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xlsx" ContentType="application/vnd.openxmlformats-officedocument.spreadsheetml.sheet"/>
  <Default Extension="png" ContentType="image/png"/>
  <Default Extension="wdp" ContentType="image/vnd.ms-photo"/>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67" r:id="rId2"/>
  </p:sldMasterIdLst>
  <p:notesMasterIdLst>
    <p:notesMasterId r:id="rId3"/>
  </p:notesMasterIdLst>
  <p:sldIdLst>
    <p:sldId id="259" r:id="rId4"/>
    <p:sldId id="263" r:id="rId5"/>
    <p:sldId id="321" r:id="rId6"/>
    <p:sldId id="320" r:id="rId7"/>
    <p:sldId id="274" r:id="rId8"/>
    <p:sldId id="308" r:id="rId9"/>
    <p:sldId id="297" r:id="rId10"/>
    <p:sldId id="311" r:id="rId11"/>
    <p:sldId id="299" r:id="rId12"/>
    <p:sldId id="302" r:id="rId13"/>
    <p:sldId id="301" r:id="rId14"/>
    <p:sldId id="300" r:id="rId15"/>
    <p:sldId id="264" r:id="rId16"/>
    <p:sldId id="303" r:id="rId17"/>
    <p:sldId id="305" r:id="rId18"/>
    <p:sldId id="319" r:id="rId19"/>
    <p:sldId id="306" r:id="rId20"/>
    <p:sldId id="309" r:id="rId21"/>
    <p:sldId id="313" r:id="rId22"/>
    <p:sldId id="296" r:id="rId23"/>
    <p:sldId id="307" r:id="rId24"/>
    <p:sldId id="298" r:id="rId25"/>
    <p:sldId id="312" r:id="rId26"/>
    <p:sldId id="322" r:id="rId27"/>
    <p:sldId id="314" r:id="rId28"/>
    <p:sldId id="315" r:id="rId29"/>
    <p:sldId id="304" r:id="rId30"/>
    <p:sldId id="316" r:id="rId31"/>
    <p:sldId id="318" r:id="rId32"/>
    <p:sldId id="323" r:id="rId33"/>
    <p:sldId id="317" r:id="rId34"/>
    <p:sldId id="262" r:id="rId35"/>
    <p:sldId id="324" r:id="rId36"/>
    <p:sldId id="353" r:id="rId37"/>
    <p:sldId id="386" r:id="rId38"/>
  </p:sldIdLst>
  <p:sldSz cx="12192000" cy="6858000"/>
  <p:notesSz cx="6858000" cy="9144000"/>
  <p:custDataLst>
    <p:tags r:id="rId39"/>
  </p:custDataLst>
  <p:defaultTex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762" autoAdjust="0"/>
  </p:normalViewPr>
  <p:slideViewPr>
    <p:cSldViewPr>
      <p:cViewPr varScale="1">
        <p:scale>
          <a:sx n="55" d="100"/>
          <a:sy n="55" d="100"/>
        </p:scale>
        <p:origin x="-816" y="-90"/>
      </p:cViewPr>
      <p:guideLst>
        <p:guide orient="horz" pos="2160"/>
        <p:guide pos="3840"/>
        <p:guide pos="211"/>
        <p:guide pos="7469"/>
        <p:guide pos="4651"/>
      </p:guideLst>
    </p:cSldViewPr>
  </p:slideViewPr>
  <p:notesTextViewPr>
    <p:cViewPr>
      <p:scale>
        <a:sx n="1" d="1"/>
        <a:sy n="1" d="1"/>
      </p:scale>
      <p:origin x="0" y="0"/>
    </p:cViewPr>
  </p:notesTextViewPr>
  <p:sorterViewPr>
    <p:cViewPr>
      <p:scale>
        <a:sx n="60" d="100"/>
        <a:sy n="60" d="100"/>
      </p:scale>
      <p:origin x="0" y="0"/>
    </p:cViewPr>
  </p:sorter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tags" Target="tags/tag63.xml" /><Relationship Id="rId4" Type="http://schemas.openxmlformats.org/officeDocument/2006/relationships/slide" Target="slides/slide1.xml" /><Relationship Id="rId40" Type="http://schemas.openxmlformats.org/officeDocument/2006/relationships/presProps" Target="presProps.xml" /><Relationship Id="rId41" Type="http://schemas.openxmlformats.org/officeDocument/2006/relationships/viewProps" Target="viewProps.xml" /><Relationship Id="rId42" Type="http://schemas.openxmlformats.org/officeDocument/2006/relationships/theme" Target="theme/theme1.xml" /><Relationship Id="rId43"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charts/_rels/chart1.xml.rels>&#65279;<?xml version="1.0" encoding="utf-8" standalone="yes"?><Relationships xmlns="http://schemas.openxmlformats.org/package/2006/relationships"><Relationship Id="rId1" Type="http://schemas.openxmlformats.org/officeDocument/2006/relationships/package" Target="../embeddings/Microsoft_Excel_Worksheet1.xlsx" /></Relationships>
</file>

<file path=ppt/charts/_rels/chart2.xml.rels>&#65279;<?xml version="1.0" encoding="utf-8" standalone="yes"?><Relationships xmlns="http://schemas.openxmlformats.org/package/2006/relationships"><Relationship Id="rId1" Type="http://schemas.openxmlformats.org/officeDocument/2006/relationships/package" Target="../embeddings/Microsoft_Excel_Worksheet2.xlsx" /></Relationships>
</file>

<file path=ppt/charts/_rels/chart3.xml.rels>&#65279;<?xml version="1.0" encoding="utf-8" standalone="yes"?><Relationships xmlns="http://schemas.openxmlformats.org/package/2006/relationships"><Relationship Id="rId1" Type="http://schemas.openxmlformats.org/officeDocument/2006/relationships/package" Target="../embeddings/Microsoft_Excel_Worksheet3.xlsx" /></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4484278634190559"/>
          <c:y val="0.02829337865114212"/>
          <c:w val="0.96103626489639282"/>
          <c:h val="0.95419102907180786"/>
        </c:manualLayout>
      </c:layout>
      <c:doughnutChart>
        <c:varyColors val="1"/>
        <c:ser>
          <c:idx val="0"/>
          <c:order val="0"/>
          <c:tx>
            <c:strRef>
              <c:f>Sheet1!$B$1</c:f>
              <c:strCache>
                <c:ptCount val="1"/>
                <c:pt idx="0">
                  <c:v>판매</c:v>
                </c:pt>
              </c:strCache>
            </c:strRef>
          </c:tx>
          <c:spPr>
            <a:solidFill>
              <a:srgbClr val="0070C0"/>
            </a:solidFill>
            <a:ln w="19050">
              <a:noFill/>
            </a:ln>
            <a:effectLst/>
            <a:scene3d>
              <a:camera prst="orthographicFront"/>
              <a:lightRig rig="threePt" dir="t"/>
            </a:scene3d>
            <a:sp3d prstMaterial="softEdge">
              <a:bevelT w="0" h="0"/>
            </a:sp3d>
          </c:spPr>
          <c:dPt>
            <c:idx val="0"/>
            <c:invertIfNegative val="1"/>
            <c:spPr>
              <a:solidFill>
                <a:schemeClr val="tx1">
                  <a:lumMod val="75000"/>
                  <a:lumOff val="25000"/>
                </a:schemeClr>
              </a:solidFill>
              <a:ln w="3175">
                <a:noFill/>
              </a:ln>
              <a:effectLst/>
              <a:scene3d>
                <a:camera prst="orthographicFront"/>
                <a:lightRig rig="threePt" dir="t"/>
              </a:scene3d>
              <a:sp3d prstMaterial="softEdge">
                <a:bevelT w="0" h="0"/>
              </a:sp3d>
            </c:spPr>
          </c:dPt>
          <c:dPt>
            <c:idx val="1"/>
            <c:invertIfNegative val="1"/>
            <c:spPr>
              <a:noFill/>
              <a:ln w="19050">
                <a:noFill/>
              </a:ln>
              <a:effectLst/>
              <a:scene3d>
                <a:camera prst="orthographicFront"/>
                <a:lightRig rig="threePt" dir="t"/>
              </a:scene3d>
              <a:sp3d prstMaterial="softEdge">
                <a:bevelT w="0" h="0"/>
              </a:sp3d>
            </c:spPr>
          </c:dPt>
          <c:cat>
            <c:strRef>
              <c:f>Sheet1!$A$2:$A$3</c:f>
              <c:strCache>
                <c:ptCount val="2"/>
                <c:pt idx="0">
                  <c:v>value01</c:v>
                </c:pt>
                <c:pt idx="1">
                  <c:v>value02</c:v>
                </c:pt>
              </c:strCache>
            </c:strRef>
          </c:cat>
          <c:val>
            <c:numRef>
              <c:f>Sheet1!$B$2:$B$3</c:f>
              <c:numCache>
                <c:formatCode>General</c:formatCode>
                <c:ptCount val="2"/>
                <c:pt idx="0">
                  <c:v>40</c:v>
                </c:pt>
                <c:pt idx="1">
                  <c:v>60</c:v>
                </c:pt>
              </c:numCache>
            </c:numRef>
          </c:val>
        </c:ser>
        <c:dLbls>
          <c:showLegendKey val="0"/>
          <c:showVal val="0"/>
          <c:showCatName val="0"/>
          <c:showSerName val="0"/>
          <c:showPercent val="0"/>
          <c:showBubbleSize val="0"/>
          <c:showLeaderLines val="0"/>
        </c:dLbls>
        <c:firstSliceAng/>
        <c:holeSize val="75"/>
      </c:doughnutChart>
    </c:plotArea>
    <c:plotVisOnly val="1"/>
    <c:dispBlanksAs val="gap"/>
    <c:showDLblsOverMax val="0"/>
  </c:chart>
  <c:spPr>
    <a:scene3d>
      <a:camera prst="orthographicFront"/>
      <a:lightRig rig="threePt" dir="t"/>
    </a:scene3d>
    <a:sp3d prstMaterial="softEdge"/>
  </c:spPr>
  <c:txPr>
    <a:bodyPr/>
    <a:p>
      <a:pPr>
        <a:defRPr lang="zh-CN" sz="1800" smtId="4294967295"/>
      </a:pPr>
      <a:endParaRPr lang="zh-CN" sz="1800" smtId="4294967295"/>
    </a:p>
  </c:txPr>
  <c:externalData r:id="rId1">
    <c:autoUpdate val="0"/>
  </c:externalData>
</c:chartSpace>
</file>

<file path=ppt/charts/chart2.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4484278634190559"/>
          <c:y val="0.02829337865114212"/>
          <c:w val="0.96103626489639282"/>
          <c:h val="0.95419102907180786"/>
        </c:manualLayout>
      </c:layout>
      <c:doughnutChart>
        <c:varyColors val="1"/>
        <c:ser>
          <c:idx val="0"/>
          <c:order val="0"/>
          <c:tx>
            <c:strRef>
              <c:f>Sheet1!$B$1</c:f>
              <c:strCache>
                <c:ptCount val="1"/>
                <c:pt idx="0">
                  <c:v>판매</c:v>
                </c:pt>
              </c:strCache>
            </c:strRef>
          </c:tx>
          <c:spPr>
            <a:solidFill>
              <a:srgbClr val="0070C0"/>
            </a:solidFill>
            <a:ln w="19050">
              <a:noFill/>
            </a:ln>
            <a:effectLst/>
            <a:scene3d>
              <a:camera prst="orthographicFront"/>
              <a:lightRig rig="threePt" dir="t"/>
            </a:scene3d>
            <a:sp3d prstMaterial="softEdge">
              <a:bevelT w="0" h="0"/>
            </a:sp3d>
          </c:spPr>
          <c:dPt>
            <c:idx val="0"/>
            <c:invertIfNegative val="1"/>
            <c:spPr>
              <a:solidFill>
                <a:schemeClr val="tx1">
                  <a:lumMod val="75000"/>
                  <a:lumOff val="25000"/>
                </a:schemeClr>
              </a:solidFill>
              <a:ln w="3175">
                <a:noFill/>
              </a:ln>
              <a:effectLst/>
              <a:scene3d>
                <a:camera prst="orthographicFront"/>
                <a:lightRig rig="threePt" dir="t"/>
              </a:scene3d>
              <a:sp3d prstMaterial="softEdge">
                <a:bevelT w="0" h="0"/>
              </a:sp3d>
            </c:spPr>
          </c:dPt>
          <c:dPt>
            <c:idx val="1"/>
            <c:invertIfNegative val="1"/>
            <c:spPr>
              <a:noFill/>
              <a:ln w="19050">
                <a:noFill/>
              </a:ln>
              <a:effectLst/>
              <a:scene3d>
                <a:camera prst="orthographicFront"/>
                <a:lightRig rig="threePt" dir="t"/>
              </a:scene3d>
              <a:sp3d prstMaterial="softEdge">
                <a:bevelT w="0" h="0"/>
              </a:sp3d>
            </c:spPr>
          </c:dPt>
          <c:cat>
            <c:strRef>
              <c:f>Sheet1!$A$2:$A$3</c:f>
              <c:strCache>
                <c:ptCount val="2"/>
                <c:pt idx="0">
                  <c:v>value01</c:v>
                </c:pt>
                <c:pt idx="1">
                  <c:v>value02</c:v>
                </c:pt>
              </c:strCache>
            </c:str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0"/>
        </c:dLbls>
        <c:firstSliceAng/>
        <c:holeSize val="75"/>
      </c:doughnutChart>
    </c:plotArea>
    <c:plotVisOnly val="1"/>
    <c:dispBlanksAs val="gap"/>
    <c:showDLblsOverMax val="0"/>
  </c:chart>
  <c:spPr>
    <a:scene3d>
      <a:camera prst="orthographicFront"/>
      <a:lightRig rig="threePt" dir="t"/>
    </a:scene3d>
    <a:sp3d prstMaterial="softEdge"/>
  </c:spPr>
  <c:txPr>
    <a:bodyPr/>
    <a:p>
      <a:pPr>
        <a:defRPr lang="zh-CN" sz="1800" smtId="4294967295"/>
      </a:pPr>
      <a:endParaRPr lang="zh-CN" sz="1800" smtId="4294967295"/>
    </a:p>
  </c:txPr>
  <c:externalData r:id="rId1">
    <c:autoUpdate val="0"/>
  </c:externalData>
</c:chartSpace>
</file>

<file path=ppt/charts/chart3.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4484278634190559"/>
          <c:y val="0.02829337865114212"/>
          <c:w val="0.96103626489639282"/>
          <c:h val="0.95419102907180786"/>
        </c:manualLayout>
      </c:layout>
      <c:doughnutChart>
        <c:varyColors val="1"/>
        <c:ser>
          <c:idx val="0"/>
          <c:order val="0"/>
          <c:tx>
            <c:strRef>
              <c:f>Sheet1!$B$1</c:f>
              <c:strCache>
                <c:ptCount val="1"/>
                <c:pt idx="0">
                  <c:v>판매</c:v>
                </c:pt>
              </c:strCache>
            </c:strRef>
          </c:tx>
          <c:spPr>
            <a:solidFill>
              <a:srgbClr val="0070C0"/>
            </a:solidFill>
            <a:ln w="19050">
              <a:noFill/>
            </a:ln>
            <a:effectLst/>
            <a:scene3d>
              <a:camera prst="orthographicFront"/>
              <a:lightRig rig="threePt" dir="t"/>
            </a:scene3d>
            <a:sp3d prstMaterial="softEdge">
              <a:bevelT w="0" h="0"/>
            </a:sp3d>
          </c:spPr>
          <c:dPt>
            <c:idx val="0"/>
            <c:invertIfNegative val="1"/>
            <c:spPr>
              <a:solidFill>
                <a:schemeClr val="tx1">
                  <a:lumMod val="65000"/>
                  <a:lumOff val="35000"/>
                </a:schemeClr>
              </a:solidFill>
              <a:ln w="3175">
                <a:noFill/>
              </a:ln>
              <a:effectLst/>
              <a:scene3d>
                <a:camera prst="orthographicFront"/>
                <a:lightRig rig="threePt" dir="t"/>
              </a:scene3d>
              <a:sp3d prstMaterial="softEdge">
                <a:bevelT w="0" h="0"/>
              </a:sp3d>
            </c:spPr>
          </c:dPt>
          <c:dPt>
            <c:idx val="1"/>
            <c:invertIfNegative val="1"/>
            <c:spPr>
              <a:noFill/>
              <a:ln w="19050">
                <a:noFill/>
              </a:ln>
              <a:effectLst/>
              <a:scene3d>
                <a:camera prst="orthographicFront"/>
                <a:lightRig rig="threePt" dir="t"/>
              </a:scene3d>
              <a:sp3d prstMaterial="softEdge">
                <a:bevelT w="0" h="0"/>
              </a:sp3d>
            </c:spPr>
          </c:dPt>
          <c:cat>
            <c:strRef>
              <c:f>Sheet1!$A$2:$A$3</c:f>
              <c:strCache>
                <c:ptCount val="2"/>
                <c:pt idx="0">
                  <c:v>value01</c:v>
                </c:pt>
                <c:pt idx="1">
                  <c:v>value02</c:v>
                </c:pt>
              </c:strCache>
            </c:strRef>
          </c:cat>
          <c:val>
            <c:numRef>
              <c:f>Sheet1!$B$2:$B$3</c:f>
              <c:numCache>
                <c:formatCode>General</c:formatCode>
                <c:ptCount val="2"/>
                <c:pt idx="0">
                  <c:v>80</c:v>
                </c:pt>
                <c:pt idx="1">
                  <c:v>20</c:v>
                </c:pt>
              </c:numCache>
            </c:numRef>
          </c:val>
        </c:ser>
        <c:dLbls>
          <c:showLegendKey val="0"/>
          <c:showVal val="0"/>
          <c:showCatName val="0"/>
          <c:showSerName val="0"/>
          <c:showPercent val="0"/>
          <c:showBubbleSize val="0"/>
          <c:showLeaderLines val="0"/>
        </c:dLbls>
        <c:firstSliceAng/>
        <c:holeSize val="75"/>
      </c:doughnutChart>
    </c:plotArea>
    <c:plotVisOnly val="1"/>
    <c:dispBlanksAs val="gap"/>
    <c:showDLblsOverMax val="0"/>
  </c:chart>
  <c:spPr>
    <a:scene3d>
      <a:camera prst="orthographicFront"/>
      <a:lightRig rig="threePt" dir="t"/>
    </a:scene3d>
    <a:sp3d prstMaterial="softEdge"/>
  </c:spPr>
  <c:txPr>
    <a:bodyPr/>
    <a:p>
      <a:pPr>
        <a:defRPr lang="zh-CN" sz="1800" smtId="4294967295"/>
      </a:pPr>
      <a:endParaRPr lang="zh-CN" sz="1800" smtId="4294967295"/>
    </a:p>
  </c:txPr>
  <c:externalData r:id="rId1">
    <c:autoUpdate val="0"/>
  </c:externalData>
</c:chartSpace>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9CB773-35B0-4E20-AC78-3B098412549D}" type="datetimeFigureOut">
              <a:rPr lang="ko-KR" altLang="en-US" smtClean="0"/>
              <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endParaRPr lang="ko-KR" altLang="en-US" smtClean="0"/>
          </a:p>
          <a:p>
            <a:pPr lvl="1"/>
            <a:r>
              <a:rPr lang="ko-KR" altLang="en-US" smtClean="0"/>
              <a:t>둘째 수준</a:t>
            </a:r>
            <a:endParaRPr lang="ko-KR" altLang="en-US" smtClean="0"/>
          </a:p>
          <a:p>
            <a:pPr lvl="2"/>
            <a:r>
              <a:rPr lang="ko-KR" altLang="en-US" smtClean="0"/>
              <a:t>셋째 수준</a:t>
            </a:r>
            <a:endParaRPr lang="ko-KR" altLang="en-US" smtClean="0"/>
          </a:p>
          <a:p>
            <a:pPr lvl="3"/>
            <a:r>
              <a:rPr lang="ko-KR" altLang="en-US" smtClean="0"/>
              <a:t>넷째 수준</a:t>
            </a:r>
            <a:endParaRPr lang="ko-KR" altLang="en-US" smtClean="0"/>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0967EE-9FC9-4A40-9F37-B0BEB7914B3F}" type="slidenum">
              <a:rPr lang="ko-KR" altLang="en-US" smtClean="0"/>
              <a:t/>
            </a:fld>
            <a:endParaRPr lang="ko-KR" altLang="en-US"/>
          </a:p>
        </p:txBody>
      </p:sp>
    </p:spTree>
  </p:cSld>
  <p:clrMap bg1="lt1" tx1="dk1" bg2="lt2" tx2="dk2" accent1="accent1" accent2="accent2" accent3="accent3" accent4="accent4" accent5="accent5" accent6="accent6" hlink="hlink" folHlink="folHlink"/>
  <p:notesStyle>
    <a:lvl1pPr marL="0" algn="l" defTabSz="1219200" rtl="0" eaLnBrk="1" latinLnBrk="1" hangingPunct="1">
      <a:defRPr sz="1600" kern="1200">
        <a:solidFill>
          <a:schemeClr val="tx1"/>
        </a:solidFill>
        <a:latin typeface="+mn-lt"/>
        <a:ea typeface="+mn-ea"/>
        <a:cs typeface="+mn-cs"/>
      </a:defRPr>
    </a:lvl1pPr>
    <a:lvl2pPr marL="609600" algn="l" defTabSz="1219200" rtl="0" eaLnBrk="1" latinLnBrk="1" hangingPunct="1">
      <a:defRPr sz="1600" kern="1200">
        <a:solidFill>
          <a:schemeClr val="tx1"/>
        </a:solidFill>
        <a:latin typeface="+mn-lt"/>
        <a:ea typeface="+mn-ea"/>
        <a:cs typeface="+mn-cs"/>
      </a:defRPr>
    </a:lvl2pPr>
    <a:lvl3pPr marL="1219200" algn="l" defTabSz="1219200" rtl="0" eaLnBrk="1" latinLnBrk="1" hangingPunct="1">
      <a:defRPr sz="1600" kern="1200">
        <a:solidFill>
          <a:schemeClr val="tx1"/>
        </a:solidFill>
        <a:latin typeface="+mn-lt"/>
        <a:ea typeface="+mn-ea"/>
        <a:cs typeface="+mn-cs"/>
      </a:defRPr>
    </a:lvl3pPr>
    <a:lvl4pPr marL="1828800" algn="l" defTabSz="1219200" rtl="0" eaLnBrk="1" latinLnBrk="1" hangingPunct="1">
      <a:defRPr sz="1600" kern="1200">
        <a:solidFill>
          <a:schemeClr val="tx1"/>
        </a:solidFill>
        <a:latin typeface="+mn-lt"/>
        <a:ea typeface="+mn-ea"/>
        <a:cs typeface="+mn-cs"/>
      </a:defRPr>
    </a:lvl4pPr>
    <a:lvl5pPr marL="2438400" algn="l" defTabSz="1219200" rtl="0" eaLnBrk="1" latinLnBrk="1" hangingPunct="1">
      <a:defRPr sz="1600" kern="1200">
        <a:solidFill>
          <a:schemeClr val="tx1"/>
        </a:solidFill>
        <a:latin typeface="+mn-lt"/>
        <a:ea typeface="+mn-ea"/>
        <a:cs typeface="+mn-cs"/>
      </a:defRPr>
    </a:lvl5pPr>
    <a:lvl6pPr marL="3048000" algn="l" defTabSz="1219200" rtl="0" eaLnBrk="1" latinLnBrk="1" hangingPunct="1">
      <a:defRPr sz="1600" kern="1200">
        <a:solidFill>
          <a:schemeClr val="tx1"/>
        </a:solidFill>
        <a:latin typeface="+mn-lt"/>
        <a:ea typeface="+mn-ea"/>
        <a:cs typeface="+mn-cs"/>
      </a:defRPr>
    </a:lvl6pPr>
    <a:lvl7pPr marL="3657600" algn="l" defTabSz="1219200" rtl="0" eaLnBrk="1" latinLnBrk="1" hangingPunct="1">
      <a:defRPr sz="1600" kern="1200">
        <a:solidFill>
          <a:schemeClr val="tx1"/>
        </a:solidFill>
        <a:latin typeface="+mn-lt"/>
        <a:ea typeface="+mn-ea"/>
        <a:cs typeface="+mn-cs"/>
      </a:defRPr>
    </a:lvl7pPr>
    <a:lvl8pPr marL="4267200" algn="l" defTabSz="1219200" rtl="0" eaLnBrk="1" latinLnBrk="1" hangingPunct="1">
      <a:defRPr sz="1600" kern="1200">
        <a:solidFill>
          <a:schemeClr val="tx1"/>
        </a:solidFill>
        <a:latin typeface="+mn-lt"/>
        <a:ea typeface="+mn-ea"/>
        <a:cs typeface="+mn-cs"/>
      </a:defRPr>
    </a:lvl8pPr>
    <a:lvl9pPr marL="4876800" algn="l" defTabSz="1219200" rtl="0" eaLnBrk="1" latinLnBrk="1" hangingPunct="1">
      <a:defRPr sz="16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12</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13</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14</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15</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16</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17</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18</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19</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20</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21</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22</a:t>
            </a:fld>
            <a:endParaRPr lang="ko-K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23</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24</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25</a:t>
            </a:fld>
            <a:endParaRPr lang="ko-K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26</a:t>
            </a:fld>
            <a:endParaRPr lang="ko-K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27</a:t>
            </a:fld>
            <a:endParaRPr lang="ko-K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28</a:t>
            </a:fld>
            <a:endParaRPr lang="ko-K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29</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3</a:t>
            </a:fld>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30</a:t>
            </a:fld>
            <a:endParaRPr lang="ko-K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31</a:t>
            </a:fld>
            <a:endParaRPr lang="ko-K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32</a:t>
            </a:fld>
            <a:endParaRPr lang="ko-K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33</a:t>
            </a:fld>
            <a:endParaRPr lang="ko-K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34</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35</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4</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967EE-9FC9-4A40-9F37-B0BEB7914B3F}" type="slidenum">
              <a:rPr lang="ko-KR" altLang="en-US" smtClean="0"/>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7</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8</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A70967EE-9FC9-4A40-9F37-B0BEB7914B3F}" type="slidenum">
              <a:rPr lang="ko-KR" altLang="en-US" smtClean="0"/>
              <a:t>9</a:t>
            </a:fld>
            <a:endParaRPr lang="ko-KR"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제목 및 내용">
    <p:spTree>
      <p:nvGrpSpPr>
        <p:cNvPr id="1" name=""/>
        <p:cNvGrpSpPr/>
        <p:nvPr/>
      </p:nvGrpSpPr>
      <p:grpSpPr>
        <a:xfrm>
          <a:off x="0" y="0"/>
          <a:ext cx="0" cy="0"/>
        </a:xfrm>
      </p:grpSpPr>
      <p:pic>
        <p:nvPicPr>
          <p:cNvPr id="5" name="그림 4"/>
          <p:cNvPicPr>
            <a:picLocks noChangeAspect="1"/>
          </p:cNvPicPr>
          <p:nvPr userDrawn="1"/>
        </p:nvPicPr>
        <p:blipFill>
          <a:blip r:embed="rId1">
            <a:extLst>
              <a:ext uri="{28A0092B-C50C-407E-A947-70E740481C1C}">
                <a14:useLocalDpi xmlns:a14="http://schemas.microsoft.com/office/drawing/2010/main" val="0"/>
              </a:ext>
            </a:extLst>
          </a:blip>
          <a:srcRect l="8326" t="14328" r="8326" b="12931"/>
          <a:stretch>
            <a:fillRect/>
          </a:stretch>
        </p:blipFill>
        <p:spPr>
          <a:xfrm>
            <a:off x="1403231" y="395037"/>
            <a:ext cx="9385539" cy="6143275"/>
          </a:xfrm>
          <a:prstGeom prst="rect">
            <a:avLst/>
          </a:prstGeom>
        </p:spPr>
      </p:pic>
      <p:sp>
        <p:nvSpPr>
          <p:cNvPr id="3" name="텍스트 개체 틀 3"/>
          <p:cNvSpPr>
            <a:spLocks noGrp="1"/>
          </p:cNvSpPr>
          <p:nvPr>
            <p:ph type="body" sz="quarter" idx="10" hasCustomPrompt="1"/>
          </p:nvPr>
        </p:nvSpPr>
        <p:spPr>
          <a:xfrm>
            <a:off x="4137213" y="3126671"/>
            <a:ext cx="6570544" cy="609351"/>
          </a:xfrm>
          <a:prstGeom prst="rect">
            <a:avLst/>
          </a:prstGeom>
        </p:spPr>
        <p:txBody>
          <a:bodyPr lIns="0" tIns="0" rIns="0" bIns="0"/>
          <a:lstStyle>
            <a:lvl1pPr marL="0" indent="0" algn="l">
              <a:buNone/>
              <a:defRPr sz="3735" b="1" baseline="0">
                <a:solidFill>
                  <a:schemeClr val="bg1"/>
                </a:solidFill>
                <a:latin typeface="Tahoma" panose="020b0604030504040204" pitchFamily="34" charset="0"/>
                <a:cs typeface="Tahoma" panose="020b0604030504040204" pitchFamily="34" charset="0"/>
              </a:defRPr>
            </a:lvl1pPr>
          </a:lstStyle>
          <a:p>
            <a:pPr lvl="0"/>
            <a:r>
              <a:rPr lang="en-US" altLang="ko-KR" smtClean="0"/>
              <a:t>PRESENTATION TITLE</a:t>
            </a:r>
            <a:endParaRPr lang="ko-KR" altLang="en-US"/>
          </a:p>
        </p:txBody>
      </p:sp>
      <p:sp>
        <p:nvSpPr>
          <p:cNvPr id="4" name="텍스트 개체 틀 3"/>
          <p:cNvSpPr>
            <a:spLocks noGrp="1"/>
          </p:cNvSpPr>
          <p:nvPr>
            <p:ph type="body" sz="quarter" idx="11" hasCustomPrompt="1"/>
          </p:nvPr>
        </p:nvSpPr>
        <p:spPr>
          <a:xfrm>
            <a:off x="4137213" y="3949172"/>
            <a:ext cx="6570544" cy="341515"/>
          </a:xfrm>
          <a:prstGeom prst="rect">
            <a:avLst/>
          </a:prstGeom>
        </p:spPr>
        <p:txBody>
          <a:bodyPr lIns="0" tIns="0" rIns="0" bIns="0"/>
          <a:lstStyle>
            <a:lvl1pPr marL="0" indent="0" algn="l">
              <a:buNone/>
              <a:defRPr sz="1600" b="0" baseline="0">
                <a:solidFill>
                  <a:schemeClr val="bg1"/>
                </a:solidFill>
                <a:latin typeface="Tahoma" panose="020b0604030504040204" pitchFamily="34" charset="0"/>
                <a:cs typeface="Tahoma" panose="020b0604030504040204" pitchFamily="34" charset="0"/>
              </a:defRPr>
            </a:lvl1pPr>
          </a:lstStyle>
          <a:p>
            <a:pPr lvl="0"/>
            <a:r>
              <a:rPr lang="en-US" altLang="ko-KR" smtClean="0"/>
              <a:t>PRESENTATION SUB TITLE</a:t>
            </a:r>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제목 및 내용">
    <p:spTree>
      <p:nvGrpSpPr>
        <p:cNvPr id="1" name=""/>
        <p:cNvGrpSpPr/>
        <p:nvPr/>
      </p:nvGrpSpPr>
      <p:grpSpPr>
        <a:xfrm>
          <a:off x="0" y="0"/>
          <a:ext cx="0" cy="0"/>
        </a:xfrm>
      </p:grpSpPr>
      <p:pic>
        <p:nvPicPr>
          <p:cNvPr id="2" name="그림 1"/>
          <p:cNvPicPr>
            <a:picLocks noChangeAspect="1"/>
          </p:cNvPicPr>
          <p:nvPr userDrawn="1"/>
        </p:nvPicPr>
        <p:blipFill>
          <a:blip r:embed="rId1">
            <a:extLst>
              <a:ext uri="{28A0092B-C50C-407E-A947-70E740481C1C}">
                <a14:useLocalDpi xmlns:a14="http://schemas.microsoft.com/office/drawing/2010/main" val="0"/>
              </a:ext>
            </a:extLst>
          </a:blip>
          <a:srcRect t="18084" b="6973"/>
          <a:stretch>
            <a:fillRect/>
          </a:stretch>
        </p:blipFill>
        <p:spPr>
          <a:xfrm>
            <a:off x="-2" y="91341"/>
            <a:ext cx="11869948" cy="6671769"/>
          </a:xfrm>
          <a:prstGeom prst="rect">
            <a:avLst/>
          </a:prstGeom>
        </p:spPr>
      </p:pic>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제목 및 내용">
    <p:spTree>
      <p:nvGrpSpPr>
        <p:cNvPr id="1" name=""/>
        <p:cNvGrpSpPr/>
        <p:nvPr/>
      </p:nvGrpSpPr>
      <p:grpSpPr>
        <a:xfrm>
          <a:off x="0" y="0"/>
          <a:ext cx="0" cy="0"/>
        </a:xfrm>
      </p:grpSpPr>
      <p:pic>
        <p:nvPicPr>
          <p:cNvPr id="7" name="그림 6"/>
          <p:cNvPicPr>
            <a:picLocks noChangeAspect="1"/>
          </p:cNvPicPr>
          <p:nvPr userDrawn="1"/>
        </p:nvPicPr>
        <p:blipFill>
          <a:blip r:embed="rId1">
            <a:extLst>
              <a:ext uri="{28A0092B-C50C-407E-A947-70E740481C1C}">
                <a14:useLocalDpi xmlns:a14="http://schemas.microsoft.com/office/drawing/2010/main" val="0"/>
              </a:ext>
            </a:extLst>
          </a:blip>
          <a:srcRect l="4326" t="10550" r="4326" b="4909"/>
          <a:stretch>
            <a:fillRect/>
          </a:stretch>
        </p:blipFill>
        <p:spPr>
          <a:xfrm>
            <a:off x="1242204" y="164637"/>
            <a:ext cx="9707592" cy="6738195"/>
          </a:xfrm>
          <a:prstGeom prst="rect">
            <a:avLst/>
          </a:prstGeom>
        </p:spPr>
      </p:pic>
      <p:sp>
        <p:nvSpPr>
          <p:cNvPr id="4" name="텍스트 개체 틀 12"/>
          <p:cNvSpPr>
            <a:spLocks noGrp="1"/>
          </p:cNvSpPr>
          <p:nvPr>
            <p:ph type="body" sz="quarter" idx="10" hasCustomPrompt="1"/>
          </p:nvPr>
        </p:nvSpPr>
        <p:spPr>
          <a:xfrm flipH="1">
            <a:off x="2925779" y="3556391"/>
            <a:ext cx="6692581" cy="443199"/>
          </a:xfrm>
          <a:prstGeom prst="rect">
            <a:avLst/>
          </a:prstGeom>
        </p:spPr>
        <p:txBody>
          <a:bodyPr wrap="square" lIns="0" tIns="0" rIns="0" bIns="0">
            <a:spAutoFit/>
          </a:bodyPr>
          <a:lstStyle>
            <a:lvl1pPr marL="0" indent="0" algn="l">
              <a:lnSpc>
                <a:spcPct val="90000"/>
              </a:lnSpc>
              <a:buNone/>
              <a:defRPr sz="3200" b="1" baseline="0">
                <a:solidFill>
                  <a:schemeClr val="tx1"/>
                </a:solidFill>
                <a:latin typeface="Tahoma" panose="020b0604030504040204" pitchFamily="34" charset="0"/>
                <a:cs typeface="Tahoma" panose="020b0604030504040204" pitchFamily="34" charset="0"/>
              </a:defRPr>
            </a:lvl1pPr>
          </a:lstStyle>
          <a:p>
            <a:pPr lvl="0"/>
            <a:r>
              <a:rPr lang="en-US" altLang="ko-KR" smtClean="0"/>
              <a:t>SLIDE MAIN TITLE</a:t>
            </a:r>
            <a:endParaRPr lang="ko-KR" altLang="en-US"/>
          </a:p>
        </p:txBody>
      </p:sp>
      <p:sp>
        <p:nvSpPr>
          <p:cNvPr id="5" name="텍스트 개체 틀 12"/>
          <p:cNvSpPr>
            <a:spLocks noGrp="1"/>
          </p:cNvSpPr>
          <p:nvPr>
            <p:ph type="body" sz="quarter" idx="13" hasCustomPrompt="1"/>
          </p:nvPr>
        </p:nvSpPr>
        <p:spPr>
          <a:xfrm flipH="1">
            <a:off x="2925779" y="4145207"/>
            <a:ext cx="6692581" cy="258532"/>
          </a:xfrm>
          <a:prstGeom prst="rect">
            <a:avLst/>
          </a:prstGeom>
        </p:spPr>
        <p:txBody>
          <a:bodyPr wrap="square" lIns="0" tIns="0" rIns="0" bIns="0">
            <a:spAutoFit/>
          </a:bodyPr>
          <a:lstStyle>
            <a:lvl1pPr marL="0" indent="0" algn="l">
              <a:lnSpc>
                <a:spcPct val="90000"/>
              </a:lnSpc>
              <a:buNone/>
              <a:defRPr sz="1865" b="1" baseline="0">
                <a:solidFill>
                  <a:schemeClr val="tx1"/>
                </a:solidFill>
                <a:latin typeface="Tahoma" panose="020b0604030504040204" pitchFamily="34" charset="0"/>
                <a:cs typeface="Tahoma" panose="020b0604030504040204" pitchFamily="34" charset="0"/>
              </a:defRPr>
            </a:lvl1pPr>
          </a:lstStyle>
          <a:p>
            <a:pPr lvl="0"/>
            <a:r>
              <a:rPr lang="en-US" altLang="ko-KR" smtClean="0"/>
              <a:t>Slide sub title</a:t>
            </a:r>
            <a:endParaRPr lang="ko-KR" altLang="en-US"/>
          </a:p>
        </p:txBody>
      </p:sp>
      <p:sp>
        <p:nvSpPr>
          <p:cNvPr id="6" name="텍스트 개체 틀 12"/>
          <p:cNvSpPr>
            <a:spLocks noGrp="1"/>
          </p:cNvSpPr>
          <p:nvPr>
            <p:ph type="body" sz="quarter" idx="14" hasCustomPrompt="1"/>
          </p:nvPr>
        </p:nvSpPr>
        <p:spPr>
          <a:xfrm flipH="1">
            <a:off x="2925779" y="2027362"/>
            <a:ext cx="2080125" cy="886396"/>
          </a:xfrm>
          <a:prstGeom prst="rect">
            <a:avLst/>
          </a:prstGeom>
        </p:spPr>
        <p:txBody>
          <a:bodyPr wrap="square" lIns="0" tIns="0" rIns="0" bIns="0">
            <a:spAutoFit/>
          </a:bodyPr>
          <a:lstStyle>
            <a:lvl1pPr marL="0" indent="0" algn="l">
              <a:lnSpc>
                <a:spcPct val="90000"/>
              </a:lnSpc>
              <a:buNone/>
              <a:defRPr sz="6400" b="1" baseline="0">
                <a:solidFill>
                  <a:schemeClr val="tx1"/>
                </a:solidFill>
                <a:latin typeface="Tahoma" panose="020b0604030504040204" pitchFamily="34" charset="0"/>
                <a:cs typeface="Tahoma" panose="020b0604030504040204" pitchFamily="34" charset="0"/>
              </a:defRPr>
            </a:lvl1pPr>
          </a:lstStyle>
          <a:p>
            <a:pPr lvl="0"/>
            <a:r>
              <a:rPr lang="en-US" altLang="ko-KR" smtClean="0"/>
              <a:t>01</a:t>
            </a:r>
            <a:endParaRPr lang="ko-KR"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제목 및 내용">
    <p:spTree>
      <p:nvGrpSpPr>
        <p:cNvPr id="1" name=""/>
        <p:cNvGrpSpPr/>
        <p:nvPr/>
      </p:nvGrpSpPr>
      <p:grpSpPr>
        <a:xfrm>
          <a:off x="0" y="0"/>
          <a:ext cx="0" cy="0"/>
        </a:xfrm>
      </p:grpSpPr>
      <p:pic>
        <p:nvPicPr>
          <p:cNvPr id="6" name="그림 5"/>
          <p:cNvPicPr>
            <a:picLocks noChangeAspect="1"/>
          </p:cNvPicPr>
          <p:nvPr userDrawn="1"/>
        </p:nvPicPr>
        <p:blipFill>
          <a:blip r:embed="rId1">
            <a:extLst>
              <a:ext uri="{28A0092B-C50C-407E-A947-70E740481C1C}">
                <a14:useLocalDpi xmlns:a14="http://schemas.microsoft.com/office/drawing/2010/main" val="0"/>
              </a:ext>
            </a:extLst>
          </a:blip>
          <a:srcRect l="1176" t="1959" r="1176" b="81418"/>
          <a:stretch>
            <a:fillRect/>
          </a:stretch>
        </p:blipFill>
        <p:spPr>
          <a:xfrm>
            <a:off x="410818" y="0"/>
            <a:ext cx="11370365" cy="1340016"/>
          </a:xfrm>
          <a:prstGeom prst="rect">
            <a:avLst/>
          </a:prstGeom>
        </p:spPr>
      </p:pic>
      <p:sp>
        <p:nvSpPr>
          <p:cNvPr id="3" name="슬라이드 번호 개체 틀 5"/>
          <p:cNvSpPr>
            <a:spLocks noGrp="1"/>
          </p:cNvSpPr>
          <p:nvPr>
            <p:ph type="sldNum" sz="quarter" idx="12"/>
          </p:nvPr>
        </p:nvSpPr>
        <p:spPr>
          <a:xfrm>
            <a:off x="4673600" y="6445472"/>
            <a:ext cx="2844800" cy="345373"/>
          </a:xfrm>
          <a:prstGeom prst="rect">
            <a:avLst/>
          </a:prstGeom>
        </p:spPr>
        <p:txBody>
          <a:bodyPr/>
          <a:lstStyle>
            <a:lvl1pPr algn="ctr">
              <a:defRPr sz="1465" b="1">
                <a:solidFill>
                  <a:srgbClr val="222D47"/>
                </a:solidFill>
                <a:latin typeface="Tahoma" panose="020b0604030504040204" pitchFamily="34" charset="0"/>
                <a:cs typeface="Tahoma" panose="020b0604030504040204" pitchFamily="34" charset="0"/>
              </a:defRPr>
            </a:lvl1pPr>
          </a:lstStyle>
          <a:p>
            <a:fld id="{6D496982-6B67-48BF-BE88-CEE75E286A28}" type="slidenum">
              <a:rPr lang="ko-KR" altLang="en-US" smtClean="0"/>
              <a:t/>
            </a:fld>
            <a:endParaRPr lang="ko-KR"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제목 및 내용">
    <p:spTree>
      <p:nvGrpSpPr>
        <p:cNvPr id="1" name=""/>
        <p:cNvGrpSpPr/>
        <p:nvPr/>
      </p:nvGrpSpPr>
      <p:grpSpPr>
        <a:xfrm>
          <a:off x="0" y="0"/>
          <a:ext cx="0" cy="0"/>
        </a:xfrm>
      </p:grpSpPr>
      <p:pic>
        <p:nvPicPr>
          <p:cNvPr id="4" name="그림 3"/>
          <p:cNvPicPr>
            <a:picLocks noChangeAspect="1"/>
          </p:cNvPicPr>
          <p:nvPr userDrawn="1"/>
        </p:nvPicPr>
        <p:blipFill>
          <a:blip r:embed="rId1">
            <a:extLst>
              <a:ext uri="{28A0092B-C50C-407E-A947-70E740481C1C}">
                <a14:useLocalDpi xmlns:a14="http://schemas.microsoft.com/office/drawing/2010/main" val="0"/>
              </a:ext>
            </a:extLst>
          </a:blip>
          <a:srcRect l="15826" t="20555" r="15826" b="18472"/>
          <a:stretch>
            <a:fillRect/>
          </a:stretch>
        </p:blipFill>
        <p:spPr>
          <a:xfrm>
            <a:off x="2097656" y="767235"/>
            <a:ext cx="7920488" cy="5299227"/>
          </a:xfrm>
          <a:prstGeom prst="rect">
            <a:avLst/>
          </a:prstGeom>
        </p:spPr>
      </p:pic>
      <p:sp>
        <p:nvSpPr>
          <p:cNvPr id="3" name="텍스트 개체 틀 3"/>
          <p:cNvSpPr>
            <a:spLocks noGrp="1"/>
          </p:cNvSpPr>
          <p:nvPr>
            <p:ph type="body" sz="quarter" idx="10" hasCustomPrompt="1"/>
          </p:nvPr>
        </p:nvSpPr>
        <p:spPr>
          <a:xfrm>
            <a:off x="3534311" y="2687851"/>
            <a:ext cx="5123379" cy="850667"/>
          </a:xfrm>
          <a:prstGeom prst="rect">
            <a:avLst/>
          </a:prstGeom>
        </p:spPr>
        <p:txBody>
          <a:bodyPr lIns="0" tIns="0" rIns="0" bIns="0"/>
          <a:lstStyle>
            <a:lvl1pPr marL="0" indent="0" algn="ctr">
              <a:buNone/>
              <a:defRPr sz="3735" b="1" baseline="0">
                <a:solidFill>
                  <a:schemeClr val="bg1"/>
                </a:solidFill>
                <a:latin typeface="Tahoma" panose="020b0604030504040204" pitchFamily="34" charset="0"/>
                <a:cs typeface="Tahoma" panose="020b0604030504040204" pitchFamily="34" charset="0"/>
              </a:defRPr>
            </a:lvl1pPr>
          </a:lstStyle>
          <a:p>
            <a:pPr lvl="0"/>
            <a:r>
              <a:rPr lang="en-US" altLang="ko-KR" smtClean="0"/>
              <a:t>THANK YOU</a:t>
            </a:r>
            <a:endParaRPr lang="ko-KR"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제목 및 내용">
    <p:spTree>
      <p:nvGrpSpPr>
        <p:cNvPr id="1" name=""/>
        <p:cNvGrpSpPr/>
        <p:nvPr/>
      </p:nvGrpSpPr>
      <p:grpSpPr>
        <a:xfrm>
          <a:off x="0" y="0"/>
          <a:ext cx="0" cy="0"/>
        </a:xfrm>
      </p:grpSpPr>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空白">
    <p:spTree>
      <p:nvGrpSpPr>
        <p:cNvPr id="1" name=""/>
        <p:cNvGrpSpPr/>
        <p:nvPr/>
      </p:nvGrpSpPr>
      <p:grpSpPr>
        <a:xfrm>
          <a:off x="0" y="0"/>
          <a:ext cx="0" cy="0"/>
        </a:xfrm>
      </p:grpSpPr>
      <p:sp>
        <p:nvSpPr>
          <p:cNvPr id="2" name="Date Placeholder 1"/>
          <p:cNvSpPr>
            <a:spLocks noGrp="1"/>
          </p:cNvSpPr>
          <p:nvPr>
            <p:ph type="dt" sz="half" idx="10"/>
          </p:nvPr>
        </p:nvSpPr>
        <p:spPr>
          <a:xfrm>
            <a:off x="838200" y="6356351"/>
            <a:ext cx="2743200" cy="365125"/>
          </a:xfrm>
          <a:prstGeom prst="rect">
            <a:avLst/>
          </a:prstGeom>
        </p:spPr>
        <p:txBody>
          <a:bodyPr lIns="121917" tIns="60958" rIns="121917" bIns="60958"/>
          <a:lstStyle/>
          <a:p>
            <a:fld id="{16E5758D-A3C3-4E88-8AC0-22500507BD7E}"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lIns="121917" tIns="60958" rIns="121917" bIns="60958"/>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lIns="121917" tIns="60958" rIns="121917" bIns="60958"/>
          <a:lstStyle/>
          <a:p>
            <a:fld id="{AA4E786F-588D-4932-A7B2-AE3451FA4ACA}"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image" Target="../media/image6.png" /><Relationship Id="rId9"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slideLayout" Target="../slideLayouts/slideLayout17.xml" /><Relationship Id="rId11" Type="http://schemas.openxmlformats.org/officeDocument/2006/relationships/slideLayout" Target="../slideLayouts/slideLayout18.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9.xml" /><Relationship Id="rId3" Type="http://schemas.openxmlformats.org/officeDocument/2006/relationships/slideLayout" Target="../slideLayouts/slideLayout10.xml" /><Relationship Id="rId4" Type="http://schemas.openxmlformats.org/officeDocument/2006/relationships/slideLayout" Target="../slideLayouts/slideLayout11.xml" /><Relationship Id="rId5" Type="http://schemas.openxmlformats.org/officeDocument/2006/relationships/slideLayout" Target="../slideLayouts/slideLayout12.xml" /><Relationship Id="rId6" Type="http://schemas.openxmlformats.org/officeDocument/2006/relationships/slideLayout" Target="../slideLayouts/slideLayout13.xml" /><Relationship Id="rId7" Type="http://schemas.openxmlformats.org/officeDocument/2006/relationships/slideLayout" Target="../slideLayouts/slideLayout14.xml" /><Relationship Id="rId8" Type="http://schemas.openxmlformats.org/officeDocument/2006/relationships/slideLayout" Target="../slideLayouts/slideLayout15.xml" /><Relationship Id="rId9" Type="http://schemas.openxmlformats.org/officeDocument/2006/relationships/slideLayout" Target="../slideLayouts/slideLayout16.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2" name="그림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iming/>
  <p:hf hdr="0" ftr="0" dt="0"/>
  <p:txStyles>
    <p:titleStyle>
      <a:lvl1pPr algn="ctr" defTabSz="1219200" rtl="0" eaLnBrk="1" latinLnBrk="1"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7.png" /><Relationship Id="rId4" Type="http://schemas.microsoft.com/office/2007/relationships/media" Target="../media/media1.mp3" /><Relationship Id="rId5"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1.xml" /><Relationship Id="rId3" Type="http://schemas.openxmlformats.org/officeDocument/2006/relationships/image" Target="../media/image8.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3.xml" /><Relationship Id="rId3" Type="http://schemas.openxmlformats.org/officeDocument/2006/relationships/image" Target="../media/image16.png" /><Relationship Id="rId4" Type="http://schemas.microsoft.com/office/2007/relationships/hdphoto" Target="../media/image17.wdp" /><Relationship Id="rId5" Type="http://schemas.openxmlformats.org/officeDocument/2006/relationships/image" Target="../media/image18.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6.xml" /><Relationship Id="rId3" Type="http://schemas.openxmlformats.org/officeDocument/2006/relationships/image" Target="../media/image19.png" /><Relationship Id="rId4" Type="http://schemas.openxmlformats.org/officeDocument/2006/relationships/image" Target="../media/image20.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7.xml" /><Relationship Id="rId3" Type="http://schemas.openxmlformats.org/officeDocument/2006/relationships/image" Target="../media/image21.png" /><Relationship Id="rId4" Type="http://schemas.openxmlformats.org/officeDocument/2006/relationships/image" Target="../media/image22.png" /><Relationship Id="rId5" Type="http://schemas.openxmlformats.org/officeDocument/2006/relationships/image" Target="../media/image23.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8.xml" /><Relationship Id="rId3" Type="http://schemas.openxmlformats.org/officeDocument/2006/relationships/image" Target="../media/image8.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1.xml" /><Relationship Id="rId3" Type="http://schemas.openxmlformats.org/officeDocument/2006/relationships/chart" Target="../charts/chart1.xml" /><Relationship Id="rId4" Type="http://schemas.openxmlformats.org/officeDocument/2006/relationships/chart" Target="../charts/chart2.xml" /><Relationship Id="rId5" Type="http://schemas.openxmlformats.org/officeDocument/2006/relationships/chart" Target="../charts/chart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2.xml" /><Relationship Id="rId3" Type="http://schemas.openxmlformats.org/officeDocument/2006/relationships/image" Target="../media/image24.jpeg" /><Relationship Id="rId4" Type="http://schemas.openxmlformats.org/officeDocument/2006/relationships/image" Target="../media/image25.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5.xml" /><Relationship Id="rId3" Type="http://schemas.openxmlformats.org/officeDocument/2006/relationships/image" Target="../media/image8.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6.xml" /><Relationship Id="rId3" Type="http://schemas.openxmlformats.org/officeDocument/2006/relationships/image" Target="../media/image26.png" /><Relationship Id="rId4" Type="http://schemas.microsoft.com/office/2007/relationships/hdphoto" Target="../media/image27.wdp"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7.xml" /><Relationship Id="rId3" Type="http://schemas.openxmlformats.org/officeDocument/2006/relationships/image" Target="../media/image28.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0.xml" /><Relationship Id="rId3" Type="http://schemas.openxmlformats.org/officeDocument/2006/relationships/image" Target="../media/image29.png" /><Relationship Id="rId4" Type="http://schemas.openxmlformats.org/officeDocument/2006/relationships/image" Target="../media/image30.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33.xml" /><Relationship Id="rId3" Type="http://schemas.openxmlformats.org/officeDocument/2006/relationships/image" Target="../media/image31.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34.png" /><Relationship Id="rId7" Type="http://schemas.openxmlformats.org/officeDocument/2006/relationships/image" Target="../media/image35.png" /><Relationship Id="rId8" Type="http://schemas.openxmlformats.org/officeDocument/2006/relationships/image" Target="../media/image36.png" /><Relationship Id="rId9" Type="http://schemas.openxmlformats.org/officeDocument/2006/relationships/image" Target="../media/image37.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2.xml" /><Relationship Id="rId2" Type="http://schemas.openxmlformats.org/officeDocument/2006/relationships/notesSlide" Target="../notesSlides/notesSlide34.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38.png" /><Relationship Id="rId8" Type="http://schemas.openxmlformats.org/officeDocument/2006/relationships/tags" Target="../tags/tag61.xml" /><Relationship Id="rId9" Type="http://schemas.openxmlformats.org/officeDocument/2006/relationships/image" Target="../media/image39.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image" Target="../media/image38.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35.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 Id="rId3" Type="http://schemas.openxmlformats.org/officeDocument/2006/relationships/image" Target="../media/image8.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5.xml" /><Relationship Id="rId3" Type="http://schemas.openxmlformats.org/officeDocument/2006/relationships/image" Target="../media/image9.png" /><Relationship Id="rId4" Type="http://schemas.microsoft.com/office/2007/relationships/hdphoto" Target="../media/image10.wdp" /><Relationship Id="rId5" Type="http://schemas.openxmlformats.org/officeDocument/2006/relationships/image" Target="../media/image11.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7.xml" /><Relationship Id="rId3" Type="http://schemas.openxmlformats.org/officeDocument/2006/relationships/image" Target="../media/image12.jpeg" /><Relationship Id="rId4" Type="http://schemas.openxmlformats.org/officeDocument/2006/relationships/image" Target="../media/image13.jpeg" /><Relationship Id="rId5" Type="http://schemas.openxmlformats.org/officeDocument/2006/relationships/image" Target="../media/image14.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8.xml" /><Relationship Id="rId3" Type="http://schemas.openxmlformats.org/officeDocument/2006/relationships/image" Target="../media/image1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1"/>
          <p:cNvSpPr>
            <a:spLocks noGrp="1"/>
          </p:cNvSpPr>
          <p:nvPr>
            <p:ph type="body" sz="quarter" idx="10"/>
          </p:nvPr>
        </p:nvSpPr>
        <p:spPr>
          <a:xfrm>
            <a:off x="4615543" y="2636912"/>
            <a:ext cx="6183257" cy="609351"/>
          </a:xfrm>
        </p:spPr>
        <p:txBody>
          <a:bodyPr/>
          <a:lstStyle/>
          <a:p>
            <a:r>
              <a:rPr lang="zh-CN" altLang="en-US" sz="4800" smtClean="0"/>
              <a:t>商务风总结汇报</a:t>
            </a:r>
            <a:endParaRPr lang="en-US" altLang="ko-KR" sz="4800"/>
          </a:p>
        </p:txBody>
      </p:sp>
      <p:sp>
        <p:nvSpPr>
          <p:cNvPr id="3" name="텍스트 개체 틀 2"/>
          <p:cNvSpPr>
            <a:spLocks noGrp="1"/>
          </p:cNvSpPr>
          <p:nvPr>
            <p:ph type="body" sz="quarter" idx="11"/>
          </p:nvPr>
        </p:nvSpPr>
        <p:spPr>
          <a:xfrm>
            <a:off x="4624975" y="3505496"/>
            <a:ext cx="6183257" cy="341515"/>
          </a:xfrm>
        </p:spPr>
        <p:txBody>
          <a:bodyPr/>
          <a:lstStyle/>
          <a:p>
            <a:r>
              <a:rPr lang="zh-CN" altLang="en-US" sz="1800" smtClean="0"/>
              <a:t>框架完整的工作总结未来计划</a:t>
            </a:r>
            <a:r>
              <a:rPr lang="en-US" altLang="zh-CN" sz="1800" smtClean="0"/>
              <a:t>PPT</a:t>
            </a:r>
            <a:r>
              <a:rPr lang="zh-CN" altLang="en-US" sz="1800" smtClean="0"/>
              <a:t>综合设计</a:t>
            </a:r>
            <a:endParaRPr lang="ko-KR" altLang="en-US" sz="1800"/>
          </a:p>
        </p:txBody>
      </p:sp>
      <p:sp>
        <p:nvSpPr>
          <p:cNvPr id="8" name="Rectangle 3"/>
          <p:cNvSpPr txBox="1">
            <a:spLocks noChangeArrowheads="1"/>
          </p:cNvSpPr>
          <p:nvPr/>
        </p:nvSpPr>
        <p:spPr bwMode="auto">
          <a:xfrm>
            <a:off x="4624976" y="3856595"/>
            <a:ext cx="4383056" cy="276999"/>
          </a:xfrm>
          <a:prstGeom prst="rect">
            <a:avLst/>
          </a:prstGeom>
          <a:noFill/>
          <a:ln>
            <a:noFill/>
          </a:ln>
        </p:spPr>
        <p:txBody>
          <a:bodyPr wrap="square" lIns="0" tIns="0" rIns="0" bIns="0" anchor="t">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900" err="1">
                <a:solidFill>
                  <a:schemeClr val="bg1"/>
                </a:solidFill>
                <a:latin typeface="Tahoma" panose="020b0604030504040204" pitchFamily="34" charset="0"/>
                <a:ea typeface="Tahoma" panose="020b0604030504040204" pitchFamily="34" charset="0"/>
                <a:cs typeface="Tahoma" panose="020b0604030504040204" pitchFamily="34" charset="0"/>
              </a:rPr>
              <a:t>Powerpoint is a complete presentation graphic </a:t>
            </a:r>
            <a:r>
              <a:rPr kumimoji="0" lang="en-US" altLang="ko-KR" sz="900" smtClean="0">
                <a:solidFill>
                  <a:schemeClr val="bg1"/>
                </a:solidFill>
                <a:latin typeface="Tahoma" panose="020b0604030504040204" pitchFamily="34" charset="0"/>
                <a:ea typeface="Tahoma" panose="020b0604030504040204" pitchFamily="34" charset="0"/>
                <a:cs typeface="Tahoma" panose="020b0604030504040204" pitchFamily="34" charset="0"/>
              </a:rPr>
              <a:t>package.it </a:t>
            </a:r>
            <a:r>
              <a:rPr kumimoji="0"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gives you everything you need to produce a professional-looking presentation</a:t>
            </a:r>
            <a:endParaRPr kumimoji="0" lang="en-US" altLang="ko-KR"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직선 연결선 9"/>
          <p:cNvCxnSpPr/>
          <p:nvPr/>
        </p:nvCxnSpPr>
        <p:spPr>
          <a:xfrm>
            <a:off x="4655840" y="3420322"/>
            <a:ext cx="5904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Armik-Red Roses.mp3">
            <a:hlinkClick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1032792" y="6309320"/>
            <a:ext cx="812800" cy="812800"/>
          </a:xfrm>
          <a:prstGeom prst="rect">
            <a:avLst/>
          </a:prstGeom>
        </p:spPr>
      </p:pic>
    </p:spTree>
  </p:cSld>
  <p:clrMapOvr>
    <a:masterClrMapping/>
  </p:clrMapOvr>
  <mc:AlternateContent>
    <mc:Choice xmlns:p14="http://schemas.microsoft.com/office/powerpoint/2010/main" Requires="p14">
      <p:transition spd="slow" advClick="0" advTm="1000" p14:dur="1200">
        <p14:prism/>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8" fill="hold" nodeType="afterGroup">
                            <p:stCondLst>
                              <p:cond delay="1"/>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1"/>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nodeType="afterGroup">
                            <p:stCondLst>
                              <p:cond delay="1001"/>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par>
                          <p:cTn id="21" fill="hold" nodeType="afterGroup">
                            <p:stCondLst>
                              <p:cond delay="1501"/>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 grpId="0" build="p"/>
      <p:bldP spid="3" grpId="0" build="p"/>
      <p:bldP spid="8"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47" name="TextBox 12"/>
          <p:cNvSpPr txBox="1"/>
          <p:nvPr/>
        </p:nvSpPr>
        <p:spPr>
          <a:xfrm>
            <a:off x="1656868" y="5832944"/>
            <a:ext cx="1315213" cy="338554"/>
          </a:xfrm>
          <a:prstGeom prst="rect">
            <a:avLst/>
          </a:prstGeom>
          <a:noFill/>
        </p:spPr>
        <p:txBody>
          <a:bodyPr wrap="square" rtlCol="0">
            <a:spAutoFit/>
          </a:bodyPr>
          <a:lstStyle/>
          <a:p>
            <a:pPr algn="ctr" defTabSz="914400" latinLnBrk="0"/>
            <a:r>
              <a:rPr lang="zh-CN" altLang="en-US" sz="1600">
                <a:solidFill>
                  <a:prstClr val="black"/>
                </a:solidFill>
                <a:cs typeface="+mn-ea"/>
                <a:sym typeface="+mn-lt"/>
              </a:rPr>
              <a:t>第</a:t>
            </a:r>
            <a:r>
              <a:rPr lang="en-US" altLang="zh-CN" sz="1600">
                <a:solidFill>
                  <a:prstClr val="black"/>
                </a:solidFill>
                <a:cs typeface="+mn-ea"/>
                <a:sym typeface="+mn-lt"/>
              </a:rPr>
              <a:t>1</a:t>
            </a:r>
            <a:r>
              <a:rPr lang="zh-CN" altLang="en-US" sz="1600">
                <a:solidFill>
                  <a:prstClr val="black"/>
                </a:solidFill>
                <a:cs typeface="+mn-ea"/>
                <a:sym typeface="+mn-lt"/>
              </a:rPr>
              <a:t>季度</a:t>
            </a:r>
            <a:endParaRPr lang="zh-CN" altLang="en-US" sz="1600">
              <a:solidFill>
                <a:prstClr val="black"/>
              </a:solidFill>
              <a:cs typeface="+mn-ea"/>
              <a:sym typeface="+mn-lt"/>
            </a:endParaRPr>
          </a:p>
        </p:txBody>
      </p:sp>
      <p:sp>
        <p:nvSpPr>
          <p:cNvPr id="48" name="TextBox 13"/>
          <p:cNvSpPr txBox="1"/>
          <p:nvPr/>
        </p:nvSpPr>
        <p:spPr>
          <a:xfrm>
            <a:off x="1184073" y="5152545"/>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100</a:t>
            </a:r>
            <a:endParaRPr lang="zh-CN" altLang="en-US" sz="1200">
              <a:solidFill>
                <a:prstClr val="black"/>
              </a:solidFill>
              <a:cs typeface="+mn-ea"/>
              <a:sym typeface="+mn-lt"/>
            </a:endParaRPr>
          </a:p>
        </p:txBody>
      </p:sp>
      <p:sp>
        <p:nvSpPr>
          <p:cNvPr id="49" name="TextBox 14"/>
          <p:cNvSpPr txBox="1"/>
          <p:nvPr/>
        </p:nvSpPr>
        <p:spPr>
          <a:xfrm>
            <a:off x="3158139" y="5832944"/>
            <a:ext cx="1315213" cy="338554"/>
          </a:xfrm>
          <a:prstGeom prst="rect">
            <a:avLst/>
          </a:prstGeom>
          <a:noFill/>
        </p:spPr>
        <p:txBody>
          <a:bodyPr wrap="square" rtlCol="0">
            <a:spAutoFit/>
          </a:bodyPr>
          <a:lstStyle/>
          <a:p>
            <a:pPr algn="ctr" defTabSz="914400" latinLnBrk="0"/>
            <a:r>
              <a:rPr lang="zh-CN" altLang="en-US" sz="1600">
                <a:solidFill>
                  <a:prstClr val="black"/>
                </a:solidFill>
                <a:cs typeface="+mn-ea"/>
                <a:sym typeface="+mn-lt"/>
              </a:rPr>
              <a:t>第</a:t>
            </a:r>
            <a:r>
              <a:rPr lang="en-US" altLang="zh-CN" sz="1600">
                <a:solidFill>
                  <a:prstClr val="black"/>
                </a:solidFill>
                <a:cs typeface="+mn-ea"/>
                <a:sym typeface="+mn-lt"/>
              </a:rPr>
              <a:t>2</a:t>
            </a:r>
            <a:r>
              <a:rPr lang="zh-CN" altLang="en-US" sz="1600">
                <a:solidFill>
                  <a:prstClr val="black"/>
                </a:solidFill>
                <a:cs typeface="+mn-ea"/>
                <a:sym typeface="+mn-lt"/>
              </a:rPr>
              <a:t>季度</a:t>
            </a:r>
            <a:endParaRPr lang="zh-CN" altLang="en-US" sz="1600">
              <a:solidFill>
                <a:prstClr val="black"/>
              </a:solidFill>
              <a:cs typeface="+mn-ea"/>
              <a:sym typeface="+mn-lt"/>
            </a:endParaRPr>
          </a:p>
        </p:txBody>
      </p:sp>
      <p:sp>
        <p:nvSpPr>
          <p:cNvPr id="50" name="TextBox 15"/>
          <p:cNvSpPr txBox="1"/>
          <p:nvPr/>
        </p:nvSpPr>
        <p:spPr>
          <a:xfrm>
            <a:off x="4639090" y="5832944"/>
            <a:ext cx="1315213" cy="338554"/>
          </a:xfrm>
          <a:prstGeom prst="rect">
            <a:avLst/>
          </a:prstGeom>
          <a:noFill/>
        </p:spPr>
        <p:txBody>
          <a:bodyPr wrap="square" rtlCol="0">
            <a:spAutoFit/>
          </a:bodyPr>
          <a:lstStyle/>
          <a:p>
            <a:pPr algn="ctr" defTabSz="914400" latinLnBrk="0"/>
            <a:r>
              <a:rPr lang="zh-CN" altLang="en-US" sz="1600">
                <a:solidFill>
                  <a:prstClr val="black"/>
                </a:solidFill>
                <a:cs typeface="+mn-ea"/>
                <a:sym typeface="+mn-lt"/>
              </a:rPr>
              <a:t>第</a:t>
            </a:r>
            <a:r>
              <a:rPr lang="en-US" altLang="zh-CN" sz="1600">
                <a:solidFill>
                  <a:prstClr val="black"/>
                </a:solidFill>
                <a:cs typeface="+mn-ea"/>
                <a:sym typeface="+mn-lt"/>
              </a:rPr>
              <a:t>3</a:t>
            </a:r>
            <a:r>
              <a:rPr lang="zh-CN" altLang="en-US" sz="1600">
                <a:solidFill>
                  <a:prstClr val="black"/>
                </a:solidFill>
                <a:cs typeface="+mn-ea"/>
                <a:sym typeface="+mn-lt"/>
              </a:rPr>
              <a:t>季度</a:t>
            </a:r>
            <a:endParaRPr lang="zh-CN" altLang="en-US" sz="1600">
              <a:solidFill>
                <a:prstClr val="black"/>
              </a:solidFill>
              <a:cs typeface="+mn-ea"/>
              <a:sym typeface="+mn-lt"/>
            </a:endParaRPr>
          </a:p>
        </p:txBody>
      </p:sp>
      <p:sp>
        <p:nvSpPr>
          <p:cNvPr id="51" name="TextBox 16"/>
          <p:cNvSpPr txBox="1"/>
          <p:nvPr/>
        </p:nvSpPr>
        <p:spPr>
          <a:xfrm>
            <a:off x="6120042" y="5832944"/>
            <a:ext cx="1315213" cy="338554"/>
          </a:xfrm>
          <a:prstGeom prst="rect">
            <a:avLst/>
          </a:prstGeom>
          <a:noFill/>
        </p:spPr>
        <p:txBody>
          <a:bodyPr wrap="square" rtlCol="0">
            <a:spAutoFit/>
          </a:bodyPr>
          <a:lstStyle/>
          <a:p>
            <a:pPr algn="ctr" defTabSz="914400" latinLnBrk="0"/>
            <a:r>
              <a:rPr lang="zh-CN" altLang="en-US" sz="1600">
                <a:solidFill>
                  <a:prstClr val="black"/>
                </a:solidFill>
                <a:cs typeface="+mn-ea"/>
                <a:sym typeface="+mn-lt"/>
              </a:rPr>
              <a:t>第</a:t>
            </a:r>
            <a:r>
              <a:rPr lang="en-US" altLang="zh-CN" sz="1600">
                <a:solidFill>
                  <a:prstClr val="black"/>
                </a:solidFill>
                <a:cs typeface="+mn-ea"/>
                <a:sym typeface="+mn-lt"/>
              </a:rPr>
              <a:t>4</a:t>
            </a:r>
            <a:r>
              <a:rPr lang="zh-CN" altLang="en-US" sz="1600">
                <a:solidFill>
                  <a:prstClr val="black"/>
                </a:solidFill>
                <a:cs typeface="+mn-ea"/>
                <a:sym typeface="+mn-lt"/>
              </a:rPr>
              <a:t>季度</a:t>
            </a:r>
            <a:endParaRPr lang="zh-CN" altLang="en-US" sz="1600">
              <a:solidFill>
                <a:prstClr val="black"/>
              </a:solidFill>
              <a:cs typeface="+mn-ea"/>
              <a:sym typeface="+mn-lt"/>
            </a:endParaRPr>
          </a:p>
        </p:txBody>
      </p:sp>
      <p:sp>
        <p:nvSpPr>
          <p:cNvPr id="52" name="TextBox 17"/>
          <p:cNvSpPr txBox="1"/>
          <p:nvPr/>
        </p:nvSpPr>
        <p:spPr>
          <a:xfrm>
            <a:off x="1184073" y="4660491"/>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200</a:t>
            </a:r>
            <a:endParaRPr lang="zh-CN" altLang="en-US" sz="1200">
              <a:solidFill>
                <a:prstClr val="black"/>
              </a:solidFill>
              <a:cs typeface="+mn-ea"/>
              <a:sym typeface="+mn-lt"/>
            </a:endParaRPr>
          </a:p>
        </p:txBody>
      </p:sp>
      <p:sp>
        <p:nvSpPr>
          <p:cNvPr id="53" name="TextBox 18"/>
          <p:cNvSpPr txBox="1"/>
          <p:nvPr/>
        </p:nvSpPr>
        <p:spPr>
          <a:xfrm>
            <a:off x="1184073" y="4168436"/>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300</a:t>
            </a:r>
            <a:endParaRPr lang="zh-CN" altLang="en-US" sz="1200">
              <a:solidFill>
                <a:prstClr val="black"/>
              </a:solidFill>
              <a:cs typeface="+mn-ea"/>
              <a:sym typeface="+mn-lt"/>
            </a:endParaRPr>
          </a:p>
        </p:txBody>
      </p:sp>
      <p:sp>
        <p:nvSpPr>
          <p:cNvPr id="54" name="TextBox 19"/>
          <p:cNvSpPr txBox="1"/>
          <p:nvPr/>
        </p:nvSpPr>
        <p:spPr>
          <a:xfrm>
            <a:off x="1184073" y="3676381"/>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400</a:t>
            </a:r>
            <a:endParaRPr lang="zh-CN" altLang="en-US" sz="1200">
              <a:solidFill>
                <a:prstClr val="black"/>
              </a:solidFill>
              <a:cs typeface="+mn-ea"/>
              <a:sym typeface="+mn-lt"/>
            </a:endParaRPr>
          </a:p>
        </p:txBody>
      </p:sp>
      <p:sp>
        <p:nvSpPr>
          <p:cNvPr id="55" name="TextBox 20"/>
          <p:cNvSpPr txBox="1"/>
          <p:nvPr/>
        </p:nvSpPr>
        <p:spPr>
          <a:xfrm>
            <a:off x="1184073" y="3184327"/>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500</a:t>
            </a:r>
            <a:endParaRPr lang="zh-CN" altLang="en-US" sz="1200">
              <a:solidFill>
                <a:prstClr val="black"/>
              </a:solidFill>
              <a:cs typeface="+mn-ea"/>
              <a:sym typeface="+mn-lt"/>
            </a:endParaRPr>
          </a:p>
        </p:txBody>
      </p:sp>
      <p:sp>
        <p:nvSpPr>
          <p:cNvPr id="56" name="TextBox 21"/>
          <p:cNvSpPr txBox="1"/>
          <p:nvPr/>
        </p:nvSpPr>
        <p:spPr>
          <a:xfrm>
            <a:off x="1184073" y="2692272"/>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600</a:t>
            </a:r>
            <a:endParaRPr lang="zh-CN" altLang="en-US" sz="1200">
              <a:solidFill>
                <a:prstClr val="black"/>
              </a:solidFill>
              <a:cs typeface="+mn-ea"/>
              <a:sym typeface="+mn-lt"/>
            </a:endParaRPr>
          </a:p>
        </p:txBody>
      </p:sp>
      <p:sp>
        <p:nvSpPr>
          <p:cNvPr id="57" name="TextBox 22"/>
          <p:cNvSpPr txBox="1"/>
          <p:nvPr/>
        </p:nvSpPr>
        <p:spPr>
          <a:xfrm>
            <a:off x="1184073" y="2191893"/>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700</a:t>
            </a:r>
            <a:endParaRPr lang="zh-CN" altLang="en-US" sz="1200">
              <a:solidFill>
                <a:prstClr val="black"/>
              </a:solidFill>
              <a:cs typeface="+mn-ea"/>
              <a:sym typeface="+mn-lt"/>
            </a:endParaRPr>
          </a:p>
        </p:txBody>
      </p:sp>
      <p:grpSp>
        <p:nvGrpSpPr>
          <p:cNvPr id="58" name="组合 57"/>
          <p:cNvGrpSpPr/>
          <p:nvPr/>
        </p:nvGrpSpPr>
        <p:grpSpPr>
          <a:xfrm>
            <a:off x="1568116" y="1800496"/>
            <a:ext cx="5952661" cy="3936437"/>
            <a:chOff x="1126939" y="1350372"/>
            <a:chExt cx="4464496" cy="2952328"/>
          </a:xfrm>
        </p:grpSpPr>
        <p:cxnSp>
          <p:nvCxnSpPr>
            <p:cNvPr id="59" name="直接连接符 58"/>
            <p:cNvCxnSpPr/>
            <p:nvPr/>
          </p:nvCxnSpPr>
          <p:spPr>
            <a:xfrm>
              <a:off x="1126939" y="4302700"/>
              <a:ext cx="4464496" cy="0"/>
            </a:xfrm>
            <a:prstGeom prst="line">
              <a:avLst/>
            </a:prstGeom>
            <a:noFill/>
            <a:ln w="6350" cap="flat" cmpd="sng" algn="ctr">
              <a:solidFill>
                <a:sysClr val="window" lastClr="FFFFFF">
                  <a:lumMod val="65000"/>
                </a:sysClr>
              </a:solidFill>
              <a:prstDash val="solid"/>
              <a:miter lim="800000"/>
            </a:ln>
            <a:effectLst/>
          </p:spPr>
        </p:cxnSp>
        <p:cxnSp>
          <p:nvCxnSpPr>
            <p:cNvPr id="60" name="直接连接符 59"/>
            <p:cNvCxnSpPr/>
            <p:nvPr/>
          </p:nvCxnSpPr>
          <p:spPr>
            <a:xfrm>
              <a:off x="1126939" y="3933659"/>
              <a:ext cx="4464496" cy="0"/>
            </a:xfrm>
            <a:prstGeom prst="line">
              <a:avLst/>
            </a:prstGeom>
            <a:noFill/>
            <a:ln w="6350" cap="flat" cmpd="sng" algn="ctr">
              <a:solidFill>
                <a:sysClr val="window" lastClr="FFFFFF">
                  <a:lumMod val="65000"/>
                </a:sysClr>
              </a:solidFill>
              <a:prstDash val="solid"/>
              <a:miter lim="800000"/>
            </a:ln>
            <a:effectLst/>
          </p:spPr>
        </p:cxnSp>
        <p:cxnSp>
          <p:nvCxnSpPr>
            <p:cNvPr id="61" name="直接连接符 60"/>
            <p:cNvCxnSpPr/>
            <p:nvPr/>
          </p:nvCxnSpPr>
          <p:spPr>
            <a:xfrm>
              <a:off x="1126939" y="3564618"/>
              <a:ext cx="4464496" cy="0"/>
            </a:xfrm>
            <a:prstGeom prst="line">
              <a:avLst/>
            </a:prstGeom>
            <a:noFill/>
            <a:ln w="6350" cap="flat" cmpd="sng" algn="ctr">
              <a:solidFill>
                <a:sysClr val="window" lastClr="FFFFFF">
                  <a:lumMod val="65000"/>
                </a:sysClr>
              </a:solidFill>
              <a:prstDash val="solid"/>
              <a:miter lim="800000"/>
            </a:ln>
            <a:effectLst/>
          </p:spPr>
        </p:cxnSp>
        <p:cxnSp>
          <p:nvCxnSpPr>
            <p:cNvPr id="62" name="直接连接符 61"/>
            <p:cNvCxnSpPr/>
            <p:nvPr/>
          </p:nvCxnSpPr>
          <p:spPr>
            <a:xfrm>
              <a:off x="1126939" y="3195577"/>
              <a:ext cx="4464496" cy="0"/>
            </a:xfrm>
            <a:prstGeom prst="line">
              <a:avLst/>
            </a:prstGeom>
            <a:noFill/>
            <a:ln w="6350" cap="flat" cmpd="sng" algn="ctr">
              <a:solidFill>
                <a:sysClr val="window" lastClr="FFFFFF">
                  <a:lumMod val="65000"/>
                </a:sysClr>
              </a:solidFill>
              <a:prstDash val="solid"/>
              <a:miter lim="800000"/>
            </a:ln>
            <a:effectLst/>
          </p:spPr>
        </p:cxnSp>
        <p:cxnSp>
          <p:nvCxnSpPr>
            <p:cNvPr id="63" name="直接连接符 62"/>
            <p:cNvCxnSpPr/>
            <p:nvPr/>
          </p:nvCxnSpPr>
          <p:spPr>
            <a:xfrm>
              <a:off x="1126939" y="2826536"/>
              <a:ext cx="4464496" cy="0"/>
            </a:xfrm>
            <a:prstGeom prst="line">
              <a:avLst/>
            </a:prstGeom>
            <a:noFill/>
            <a:ln w="6350" cap="flat" cmpd="sng" algn="ctr">
              <a:solidFill>
                <a:sysClr val="window" lastClr="FFFFFF">
                  <a:lumMod val="65000"/>
                </a:sysClr>
              </a:solidFill>
              <a:prstDash val="solid"/>
              <a:miter lim="800000"/>
            </a:ln>
            <a:effectLst/>
          </p:spPr>
        </p:cxnSp>
        <p:cxnSp>
          <p:nvCxnSpPr>
            <p:cNvPr id="64" name="直接连接符 63"/>
            <p:cNvCxnSpPr/>
            <p:nvPr/>
          </p:nvCxnSpPr>
          <p:spPr>
            <a:xfrm>
              <a:off x="1126939" y="2457495"/>
              <a:ext cx="4464496" cy="0"/>
            </a:xfrm>
            <a:prstGeom prst="line">
              <a:avLst/>
            </a:prstGeom>
            <a:noFill/>
            <a:ln w="6350" cap="flat" cmpd="sng" algn="ctr">
              <a:solidFill>
                <a:sysClr val="window" lastClr="FFFFFF">
                  <a:lumMod val="65000"/>
                </a:sysClr>
              </a:solidFill>
              <a:prstDash val="solid"/>
              <a:miter lim="800000"/>
            </a:ln>
            <a:effectLst/>
          </p:spPr>
        </p:cxnSp>
        <p:cxnSp>
          <p:nvCxnSpPr>
            <p:cNvPr id="65" name="直接连接符 64"/>
            <p:cNvCxnSpPr/>
            <p:nvPr/>
          </p:nvCxnSpPr>
          <p:spPr>
            <a:xfrm>
              <a:off x="1126939" y="2088454"/>
              <a:ext cx="4464496" cy="0"/>
            </a:xfrm>
            <a:prstGeom prst="line">
              <a:avLst/>
            </a:prstGeom>
            <a:noFill/>
            <a:ln w="6350" cap="flat" cmpd="sng" algn="ctr">
              <a:solidFill>
                <a:sysClr val="window" lastClr="FFFFFF">
                  <a:lumMod val="65000"/>
                </a:sysClr>
              </a:solidFill>
              <a:prstDash val="solid"/>
              <a:miter lim="800000"/>
            </a:ln>
            <a:effectLst/>
          </p:spPr>
        </p:cxnSp>
        <p:cxnSp>
          <p:nvCxnSpPr>
            <p:cNvPr id="66" name="直接连接符 65"/>
            <p:cNvCxnSpPr/>
            <p:nvPr/>
          </p:nvCxnSpPr>
          <p:spPr>
            <a:xfrm>
              <a:off x="1126939" y="1719413"/>
              <a:ext cx="4464496" cy="0"/>
            </a:xfrm>
            <a:prstGeom prst="line">
              <a:avLst/>
            </a:prstGeom>
            <a:noFill/>
            <a:ln w="6350" cap="flat" cmpd="sng" algn="ctr">
              <a:solidFill>
                <a:sysClr val="window" lastClr="FFFFFF">
                  <a:lumMod val="65000"/>
                </a:sysClr>
              </a:solidFill>
              <a:prstDash val="solid"/>
              <a:miter lim="800000"/>
            </a:ln>
            <a:effectLst/>
          </p:spPr>
        </p:cxnSp>
        <p:cxnSp>
          <p:nvCxnSpPr>
            <p:cNvPr id="67" name="直接连接符 66"/>
            <p:cNvCxnSpPr/>
            <p:nvPr/>
          </p:nvCxnSpPr>
          <p:spPr>
            <a:xfrm>
              <a:off x="1126939" y="1350372"/>
              <a:ext cx="4464496" cy="0"/>
            </a:xfrm>
            <a:prstGeom prst="line">
              <a:avLst/>
            </a:prstGeom>
            <a:noFill/>
            <a:ln w="6350" cap="flat" cmpd="sng" algn="ctr">
              <a:solidFill>
                <a:sysClr val="window" lastClr="FFFFFF">
                  <a:lumMod val="65000"/>
                </a:sysClr>
              </a:solidFill>
              <a:prstDash val="solid"/>
              <a:miter lim="800000"/>
            </a:ln>
            <a:effectLst/>
          </p:spPr>
        </p:cxnSp>
      </p:grpSp>
      <p:sp>
        <p:nvSpPr>
          <p:cNvPr id="68" name="TextBox 24"/>
          <p:cNvSpPr txBox="1"/>
          <p:nvPr/>
        </p:nvSpPr>
        <p:spPr>
          <a:xfrm>
            <a:off x="1184073" y="1708163"/>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800</a:t>
            </a:r>
            <a:endParaRPr lang="zh-CN" altLang="en-US" sz="1200">
              <a:solidFill>
                <a:prstClr val="black"/>
              </a:solidFill>
              <a:cs typeface="+mn-ea"/>
              <a:sym typeface="+mn-lt"/>
            </a:endParaRPr>
          </a:p>
        </p:txBody>
      </p:sp>
      <p:sp>
        <p:nvSpPr>
          <p:cNvPr id="69" name="TextBox 25"/>
          <p:cNvSpPr txBox="1"/>
          <p:nvPr/>
        </p:nvSpPr>
        <p:spPr>
          <a:xfrm>
            <a:off x="1184073" y="5644600"/>
            <a:ext cx="288032" cy="184666"/>
          </a:xfrm>
          <a:prstGeom prst="rect">
            <a:avLst/>
          </a:prstGeom>
          <a:noFill/>
        </p:spPr>
        <p:txBody>
          <a:bodyPr wrap="square" lIns="0" tIns="0" rIns="0" bIns="0" rtlCol="0">
            <a:spAutoFit/>
          </a:bodyPr>
          <a:lstStyle/>
          <a:p>
            <a:pPr algn="just" defTabSz="914400" latinLnBrk="0"/>
            <a:r>
              <a:rPr lang="en-US" altLang="zh-CN" sz="1200">
                <a:solidFill>
                  <a:prstClr val="black"/>
                </a:solidFill>
                <a:cs typeface="+mn-ea"/>
                <a:sym typeface="+mn-lt"/>
              </a:rPr>
              <a:t>0</a:t>
            </a:r>
            <a:endParaRPr lang="zh-CN" altLang="en-US" sz="1200">
              <a:solidFill>
                <a:prstClr val="black"/>
              </a:solidFill>
              <a:cs typeface="+mn-ea"/>
              <a:sym typeface="+mn-lt"/>
            </a:endParaRPr>
          </a:p>
        </p:txBody>
      </p:sp>
      <p:sp>
        <p:nvSpPr>
          <p:cNvPr id="70" name="矩形 69"/>
          <p:cNvSpPr/>
          <p:nvPr/>
        </p:nvSpPr>
        <p:spPr>
          <a:xfrm>
            <a:off x="1915895" y="2784606"/>
            <a:ext cx="864096" cy="2952329"/>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71" name="矩形 70"/>
          <p:cNvSpPr/>
          <p:nvPr/>
        </p:nvSpPr>
        <p:spPr>
          <a:xfrm>
            <a:off x="1915895" y="3768715"/>
            <a:ext cx="864096" cy="1968221"/>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72" name="矩形 71"/>
          <p:cNvSpPr/>
          <p:nvPr/>
        </p:nvSpPr>
        <p:spPr>
          <a:xfrm>
            <a:off x="3383697" y="3768715"/>
            <a:ext cx="864096" cy="1968220"/>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73" name="矩形 72"/>
          <p:cNvSpPr/>
          <p:nvPr/>
        </p:nvSpPr>
        <p:spPr>
          <a:xfrm>
            <a:off x="3383697" y="4353101"/>
            <a:ext cx="864096" cy="1383835"/>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74" name="矩形 73"/>
          <p:cNvSpPr/>
          <p:nvPr/>
        </p:nvSpPr>
        <p:spPr>
          <a:xfrm>
            <a:off x="4864648" y="3276659"/>
            <a:ext cx="864096" cy="2460276"/>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75" name="矩形 74"/>
          <p:cNvSpPr/>
          <p:nvPr/>
        </p:nvSpPr>
        <p:spPr>
          <a:xfrm>
            <a:off x="4864648" y="4101075"/>
            <a:ext cx="864096" cy="1635861"/>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76" name="矩形 75"/>
          <p:cNvSpPr/>
          <p:nvPr/>
        </p:nvSpPr>
        <p:spPr>
          <a:xfrm>
            <a:off x="6353552" y="2292552"/>
            <a:ext cx="864096" cy="3444384"/>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77" name="矩形 76"/>
          <p:cNvSpPr/>
          <p:nvPr/>
        </p:nvSpPr>
        <p:spPr>
          <a:xfrm>
            <a:off x="6353552" y="2564904"/>
            <a:ext cx="864096" cy="3172032"/>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78" name="TextBox 47"/>
          <p:cNvSpPr txBox="1"/>
          <p:nvPr/>
        </p:nvSpPr>
        <p:spPr>
          <a:xfrm>
            <a:off x="8112224" y="2276972"/>
            <a:ext cx="3264363" cy="646331"/>
          </a:xfrm>
          <a:prstGeom prst="rect">
            <a:avLst/>
          </a:prstGeom>
          <a:noFill/>
        </p:spPr>
        <p:txBody>
          <a:bodyPr wrap="square" lIns="0" tIns="0" rIns="0" bIns="0" rtlCol="0">
            <a:spAutoFit/>
          </a:bodyPr>
          <a:lstStyle/>
          <a:p>
            <a:pPr algn="just" defTabSz="914400" latinLnBrk="0"/>
            <a:r>
              <a:rPr lang="zh-CN" altLang="en-US" sz="1400">
                <a:solidFill>
                  <a:prstClr val="black">
                    <a:lumMod val="75000"/>
                    <a:lumOff val="25000"/>
                  </a:prstClr>
                </a:solidFill>
                <a:cs typeface="+mn-ea"/>
                <a:sym typeface="+mn-lt"/>
              </a:rPr>
              <a:t>点击输入简要文字解说，解说文字尽量概括精炼，不用多余的文字修饰，简洁精准的 解说所提炼的核心概念</a:t>
            </a:r>
            <a:r>
              <a:rPr lang="zh-CN" altLang="en-US" sz="1400" smtClean="0">
                <a:solidFill>
                  <a:prstClr val="black">
                    <a:lumMod val="75000"/>
                    <a:lumOff val="25000"/>
                  </a:prstClr>
                </a:solidFill>
                <a:cs typeface="+mn-ea"/>
                <a:sym typeface="+mn-lt"/>
              </a:rPr>
              <a:t>。</a:t>
            </a:r>
            <a:endParaRPr lang="zh-CN" altLang="en-US" sz="1400">
              <a:solidFill>
                <a:prstClr val="black">
                  <a:lumMod val="75000"/>
                  <a:lumOff val="25000"/>
                </a:prstClr>
              </a:solidFill>
              <a:cs typeface="+mn-ea"/>
              <a:sym typeface="+mn-lt"/>
            </a:endParaRPr>
          </a:p>
        </p:txBody>
      </p:sp>
      <p:sp>
        <p:nvSpPr>
          <p:cNvPr id="79" name="TextBox 48"/>
          <p:cNvSpPr txBox="1"/>
          <p:nvPr/>
        </p:nvSpPr>
        <p:spPr>
          <a:xfrm>
            <a:off x="8112225" y="1825367"/>
            <a:ext cx="2745791" cy="410433"/>
          </a:xfrm>
          <a:prstGeom prst="rect">
            <a:avLst/>
          </a:prstGeom>
          <a:noFill/>
        </p:spPr>
        <p:txBody>
          <a:bodyPr wrap="square" lIns="0" tIns="0" rIns="0" bIns="0" rtlCol="0">
            <a:spAutoFit/>
          </a:bodyPr>
          <a:lstStyle/>
          <a:p>
            <a:pPr defTabSz="914400" latinLnBrk="0"/>
            <a:r>
              <a:rPr lang="zh-CN" altLang="en-US" sz="2665" b="1">
                <a:solidFill>
                  <a:prstClr val="black">
                    <a:lumMod val="75000"/>
                    <a:lumOff val="25000"/>
                  </a:prstClr>
                </a:solidFill>
                <a:cs typeface="+mn-ea"/>
                <a:sym typeface="+mn-lt"/>
              </a:rPr>
              <a:t>点击输入标题文本</a:t>
            </a:r>
            <a:endParaRPr lang="zh-CN" altLang="en-US" sz="2665" b="1">
              <a:solidFill>
                <a:prstClr val="black">
                  <a:lumMod val="75000"/>
                  <a:lumOff val="25000"/>
                </a:prstClr>
              </a:solidFill>
              <a:cs typeface="+mn-ea"/>
              <a:sym typeface="+mn-lt"/>
            </a:endParaRPr>
          </a:p>
        </p:txBody>
      </p:sp>
      <p:sp>
        <p:nvSpPr>
          <p:cNvPr id="80" name="TextBox 49"/>
          <p:cNvSpPr txBox="1"/>
          <p:nvPr/>
        </p:nvSpPr>
        <p:spPr>
          <a:xfrm>
            <a:off x="8081745" y="3856402"/>
            <a:ext cx="3921340" cy="820674"/>
          </a:xfrm>
          <a:prstGeom prst="rect">
            <a:avLst/>
          </a:prstGeom>
          <a:noFill/>
        </p:spPr>
        <p:txBody>
          <a:bodyPr wrap="square" lIns="0" tIns="0" rIns="0" bIns="0" rtlCol="0">
            <a:spAutoFit/>
          </a:bodyPr>
          <a:lstStyle/>
          <a:p>
            <a:pPr defTabSz="914400" latinLnBrk="0"/>
            <a:r>
              <a:rPr lang="en-US" altLang="zh-CN" sz="5335">
                <a:solidFill>
                  <a:prstClr val="black">
                    <a:lumMod val="65000"/>
                    <a:lumOff val="35000"/>
                  </a:prstClr>
                </a:solidFill>
                <a:cs typeface="+mn-ea"/>
                <a:sym typeface="+mn-lt"/>
              </a:rPr>
              <a:t>10,000,000</a:t>
            </a:r>
            <a:endParaRPr lang="zh-CN" altLang="en-US" sz="5335">
              <a:solidFill>
                <a:prstClr val="black">
                  <a:lumMod val="65000"/>
                  <a:lumOff val="35000"/>
                </a:prstClr>
              </a:solidFill>
              <a:cs typeface="+mn-ea"/>
              <a:sym typeface="+mn-lt"/>
            </a:endParaRPr>
          </a:p>
        </p:txBody>
      </p:sp>
      <p:sp>
        <p:nvSpPr>
          <p:cNvPr id="81" name="TextBox 51"/>
          <p:cNvSpPr txBox="1"/>
          <p:nvPr/>
        </p:nvSpPr>
        <p:spPr>
          <a:xfrm>
            <a:off x="8112224" y="3429774"/>
            <a:ext cx="1920213" cy="287323"/>
          </a:xfrm>
          <a:prstGeom prst="rect">
            <a:avLst/>
          </a:prstGeom>
          <a:noFill/>
        </p:spPr>
        <p:txBody>
          <a:bodyPr wrap="square" lIns="0" tIns="0" rIns="0" bIns="0" rtlCol="0">
            <a:spAutoFit/>
          </a:bodyPr>
          <a:lstStyle/>
          <a:p>
            <a:pPr defTabSz="914400" latinLnBrk="0"/>
            <a:r>
              <a:rPr lang="zh-CN" altLang="en-US" sz="1865" b="1">
                <a:solidFill>
                  <a:prstClr val="black">
                    <a:lumMod val="65000"/>
                    <a:lumOff val="35000"/>
                  </a:prstClr>
                </a:solidFill>
                <a:cs typeface="+mn-ea"/>
                <a:sym typeface="+mn-lt"/>
              </a:rPr>
              <a:t>全年总额：</a:t>
            </a:r>
            <a:endParaRPr lang="zh-CN" altLang="en-US" sz="1865" b="1">
              <a:solidFill>
                <a:prstClr val="black">
                  <a:lumMod val="65000"/>
                  <a:lumOff val="35000"/>
                </a:prstClr>
              </a:solidFill>
              <a:cs typeface="+mn-ea"/>
              <a:sym typeface="+mn-lt"/>
            </a:endParaRPr>
          </a:p>
        </p:txBody>
      </p:sp>
      <p:sp>
        <p:nvSpPr>
          <p:cNvPr id="82" name="矩形 81"/>
          <p:cNvSpPr/>
          <p:nvPr/>
        </p:nvSpPr>
        <p:spPr>
          <a:xfrm>
            <a:off x="8142704" y="5005692"/>
            <a:ext cx="242085" cy="242085"/>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black">
                  <a:lumMod val="85000"/>
                  <a:lumOff val="15000"/>
                </a:prstClr>
              </a:solidFill>
              <a:cs typeface="+mn-ea"/>
              <a:sym typeface="+mn-lt"/>
            </a:endParaRPr>
          </a:p>
        </p:txBody>
      </p:sp>
      <p:sp>
        <p:nvSpPr>
          <p:cNvPr id="83" name="矩形 82"/>
          <p:cNvSpPr/>
          <p:nvPr/>
        </p:nvSpPr>
        <p:spPr>
          <a:xfrm>
            <a:off x="8142704" y="5466916"/>
            <a:ext cx="242085" cy="242085"/>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black">
                  <a:lumMod val="85000"/>
                  <a:lumOff val="15000"/>
                </a:prstClr>
              </a:solidFill>
              <a:effectLst/>
              <a:uLnTx/>
              <a:uFillTx/>
              <a:cs typeface="+mn-ea"/>
              <a:sym typeface="+mn-lt"/>
            </a:endParaRPr>
          </a:p>
        </p:txBody>
      </p:sp>
      <p:sp>
        <p:nvSpPr>
          <p:cNvPr id="84" name="TextBox 54"/>
          <p:cNvSpPr txBox="1"/>
          <p:nvPr/>
        </p:nvSpPr>
        <p:spPr>
          <a:xfrm>
            <a:off x="8550044" y="4982719"/>
            <a:ext cx="846571" cy="287323"/>
          </a:xfrm>
          <a:prstGeom prst="rect">
            <a:avLst/>
          </a:prstGeom>
          <a:noFill/>
        </p:spPr>
        <p:txBody>
          <a:bodyPr wrap="square" lIns="0" tIns="0" rIns="0" bIns="0" rtlCol="0">
            <a:spAutoFit/>
          </a:bodyPr>
          <a:lstStyle/>
          <a:p>
            <a:pPr defTabSz="914400" latinLnBrk="0"/>
            <a:r>
              <a:rPr lang="zh-CN" altLang="en-US" sz="1865" b="1">
                <a:solidFill>
                  <a:prstClr val="black">
                    <a:lumMod val="85000"/>
                    <a:lumOff val="15000"/>
                  </a:prstClr>
                </a:solidFill>
                <a:cs typeface="+mn-ea"/>
                <a:sym typeface="+mn-lt"/>
              </a:rPr>
              <a:t>计划数</a:t>
            </a:r>
            <a:endParaRPr lang="zh-CN" altLang="en-US" sz="1865" b="1">
              <a:solidFill>
                <a:prstClr val="black">
                  <a:lumMod val="85000"/>
                  <a:lumOff val="15000"/>
                </a:prstClr>
              </a:solidFill>
              <a:cs typeface="+mn-ea"/>
              <a:sym typeface="+mn-lt"/>
            </a:endParaRPr>
          </a:p>
        </p:txBody>
      </p:sp>
      <p:sp>
        <p:nvSpPr>
          <p:cNvPr id="85" name="TextBox 55"/>
          <p:cNvSpPr txBox="1"/>
          <p:nvPr/>
        </p:nvSpPr>
        <p:spPr>
          <a:xfrm>
            <a:off x="8550044" y="5441783"/>
            <a:ext cx="846571" cy="287323"/>
          </a:xfrm>
          <a:prstGeom prst="rect">
            <a:avLst/>
          </a:prstGeom>
          <a:noFill/>
        </p:spPr>
        <p:txBody>
          <a:bodyPr wrap="square" lIns="0" tIns="0" rIns="0" bIns="0" rtlCol="0">
            <a:spAutoFit/>
          </a:bodyPr>
          <a:lstStyle/>
          <a:p>
            <a:pPr defTabSz="914400" latinLnBrk="0"/>
            <a:r>
              <a:rPr lang="zh-CN" altLang="en-US" sz="1865" b="1">
                <a:solidFill>
                  <a:prstClr val="black">
                    <a:lumMod val="85000"/>
                    <a:lumOff val="15000"/>
                  </a:prstClr>
                </a:solidFill>
                <a:cs typeface="+mn-ea"/>
                <a:sym typeface="+mn-lt"/>
              </a:rPr>
              <a:t>实际数</a:t>
            </a:r>
            <a:endParaRPr lang="zh-CN" altLang="en-US" sz="1865" b="1">
              <a:solidFill>
                <a:prstClr val="black">
                  <a:lumMod val="85000"/>
                  <a:lumOff val="15000"/>
                </a:prstClr>
              </a:solidFill>
              <a:cs typeface="+mn-ea"/>
              <a:sym typeface="+mn-lt"/>
            </a:endParaRPr>
          </a:p>
        </p:txBody>
      </p:sp>
      <p:sp>
        <p:nvSpPr>
          <p:cNvPr id="86" name="TextBox 9"/>
          <p:cNvSpPr txBox="1">
            <a:spLocks noChangeArrowheads="1"/>
          </p:cNvSpPr>
          <p:nvPr/>
        </p:nvSpPr>
        <p:spPr bwMode="auto">
          <a:xfrm>
            <a:off x="2004901" y="3926629"/>
            <a:ext cx="686085"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400" latinLnBrk="0"/>
            <a:r>
              <a:rPr lang="en-US" altLang="zh-CN" sz="2665" b="1">
                <a:solidFill>
                  <a:srgbClr val="E7E6E6">
                    <a:lumMod val="40000"/>
                    <a:lumOff val="60000"/>
                  </a:srgbClr>
                </a:solidFill>
                <a:latin typeface="Calibri"/>
                <a:ea typeface="微软雅黑" panose="020b0503020204020204" pitchFamily="34" charset="-122"/>
                <a:cs typeface="+mn-ea"/>
                <a:sym typeface="+mn-lt"/>
              </a:rPr>
              <a:t>53%</a:t>
            </a:r>
            <a:endParaRPr lang="zh-CN" altLang="en-US" sz="2665" b="1">
              <a:solidFill>
                <a:srgbClr val="E7E6E6">
                  <a:lumMod val="40000"/>
                  <a:lumOff val="60000"/>
                </a:srgbClr>
              </a:solidFill>
              <a:latin typeface="Calibri"/>
              <a:ea typeface="微软雅黑" panose="020b0503020204020204" pitchFamily="34" charset="-122"/>
              <a:cs typeface="+mn-ea"/>
              <a:sym typeface="+mn-lt"/>
            </a:endParaRPr>
          </a:p>
        </p:txBody>
      </p:sp>
      <p:sp>
        <p:nvSpPr>
          <p:cNvPr id="87" name="TextBox 9"/>
          <p:cNvSpPr txBox="1">
            <a:spLocks noChangeArrowheads="1"/>
          </p:cNvSpPr>
          <p:nvPr/>
        </p:nvSpPr>
        <p:spPr bwMode="auto">
          <a:xfrm>
            <a:off x="3472702" y="4495671"/>
            <a:ext cx="686085"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400" latinLnBrk="0"/>
            <a:r>
              <a:rPr lang="en-US" altLang="zh-CN" sz="2665" b="1">
                <a:solidFill>
                  <a:srgbClr val="E7E6E6">
                    <a:lumMod val="40000"/>
                    <a:lumOff val="60000"/>
                  </a:srgbClr>
                </a:solidFill>
                <a:latin typeface="Calibri"/>
                <a:ea typeface="微软雅黑" panose="020b0503020204020204" pitchFamily="34" charset="-122"/>
                <a:cs typeface="+mn-ea"/>
                <a:sym typeface="+mn-lt"/>
              </a:rPr>
              <a:t>72%</a:t>
            </a:r>
            <a:endParaRPr lang="zh-CN" altLang="en-US" sz="2665" b="1">
              <a:solidFill>
                <a:srgbClr val="E7E6E6">
                  <a:lumMod val="40000"/>
                  <a:lumOff val="60000"/>
                </a:srgbClr>
              </a:solidFill>
              <a:latin typeface="Calibri"/>
              <a:ea typeface="微软雅黑" panose="020b0503020204020204" pitchFamily="34" charset="-122"/>
              <a:cs typeface="+mn-ea"/>
              <a:sym typeface="+mn-lt"/>
            </a:endParaRPr>
          </a:p>
        </p:txBody>
      </p:sp>
      <p:sp>
        <p:nvSpPr>
          <p:cNvPr id="88" name="TextBox 9"/>
          <p:cNvSpPr txBox="1">
            <a:spLocks noChangeArrowheads="1"/>
          </p:cNvSpPr>
          <p:nvPr/>
        </p:nvSpPr>
        <p:spPr bwMode="auto">
          <a:xfrm>
            <a:off x="4953653" y="4238434"/>
            <a:ext cx="686085"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400" latinLnBrk="0"/>
            <a:r>
              <a:rPr lang="en-US" altLang="zh-CN" sz="2665" b="1">
                <a:solidFill>
                  <a:srgbClr val="E7E6E6">
                    <a:lumMod val="40000"/>
                    <a:lumOff val="60000"/>
                  </a:srgbClr>
                </a:solidFill>
                <a:latin typeface="Calibri"/>
                <a:ea typeface="微软雅黑" panose="020b0503020204020204" pitchFamily="34" charset="-122"/>
                <a:cs typeface="+mn-ea"/>
                <a:sym typeface="+mn-lt"/>
              </a:rPr>
              <a:t>60%</a:t>
            </a:r>
            <a:endParaRPr lang="zh-CN" altLang="en-US" sz="2665" b="1">
              <a:solidFill>
                <a:srgbClr val="E7E6E6">
                  <a:lumMod val="40000"/>
                  <a:lumOff val="60000"/>
                </a:srgbClr>
              </a:solidFill>
              <a:latin typeface="Calibri"/>
              <a:ea typeface="微软雅黑" panose="020b0503020204020204" pitchFamily="34" charset="-122"/>
              <a:cs typeface="+mn-ea"/>
              <a:sym typeface="+mn-lt"/>
            </a:endParaRPr>
          </a:p>
        </p:txBody>
      </p:sp>
      <p:sp>
        <p:nvSpPr>
          <p:cNvPr id="89" name="TextBox 9"/>
          <p:cNvSpPr txBox="1">
            <a:spLocks noChangeArrowheads="1"/>
          </p:cNvSpPr>
          <p:nvPr/>
        </p:nvSpPr>
        <p:spPr bwMode="auto">
          <a:xfrm>
            <a:off x="6442558" y="2697586"/>
            <a:ext cx="686085"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400" latinLnBrk="0"/>
            <a:r>
              <a:rPr lang="en-US" altLang="zh-CN" sz="2665" b="1">
                <a:solidFill>
                  <a:srgbClr val="E7E6E6"/>
                </a:solidFill>
                <a:latin typeface="Calibri"/>
                <a:ea typeface="微软雅黑" panose="020b0503020204020204" pitchFamily="34" charset="-122"/>
                <a:cs typeface="+mn-ea"/>
                <a:sym typeface="+mn-lt"/>
              </a:rPr>
              <a:t>90%</a:t>
            </a:r>
            <a:endParaRPr lang="zh-CN" altLang="en-US" sz="2665" b="1">
              <a:solidFill>
                <a:srgbClr val="E7E6E6"/>
              </a:solidFill>
              <a:latin typeface="Calibri"/>
              <a:ea typeface="微软雅黑" panose="020b0503020204020204" pitchFamily="34" charset="-122"/>
              <a:cs typeface="+mn-ea"/>
              <a:sym typeface="+mn-lt"/>
            </a:endParaRPr>
          </a:p>
        </p:txBody>
      </p:sp>
    </p:spTree>
  </p:cSld>
  <p:clrMapOvr>
    <a:masterClrMapping/>
  </p:clrMapOvr>
  <mc:AlternateContent>
    <mc:Choice xmlns:p14="http://schemas.microsoft.com/office/powerpoint/2010/main" Requires="p14">
      <p:transition spd="slow" advClick="0" p14:dur="4000">
        <p14:vortex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 presetClass="entr" presetSubtype="8"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500" fill="hold"/>
                                        <p:tgtEl>
                                          <p:spTgt spid="58"/>
                                        </p:tgtEl>
                                        <p:attrNameLst>
                                          <p:attrName>ppt_x</p:attrName>
                                        </p:attrNameLst>
                                      </p:cBhvr>
                                      <p:tavLst>
                                        <p:tav tm="0">
                                          <p:val>
                                            <p:strVal val="0-#ppt_w/2"/>
                                          </p:val>
                                        </p:tav>
                                        <p:tav tm="100000">
                                          <p:val>
                                            <p:strVal val="#ppt_x"/>
                                          </p:val>
                                        </p:tav>
                                      </p:tavLst>
                                    </p:anim>
                                    <p:anim calcmode="lin" valueType="num">
                                      <p:cBhvr additive="base">
                                        <p:cTn id="11" dur="500" fill="hold"/>
                                        <p:tgtEl>
                                          <p:spTgt spid="5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 fill="hold"/>
                                        <p:tgtEl>
                                          <p:spTgt spid="69"/>
                                        </p:tgtEl>
                                        <p:attrNameLst>
                                          <p:attrName>ppt_x</p:attrName>
                                        </p:attrNameLst>
                                      </p:cBhvr>
                                      <p:tavLst>
                                        <p:tav tm="0">
                                          <p:val>
                                            <p:strVal val="0-#ppt_w/2"/>
                                          </p:val>
                                        </p:tav>
                                        <p:tav tm="100000">
                                          <p:val>
                                            <p:strVal val="#ppt_x"/>
                                          </p:val>
                                        </p:tav>
                                      </p:tavLst>
                                    </p:anim>
                                    <p:anim calcmode="lin" valueType="num">
                                      <p:cBhvr additive="base">
                                        <p:cTn id="16" dur="100" fill="hold"/>
                                        <p:tgtEl>
                                          <p:spTgt spid="69"/>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00"/>
                            </p:stCondLst>
                            <p:childTnLst>
                              <p:par>
                                <p:cTn id="18" presetID="2" presetClass="entr" presetSubtype="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100" fill="hold"/>
                                        <p:tgtEl>
                                          <p:spTgt spid="48"/>
                                        </p:tgtEl>
                                        <p:attrNameLst>
                                          <p:attrName>ppt_x</p:attrName>
                                        </p:attrNameLst>
                                      </p:cBhvr>
                                      <p:tavLst>
                                        <p:tav tm="0">
                                          <p:val>
                                            <p:strVal val="0-#ppt_w/2"/>
                                          </p:val>
                                        </p:tav>
                                        <p:tav tm="100000">
                                          <p:val>
                                            <p:strVal val="#ppt_x"/>
                                          </p:val>
                                        </p:tav>
                                      </p:tavLst>
                                    </p:anim>
                                    <p:anim calcmode="lin" valueType="num">
                                      <p:cBhvr additive="base">
                                        <p:cTn id="21" dur="100" fill="hold"/>
                                        <p:tgtEl>
                                          <p:spTgt spid="4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700"/>
                            </p:stCondLst>
                            <p:childTnLst>
                              <p:par>
                                <p:cTn id="23" presetID="2" presetClass="entr" presetSubtype="8"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 fill="hold"/>
                                        <p:tgtEl>
                                          <p:spTgt spid="52"/>
                                        </p:tgtEl>
                                        <p:attrNameLst>
                                          <p:attrName>ppt_x</p:attrName>
                                        </p:attrNameLst>
                                      </p:cBhvr>
                                      <p:tavLst>
                                        <p:tav tm="0">
                                          <p:val>
                                            <p:strVal val="0-#ppt_w/2"/>
                                          </p:val>
                                        </p:tav>
                                        <p:tav tm="100000">
                                          <p:val>
                                            <p:strVal val="#ppt_x"/>
                                          </p:val>
                                        </p:tav>
                                      </p:tavLst>
                                    </p:anim>
                                    <p:anim calcmode="lin" valueType="num">
                                      <p:cBhvr additive="base">
                                        <p:cTn id="26" dur="100" fill="hold"/>
                                        <p:tgtEl>
                                          <p:spTgt spid="52"/>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800"/>
                            </p:stCondLst>
                            <p:childTnLst>
                              <p:par>
                                <p:cTn id="28" presetID="2" presetClass="entr" presetSubtype="8"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100" fill="hold"/>
                                        <p:tgtEl>
                                          <p:spTgt spid="53"/>
                                        </p:tgtEl>
                                        <p:attrNameLst>
                                          <p:attrName>ppt_x</p:attrName>
                                        </p:attrNameLst>
                                      </p:cBhvr>
                                      <p:tavLst>
                                        <p:tav tm="0">
                                          <p:val>
                                            <p:strVal val="0-#ppt_w/2"/>
                                          </p:val>
                                        </p:tav>
                                        <p:tav tm="100000">
                                          <p:val>
                                            <p:strVal val="#ppt_x"/>
                                          </p:val>
                                        </p:tav>
                                      </p:tavLst>
                                    </p:anim>
                                    <p:anim calcmode="lin" valueType="num">
                                      <p:cBhvr additive="base">
                                        <p:cTn id="31" dur="100" fill="hold"/>
                                        <p:tgtEl>
                                          <p:spTgt spid="53"/>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900"/>
                            </p:stCondLst>
                            <p:childTnLst>
                              <p:par>
                                <p:cTn id="33" presetID="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100" fill="hold"/>
                                        <p:tgtEl>
                                          <p:spTgt spid="54"/>
                                        </p:tgtEl>
                                        <p:attrNameLst>
                                          <p:attrName>ppt_x</p:attrName>
                                        </p:attrNameLst>
                                      </p:cBhvr>
                                      <p:tavLst>
                                        <p:tav tm="0">
                                          <p:val>
                                            <p:strVal val="0-#ppt_w/2"/>
                                          </p:val>
                                        </p:tav>
                                        <p:tav tm="100000">
                                          <p:val>
                                            <p:strVal val="#ppt_x"/>
                                          </p:val>
                                        </p:tav>
                                      </p:tavLst>
                                    </p:anim>
                                    <p:anim calcmode="lin" valueType="num">
                                      <p:cBhvr additive="base">
                                        <p:cTn id="36" dur="100" fill="hold"/>
                                        <p:tgtEl>
                                          <p:spTgt spid="54"/>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000"/>
                            </p:stCondLst>
                            <p:childTnLst>
                              <p:par>
                                <p:cTn id="38" presetID="2" presetClass="entr" presetSubtype="8"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100" fill="hold"/>
                                        <p:tgtEl>
                                          <p:spTgt spid="55"/>
                                        </p:tgtEl>
                                        <p:attrNameLst>
                                          <p:attrName>ppt_x</p:attrName>
                                        </p:attrNameLst>
                                      </p:cBhvr>
                                      <p:tavLst>
                                        <p:tav tm="0">
                                          <p:val>
                                            <p:strVal val="0-#ppt_w/2"/>
                                          </p:val>
                                        </p:tav>
                                        <p:tav tm="100000">
                                          <p:val>
                                            <p:strVal val="#ppt_x"/>
                                          </p:val>
                                        </p:tav>
                                      </p:tavLst>
                                    </p:anim>
                                    <p:anim calcmode="lin" valueType="num">
                                      <p:cBhvr additive="base">
                                        <p:cTn id="41" dur="100" fill="hold"/>
                                        <p:tgtEl>
                                          <p:spTgt spid="55"/>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 presetClass="entr" presetSubtype="8"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100" fill="hold"/>
                                        <p:tgtEl>
                                          <p:spTgt spid="56"/>
                                        </p:tgtEl>
                                        <p:attrNameLst>
                                          <p:attrName>ppt_x</p:attrName>
                                        </p:attrNameLst>
                                      </p:cBhvr>
                                      <p:tavLst>
                                        <p:tav tm="0">
                                          <p:val>
                                            <p:strVal val="0-#ppt_w/2"/>
                                          </p:val>
                                        </p:tav>
                                        <p:tav tm="100000">
                                          <p:val>
                                            <p:strVal val="#ppt_x"/>
                                          </p:val>
                                        </p:tav>
                                      </p:tavLst>
                                    </p:anim>
                                    <p:anim calcmode="lin" valueType="num">
                                      <p:cBhvr additive="base">
                                        <p:cTn id="46" dur="100" fill="hold"/>
                                        <p:tgtEl>
                                          <p:spTgt spid="56"/>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1200"/>
                            </p:stCondLst>
                            <p:childTnLst>
                              <p:par>
                                <p:cTn id="48" presetID="2" presetClass="entr" presetSubtype="8" fill="hold" grpId="0" nodeType="after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100" fill="hold"/>
                                        <p:tgtEl>
                                          <p:spTgt spid="57"/>
                                        </p:tgtEl>
                                        <p:attrNameLst>
                                          <p:attrName>ppt_x</p:attrName>
                                        </p:attrNameLst>
                                      </p:cBhvr>
                                      <p:tavLst>
                                        <p:tav tm="0">
                                          <p:val>
                                            <p:strVal val="0-#ppt_w/2"/>
                                          </p:val>
                                        </p:tav>
                                        <p:tav tm="100000">
                                          <p:val>
                                            <p:strVal val="#ppt_x"/>
                                          </p:val>
                                        </p:tav>
                                      </p:tavLst>
                                    </p:anim>
                                    <p:anim calcmode="lin" valueType="num">
                                      <p:cBhvr additive="base">
                                        <p:cTn id="51" dur="100" fill="hold"/>
                                        <p:tgtEl>
                                          <p:spTgt spid="57"/>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1300"/>
                            </p:stCondLst>
                            <p:childTnLst>
                              <p:par>
                                <p:cTn id="53" presetID="2" presetClass="entr" presetSubtype="8"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100" fill="hold"/>
                                        <p:tgtEl>
                                          <p:spTgt spid="68"/>
                                        </p:tgtEl>
                                        <p:attrNameLst>
                                          <p:attrName>ppt_x</p:attrName>
                                        </p:attrNameLst>
                                      </p:cBhvr>
                                      <p:tavLst>
                                        <p:tav tm="0">
                                          <p:val>
                                            <p:strVal val="0-#ppt_w/2"/>
                                          </p:val>
                                        </p:tav>
                                        <p:tav tm="100000">
                                          <p:val>
                                            <p:strVal val="#ppt_x"/>
                                          </p:val>
                                        </p:tav>
                                      </p:tavLst>
                                    </p:anim>
                                    <p:anim calcmode="lin" valueType="num">
                                      <p:cBhvr additive="base">
                                        <p:cTn id="56" dur="100" fill="hold"/>
                                        <p:tgtEl>
                                          <p:spTgt spid="68"/>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1400"/>
                            </p:stCondLst>
                            <p:childTnLst>
                              <p:par>
                                <p:cTn id="58" presetID="2" presetClass="entr" presetSubtype="8"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200" fill="hold"/>
                                        <p:tgtEl>
                                          <p:spTgt spid="47"/>
                                        </p:tgtEl>
                                        <p:attrNameLst>
                                          <p:attrName>ppt_x</p:attrName>
                                        </p:attrNameLst>
                                      </p:cBhvr>
                                      <p:tavLst>
                                        <p:tav tm="0">
                                          <p:val>
                                            <p:strVal val="0-#ppt_w/2"/>
                                          </p:val>
                                        </p:tav>
                                        <p:tav tm="100000">
                                          <p:val>
                                            <p:strVal val="#ppt_x"/>
                                          </p:val>
                                        </p:tav>
                                      </p:tavLst>
                                    </p:anim>
                                    <p:anim calcmode="lin" valueType="num">
                                      <p:cBhvr additive="base">
                                        <p:cTn id="61" dur="200" fill="hold"/>
                                        <p:tgtEl>
                                          <p:spTgt spid="47"/>
                                        </p:tgtEl>
                                        <p:attrNameLst>
                                          <p:attrName>ppt_y</p:attrName>
                                        </p:attrNameLst>
                                      </p:cBhvr>
                                      <p:tavLst>
                                        <p:tav tm="0">
                                          <p:val>
                                            <p:strVal val="#ppt_y"/>
                                          </p:val>
                                        </p:tav>
                                        <p:tav tm="100000">
                                          <p:val>
                                            <p:strVal val="#ppt_y"/>
                                          </p:val>
                                        </p:tav>
                                      </p:tavLst>
                                    </p:anim>
                                  </p:childTnLst>
                                </p:cTn>
                              </p:par>
                            </p:childTnLst>
                          </p:cTn>
                        </p:par>
                        <p:par>
                          <p:cTn id="62" fill="hold" nodeType="afterGroup">
                            <p:stCondLst>
                              <p:cond delay="1600"/>
                            </p:stCondLst>
                            <p:childTnLst>
                              <p:par>
                                <p:cTn id="63" presetID="22" presetClass="entr" presetSubtype="4" fill="hold" grpId="0"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down)">
                                      <p:cBhvr>
                                        <p:cTn id="65" dur="300"/>
                                        <p:tgtEl>
                                          <p:spTgt spid="70"/>
                                        </p:tgtEl>
                                      </p:cBhvr>
                                    </p:animEffect>
                                  </p:childTnLst>
                                </p:cTn>
                              </p:par>
                            </p:childTnLst>
                          </p:cTn>
                        </p:par>
                        <p:par>
                          <p:cTn id="66" fill="hold" nodeType="afterGroup">
                            <p:stCondLst>
                              <p:cond delay="1900"/>
                            </p:stCondLst>
                            <p:childTnLst>
                              <p:par>
                                <p:cTn id="67" presetID="22" presetClass="entr" presetSubtype="4" fill="hold" grpId="0" nodeType="after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wipe(down)">
                                      <p:cBhvr>
                                        <p:cTn id="69" dur="800"/>
                                        <p:tgtEl>
                                          <p:spTgt spid="71"/>
                                        </p:tgtEl>
                                      </p:cBhvr>
                                    </p:animEffect>
                                  </p:childTnLst>
                                </p:cTn>
                              </p:par>
                            </p:childTnLst>
                          </p:cTn>
                        </p:par>
                        <p:par>
                          <p:cTn id="70" fill="hold" nodeType="afterGroup">
                            <p:stCondLst>
                              <p:cond delay="2700"/>
                            </p:stCondLst>
                            <p:childTnLst>
                              <p:par>
                                <p:cTn id="71" presetID="2" presetClass="entr" presetSubtype="8" fill="hold" grpId="0"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200" fill="hold"/>
                                        <p:tgtEl>
                                          <p:spTgt spid="49"/>
                                        </p:tgtEl>
                                        <p:attrNameLst>
                                          <p:attrName>ppt_x</p:attrName>
                                        </p:attrNameLst>
                                      </p:cBhvr>
                                      <p:tavLst>
                                        <p:tav tm="0">
                                          <p:val>
                                            <p:strVal val="0-#ppt_w/2"/>
                                          </p:val>
                                        </p:tav>
                                        <p:tav tm="100000">
                                          <p:val>
                                            <p:strVal val="#ppt_x"/>
                                          </p:val>
                                        </p:tav>
                                      </p:tavLst>
                                    </p:anim>
                                    <p:anim calcmode="lin" valueType="num">
                                      <p:cBhvr additive="base">
                                        <p:cTn id="74" dur="200" fill="hold"/>
                                        <p:tgtEl>
                                          <p:spTgt spid="49"/>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2900"/>
                            </p:stCondLst>
                            <p:childTnLst>
                              <p:par>
                                <p:cTn id="76" presetID="22" presetClass="entr" presetSubtype="4" fill="hold" grpId="0" nodeType="after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wipe(down)">
                                      <p:cBhvr>
                                        <p:cTn id="78" dur="300"/>
                                        <p:tgtEl>
                                          <p:spTgt spid="72"/>
                                        </p:tgtEl>
                                      </p:cBhvr>
                                    </p:animEffect>
                                  </p:childTnLst>
                                </p:cTn>
                              </p:par>
                            </p:childTnLst>
                          </p:cTn>
                        </p:par>
                        <p:par>
                          <p:cTn id="79" fill="hold" nodeType="afterGroup">
                            <p:stCondLst>
                              <p:cond delay="3200"/>
                            </p:stCondLst>
                            <p:childTnLst>
                              <p:par>
                                <p:cTn id="80" presetID="22" presetClass="entr" presetSubtype="4"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wipe(down)">
                                      <p:cBhvr>
                                        <p:cTn id="82" dur="800"/>
                                        <p:tgtEl>
                                          <p:spTgt spid="73"/>
                                        </p:tgtEl>
                                      </p:cBhvr>
                                    </p:animEffect>
                                  </p:childTnLst>
                                </p:cTn>
                              </p:par>
                            </p:childTnLst>
                          </p:cTn>
                        </p:par>
                        <p:par>
                          <p:cTn id="83" fill="hold" nodeType="afterGroup">
                            <p:stCondLst>
                              <p:cond delay="4000"/>
                            </p:stCondLst>
                            <p:childTnLst>
                              <p:par>
                                <p:cTn id="84" presetID="2" presetClass="entr" presetSubtype="8"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 calcmode="lin" valueType="num">
                                      <p:cBhvr additive="base">
                                        <p:cTn id="86" dur="200" fill="hold"/>
                                        <p:tgtEl>
                                          <p:spTgt spid="50"/>
                                        </p:tgtEl>
                                        <p:attrNameLst>
                                          <p:attrName>ppt_x</p:attrName>
                                        </p:attrNameLst>
                                      </p:cBhvr>
                                      <p:tavLst>
                                        <p:tav tm="0">
                                          <p:val>
                                            <p:strVal val="0-#ppt_w/2"/>
                                          </p:val>
                                        </p:tav>
                                        <p:tav tm="100000">
                                          <p:val>
                                            <p:strVal val="#ppt_x"/>
                                          </p:val>
                                        </p:tav>
                                      </p:tavLst>
                                    </p:anim>
                                    <p:anim calcmode="lin" valueType="num">
                                      <p:cBhvr additive="base">
                                        <p:cTn id="87" dur="200" fill="hold"/>
                                        <p:tgtEl>
                                          <p:spTgt spid="50"/>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4200"/>
                            </p:stCondLst>
                            <p:childTnLst>
                              <p:par>
                                <p:cTn id="89" presetID="22" presetClass="entr" presetSubtype="4" fill="hold" grpId="0" nodeType="after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300"/>
                                        <p:tgtEl>
                                          <p:spTgt spid="74"/>
                                        </p:tgtEl>
                                      </p:cBhvr>
                                    </p:animEffect>
                                  </p:childTnLst>
                                </p:cTn>
                              </p:par>
                            </p:childTnLst>
                          </p:cTn>
                        </p:par>
                        <p:par>
                          <p:cTn id="92" fill="hold" nodeType="afterGroup">
                            <p:stCondLst>
                              <p:cond delay="4500"/>
                            </p:stCondLst>
                            <p:childTnLst>
                              <p:par>
                                <p:cTn id="93" presetID="22" presetClass="entr" presetSubtype="4" fill="hold" grpId="0"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wipe(down)">
                                      <p:cBhvr>
                                        <p:cTn id="95" dur="800"/>
                                        <p:tgtEl>
                                          <p:spTgt spid="75"/>
                                        </p:tgtEl>
                                      </p:cBhvr>
                                    </p:animEffect>
                                  </p:childTnLst>
                                </p:cTn>
                              </p:par>
                            </p:childTnLst>
                          </p:cTn>
                        </p:par>
                        <p:par>
                          <p:cTn id="96" fill="hold" nodeType="afterGroup">
                            <p:stCondLst>
                              <p:cond delay="5300"/>
                            </p:stCondLst>
                            <p:childTnLst>
                              <p:par>
                                <p:cTn id="97" presetID="2" presetClass="entr" presetSubtype="8"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200" fill="hold"/>
                                        <p:tgtEl>
                                          <p:spTgt spid="51"/>
                                        </p:tgtEl>
                                        <p:attrNameLst>
                                          <p:attrName>ppt_x</p:attrName>
                                        </p:attrNameLst>
                                      </p:cBhvr>
                                      <p:tavLst>
                                        <p:tav tm="0">
                                          <p:val>
                                            <p:strVal val="0-#ppt_w/2"/>
                                          </p:val>
                                        </p:tav>
                                        <p:tav tm="100000">
                                          <p:val>
                                            <p:strVal val="#ppt_x"/>
                                          </p:val>
                                        </p:tav>
                                      </p:tavLst>
                                    </p:anim>
                                    <p:anim calcmode="lin" valueType="num">
                                      <p:cBhvr additive="base">
                                        <p:cTn id="100" dur="200" fill="hold"/>
                                        <p:tgtEl>
                                          <p:spTgt spid="51"/>
                                        </p:tgtEl>
                                        <p:attrNameLst>
                                          <p:attrName>ppt_y</p:attrName>
                                        </p:attrNameLst>
                                      </p:cBhvr>
                                      <p:tavLst>
                                        <p:tav tm="0">
                                          <p:val>
                                            <p:strVal val="#ppt_y"/>
                                          </p:val>
                                        </p:tav>
                                        <p:tav tm="100000">
                                          <p:val>
                                            <p:strVal val="#ppt_y"/>
                                          </p:val>
                                        </p:tav>
                                      </p:tavLst>
                                    </p:anim>
                                  </p:childTnLst>
                                </p:cTn>
                              </p:par>
                            </p:childTnLst>
                          </p:cTn>
                        </p:par>
                        <p:par>
                          <p:cTn id="101" fill="hold" nodeType="afterGroup">
                            <p:stCondLst>
                              <p:cond delay="5500"/>
                            </p:stCondLst>
                            <p:childTnLst>
                              <p:par>
                                <p:cTn id="102" presetID="22" presetClass="entr" presetSubtype="4" fill="hold" grpId="0" nodeType="afterEffect">
                                  <p:stCondLst>
                                    <p:cond delay="0"/>
                                  </p:stCondLst>
                                  <p:childTnLst>
                                    <p:set>
                                      <p:cBhvr>
                                        <p:cTn id="103" dur="1" fill="hold">
                                          <p:stCondLst>
                                            <p:cond delay="0"/>
                                          </p:stCondLst>
                                        </p:cTn>
                                        <p:tgtEl>
                                          <p:spTgt spid="76"/>
                                        </p:tgtEl>
                                        <p:attrNameLst>
                                          <p:attrName>style.visibility</p:attrName>
                                        </p:attrNameLst>
                                      </p:cBhvr>
                                      <p:to>
                                        <p:strVal val="visible"/>
                                      </p:to>
                                    </p:set>
                                    <p:animEffect transition="in" filter="wipe(down)">
                                      <p:cBhvr>
                                        <p:cTn id="104" dur="300"/>
                                        <p:tgtEl>
                                          <p:spTgt spid="76"/>
                                        </p:tgtEl>
                                      </p:cBhvr>
                                    </p:animEffect>
                                  </p:childTnLst>
                                </p:cTn>
                              </p:par>
                            </p:childTnLst>
                          </p:cTn>
                        </p:par>
                        <p:par>
                          <p:cTn id="105" fill="hold" nodeType="afterGroup">
                            <p:stCondLst>
                              <p:cond delay="5800"/>
                            </p:stCondLst>
                            <p:childTnLst>
                              <p:par>
                                <p:cTn id="106" presetID="22" presetClass="entr" presetSubtype="4" fill="hold" grpId="0" nodeType="after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wipe(down)">
                                      <p:cBhvr>
                                        <p:cTn id="108" dur="800"/>
                                        <p:tgtEl>
                                          <p:spTgt spid="77"/>
                                        </p:tgtEl>
                                      </p:cBhvr>
                                    </p:animEffect>
                                  </p:childTnLst>
                                </p:cTn>
                              </p:par>
                            </p:childTnLst>
                          </p:cTn>
                        </p:par>
                        <p:par>
                          <p:cTn id="109" fill="hold" nodeType="afterGroup">
                            <p:stCondLst>
                              <p:cond delay="6600"/>
                            </p:stCondLst>
                            <p:childTnLst>
                              <p:par>
                                <p:cTn id="110" presetID="2" presetClass="entr" presetSubtype="2" fill="hold" grpId="0" nodeType="afterEffect">
                                  <p:stCondLst>
                                    <p:cond delay="0"/>
                                  </p:stCondLst>
                                  <p:childTnLst>
                                    <p:set>
                                      <p:cBhvr>
                                        <p:cTn id="111" dur="1" fill="hold">
                                          <p:stCondLst>
                                            <p:cond delay="0"/>
                                          </p:stCondLst>
                                        </p:cTn>
                                        <p:tgtEl>
                                          <p:spTgt spid="79"/>
                                        </p:tgtEl>
                                        <p:attrNameLst>
                                          <p:attrName>style.visibility</p:attrName>
                                        </p:attrNameLst>
                                      </p:cBhvr>
                                      <p:to>
                                        <p:strVal val="visible"/>
                                      </p:to>
                                    </p:set>
                                    <p:anim calcmode="lin" valueType="num">
                                      <p:cBhvr additive="base">
                                        <p:cTn id="112" dur="300" fill="hold"/>
                                        <p:tgtEl>
                                          <p:spTgt spid="79"/>
                                        </p:tgtEl>
                                        <p:attrNameLst>
                                          <p:attrName>ppt_x</p:attrName>
                                        </p:attrNameLst>
                                      </p:cBhvr>
                                      <p:tavLst>
                                        <p:tav tm="0">
                                          <p:val>
                                            <p:strVal val="1+#ppt_w/2"/>
                                          </p:val>
                                        </p:tav>
                                        <p:tav tm="100000">
                                          <p:val>
                                            <p:strVal val="#ppt_x"/>
                                          </p:val>
                                        </p:tav>
                                      </p:tavLst>
                                    </p:anim>
                                    <p:anim calcmode="lin" valueType="num">
                                      <p:cBhvr additive="base">
                                        <p:cTn id="113" dur="300" fill="hold"/>
                                        <p:tgtEl>
                                          <p:spTgt spid="79"/>
                                        </p:tgtEl>
                                        <p:attrNameLst>
                                          <p:attrName>ppt_y</p:attrName>
                                        </p:attrNameLst>
                                      </p:cBhvr>
                                      <p:tavLst>
                                        <p:tav tm="0">
                                          <p:val>
                                            <p:strVal val="#ppt_y"/>
                                          </p:val>
                                        </p:tav>
                                        <p:tav tm="100000">
                                          <p:val>
                                            <p:strVal val="#ppt_y"/>
                                          </p:val>
                                        </p:tav>
                                      </p:tavLst>
                                    </p:anim>
                                  </p:childTnLst>
                                </p:cTn>
                              </p:par>
                            </p:childTnLst>
                          </p:cTn>
                        </p:par>
                        <p:par>
                          <p:cTn id="114" fill="hold" nodeType="afterGroup">
                            <p:stCondLst>
                              <p:cond delay="6900"/>
                            </p:stCondLst>
                            <p:childTnLst>
                              <p:par>
                                <p:cTn id="115" presetID="2" presetClass="entr" presetSubtype="2" fill="hold" grpId="0" nodeType="afterEffect">
                                  <p:stCondLst>
                                    <p:cond delay="0"/>
                                  </p:stCondLst>
                                  <p:childTnLst>
                                    <p:set>
                                      <p:cBhvr>
                                        <p:cTn id="116" dur="1" fill="hold">
                                          <p:stCondLst>
                                            <p:cond delay="0"/>
                                          </p:stCondLst>
                                        </p:cTn>
                                        <p:tgtEl>
                                          <p:spTgt spid="78"/>
                                        </p:tgtEl>
                                        <p:attrNameLst>
                                          <p:attrName>style.visibility</p:attrName>
                                        </p:attrNameLst>
                                      </p:cBhvr>
                                      <p:to>
                                        <p:strVal val="visible"/>
                                      </p:to>
                                    </p:set>
                                    <p:anim calcmode="lin" valueType="num">
                                      <p:cBhvr additive="base">
                                        <p:cTn id="117" dur="300" fill="hold"/>
                                        <p:tgtEl>
                                          <p:spTgt spid="78"/>
                                        </p:tgtEl>
                                        <p:attrNameLst>
                                          <p:attrName>ppt_x</p:attrName>
                                        </p:attrNameLst>
                                      </p:cBhvr>
                                      <p:tavLst>
                                        <p:tav tm="0">
                                          <p:val>
                                            <p:strVal val="1+#ppt_w/2"/>
                                          </p:val>
                                        </p:tav>
                                        <p:tav tm="100000">
                                          <p:val>
                                            <p:strVal val="#ppt_x"/>
                                          </p:val>
                                        </p:tav>
                                      </p:tavLst>
                                    </p:anim>
                                    <p:anim calcmode="lin" valueType="num">
                                      <p:cBhvr additive="base">
                                        <p:cTn id="118" dur="300" fill="hold"/>
                                        <p:tgtEl>
                                          <p:spTgt spid="78"/>
                                        </p:tgtEl>
                                        <p:attrNameLst>
                                          <p:attrName>ppt_y</p:attrName>
                                        </p:attrNameLst>
                                      </p:cBhvr>
                                      <p:tavLst>
                                        <p:tav tm="0">
                                          <p:val>
                                            <p:strVal val="#ppt_y"/>
                                          </p:val>
                                        </p:tav>
                                        <p:tav tm="100000">
                                          <p:val>
                                            <p:strVal val="#ppt_y"/>
                                          </p:val>
                                        </p:tav>
                                      </p:tavLst>
                                    </p:anim>
                                  </p:childTnLst>
                                </p:cTn>
                              </p:par>
                            </p:childTnLst>
                          </p:cTn>
                        </p:par>
                        <p:par>
                          <p:cTn id="119" fill="hold" nodeType="afterGroup">
                            <p:stCondLst>
                              <p:cond delay="7200"/>
                            </p:stCondLst>
                            <p:childTnLst>
                              <p:par>
                                <p:cTn id="120" presetID="22" presetClass="entr" presetSubtype="8" fill="hold" grpId="0" nodeType="after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wipe(left)">
                                      <p:cBhvr>
                                        <p:cTn id="122" dur="500"/>
                                        <p:tgtEl>
                                          <p:spTgt spid="81"/>
                                        </p:tgtEl>
                                      </p:cBhvr>
                                    </p:animEffect>
                                  </p:childTnLst>
                                </p:cTn>
                              </p:par>
                            </p:childTnLst>
                          </p:cTn>
                        </p:par>
                        <p:par>
                          <p:cTn id="123" fill="hold" nodeType="afterGroup">
                            <p:stCondLst>
                              <p:cond delay="7700"/>
                            </p:stCondLst>
                            <p:childTnLst>
                              <p:par>
                                <p:cTn id="124" presetID="22" presetClass="entr" presetSubtype="8" fill="hold" grpId="0" nodeType="afterEffect">
                                  <p:stCondLst>
                                    <p:cond delay="0"/>
                                  </p:stCondLst>
                                  <p:childTnLst>
                                    <p:set>
                                      <p:cBhvr>
                                        <p:cTn id="125" dur="1" fill="hold">
                                          <p:stCondLst>
                                            <p:cond delay="0"/>
                                          </p:stCondLst>
                                        </p:cTn>
                                        <p:tgtEl>
                                          <p:spTgt spid="80"/>
                                        </p:tgtEl>
                                        <p:attrNameLst>
                                          <p:attrName>style.visibility</p:attrName>
                                        </p:attrNameLst>
                                      </p:cBhvr>
                                      <p:to>
                                        <p:strVal val="visible"/>
                                      </p:to>
                                    </p:set>
                                    <p:animEffect transition="in" filter="wipe(left)">
                                      <p:cBhvr>
                                        <p:cTn id="126" dur="500"/>
                                        <p:tgtEl>
                                          <p:spTgt spid="80"/>
                                        </p:tgtEl>
                                      </p:cBhvr>
                                    </p:animEffect>
                                  </p:childTnLst>
                                </p:cTn>
                              </p:par>
                            </p:childTnLst>
                          </p:cTn>
                        </p:par>
                        <p:par>
                          <p:cTn id="127" fill="hold" nodeType="afterGroup">
                            <p:stCondLst>
                              <p:cond delay="8200"/>
                            </p:stCondLst>
                            <p:childTnLst>
                              <p:par>
                                <p:cTn id="128" presetID="53" presetClass="entr" presetSubtype="16" fill="hold" grpId="0" nodeType="afterEffect">
                                  <p:stCondLst>
                                    <p:cond delay="0"/>
                                  </p:stCondLst>
                                  <p:childTnLst>
                                    <p:set>
                                      <p:cBhvr>
                                        <p:cTn id="129" dur="1" fill="hold">
                                          <p:stCondLst>
                                            <p:cond delay="0"/>
                                          </p:stCondLst>
                                        </p:cTn>
                                        <p:tgtEl>
                                          <p:spTgt spid="82"/>
                                        </p:tgtEl>
                                        <p:attrNameLst>
                                          <p:attrName>style.visibility</p:attrName>
                                        </p:attrNameLst>
                                      </p:cBhvr>
                                      <p:to>
                                        <p:strVal val="visible"/>
                                      </p:to>
                                    </p:set>
                                    <p:anim calcmode="lin" valueType="num">
                                      <p:cBhvr>
                                        <p:cTn id="130" dur="300" fill="hold"/>
                                        <p:tgtEl>
                                          <p:spTgt spid="82"/>
                                        </p:tgtEl>
                                        <p:attrNameLst>
                                          <p:attrName>ppt_w</p:attrName>
                                        </p:attrNameLst>
                                      </p:cBhvr>
                                      <p:tavLst>
                                        <p:tav tm="0">
                                          <p:val>
                                            <p:fltVal val="0"/>
                                          </p:val>
                                        </p:tav>
                                        <p:tav tm="100000">
                                          <p:val>
                                            <p:strVal val="#ppt_w"/>
                                          </p:val>
                                        </p:tav>
                                      </p:tavLst>
                                    </p:anim>
                                    <p:anim calcmode="lin" valueType="num">
                                      <p:cBhvr>
                                        <p:cTn id="131" dur="300" fill="hold"/>
                                        <p:tgtEl>
                                          <p:spTgt spid="82"/>
                                        </p:tgtEl>
                                        <p:attrNameLst>
                                          <p:attrName>ppt_h</p:attrName>
                                        </p:attrNameLst>
                                      </p:cBhvr>
                                      <p:tavLst>
                                        <p:tav tm="0">
                                          <p:val>
                                            <p:fltVal val="0"/>
                                          </p:val>
                                        </p:tav>
                                        <p:tav tm="100000">
                                          <p:val>
                                            <p:strVal val="#ppt_h"/>
                                          </p:val>
                                        </p:tav>
                                      </p:tavLst>
                                    </p:anim>
                                    <p:animEffect transition="in" filter="fade">
                                      <p:cBhvr>
                                        <p:cTn id="132" dur="300"/>
                                        <p:tgtEl>
                                          <p:spTgt spid="82"/>
                                        </p:tgtEl>
                                      </p:cBhvr>
                                    </p:animEffect>
                                  </p:childTnLst>
                                </p:cTn>
                              </p:par>
                            </p:childTnLst>
                          </p:cTn>
                        </p:par>
                        <p:par>
                          <p:cTn id="133" fill="hold" nodeType="afterGroup">
                            <p:stCondLst>
                              <p:cond delay="8500"/>
                            </p:stCondLst>
                            <p:childTnLst>
                              <p:par>
                                <p:cTn id="134" presetID="22" presetClass="entr" presetSubtype="8" fill="hold" grpId="0" nodeType="after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wipe(left)">
                                      <p:cBhvr>
                                        <p:cTn id="136" dur="500"/>
                                        <p:tgtEl>
                                          <p:spTgt spid="84"/>
                                        </p:tgtEl>
                                      </p:cBhvr>
                                    </p:animEffect>
                                  </p:childTnLst>
                                </p:cTn>
                              </p:par>
                            </p:childTnLst>
                          </p:cTn>
                        </p:par>
                        <p:par>
                          <p:cTn id="137" fill="hold" nodeType="afterGroup">
                            <p:stCondLst>
                              <p:cond delay="9000"/>
                            </p:stCondLst>
                            <p:childTnLst>
                              <p:par>
                                <p:cTn id="138" presetID="53" presetClass="entr" presetSubtype="16" fill="hold" grpId="0" nodeType="afterEffect">
                                  <p:stCondLst>
                                    <p:cond delay="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300" fill="hold"/>
                                        <p:tgtEl>
                                          <p:spTgt spid="83"/>
                                        </p:tgtEl>
                                        <p:attrNameLst>
                                          <p:attrName>ppt_w</p:attrName>
                                        </p:attrNameLst>
                                      </p:cBhvr>
                                      <p:tavLst>
                                        <p:tav tm="0">
                                          <p:val>
                                            <p:fltVal val="0"/>
                                          </p:val>
                                        </p:tav>
                                        <p:tav tm="100000">
                                          <p:val>
                                            <p:strVal val="#ppt_w"/>
                                          </p:val>
                                        </p:tav>
                                      </p:tavLst>
                                    </p:anim>
                                    <p:anim calcmode="lin" valueType="num">
                                      <p:cBhvr>
                                        <p:cTn id="141" dur="300" fill="hold"/>
                                        <p:tgtEl>
                                          <p:spTgt spid="83"/>
                                        </p:tgtEl>
                                        <p:attrNameLst>
                                          <p:attrName>ppt_h</p:attrName>
                                        </p:attrNameLst>
                                      </p:cBhvr>
                                      <p:tavLst>
                                        <p:tav tm="0">
                                          <p:val>
                                            <p:fltVal val="0"/>
                                          </p:val>
                                        </p:tav>
                                        <p:tav tm="100000">
                                          <p:val>
                                            <p:strVal val="#ppt_h"/>
                                          </p:val>
                                        </p:tav>
                                      </p:tavLst>
                                    </p:anim>
                                    <p:animEffect transition="in" filter="fade">
                                      <p:cBhvr>
                                        <p:cTn id="142" dur="300"/>
                                        <p:tgtEl>
                                          <p:spTgt spid="83"/>
                                        </p:tgtEl>
                                      </p:cBhvr>
                                    </p:animEffect>
                                  </p:childTnLst>
                                </p:cTn>
                              </p:par>
                            </p:childTnLst>
                          </p:cTn>
                        </p:par>
                        <p:par>
                          <p:cTn id="143" fill="hold" nodeType="afterGroup">
                            <p:stCondLst>
                              <p:cond delay="9300"/>
                            </p:stCondLst>
                            <p:childTnLst>
                              <p:par>
                                <p:cTn id="144" presetID="22" presetClass="entr" presetSubtype="8" fill="hold" grpId="0" nodeType="afterEffect">
                                  <p:stCondLst>
                                    <p:cond delay="0"/>
                                  </p:stCondLst>
                                  <p:childTnLst>
                                    <p:set>
                                      <p:cBhvr>
                                        <p:cTn id="145" dur="1" fill="hold">
                                          <p:stCondLst>
                                            <p:cond delay="0"/>
                                          </p:stCondLst>
                                        </p:cTn>
                                        <p:tgtEl>
                                          <p:spTgt spid="85"/>
                                        </p:tgtEl>
                                        <p:attrNameLst>
                                          <p:attrName>style.visibility</p:attrName>
                                        </p:attrNameLst>
                                      </p:cBhvr>
                                      <p:to>
                                        <p:strVal val="visible"/>
                                      </p:to>
                                    </p:set>
                                    <p:animEffect transition="in" filter="wipe(left)">
                                      <p:cBhvr>
                                        <p:cTn id="146" dur="500"/>
                                        <p:tgtEl>
                                          <p:spTgt spid="85"/>
                                        </p:tgtEl>
                                      </p:cBhvr>
                                    </p:animEffect>
                                  </p:childTnLst>
                                </p:cTn>
                              </p:par>
                            </p:childTnLst>
                          </p:cTn>
                        </p:par>
                        <p:par>
                          <p:cTn id="147" fill="hold" nodeType="afterGroup">
                            <p:stCondLst>
                              <p:cond delay="9800"/>
                            </p:stCondLst>
                            <p:childTnLst>
                              <p:par>
                                <p:cTn id="148" presetID="10" presetClass="entr" presetSubtype="0" fill="hold" grpId="0" nodeType="afterEffect">
                                  <p:stCondLst>
                                    <p:cond delay="0"/>
                                  </p:stCondLst>
                                  <p:childTnLst>
                                    <p:set>
                                      <p:cBhvr>
                                        <p:cTn id="149" dur="1" fill="hold">
                                          <p:stCondLst>
                                            <p:cond delay="0"/>
                                          </p:stCondLst>
                                        </p:cTn>
                                        <p:tgtEl>
                                          <p:spTgt spid="86"/>
                                        </p:tgtEl>
                                        <p:attrNameLst>
                                          <p:attrName>style.visibility</p:attrName>
                                        </p:attrNameLst>
                                      </p:cBhvr>
                                      <p:to>
                                        <p:strVal val="visible"/>
                                      </p:to>
                                    </p:set>
                                    <p:animEffect transition="in" filter="fade">
                                      <p:cBhvr>
                                        <p:cTn id="150" dur="500"/>
                                        <p:tgtEl>
                                          <p:spTgt spid="8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7"/>
                                        </p:tgtEl>
                                        <p:attrNameLst>
                                          <p:attrName>style.visibility</p:attrName>
                                        </p:attrNameLst>
                                      </p:cBhvr>
                                      <p:to>
                                        <p:strVal val="visible"/>
                                      </p:to>
                                    </p:set>
                                    <p:animEffect transition="in" filter="fade">
                                      <p:cBhvr>
                                        <p:cTn id="153" dur="500"/>
                                        <p:tgtEl>
                                          <p:spTgt spid="87"/>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88"/>
                                        </p:tgtEl>
                                        <p:attrNameLst>
                                          <p:attrName>style.visibility</p:attrName>
                                        </p:attrNameLst>
                                      </p:cBhvr>
                                      <p:to>
                                        <p:strVal val="visible"/>
                                      </p:to>
                                    </p:set>
                                    <p:animEffect transition="in" filter="fade">
                                      <p:cBhvr>
                                        <p:cTn id="156" dur="500"/>
                                        <p:tgtEl>
                                          <p:spTgt spid="88"/>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9"/>
                                        </p:tgtEl>
                                        <p:attrNameLst>
                                          <p:attrName>style.visibility</p:attrName>
                                        </p:attrNameLst>
                                      </p:cBhvr>
                                      <p:to>
                                        <p:strVal val="visible"/>
                                      </p:to>
                                    </p:set>
                                    <p:animEffect transition="in" filter="fade">
                                      <p:cBhvr>
                                        <p:cTn id="15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49" grpId="0"/>
      <p:bldP spid="50" grpId="0"/>
      <p:bldP spid="51" grpId="0"/>
      <p:bldP spid="52" grpId="0"/>
      <p:bldP spid="53" grpId="0"/>
      <p:bldP spid="54" grpId="0"/>
      <p:bldP spid="55" grpId="0"/>
      <p:bldP spid="56" grpId="0"/>
      <p:bldP spid="57" grpId="0"/>
      <p:bldP spid="68" grpId="0"/>
      <p:bldP spid="69" grpId="0"/>
      <p:bldP spid="70" grpId="0" animBg="1"/>
      <p:bldP spid="71" grpId="0" animBg="1"/>
      <p:bldP spid="72" grpId="0" animBg="1"/>
      <p:bldP spid="73" grpId="0" animBg="1"/>
      <p:bldP spid="74" grpId="0" animBg="1"/>
      <p:bldP spid="75" grpId="0" animBg="1"/>
      <p:bldP spid="76" grpId="0" animBg="1"/>
      <p:bldP spid="77" grpId="0" animBg="1"/>
      <p:bldP spid="78" grpId="0"/>
      <p:bldP spid="79" grpId="0"/>
      <p:bldP spid="80" grpId="0"/>
      <p:bldP spid="81" grpId="0"/>
      <p:bldP spid="82" grpId="0" animBg="1"/>
      <p:bldP spid="83" grpId="0" animBg="1"/>
      <p:bldP spid="84" grpId="0"/>
      <p:bldP spid="85" grpId="0"/>
      <p:bldP spid="86" grpId="0"/>
      <p:bldP spid="87" grpId="0"/>
      <p:bldP spid="88" grpId="0"/>
      <p:bldP spid="89"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4"/>
          <p:cNvSpPr>
            <a:spLocks noGrp="1"/>
          </p:cNvSpPr>
          <p:nvPr>
            <p:ph type="body" sz="quarter" idx="10"/>
          </p:nvPr>
        </p:nvSpPr>
        <p:spPr>
          <a:xfrm flipH="1">
            <a:off x="2808648" y="3525011"/>
            <a:ext cx="7104789" cy="443198"/>
          </a:xfrm>
        </p:spPr>
        <p:txBody>
          <a:bodyPr/>
          <a:lstStyle/>
          <a:p>
            <a:r>
              <a:rPr lang="zh-CN" altLang="en-US" smtClean="0">
                <a:solidFill>
                  <a:schemeClr val="tx1">
                    <a:lumMod val="85000"/>
                    <a:lumOff val="15000"/>
                  </a:schemeClr>
                </a:solidFill>
              </a:rPr>
              <a:t>相关段落标题文字输入</a:t>
            </a:r>
            <a:endParaRPr lang="ko-KR" altLang="en-US">
              <a:solidFill>
                <a:schemeClr val="tx1">
                  <a:lumMod val="85000"/>
                  <a:lumOff val="15000"/>
                </a:schemeClr>
              </a:solidFill>
            </a:endParaRPr>
          </a:p>
        </p:txBody>
      </p:sp>
      <p:sp>
        <p:nvSpPr>
          <p:cNvPr id="3" name="텍스트 개체 틀 5"/>
          <p:cNvSpPr>
            <a:spLocks noGrp="1"/>
          </p:cNvSpPr>
          <p:nvPr>
            <p:ph type="body" sz="quarter" idx="13"/>
          </p:nvPr>
        </p:nvSpPr>
        <p:spPr>
          <a:xfrm flipH="1">
            <a:off x="2808648" y="4087901"/>
            <a:ext cx="1775184" cy="193899"/>
          </a:xfrm>
        </p:spPr>
        <p:txBody>
          <a:body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4" name="텍스트 개체 틀 6"/>
          <p:cNvSpPr>
            <a:spLocks noGrp="1"/>
          </p:cNvSpPr>
          <p:nvPr>
            <p:ph type="body" sz="quarter" idx="14"/>
          </p:nvPr>
        </p:nvSpPr>
        <p:spPr>
          <a:xfrm flipH="1">
            <a:off x="2781160" y="2023615"/>
            <a:ext cx="2208245" cy="1592744"/>
          </a:xfrm>
        </p:spPr>
        <p:txBody>
          <a:bodyPr wrap="square" lIns="0" tIns="0" rIns="0" bIns="0">
            <a:spAutoFit/>
          </a:bodyPr>
          <a:lstStyle/>
          <a:p>
            <a:r>
              <a:rPr lang="en-US" altLang="ko-KR" sz="11500">
                <a:ln w="31750">
                  <a:noFill/>
                </a:ln>
                <a:solidFill>
                  <a:schemeClr val="tx1">
                    <a:lumMod val="85000"/>
                    <a:lumOff val="15000"/>
                  </a:schemeClr>
                </a:solidFill>
                <a:latin typeface="+mj-ea"/>
                <a:ea typeface="+mj-ea"/>
              </a:rPr>
              <a:t>02</a:t>
            </a:r>
            <a:endParaRPr lang="ko-KR" altLang="en-US" sz="11500">
              <a:ln w="31750">
                <a:noFill/>
              </a:ln>
              <a:solidFill>
                <a:schemeClr val="tx1">
                  <a:lumMod val="85000"/>
                  <a:lumOff val="15000"/>
                </a:schemeClr>
              </a:solidFill>
              <a:latin typeface="+mj-ea"/>
              <a:ea typeface="+mj-ea"/>
            </a:endParaRPr>
          </a:p>
        </p:txBody>
      </p:sp>
      <p:cxnSp>
        <p:nvCxnSpPr>
          <p:cNvPr id="7" name="직선 연결선 6"/>
          <p:cNvCxnSpPr/>
          <p:nvPr/>
        </p:nvCxnSpPr>
        <p:spPr>
          <a:xfrm>
            <a:off x="2808649" y="3356992"/>
            <a:ext cx="40074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텍스트 개체 틀 5"/>
          <p:cNvSpPr txBox="1"/>
          <p:nvPr/>
        </p:nvSpPr>
        <p:spPr>
          <a:xfrm flipH="1">
            <a:off x="4585689" y="4087901"/>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0" name="텍스트 개체 틀 5"/>
          <p:cNvSpPr txBox="1"/>
          <p:nvPr/>
        </p:nvSpPr>
        <p:spPr>
          <a:xfrm flipH="1">
            <a:off x="2808648"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1" name="텍스트 개체 틀 5"/>
          <p:cNvSpPr txBox="1"/>
          <p:nvPr/>
        </p:nvSpPr>
        <p:spPr>
          <a:xfrm flipH="1">
            <a:off x="4585689"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pic>
        <p:nvPicPr>
          <p:cNvPr id="12" name="그림 2"/>
          <p:cNvPicPr>
            <a:picLocks noChangeAspect="1"/>
          </p:cNvPicPr>
          <p:nvPr/>
        </p:nvPicPr>
        <p:blipFill>
          <a:blip r:embed="rId3">
            <a:extLst>
              <a:ext uri="{28A0092B-C50C-407E-A947-70E740481C1C}">
                <a14:useLocalDpi xmlns:a14="http://schemas.microsoft.com/office/drawing/2010/main" val="0"/>
              </a:ext>
            </a:extLst>
          </a:blip>
          <a:srcRect l="14304" t="12726" r="72817" b="1656"/>
          <a:stretch>
            <a:fillRect/>
          </a:stretch>
        </p:blipFill>
        <p:spPr>
          <a:xfrm rot="698491" flipV="1">
            <a:off x="8820253" y="1905125"/>
            <a:ext cx="1266800" cy="4737187"/>
          </a:xfrm>
          <a:prstGeom prst="rect">
            <a:avLst/>
          </a:prstGeom>
        </p:spPr>
      </p:pic>
    </p:spTree>
  </p:cSld>
  <p:clrMapOvr>
    <a:masterClrMapping/>
  </p:clrMapOvr>
  <mc:AlternateContent>
    <mc:Choice xmlns:p14="http://schemas.microsoft.com/office/powerpoint/2010/main" Requires="p14">
      <p:transition spd="slow" advClick="0" p14:dur="300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9" grpId="0"/>
      <p:bldP spid="10" grpId="0"/>
      <p:bldP spid="11"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16" name="矩形 15"/>
          <p:cNvSpPr/>
          <p:nvPr/>
        </p:nvSpPr>
        <p:spPr>
          <a:xfrm>
            <a:off x="4054539" y="1458485"/>
            <a:ext cx="6361941" cy="1442457"/>
          </a:xfrm>
          <a:prstGeom prst="rect">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17" name="矩形 16"/>
          <p:cNvSpPr/>
          <p:nvPr/>
        </p:nvSpPr>
        <p:spPr>
          <a:xfrm>
            <a:off x="4886498" y="1244755"/>
            <a:ext cx="4686911" cy="463551"/>
          </a:xfrm>
          <a:prstGeom prst="rect">
            <a:avLst/>
          </a:prstGeom>
          <a:solidFill>
            <a:srgbClr val="3F3F3F"/>
          </a:solidFill>
          <a:ln w="25400" cap="flat" cmpd="sng" algn="ctr">
            <a:noFill/>
            <a:prstDash val="solid"/>
          </a:ln>
          <a:effectLst/>
        </p:spPr>
        <p:txBody>
          <a:bodyPr lIns="91423" tIns="45712" rIns="91423" bIns="45712" rtlCol="0" anchor="ctr"/>
          <a:lstStyle/>
          <a:p>
            <a:pPr algn="ctr" latinLnBrk="0">
              <a:buFont typeface="Arial" panose="020b0604020202020204" pitchFamily="34" charset="0"/>
              <a:buNone/>
              <a:defRPr/>
            </a:pPr>
            <a:r>
              <a:rPr lang="zh-CN" altLang="en-US" kern="0">
                <a:solidFill>
                  <a:prstClr val="white"/>
                </a:solidFill>
                <a:latin typeface="微软雅黑" panose="020b0503020204020204" pitchFamily="34" charset="-122"/>
              </a:rPr>
              <a:t>点击添加标题</a:t>
            </a:r>
            <a:endParaRPr lang="zh-CN" altLang="en-US" kern="0">
              <a:solidFill>
                <a:prstClr val="white"/>
              </a:solidFill>
              <a:latin typeface="微软雅黑" panose="020b0503020204020204" pitchFamily="34" charset="-122"/>
            </a:endParaRPr>
          </a:p>
        </p:txBody>
      </p:sp>
      <p:sp>
        <p:nvSpPr>
          <p:cNvPr id="18" name="六边形 17"/>
          <p:cNvSpPr/>
          <p:nvPr/>
        </p:nvSpPr>
        <p:spPr>
          <a:xfrm>
            <a:off x="1568501" y="3044955"/>
            <a:ext cx="1587263" cy="1368152"/>
          </a:xfrm>
          <a:prstGeom prst="hexagon">
            <a:avLst/>
          </a:prstGeom>
          <a:solidFill>
            <a:srgbClr val="3F3F3F"/>
          </a:solidFill>
          <a:ln w="25400" cap="flat" cmpd="sng" algn="ctr">
            <a:noFill/>
            <a:prstDash val="solid"/>
          </a:ln>
          <a:effectLst/>
        </p:spPr>
        <p:txBody>
          <a:bodyPr lIns="91423" tIns="45712" rIns="91423" bIns="45712" rtlCol="0" anchor="ctr"/>
          <a:lstStyle/>
          <a:p>
            <a:pPr algn="ctr" latinLnBrk="0">
              <a:buFont typeface="Arial" panose="020b0604020202020204" pitchFamily="34" charset="0"/>
              <a:buNone/>
              <a:defRPr/>
            </a:pPr>
            <a:r>
              <a:rPr lang="zh-CN" altLang="en-US" sz="3200" kern="0">
                <a:solidFill>
                  <a:prstClr val="white"/>
                </a:solidFill>
                <a:latin typeface="微软雅黑" panose="020b0503020204020204" pitchFamily="34" charset="-122"/>
              </a:rPr>
              <a:t>概述</a:t>
            </a:r>
            <a:endParaRPr lang="zh-CN" altLang="en-US" sz="3200" kern="0">
              <a:solidFill>
                <a:prstClr val="white"/>
              </a:solidFill>
              <a:latin typeface="微软雅黑" panose="020b0503020204020204" pitchFamily="34" charset="-122"/>
            </a:endParaRPr>
          </a:p>
        </p:txBody>
      </p:sp>
      <p:cxnSp>
        <p:nvCxnSpPr>
          <p:cNvPr id="19" name="直接箭头连接符 18"/>
          <p:cNvCxnSpPr>
            <a:stCxn id="18" idx="5"/>
          </p:cNvCxnSpPr>
          <p:nvPr/>
        </p:nvCxnSpPr>
        <p:spPr>
          <a:xfrm flipV="1">
            <a:off x="2813681" y="2108852"/>
            <a:ext cx="1240860" cy="936104"/>
          </a:xfrm>
          <a:prstGeom prst="straightConnector1">
            <a:avLst/>
          </a:prstGeom>
          <a:noFill/>
          <a:ln w="9525" cap="flat" cmpd="sng" algn="ctr">
            <a:solidFill>
              <a:srgbClr val="414455"/>
            </a:solidFill>
            <a:prstDash val="solid"/>
            <a:tailEnd type="arrow"/>
          </a:ln>
          <a:effectLst/>
        </p:spPr>
      </p:cxnSp>
      <p:cxnSp>
        <p:nvCxnSpPr>
          <p:cNvPr id="20" name="直接箭头连接符 19"/>
          <p:cNvCxnSpPr>
            <a:stCxn id="18" idx="0"/>
          </p:cNvCxnSpPr>
          <p:nvPr/>
        </p:nvCxnSpPr>
        <p:spPr>
          <a:xfrm>
            <a:off x="3155764" y="3729031"/>
            <a:ext cx="898777" cy="0"/>
          </a:xfrm>
          <a:prstGeom prst="straightConnector1">
            <a:avLst/>
          </a:prstGeom>
          <a:noFill/>
          <a:ln w="9525" cap="flat" cmpd="sng" algn="ctr">
            <a:solidFill>
              <a:srgbClr val="414455"/>
            </a:solidFill>
            <a:prstDash val="solid"/>
            <a:tailEnd type="arrow"/>
          </a:ln>
          <a:effectLst/>
        </p:spPr>
      </p:cxnSp>
      <p:cxnSp>
        <p:nvCxnSpPr>
          <p:cNvPr id="21" name="直接箭头连接符 20"/>
          <p:cNvCxnSpPr>
            <a:stCxn id="18" idx="1"/>
          </p:cNvCxnSpPr>
          <p:nvPr/>
        </p:nvCxnSpPr>
        <p:spPr>
          <a:xfrm>
            <a:off x="2813681" y="4413107"/>
            <a:ext cx="1240860" cy="936104"/>
          </a:xfrm>
          <a:prstGeom prst="straightConnector1">
            <a:avLst/>
          </a:prstGeom>
          <a:noFill/>
          <a:ln w="9525" cap="flat" cmpd="sng" algn="ctr">
            <a:solidFill>
              <a:srgbClr val="414455"/>
            </a:solidFill>
            <a:prstDash val="solid"/>
            <a:tailEnd type="arrow"/>
          </a:ln>
          <a:effectLst/>
        </p:spPr>
      </p:cxnSp>
      <p:sp>
        <p:nvSpPr>
          <p:cNvPr id="22" name="TextBox 9"/>
          <p:cNvSpPr txBox="1"/>
          <p:nvPr/>
        </p:nvSpPr>
        <p:spPr>
          <a:xfrm>
            <a:off x="4270591" y="1748812"/>
            <a:ext cx="6049460" cy="905232"/>
          </a:xfrm>
          <a:prstGeom prst="rect">
            <a:avLst/>
          </a:prstGeom>
          <a:noFill/>
        </p:spPr>
        <p:txBody>
          <a:bodyPr wrap="square" lIns="91423" tIns="45712" rIns="91423" bIns="45712" rtlCol="0">
            <a:spAutoFit/>
          </a:bodyPr>
          <a:lstStyle/>
          <a:p>
            <a:pPr defTabSz="914400" latinLnBrk="0">
              <a:lnSpc>
                <a:spcPct val="130000"/>
              </a:lnSpc>
              <a:buFont typeface="Arial" panose="020b0604020202020204" pitchFamily="34" charset="0"/>
              <a:buNone/>
            </a:pPr>
            <a:r>
              <a:rPr lang="zh-CN" altLang="en-US" sz="1400">
                <a:solidFill>
                  <a:sysClr val="windowText" lastClr="000000"/>
                </a:solidFill>
                <a:latin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400">
              <a:solidFill>
                <a:sysClr val="windowText" lastClr="000000"/>
              </a:solidFill>
              <a:latin typeface="微软雅黑" panose="020b0503020204020204" pitchFamily="34" charset="-122"/>
            </a:endParaRPr>
          </a:p>
        </p:txBody>
      </p:sp>
      <p:sp>
        <p:nvSpPr>
          <p:cNvPr id="23" name="矩形 22"/>
          <p:cNvSpPr/>
          <p:nvPr/>
        </p:nvSpPr>
        <p:spPr>
          <a:xfrm>
            <a:off x="4054539" y="3258685"/>
            <a:ext cx="6361941" cy="1442457"/>
          </a:xfrm>
          <a:prstGeom prst="rect">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24" name="矩形 23"/>
          <p:cNvSpPr/>
          <p:nvPr/>
        </p:nvSpPr>
        <p:spPr>
          <a:xfrm>
            <a:off x="4886498" y="3044955"/>
            <a:ext cx="4686911" cy="463551"/>
          </a:xfrm>
          <a:prstGeom prst="rect">
            <a:avLst/>
          </a:prstGeom>
          <a:solidFill>
            <a:srgbClr val="3F3F3F"/>
          </a:solidFill>
          <a:ln w="25400" cap="flat" cmpd="sng" algn="ctr">
            <a:noFill/>
            <a:prstDash val="solid"/>
          </a:ln>
          <a:effectLst/>
        </p:spPr>
        <p:txBody>
          <a:bodyPr lIns="91423" tIns="45712" rIns="91423" bIns="45712" rtlCol="0" anchor="ctr"/>
          <a:lstStyle/>
          <a:p>
            <a:pPr algn="ctr" latinLnBrk="0">
              <a:buFont typeface="Arial" panose="020b0604020202020204" pitchFamily="34" charset="0"/>
              <a:buNone/>
              <a:defRPr/>
            </a:pPr>
            <a:r>
              <a:rPr lang="zh-CN" altLang="en-US" kern="0">
                <a:solidFill>
                  <a:prstClr val="white"/>
                </a:solidFill>
                <a:latin typeface="微软雅黑" panose="020b0503020204020204" pitchFamily="34" charset="-122"/>
              </a:rPr>
              <a:t>点击添加标题</a:t>
            </a:r>
            <a:endParaRPr lang="zh-CN" altLang="en-US" kern="0">
              <a:solidFill>
                <a:prstClr val="white"/>
              </a:solidFill>
              <a:latin typeface="微软雅黑" panose="020b0503020204020204" pitchFamily="34" charset="-122"/>
            </a:endParaRPr>
          </a:p>
        </p:txBody>
      </p:sp>
      <p:sp>
        <p:nvSpPr>
          <p:cNvPr id="25" name="TextBox 12"/>
          <p:cNvSpPr txBox="1"/>
          <p:nvPr/>
        </p:nvSpPr>
        <p:spPr>
          <a:xfrm>
            <a:off x="4270591" y="3549012"/>
            <a:ext cx="6049460" cy="905232"/>
          </a:xfrm>
          <a:prstGeom prst="rect">
            <a:avLst/>
          </a:prstGeom>
          <a:noFill/>
        </p:spPr>
        <p:txBody>
          <a:bodyPr wrap="square" lIns="91423" tIns="45712" rIns="91423" bIns="45712" rtlCol="0">
            <a:spAutoFit/>
          </a:bodyPr>
          <a:lstStyle/>
          <a:p>
            <a:pPr defTabSz="914400" latinLnBrk="0">
              <a:lnSpc>
                <a:spcPct val="130000"/>
              </a:lnSpc>
              <a:buFont typeface="Arial" panose="020b0604020202020204" pitchFamily="34" charset="0"/>
              <a:buNone/>
            </a:pPr>
            <a:r>
              <a:rPr lang="zh-CN" altLang="en-US" sz="1400">
                <a:solidFill>
                  <a:sysClr val="windowText" lastClr="000000"/>
                </a:solidFill>
                <a:latin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400">
              <a:solidFill>
                <a:sysClr val="windowText" lastClr="000000"/>
              </a:solidFill>
              <a:latin typeface="微软雅黑" panose="020b0503020204020204" pitchFamily="34" charset="-122"/>
            </a:endParaRPr>
          </a:p>
        </p:txBody>
      </p:sp>
      <p:sp>
        <p:nvSpPr>
          <p:cNvPr id="26" name="矩形 25"/>
          <p:cNvSpPr/>
          <p:nvPr/>
        </p:nvSpPr>
        <p:spPr>
          <a:xfrm>
            <a:off x="4054539" y="5058885"/>
            <a:ext cx="6361941" cy="1442457"/>
          </a:xfrm>
          <a:prstGeom prst="rect">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27" name="矩形 26"/>
          <p:cNvSpPr/>
          <p:nvPr/>
        </p:nvSpPr>
        <p:spPr>
          <a:xfrm>
            <a:off x="4886498" y="4845157"/>
            <a:ext cx="4686911" cy="463551"/>
          </a:xfrm>
          <a:prstGeom prst="rect">
            <a:avLst/>
          </a:prstGeom>
          <a:solidFill>
            <a:srgbClr val="3F3F3F"/>
          </a:solidFill>
          <a:ln w="25400" cap="flat" cmpd="sng" algn="ctr">
            <a:noFill/>
            <a:prstDash val="solid"/>
          </a:ln>
          <a:effectLst/>
        </p:spPr>
        <p:txBody>
          <a:bodyPr lIns="91423" tIns="45712" rIns="91423" bIns="45712" rtlCol="0" anchor="ctr"/>
          <a:lstStyle/>
          <a:p>
            <a:pPr algn="ctr" latinLnBrk="0">
              <a:buFont typeface="Arial" panose="020b0604020202020204" pitchFamily="34" charset="0"/>
              <a:buNone/>
              <a:defRPr/>
            </a:pPr>
            <a:r>
              <a:rPr lang="zh-CN" altLang="en-US" kern="0">
                <a:solidFill>
                  <a:prstClr val="white"/>
                </a:solidFill>
                <a:latin typeface="微软雅黑" panose="020b0503020204020204" pitchFamily="34" charset="-122"/>
              </a:rPr>
              <a:t>点击添加标题</a:t>
            </a:r>
            <a:endParaRPr lang="zh-CN" altLang="en-US" kern="0">
              <a:solidFill>
                <a:prstClr val="white"/>
              </a:solidFill>
              <a:latin typeface="微软雅黑" panose="020b0503020204020204" pitchFamily="34" charset="-122"/>
            </a:endParaRPr>
          </a:p>
        </p:txBody>
      </p:sp>
      <p:sp>
        <p:nvSpPr>
          <p:cNvPr id="28" name="TextBox 15"/>
          <p:cNvSpPr txBox="1"/>
          <p:nvPr/>
        </p:nvSpPr>
        <p:spPr>
          <a:xfrm>
            <a:off x="4270591" y="5349212"/>
            <a:ext cx="6049460" cy="905232"/>
          </a:xfrm>
          <a:prstGeom prst="rect">
            <a:avLst/>
          </a:prstGeom>
          <a:noFill/>
        </p:spPr>
        <p:txBody>
          <a:bodyPr wrap="square" lIns="91423" tIns="45712" rIns="91423" bIns="45712" rtlCol="0">
            <a:spAutoFit/>
          </a:bodyPr>
          <a:lstStyle/>
          <a:p>
            <a:pPr defTabSz="914400" latinLnBrk="0">
              <a:lnSpc>
                <a:spcPct val="130000"/>
              </a:lnSpc>
              <a:buFont typeface="Arial" panose="020b0604020202020204" pitchFamily="34" charset="0"/>
              <a:buNone/>
            </a:pPr>
            <a:r>
              <a:rPr lang="zh-CN" altLang="en-US" sz="1400">
                <a:solidFill>
                  <a:sysClr val="windowText" lastClr="000000"/>
                </a:solidFill>
                <a:latin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400">
              <a:solidFill>
                <a:sysClr val="windowText" lastClr="000000"/>
              </a:solidFill>
              <a:latin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25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nodeType="afterGroup">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par>
                          <p:cTn id="26" fill="hold" nodeType="afterGroup">
                            <p:stCondLst>
                              <p:cond delay="2000"/>
                            </p:stCondLst>
                            <p:childTnLst>
                              <p:par>
                                <p:cTn id="27" presetID="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250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22"/>
                                        </p:tgtEl>
                                        <p:attrNameLst>
                                          <p:attrName>style.visibility</p:attrName>
                                        </p:attrNameLst>
                                      </p:cBhvr>
                                      <p:to>
                                        <p:strVal val="visible"/>
                                      </p:to>
                                    </p:set>
                                    <p:animEffect transition="in" filter="wipe(left)">
                                      <p:cBhvr>
                                        <p:cTn id="34" dur="100"/>
                                        <p:tgtEl>
                                          <p:spTgt spid="22"/>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22"/>
                                        </p:tgtEl>
                                      </p:cBhvr>
                                      <p:to x="80000" y="100000"/>
                                    </p:animScale>
                                    <p:anim by="(#ppt_w*0.10)" calcmode="lin" valueType="num">
                                      <p:cBhvr>
                                        <p:cTn id="37" dur="50" autoRev="1" fill="hold">
                                          <p:stCondLst>
                                            <p:cond delay="0"/>
                                          </p:stCondLst>
                                        </p:cTn>
                                        <p:tgtEl>
                                          <p:spTgt spid="22"/>
                                        </p:tgtEl>
                                        <p:attrNameLst>
                                          <p:attrName>ppt_x</p:attrName>
                                        </p:attrNameLst>
                                      </p:cBhvr>
                                    </p:anim>
                                    <p:anim by="(-#ppt_w*0.10)" calcmode="lin" valueType="num">
                                      <p:cBhvr>
                                        <p:cTn id="38" dur="50" autoRev="1" fill="hold">
                                          <p:stCondLst>
                                            <p:cond delay="0"/>
                                          </p:stCondLst>
                                        </p:cTn>
                                        <p:tgtEl>
                                          <p:spTgt spid="22"/>
                                        </p:tgtEl>
                                        <p:attrNameLst>
                                          <p:attrName>ppt_y</p:attrName>
                                        </p:attrNameLst>
                                      </p:cBhvr>
                                    </p:anim>
                                    <p:animRot by="-480000">
                                      <p:cBhvr>
                                        <p:cTn id="39" dur="50" autoRev="1" fill="hold">
                                          <p:stCondLst>
                                            <p:cond delay="0"/>
                                          </p:stCondLst>
                                        </p:cTn>
                                        <p:tgtEl>
                                          <p:spTgt spid="22"/>
                                        </p:tgtEl>
                                        <p:attrNameLst>
                                          <p:attrName>r</p:attrName>
                                        </p:attrNameLst>
                                      </p:cBhvr>
                                    </p:animRot>
                                  </p:childTnLst>
                                </p:cTn>
                              </p:par>
                            </p:childTnLst>
                          </p:cTn>
                        </p:par>
                        <p:par>
                          <p:cTn id="40" fill="hold" nodeType="afterGroup">
                            <p:stCondLst>
                              <p:cond delay="2600"/>
                            </p:stCondLst>
                            <p:childTnLst>
                              <p:par>
                                <p:cTn id="41" presetID="16" presetClass="entr" presetSubtype="37"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outVertical)">
                                      <p:cBhvr>
                                        <p:cTn id="43" dur="500"/>
                                        <p:tgtEl>
                                          <p:spTgt spid="24"/>
                                        </p:tgtEl>
                                      </p:cBhvr>
                                    </p:animEffect>
                                  </p:childTnLst>
                                </p:cTn>
                              </p:par>
                            </p:childTnLst>
                          </p:cTn>
                        </p:par>
                        <p:par>
                          <p:cTn id="44" fill="hold" nodeType="afterGroup">
                            <p:stCondLst>
                              <p:cond delay="3100"/>
                            </p:stCondLst>
                            <p:childTnLst>
                              <p:par>
                                <p:cTn id="45" presetID="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360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25"/>
                                        </p:tgtEl>
                                        <p:attrNameLst>
                                          <p:attrName>style.visibility</p:attrName>
                                        </p:attrNameLst>
                                      </p:cBhvr>
                                      <p:to>
                                        <p:strVal val="visible"/>
                                      </p:to>
                                    </p:set>
                                    <p:animEffect transition="in" filter="wipe(left)">
                                      <p:cBhvr>
                                        <p:cTn id="52" dur="100"/>
                                        <p:tgtEl>
                                          <p:spTgt spid="25"/>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25"/>
                                        </p:tgtEl>
                                      </p:cBhvr>
                                      <p:to x="80000" y="100000"/>
                                    </p:animScale>
                                    <p:anim by="(#ppt_w*0.10)" calcmode="lin" valueType="num">
                                      <p:cBhvr>
                                        <p:cTn id="55" dur="50" autoRev="1" fill="hold">
                                          <p:stCondLst>
                                            <p:cond delay="0"/>
                                          </p:stCondLst>
                                        </p:cTn>
                                        <p:tgtEl>
                                          <p:spTgt spid="25"/>
                                        </p:tgtEl>
                                        <p:attrNameLst>
                                          <p:attrName>ppt_x</p:attrName>
                                        </p:attrNameLst>
                                      </p:cBhvr>
                                    </p:anim>
                                    <p:anim by="(-#ppt_w*0.10)" calcmode="lin" valueType="num">
                                      <p:cBhvr>
                                        <p:cTn id="56" dur="50" autoRev="1" fill="hold">
                                          <p:stCondLst>
                                            <p:cond delay="0"/>
                                          </p:stCondLst>
                                        </p:cTn>
                                        <p:tgtEl>
                                          <p:spTgt spid="25"/>
                                        </p:tgtEl>
                                        <p:attrNameLst>
                                          <p:attrName>ppt_y</p:attrName>
                                        </p:attrNameLst>
                                      </p:cBhvr>
                                    </p:anim>
                                    <p:animRot by="-480000">
                                      <p:cBhvr>
                                        <p:cTn id="57" dur="50" autoRev="1" fill="hold">
                                          <p:stCondLst>
                                            <p:cond delay="0"/>
                                          </p:stCondLst>
                                        </p:cTn>
                                        <p:tgtEl>
                                          <p:spTgt spid="25"/>
                                        </p:tgtEl>
                                        <p:attrNameLst>
                                          <p:attrName>r</p:attrName>
                                        </p:attrNameLst>
                                      </p:cBhvr>
                                    </p:animRot>
                                  </p:childTnLst>
                                </p:cTn>
                              </p:par>
                            </p:childTnLst>
                          </p:cTn>
                        </p:par>
                        <p:par>
                          <p:cTn id="58" fill="hold" nodeType="afterGroup">
                            <p:stCondLst>
                              <p:cond delay="3700"/>
                            </p:stCondLst>
                            <p:childTnLst>
                              <p:par>
                                <p:cTn id="59" presetID="16" presetClass="entr" presetSubtype="37"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outVertical)">
                                      <p:cBhvr>
                                        <p:cTn id="61" dur="500"/>
                                        <p:tgtEl>
                                          <p:spTgt spid="27"/>
                                        </p:tgtEl>
                                      </p:cBhvr>
                                    </p:animEffect>
                                  </p:childTnLst>
                                </p:cTn>
                              </p:par>
                            </p:childTnLst>
                          </p:cTn>
                        </p:par>
                        <p:par>
                          <p:cTn id="62" fill="hold" nodeType="afterGroup">
                            <p:stCondLst>
                              <p:cond delay="4200"/>
                            </p:stCondLst>
                            <p:childTnLst>
                              <p:par>
                                <p:cTn id="63" presetID="2" presetClass="entr" presetSubtype="1"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0-#ppt_h/2"/>
                                          </p:val>
                                        </p:tav>
                                        <p:tav tm="100000">
                                          <p:val>
                                            <p:strVal val="#ppt_y"/>
                                          </p:val>
                                        </p:tav>
                                      </p:tavLst>
                                    </p:anim>
                                  </p:childTnLst>
                                </p:cTn>
                              </p:par>
                            </p:childTnLst>
                          </p:cTn>
                        </p:par>
                        <p:par>
                          <p:cTn id="67" fill="hold" nodeType="afterGroup">
                            <p:stCondLst>
                              <p:cond delay="4700"/>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28"/>
                                        </p:tgtEl>
                                        <p:attrNameLst>
                                          <p:attrName>style.visibility</p:attrName>
                                        </p:attrNameLst>
                                      </p:cBhvr>
                                      <p:to>
                                        <p:strVal val="visible"/>
                                      </p:to>
                                    </p:set>
                                    <p:animEffect transition="in" filter="wipe(left)">
                                      <p:cBhvr>
                                        <p:cTn id="70" dur="100"/>
                                        <p:tgtEl>
                                          <p:spTgt spid="28"/>
                                        </p:tgtEl>
                                      </p:cBhvr>
                                    </p:animEffect>
                                  </p:childTnLst>
                                </p:cTn>
                              </p:par>
                              <p:par>
                                <p:cTn id="71" presetID="36" presetClass="emph" presetSubtype="0" fill="hold" grpId="1" nodeType="withEffect">
                                  <p:stCondLst>
                                    <p:cond delay="0"/>
                                  </p:stCondLst>
                                  <p:iterate type="lt">
                                    <p:tmPct val="30000"/>
                                  </p:iterate>
                                  <p:childTnLst>
                                    <p:animScale>
                                      <p:cBhvr>
                                        <p:cTn id="72" dur="50" autoRev="1" fill="hold">
                                          <p:stCondLst>
                                            <p:cond delay="0"/>
                                          </p:stCondLst>
                                        </p:cTn>
                                        <p:tgtEl>
                                          <p:spTgt spid="28"/>
                                        </p:tgtEl>
                                      </p:cBhvr>
                                      <p:to x="80000" y="100000"/>
                                    </p:animScale>
                                    <p:anim by="(#ppt_w*0.10)" calcmode="lin" valueType="num">
                                      <p:cBhvr>
                                        <p:cTn id="73" dur="50" autoRev="1" fill="hold">
                                          <p:stCondLst>
                                            <p:cond delay="0"/>
                                          </p:stCondLst>
                                        </p:cTn>
                                        <p:tgtEl>
                                          <p:spTgt spid="28"/>
                                        </p:tgtEl>
                                        <p:attrNameLst>
                                          <p:attrName>ppt_x</p:attrName>
                                        </p:attrNameLst>
                                      </p:cBhvr>
                                    </p:anim>
                                    <p:anim by="(-#ppt_w*0.10)" calcmode="lin" valueType="num">
                                      <p:cBhvr>
                                        <p:cTn id="74" dur="50" autoRev="1" fill="hold">
                                          <p:stCondLst>
                                            <p:cond delay="0"/>
                                          </p:stCondLst>
                                        </p:cTn>
                                        <p:tgtEl>
                                          <p:spTgt spid="28"/>
                                        </p:tgtEl>
                                        <p:attrNameLst>
                                          <p:attrName>ppt_y</p:attrName>
                                        </p:attrNameLst>
                                      </p:cBhvr>
                                    </p:anim>
                                    <p:animRot by="-480000">
                                      <p:cBhvr>
                                        <p:cTn id="75" dur="50" autoRev="1" fill="hold">
                                          <p:stCondLst>
                                            <p:cond delay="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animBg="1"/>
      <p:bldP spid="17" grpId="0" animBg="1"/>
      <p:bldP spid="18" grpId="0" animBg="1"/>
      <p:bldP spid="22" grpId="0"/>
      <p:bldP spid="22" grpId="1"/>
      <p:bldP spid="23" grpId="0" animBg="1"/>
      <p:bldP spid="24" grpId="0" animBg="1"/>
      <p:bldP spid="25" grpId="0"/>
      <p:bldP spid="25" grpId="1"/>
      <p:bldP spid="26" grpId="0" animBg="1"/>
      <p:bldP spid="27" grpId="0" animBg="1"/>
      <p:bldP spid="28" grpId="0"/>
      <p:bldP spid="28" grpId="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9" name="Group 5"/>
          <p:cNvGrpSpPr/>
          <p:nvPr/>
        </p:nvGrpSpPr>
        <p:grpSpPr>
          <a:xfrm>
            <a:off x="1416050" y="1925856"/>
            <a:ext cx="4953213" cy="4037248"/>
            <a:chOff x="0" y="-1"/>
            <a:chExt cx="3851441" cy="3048007"/>
          </a:xfrm>
        </p:grpSpPr>
        <p:sp>
          <p:nvSpPr>
            <p:cNvPr id="50" name="矩形 1"/>
            <p:cNvSpPr>
              <a:spLocks noChangeArrowheads="1"/>
            </p:cNvSpPr>
            <p:nvPr/>
          </p:nvSpPr>
          <p:spPr bwMode="auto">
            <a:xfrm>
              <a:off x="82517" y="85860"/>
              <a:ext cx="3656678" cy="2007609"/>
            </a:xfrm>
            <a:prstGeom prst="rect">
              <a:avLst/>
            </a:prstGeom>
            <a:blipFill dpi="0" rotWithShape="1">
              <a:blip r:embed="rId3">
                <a:extLst>
                  <a:ext uri="{BEBA8EAE-BF5A-486C-A8C5-ECC9F3942E4B}">
                    <a14:imgProps xmlns:a14="http://schemas.microsoft.com/office/drawing/2010/main">
                      <a14:imgLayer r:embed="rId4">
                        <a14:imgEffect>
                          <a14:saturation sat="0"/>
                        </a14:imgEffect>
                        <a14:imgEffect>
                          <a14:sharpenSoften amount="50000"/>
                        </a14:imgEffect>
                      </a14:imgLayer>
                    </a14:imgProps>
                  </a:ext>
                </a:extLst>
              </a:blip>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12192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zh-CN" sz="1865" b="0" i="0" u="none" strike="noStrike" kern="0" cap="none" spc="0" normalizeH="0" baseline="0" noProof="0">
                <a:ln>
                  <a:noFill/>
                </a:ln>
                <a:solidFill>
                  <a:srgbClr val="FFFFFF"/>
                </a:solidFill>
                <a:effectLst/>
                <a:uLnTx/>
                <a:uFillTx/>
                <a:latin typeface="Abadi MT"/>
                <a:ea typeface="微软雅黑" panose="020b0503020204020204" pitchFamily="34" charset="-122"/>
                <a:cs typeface="+mn-ea"/>
                <a:sym typeface="+mn-lt"/>
              </a:endParaRPr>
            </a:p>
          </p:txBody>
        </p:sp>
        <p:grpSp>
          <p:nvGrpSpPr>
            <p:cNvPr id="51" name="Group 7"/>
            <p:cNvGrpSpPr/>
            <p:nvPr/>
          </p:nvGrpSpPr>
          <p:grpSpPr>
            <a:xfrm>
              <a:off x="0" y="-1"/>
              <a:ext cx="3851441" cy="3048007"/>
              <a:chOff x="0" y="-1"/>
              <a:chExt cx="3851441" cy="3048007"/>
            </a:xfrm>
          </p:grpSpPr>
          <p:grpSp>
            <p:nvGrpSpPr>
              <p:cNvPr id="52" name="Group 8"/>
              <p:cNvGrpSpPr/>
              <p:nvPr/>
            </p:nvGrpSpPr>
            <p:grpSpPr>
              <a:xfrm>
                <a:off x="0" y="-1"/>
                <a:ext cx="3851441" cy="3048007"/>
                <a:chOff x="0" y="-1"/>
                <a:chExt cx="3732582" cy="2953943"/>
              </a:xfrm>
            </p:grpSpPr>
            <p:sp>
              <p:nvSpPr>
                <p:cNvPr id="54" name="圆角矩形 1"/>
                <p:cNvSpPr>
                  <a:spLocks noChangeArrowheads="1"/>
                </p:cNvSpPr>
                <p:nvPr/>
              </p:nvSpPr>
              <p:spPr bwMode="auto">
                <a:xfrm>
                  <a:off x="0" y="0"/>
                  <a:ext cx="3732582" cy="2447190"/>
                </a:xfrm>
                <a:custGeom>
                  <a:gdLst>
                    <a:gd name="T0" fmla="*/ 110325 w 5436000"/>
                    <a:gd name="T1" fmla="*/ 105407 h 3564000"/>
                    <a:gd name="T2" fmla="*/ 110325 w 5436000"/>
                    <a:gd name="T3" fmla="*/ 1344447 h 3564000"/>
                    <a:gd name="T4" fmla="*/ 2452619 w 5436000"/>
                    <a:gd name="T5" fmla="*/ 1344447 h 3564000"/>
                    <a:gd name="T6" fmla="*/ 2452619 w 5436000"/>
                    <a:gd name="T7" fmla="*/ 105407 h 3564000"/>
                    <a:gd name="T8" fmla="*/ 110325 w 5436000"/>
                    <a:gd name="T9" fmla="*/ 105407 h 3564000"/>
                    <a:gd name="T10" fmla="*/ 91444 w 5436000"/>
                    <a:gd name="T11" fmla="*/ 0 h 3564000"/>
                    <a:gd name="T12" fmla="*/ 2471501 w 5436000"/>
                    <a:gd name="T13" fmla="*/ 0 h 3564000"/>
                    <a:gd name="T14" fmla="*/ 2562945 w 5436000"/>
                    <a:gd name="T15" fmla="*/ 91444 h 3564000"/>
                    <a:gd name="T16" fmla="*/ 2562945 w 5436000"/>
                    <a:gd name="T17" fmla="*/ 1588898 h 3564000"/>
                    <a:gd name="T18" fmla="*/ 2471501 w 5436000"/>
                    <a:gd name="T19" fmla="*/ 1680342 h 3564000"/>
                    <a:gd name="T20" fmla="*/ 91444 w 5436000"/>
                    <a:gd name="T21" fmla="*/ 1680342 h 3564000"/>
                    <a:gd name="T22" fmla="*/ 0 w 5436000"/>
                    <a:gd name="T23" fmla="*/ 1588898 h 3564000"/>
                    <a:gd name="T24" fmla="*/ 0 w 5436000"/>
                    <a:gd name="T25" fmla="*/ 91444 h 3564000"/>
                    <a:gd name="T26" fmla="*/ 91444 w 5436000"/>
                    <a:gd name="T27" fmla="*/ 0 h 3564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6000"/>
                    <a:gd name="T43" fmla="*/ 0 h 3564000"/>
                    <a:gd name="T44" fmla="*/ 5436000 w 5436000"/>
                    <a:gd name="T45" fmla="*/ 3564000 h 3564000"/>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6000" h="3564000">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370047"/>
                      </a:lnTo>
                      <a:cubicBezTo>
                        <a:pt x="5436000" y="3477164"/>
                        <a:pt x="5349164" y="3564000"/>
                        <a:pt x="5242047" y="3564000"/>
                      </a:cubicBezTo>
                      <a:lnTo>
                        <a:pt x="193953" y="3564000"/>
                      </a:lnTo>
                      <a:cubicBezTo>
                        <a:pt x="86836" y="3564000"/>
                        <a:pt x="0" y="3477164"/>
                        <a:pt x="0" y="3370047"/>
                      </a:cubicBezTo>
                      <a:lnTo>
                        <a:pt x="0" y="193953"/>
                      </a:lnTo>
                      <a:cubicBezTo>
                        <a:pt x="0" y="86836"/>
                        <a:pt x="86836" y="0"/>
                        <a:pt x="193953" y="0"/>
                      </a:cubicBez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black"/>
                    </a:solidFill>
                    <a:effectLst/>
                    <a:uLnTx/>
                    <a:uFillTx/>
                    <a:latin typeface="Abadi MT"/>
                    <a:ea typeface="微软雅黑" panose="020b0503020204020204" pitchFamily="34" charset="-122"/>
                    <a:cs typeface="+mn-ea"/>
                    <a:sym typeface="+mn-lt"/>
                  </a:endParaRPr>
                </a:p>
              </p:txBody>
            </p:sp>
            <p:sp>
              <p:nvSpPr>
                <p:cNvPr id="55" name="圆角矩形 12"/>
                <p:cNvSpPr>
                  <a:spLocks noChangeArrowheads="1"/>
                </p:cNvSpPr>
                <p:nvPr/>
              </p:nvSpPr>
              <p:spPr bwMode="auto">
                <a:xfrm>
                  <a:off x="0" y="1"/>
                  <a:ext cx="3732582" cy="2111515"/>
                </a:xfrm>
                <a:custGeom>
                  <a:gdLst>
                    <a:gd name="T0" fmla="*/ 110325 w 5436000"/>
                    <a:gd name="T1" fmla="*/ 105407 h 3075136"/>
                    <a:gd name="T2" fmla="*/ 110325 w 5436000"/>
                    <a:gd name="T3" fmla="*/ 1344446 h 3075136"/>
                    <a:gd name="T4" fmla="*/ 2452619 w 5436000"/>
                    <a:gd name="T5" fmla="*/ 1344446 h 3075136"/>
                    <a:gd name="T6" fmla="*/ 2452619 w 5436000"/>
                    <a:gd name="T7" fmla="*/ 105407 h 3075136"/>
                    <a:gd name="T8" fmla="*/ 110325 w 5436000"/>
                    <a:gd name="T9" fmla="*/ 105407 h 3075136"/>
                    <a:gd name="T10" fmla="*/ 91444 w 5436000"/>
                    <a:gd name="T11" fmla="*/ 0 h 3075136"/>
                    <a:gd name="T12" fmla="*/ 2471501 w 5436000"/>
                    <a:gd name="T13" fmla="*/ 0 h 3075136"/>
                    <a:gd name="T14" fmla="*/ 2562945 w 5436000"/>
                    <a:gd name="T15" fmla="*/ 91444 h 3075136"/>
                    <a:gd name="T16" fmla="*/ 2562945 w 5436000"/>
                    <a:gd name="T17" fmla="*/ 1449853 h 3075136"/>
                    <a:gd name="T18" fmla="*/ 0 w 5436000"/>
                    <a:gd name="T19" fmla="*/ 1449853 h 3075136"/>
                    <a:gd name="T20" fmla="*/ 0 w 5436000"/>
                    <a:gd name="T21" fmla="*/ 91444 h 3075136"/>
                    <a:gd name="T22" fmla="*/ 91444 w 5436000"/>
                    <a:gd name="T23" fmla="*/ 0 h 3075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36000"/>
                    <a:gd name="T37" fmla="*/ 0 h 3075136"/>
                    <a:gd name="T38" fmla="*/ 5436000 w 5436000"/>
                    <a:gd name="T39" fmla="*/ 3075136 h 30751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36000" h="3075136">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075136"/>
                      </a:lnTo>
                      <a:lnTo>
                        <a:pt x="0" y="3075136"/>
                      </a:lnTo>
                      <a:lnTo>
                        <a:pt x="0" y="193953"/>
                      </a:lnTo>
                      <a:cubicBezTo>
                        <a:pt x="0" y="86836"/>
                        <a:pt x="86836" y="0"/>
                        <a:pt x="193953" y="0"/>
                      </a:cubicBezTo>
                      <a:close/>
                    </a:path>
                  </a:pathLst>
                </a:custGeom>
                <a:solidFill>
                  <a:sysClr val="windowText" lastClr="000000">
                    <a:lumMod val="85000"/>
                    <a:lumOff val="1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black"/>
                    </a:solidFill>
                    <a:effectLst/>
                    <a:uLnTx/>
                    <a:uFillTx/>
                    <a:latin typeface="Abadi MT"/>
                    <a:ea typeface="微软雅黑" panose="020b0503020204020204" pitchFamily="34" charset="-122"/>
                    <a:cs typeface="+mn-ea"/>
                    <a:sym typeface="+mn-lt"/>
                  </a:endParaRPr>
                </a:p>
              </p:txBody>
            </p:sp>
            <p:sp>
              <p:nvSpPr>
                <p:cNvPr id="56" name="矩形 14"/>
                <p:cNvSpPr>
                  <a:spLocks noChangeArrowheads="1"/>
                </p:cNvSpPr>
                <p:nvPr/>
              </p:nvSpPr>
              <p:spPr bwMode="auto">
                <a:xfrm>
                  <a:off x="160674" y="153511"/>
                  <a:ext cx="3411233" cy="1804493"/>
                </a:xfrm>
                <a:custGeom>
                  <a:gdLst>
                    <a:gd name="T0" fmla="*/ 8487 w 4968000"/>
                    <a:gd name="T1" fmla="*/ 8487 h 2628000"/>
                    <a:gd name="T2" fmla="*/ 8487 w 4968000"/>
                    <a:gd name="T3" fmla="*/ 1230552 h 2628000"/>
                    <a:gd name="T4" fmla="*/ 2333807 w 4968000"/>
                    <a:gd name="T5" fmla="*/ 1230552 h 2628000"/>
                    <a:gd name="T6" fmla="*/ 2333807 w 4968000"/>
                    <a:gd name="T7" fmla="*/ 8487 h 2628000"/>
                    <a:gd name="T8" fmla="*/ 8487 w 4968000"/>
                    <a:gd name="T9" fmla="*/ 8487 h 2628000"/>
                    <a:gd name="T10" fmla="*/ 0 w 4968000"/>
                    <a:gd name="T11" fmla="*/ 0 h 2628000"/>
                    <a:gd name="T12" fmla="*/ 2342293 w 4968000"/>
                    <a:gd name="T13" fmla="*/ 0 h 2628000"/>
                    <a:gd name="T14" fmla="*/ 2342293 w 4968000"/>
                    <a:gd name="T15" fmla="*/ 1239039 h 2628000"/>
                    <a:gd name="T16" fmla="*/ 0 w 4968000"/>
                    <a:gd name="T17" fmla="*/ 1239039 h 2628000"/>
                    <a:gd name="T18" fmla="*/ 0 w 4968000"/>
                    <a:gd name="T19" fmla="*/ 0 h 2628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8000"/>
                    <a:gd name="T31" fmla="*/ 0 h 2628000"/>
                    <a:gd name="T32" fmla="*/ 4968000 w 4968000"/>
                    <a:gd name="T33" fmla="*/ 2628000 h 2628000"/>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8000" h="2628000">
                      <a:moveTo>
                        <a:pt x="18000" y="18000"/>
                      </a:moveTo>
                      <a:lnTo>
                        <a:pt x="18000" y="2610000"/>
                      </a:lnTo>
                      <a:lnTo>
                        <a:pt x="4950000" y="2610000"/>
                      </a:lnTo>
                      <a:lnTo>
                        <a:pt x="4950000" y="18000"/>
                      </a:lnTo>
                      <a:lnTo>
                        <a:pt x="18000" y="18000"/>
                      </a:lnTo>
                      <a:close/>
                      <a:moveTo>
                        <a:pt x="0" y="0"/>
                      </a:moveTo>
                      <a:lnTo>
                        <a:pt x="4968000" y="0"/>
                      </a:lnTo>
                      <a:lnTo>
                        <a:pt x="4968000" y="2628000"/>
                      </a:lnTo>
                      <a:lnTo>
                        <a:pt x="0" y="26280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black"/>
                    </a:solidFill>
                    <a:effectLst/>
                    <a:uLnTx/>
                    <a:uFillTx/>
                    <a:latin typeface="Abadi MT"/>
                    <a:ea typeface="微软雅黑" panose="020b0503020204020204" pitchFamily="34" charset="-122"/>
                    <a:cs typeface="+mn-ea"/>
                    <a:sym typeface="+mn-lt"/>
                  </a:endParaRPr>
                </a:p>
              </p:txBody>
            </p:sp>
            <p:sp>
              <p:nvSpPr>
                <p:cNvPr id="57" name="矩形 39"/>
                <p:cNvSpPr>
                  <a:spLocks noChangeArrowheads="1"/>
                </p:cNvSpPr>
                <p:nvPr/>
              </p:nvSpPr>
              <p:spPr bwMode="auto">
                <a:xfrm>
                  <a:off x="1421298" y="2447190"/>
                  <a:ext cx="889986" cy="98887"/>
                </a:xfrm>
                <a:prstGeom prst="rect">
                  <a:avLst/>
                </a:prstGeom>
                <a:solidFill>
                  <a:sysClr val="window" lastClr="FFFFFF">
                    <a:lumMod val="50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1219200" eaLnBrk="1" fontAlgn="auto" latinLnBrk="0" hangingPunct="1">
                    <a:lnSpc>
                      <a:spcPct val="100000"/>
                    </a:lnSpc>
                    <a:spcBef>
                      <a:spcPct val="0"/>
                    </a:spcBef>
                    <a:spcAft>
                      <a:spcPct val="0"/>
                    </a:spcAft>
                    <a:buClrTx/>
                    <a:buSzTx/>
                    <a:buFont typeface="Arial"/>
                    <a:buNone/>
                    <a:defRPr/>
                  </a:pPr>
                  <a:endParaRPr kumimoji="0" lang="zh-CN" altLang="zh-CN" sz="1865" b="0" i="0" u="none" strike="noStrike" kern="0" cap="none" spc="0" normalizeH="0" baseline="0" noProof="0">
                    <a:ln>
                      <a:noFill/>
                    </a:ln>
                    <a:solidFill>
                      <a:srgbClr val="FFFFFF"/>
                    </a:solidFill>
                    <a:effectLst/>
                    <a:uLnTx/>
                    <a:uFillTx/>
                    <a:latin typeface="Abadi MT"/>
                    <a:ea typeface="微软雅黑" panose="020b0503020204020204" pitchFamily="34" charset="-122"/>
                    <a:cs typeface="+mn-ea"/>
                    <a:sym typeface="+mn-lt"/>
                  </a:endParaRPr>
                </a:p>
              </p:txBody>
            </p:sp>
            <p:sp>
              <p:nvSpPr>
                <p:cNvPr id="58" name="矩形 40"/>
                <p:cNvSpPr>
                  <a:spLocks noChangeArrowheads="1"/>
                </p:cNvSpPr>
                <p:nvPr/>
              </p:nvSpPr>
              <p:spPr bwMode="auto">
                <a:xfrm>
                  <a:off x="1421298" y="2546077"/>
                  <a:ext cx="889986" cy="271910"/>
                </a:xfrm>
                <a:prstGeom prst="rect">
                  <a:avLst/>
                </a:prstGeom>
                <a:solidFill>
                  <a:sysClr val="window" lastClr="FFFFFF">
                    <a:lumMod val="7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1219200" eaLnBrk="1" fontAlgn="auto" latinLnBrk="0" hangingPunct="1">
                    <a:lnSpc>
                      <a:spcPct val="100000"/>
                    </a:lnSpc>
                    <a:spcBef>
                      <a:spcPct val="0"/>
                    </a:spcBef>
                    <a:spcAft>
                      <a:spcPct val="0"/>
                    </a:spcAft>
                    <a:buClrTx/>
                    <a:buSzTx/>
                    <a:buFont typeface="Arial"/>
                    <a:buNone/>
                    <a:defRPr/>
                  </a:pPr>
                  <a:endParaRPr kumimoji="0" lang="zh-CN" altLang="zh-CN" sz="1865" b="0" i="0" u="none" strike="noStrike" kern="0" cap="none" spc="0" normalizeH="0" baseline="0" noProof="0">
                    <a:ln>
                      <a:noFill/>
                    </a:ln>
                    <a:solidFill>
                      <a:srgbClr val="FFFFFF"/>
                    </a:solidFill>
                    <a:effectLst/>
                    <a:uLnTx/>
                    <a:uFillTx/>
                    <a:latin typeface="Abadi MT"/>
                    <a:ea typeface="微软雅黑" panose="020b0503020204020204" pitchFamily="34" charset="-122"/>
                    <a:cs typeface="+mn-ea"/>
                    <a:sym typeface="+mn-lt"/>
                  </a:endParaRPr>
                </a:p>
              </p:txBody>
            </p:sp>
            <p:sp>
              <p:nvSpPr>
                <p:cNvPr id="59" name="圆角矩形 41"/>
                <p:cNvSpPr>
                  <a:spLocks noChangeArrowheads="1"/>
                </p:cNvSpPr>
                <p:nvPr/>
              </p:nvSpPr>
              <p:spPr bwMode="auto">
                <a:xfrm>
                  <a:off x="1124636" y="2817987"/>
                  <a:ext cx="1483310" cy="135955"/>
                </a:xfrm>
                <a:prstGeom prst="roundRect">
                  <a:avLst>
                    <a:gd name="adj" fmla="val 16667"/>
                  </a:avLst>
                </a:prstGeom>
                <a:solidFill>
                  <a:sysClr val="window" lastClr="FFFFFF">
                    <a:lumMod val="6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1219200" eaLnBrk="1" fontAlgn="auto" latinLnBrk="0" hangingPunct="1">
                    <a:lnSpc>
                      <a:spcPct val="100000"/>
                    </a:lnSpc>
                    <a:spcBef>
                      <a:spcPct val="0"/>
                    </a:spcBef>
                    <a:spcAft>
                      <a:spcPct val="0"/>
                    </a:spcAft>
                    <a:buClrTx/>
                    <a:buSzTx/>
                    <a:buFont typeface="Arial"/>
                    <a:buNone/>
                    <a:defRPr/>
                  </a:pPr>
                  <a:endParaRPr kumimoji="0" lang="zh-CN" altLang="zh-CN" sz="1865" b="0" i="0" u="none" strike="noStrike" kern="0" cap="none" spc="0" normalizeH="0" baseline="0" noProof="0">
                    <a:ln>
                      <a:noFill/>
                    </a:ln>
                    <a:solidFill>
                      <a:srgbClr val="FFFFFF"/>
                    </a:solidFill>
                    <a:effectLst/>
                    <a:uLnTx/>
                    <a:uFillTx/>
                    <a:latin typeface="Abadi MT"/>
                    <a:ea typeface="微软雅黑" panose="020b0503020204020204" pitchFamily="34" charset="-122"/>
                    <a:cs typeface="+mn-ea"/>
                    <a:sym typeface="+mn-lt"/>
                  </a:endParaRPr>
                </a:p>
              </p:txBody>
            </p:sp>
            <p:sp>
              <p:nvSpPr>
                <p:cNvPr id="60" name="椭圆 42"/>
                <p:cNvSpPr>
                  <a:spLocks noChangeArrowheads="1"/>
                </p:cNvSpPr>
                <p:nvPr/>
              </p:nvSpPr>
              <p:spPr bwMode="auto">
                <a:xfrm>
                  <a:off x="1829416" y="41325"/>
                  <a:ext cx="74157" cy="74157"/>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1219200" eaLnBrk="1" fontAlgn="auto" latinLnBrk="0" hangingPunct="1">
                    <a:lnSpc>
                      <a:spcPct val="100000"/>
                    </a:lnSpc>
                    <a:spcBef>
                      <a:spcPct val="0"/>
                    </a:spcBef>
                    <a:spcAft>
                      <a:spcPct val="0"/>
                    </a:spcAft>
                    <a:buClrTx/>
                    <a:buSzTx/>
                    <a:buFont typeface="Arial"/>
                    <a:buNone/>
                    <a:defRPr/>
                  </a:pPr>
                  <a:endParaRPr kumimoji="0" lang="zh-CN" altLang="zh-CN" sz="1865" b="0" i="0" u="none" strike="noStrike" kern="0" cap="none" spc="0" normalizeH="0" baseline="0" noProof="0">
                    <a:ln>
                      <a:noFill/>
                    </a:ln>
                    <a:solidFill>
                      <a:srgbClr val="FFFFFF"/>
                    </a:solidFill>
                    <a:effectLst/>
                    <a:uLnTx/>
                    <a:uFillTx/>
                    <a:latin typeface="Abadi MT"/>
                    <a:ea typeface="微软雅黑" panose="020b0503020204020204" pitchFamily="34" charset="-122"/>
                    <a:cs typeface="+mn-ea"/>
                    <a:sym typeface="+mn-lt"/>
                  </a:endParaRPr>
                </a:p>
              </p:txBody>
            </p:sp>
            <p:sp>
              <p:nvSpPr>
                <p:cNvPr id="61" name="矩形 23"/>
                <p:cNvSpPr>
                  <a:spLocks noChangeArrowheads="1"/>
                </p:cNvSpPr>
                <p:nvPr/>
              </p:nvSpPr>
              <p:spPr bwMode="auto">
                <a:xfrm>
                  <a:off x="2042559" y="-1"/>
                  <a:ext cx="1690023" cy="2447190"/>
                </a:xfrm>
                <a:custGeom>
                  <a:gdLst>
                    <a:gd name="T0" fmla="*/ 0 w 2461290"/>
                    <a:gd name="T1" fmla="*/ 0 h 3564000"/>
                    <a:gd name="T2" fmla="*/ 1068995 w 2461290"/>
                    <a:gd name="T3" fmla="*/ 0 h 3564000"/>
                    <a:gd name="T4" fmla="*/ 1160439 w 2461290"/>
                    <a:gd name="T5" fmla="*/ 91444 h 3564000"/>
                    <a:gd name="T6" fmla="*/ 1160439 w 2461290"/>
                    <a:gd name="T7" fmla="*/ 1588898 h 3564000"/>
                    <a:gd name="T8" fmla="*/ 1068995 w 2461290"/>
                    <a:gd name="T9" fmla="*/ 1680342 h 3564000"/>
                    <a:gd name="T10" fmla="*/ 782140 w 2461290"/>
                    <a:gd name="T11" fmla="*/ 1680342 h 3564000"/>
                    <a:gd name="T12" fmla="*/ 0 w 2461290"/>
                    <a:gd name="T13" fmla="*/ 0 h 3564000"/>
                    <a:gd name="T14" fmla="*/ 0 60000 65536"/>
                    <a:gd name="T15" fmla="*/ 0 60000 65536"/>
                    <a:gd name="T16" fmla="*/ 0 60000 65536"/>
                    <a:gd name="T17" fmla="*/ 0 60000 65536"/>
                    <a:gd name="T18" fmla="*/ 0 60000 65536"/>
                    <a:gd name="T19" fmla="*/ 0 60000 65536"/>
                    <a:gd name="T20" fmla="*/ 0 60000 65536"/>
                    <a:gd name="T21" fmla="*/ 0 w 2461290"/>
                    <a:gd name="T22" fmla="*/ 0 h 3564000"/>
                    <a:gd name="T23" fmla="*/ 2461290 w 2461290"/>
                    <a:gd name="T24" fmla="*/ 3564000 h 3564000"/>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2461290" h="3564000">
                      <a:moveTo>
                        <a:pt x="0" y="0"/>
                      </a:moveTo>
                      <a:lnTo>
                        <a:pt x="2267337" y="0"/>
                      </a:lnTo>
                      <a:cubicBezTo>
                        <a:pt x="2374454" y="0"/>
                        <a:pt x="2461290" y="86836"/>
                        <a:pt x="2461290" y="193953"/>
                      </a:cubicBezTo>
                      <a:lnTo>
                        <a:pt x="2461290" y="3370047"/>
                      </a:lnTo>
                      <a:cubicBezTo>
                        <a:pt x="2461290" y="3477164"/>
                        <a:pt x="2374454" y="3564000"/>
                        <a:pt x="2267337" y="3564000"/>
                      </a:cubicBezTo>
                      <a:lnTo>
                        <a:pt x="1658918" y="3564000"/>
                      </a:lnTo>
                      <a:lnTo>
                        <a:pt x="0" y="0"/>
                      </a:lnTo>
                      <a:close/>
                    </a:path>
                  </a:pathLst>
                </a:custGeom>
                <a:solidFill>
                  <a:sysClr val="window" lastClr="FFFFFF">
                    <a:alpha val="20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black"/>
                    </a:solidFill>
                    <a:effectLst/>
                    <a:uLnTx/>
                    <a:uFillTx/>
                    <a:latin typeface="Abadi MT"/>
                    <a:ea typeface="微软雅黑" panose="020b0503020204020204" pitchFamily="34" charset="-122"/>
                    <a:cs typeface="+mn-ea"/>
                    <a:sym typeface="+mn-lt"/>
                  </a:endParaRPr>
                </a:p>
              </p:txBody>
            </p:sp>
          </p:grpSp>
          <p:pic>
            <p:nvPicPr>
              <p:cNvPr id="53" name="图片 34"/>
              <p:cNvPicPr>
                <a:picLocks noChangeAspect="1" noChangeArrowheads="1"/>
              </p:cNvPicPr>
              <p:nvPr/>
            </p:nvPicPr>
            <p:blipFill>
              <a:blip r:embed="rId5"/>
              <a:stretch>
                <a:fillRect/>
              </a:stretch>
            </p:blipFill>
            <p:spPr bwMode="auto">
              <a:xfrm>
                <a:off x="1830577" y="2226718"/>
                <a:ext cx="190285"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2" name="矩形 47"/>
          <p:cNvSpPr>
            <a:spLocks noChangeArrowheads="1"/>
          </p:cNvSpPr>
          <p:nvPr/>
        </p:nvSpPr>
        <p:spPr bwMode="auto">
          <a:xfrm>
            <a:off x="6870422" y="2781839"/>
            <a:ext cx="4006844"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defTabSz="1219200" fontAlgn="auto">
              <a:lnSpc>
                <a:spcPct val="130000"/>
              </a:lnSpc>
              <a:spcAft>
                <a:spcPct val="0"/>
              </a:spcAft>
              <a:buFontTx/>
              <a:buNone/>
            </a:pPr>
            <a:r>
              <a:rPr lang="zh-CN" altLang="en-US" sz="1400">
                <a:solidFill>
                  <a:prstClr val="black">
                    <a:lumMod val="65000"/>
                    <a:lumOff val="35000"/>
                  </a:prstClr>
                </a:solidFill>
                <a:latin typeface="Abadi MT"/>
                <a:ea typeface="微软雅黑" panose="020b0503020204020204" pitchFamily="34" charset="-122"/>
                <a:cs typeface="+mn-ea"/>
                <a:sym typeface="+mn-lt"/>
              </a:rPr>
              <a:t>右键点击图片选择设置图片格式可直接替换图片。您可以点击文字框输入您的描述说明，或者通过复制粘贴，在此录入您的综合描述说明。</a:t>
            </a:r>
            <a:endParaRPr lang="en-US" altLang="zh-CN" sz="1400">
              <a:solidFill>
                <a:prstClr val="black">
                  <a:lumMod val="65000"/>
                  <a:lumOff val="35000"/>
                </a:prstClr>
              </a:solidFill>
              <a:latin typeface="Abadi MT"/>
              <a:ea typeface="微软雅黑" panose="020b0503020204020204" pitchFamily="34" charset="-122"/>
              <a:cs typeface="+mn-ea"/>
              <a:sym typeface="+mn-lt"/>
            </a:endParaRPr>
          </a:p>
        </p:txBody>
      </p:sp>
      <p:sp>
        <p:nvSpPr>
          <p:cNvPr id="63" name="矩形 3"/>
          <p:cNvSpPr>
            <a:spLocks noChangeArrowheads="1"/>
          </p:cNvSpPr>
          <p:nvPr/>
        </p:nvSpPr>
        <p:spPr bwMode="auto">
          <a:xfrm>
            <a:off x="6892453" y="2166501"/>
            <a:ext cx="1313162"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defTabSz="1219200" fontAlgn="auto">
              <a:spcAft>
                <a:spcPct val="0"/>
              </a:spcAft>
              <a:buFont typeface="Arial"/>
              <a:buNone/>
            </a:pPr>
            <a:r>
              <a:rPr lang="zh-CN" altLang="en-US" sz="2200" b="1">
                <a:solidFill>
                  <a:schemeClr val="tx1">
                    <a:lumMod val="85000"/>
                    <a:lumOff val="15000"/>
                  </a:schemeClr>
                </a:solidFill>
                <a:latin typeface="Abadi MT"/>
                <a:ea typeface="微软雅黑" panose="020b0503020204020204" pitchFamily="34" charset="-122"/>
                <a:cs typeface="+mn-ea"/>
                <a:sym typeface="+mn-lt"/>
              </a:rPr>
              <a:t>工作概述</a:t>
            </a:r>
            <a:endParaRPr lang="zh-CN" altLang="en-US" sz="2200" b="1">
              <a:solidFill>
                <a:schemeClr val="tx1">
                  <a:lumMod val="85000"/>
                  <a:lumOff val="15000"/>
                </a:schemeClr>
              </a:solidFill>
              <a:latin typeface="Abadi MT"/>
              <a:ea typeface="微软雅黑" panose="020b0503020204020204" pitchFamily="34" charset="-122"/>
              <a:cs typeface="+mn-ea"/>
              <a:sym typeface="+mn-lt"/>
            </a:endParaRPr>
          </a:p>
        </p:txBody>
      </p:sp>
      <p:sp>
        <p:nvSpPr>
          <p:cNvPr id="64" name="矩形 63"/>
          <p:cNvSpPr/>
          <p:nvPr/>
        </p:nvSpPr>
        <p:spPr>
          <a:xfrm>
            <a:off x="6971283" y="2660898"/>
            <a:ext cx="799733" cy="54000"/>
          </a:xfrm>
          <a:prstGeom prst="rect">
            <a:avLst/>
          </a:prstGeom>
          <a:solidFill>
            <a:schemeClr val="tx1">
              <a:lumMod val="75000"/>
              <a:lumOff val="25000"/>
            </a:schemeClr>
          </a:solidFill>
          <a:ln w="25400" cap="flat" cmpd="sng" algn="ctr">
            <a:noFill/>
            <a:prstDash val="solid"/>
          </a:ln>
          <a:effectLst/>
        </p:spPr>
        <p:txBody>
          <a:bodyPr lIns="91435" tIns="45716" rIns="91435" bIns="45716"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white"/>
              </a:solidFill>
              <a:effectLst/>
              <a:uLnTx/>
              <a:uFillTx/>
              <a:latin typeface="Abadi MT"/>
              <a:ea typeface="微软雅黑" panose="020b0503020204020204" pitchFamily="34" charset="-122"/>
              <a:cs typeface="+mn-ea"/>
              <a:sym typeface="+mn-lt"/>
            </a:endParaRPr>
          </a:p>
        </p:txBody>
      </p:sp>
      <p:sp>
        <p:nvSpPr>
          <p:cNvPr id="65" name="矩形 64"/>
          <p:cNvSpPr/>
          <p:nvPr/>
        </p:nvSpPr>
        <p:spPr>
          <a:xfrm>
            <a:off x="7791083" y="2660898"/>
            <a:ext cx="1620000" cy="54000"/>
          </a:xfrm>
          <a:prstGeom prst="rect">
            <a:avLst/>
          </a:prstGeom>
          <a:solidFill>
            <a:schemeClr val="tx1">
              <a:lumMod val="65000"/>
              <a:lumOff val="35000"/>
            </a:schemeClr>
          </a:solidFill>
          <a:ln w="25400" cap="flat" cmpd="sng" algn="ctr">
            <a:noFill/>
            <a:prstDash val="solid"/>
          </a:ln>
          <a:effectLst/>
        </p:spPr>
        <p:txBody>
          <a:bodyPr lIns="91435" tIns="45716" rIns="91435" bIns="45716"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white"/>
              </a:solidFill>
              <a:effectLst/>
              <a:uLnTx/>
              <a:uFillTx/>
              <a:latin typeface="Abadi MT"/>
              <a:ea typeface="微软雅黑" panose="020b0503020204020204" pitchFamily="34" charset="-122"/>
              <a:cs typeface="+mn-ea"/>
              <a:sym typeface="+mn-lt"/>
            </a:endParaRPr>
          </a:p>
        </p:txBody>
      </p:sp>
      <p:sp>
        <p:nvSpPr>
          <p:cNvPr id="66" name="矩形 47"/>
          <p:cNvSpPr>
            <a:spLocks noChangeArrowheads="1"/>
          </p:cNvSpPr>
          <p:nvPr/>
        </p:nvSpPr>
        <p:spPr bwMode="auto">
          <a:xfrm>
            <a:off x="6870422" y="4852678"/>
            <a:ext cx="4006844"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defTabSz="1219200" fontAlgn="auto">
              <a:lnSpc>
                <a:spcPct val="130000"/>
              </a:lnSpc>
              <a:spcAft>
                <a:spcPct val="0"/>
              </a:spcAft>
              <a:buFontTx/>
              <a:buNone/>
            </a:pPr>
            <a:r>
              <a:rPr lang="zh-CN" altLang="en-US" sz="1400">
                <a:solidFill>
                  <a:prstClr val="black">
                    <a:lumMod val="65000"/>
                    <a:lumOff val="35000"/>
                  </a:prstClr>
                </a:solidFill>
                <a:latin typeface="Abadi MT"/>
                <a:ea typeface="微软雅黑" panose="020b0503020204020204" pitchFamily="34" charset="-122"/>
                <a:cs typeface="+mn-ea"/>
                <a:sym typeface="+mn-lt"/>
              </a:rPr>
              <a:t>右键点击图片选择设置图片格式可直接替换图片。您可以点击文字框输入您的描述说明，或者通过复制粘贴。</a:t>
            </a:r>
            <a:endParaRPr lang="en-US" altLang="zh-CN" sz="1400">
              <a:solidFill>
                <a:prstClr val="black">
                  <a:lumMod val="65000"/>
                  <a:lumOff val="35000"/>
                </a:prstClr>
              </a:solidFill>
              <a:latin typeface="Abadi MT"/>
              <a:ea typeface="微软雅黑" panose="020b0503020204020204" pitchFamily="34" charset="-122"/>
              <a:cs typeface="+mn-ea"/>
              <a:sym typeface="+mn-lt"/>
            </a:endParaRPr>
          </a:p>
        </p:txBody>
      </p:sp>
      <p:sp>
        <p:nvSpPr>
          <p:cNvPr id="67" name="矩形 3"/>
          <p:cNvSpPr>
            <a:spLocks noChangeArrowheads="1"/>
          </p:cNvSpPr>
          <p:nvPr/>
        </p:nvSpPr>
        <p:spPr bwMode="auto">
          <a:xfrm>
            <a:off x="6892453" y="4237340"/>
            <a:ext cx="1313162"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defTabSz="1219200" fontAlgn="auto">
              <a:spcAft>
                <a:spcPct val="0"/>
              </a:spcAft>
              <a:buFont typeface="Arial"/>
              <a:buNone/>
            </a:pPr>
            <a:r>
              <a:rPr lang="zh-CN" altLang="en-US" sz="2200" b="1" smtClean="0">
                <a:solidFill>
                  <a:schemeClr val="tx1">
                    <a:lumMod val="85000"/>
                    <a:lumOff val="15000"/>
                  </a:schemeClr>
                </a:solidFill>
                <a:latin typeface="Abadi MT"/>
                <a:ea typeface="微软雅黑" panose="020b0503020204020204" pitchFamily="34" charset="-122"/>
                <a:cs typeface="+mn-ea"/>
                <a:sym typeface="+mn-lt"/>
              </a:rPr>
              <a:t>大势分析</a:t>
            </a:r>
            <a:endParaRPr lang="zh-CN" altLang="en-US" sz="2200" b="1">
              <a:solidFill>
                <a:schemeClr val="tx1">
                  <a:lumMod val="85000"/>
                  <a:lumOff val="15000"/>
                </a:schemeClr>
              </a:solidFill>
              <a:latin typeface="Abadi MT"/>
              <a:ea typeface="微软雅黑" panose="020b0503020204020204" pitchFamily="34" charset="-122"/>
              <a:cs typeface="+mn-ea"/>
              <a:sym typeface="+mn-lt"/>
            </a:endParaRPr>
          </a:p>
        </p:txBody>
      </p:sp>
      <p:sp>
        <p:nvSpPr>
          <p:cNvPr id="68" name="矩形 67"/>
          <p:cNvSpPr/>
          <p:nvPr/>
        </p:nvSpPr>
        <p:spPr>
          <a:xfrm>
            <a:off x="6971283" y="4731737"/>
            <a:ext cx="799733" cy="54000"/>
          </a:xfrm>
          <a:prstGeom prst="rect">
            <a:avLst/>
          </a:prstGeom>
          <a:solidFill>
            <a:schemeClr val="tx1">
              <a:lumMod val="75000"/>
              <a:lumOff val="25000"/>
            </a:schemeClr>
          </a:solidFill>
          <a:ln w="25400" cap="flat" cmpd="sng" algn="ctr">
            <a:noFill/>
            <a:prstDash val="solid"/>
          </a:ln>
          <a:effectLst/>
        </p:spPr>
        <p:txBody>
          <a:bodyPr lIns="91435" tIns="45716" rIns="91435" bIns="45716"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white"/>
              </a:solidFill>
              <a:effectLst/>
              <a:uLnTx/>
              <a:uFillTx/>
              <a:latin typeface="Abadi MT"/>
              <a:ea typeface="微软雅黑" panose="020b0503020204020204" pitchFamily="34" charset="-122"/>
              <a:cs typeface="+mn-ea"/>
              <a:sym typeface="+mn-lt"/>
            </a:endParaRPr>
          </a:p>
        </p:txBody>
      </p:sp>
      <p:sp>
        <p:nvSpPr>
          <p:cNvPr id="69" name="矩形 68"/>
          <p:cNvSpPr/>
          <p:nvPr/>
        </p:nvSpPr>
        <p:spPr>
          <a:xfrm>
            <a:off x="7791083" y="4731737"/>
            <a:ext cx="1620000" cy="54000"/>
          </a:xfrm>
          <a:prstGeom prst="rect">
            <a:avLst/>
          </a:prstGeom>
          <a:solidFill>
            <a:schemeClr val="tx1">
              <a:lumMod val="65000"/>
              <a:lumOff val="35000"/>
            </a:schemeClr>
          </a:solidFill>
          <a:ln w="25400" cap="flat" cmpd="sng" algn="ctr">
            <a:noFill/>
            <a:prstDash val="solid"/>
          </a:ln>
          <a:effectLst/>
        </p:spPr>
        <p:txBody>
          <a:bodyPr lIns="91435" tIns="45716" rIns="91435" bIns="45716"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prstClr val="white"/>
              </a:solidFill>
              <a:effectLst/>
              <a:uLnTx/>
              <a:uFillTx/>
              <a:latin typeface="Abadi MT"/>
              <a:ea typeface="微软雅黑" panose="020b0503020204020204" pitchFamily="34" charset="-122"/>
              <a:cs typeface="+mn-ea"/>
              <a:sym typeface="+mn-lt"/>
            </a:endParaRPr>
          </a:p>
        </p:txBody>
      </p:sp>
      <p:sp>
        <p:nvSpPr>
          <p:cNvPr id="7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Tree>
  </p:cSld>
  <p:clrMapOvr>
    <a:masterClrMapping/>
  </p:clrMapOvr>
  <mc:AlternateContent>
    <mc:Choice xmlns:p14="http://schemas.microsoft.com/office/powerpoint/2010/main" Requires="p14">
      <p:transition spd="slow" advClick="0" p14:dur="125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750"/>
                                        <p:tgtEl>
                                          <p:spTgt spid="49"/>
                                        </p:tgtEl>
                                      </p:cBhvr>
                                    </p:animEffect>
                                    <p:anim calcmode="lin" valueType="num">
                                      <p:cBhvr>
                                        <p:cTn id="12" dur="750" fill="hold"/>
                                        <p:tgtEl>
                                          <p:spTgt spid="49"/>
                                        </p:tgtEl>
                                        <p:attrNameLst>
                                          <p:attrName>ppt_x</p:attrName>
                                        </p:attrNameLst>
                                      </p:cBhvr>
                                      <p:tavLst>
                                        <p:tav tm="0">
                                          <p:val>
                                            <p:strVal val="#ppt_x"/>
                                          </p:val>
                                        </p:tav>
                                        <p:tav tm="100000">
                                          <p:val>
                                            <p:strVal val="#ppt_x"/>
                                          </p:val>
                                        </p:tav>
                                      </p:tavLst>
                                    </p:anim>
                                    <p:anim calcmode="lin" valueType="num">
                                      <p:cBhvr>
                                        <p:cTn id="13" dur="750" fill="hold"/>
                                        <p:tgtEl>
                                          <p:spTgt spid="49"/>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par>
                          <p:cTn id="18" fill="hold" nodeType="afterGroup">
                            <p:stCondLst>
                              <p:cond delay="1750"/>
                            </p:stCondLst>
                            <p:childTnLst>
                              <p:par>
                                <p:cTn id="19" presetID="22" presetClass="entr" presetSubtype="8"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left)">
                                      <p:cBhvr>
                                        <p:cTn id="21" dur="500"/>
                                        <p:tgtEl>
                                          <p:spTgt spid="64"/>
                                        </p:tgtEl>
                                      </p:cBhvr>
                                    </p:animEffect>
                                  </p:childTnLst>
                                </p:cTn>
                              </p:par>
                            </p:childTnLst>
                          </p:cTn>
                        </p:par>
                        <p:par>
                          <p:cTn id="22" fill="hold" nodeType="afterGroup">
                            <p:stCondLst>
                              <p:cond delay="2250"/>
                            </p:stCondLst>
                            <p:childTnLst>
                              <p:par>
                                <p:cTn id="23" presetID="22" presetClass="entr" presetSubtype="8"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750"/>
                                        <p:tgtEl>
                                          <p:spTgt spid="65"/>
                                        </p:tgtEl>
                                      </p:cBhvr>
                                    </p:animEffect>
                                  </p:childTnLst>
                                </p:cTn>
                              </p:par>
                            </p:childTnLst>
                          </p:cTn>
                        </p:par>
                        <p:par>
                          <p:cTn id="26" fill="hold" nodeType="afterGroup">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randombar(horizontal)">
                                      <p:cBhvr>
                                        <p:cTn id="29" dur="750"/>
                                        <p:tgtEl>
                                          <p:spTgt spid="62"/>
                                        </p:tgtEl>
                                      </p:cBhvr>
                                    </p:animEffect>
                                  </p:childTnLst>
                                </p:cTn>
                              </p:par>
                            </p:childTnLst>
                          </p:cTn>
                        </p:par>
                        <p:par>
                          <p:cTn id="30" fill="hold" nodeType="afterGroup">
                            <p:stCondLst>
                              <p:cond delay="3750"/>
                            </p:stCondLst>
                            <p:childTnLst>
                              <p:par>
                                <p:cTn id="31" presetID="22" presetClass="entr" presetSubtype="8"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left)">
                                      <p:cBhvr>
                                        <p:cTn id="33" dur="500"/>
                                        <p:tgtEl>
                                          <p:spTgt spid="67"/>
                                        </p:tgtEl>
                                      </p:cBhvr>
                                    </p:animEffect>
                                  </p:childTnLst>
                                </p:cTn>
                              </p:par>
                            </p:childTnLst>
                          </p:cTn>
                        </p:par>
                        <p:par>
                          <p:cTn id="34" fill="hold" nodeType="afterGroup">
                            <p:stCondLst>
                              <p:cond delay="4250"/>
                            </p:stCondLst>
                            <p:childTnLst>
                              <p:par>
                                <p:cTn id="35" presetID="22" presetClass="entr" presetSubtype="8"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par>
                          <p:cTn id="38" fill="hold" nodeType="afterGroup">
                            <p:stCondLst>
                              <p:cond delay="4750"/>
                            </p:stCondLst>
                            <p:childTnLst>
                              <p:par>
                                <p:cTn id="39" presetID="22" presetClass="entr" presetSubtype="8" fill="hold" grpId="0" nodeType="after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left)">
                                      <p:cBhvr>
                                        <p:cTn id="41" dur="750"/>
                                        <p:tgtEl>
                                          <p:spTgt spid="69"/>
                                        </p:tgtEl>
                                      </p:cBhvr>
                                    </p:animEffect>
                                  </p:childTnLst>
                                </p:cTn>
                              </p:par>
                            </p:childTnLst>
                          </p:cTn>
                        </p:par>
                        <p:par>
                          <p:cTn id="42" fill="hold" nodeType="afterGroup">
                            <p:stCondLst>
                              <p:cond delay="5500"/>
                            </p:stCondLst>
                            <p:childTnLst>
                              <p:par>
                                <p:cTn id="43" presetID="14" presetClass="entr" presetSubtype="1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randombar(horizontal)">
                                      <p:cBhvr>
                                        <p:cTn id="45"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animBg="1"/>
      <p:bldP spid="65" grpId="0" animBg="1"/>
      <p:bldP spid="66" grpId="0"/>
      <p:bldP spid="67" grpId="0"/>
      <p:bldP spid="68" grpId="0" animBg="1"/>
      <p:bldP spid="69" grpId="0" animBg="1"/>
      <p:bldP spid="70"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3" name="Group 3"/>
          <p:cNvGrpSpPr/>
          <p:nvPr/>
        </p:nvGrpSpPr>
        <p:grpSpPr>
          <a:xfrm>
            <a:off x="6163281" y="1611409"/>
            <a:ext cx="6428528" cy="5332576"/>
            <a:chOff x="4517221" y="2682505"/>
            <a:chExt cx="7100888" cy="5891212"/>
          </a:xfrm>
        </p:grpSpPr>
        <p:sp>
          <p:nvSpPr>
            <p:cNvPr id="4" name="Freeform 17"/>
            <p:cNvSpPr/>
            <p:nvPr/>
          </p:nvSpPr>
          <p:spPr bwMode="auto">
            <a:xfrm>
              <a:off x="4679146" y="2884117"/>
              <a:ext cx="6938963" cy="5689600"/>
            </a:xfrm>
            <a:custGeom>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rgbClr val="878787">
                <a:lumMod val="5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5" name="Freeform 18"/>
            <p:cNvSpPr/>
            <p:nvPr/>
          </p:nvSpPr>
          <p:spPr bwMode="auto">
            <a:xfrm>
              <a:off x="4607708" y="2795217"/>
              <a:ext cx="6938963" cy="5689600"/>
            </a:xfrm>
            <a:custGeom>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75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6" name="Freeform 19"/>
            <p:cNvSpPr/>
            <p:nvPr/>
          </p:nvSpPr>
          <p:spPr bwMode="auto">
            <a:xfrm>
              <a:off x="4517221" y="2682505"/>
              <a:ext cx="6938963" cy="5689600"/>
            </a:xfrm>
            <a:custGeom>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5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7" name="Freeform 20"/>
            <p:cNvSpPr/>
            <p:nvPr/>
          </p:nvSpPr>
          <p:spPr bwMode="auto">
            <a:xfrm>
              <a:off x="5174446" y="3222255"/>
              <a:ext cx="5624513" cy="4611687"/>
            </a:xfrm>
            <a:custGeom>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rgbClr val="FFFFFF">
                <a:lumMod val="95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8" name="Freeform 21"/>
            <p:cNvSpPr/>
            <p:nvPr/>
          </p:nvSpPr>
          <p:spPr bwMode="auto">
            <a:xfrm>
              <a:off x="5542746" y="3523880"/>
              <a:ext cx="4887913" cy="4005262"/>
            </a:xfrm>
            <a:custGeom>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rgbClr val="878787">
                <a:lumMod val="5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9" name="Freeform 22"/>
            <p:cNvSpPr/>
            <p:nvPr/>
          </p:nvSpPr>
          <p:spPr bwMode="auto">
            <a:xfrm>
              <a:off x="6049159" y="3933455"/>
              <a:ext cx="3873500" cy="3186112"/>
            </a:xfrm>
            <a:custGeom>
              <a:gdLst>
                <a:gd name="T0" fmla="*/ 968 w 1031"/>
                <a:gd name="T1" fmla="*/ 424 h 848"/>
                <a:gd name="T2" fmla="*/ 402 w 1031"/>
                <a:gd name="T3" fmla="*/ 848 h 848"/>
                <a:gd name="T4" fmla="*/ 63 w 1031"/>
                <a:gd name="T5" fmla="*/ 424 h 848"/>
                <a:gd name="T6" fmla="*/ 629 w 1031"/>
                <a:gd name="T7" fmla="*/ 0 h 848"/>
                <a:gd name="T8" fmla="*/ 968 w 1031"/>
                <a:gd name="T9" fmla="*/ 424 h 848"/>
              </a:gdLst>
              <a:cxnLst>
                <a:cxn ang="0">
                  <a:pos x="T0" y="T1"/>
                </a:cxn>
                <a:cxn ang="0">
                  <a:pos x="T2" y="T3"/>
                </a:cxn>
                <a:cxn ang="0">
                  <a:pos x="T4" y="T5"/>
                </a:cxn>
                <a:cxn ang="0">
                  <a:pos x="T6" y="T7"/>
                </a:cxn>
                <a:cxn ang="0">
                  <a:pos x="T8" y="T9"/>
                </a:cxn>
              </a:cxnLst>
              <a:rect l="0" t="0" r="r" b="b"/>
              <a:pathLst>
                <a:path w="1031" h="845">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rgbClr val="FFFFFF">
                <a:lumMod val="95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0" name="Freeform 23"/>
            <p:cNvSpPr/>
            <p:nvPr/>
          </p:nvSpPr>
          <p:spPr bwMode="auto">
            <a:xfrm>
              <a:off x="6466671" y="4268417"/>
              <a:ext cx="3040063" cy="2517775"/>
            </a:xfrm>
            <a:custGeom>
              <a:gdLst>
                <a:gd name="T0" fmla="*/ 759 w 809"/>
                <a:gd name="T1" fmla="*/ 335 h 670"/>
                <a:gd name="T2" fmla="*/ 315 w 809"/>
                <a:gd name="T3" fmla="*/ 670 h 670"/>
                <a:gd name="T4" fmla="*/ 50 w 809"/>
                <a:gd name="T5" fmla="*/ 335 h 670"/>
                <a:gd name="T6" fmla="*/ 494 w 809"/>
                <a:gd name="T7" fmla="*/ 0 h 670"/>
                <a:gd name="T8" fmla="*/ 759 w 809"/>
                <a:gd name="T9" fmla="*/ 335 h 670"/>
              </a:gd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rgbClr val="878787">
                <a:lumMod val="5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24"/>
            <p:cNvSpPr/>
            <p:nvPr/>
          </p:nvSpPr>
          <p:spPr bwMode="auto">
            <a:xfrm>
              <a:off x="6876246" y="4595442"/>
              <a:ext cx="2220913" cy="1863725"/>
            </a:xfrm>
            <a:custGeom>
              <a:gdLst>
                <a:gd name="T0" fmla="*/ 555 w 591"/>
                <a:gd name="T1" fmla="*/ 248 h 496"/>
                <a:gd name="T2" fmla="*/ 229 w 591"/>
                <a:gd name="T3" fmla="*/ 496 h 496"/>
                <a:gd name="T4" fmla="*/ 36 w 591"/>
                <a:gd name="T5" fmla="*/ 248 h 496"/>
                <a:gd name="T6" fmla="*/ 362 w 591"/>
                <a:gd name="T7" fmla="*/ 0 h 496"/>
                <a:gd name="T8" fmla="*/ 555 w 591"/>
                <a:gd name="T9" fmla="*/ 248 h 496"/>
              </a:gd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rgbClr val="FFFFFF">
                <a:lumMod val="95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2" name="Freeform 25"/>
            <p:cNvSpPr/>
            <p:nvPr/>
          </p:nvSpPr>
          <p:spPr bwMode="auto">
            <a:xfrm>
              <a:off x="7454096" y="5090742"/>
              <a:ext cx="1068388" cy="876300"/>
            </a:xfrm>
            <a:custGeom>
              <a:gdLst>
                <a:gd name="T0" fmla="*/ 266 w 284"/>
                <a:gd name="T1" fmla="*/ 116 h 233"/>
                <a:gd name="T2" fmla="*/ 110 w 284"/>
                <a:gd name="T3" fmla="*/ 233 h 233"/>
                <a:gd name="T4" fmla="*/ 17 w 284"/>
                <a:gd name="T5" fmla="*/ 116 h 233"/>
                <a:gd name="T6" fmla="*/ 173 w 284"/>
                <a:gd name="T7" fmla="*/ 0 h 233"/>
                <a:gd name="T8" fmla="*/ 266 w 284"/>
                <a:gd name="T9" fmla="*/ 116 h 233"/>
              </a:gd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rgbClr val="878787">
                <a:lumMod val="5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13" name="Group 13"/>
          <p:cNvGrpSpPr/>
          <p:nvPr/>
        </p:nvGrpSpPr>
        <p:grpSpPr>
          <a:xfrm>
            <a:off x="7904125" y="853328"/>
            <a:ext cx="2020740" cy="2064217"/>
            <a:chOff x="6076950" y="2555876"/>
            <a:chExt cx="3076576" cy="3143249"/>
          </a:xfrm>
          <a:effectLst>
            <a:outerShdw blurRad="177800" dir="18900000" sy="23000" kx="-1200000" algn="bl" rotWithShape="0">
              <a:prstClr val="black">
                <a:alpha val="29000"/>
              </a:prstClr>
            </a:outerShdw>
          </a:effectLst>
        </p:grpSpPr>
        <p:sp>
          <p:nvSpPr>
            <p:cNvPr id="14" name="Freeform 21"/>
            <p:cNvSpPr/>
            <p:nvPr/>
          </p:nvSpPr>
          <p:spPr bwMode="auto">
            <a:xfrm>
              <a:off x="8840788" y="5375275"/>
              <a:ext cx="312738" cy="323850"/>
            </a:xfrm>
            <a:custGeom>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5" name="Freeform 22"/>
            <p:cNvSpPr/>
            <p:nvPr/>
          </p:nvSpPr>
          <p:spPr bwMode="auto">
            <a:xfrm>
              <a:off x="8129588" y="4606925"/>
              <a:ext cx="782638" cy="903287"/>
            </a:xfrm>
            <a:custGeom>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6" name="Freeform 23"/>
            <p:cNvSpPr/>
            <p:nvPr/>
          </p:nvSpPr>
          <p:spPr bwMode="auto">
            <a:xfrm>
              <a:off x="8113713" y="4592638"/>
              <a:ext cx="219075" cy="349250"/>
            </a:xfrm>
            <a:custGeom>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7" name="Freeform 24"/>
            <p:cNvSpPr/>
            <p:nvPr/>
          </p:nvSpPr>
          <p:spPr bwMode="auto">
            <a:xfrm>
              <a:off x="6076950" y="3233738"/>
              <a:ext cx="754063" cy="647700"/>
            </a:xfrm>
            <a:custGeom>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878787"/>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8" name="Freeform 25"/>
            <p:cNvSpPr/>
            <p:nvPr/>
          </p:nvSpPr>
          <p:spPr bwMode="auto">
            <a:xfrm>
              <a:off x="6634163" y="2638425"/>
              <a:ext cx="279400" cy="730250"/>
            </a:xfrm>
            <a:custGeom>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878787"/>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19" name="Freeform 26"/>
            <p:cNvSpPr/>
            <p:nvPr/>
          </p:nvSpPr>
          <p:spPr bwMode="auto">
            <a:xfrm>
              <a:off x="6291263" y="3316288"/>
              <a:ext cx="803275" cy="974725"/>
            </a:xfrm>
            <a:custGeom>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878787">
                <a:lumMod val="60000"/>
                <a:lumOff val="4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0" name="Freeform 27"/>
            <p:cNvSpPr/>
            <p:nvPr/>
          </p:nvSpPr>
          <p:spPr bwMode="auto">
            <a:xfrm>
              <a:off x="6702425" y="2555876"/>
              <a:ext cx="763588" cy="1065212"/>
            </a:xfrm>
            <a:custGeom>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878787">
                <a:lumMod val="60000"/>
                <a:lumOff val="40000"/>
              </a:srgb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1" name="Freeform 28"/>
            <p:cNvSpPr/>
            <p:nvPr/>
          </p:nvSpPr>
          <p:spPr bwMode="auto">
            <a:xfrm>
              <a:off x="6826250" y="3368675"/>
              <a:ext cx="1438275" cy="1476375"/>
            </a:xfrm>
            <a:custGeom>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878787"/>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22" name="Group 22"/>
          <p:cNvGrpSpPr/>
          <p:nvPr/>
        </p:nvGrpSpPr>
        <p:grpSpPr>
          <a:xfrm>
            <a:off x="6802183" y="1737703"/>
            <a:ext cx="2393043" cy="2444530"/>
            <a:chOff x="5920323" y="2302554"/>
            <a:chExt cx="2180669" cy="2227927"/>
          </a:xfrm>
          <a:effectLst>
            <a:outerShdw blurRad="177800" dir="18900000" sy="23000" kx="-1200000" algn="bl" rotWithShape="0">
              <a:prstClr val="black">
                <a:alpha val="29000"/>
              </a:prstClr>
            </a:outerShdw>
          </a:effectLst>
        </p:grpSpPr>
        <p:sp>
          <p:nvSpPr>
            <p:cNvPr id="23" name="Freeform 21"/>
            <p:cNvSpPr/>
            <p:nvPr/>
          </p:nvSpPr>
          <p:spPr bwMode="auto">
            <a:xfrm>
              <a:off x="7879324" y="4300937"/>
              <a:ext cx="221668" cy="229544"/>
            </a:xfrm>
            <a:custGeom>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4" name="Freeform 22"/>
            <p:cNvSpPr/>
            <p:nvPr/>
          </p:nvSpPr>
          <p:spPr bwMode="auto">
            <a:xfrm>
              <a:off x="7375227" y="3756332"/>
              <a:ext cx="554732" cy="640248"/>
            </a:xfrm>
            <a:custGeom>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5" name="Freeform 23"/>
            <p:cNvSpPr/>
            <p:nvPr/>
          </p:nvSpPr>
          <p:spPr bwMode="auto">
            <a:xfrm>
              <a:off x="7363975" y="3746206"/>
              <a:ext cx="155280" cy="247548"/>
            </a:xfrm>
            <a:custGeom>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6" name="Freeform 24"/>
            <p:cNvSpPr/>
            <p:nvPr/>
          </p:nvSpPr>
          <p:spPr bwMode="auto">
            <a:xfrm>
              <a:off x="5920323" y="2783021"/>
              <a:ext cx="534478" cy="459088"/>
            </a:xfrm>
            <a:custGeom>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7" name="Freeform 25"/>
            <p:cNvSpPr/>
            <p:nvPr/>
          </p:nvSpPr>
          <p:spPr bwMode="auto">
            <a:xfrm>
              <a:off x="6315274" y="2361065"/>
              <a:ext cx="198038" cy="517599"/>
            </a:xfrm>
            <a:custGeom>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8" name="Freeform 26"/>
            <p:cNvSpPr/>
            <p:nvPr/>
          </p:nvSpPr>
          <p:spPr bwMode="auto">
            <a:xfrm>
              <a:off x="6072227" y="2841532"/>
              <a:ext cx="569359" cy="690883"/>
            </a:xfrm>
            <a:custGeom>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tx1">
                <a:lumMod val="85000"/>
                <a:lumOff val="15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29" name="Freeform 27"/>
            <p:cNvSpPr/>
            <p:nvPr/>
          </p:nvSpPr>
          <p:spPr bwMode="auto">
            <a:xfrm>
              <a:off x="6363658" y="2302554"/>
              <a:ext cx="541229" cy="755020"/>
            </a:xfrm>
            <a:custGeom>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tx1">
                <a:lumMod val="85000"/>
                <a:lumOff val="15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1" name="Freeform 28"/>
            <p:cNvSpPr/>
            <p:nvPr/>
          </p:nvSpPr>
          <p:spPr bwMode="auto">
            <a:xfrm>
              <a:off x="6451425" y="2878664"/>
              <a:ext cx="1019446" cy="1046451"/>
            </a:xfrm>
            <a:custGeom>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32" name="Group 31"/>
          <p:cNvGrpSpPr/>
          <p:nvPr/>
        </p:nvGrpSpPr>
        <p:grpSpPr>
          <a:xfrm>
            <a:off x="7775563" y="1704977"/>
            <a:ext cx="2956060" cy="3009934"/>
            <a:chOff x="6076950" y="2566001"/>
            <a:chExt cx="3076576" cy="3133124"/>
          </a:xfrm>
          <a:solidFill>
            <a:schemeClr val="tx1">
              <a:lumMod val="85000"/>
              <a:lumOff val="15000"/>
            </a:schemeClr>
          </a:solidFill>
          <a:effectLst>
            <a:outerShdw blurRad="177800" dir="18900000" sy="23000" kx="-1200000" algn="bl" rotWithShape="0">
              <a:prstClr val="black">
                <a:alpha val="29000"/>
              </a:prstClr>
            </a:outerShdw>
          </a:effectLst>
        </p:grpSpPr>
        <p:sp>
          <p:nvSpPr>
            <p:cNvPr id="33" name="Freeform 21"/>
            <p:cNvSpPr/>
            <p:nvPr/>
          </p:nvSpPr>
          <p:spPr bwMode="auto">
            <a:xfrm>
              <a:off x="8840788" y="5375275"/>
              <a:ext cx="312738" cy="323850"/>
            </a:xfrm>
            <a:custGeom>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4" name="Freeform 22"/>
            <p:cNvSpPr/>
            <p:nvPr/>
          </p:nvSpPr>
          <p:spPr bwMode="auto">
            <a:xfrm>
              <a:off x="8129588" y="4606925"/>
              <a:ext cx="782638" cy="903287"/>
            </a:xfrm>
            <a:custGeom>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5" name="Freeform 23"/>
            <p:cNvSpPr/>
            <p:nvPr/>
          </p:nvSpPr>
          <p:spPr bwMode="auto">
            <a:xfrm>
              <a:off x="8113713" y="4592638"/>
              <a:ext cx="219075" cy="349250"/>
            </a:xfrm>
            <a:custGeom>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6" name="Freeform 24"/>
            <p:cNvSpPr/>
            <p:nvPr/>
          </p:nvSpPr>
          <p:spPr bwMode="auto">
            <a:xfrm>
              <a:off x="6076950" y="3233738"/>
              <a:ext cx="754063" cy="647700"/>
            </a:xfrm>
            <a:custGeom>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grp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7" name="Freeform 25"/>
            <p:cNvSpPr/>
            <p:nvPr/>
          </p:nvSpPr>
          <p:spPr bwMode="auto">
            <a:xfrm>
              <a:off x="6634163" y="2638425"/>
              <a:ext cx="279400" cy="730250"/>
            </a:xfrm>
            <a:custGeom>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grp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8" name="Freeform 26"/>
            <p:cNvSpPr/>
            <p:nvPr/>
          </p:nvSpPr>
          <p:spPr bwMode="auto">
            <a:xfrm>
              <a:off x="6291263" y="3296039"/>
              <a:ext cx="803275" cy="974725"/>
            </a:xfrm>
            <a:custGeom>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39" name="Freeform 27"/>
            <p:cNvSpPr/>
            <p:nvPr/>
          </p:nvSpPr>
          <p:spPr bwMode="auto">
            <a:xfrm>
              <a:off x="6692301" y="2566001"/>
              <a:ext cx="763588" cy="1065212"/>
            </a:xfrm>
            <a:custGeom>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sp>
          <p:nvSpPr>
            <p:cNvPr id="40" name="Freeform 28"/>
            <p:cNvSpPr/>
            <p:nvPr/>
          </p:nvSpPr>
          <p:spPr bwMode="auto">
            <a:xfrm>
              <a:off x="6826250" y="3368675"/>
              <a:ext cx="1438275" cy="1476375"/>
            </a:xfrm>
            <a:custGeom>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grpFill/>
            <a:ln>
              <a:noFill/>
            </a:ln>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ysClr val="windowText" lastClr="000000"/>
                </a:solidFill>
                <a:latin typeface="微软雅黑" panose="020b0503020204020204" pitchFamily="34" charset="-122"/>
                <a:ea typeface="微软雅黑" panose="020b0503020204020204" pitchFamily="34" charset="-122"/>
              </a:endParaRPr>
            </a:p>
          </p:txBody>
        </p:sp>
      </p:grpSp>
      <p:sp>
        <p:nvSpPr>
          <p:cNvPr id="41" name="Rectangle 89"/>
          <p:cNvSpPr/>
          <p:nvPr/>
        </p:nvSpPr>
        <p:spPr>
          <a:xfrm>
            <a:off x="1090210" y="2168150"/>
            <a:ext cx="249237" cy="249199"/>
          </a:xfrm>
          <a:prstGeom prst="rect">
            <a:avLst/>
          </a:prstGeom>
          <a:solidFill>
            <a:schemeClr val="tx1">
              <a:lumMod val="75000"/>
              <a:lumOff val="25000"/>
            </a:schemeClr>
          </a:solidFill>
          <a:ln w="12700" cap="flat" cmpd="sng" algn="ctr">
            <a:noFill/>
            <a:prstDash val="solid"/>
            <a:miter lim="800000"/>
          </a:ln>
          <a:effectLst/>
        </p:spPr>
        <p:txBody>
          <a:bodyPr lIns="91435" tIns="45717" rIns="91435" bIns="45717" rtlCol="0" anchor="ctr"/>
          <a:lstStyle/>
          <a:p>
            <a:pPr algn="ct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Rectangle 90"/>
          <p:cNvSpPr/>
          <p:nvPr/>
        </p:nvSpPr>
        <p:spPr>
          <a:xfrm>
            <a:off x="1090210" y="3292798"/>
            <a:ext cx="249237" cy="249199"/>
          </a:xfrm>
          <a:prstGeom prst="rect">
            <a:avLst/>
          </a:prstGeom>
          <a:solidFill>
            <a:srgbClr val="878787"/>
          </a:solidFill>
          <a:ln w="12700" cap="flat" cmpd="sng" algn="ctr">
            <a:noFill/>
            <a:prstDash val="solid"/>
            <a:miter lim="800000"/>
          </a:ln>
          <a:effectLst/>
        </p:spPr>
        <p:txBody>
          <a:bodyPr lIns="91435" tIns="45717" rIns="91435" bIns="45717" rtlCol="0" anchor="ctr"/>
          <a:lstStyle/>
          <a:p>
            <a:pPr algn="ct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Rectangle 91"/>
          <p:cNvSpPr/>
          <p:nvPr/>
        </p:nvSpPr>
        <p:spPr>
          <a:xfrm>
            <a:off x="1090210" y="4407919"/>
            <a:ext cx="249237" cy="249199"/>
          </a:xfrm>
          <a:prstGeom prst="rect">
            <a:avLst/>
          </a:prstGeom>
          <a:solidFill>
            <a:schemeClr val="tx1">
              <a:lumMod val="75000"/>
              <a:lumOff val="25000"/>
            </a:schemeClr>
          </a:solidFill>
          <a:ln w="12700" cap="flat" cmpd="sng" algn="ctr">
            <a:noFill/>
            <a:prstDash val="solid"/>
            <a:miter lim="800000"/>
          </a:ln>
          <a:effectLst/>
        </p:spPr>
        <p:txBody>
          <a:bodyPr lIns="91435" tIns="45717" rIns="91435" bIns="45717" rtlCol="0" anchor="ctr"/>
          <a:lstStyle/>
          <a:p>
            <a:pPr algn="ct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TextBox 202"/>
          <p:cNvSpPr txBox="1"/>
          <p:nvPr/>
        </p:nvSpPr>
        <p:spPr>
          <a:xfrm>
            <a:off x="2054268" y="1838323"/>
            <a:ext cx="1107986" cy="461659"/>
          </a:xfrm>
          <a:prstGeom prst="rect">
            <a:avLst/>
          </a:prstGeom>
          <a:noFill/>
        </p:spPr>
        <p:txBody>
          <a:bodyPr wrap="none" lIns="91435" tIns="45717" rIns="91435" bIns="45717" rtlCol="0">
            <a:spAutoFit/>
          </a:bodyPr>
          <a:lstStyle/>
          <a:p>
            <a:pPr fontAlgn="auto">
              <a:spcBef>
                <a:spcPct val="0"/>
              </a:spcBef>
              <a:spcAft>
                <a:spcPct val="0"/>
              </a:spcAft>
              <a:buFontTx/>
              <a:buNone/>
            </a:pPr>
            <a:r>
              <a:rPr lang="zh-CN" altLang="en-US" sz="2400" smtClean="0">
                <a:solidFill>
                  <a:schemeClr val="tx1">
                    <a:lumMod val="75000"/>
                    <a:lumOff val="25000"/>
                  </a:schemeClr>
                </a:solidFill>
                <a:latin typeface="微软雅黑" panose="020b0503020204020204" pitchFamily="34" charset="-122"/>
                <a:ea typeface="微软雅黑" panose="020b0503020204020204" pitchFamily="34" charset="-122"/>
              </a:rPr>
              <a:t>关键词</a:t>
            </a:r>
            <a:endParaRPr lang="id-ID" sz="2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Box 203"/>
          <p:cNvSpPr txBox="1"/>
          <p:nvPr/>
        </p:nvSpPr>
        <p:spPr>
          <a:xfrm>
            <a:off x="2054269" y="2235219"/>
            <a:ext cx="3599317" cy="523214"/>
          </a:xfrm>
          <a:prstGeom prst="rect">
            <a:avLst/>
          </a:prstGeom>
          <a:noFill/>
        </p:spPr>
        <p:txBody>
          <a:bodyPr wrap="square" lIns="91435" tIns="45717" rIns="91435" bIns="45717" rtlCol="0">
            <a:spAutoFit/>
          </a:bodyPr>
          <a:lstStyle/>
          <a:p>
            <a:pPr defTabSz="967740" fontAlgn="auto">
              <a:spcBef>
                <a:spcPct val="0"/>
              </a:spcBef>
              <a:spcAft>
                <a:spcPct val="0"/>
              </a:spcAft>
              <a:buFontTx/>
              <a:buNone/>
              <a:defRPr/>
            </a:pPr>
            <a:r>
              <a:rPr lang="zh-CN" altLang="en-US" sz="1400" kern="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sz="1400" b="1"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TextBox 204"/>
          <p:cNvSpPr txBox="1"/>
          <p:nvPr/>
        </p:nvSpPr>
        <p:spPr>
          <a:xfrm>
            <a:off x="2054268" y="2985067"/>
            <a:ext cx="1107986" cy="461659"/>
          </a:xfrm>
          <a:prstGeom prst="rect">
            <a:avLst/>
          </a:prstGeom>
          <a:noFill/>
        </p:spPr>
        <p:txBody>
          <a:bodyPr wrap="none" lIns="91435" tIns="45717" rIns="91435" bIns="45717" rtlCol="0">
            <a:spAutoFit/>
          </a:bodyPr>
          <a:lstStyle/>
          <a:p>
            <a:pPr fontAlgn="auto">
              <a:spcBef>
                <a:spcPct val="0"/>
              </a:spcBef>
              <a:spcAft>
                <a:spcPct val="0"/>
              </a:spcAft>
              <a:buFontTx/>
              <a:buNone/>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关键词</a:t>
            </a:r>
            <a:endParaRPr lang="id-ID"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Box 205"/>
          <p:cNvSpPr txBox="1"/>
          <p:nvPr/>
        </p:nvSpPr>
        <p:spPr>
          <a:xfrm>
            <a:off x="2054269" y="3406827"/>
            <a:ext cx="3599317" cy="523214"/>
          </a:xfrm>
          <a:prstGeom prst="rect">
            <a:avLst/>
          </a:prstGeom>
          <a:noFill/>
        </p:spPr>
        <p:txBody>
          <a:bodyPr wrap="square" lIns="91435" tIns="45717" rIns="91435" bIns="45717" rtlCol="0">
            <a:spAutoFit/>
          </a:bodyPr>
          <a:lstStyle/>
          <a:p>
            <a:pPr defTabSz="967740" fontAlgn="auto">
              <a:spcBef>
                <a:spcPct val="0"/>
              </a:spcBef>
              <a:spcAft>
                <a:spcPct val="0"/>
              </a:spcAft>
              <a:buFontTx/>
              <a:buNone/>
              <a:defRPr/>
            </a:pPr>
            <a:r>
              <a:rPr lang="zh-CN" altLang="en-US" sz="1400" kern="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sz="1400" b="1"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TextBox 206"/>
          <p:cNvSpPr txBox="1"/>
          <p:nvPr/>
        </p:nvSpPr>
        <p:spPr>
          <a:xfrm>
            <a:off x="2054268" y="4119378"/>
            <a:ext cx="1107986" cy="461659"/>
          </a:xfrm>
          <a:prstGeom prst="rect">
            <a:avLst/>
          </a:prstGeom>
          <a:noFill/>
        </p:spPr>
        <p:txBody>
          <a:bodyPr wrap="none" lIns="91435" tIns="45717" rIns="91435" bIns="45717" rtlCol="0">
            <a:spAutoFit/>
          </a:bodyPr>
          <a:lstStyle/>
          <a:p>
            <a:pPr fontAlgn="auto">
              <a:spcBef>
                <a:spcPct val="0"/>
              </a:spcBef>
              <a:spcAft>
                <a:spcPct val="0"/>
              </a:spcAft>
              <a:buFontTx/>
              <a:buNone/>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关键词</a:t>
            </a:r>
            <a:endParaRPr lang="id-ID"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TextBox 207"/>
          <p:cNvSpPr txBox="1"/>
          <p:nvPr/>
        </p:nvSpPr>
        <p:spPr>
          <a:xfrm>
            <a:off x="2054269" y="4541137"/>
            <a:ext cx="3599317" cy="523214"/>
          </a:xfrm>
          <a:prstGeom prst="rect">
            <a:avLst/>
          </a:prstGeom>
          <a:noFill/>
        </p:spPr>
        <p:txBody>
          <a:bodyPr wrap="square" lIns="91435" tIns="45717" rIns="91435" bIns="45717" rtlCol="0">
            <a:spAutoFit/>
          </a:bodyPr>
          <a:lstStyle/>
          <a:p>
            <a:pPr defTabSz="967740" fontAlgn="auto">
              <a:spcBef>
                <a:spcPct val="0"/>
              </a:spcBef>
              <a:spcAft>
                <a:spcPct val="0"/>
              </a:spcAft>
              <a:buFontTx/>
              <a:buNone/>
              <a:defRPr/>
            </a:pPr>
            <a:r>
              <a:rPr lang="zh-CN" altLang="en-US" sz="1400" kern="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en-US" sz="1400" b="1"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0" name="Group 112"/>
          <p:cNvGrpSpPr/>
          <p:nvPr/>
        </p:nvGrpSpPr>
        <p:grpSpPr>
          <a:xfrm>
            <a:off x="1563199" y="2041141"/>
            <a:ext cx="359116" cy="516045"/>
            <a:chOff x="-3175" y="-3175"/>
            <a:chExt cx="341313" cy="490538"/>
          </a:xfrm>
          <a:solidFill>
            <a:schemeClr val="tx1">
              <a:lumMod val="75000"/>
              <a:lumOff val="25000"/>
            </a:schemeClr>
          </a:solidFill>
        </p:grpSpPr>
        <p:sp>
          <p:nvSpPr>
            <p:cNvPr id="51" name="Freeform 16"/>
            <p:cNvSpPr>
              <a:spLocks noEditPoints="1"/>
            </p:cNvSpPr>
            <p:nvPr/>
          </p:nvSpPr>
          <p:spPr bwMode="auto">
            <a:xfrm>
              <a:off x="-3175" y="-3175"/>
              <a:ext cx="341313" cy="490538"/>
            </a:xfrm>
            <a:custGeom>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Freeform 17"/>
            <p:cNvSpPr/>
            <p:nvPr/>
          </p:nvSpPr>
          <p:spPr bwMode="auto">
            <a:xfrm>
              <a:off x="73025" y="73025"/>
              <a:ext cx="101600" cy="100013"/>
            </a:xfrm>
            <a:custGeom>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3" name="Freeform 9"/>
          <p:cNvSpPr>
            <a:spLocks noEditPoints="1"/>
          </p:cNvSpPr>
          <p:nvPr/>
        </p:nvSpPr>
        <p:spPr bwMode="auto">
          <a:xfrm>
            <a:off x="1468826" y="3149443"/>
            <a:ext cx="547865" cy="547781"/>
          </a:xfrm>
          <a:custGeom>
            <a:gdLst>
              <a:gd name="T0" fmla="*/ 111 w 112"/>
              <a:gd name="T1" fmla="*/ 45 h 112"/>
              <a:gd name="T2" fmla="*/ 109 w 112"/>
              <a:gd name="T3" fmla="*/ 38 h 112"/>
              <a:gd name="T4" fmla="*/ 104 w 112"/>
              <a:gd name="T5" fmla="*/ 35 h 112"/>
              <a:gd name="T6" fmla="*/ 104 w 112"/>
              <a:gd name="T7" fmla="*/ 35 h 112"/>
              <a:gd name="T8" fmla="*/ 56 w 112"/>
              <a:gd name="T9" fmla="*/ 4 h 112"/>
              <a:gd name="T10" fmla="*/ 50 w 112"/>
              <a:gd name="T11" fmla="*/ 4 h 112"/>
              <a:gd name="T12" fmla="*/ 50 w 112"/>
              <a:gd name="T13" fmla="*/ 3 h 112"/>
              <a:gd name="T14" fmla="*/ 45 w 112"/>
              <a:gd name="T15" fmla="*/ 1 h 112"/>
              <a:gd name="T16" fmla="*/ 38 w 112"/>
              <a:gd name="T17" fmla="*/ 3 h 112"/>
              <a:gd name="T18" fmla="*/ 35 w 112"/>
              <a:gd name="T19" fmla="*/ 8 h 112"/>
              <a:gd name="T20" fmla="*/ 35 w 112"/>
              <a:gd name="T21" fmla="*/ 8 h 112"/>
              <a:gd name="T22" fmla="*/ 4 w 112"/>
              <a:gd name="T23" fmla="*/ 56 h 112"/>
              <a:gd name="T24" fmla="*/ 4 w 112"/>
              <a:gd name="T25" fmla="*/ 62 h 112"/>
              <a:gd name="T26" fmla="*/ 3 w 112"/>
              <a:gd name="T27" fmla="*/ 62 h 112"/>
              <a:gd name="T28" fmla="*/ 1 w 112"/>
              <a:gd name="T29" fmla="*/ 67 h 112"/>
              <a:gd name="T30" fmla="*/ 3 w 112"/>
              <a:gd name="T31" fmla="*/ 74 h 112"/>
              <a:gd name="T32" fmla="*/ 8 w 112"/>
              <a:gd name="T33" fmla="*/ 77 h 112"/>
              <a:gd name="T34" fmla="*/ 8 w 112"/>
              <a:gd name="T35" fmla="*/ 77 h 112"/>
              <a:gd name="T36" fmla="*/ 56 w 112"/>
              <a:gd name="T37" fmla="*/ 108 h 112"/>
              <a:gd name="T38" fmla="*/ 62 w 112"/>
              <a:gd name="T39" fmla="*/ 108 h 112"/>
              <a:gd name="T40" fmla="*/ 62 w 112"/>
              <a:gd name="T41" fmla="*/ 109 h 112"/>
              <a:gd name="T42" fmla="*/ 67 w 112"/>
              <a:gd name="T43" fmla="*/ 111 h 112"/>
              <a:gd name="T44" fmla="*/ 74 w 112"/>
              <a:gd name="T45" fmla="*/ 109 h 112"/>
              <a:gd name="T46" fmla="*/ 77 w 112"/>
              <a:gd name="T47" fmla="*/ 104 h 112"/>
              <a:gd name="T48" fmla="*/ 77 w 112"/>
              <a:gd name="T49" fmla="*/ 104 h 112"/>
              <a:gd name="T50" fmla="*/ 108 w 112"/>
              <a:gd name="T51" fmla="*/ 56 h 112"/>
              <a:gd name="T52" fmla="*/ 108 w 112"/>
              <a:gd name="T53" fmla="*/ 50 h 112"/>
              <a:gd name="T54" fmla="*/ 109 w 112"/>
              <a:gd name="T55" fmla="*/ 50 h 112"/>
              <a:gd name="T56" fmla="*/ 111 w 112"/>
              <a:gd name="T57" fmla="*/ 45 h 112"/>
              <a:gd name="T58" fmla="*/ 56 w 112"/>
              <a:gd name="T59" fmla="*/ 12 h 112"/>
              <a:gd name="T60" fmla="*/ 96 w 112"/>
              <a:gd name="T61" fmla="*/ 37 h 112"/>
              <a:gd name="T62" fmla="*/ 76 w 112"/>
              <a:gd name="T63" fmla="*/ 42 h 112"/>
              <a:gd name="T64" fmla="*/ 58 w 112"/>
              <a:gd name="T65" fmla="*/ 32 h 112"/>
              <a:gd name="T66" fmla="*/ 53 w 112"/>
              <a:gd name="T67" fmla="*/ 12 h 112"/>
              <a:gd name="T68" fmla="*/ 56 w 112"/>
              <a:gd name="T69" fmla="*/ 12 h 112"/>
              <a:gd name="T70" fmla="*/ 72 w 112"/>
              <a:gd name="T71" fmla="*/ 56 h 112"/>
              <a:gd name="T72" fmla="*/ 56 w 112"/>
              <a:gd name="T73" fmla="*/ 72 h 112"/>
              <a:gd name="T74" fmla="*/ 40 w 112"/>
              <a:gd name="T75" fmla="*/ 56 h 112"/>
              <a:gd name="T76" fmla="*/ 52 w 112"/>
              <a:gd name="T77" fmla="*/ 40 h 112"/>
              <a:gd name="T78" fmla="*/ 53 w 112"/>
              <a:gd name="T79" fmla="*/ 40 h 112"/>
              <a:gd name="T80" fmla="*/ 56 w 112"/>
              <a:gd name="T81" fmla="*/ 40 h 112"/>
              <a:gd name="T82" fmla="*/ 72 w 112"/>
              <a:gd name="T83" fmla="*/ 53 h 112"/>
              <a:gd name="T84" fmla="*/ 72 w 112"/>
              <a:gd name="T85" fmla="*/ 53 h 112"/>
              <a:gd name="T86" fmla="*/ 72 w 112"/>
              <a:gd name="T87" fmla="*/ 56 h 112"/>
              <a:gd name="T88" fmla="*/ 12 w 112"/>
              <a:gd name="T89" fmla="*/ 56 h 112"/>
              <a:gd name="T90" fmla="*/ 37 w 112"/>
              <a:gd name="T91" fmla="*/ 16 h 112"/>
              <a:gd name="T92" fmla="*/ 42 w 112"/>
              <a:gd name="T93" fmla="*/ 36 h 112"/>
              <a:gd name="T94" fmla="*/ 32 w 112"/>
              <a:gd name="T95" fmla="*/ 54 h 112"/>
              <a:gd name="T96" fmla="*/ 12 w 112"/>
              <a:gd name="T97" fmla="*/ 60 h 112"/>
              <a:gd name="T98" fmla="*/ 12 w 112"/>
              <a:gd name="T99" fmla="*/ 56 h 112"/>
              <a:gd name="T100" fmla="*/ 56 w 112"/>
              <a:gd name="T101" fmla="*/ 100 h 112"/>
              <a:gd name="T102" fmla="*/ 16 w 112"/>
              <a:gd name="T103" fmla="*/ 75 h 112"/>
              <a:gd name="T104" fmla="*/ 36 w 112"/>
              <a:gd name="T105" fmla="*/ 70 h 112"/>
              <a:gd name="T106" fmla="*/ 54 w 112"/>
              <a:gd name="T107" fmla="*/ 80 h 112"/>
              <a:gd name="T108" fmla="*/ 60 w 112"/>
              <a:gd name="T109" fmla="*/ 100 h 112"/>
              <a:gd name="T110" fmla="*/ 56 w 112"/>
              <a:gd name="T111" fmla="*/ 100 h 112"/>
              <a:gd name="T112" fmla="*/ 100 w 112"/>
              <a:gd name="T113" fmla="*/ 56 h 112"/>
              <a:gd name="T114" fmla="*/ 75 w 112"/>
              <a:gd name="T115" fmla="*/ 96 h 112"/>
              <a:gd name="T116" fmla="*/ 70 w 112"/>
              <a:gd name="T117" fmla="*/ 76 h 112"/>
              <a:gd name="T118" fmla="*/ 80 w 112"/>
              <a:gd name="T119" fmla="*/ 58 h 112"/>
              <a:gd name="T120" fmla="*/ 100 w 112"/>
              <a:gd name="T121" fmla="*/ 53 h 112"/>
              <a:gd name="T122" fmla="*/ 100 w 112"/>
              <a:gd name="T123" fmla="*/ 56 h 1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111" y="45"/>
                </a:moveTo>
                <a:cubicBezTo>
                  <a:pt x="109" y="38"/>
                  <a:pt x="109" y="38"/>
                  <a:pt x="109" y="38"/>
                </a:cubicBezTo>
                <a:cubicBezTo>
                  <a:pt x="109" y="36"/>
                  <a:pt x="106" y="34"/>
                  <a:pt x="104" y="35"/>
                </a:cubicBezTo>
                <a:cubicBezTo>
                  <a:pt x="104" y="35"/>
                  <a:pt x="104" y="35"/>
                  <a:pt x="104" y="35"/>
                </a:cubicBezTo>
                <a:cubicBezTo>
                  <a:pt x="95" y="17"/>
                  <a:pt x="77" y="4"/>
                  <a:pt x="56" y="4"/>
                </a:cubicBezTo>
                <a:cubicBezTo>
                  <a:pt x="54" y="4"/>
                  <a:pt x="52" y="4"/>
                  <a:pt x="50" y="4"/>
                </a:cubicBezTo>
                <a:cubicBezTo>
                  <a:pt x="50" y="3"/>
                  <a:pt x="50" y="3"/>
                  <a:pt x="50" y="3"/>
                </a:cubicBezTo>
                <a:cubicBezTo>
                  <a:pt x="50" y="1"/>
                  <a:pt x="48" y="0"/>
                  <a:pt x="45" y="1"/>
                </a:cubicBezTo>
                <a:cubicBezTo>
                  <a:pt x="38" y="3"/>
                  <a:pt x="38" y="3"/>
                  <a:pt x="38" y="3"/>
                </a:cubicBezTo>
                <a:cubicBezTo>
                  <a:pt x="36" y="3"/>
                  <a:pt x="34" y="6"/>
                  <a:pt x="35" y="8"/>
                </a:cubicBezTo>
                <a:cubicBezTo>
                  <a:pt x="35" y="8"/>
                  <a:pt x="35" y="8"/>
                  <a:pt x="35" y="8"/>
                </a:cubicBezTo>
                <a:cubicBezTo>
                  <a:pt x="17" y="17"/>
                  <a:pt x="4" y="35"/>
                  <a:pt x="4" y="56"/>
                </a:cubicBezTo>
                <a:cubicBezTo>
                  <a:pt x="4" y="58"/>
                  <a:pt x="4" y="60"/>
                  <a:pt x="4" y="62"/>
                </a:cubicBezTo>
                <a:cubicBezTo>
                  <a:pt x="3" y="62"/>
                  <a:pt x="3" y="62"/>
                  <a:pt x="3" y="62"/>
                </a:cubicBezTo>
                <a:cubicBezTo>
                  <a:pt x="1" y="62"/>
                  <a:pt x="0" y="65"/>
                  <a:pt x="1" y="67"/>
                </a:cubicBezTo>
                <a:cubicBezTo>
                  <a:pt x="3" y="74"/>
                  <a:pt x="3" y="74"/>
                  <a:pt x="3" y="74"/>
                </a:cubicBezTo>
                <a:cubicBezTo>
                  <a:pt x="3" y="76"/>
                  <a:pt x="6" y="78"/>
                  <a:pt x="8" y="77"/>
                </a:cubicBezTo>
                <a:cubicBezTo>
                  <a:pt x="8" y="77"/>
                  <a:pt x="8" y="77"/>
                  <a:pt x="8" y="77"/>
                </a:cubicBezTo>
                <a:cubicBezTo>
                  <a:pt x="17" y="95"/>
                  <a:pt x="35" y="108"/>
                  <a:pt x="56" y="108"/>
                </a:cubicBezTo>
                <a:cubicBezTo>
                  <a:pt x="58" y="108"/>
                  <a:pt x="60" y="108"/>
                  <a:pt x="62" y="108"/>
                </a:cubicBezTo>
                <a:cubicBezTo>
                  <a:pt x="62" y="109"/>
                  <a:pt x="62" y="109"/>
                  <a:pt x="62" y="109"/>
                </a:cubicBezTo>
                <a:cubicBezTo>
                  <a:pt x="62" y="111"/>
                  <a:pt x="65" y="112"/>
                  <a:pt x="67" y="111"/>
                </a:cubicBezTo>
                <a:cubicBezTo>
                  <a:pt x="74" y="109"/>
                  <a:pt x="74" y="109"/>
                  <a:pt x="74" y="109"/>
                </a:cubicBezTo>
                <a:cubicBezTo>
                  <a:pt x="77" y="109"/>
                  <a:pt x="78" y="106"/>
                  <a:pt x="77" y="104"/>
                </a:cubicBezTo>
                <a:cubicBezTo>
                  <a:pt x="77" y="104"/>
                  <a:pt x="77" y="104"/>
                  <a:pt x="77" y="104"/>
                </a:cubicBezTo>
                <a:cubicBezTo>
                  <a:pt x="95" y="95"/>
                  <a:pt x="108" y="77"/>
                  <a:pt x="108" y="56"/>
                </a:cubicBezTo>
                <a:cubicBezTo>
                  <a:pt x="108" y="54"/>
                  <a:pt x="108" y="52"/>
                  <a:pt x="108" y="50"/>
                </a:cubicBezTo>
                <a:cubicBezTo>
                  <a:pt x="109" y="50"/>
                  <a:pt x="109" y="50"/>
                  <a:pt x="109" y="50"/>
                </a:cubicBezTo>
                <a:cubicBezTo>
                  <a:pt x="111" y="50"/>
                  <a:pt x="112" y="48"/>
                  <a:pt x="111" y="45"/>
                </a:cubicBezTo>
                <a:close/>
                <a:moveTo>
                  <a:pt x="56" y="12"/>
                </a:moveTo>
                <a:cubicBezTo>
                  <a:pt x="74" y="12"/>
                  <a:pt x="89" y="22"/>
                  <a:pt x="96" y="37"/>
                </a:cubicBezTo>
                <a:cubicBezTo>
                  <a:pt x="76" y="42"/>
                  <a:pt x="76" y="42"/>
                  <a:pt x="76" y="42"/>
                </a:cubicBezTo>
                <a:cubicBezTo>
                  <a:pt x="72" y="37"/>
                  <a:pt x="65" y="33"/>
                  <a:pt x="58" y="32"/>
                </a:cubicBezTo>
                <a:cubicBezTo>
                  <a:pt x="53" y="12"/>
                  <a:pt x="53" y="12"/>
                  <a:pt x="53" y="12"/>
                </a:cubicBezTo>
                <a:cubicBezTo>
                  <a:pt x="54" y="12"/>
                  <a:pt x="55" y="12"/>
                  <a:pt x="56" y="12"/>
                </a:cubicBezTo>
                <a:close/>
                <a:moveTo>
                  <a:pt x="72" y="56"/>
                </a:moveTo>
                <a:cubicBezTo>
                  <a:pt x="72" y="65"/>
                  <a:pt x="65" y="72"/>
                  <a:pt x="56" y="72"/>
                </a:cubicBezTo>
                <a:cubicBezTo>
                  <a:pt x="47" y="72"/>
                  <a:pt x="40" y="65"/>
                  <a:pt x="40" y="56"/>
                </a:cubicBezTo>
                <a:cubicBezTo>
                  <a:pt x="40" y="48"/>
                  <a:pt x="45" y="42"/>
                  <a:pt x="52" y="40"/>
                </a:cubicBezTo>
                <a:cubicBezTo>
                  <a:pt x="53" y="40"/>
                  <a:pt x="53" y="40"/>
                  <a:pt x="53" y="40"/>
                </a:cubicBezTo>
                <a:cubicBezTo>
                  <a:pt x="54" y="40"/>
                  <a:pt x="55" y="40"/>
                  <a:pt x="56" y="40"/>
                </a:cubicBezTo>
                <a:cubicBezTo>
                  <a:pt x="64" y="40"/>
                  <a:pt x="70" y="45"/>
                  <a:pt x="72" y="53"/>
                </a:cubicBezTo>
                <a:cubicBezTo>
                  <a:pt x="72" y="53"/>
                  <a:pt x="72" y="53"/>
                  <a:pt x="72" y="53"/>
                </a:cubicBezTo>
                <a:cubicBezTo>
                  <a:pt x="72" y="54"/>
                  <a:pt x="72" y="55"/>
                  <a:pt x="72" y="56"/>
                </a:cubicBezTo>
                <a:close/>
                <a:moveTo>
                  <a:pt x="12" y="56"/>
                </a:moveTo>
                <a:cubicBezTo>
                  <a:pt x="12" y="38"/>
                  <a:pt x="22" y="23"/>
                  <a:pt x="37" y="16"/>
                </a:cubicBezTo>
                <a:cubicBezTo>
                  <a:pt x="42" y="36"/>
                  <a:pt x="42" y="36"/>
                  <a:pt x="42" y="36"/>
                </a:cubicBezTo>
                <a:cubicBezTo>
                  <a:pt x="37" y="40"/>
                  <a:pt x="33" y="47"/>
                  <a:pt x="32" y="54"/>
                </a:cubicBezTo>
                <a:cubicBezTo>
                  <a:pt x="12" y="60"/>
                  <a:pt x="12" y="60"/>
                  <a:pt x="12" y="60"/>
                </a:cubicBezTo>
                <a:cubicBezTo>
                  <a:pt x="12" y="58"/>
                  <a:pt x="12" y="57"/>
                  <a:pt x="12" y="56"/>
                </a:cubicBezTo>
                <a:close/>
                <a:moveTo>
                  <a:pt x="56" y="100"/>
                </a:moveTo>
                <a:cubicBezTo>
                  <a:pt x="38" y="100"/>
                  <a:pt x="23" y="90"/>
                  <a:pt x="16" y="75"/>
                </a:cubicBezTo>
                <a:cubicBezTo>
                  <a:pt x="36" y="70"/>
                  <a:pt x="36" y="70"/>
                  <a:pt x="36" y="70"/>
                </a:cubicBezTo>
                <a:cubicBezTo>
                  <a:pt x="40" y="75"/>
                  <a:pt x="47" y="79"/>
                  <a:pt x="54" y="80"/>
                </a:cubicBezTo>
                <a:cubicBezTo>
                  <a:pt x="60" y="100"/>
                  <a:pt x="60" y="100"/>
                  <a:pt x="60" y="100"/>
                </a:cubicBezTo>
                <a:cubicBezTo>
                  <a:pt x="58" y="100"/>
                  <a:pt x="57" y="100"/>
                  <a:pt x="56" y="100"/>
                </a:cubicBezTo>
                <a:close/>
                <a:moveTo>
                  <a:pt x="100" y="56"/>
                </a:moveTo>
                <a:cubicBezTo>
                  <a:pt x="100" y="74"/>
                  <a:pt x="90" y="89"/>
                  <a:pt x="75" y="96"/>
                </a:cubicBezTo>
                <a:cubicBezTo>
                  <a:pt x="70" y="76"/>
                  <a:pt x="70" y="76"/>
                  <a:pt x="70" y="76"/>
                </a:cubicBezTo>
                <a:cubicBezTo>
                  <a:pt x="75" y="72"/>
                  <a:pt x="79" y="65"/>
                  <a:pt x="80" y="58"/>
                </a:cubicBezTo>
                <a:cubicBezTo>
                  <a:pt x="100" y="53"/>
                  <a:pt x="100" y="53"/>
                  <a:pt x="100" y="53"/>
                </a:cubicBezTo>
                <a:cubicBezTo>
                  <a:pt x="100" y="54"/>
                  <a:pt x="100" y="55"/>
                  <a:pt x="100" y="56"/>
                </a:cubicBezTo>
                <a:close/>
              </a:path>
            </a:pathLst>
          </a:custGeom>
          <a:solidFill>
            <a:srgbClr val="878787"/>
          </a:solidFill>
          <a:ln>
            <a:noFill/>
          </a:ln>
        </p:spPr>
        <p:txBody>
          <a:bodyPr vert="horz" wrap="square" lIns="91435" tIns="45717" rIns="91435" bIns="45717" numCol="1" anchor="t" anchorCtr="0" compatLnSpc="1"/>
          <a:lstStyle/>
          <a:p>
            <a:pP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4" name="Group 116"/>
          <p:cNvGrpSpPr/>
          <p:nvPr/>
        </p:nvGrpSpPr>
        <p:grpSpPr>
          <a:xfrm>
            <a:off x="1466271" y="4321324"/>
            <a:ext cx="552973" cy="507398"/>
            <a:chOff x="9780588" y="2543175"/>
            <a:chExt cx="752475" cy="690563"/>
          </a:xfrm>
          <a:solidFill>
            <a:schemeClr val="tx1">
              <a:lumMod val="75000"/>
              <a:lumOff val="25000"/>
            </a:schemeClr>
          </a:solidFill>
        </p:grpSpPr>
        <p:sp>
          <p:nvSpPr>
            <p:cNvPr id="55" name="Freeform 22"/>
            <p:cNvSpPr/>
            <p:nvPr/>
          </p:nvSpPr>
          <p:spPr bwMode="auto">
            <a:xfrm>
              <a:off x="9874251" y="2643188"/>
              <a:ext cx="179388" cy="254000"/>
            </a:xfrm>
            <a:custGeom>
              <a:gdLst>
                <a:gd name="T0" fmla="*/ 13 w 29"/>
                <a:gd name="T1" fmla="*/ 41 h 41"/>
                <a:gd name="T2" fmla="*/ 12 w 29"/>
                <a:gd name="T3" fmla="*/ 41 h 41"/>
                <a:gd name="T4" fmla="*/ 0 w 29"/>
                <a:gd name="T5" fmla="*/ 22 h 41"/>
                <a:gd name="T6" fmla="*/ 21 w 29"/>
                <a:gd name="T7" fmla="*/ 0 h 41"/>
                <a:gd name="T8" fmla="*/ 28 w 29"/>
                <a:gd name="T9" fmla="*/ 1 h 41"/>
                <a:gd name="T10" fmla="*/ 29 w 29"/>
                <a:gd name="T11" fmla="*/ 3 h 41"/>
                <a:gd name="T12" fmla="*/ 26 w 29"/>
                <a:gd name="T13" fmla="*/ 5 h 41"/>
                <a:gd name="T14" fmla="*/ 21 w 29"/>
                <a:gd name="T15" fmla="*/ 4 h 41"/>
                <a:gd name="T16" fmla="*/ 4 w 29"/>
                <a:gd name="T17" fmla="*/ 22 h 41"/>
                <a:gd name="T18" fmla="*/ 14 w 29"/>
                <a:gd name="T19" fmla="*/ 37 h 41"/>
                <a:gd name="T20" fmla="*/ 14 w 29"/>
                <a:gd name="T21" fmla="*/ 40 h 41"/>
                <a:gd name="T22" fmla="*/ 13 w 29"/>
                <a:gd name="T23" fmla="*/ 41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1">
                  <a:moveTo>
                    <a:pt x="13" y="41"/>
                  </a:moveTo>
                  <a:cubicBezTo>
                    <a:pt x="12" y="41"/>
                    <a:pt x="12" y="41"/>
                    <a:pt x="12" y="41"/>
                  </a:cubicBezTo>
                  <a:cubicBezTo>
                    <a:pt x="4" y="37"/>
                    <a:pt x="0" y="30"/>
                    <a:pt x="0" y="22"/>
                  </a:cubicBezTo>
                  <a:cubicBezTo>
                    <a:pt x="0" y="10"/>
                    <a:pt x="10" y="0"/>
                    <a:pt x="21" y="0"/>
                  </a:cubicBezTo>
                  <a:cubicBezTo>
                    <a:pt x="23" y="0"/>
                    <a:pt x="25" y="0"/>
                    <a:pt x="28" y="1"/>
                  </a:cubicBezTo>
                  <a:cubicBezTo>
                    <a:pt x="29" y="1"/>
                    <a:pt x="29" y="2"/>
                    <a:pt x="29" y="3"/>
                  </a:cubicBezTo>
                  <a:cubicBezTo>
                    <a:pt x="29" y="4"/>
                    <a:pt x="27" y="5"/>
                    <a:pt x="26" y="5"/>
                  </a:cubicBezTo>
                  <a:cubicBezTo>
                    <a:pt x="25" y="4"/>
                    <a:pt x="23" y="4"/>
                    <a:pt x="21" y="4"/>
                  </a:cubicBezTo>
                  <a:cubicBezTo>
                    <a:pt x="12" y="4"/>
                    <a:pt x="4" y="12"/>
                    <a:pt x="4" y="22"/>
                  </a:cubicBezTo>
                  <a:cubicBezTo>
                    <a:pt x="4" y="28"/>
                    <a:pt x="8" y="34"/>
                    <a:pt x="14" y="37"/>
                  </a:cubicBezTo>
                  <a:cubicBezTo>
                    <a:pt x="14" y="38"/>
                    <a:pt x="15" y="39"/>
                    <a:pt x="14" y="40"/>
                  </a:cubicBezTo>
                  <a:cubicBezTo>
                    <a:pt x="14" y="41"/>
                    <a:pt x="13" y="41"/>
                    <a:pt x="1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Freeform 23"/>
            <p:cNvSpPr>
              <a:spLocks noEditPoints="1"/>
            </p:cNvSpPr>
            <p:nvPr/>
          </p:nvSpPr>
          <p:spPr bwMode="auto">
            <a:xfrm>
              <a:off x="9780588" y="2543175"/>
              <a:ext cx="752475" cy="690563"/>
            </a:xfrm>
            <a:custGeom>
              <a:gdLst>
                <a:gd name="T0" fmla="*/ 85 w 121"/>
                <a:gd name="T1" fmla="*/ 0 h 111"/>
                <a:gd name="T2" fmla="*/ 61 w 121"/>
                <a:gd name="T3" fmla="*/ 11 h 111"/>
                <a:gd name="T4" fmla="*/ 37 w 121"/>
                <a:gd name="T5" fmla="*/ 0 h 111"/>
                <a:gd name="T6" fmla="*/ 0 w 121"/>
                <a:gd name="T7" fmla="*/ 37 h 111"/>
                <a:gd name="T8" fmla="*/ 10 w 121"/>
                <a:gd name="T9" fmla="*/ 62 h 111"/>
                <a:gd name="T10" fmla="*/ 58 w 121"/>
                <a:gd name="T11" fmla="*/ 109 h 111"/>
                <a:gd name="T12" fmla="*/ 61 w 121"/>
                <a:gd name="T13" fmla="*/ 111 h 111"/>
                <a:gd name="T14" fmla="*/ 63 w 121"/>
                <a:gd name="T15" fmla="*/ 109 h 111"/>
                <a:gd name="T16" fmla="*/ 112 w 121"/>
                <a:gd name="T17" fmla="*/ 62 h 111"/>
                <a:gd name="T18" fmla="*/ 121 w 121"/>
                <a:gd name="T19" fmla="*/ 37 h 111"/>
                <a:gd name="T20" fmla="*/ 85 w 121"/>
                <a:gd name="T21" fmla="*/ 0 h 111"/>
                <a:gd name="T22" fmla="*/ 106 w 121"/>
                <a:gd name="T23" fmla="*/ 57 h 111"/>
                <a:gd name="T24" fmla="*/ 61 w 121"/>
                <a:gd name="T25" fmla="*/ 101 h 111"/>
                <a:gd name="T26" fmla="*/ 16 w 121"/>
                <a:gd name="T27" fmla="*/ 57 h 111"/>
                <a:gd name="T28" fmla="*/ 8 w 121"/>
                <a:gd name="T29" fmla="*/ 37 h 111"/>
                <a:gd name="T30" fmla="*/ 37 w 121"/>
                <a:gd name="T31" fmla="*/ 8 h 111"/>
                <a:gd name="T32" fmla="*/ 58 w 121"/>
                <a:gd name="T33" fmla="*/ 19 h 111"/>
                <a:gd name="T34" fmla="*/ 61 w 121"/>
                <a:gd name="T35" fmla="*/ 21 h 111"/>
                <a:gd name="T36" fmla="*/ 64 w 121"/>
                <a:gd name="T37" fmla="*/ 19 h 111"/>
                <a:gd name="T38" fmla="*/ 85 w 121"/>
                <a:gd name="T39" fmla="*/ 8 h 111"/>
                <a:gd name="T40" fmla="*/ 113 w 121"/>
                <a:gd name="T41" fmla="*/ 37 h 111"/>
                <a:gd name="T42" fmla="*/ 106 w 121"/>
                <a:gd name="T43" fmla="*/ 57 h 1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110">
                  <a:moveTo>
                    <a:pt x="85" y="0"/>
                  </a:moveTo>
                  <a:cubicBezTo>
                    <a:pt x="75" y="0"/>
                    <a:pt x="67" y="5"/>
                    <a:pt x="61" y="11"/>
                  </a:cubicBezTo>
                  <a:cubicBezTo>
                    <a:pt x="55" y="5"/>
                    <a:pt x="47" y="0"/>
                    <a:pt x="37" y="0"/>
                  </a:cubicBezTo>
                  <a:cubicBezTo>
                    <a:pt x="17" y="0"/>
                    <a:pt x="0" y="16"/>
                    <a:pt x="0" y="37"/>
                  </a:cubicBezTo>
                  <a:cubicBezTo>
                    <a:pt x="0" y="46"/>
                    <a:pt x="4" y="55"/>
                    <a:pt x="10" y="62"/>
                  </a:cubicBezTo>
                  <a:cubicBezTo>
                    <a:pt x="58" y="109"/>
                    <a:pt x="58" y="109"/>
                    <a:pt x="58" y="109"/>
                  </a:cubicBezTo>
                  <a:cubicBezTo>
                    <a:pt x="59" y="110"/>
                    <a:pt x="60" y="111"/>
                    <a:pt x="61" y="111"/>
                  </a:cubicBezTo>
                  <a:cubicBezTo>
                    <a:pt x="62" y="111"/>
                    <a:pt x="63" y="110"/>
                    <a:pt x="63" y="109"/>
                  </a:cubicBezTo>
                  <a:cubicBezTo>
                    <a:pt x="112" y="62"/>
                    <a:pt x="112" y="62"/>
                    <a:pt x="112" y="62"/>
                  </a:cubicBezTo>
                  <a:cubicBezTo>
                    <a:pt x="118" y="55"/>
                    <a:pt x="121" y="46"/>
                    <a:pt x="121" y="37"/>
                  </a:cubicBezTo>
                  <a:cubicBezTo>
                    <a:pt x="121" y="16"/>
                    <a:pt x="105" y="0"/>
                    <a:pt x="85" y="0"/>
                  </a:cubicBezTo>
                  <a:close/>
                  <a:moveTo>
                    <a:pt x="106" y="57"/>
                  </a:moveTo>
                  <a:cubicBezTo>
                    <a:pt x="61" y="101"/>
                    <a:pt x="61" y="101"/>
                    <a:pt x="61" y="101"/>
                  </a:cubicBezTo>
                  <a:cubicBezTo>
                    <a:pt x="16" y="57"/>
                    <a:pt x="16" y="57"/>
                    <a:pt x="16" y="57"/>
                  </a:cubicBezTo>
                  <a:cubicBezTo>
                    <a:pt x="11" y="51"/>
                    <a:pt x="8" y="44"/>
                    <a:pt x="8" y="37"/>
                  </a:cubicBezTo>
                  <a:cubicBezTo>
                    <a:pt x="8" y="21"/>
                    <a:pt x="21" y="8"/>
                    <a:pt x="37" y="8"/>
                  </a:cubicBezTo>
                  <a:cubicBezTo>
                    <a:pt x="46" y="8"/>
                    <a:pt x="54" y="15"/>
                    <a:pt x="58" y="19"/>
                  </a:cubicBezTo>
                  <a:cubicBezTo>
                    <a:pt x="59" y="20"/>
                    <a:pt x="60" y="21"/>
                    <a:pt x="61" y="21"/>
                  </a:cubicBezTo>
                  <a:cubicBezTo>
                    <a:pt x="62" y="21"/>
                    <a:pt x="63" y="20"/>
                    <a:pt x="64" y="19"/>
                  </a:cubicBezTo>
                  <a:cubicBezTo>
                    <a:pt x="68" y="15"/>
                    <a:pt x="76" y="8"/>
                    <a:pt x="85" y="8"/>
                  </a:cubicBezTo>
                  <a:cubicBezTo>
                    <a:pt x="101" y="8"/>
                    <a:pt x="113" y="21"/>
                    <a:pt x="113" y="37"/>
                  </a:cubicBezTo>
                  <a:cubicBezTo>
                    <a:pt x="113" y="44"/>
                    <a:pt x="111" y="51"/>
                    <a:pt x="10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757" tIns="48378" rIns="96757" bIns="48378" numCol="1" anchor="t" anchorCtr="0" compatLnSpc="1"/>
            <a:lstStyle/>
            <a:p>
              <a:pPr defTabSz="967740" fontAlgn="auto">
                <a:spcBef>
                  <a:spcPct val="0"/>
                </a:spcBef>
                <a:spcAft>
                  <a:spcPct val="0"/>
                </a:spcAft>
                <a:buFontTx/>
                <a:buNone/>
                <a:defRPr/>
              </a:pPr>
              <a:endParaRPr lang="id-ID" sz="1905"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Click="0" p14:dur="160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 presetClass="entr" presetSubtype="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 fill="hold"/>
                                        <p:tgtEl>
                                          <p:spTgt spid="3"/>
                                        </p:tgtEl>
                                        <p:attrNameLst>
                                          <p:attrName>ppt_x</p:attrName>
                                        </p:attrNameLst>
                                      </p:cBhvr>
                                      <p:tavLst>
                                        <p:tav tm="0">
                                          <p:val>
                                            <p:strVal val="1+#ppt_w/2"/>
                                          </p:val>
                                        </p:tav>
                                        <p:tav tm="100000">
                                          <p:val>
                                            <p:strVal val="#ppt_x"/>
                                          </p:val>
                                        </p:tav>
                                      </p:tavLst>
                                    </p:anim>
                                    <p:anim calcmode="lin" valueType="num">
                                      <p:cBhvr additive="base">
                                        <p:cTn id="12" dur="3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
                                        <p:tgtEl>
                                          <p:spTgt spid="3"/>
                                        </p:tgtEl>
                                      </p:cBhvr>
                                    </p:animEffect>
                                  </p:childTnLst>
                                </p:cTn>
                              </p:par>
                              <p:par>
                                <p:cTn id="16" presetID="2" presetClass="entr" presetSubtype="9"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300" fill="hold"/>
                                        <p:tgtEl>
                                          <p:spTgt spid="22"/>
                                        </p:tgtEl>
                                        <p:attrNameLst>
                                          <p:attrName>ppt_x</p:attrName>
                                        </p:attrNameLst>
                                      </p:cBhvr>
                                      <p:tavLst>
                                        <p:tav tm="0">
                                          <p:val>
                                            <p:strVal val="0-#ppt_w/2"/>
                                          </p:val>
                                        </p:tav>
                                        <p:tav tm="100000">
                                          <p:val>
                                            <p:strVal val="#ppt_x"/>
                                          </p:val>
                                        </p:tav>
                                      </p:tavLst>
                                    </p:anim>
                                    <p:anim calcmode="lin" valueType="num">
                                      <p:cBhvr additive="base">
                                        <p:cTn id="19" dur="300" fill="hold"/>
                                        <p:tgtEl>
                                          <p:spTgt spid="22"/>
                                        </p:tgtEl>
                                        <p:attrNameLst>
                                          <p:attrName>ppt_y</p:attrName>
                                        </p:attrNameLst>
                                      </p:cBhvr>
                                      <p:tavLst>
                                        <p:tav tm="0">
                                          <p:val>
                                            <p:strVal val="0-#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300"/>
                                        <p:tgtEl>
                                          <p:spTgt spid="22"/>
                                        </p:tgtEl>
                                      </p:cBhvr>
                                    </p:animEffect>
                                  </p:childTnLst>
                                </p:cTn>
                              </p:par>
                            </p:childTnLst>
                          </p:cTn>
                        </p:par>
                        <p:par>
                          <p:cTn id="23" fill="hold" nodeType="afterGroup">
                            <p:stCondLst>
                              <p:cond delay="800"/>
                            </p:stCondLst>
                            <p:childTnLst>
                              <p:par>
                                <p:cTn id="24" presetID="2" presetClass="entr" presetSubtype="9"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300" fill="hold"/>
                                        <p:tgtEl>
                                          <p:spTgt spid="32"/>
                                        </p:tgtEl>
                                        <p:attrNameLst>
                                          <p:attrName>ppt_x</p:attrName>
                                        </p:attrNameLst>
                                      </p:cBhvr>
                                      <p:tavLst>
                                        <p:tav tm="0">
                                          <p:val>
                                            <p:strVal val="0-#ppt_w/2"/>
                                          </p:val>
                                        </p:tav>
                                        <p:tav tm="100000">
                                          <p:val>
                                            <p:strVal val="#ppt_x"/>
                                          </p:val>
                                        </p:tav>
                                      </p:tavLst>
                                    </p:anim>
                                    <p:anim calcmode="lin" valueType="num">
                                      <p:cBhvr additive="base">
                                        <p:cTn id="27" dur="300" fill="hold"/>
                                        <p:tgtEl>
                                          <p:spTgt spid="32"/>
                                        </p:tgtEl>
                                        <p:attrNameLst>
                                          <p:attrName>ppt_y</p:attrName>
                                        </p:attrNameLst>
                                      </p:cBhvr>
                                      <p:tavLst>
                                        <p:tav tm="0">
                                          <p:val>
                                            <p:strVal val="0-#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300"/>
                                        <p:tgtEl>
                                          <p:spTgt spid="32"/>
                                        </p:tgtEl>
                                      </p:cBhvr>
                                    </p:animEffect>
                                  </p:childTnLst>
                                </p:cTn>
                              </p:par>
                            </p:childTnLst>
                          </p:cTn>
                        </p:par>
                        <p:par>
                          <p:cTn id="31" fill="hold" nodeType="afterGroup">
                            <p:stCondLst>
                              <p:cond delay="1100"/>
                            </p:stCondLst>
                            <p:childTnLst>
                              <p:par>
                                <p:cTn id="32" presetID="2" presetClass="entr" presetSubtype="9"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300" fill="hold"/>
                                        <p:tgtEl>
                                          <p:spTgt spid="13"/>
                                        </p:tgtEl>
                                        <p:attrNameLst>
                                          <p:attrName>ppt_x</p:attrName>
                                        </p:attrNameLst>
                                      </p:cBhvr>
                                      <p:tavLst>
                                        <p:tav tm="0">
                                          <p:val>
                                            <p:strVal val="0-#ppt_w/2"/>
                                          </p:val>
                                        </p:tav>
                                        <p:tav tm="100000">
                                          <p:val>
                                            <p:strVal val="#ppt_x"/>
                                          </p:val>
                                        </p:tav>
                                      </p:tavLst>
                                    </p:anim>
                                    <p:anim calcmode="lin" valueType="num">
                                      <p:cBhvr additive="base">
                                        <p:cTn id="35" dur="300" fill="hold"/>
                                        <p:tgtEl>
                                          <p:spTgt spid="13"/>
                                        </p:tgtEl>
                                        <p:attrNameLst>
                                          <p:attrName>ppt_y</p:attrName>
                                        </p:attrNameLst>
                                      </p:cBhvr>
                                      <p:tavLst>
                                        <p:tav tm="0">
                                          <p:val>
                                            <p:strVal val="0-#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300"/>
                                        <p:tgtEl>
                                          <p:spTgt spid="13"/>
                                        </p:tgtEl>
                                      </p:cBhvr>
                                    </p:animEffect>
                                  </p:childTnLst>
                                </p:cTn>
                              </p:par>
                            </p:childTnLst>
                          </p:cTn>
                        </p:par>
                        <p:par>
                          <p:cTn id="39" fill="hold" nodeType="afterGroup">
                            <p:stCondLst>
                              <p:cond delay="1400"/>
                            </p:stCondLst>
                            <p:childTnLst>
                              <p:par>
                                <p:cTn id="40" presetID="53" presetClass="entr" presetSubtype="16"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300" fill="hold"/>
                                        <p:tgtEl>
                                          <p:spTgt spid="41"/>
                                        </p:tgtEl>
                                        <p:attrNameLst>
                                          <p:attrName>ppt_w</p:attrName>
                                        </p:attrNameLst>
                                      </p:cBhvr>
                                      <p:tavLst>
                                        <p:tav tm="0">
                                          <p:val>
                                            <p:fltVal val="0"/>
                                          </p:val>
                                        </p:tav>
                                        <p:tav tm="100000">
                                          <p:val>
                                            <p:strVal val="#ppt_w"/>
                                          </p:val>
                                        </p:tav>
                                      </p:tavLst>
                                    </p:anim>
                                    <p:anim calcmode="lin" valueType="num">
                                      <p:cBhvr>
                                        <p:cTn id="43" dur="300" fill="hold"/>
                                        <p:tgtEl>
                                          <p:spTgt spid="41"/>
                                        </p:tgtEl>
                                        <p:attrNameLst>
                                          <p:attrName>ppt_h</p:attrName>
                                        </p:attrNameLst>
                                      </p:cBhvr>
                                      <p:tavLst>
                                        <p:tav tm="0">
                                          <p:val>
                                            <p:fltVal val="0"/>
                                          </p:val>
                                        </p:tav>
                                        <p:tav tm="100000">
                                          <p:val>
                                            <p:strVal val="#ppt_h"/>
                                          </p:val>
                                        </p:tav>
                                      </p:tavLst>
                                    </p:anim>
                                    <p:animEffect transition="in" filter="fade">
                                      <p:cBhvr>
                                        <p:cTn id="44" dur="300"/>
                                        <p:tgtEl>
                                          <p:spTgt spid="41"/>
                                        </p:tgtEl>
                                      </p:cBhvr>
                                    </p:animEffect>
                                  </p:childTnLst>
                                </p:cTn>
                              </p:par>
                            </p:childTnLst>
                          </p:cTn>
                        </p:par>
                        <p:par>
                          <p:cTn id="45" fill="hold" nodeType="afterGroup">
                            <p:stCondLst>
                              <p:cond delay="1700"/>
                            </p:stCondLst>
                            <p:childTnLst>
                              <p:par>
                                <p:cTn id="46" presetID="10"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300"/>
                                        <p:tgtEl>
                                          <p:spTgt spid="44"/>
                                        </p:tgtEl>
                                      </p:cBhvr>
                                    </p:animEffect>
                                  </p:childTnLst>
                                </p:cTn>
                              </p:par>
                              <p:par>
                                <p:cTn id="49" presetID="53" presetClass="entr" presetSubtype="16"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300" fill="hold"/>
                                        <p:tgtEl>
                                          <p:spTgt spid="50"/>
                                        </p:tgtEl>
                                        <p:attrNameLst>
                                          <p:attrName>ppt_w</p:attrName>
                                        </p:attrNameLst>
                                      </p:cBhvr>
                                      <p:tavLst>
                                        <p:tav tm="0">
                                          <p:val>
                                            <p:fltVal val="0"/>
                                          </p:val>
                                        </p:tav>
                                        <p:tav tm="100000">
                                          <p:val>
                                            <p:strVal val="#ppt_w"/>
                                          </p:val>
                                        </p:tav>
                                      </p:tavLst>
                                    </p:anim>
                                    <p:anim calcmode="lin" valueType="num">
                                      <p:cBhvr>
                                        <p:cTn id="52" dur="300" fill="hold"/>
                                        <p:tgtEl>
                                          <p:spTgt spid="50"/>
                                        </p:tgtEl>
                                        <p:attrNameLst>
                                          <p:attrName>ppt_h</p:attrName>
                                        </p:attrNameLst>
                                      </p:cBhvr>
                                      <p:tavLst>
                                        <p:tav tm="0">
                                          <p:val>
                                            <p:fltVal val="0"/>
                                          </p:val>
                                        </p:tav>
                                        <p:tav tm="100000">
                                          <p:val>
                                            <p:strVal val="#ppt_h"/>
                                          </p:val>
                                        </p:tav>
                                      </p:tavLst>
                                    </p:anim>
                                    <p:animEffect transition="in" filter="fade">
                                      <p:cBhvr>
                                        <p:cTn id="53" dur="300"/>
                                        <p:tgtEl>
                                          <p:spTgt spid="5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300"/>
                                        <p:tgtEl>
                                          <p:spTgt spid="45"/>
                                        </p:tgtEl>
                                      </p:cBhvr>
                                    </p:animEffect>
                                  </p:childTnLst>
                                </p:cTn>
                              </p:par>
                            </p:childTnLst>
                          </p:cTn>
                        </p:par>
                        <p:par>
                          <p:cTn id="57" fill="hold" nodeType="afterGroup">
                            <p:stCondLst>
                              <p:cond delay="2000"/>
                            </p:stCondLst>
                            <p:childTnLst>
                              <p:par>
                                <p:cTn id="58" presetID="53" presetClass="entr" presetSubtype="16"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300" fill="hold"/>
                                        <p:tgtEl>
                                          <p:spTgt spid="42"/>
                                        </p:tgtEl>
                                        <p:attrNameLst>
                                          <p:attrName>ppt_w</p:attrName>
                                        </p:attrNameLst>
                                      </p:cBhvr>
                                      <p:tavLst>
                                        <p:tav tm="0">
                                          <p:val>
                                            <p:fltVal val="0"/>
                                          </p:val>
                                        </p:tav>
                                        <p:tav tm="100000">
                                          <p:val>
                                            <p:strVal val="#ppt_w"/>
                                          </p:val>
                                        </p:tav>
                                      </p:tavLst>
                                    </p:anim>
                                    <p:anim calcmode="lin" valueType="num">
                                      <p:cBhvr>
                                        <p:cTn id="61" dur="300" fill="hold"/>
                                        <p:tgtEl>
                                          <p:spTgt spid="42"/>
                                        </p:tgtEl>
                                        <p:attrNameLst>
                                          <p:attrName>ppt_h</p:attrName>
                                        </p:attrNameLst>
                                      </p:cBhvr>
                                      <p:tavLst>
                                        <p:tav tm="0">
                                          <p:val>
                                            <p:fltVal val="0"/>
                                          </p:val>
                                        </p:tav>
                                        <p:tav tm="100000">
                                          <p:val>
                                            <p:strVal val="#ppt_h"/>
                                          </p:val>
                                        </p:tav>
                                      </p:tavLst>
                                    </p:anim>
                                    <p:animEffect transition="in" filter="fade">
                                      <p:cBhvr>
                                        <p:cTn id="62" dur="300"/>
                                        <p:tgtEl>
                                          <p:spTgt spid="42"/>
                                        </p:tgtEl>
                                      </p:cBhvr>
                                    </p:animEffect>
                                  </p:childTnLst>
                                </p:cTn>
                              </p:par>
                            </p:childTnLst>
                          </p:cTn>
                        </p:par>
                        <p:par>
                          <p:cTn id="63" fill="hold" nodeType="afterGroup">
                            <p:stCondLst>
                              <p:cond delay="2300"/>
                            </p:stCondLst>
                            <p:childTnLst>
                              <p:par>
                                <p:cTn id="64" presetID="10"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300"/>
                                        <p:tgtEl>
                                          <p:spTgt spid="4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3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p:cTn id="72" dur="300" fill="hold"/>
                                        <p:tgtEl>
                                          <p:spTgt spid="53"/>
                                        </p:tgtEl>
                                        <p:attrNameLst>
                                          <p:attrName>ppt_w</p:attrName>
                                        </p:attrNameLst>
                                      </p:cBhvr>
                                      <p:tavLst>
                                        <p:tav tm="0">
                                          <p:val>
                                            <p:fltVal val="0"/>
                                          </p:val>
                                        </p:tav>
                                        <p:tav tm="100000">
                                          <p:val>
                                            <p:strVal val="#ppt_w"/>
                                          </p:val>
                                        </p:tav>
                                      </p:tavLst>
                                    </p:anim>
                                    <p:anim calcmode="lin" valueType="num">
                                      <p:cBhvr>
                                        <p:cTn id="73" dur="300" fill="hold"/>
                                        <p:tgtEl>
                                          <p:spTgt spid="53"/>
                                        </p:tgtEl>
                                        <p:attrNameLst>
                                          <p:attrName>ppt_h</p:attrName>
                                        </p:attrNameLst>
                                      </p:cBhvr>
                                      <p:tavLst>
                                        <p:tav tm="0">
                                          <p:val>
                                            <p:fltVal val="0"/>
                                          </p:val>
                                        </p:tav>
                                        <p:tav tm="100000">
                                          <p:val>
                                            <p:strVal val="#ppt_h"/>
                                          </p:val>
                                        </p:tav>
                                      </p:tavLst>
                                    </p:anim>
                                    <p:animEffect transition="in" filter="fade">
                                      <p:cBhvr>
                                        <p:cTn id="74" dur="300"/>
                                        <p:tgtEl>
                                          <p:spTgt spid="53"/>
                                        </p:tgtEl>
                                      </p:cBhvr>
                                    </p:animEffect>
                                  </p:childTnLst>
                                </p:cTn>
                              </p:par>
                            </p:childTnLst>
                          </p:cTn>
                        </p:par>
                        <p:par>
                          <p:cTn id="75" fill="hold" nodeType="afterGroup">
                            <p:stCondLst>
                              <p:cond delay="2600"/>
                            </p:stCondLst>
                            <p:childTnLst>
                              <p:par>
                                <p:cTn id="76" presetID="53" presetClass="entr" presetSubtype="16"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300" fill="hold"/>
                                        <p:tgtEl>
                                          <p:spTgt spid="43"/>
                                        </p:tgtEl>
                                        <p:attrNameLst>
                                          <p:attrName>ppt_w</p:attrName>
                                        </p:attrNameLst>
                                      </p:cBhvr>
                                      <p:tavLst>
                                        <p:tav tm="0">
                                          <p:val>
                                            <p:fltVal val="0"/>
                                          </p:val>
                                        </p:tav>
                                        <p:tav tm="100000">
                                          <p:val>
                                            <p:strVal val="#ppt_w"/>
                                          </p:val>
                                        </p:tav>
                                      </p:tavLst>
                                    </p:anim>
                                    <p:anim calcmode="lin" valueType="num">
                                      <p:cBhvr>
                                        <p:cTn id="79" dur="300" fill="hold"/>
                                        <p:tgtEl>
                                          <p:spTgt spid="43"/>
                                        </p:tgtEl>
                                        <p:attrNameLst>
                                          <p:attrName>ppt_h</p:attrName>
                                        </p:attrNameLst>
                                      </p:cBhvr>
                                      <p:tavLst>
                                        <p:tav tm="0">
                                          <p:val>
                                            <p:fltVal val="0"/>
                                          </p:val>
                                        </p:tav>
                                        <p:tav tm="100000">
                                          <p:val>
                                            <p:strVal val="#ppt_h"/>
                                          </p:val>
                                        </p:tav>
                                      </p:tavLst>
                                    </p:anim>
                                    <p:animEffect transition="in" filter="fade">
                                      <p:cBhvr>
                                        <p:cTn id="80" dur="300"/>
                                        <p:tgtEl>
                                          <p:spTgt spid="43"/>
                                        </p:tgtEl>
                                      </p:cBhvr>
                                    </p:animEffect>
                                  </p:childTnLst>
                                </p:cTn>
                              </p:par>
                            </p:childTnLst>
                          </p:cTn>
                        </p:par>
                        <p:par>
                          <p:cTn id="81" fill="hold" nodeType="afterGroup">
                            <p:stCondLst>
                              <p:cond delay="2900"/>
                            </p:stCondLst>
                            <p:childTnLst>
                              <p:par>
                                <p:cTn id="82" presetID="10" presetClass="entr" presetSubtype="0"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3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3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 calcmode="lin" valueType="num">
                                      <p:cBhvr>
                                        <p:cTn id="90" dur="300" fill="hold"/>
                                        <p:tgtEl>
                                          <p:spTgt spid="54"/>
                                        </p:tgtEl>
                                        <p:attrNameLst>
                                          <p:attrName>ppt_w</p:attrName>
                                        </p:attrNameLst>
                                      </p:cBhvr>
                                      <p:tavLst>
                                        <p:tav tm="0">
                                          <p:val>
                                            <p:fltVal val="0"/>
                                          </p:val>
                                        </p:tav>
                                        <p:tav tm="100000">
                                          <p:val>
                                            <p:strVal val="#ppt_w"/>
                                          </p:val>
                                        </p:tav>
                                      </p:tavLst>
                                    </p:anim>
                                    <p:anim calcmode="lin" valueType="num">
                                      <p:cBhvr>
                                        <p:cTn id="91" dur="300" fill="hold"/>
                                        <p:tgtEl>
                                          <p:spTgt spid="54"/>
                                        </p:tgtEl>
                                        <p:attrNameLst>
                                          <p:attrName>ppt_h</p:attrName>
                                        </p:attrNameLst>
                                      </p:cBhvr>
                                      <p:tavLst>
                                        <p:tav tm="0">
                                          <p:val>
                                            <p:fltVal val="0"/>
                                          </p:val>
                                        </p:tav>
                                        <p:tav tm="100000">
                                          <p:val>
                                            <p:strVal val="#ppt_h"/>
                                          </p:val>
                                        </p:tav>
                                      </p:tavLst>
                                    </p:anim>
                                    <p:animEffect transition="in" filter="fade">
                                      <p:cBhvr>
                                        <p:cTn id="92" dur="3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animBg="1"/>
      <p:bldP spid="42" grpId="0" animBg="1"/>
      <p:bldP spid="43" grpId="0" animBg="1"/>
      <p:bldP spid="44" grpId="0"/>
      <p:bldP spid="45" grpId="0"/>
      <p:bldP spid="46" grpId="0"/>
      <p:bldP spid="47" grpId="0"/>
      <p:bldP spid="48" grpId="0"/>
      <p:bldP spid="49" grpId="0"/>
      <p:bldP spid="53"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3" name="Group 15"/>
          <p:cNvGrpSpPr/>
          <p:nvPr/>
        </p:nvGrpSpPr>
        <p:grpSpPr>
          <a:xfrm>
            <a:off x="747929" y="1555442"/>
            <a:ext cx="1961336" cy="3425696"/>
            <a:chOff x="1750102" y="1712681"/>
            <a:chExt cx="1492777" cy="3237461"/>
          </a:xfrm>
        </p:grpSpPr>
        <p:sp>
          <p:nvSpPr>
            <p:cNvPr id="4" name="Freeform 7"/>
            <p:cNvSpPr/>
            <p:nvPr/>
          </p:nvSpPr>
          <p:spPr bwMode="auto">
            <a:xfrm>
              <a:off x="1750102" y="3551167"/>
              <a:ext cx="1492777" cy="961382"/>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85000"/>
                <a:lumOff val="15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5" name="TextBox 39"/>
            <p:cNvSpPr txBox="1"/>
            <p:nvPr/>
          </p:nvSpPr>
          <p:spPr>
            <a:xfrm>
              <a:off x="1833701" y="4616677"/>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6" name="TextBox 40"/>
            <p:cNvSpPr txBox="1"/>
            <p:nvPr/>
          </p:nvSpPr>
          <p:spPr>
            <a:xfrm>
              <a:off x="2098159" y="1712681"/>
              <a:ext cx="796662"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7" name="Straight Connector 19"/>
            <p:cNvCxnSpPr/>
            <p:nvPr/>
          </p:nvCxnSpPr>
          <p:spPr>
            <a:xfrm rot="5400000" flipV="1">
              <a:off x="1996099" y="2845896"/>
              <a:ext cx="1017096"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8" name="Group 20"/>
          <p:cNvGrpSpPr/>
          <p:nvPr/>
        </p:nvGrpSpPr>
        <p:grpSpPr>
          <a:xfrm>
            <a:off x="2078226" y="1555442"/>
            <a:ext cx="1961336" cy="3419217"/>
            <a:chOff x="2762594" y="1712681"/>
            <a:chExt cx="1492777" cy="3231338"/>
          </a:xfrm>
        </p:grpSpPr>
        <p:sp>
          <p:nvSpPr>
            <p:cNvPr id="9" name="Freeform 7"/>
            <p:cNvSpPr/>
            <p:nvPr/>
          </p:nvSpPr>
          <p:spPr bwMode="auto">
            <a:xfrm>
              <a:off x="2762594" y="3074873"/>
              <a:ext cx="1492777" cy="1437675"/>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75000"/>
                <a:lumOff val="25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10" name="TextBox 44"/>
            <p:cNvSpPr txBox="1"/>
            <p:nvPr/>
          </p:nvSpPr>
          <p:spPr>
            <a:xfrm>
              <a:off x="2894820" y="4610554"/>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11" name="TextBox 45"/>
            <p:cNvSpPr txBox="1"/>
            <p:nvPr/>
          </p:nvSpPr>
          <p:spPr>
            <a:xfrm>
              <a:off x="3090149" y="1712681"/>
              <a:ext cx="828537"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12" name="Straight Connector 24"/>
            <p:cNvCxnSpPr/>
            <p:nvPr/>
          </p:nvCxnSpPr>
          <p:spPr>
            <a:xfrm rot="5400000" flipV="1">
              <a:off x="3215270" y="2608150"/>
              <a:ext cx="540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13" name="Group 25"/>
          <p:cNvGrpSpPr/>
          <p:nvPr/>
        </p:nvGrpSpPr>
        <p:grpSpPr>
          <a:xfrm>
            <a:off x="3597198" y="1551024"/>
            <a:ext cx="1961336" cy="3423636"/>
            <a:chOff x="3918686" y="1708505"/>
            <a:chExt cx="1492777" cy="3235514"/>
          </a:xfrm>
        </p:grpSpPr>
        <p:sp>
          <p:nvSpPr>
            <p:cNvPr id="14" name="Freeform 7"/>
            <p:cNvSpPr/>
            <p:nvPr/>
          </p:nvSpPr>
          <p:spPr bwMode="auto">
            <a:xfrm>
              <a:off x="3918686" y="2770710"/>
              <a:ext cx="1492777" cy="1741838"/>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15" name="TextBox 49"/>
            <p:cNvSpPr txBox="1"/>
            <p:nvPr/>
          </p:nvSpPr>
          <p:spPr>
            <a:xfrm>
              <a:off x="4076756" y="4610554"/>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16" name="TextBox 50"/>
            <p:cNvSpPr txBox="1"/>
            <p:nvPr/>
          </p:nvSpPr>
          <p:spPr>
            <a:xfrm>
              <a:off x="4316129" y="1708505"/>
              <a:ext cx="682723"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17" name="Straight Connector 30"/>
            <p:cNvCxnSpPr/>
            <p:nvPr/>
          </p:nvCxnSpPr>
          <p:spPr>
            <a:xfrm rot="5400000" flipV="1">
              <a:off x="4541216" y="2479212"/>
              <a:ext cx="252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18" name="Group 31"/>
          <p:cNvGrpSpPr/>
          <p:nvPr/>
        </p:nvGrpSpPr>
        <p:grpSpPr>
          <a:xfrm>
            <a:off x="5130597" y="1566379"/>
            <a:ext cx="1961336" cy="3408280"/>
            <a:chOff x="5085759" y="1723017"/>
            <a:chExt cx="1492777" cy="3221002"/>
          </a:xfrm>
        </p:grpSpPr>
        <p:sp>
          <p:nvSpPr>
            <p:cNvPr id="19" name="Freeform 32"/>
            <p:cNvSpPr/>
            <p:nvPr/>
          </p:nvSpPr>
          <p:spPr bwMode="auto">
            <a:xfrm>
              <a:off x="5085759" y="3333192"/>
              <a:ext cx="1492777" cy="1179355"/>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75000"/>
                <a:lumOff val="25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20" name="TextBox 54"/>
            <p:cNvSpPr txBox="1"/>
            <p:nvPr/>
          </p:nvSpPr>
          <p:spPr>
            <a:xfrm>
              <a:off x="5254468" y="4610554"/>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21" name="TextBox 55"/>
            <p:cNvSpPr txBox="1"/>
            <p:nvPr/>
          </p:nvSpPr>
          <p:spPr>
            <a:xfrm>
              <a:off x="5529518" y="1723017"/>
              <a:ext cx="594566"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22" name="Straight Connector 35"/>
            <p:cNvCxnSpPr/>
            <p:nvPr/>
          </p:nvCxnSpPr>
          <p:spPr>
            <a:xfrm rot="5400000" flipV="1">
              <a:off x="5404133" y="2756914"/>
              <a:ext cx="828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23" name="Group 36"/>
          <p:cNvGrpSpPr/>
          <p:nvPr/>
        </p:nvGrpSpPr>
        <p:grpSpPr>
          <a:xfrm>
            <a:off x="6608400" y="1551023"/>
            <a:ext cx="1961336" cy="3435024"/>
            <a:chOff x="6210518" y="1708505"/>
            <a:chExt cx="1492777" cy="3246276"/>
          </a:xfrm>
        </p:grpSpPr>
        <p:sp>
          <p:nvSpPr>
            <p:cNvPr id="24" name="Freeform 7"/>
            <p:cNvSpPr/>
            <p:nvPr/>
          </p:nvSpPr>
          <p:spPr bwMode="auto">
            <a:xfrm>
              <a:off x="6210518" y="3074873"/>
              <a:ext cx="1492777" cy="1437675"/>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65000"/>
                <a:lumOff val="35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25" name="TextBox 59"/>
            <p:cNvSpPr txBox="1"/>
            <p:nvPr/>
          </p:nvSpPr>
          <p:spPr>
            <a:xfrm>
              <a:off x="6324916" y="4621316"/>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26" name="TextBox 60"/>
            <p:cNvSpPr txBox="1"/>
            <p:nvPr/>
          </p:nvSpPr>
          <p:spPr>
            <a:xfrm>
              <a:off x="6653998" y="1708505"/>
              <a:ext cx="595318"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27" name="Straight Connector 41"/>
            <p:cNvCxnSpPr/>
            <p:nvPr/>
          </p:nvCxnSpPr>
          <p:spPr>
            <a:xfrm rot="5400000" flipV="1">
              <a:off x="6630765" y="2642694"/>
              <a:ext cx="648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28" name="Group 42"/>
          <p:cNvGrpSpPr/>
          <p:nvPr/>
        </p:nvGrpSpPr>
        <p:grpSpPr>
          <a:xfrm>
            <a:off x="8096773" y="1551024"/>
            <a:ext cx="1961336" cy="3438994"/>
            <a:chOff x="7343322" y="1708505"/>
            <a:chExt cx="1492777" cy="3250028"/>
          </a:xfrm>
        </p:grpSpPr>
        <p:sp>
          <p:nvSpPr>
            <p:cNvPr id="29" name="Freeform 7"/>
            <p:cNvSpPr/>
            <p:nvPr/>
          </p:nvSpPr>
          <p:spPr bwMode="auto">
            <a:xfrm>
              <a:off x="7343322" y="3480212"/>
              <a:ext cx="1492777" cy="1032335"/>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1">
                <a:lumMod val="50000"/>
                <a:lumOff val="50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31" name="TextBox 64"/>
            <p:cNvSpPr txBox="1"/>
            <p:nvPr/>
          </p:nvSpPr>
          <p:spPr>
            <a:xfrm>
              <a:off x="7511476" y="4625068"/>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32" name="TextBox 65"/>
            <p:cNvSpPr txBox="1"/>
            <p:nvPr/>
          </p:nvSpPr>
          <p:spPr>
            <a:xfrm>
              <a:off x="7720176" y="1708505"/>
              <a:ext cx="732489"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33" name="Straight Connector 46"/>
            <p:cNvCxnSpPr/>
            <p:nvPr/>
          </p:nvCxnSpPr>
          <p:spPr>
            <a:xfrm rot="5400000" flipV="1">
              <a:off x="7562279" y="2835282"/>
              <a:ext cx="1044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grpSp>
        <p:nvGrpSpPr>
          <p:cNvPr id="34" name="Group 47"/>
          <p:cNvGrpSpPr/>
          <p:nvPr/>
        </p:nvGrpSpPr>
        <p:grpSpPr>
          <a:xfrm>
            <a:off x="9399099" y="1566381"/>
            <a:ext cx="1961336" cy="3438994"/>
            <a:chOff x="8334525" y="1723019"/>
            <a:chExt cx="1492777" cy="3250028"/>
          </a:xfrm>
        </p:grpSpPr>
        <p:sp>
          <p:nvSpPr>
            <p:cNvPr id="35" name="Freeform 7"/>
            <p:cNvSpPr/>
            <p:nvPr/>
          </p:nvSpPr>
          <p:spPr bwMode="auto">
            <a:xfrm>
              <a:off x="8334525" y="3734120"/>
              <a:ext cx="1492777" cy="778428"/>
            </a:xfrm>
            <a:custGeom>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bg1">
                <a:lumMod val="65000"/>
              </a:schemeClr>
            </a:solidFill>
            <a:ln>
              <a:noFill/>
            </a:ln>
          </p:spPr>
          <p:txBody>
            <a:bodyPr vert="horz" wrap="square" lIns="96757" tIns="48378" rIns="96757" bIns="48378" numCol="1" anchor="t" anchorCtr="0" compatLnSpc="1"/>
            <a:lstStyle/>
            <a:p>
              <a:pPr defTabSz="967740">
                <a:defRPr/>
              </a:pPr>
              <a:endParaRPr lang="en-US" sz="1905" kern="0">
                <a:solidFill>
                  <a:schemeClr val="tx1">
                    <a:lumMod val="75000"/>
                    <a:lumOff val="25000"/>
                  </a:schemeClr>
                </a:solidFill>
                <a:latin typeface="微软雅黑" panose="020b0503020204020204" pitchFamily="34" charset="-122"/>
              </a:endParaRPr>
            </a:p>
          </p:txBody>
        </p:sp>
        <p:sp>
          <p:nvSpPr>
            <p:cNvPr id="36" name="TextBox 69"/>
            <p:cNvSpPr txBox="1"/>
            <p:nvPr/>
          </p:nvSpPr>
          <p:spPr>
            <a:xfrm>
              <a:off x="8531686" y="4639582"/>
              <a:ext cx="1149890" cy="333465"/>
            </a:xfrm>
            <a:prstGeom prst="rect">
              <a:avLst/>
            </a:prstGeom>
            <a:noFill/>
          </p:spPr>
          <p:txBody>
            <a:bodyPr wrap="square" rtlCol="0">
              <a:spAutoFit/>
            </a:bodyPr>
            <a:lstStyle/>
            <a:p>
              <a:pPr algn="ctr" defTabSz="967740">
                <a:defRPr/>
              </a:pPr>
              <a:r>
                <a:rPr lang="zh-CN" altLang="en-US" sz="1695" ker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id-ID" sz="1695" kern="0">
                <a:solidFill>
                  <a:schemeClr val="tx1">
                    <a:lumMod val="75000"/>
                    <a:lumOff val="25000"/>
                  </a:schemeClr>
                </a:solidFill>
                <a:latin typeface="微软雅黑" panose="020b0503020204020204" pitchFamily="34" charset="-122"/>
              </a:endParaRPr>
            </a:p>
          </p:txBody>
        </p:sp>
        <p:sp>
          <p:nvSpPr>
            <p:cNvPr id="37" name="TextBox 70"/>
            <p:cNvSpPr txBox="1"/>
            <p:nvPr/>
          </p:nvSpPr>
          <p:spPr>
            <a:xfrm>
              <a:off x="8731952" y="1723019"/>
              <a:ext cx="697922" cy="394970"/>
            </a:xfrm>
            <a:prstGeom prst="rect">
              <a:avLst/>
            </a:prstGeom>
            <a:noFill/>
          </p:spPr>
          <p:txBody>
            <a:bodyPr wrap="square" rtlCol="0">
              <a:spAutoFit/>
            </a:bodyPr>
            <a:lstStyle/>
            <a:p>
              <a:pPr algn="ctr" defTabSz="967740">
                <a:defRPr/>
              </a:pPr>
              <a:r>
                <a:rPr lang="id-ID" sz="2115" b="1" kern="0">
                  <a:solidFill>
                    <a:schemeClr val="tx1">
                      <a:lumMod val="75000"/>
                      <a:lumOff val="25000"/>
                    </a:schemeClr>
                  </a:solidFill>
                  <a:latin typeface="微软雅黑" panose="020b0503020204020204" pitchFamily="34" charset="-122"/>
                </a:rPr>
                <a:t>20%</a:t>
              </a:r>
              <a:endParaRPr lang="id-ID" sz="2115" b="1" kern="0">
                <a:solidFill>
                  <a:schemeClr val="tx1">
                    <a:lumMod val="75000"/>
                    <a:lumOff val="25000"/>
                  </a:schemeClr>
                </a:solidFill>
                <a:latin typeface="微软雅黑" panose="020b0503020204020204" pitchFamily="34" charset="-122"/>
              </a:endParaRPr>
            </a:p>
          </p:txBody>
        </p:sp>
        <p:cxnSp>
          <p:nvCxnSpPr>
            <p:cNvPr id="38" name="Straight Connector 51"/>
            <p:cNvCxnSpPr/>
            <p:nvPr/>
          </p:nvCxnSpPr>
          <p:spPr>
            <a:xfrm rot="5400000" flipV="1">
              <a:off x="8465067" y="2962530"/>
              <a:ext cx="1224000" cy="4283"/>
            </a:xfrm>
            <a:prstGeom prst="line">
              <a:avLst/>
            </a:prstGeom>
            <a:noFill/>
            <a:ln w="19050" cap="flat" cmpd="sng" algn="ctr">
              <a:solidFill>
                <a:srgbClr val="E7E6E6">
                  <a:lumMod val="75000"/>
                </a:srgbClr>
              </a:solidFill>
              <a:prstDash val="sysDot"/>
              <a:miter lim="800000"/>
              <a:headEnd type="none"/>
              <a:tailEnd type="oval" w="lg" len="lg"/>
            </a:ln>
            <a:effectLst/>
          </p:spPr>
        </p:cxnSp>
      </p:grpSp>
      <p:sp>
        <p:nvSpPr>
          <p:cNvPr id="39" name="Content Placeholder 2"/>
          <p:cNvSpPr txBox="1"/>
          <p:nvPr/>
        </p:nvSpPr>
        <p:spPr>
          <a:xfrm>
            <a:off x="1208675" y="5161023"/>
            <a:ext cx="9629584" cy="1193010"/>
          </a:xfrm>
          <a:prstGeom prst="rect">
            <a:avLst/>
          </a:prstGeom>
        </p:spPr>
        <p:txBody>
          <a:bodyPr vert="horz" lIns="96757" tIns="48378" rIns="96757" bIns="48378" rtlCol="0">
            <a:norm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967740">
              <a:buNone/>
              <a:defRPr/>
            </a:pPr>
            <a:r>
              <a:rPr lang="zh-CN" altLang="en-US" sz="1905">
                <a:solidFill>
                  <a:schemeClr val="tx1">
                    <a:lumMod val="50000"/>
                    <a:lumOff val="50000"/>
                  </a:schemeClr>
                </a:solidFill>
                <a:latin typeface="微软雅黑" panose="020b0503020204020204" pitchFamily="34" charset="-122"/>
                <a:ea typeface="微软雅黑" panose="020b0503020204020204" pitchFamily="34" charset="-122"/>
              </a:rPr>
              <a:t>数据分析</a:t>
            </a:r>
            <a:endParaRPr lang="id-ID" sz="1905">
              <a:solidFill>
                <a:schemeClr val="tx1">
                  <a:lumMod val="50000"/>
                  <a:lumOff val="50000"/>
                </a:schemeClr>
              </a:solidFill>
              <a:latin typeface="微软雅黑" panose="020b0503020204020204" pitchFamily="34" charset="-122"/>
              <a:ea typeface="微软雅黑" panose="020b0503020204020204" pitchFamily="34" charset="-122"/>
            </a:endParaRPr>
          </a:p>
          <a:p>
            <a:pPr marL="0" indent="0" algn="just" defTabSz="967740">
              <a:buNone/>
              <a:defRPr/>
            </a:pPr>
            <a:r>
              <a:rPr lang="zh-CN" altLang="en-US" sz="1375">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375">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75">
                <a:solidFill>
                  <a:schemeClr val="tx1">
                    <a:lumMod val="50000"/>
                    <a:lumOff val="50000"/>
                  </a:schemeClr>
                </a:solidFill>
                <a:latin typeface="微软雅黑" panose="020b0503020204020204" pitchFamily="34" charset="-122"/>
                <a:ea typeface="微软雅黑" panose="020b0503020204020204" pitchFamily="34" charset="-122"/>
              </a:rPr>
              <a:t>字以内，据统计每页幻灯片的最好控制在</a:t>
            </a:r>
            <a:r>
              <a:rPr lang="en-US" altLang="zh-CN" sz="1375">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375">
                <a:solidFill>
                  <a:schemeClr val="tx1">
                    <a:lumMod val="50000"/>
                    <a:lumOff val="50000"/>
                  </a:schemeClr>
                </a:solidFill>
                <a:latin typeface="微软雅黑" panose="020b0503020204020204" pitchFamily="34" charset="-122"/>
                <a:ea typeface="微软雅黑" panose="020b0503020204020204" pitchFamily="34" charset="-122"/>
              </a:rPr>
              <a:t>分钟之内。此处添加详细文本描述，建议与标题相关并符合整体语言风格，语言描述尽量简洁生动。尽量将每页幻灯片的字数控制在</a:t>
            </a:r>
            <a:r>
              <a:rPr lang="en-US" altLang="zh-CN" sz="1375">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375">
                <a:solidFill>
                  <a:schemeClr val="tx1">
                    <a:lumMod val="50000"/>
                    <a:lumOff val="50000"/>
                  </a:schemeClr>
                </a:solidFill>
                <a:latin typeface="微软雅黑" panose="020b0503020204020204" pitchFamily="34" charset="-122"/>
                <a:ea typeface="微软雅黑" panose="020b0503020204020204" pitchFamily="34" charset="-122"/>
              </a:rPr>
              <a:t>字以内，据统计每页幻灯片的最好控制在</a:t>
            </a:r>
            <a:r>
              <a:rPr lang="en-US" altLang="zh-CN" sz="1375">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375">
                <a:solidFill>
                  <a:schemeClr val="tx1">
                    <a:lumMod val="50000"/>
                    <a:lumOff val="50000"/>
                  </a:schemeClr>
                </a:solidFill>
                <a:latin typeface="微软雅黑" panose="020b0503020204020204" pitchFamily="34" charset="-122"/>
                <a:ea typeface="微软雅黑" panose="020b0503020204020204" pitchFamily="34" charset="-122"/>
              </a:rPr>
              <a:t>分钟之内。</a:t>
            </a:r>
            <a:endParaRPr lang="zh-CN" altLang="en-US" sz="1375">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20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300"/>
                                        <p:tgtEl>
                                          <p:spTgt spid="3"/>
                                        </p:tgtEl>
                                      </p:cBhvr>
                                    </p:animEffect>
                                  </p:childTnLst>
                                </p:cTn>
                              </p:par>
                            </p:childTnLst>
                          </p:cTn>
                        </p:par>
                        <p:par>
                          <p:cTn id="12" fill="hold" nodeType="afterGroup">
                            <p:stCondLst>
                              <p:cond delay="8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300"/>
                                        <p:tgtEl>
                                          <p:spTgt spid="23"/>
                                        </p:tgtEl>
                                      </p:cBhvr>
                                    </p:animEffect>
                                  </p:childTnLst>
                                </p:cTn>
                              </p:par>
                            </p:childTnLst>
                          </p:cTn>
                        </p:par>
                        <p:par>
                          <p:cTn id="16" fill="hold" nodeType="afterGroup">
                            <p:stCondLst>
                              <p:cond delay="11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300"/>
                                        <p:tgtEl>
                                          <p:spTgt spid="8"/>
                                        </p:tgtEl>
                                      </p:cBhvr>
                                    </p:animEffect>
                                  </p:childTnLst>
                                </p:cTn>
                              </p:par>
                            </p:childTnLst>
                          </p:cTn>
                        </p:par>
                        <p:par>
                          <p:cTn id="20" fill="hold" nodeType="afterGroup">
                            <p:stCondLst>
                              <p:cond delay="14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300"/>
                                        <p:tgtEl>
                                          <p:spTgt spid="28"/>
                                        </p:tgtEl>
                                      </p:cBhvr>
                                    </p:animEffect>
                                  </p:childTnLst>
                                </p:cTn>
                              </p:par>
                            </p:childTnLst>
                          </p:cTn>
                        </p:par>
                        <p:par>
                          <p:cTn id="24" fill="hold" nodeType="afterGroup">
                            <p:stCondLst>
                              <p:cond delay="1700"/>
                            </p:stCondLst>
                            <p:childTnLst>
                              <p:par>
                                <p:cTn id="25" presetID="2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300"/>
                                        <p:tgtEl>
                                          <p:spTgt spid="13"/>
                                        </p:tgtEl>
                                      </p:cBhvr>
                                    </p:animEffect>
                                  </p:childTnLst>
                                </p:cTn>
                              </p:par>
                            </p:childTnLst>
                          </p:cTn>
                        </p:par>
                        <p:par>
                          <p:cTn id="28" fill="hold" nodeType="afterGroup">
                            <p:stCondLst>
                              <p:cond delay="2000"/>
                            </p:stCondLst>
                            <p:childTnLst>
                              <p:par>
                                <p:cTn id="29" presetID="2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300"/>
                                        <p:tgtEl>
                                          <p:spTgt spid="34"/>
                                        </p:tgtEl>
                                      </p:cBhvr>
                                    </p:animEffect>
                                  </p:childTnLst>
                                </p:cTn>
                              </p:par>
                            </p:childTnLst>
                          </p:cTn>
                        </p:par>
                        <p:par>
                          <p:cTn id="32" fill="hold" nodeType="afterGroup">
                            <p:stCondLst>
                              <p:cond delay="23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300"/>
                                        <p:tgtEl>
                                          <p:spTgt spid="18"/>
                                        </p:tgtEl>
                                      </p:cBhvr>
                                    </p:animEffect>
                                  </p:childTnLst>
                                </p:cTn>
                              </p:par>
                            </p:childTnLst>
                          </p:cTn>
                        </p:par>
                        <p:par>
                          <p:cTn id="36" fill="hold" nodeType="afterGroup">
                            <p:stCondLst>
                              <p:cond delay="2600"/>
                            </p:stCondLst>
                            <p:childTnLst>
                              <p:par>
                                <p:cTn id="37" presetID="2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4" name="텍스트 개체 틀 3"/>
          <p:cNvSpPr txBox="1"/>
          <p:nvPr/>
        </p:nvSpPr>
        <p:spPr>
          <a:xfrm>
            <a:off x="1199456" y="1390100"/>
            <a:ext cx="9865096" cy="280077"/>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pP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6" name="그룹 9"/>
          <p:cNvGrpSpPr/>
          <p:nvPr/>
        </p:nvGrpSpPr>
        <p:grpSpPr>
          <a:xfrm>
            <a:off x="5390836" y="1966823"/>
            <a:ext cx="4977713" cy="1014312"/>
            <a:chOff x="3916260" y="2347862"/>
            <a:chExt cx="4262881" cy="868650"/>
          </a:xfrm>
        </p:grpSpPr>
        <p:grpSp>
          <p:nvGrpSpPr>
            <p:cNvPr id="23" name="그룹 26"/>
            <p:cNvGrpSpPr/>
            <p:nvPr/>
          </p:nvGrpSpPr>
          <p:grpSpPr>
            <a:xfrm>
              <a:off x="3916260" y="2347862"/>
              <a:ext cx="4262881" cy="868650"/>
              <a:chOff x="1843948" y="2060848"/>
              <a:chExt cx="4141986" cy="792088"/>
            </a:xfrm>
          </p:grpSpPr>
          <p:sp>
            <p:nvSpPr>
              <p:cNvPr id="28" name="한쪽 모서리가 잘린 사각형 31"/>
              <p:cNvSpPr/>
              <p:nvPr/>
            </p:nvSpPr>
            <p:spPr>
              <a:xfrm>
                <a:off x="1843948" y="2060848"/>
                <a:ext cx="4141986" cy="792088"/>
              </a:xfrm>
              <a:prstGeom prst="snip1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solidFill>
                    <a:srgbClr val="222D47"/>
                  </a:solidFill>
                </a:endParaRPr>
              </a:p>
            </p:txBody>
          </p:sp>
          <p:sp>
            <p:nvSpPr>
              <p:cNvPr id="29" name="직각 삼각형 32"/>
              <p:cNvSpPr/>
              <p:nvPr/>
            </p:nvSpPr>
            <p:spPr>
              <a:xfrm>
                <a:off x="5841917" y="2060848"/>
                <a:ext cx="144016" cy="144016"/>
              </a:xfrm>
              <a:prstGeom prst="r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p>
            </p:txBody>
          </p:sp>
        </p:grpSp>
        <p:grpSp>
          <p:nvGrpSpPr>
            <p:cNvPr id="24" name="그룹 27"/>
            <p:cNvGrpSpPr/>
            <p:nvPr/>
          </p:nvGrpSpPr>
          <p:grpSpPr>
            <a:xfrm>
              <a:off x="4875085" y="2487909"/>
              <a:ext cx="3014941" cy="650148"/>
              <a:chOff x="5389596" y="2790134"/>
              <a:chExt cx="2729789" cy="650148"/>
            </a:xfrm>
          </p:grpSpPr>
          <p:sp>
            <p:nvSpPr>
              <p:cNvPr id="26" name="Rectangle 3"/>
              <p:cNvSpPr txBox="1">
                <a:spLocks noChangeArrowheads="1"/>
              </p:cNvSpPr>
              <p:nvPr/>
            </p:nvSpPr>
            <p:spPr bwMode="auto">
              <a:xfrm>
                <a:off x="5389600" y="3049143"/>
                <a:ext cx="2729785" cy="391139"/>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nSpc>
                    <a:spcPct val="130000"/>
                  </a:lnSpc>
                </a:pPr>
                <a:r>
                  <a:rPr lang="zh-CN" altLang="en-US" sz="12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a:t>
                </a:r>
                <a:r>
                  <a:rPr lang="zh-CN" altLang="en-US" sz="1200" smtClean="0">
                    <a:solidFill>
                      <a:prstClr val="black">
                        <a:lumMod val="85000"/>
                        <a:lumOff val="15000"/>
                      </a:prstClr>
                    </a:solidFill>
                    <a:latin typeface="微软雅黑" panose="020b0503020204020204" pitchFamily="34" charset="-122"/>
                    <a:ea typeface="微软雅黑" panose="020b0503020204020204" pitchFamily="34" charset="-122"/>
                  </a:rPr>
                  <a:t>在此框</a:t>
                </a:r>
                <a:r>
                  <a:rPr lang="zh-CN" altLang="en-US" sz="1200">
                    <a:solidFill>
                      <a:prstClr val="black">
                        <a:lumMod val="85000"/>
                        <a:lumOff val="15000"/>
                      </a:prstClr>
                    </a:solidFill>
                    <a:latin typeface="微软雅黑" panose="020b0503020204020204" pitchFamily="34" charset="-122"/>
                    <a:ea typeface="微软雅黑" panose="020b0503020204020204" pitchFamily="34" charset="-122"/>
                  </a:rPr>
                  <a:t>中选择粘贴，并选择只保留文字。</a:t>
                </a:r>
                <a:endParaRPr lang="zh-CN" altLang="en-US" sz="120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27" name="Rectangle 3"/>
              <p:cNvSpPr txBox="1">
                <a:spLocks noChangeArrowheads="1"/>
              </p:cNvSpPr>
              <p:nvPr/>
            </p:nvSpPr>
            <p:spPr bwMode="auto">
              <a:xfrm>
                <a:off x="5389596" y="2790134"/>
                <a:ext cx="2729785" cy="210862"/>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fontAlgn="auto">
                  <a:spcBef>
                    <a:spcPct val="0"/>
                  </a:spcBef>
                  <a:spcAft>
                    <a:spcPct val="0"/>
                  </a:spcAft>
                </a:pPr>
                <a:r>
                  <a:rPr lang="zh-CN" altLang="en-US" sz="1600" b="1">
                    <a:solidFill>
                      <a:prstClr val="black">
                        <a:lumMod val="85000"/>
                        <a:lumOff val="15000"/>
                      </a:prstClr>
                    </a:solidFill>
                    <a:latin typeface="微软雅黑" panose="020b0503020204020204" pitchFamily="34" charset="-122"/>
                    <a:ea typeface="微软雅黑" panose="020b0503020204020204" pitchFamily="34" charset="-122"/>
                  </a:rPr>
                  <a:t>添加标题</a:t>
                </a:r>
                <a:endParaRPr lang="zh-CN" altLang="en-US" sz="1600" b="1">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25" name="Rectangle 3"/>
            <p:cNvSpPr txBox="1">
              <a:spLocks noChangeArrowheads="1"/>
            </p:cNvSpPr>
            <p:nvPr/>
          </p:nvSpPr>
          <p:spPr bwMode="auto">
            <a:xfrm>
              <a:off x="3916941" y="2565546"/>
              <a:ext cx="730699" cy="442756"/>
            </a:xfrm>
            <a:prstGeom prst="rect">
              <a:avLst/>
            </a:prstGeom>
            <a:noFill/>
            <a:ln>
              <a:noFill/>
            </a:ln>
          </p:spPr>
          <p:txBody>
            <a:bodyPr wrap="square" lIns="0" tIns="0" rIns="0" bIns="0" anchor="t">
              <a:spAutoFit/>
              <a:scene3d>
                <a:camera prst="orthographicFront"/>
                <a:lightRig rig="threePt" dir="t"/>
              </a:scene3d>
              <a:sp3d>
                <a:bevelT w="0" h="0"/>
              </a:sp3d>
            </a:bodyPr>
            <a:lstStyle/>
            <a:p>
              <a:pPr algn="r">
                <a:lnSpc>
                  <a:spcPct val="90000"/>
                </a:lnSpc>
              </a:pPr>
              <a:r>
                <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rPr>
                <a:t>01</a:t>
              </a:r>
              <a:endPar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endParaRPr>
            </a:p>
          </p:txBody>
        </p:sp>
      </p:grpSp>
      <p:grpSp>
        <p:nvGrpSpPr>
          <p:cNvPr id="7" name="그룹 10"/>
          <p:cNvGrpSpPr/>
          <p:nvPr/>
        </p:nvGrpSpPr>
        <p:grpSpPr>
          <a:xfrm>
            <a:off x="5390836" y="3441313"/>
            <a:ext cx="4977713" cy="1014312"/>
            <a:chOff x="3916260" y="2347862"/>
            <a:chExt cx="4262881" cy="868650"/>
          </a:xfrm>
        </p:grpSpPr>
        <p:grpSp>
          <p:nvGrpSpPr>
            <p:cNvPr id="16" name="그룹 19"/>
            <p:cNvGrpSpPr/>
            <p:nvPr/>
          </p:nvGrpSpPr>
          <p:grpSpPr>
            <a:xfrm>
              <a:off x="3916260" y="2347862"/>
              <a:ext cx="4262881" cy="868650"/>
              <a:chOff x="1843948" y="2060848"/>
              <a:chExt cx="4141986" cy="792088"/>
            </a:xfrm>
          </p:grpSpPr>
          <p:sp>
            <p:nvSpPr>
              <p:cNvPr id="21" name="한쪽 모서리가 잘린 사각형 24"/>
              <p:cNvSpPr/>
              <p:nvPr/>
            </p:nvSpPr>
            <p:spPr>
              <a:xfrm>
                <a:off x="1843948" y="2060848"/>
                <a:ext cx="4141986" cy="792088"/>
              </a:xfrm>
              <a:prstGeom prst="snip1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p>
            </p:txBody>
          </p:sp>
          <p:sp>
            <p:nvSpPr>
              <p:cNvPr id="22" name="직각 삼각형 25"/>
              <p:cNvSpPr/>
              <p:nvPr/>
            </p:nvSpPr>
            <p:spPr>
              <a:xfrm>
                <a:off x="5841917" y="2060848"/>
                <a:ext cx="144016" cy="144016"/>
              </a:xfrm>
              <a:prstGeom prst="r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p>
            </p:txBody>
          </p:sp>
        </p:grpSp>
        <p:grpSp>
          <p:nvGrpSpPr>
            <p:cNvPr id="17" name="그룹 20"/>
            <p:cNvGrpSpPr/>
            <p:nvPr/>
          </p:nvGrpSpPr>
          <p:grpSpPr>
            <a:xfrm>
              <a:off x="4875085" y="2487909"/>
              <a:ext cx="3014941" cy="650148"/>
              <a:chOff x="5389596" y="2790134"/>
              <a:chExt cx="2729789" cy="650148"/>
            </a:xfrm>
          </p:grpSpPr>
          <p:sp>
            <p:nvSpPr>
              <p:cNvPr id="19" name="Rectangle 3"/>
              <p:cNvSpPr txBox="1">
                <a:spLocks noChangeArrowheads="1"/>
              </p:cNvSpPr>
              <p:nvPr/>
            </p:nvSpPr>
            <p:spPr bwMode="auto">
              <a:xfrm>
                <a:off x="5389600" y="3049143"/>
                <a:ext cx="2729785" cy="391139"/>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nSpc>
                    <a:spcPct val="130000"/>
                  </a:lnSpc>
                </a:pPr>
                <a:r>
                  <a:rPr lang="zh-CN" altLang="en-US" sz="12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20" name="Rectangle 3"/>
              <p:cNvSpPr txBox="1">
                <a:spLocks noChangeArrowheads="1"/>
              </p:cNvSpPr>
              <p:nvPr/>
            </p:nvSpPr>
            <p:spPr bwMode="auto">
              <a:xfrm>
                <a:off x="5389596" y="2790134"/>
                <a:ext cx="2729785" cy="210862"/>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fontAlgn="auto">
                  <a:spcBef>
                    <a:spcPct val="0"/>
                  </a:spcBef>
                  <a:spcAft>
                    <a:spcPct val="0"/>
                  </a:spcAft>
                </a:pPr>
                <a:r>
                  <a:rPr lang="zh-CN" altLang="en-US" sz="1600" b="1">
                    <a:solidFill>
                      <a:prstClr val="black">
                        <a:lumMod val="85000"/>
                        <a:lumOff val="15000"/>
                      </a:prstClr>
                    </a:solidFill>
                    <a:latin typeface="微软雅黑" panose="020b0503020204020204" pitchFamily="34" charset="-122"/>
                    <a:ea typeface="微软雅黑" panose="020b0503020204020204" pitchFamily="34" charset="-122"/>
                  </a:rPr>
                  <a:t>添加标题</a:t>
                </a:r>
                <a:endParaRPr lang="zh-CN" altLang="en-US" sz="1600" b="1">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18" name="Rectangle 3"/>
            <p:cNvSpPr txBox="1">
              <a:spLocks noChangeArrowheads="1"/>
            </p:cNvSpPr>
            <p:nvPr/>
          </p:nvSpPr>
          <p:spPr bwMode="auto">
            <a:xfrm>
              <a:off x="3916941" y="2565546"/>
              <a:ext cx="730699" cy="442756"/>
            </a:xfrm>
            <a:prstGeom prst="rect">
              <a:avLst/>
            </a:prstGeom>
            <a:noFill/>
            <a:ln>
              <a:noFill/>
            </a:ln>
          </p:spPr>
          <p:txBody>
            <a:bodyPr wrap="square" lIns="0" tIns="0" rIns="0" bIns="0" anchor="t">
              <a:spAutoFit/>
              <a:scene3d>
                <a:camera prst="orthographicFront"/>
                <a:lightRig rig="threePt" dir="t"/>
              </a:scene3d>
              <a:sp3d>
                <a:bevelT w="0" h="0"/>
              </a:sp3d>
            </a:bodyPr>
            <a:lstStyle/>
            <a:p>
              <a:pPr algn="r">
                <a:lnSpc>
                  <a:spcPct val="90000"/>
                </a:lnSpc>
              </a:pPr>
              <a:r>
                <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rPr>
                <a:t>02</a:t>
              </a:r>
              <a:endPar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그룹 11"/>
          <p:cNvGrpSpPr/>
          <p:nvPr/>
        </p:nvGrpSpPr>
        <p:grpSpPr>
          <a:xfrm>
            <a:off x="5390836" y="4915802"/>
            <a:ext cx="4977713" cy="1014312"/>
            <a:chOff x="3916260" y="2347862"/>
            <a:chExt cx="4262881" cy="868650"/>
          </a:xfrm>
        </p:grpSpPr>
        <p:grpSp>
          <p:nvGrpSpPr>
            <p:cNvPr id="9" name="그룹 12"/>
            <p:cNvGrpSpPr/>
            <p:nvPr/>
          </p:nvGrpSpPr>
          <p:grpSpPr>
            <a:xfrm>
              <a:off x="3916260" y="2347862"/>
              <a:ext cx="4262881" cy="868650"/>
              <a:chOff x="1843948" y="2060848"/>
              <a:chExt cx="4141986" cy="792088"/>
            </a:xfrm>
          </p:grpSpPr>
          <p:sp>
            <p:nvSpPr>
              <p:cNvPr id="14" name="한쪽 모서리가 잘린 사각형 17"/>
              <p:cNvSpPr/>
              <p:nvPr/>
            </p:nvSpPr>
            <p:spPr>
              <a:xfrm>
                <a:off x="1843948" y="2060848"/>
                <a:ext cx="4141986" cy="792088"/>
              </a:xfrm>
              <a:prstGeom prst="snip1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p>
            </p:txBody>
          </p:sp>
          <p:sp>
            <p:nvSpPr>
              <p:cNvPr id="15" name="직각 삼각형 18"/>
              <p:cNvSpPr/>
              <p:nvPr/>
            </p:nvSpPr>
            <p:spPr>
              <a:xfrm>
                <a:off x="5841917" y="2060848"/>
                <a:ext cx="144016" cy="144016"/>
              </a:xfrm>
              <a:prstGeom prst="r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35"/>
              </a:p>
            </p:txBody>
          </p:sp>
        </p:grpSp>
        <p:grpSp>
          <p:nvGrpSpPr>
            <p:cNvPr id="10" name="그룹 13"/>
            <p:cNvGrpSpPr/>
            <p:nvPr/>
          </p:nvGrpSpPr>
          <p:grpSpPr>
            <a:xfrm>
              <a:off x="4875085" y="2487909"/>
              <a:ext cx="3014941" cy="650148"/>
              <a:chOff x="5389596" y="2790134"/>
              <a:chExt cx="2729789" cy="650148"/>
            </a:xfrm>
          </p:grpSpPr>
          <p:sp>
            <p:nvSpPr>
              <p:cNvPr id="12" name="Rectangle 3"/>
              <p:cNvSpPr txBox="1">
                <a:spLocks noChangeArrowheads="1"/>
              </p:cNvSpPr>
              <p:nvPr/>
            </p:nvSpPr>
            <p:spPr bwMode="auto">
              <a:xfrm>
                <a:off x="5389600" y="3049143"/>
                <a:ext cx="2729785" cy="391139"/>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nSpc>
                    <a:spcPct val="130000"/>
                  </a:lnSpc>
                </a:pPr>
                <a:r>
                  <a:rPr lang="zh-CN" altLang="en-US" sz="12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3" name="Rectangle 3"/>
              <p:cNvSpPr txBox="1">
                <a:spLocks noChangeArrowheads="1"/>
              </p:cNvSpPr>
              <p:nvPr/>
            </p:nvSpPr>
            <p:spPr bwMode="auto">
              <a:xfrm>
                <a:off x="5389596" y="2790134"/>
                <a:ext cx="2729785" cy="210862"/>
              </a:xfrm>
              <a:prstGeom prst="rect">
                <a:avLst/>
              </a:prstGeom>
            </p:spPr>
            <p:txBody>
              <a:bodyPr wrap="square" lIns="0" tIns="0" rIns="0" bIns="0" anchor="t" anchorCtr="0">
                <a:spAutoFit/>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fontAlgn="auto">
                  <a:spcBef>
                    <a:spcPct val="0"/>
                  </a:spcBef>
                  <a:spcAft>
                    <a:spcPct val="0"/>
                  </a:spcAft>
                </a:pPr>
                <a:r>
                  <a:rPr lang="zh-CN" altLang="en-US" sz="1600" b="1">
                    <a:solidFill>
                      <a:prstClr val="black">
                        <a:lumMod val="85000"/>
                        <a:lumOff val="15000"/>
                      </a:prstClr>
                    </a:solidFill>
                    <a:latin typeface="微软雅黑" panose="020b0503020204020204" pitchFamily="34" charset="-122"/>
                    <a:ea typeface="微软雅黑" panose="020b0503020204020204" pitchFamily="34" charset="-122"/>
                  </a:rPr>
                  <a:t>添加标题</a:t>
                </a:r>
                <a:endParaRPr lang="zh-CN" altLang="en-US" sz="1600" b="1">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11" name="Rectangle 3"/>
            <p:cNvSpPr txBox="1">
              <a:spLocks noChangeArrowheads="1"/>
            </p:cNvSpPr>
            <p:nvPr/>
          </p:nvSpPr>
          <p:spPr bwMode="auto">
            <a:xfrm>
              <a:off x="3916941" y="2565546"/>
              <a:ext cx="730699" cy="442756"/>
            </a:xfrm>
            <a:prstGeom prst="rect">
              <a:avLst/>
            </a:prstGeom>
            <a:noFill/>
            <a:ln>
              <a:noFill/>
            </a:ln>
          </p:spPr>
          <p:txBody>
            <a:bodyPr wrap="square" lIns="0" tIns="0" rIns="0" bIns="0" anchor="t">
              <a:spAutoFit/>
              <a:scene3d>
                <a:camera prst="orthographicFront"/>
                <a:lightRig rig="threePt" dir="t"/>
              </a:scene3d>
              <a:sp3d>
                <a:bevelT w="0" h="0"/>
              </a:sp3d>
            </a:bodyPr>
            <a:lstStyle/>
            <a:p>
              <a:pPr algn="r">
                <a:lnSpc>
                  <a:spcPct val="90000"/>
                </a:lnSpc>
              </a:pPr>
              <a:r>
                <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rPr>
                <a:t>03</a:t>
              </a:r>
              <a:endParaRPr lang="en-US" altLang="ko-KR" sz="3735" b="1">
                <a:ln w="25400">
                  <a:solidFill>
                    <a:schemeClr val="tx1">
                      <a:lumMod val="75000"/>
                      <a:lumOff val="25000"/>
                    </a:schemeClr>
                  </a:solidFill>
                </a:ln>
                <a:noFill/>
                <a:latin typeface="Tahoma" panose="020b0604030504040204" pitchFamily="34" charset="0"/>
                <a:ea typeface="Tahoma" panose="020b0604030504040204" pitchFamily="34" charset="0"/>
                <a:cs typeface="Tahoma" panose="020b0604030504040204" pitchFamily="34" charset="0"/>
              </a:endParaRPr>
            </a:p>
          </p:txBody>
        </p:sp>
      </p:grpSp>
      <p:grpSp>
        <p:nvGrpSpPr>
          <p:cNvPr id="31" name="그룹 33"/>
          <p:cNvGrpSpPr/>
          <p:nvPr/>
        </p:nvGrpSpPr>
        <p:grpSpPr>
          <a:xfrm rot="16200000">
            <a:off x="3241719" y="3330952"/>
            <a:ext cx="3064791" cy="1235029"/>
            <a:chOff x="1947334" y="2495966"/>
            <a:chExt cx="5249333" cy="1087896"/>
          </a:xfrm>
        </p:grpSpPr>
        <p:grpSp>
          <p:nvGrpSpPr>
            <p:cNvPr id="32" name="그룹 34"/>
            <p:cNvGrpSpPr/>
            <p:nvPr/>
          </p:nvGrpSpPr>
          <p:grpSpPr>
            <a:xfrm flipH="1">
              <a:off x="4572000" y="3074043"/>
              <a:ext cx="2624667" cy="509121"/>
              <a:chOff x="1947334" y="3367554"/>
              <a:chExt cx="2060268" cy="509121"/>
            </a:xfrm>
          </p:grpSpPr>
          <p:cxnSp>
            <p:nvCxnSpPr>
              <p:cNvPr id="37" name="직선 연결선 39"/>
              <p:cNvCxnSpPr/>
              <p:nvPr/>
            </p:nvCxnSpPr>
            <p:spPr>
              <a:xfrm>
                <a:off x="1947334" y="3367555"/>
                <a:ext cx="2060268"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40"/>
              <p:cNvCxnSpPr/>
              <p:nvPr/>
            </p:nvCxnSpPr>
            <p:spPr>
              <a:xfrm flipH="1">
                <a:off x="1947334" y="3367554"/>
                <a:ext cx="0" cy="509121"/>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3" name="그룹 35"/>
            <p:cNvGrpSpPr/>
            <p:nvPr/>
          </p:nvGrpSpPr>
          <p:grpSpPr>
            <a:xfrm>
              <a:off x="1947334" y="3074043"/>
              <a:ext cx="2624666" cy="509121"/>
              <a:chOff x="1947334" y="3367554"/>
              <a:chExt cx="2060268" cy="509121"/>
            </a:xfrm>
          </p:grpSpPr>
          <p:cxnSp>
            <p:nvCxnSpPr>
              <p:cNvPr id="35" name="직선 연결선 37"/>
              <p:cNvCxnSpPr/>
              <p:nvPr/>
            </p:nvCxnSpPr>
            <p:spPr>
              <a:xfrm>
                <a:off x="1947334" y="3367555"/>
                <a:ext cx="2060268"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직선 연결선 38"/>
              <p:cNvCxnSpPr/>
              <p:nvPr/>
            </p:nvCxnSpPr>
            <p:spPr>
              <a:xfrm flipH="1">
                <a:off x="1947334" y="3367554"/>
                <a:ext cx="0" cy="509121"/>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34" name="직선 연결선 36"/>
            <p:cNvCxnSpPr/>
            <p:nvPr/>
          </p:nvCxnSpPr>
          <p:spPr>
            <a:xfrm rot="5400000">
              <a:off x="4028050" y="3039914"/>
              <a:ext cx="1087896"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734965" y="2027854"/>
            <a:ext cx="2546864" cy="4206572"/>
            <a:chOff x="1734965" y="2027854"/>
            <a:chExt cx="2546864" cy="4206572"/>
          </a:xfrm>
        </p:grpSpPr>
        <p:pic>
          <p:nvPicPr>
            <p:cNvPr id="3" name="그림 45"/>
            <p:cNvPicPr>
              <a:picLocks noChangeAspect="1"/>
            </p:cNvPicPr>
            <p:nvPr/>
          </p:nvPicPr>
          <p:blipFill>
            <a:blip r:embed="rId3">
              <a:extLst>
                <a:ext uri="{28A0092B-C50C-407E-A947-70E740481C1C}">
                  <a14:useLocalDpi xmlns:a14="http://schemas.microsoft.com/office/drawing/2010/main" val="0"/>
                </a:ext>
              </a:extLst>
            </a:blip>
            <a:srcRect l="8326" t="14328" r="8326" b="12931"/>
            <a:stretch>
              <a:fillRect/>
            </a:stretch>
          </p:blipFill>
          <p:spPr>
            <a:xfrm rot="5400000">
              <a:off x="1138343" y="2684183"/>
              <a:ext cx="3799816" cy="2487157"/>
            </a:xfrm>
            <a:prstGeom prst="rect">
              <a:avLst/>
            </a:prstGeom>
          </p:spPr>
        </p:pic>
        <p:sp>
          <p:nvSpPr>
            <p:cNvPr id="39" name="Rectangle 3"/>
            <p:cNvSpPr txBox="1">
              <a:spLocks noChangeArrowheads="1"/>
            </p:cNvSpPr>
            <p:nvPr/>
          </p:nvSpPr>
          <p:spPr bwMode="auto">
            <a:xfrm>
              <a:off x="2200292" y="3438283"/>
              <a:ext cx="1695427" cy="276999"/>
            </a:xfrm>
            <a:prstGeom prst="rect">
              <a:avLst/>
            </a:prstGeom>
            <a:noFill/>
          </p:spPr>
          <p:txBody>
            <a:bodyPr wrap="square" lIns="0" tIns="0" rIns="0" bIns="0">
              <a:spAutoFit/>
            </a:bodyPr>
            <a:lstStyle>
              <a:lvl1pPr algn="ctr">
                <a:spcBef>
                  <a:spcPct val="0"/>
                </a:spcBef>
                <a:buNone/>
                <a:defRPr lang="ko-KR" altLang="en-US" sz="4400" b="1" baseline="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r>
                <a:rPr lang="zh-CN" altLang="en-US" sz="1800" smtClean="0">
                  <a:effectLst/>
                </a:rPr>
                <a:t>关键词</a:t>
              </a:r>
              <a:endParaRPr lang="en-US" altLang="ko-KR" sz="1800">
                <a:effectLst/>
              </a:endParaRPr>
            </a:p>
          </p:txBody>
        </p:sp>
        <p:cxnSp>
          <p:nvCxnSpPr>
            <p:cNvPr id="40" name="직선 연결선 42"/>
            <p:cNvCxnSpPr/>
            <p:nvPr/>
          </p:nvCxnSpPr>
          <p:spPr>
            <a:xfrm>
              <a:off x="2247205" y="3948467"/>
              <a:ext cx="16016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3"/>
            <p:cNvSpPr txBox="1">
              <a:spLocks noChangeArrowheads="1"/>
            </p:cNvSpPr>
            <p:nvPr/>
          </p:nvSpPr>
          <p:spPr bwMode="auto">
            <a:xfrm>
              <a:off x="2273401" y="4176603"/>
              <a:ext cx="1549208" cy="840230"/>
            </a:xfrm>
            <a:prstGeom prst="rect">
              <a:avLst/>
            </a:prstGeom>
            <a:noFill/>
          </p:spPr>
          <p:txBody>
            <a:bodyPr wrap="square" lIns="0" tIns="0" rIns="0" bIns="0">
              <a:spAutoFit/>
            </a:bodyPr>
            <a:lstStyle>
              <a:lvl1pPr algn="ctr">
                <a:spcBef>
                  <a:spcPct val="0"/>
                </a:spcBef>
                <a:buNone/>
                <a:defRPr lang="ko-KR" altLang="en-US" sz="4400" b="1" baseline="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lnSpc>
                  <a:spcPct val="130000"/>
                </a:lnSpc>
              </a:pPr>
              <a:r>
                <a:rPr lang="zh-CN" altLang="en-US" sz="1050" b="0">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50" b="0">
                <a:effectLst/>
                <a:latin typeface="微软雅黑" panose="020b0503020204020204" pitchFamily="34" charset="-122"/>
                <a:ea typeface="微软雅黑" panose="020b0503020204020204" pitchFamily="34" charset="-122"/>
              </a:endParaRPr>
            </a:p>
          </p:txBody>
        </p:sp>
        <p:pic>
          <p:nvPicPr>
            <p:cNvPr id="42" name="그림 44"/>
            <p:cNvPicPr>
              <a:picLocks noChangeAspect="1"/>
            </p:cNvPicPr>
            <p:nvPr/>
          </p:nvPicPr>
          <p:blipFill>
            <a:blip r:embed="rId4">
              <a:extLst>
                <a:ext uri="{28A0092B-C50C-407E-A947-70E740481C1C}">
                  <a14:useLocalDpi xmlns:a14="http://schemas.microsoft.com/office/drawing/2010/main" val="0"/>
                </a:ext>
              </a:extLst>
            </a:blip>
            <a:srcRect l="14304" t="12726" r="72817" b="1656"/>
            <a:stretch>
              <a:fillRect/>
            </a:stretch>
          </p:blipFill>
          <p:spPr>
            <a:xfrm rot="20831412" flipV="1">
              <a:off x="1734965" y="3629185"/>
              <a:ext cx="696684" cy="2605241"/>
            </a:xfrm>
            <a:prstGeom prst="rect">
              <a:avLst/>
            </a:prstGeom>
          </p:spPr>
        </p:pic>
      </p:grpSp>
    </p:spTree>
  </p:cSld>
  <p:clrMapOvr>
    <a:masterClrMapping/>
  </p:clrMapOvr>
  <mc:AlternateContent>
    <mc:Choice xmlns:p14="http://schemas.microsoft.com/office/powerpoint/2010/main" Requires="p14">
      <p:transition spd="slow" advClick="0" p14:dur="140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nodeType="afterGroup">
                            <p:stCondLst>
                              <p:cond delay="2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pic>
        <p:nvPicPr>
          <p:cNvPr id="15"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t="17125" b="8482"/>
          <a:stretch>
            <a:fillRect/>
          </a:stretch>
        </p:blipFill>
        <p:spPr bwMode="auto">
          <a:xfrm>
            <a:off x="1117929" y="1416472"/>
            <a:ext cx="3104459" cy="154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4">
            <a:grayscl/>
            <a:extLst>
              <a:ext uri="{28A0092B-C50C-407E-A947-70E740481C1C}">
                <a14:useLocalDpi xmlns:a14="http://schemas.microsoft.com/office/drawing/2010/main" val="0"/>
              </a:ext>
            </a:extLst>
          </a:blip>
          <a:srcRect t="13115"/>
          <a:stretch>
            <a:fillRect/>
          </a:stretch>
        </p:blipFill>
        <p:spPr bwMode="auto">
          <a:xfrm>
            <a:off x="1117929" y="4677606"/>
            <a:ext cx="3104459" cy="153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组合 16"/>
          <p:cNvGrpSpPr/>
          <p:nvPr/>
        </p:nvGrpSpPr>
        <p:grpSpPr>
          <a:xfrm>
            <a:off x="4505477" y="1416473"/>
            <a:ext cx="6775099" cy="1540395"/>
            <a:chOff x="3347864" y="1152445"/>
            <a:chExt cx="4752528" cy="1080119"/>
          </a:xfrm>
        </p:grpSpPr>
        <p:sp>
          <p:nvSpPr>
            <p:cNvPr id="18" name="矩形 17"/>
            <p:cNvSpPr/>
            <p:nvPr/>
          </p:nvSpPr>
          <p:spPr>
            <a:xfrm>
              <a:off x="3347864" y="1152445"/>
              <a:ext cx="4752528" cy="267178"/>
            </a:xfrm>
            <a:prstGeom prst="rect">
              <a:avLst/>
            </a:prstGeom>
            <a:solidFill>
              <a:srgbClr val="3F3F3F"/>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865" b="0" i="0" u="none" strike="noStrike" kern="0" cap="none" spc="0" normalizeH="0" baseline="0" noProof="0">
                  <a:ln>
                    <a:noFill/>
                  </a:ln>
                  <a:solidFill>
                    <a:prstClr val="white"/>
                  </a:solidFill>
                  <a:effectLst/>
                  <a:uLnTx/>
                  <a:uFillTx/>
                </a:rPr>
                <a:t>步骤一</a:t>
              </a:r>
              <a:endParaRPr kumimoji="0" lang="en-US" altLang="zh-CN" sz="1865" b="0" i="0" u="none" strike="noStrike" kern="0" cap="none" spc="0" normalizeH="0" baseline="0" noProof="0">
                <a:ln>
                  <a:noFill/>
                </a:ln>
                <a:solidFill>
                  <a:prstClr val="white"/>
                </a:solidFill>
                <a:effectLst/>
                <a:uLnTx/>
                <a:uFillTx/>
              </a:endParaRPr>
            </a:p>
          </p:txBody>
        </p:sp>
        <p:sp>
          <p:nvSpPr>
            <p:cNvPr id="19" name="矩形 18"/>
            <p:cNvSpPr/>
            <p:nvPr/>
          </p:nvSpPr>
          <p:spPr>
            <a:xfrm>
              <a:off x="3347864" y="1419622"/>
              <a:ext cx="4752528" cy="812942"/>
            </a:xfrm>
            <a:prstGeom prst="rect">
              <a:avLst/>
            </a:prstGeom>
            <a:solidFill>
              <a:srgbClr val="3F3F3F">
                <a:alpha val="24000"/>
              </a:srgbClr>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zh-CN" altLang="en-US" sz="1400" b="0" i="0" u="none" strike="noStrike" kern="0" cap="none" spc="0" normalizeH="0" baseline="0" noProof="0">
                <a:ln>
                  <a:noFill/>
                </a:ln>
                <a:solidFill>
                  <a:prstClr val="black"/>
                </a:solidFill>
                <a:effectLst/>
                <a:uLnTx/>
                <a:uFillTx/>
              </a:endParaRPr>
            </a:p>
          </p:txBody>
        </p:sp>
      </p:grpSp>
      <p:grpSp>
        <p:nvGrpSpPr>
          <p:cNvPr id="20" name="组合 19"/>
          <p:cNvGrpSpPr/>
          <p:nvPr/>
        </p:nvGrpSpPr>
        <p:grpSpPr>
          <a:xfrm>
            <a:off x="4505477" y="3049387"/>
            <a:ext cx="6775099" cy="1540397"/>
            <a:chOff x="3347864" y="1152444"/>
            <a:chExt cx="4752528" cy="1080120"/>
          </a:xfrm>
        </p:grpSpPr>
        <p:sp>
          <p:nvSpPr>
            <p:cNvPr id="21" name="矩形 20"/>
            <p:cNvSpPr/>
            <p:nvPr/>
          </p:nvSpPr>
          <p:spPr>
            <a:xfrm>
              <a:off x="3347864" y="1152444"/>
              <a:ext cx="4752528" cy="267178"/>
            </a:xfrm>
            <a:prstGeom prst="rect">
              <a:avLst/>
            </a:prstGeom>
            <a:solidFill>
              <a:srgbClr val="3F3F3F"/>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865" b="0" i="0" u="none" strike="noStrike" kern="0" cap="none" spc="0" normalizeH="0" baseline="0" noProof="0">
                  <a:ln>
                    <a:noFill/>
                  </a:ln>
                  <a:solidFill>
                    <a:prstClr val="white"/>
                  </a:solidFill>
                  <a:effectLst/>
                  <a:uLnTx/>
                  <a:uFillTx/>
                </a:rPr>
                <a:t>步骤二</a:t>
              </a:r>
              <a:endParaRPr kumimoji="0" lang="en-US" altLang="zh-CN" sz="1865" b="0" i="0" u="none" strike="noStrike" kern="0" cap="none" spc="0" normalizeH="0" baseline="0" noProof="0">
                <a:ln>
                  <a:noFill/>
                </a:ln>
                <a:solidFill>
                  <a:prstClr val="white"/>
                </a:solidFill>
                <a:effectLst/>
                <a:uLnTx/>
                <a:uFillTx/>
              </a:endParaRPr>
            </a:p>
          </p:txBody>
        </p:sp>
        <p:sp>
          <p:nvSpPr>
            <p:cNvPr id="22" name="矩形 21"/>
            <p:cNvSpPr/>
            <p:nvPr/>
          </p:nvSpPr>
          <p:spPr>
            <a:xfrm>
              <a:off x="3347864" y="1419622"/>
              <a:ext cx="4752528" cy="812942"/>
            </a:xfrm>
            <a:prstGeom prst="rect">
              <a:avLst/>
            </a:prstGeom>
            <a:solidFill>
              <a:srgbClr val="3F3F3F">
                <a:alpha val="24000"/>
              </a:srgbClr>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zh-CN" altLang="en-US" sz="1400" b="0" i="0" u="none" strike="noStrike" kern="0" cap="none" spc="0" normalizeH="0" baseline="0" noProof="0">
                <a:ln>
                  <a:noFill/>
                </a:ln>
                <a:solidFill>
                  <a:prstClr val="black"/>
                </a:solidFill>
                <a:effectLst/>
                <a:uLnTx/>
                <a:uFillTx/>
              </a:endParaRPr>
            </a:p>
          </p:txBody>
        </p:sp>
      </p:grpSp>
      <p:grpSp>
        <p:nvGrpSpPr>
          <p:cNvPr id="23" name="组合 22"/>
          <p:cNvGrpSpPr/>
          <p:nvPr/>
        </p:nvGrpSpPr>
        <p:grpSpPr>
          <a:xfrm>
            <a:off x="4505477" y="4672912"/>
            <a:ext cx="6775099" cy="1540397"/>
            <a:chOff x="3347864" y="1152444"/>
            <a:chExt cx="4752528" cy="1080120"/>
          </a:xfrm>
        </p:grpSpPr>
        <p:sp>
          <p:nvSpPr>
            <p:cNvPr id="24" name="矩形 23"/>
            <p:cNvSpPr/>
            <p:nvPr/>
          </p:nvSpPr>
          <p:spPr>
            <a:xfrm>
              <a:off x="3347864" y="1152444"/>
              <a:ext cx="4752528" cy="267178"/>
            </a:xfrm>
            <a:prstGeom prst="rect">
              <a:avLst/>
            </a:prstGeom>
            <a:solidFill>
              <a:srgbClr val="3F3F3F"/>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865" b="0" i="0" u="none" strike="noStrike" kern="0" cap="none" spc="0" normalizeH="0" baseline="0" noProof="0">
                  <a:ln>
                    <a:noFill/>
                  </a:ln>
                  <a:solidFill>
                    <a:prstClr val="white"/>
                  </a:solidFill>
                  <a:effectLst/>
                  <a:uLnTx/>
                  <a:uFillTx/>
                </a:rPr>
                <a:t>步骤三</a:t>
              </a:r>
              <a:endParaRPr kumimoji="0" lang="en-US" altLang="zh-CN" sz="1865" b="0" i="0" u="none" strike="noStrike" kern="0" cap="none" spc="0" normalizeH="0" baseline="0" noProof="0">
                <a:ln>
                  <a:noFill/>
                </a:ln>
                <a:solidFill>
                  <a:prstClr val="white"/>
                </a:solidFill>
                <a:effectLst/>
                <a:uLnTx/>
                <a:uFillTx/>
              </a:endParaRPr>
            </a:p>
          </p:txBody>
        </p:sp>
        <p:sp>
          <p:nvSpPr>
            <p:cNvPr id="25" name="矩形 24"/>
            <p:cNvSpPr/>
            <p:nvPr/>
          </p:nvSpPr>
          <p:spPr>
            <a:xfrm>
              <a:off x="3347864" y="1419622"/>
              <a:ext cx="4752528" cy="812942"/>
            </a:xfrm>
            <a:prstGeom prst="rect">
              <a:avLst/>
            </a:prstGeom>
            <a:solidFill>
              <a:srgbClr val="3F3F3F">
                <a:alpha val="24000"/>
              </a:srgbClr>
            </a:solidFill>
            <a:ln w="12700" cmpd="sng">
              <a:solidFill>
                <a:srgbClr val="3F3F3F"/>
              </a:solidFill>
              <a:miter lim="800000"/>
            </a:ln>
          </p:spPr>
          <p:txBody>
            <a:bodyPr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en-US" altLang="zh-CN" sz="140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0" cap="none" spc="0" normalizeH="0" baseline="0" noProof="0">
                  <a:ln>
                    <a:noFill/>
                  </a:ln>
                  <a:solidFill>
                    <a:prstClr val="black"/>
                  </a:solidFill>
                  <a:effectLst/>
                  <a:uLnTx/>
                  <a:uFillTx/>
                </a:rPr>
                <a:t>单击此处填加文字内容单击此处填加文字内容单击此处填加文字内容</a:t>
              </a:r>
              <a:endParaRPr kumimoji="0" lang="zh-CN" altLang="en-US" sz="1400" b="0" i="0" u="none" strike="noStrike" kern="0" cap="none" spc="0" normalizeH="0" baseline="0" noProof="0">
                <a:ln>
                  <a:noFill/>
                </a:ln>
                <a:solidFill>
                  <a:prstClr val="black"/>
                </a:solidFill>
                <a:effectLst/>
                <a:uLnTx/>
                <a:uFillTx/>
              </a:endParaRPr>
            </a:p>
          </p:txBody>
        </p:sp>
      </p:grpSp>
      <p:pic>
        <p:nvPicPr>
          <p:cNvPr id="26" name="Picture 2" descr="F:\360云盘\02-个人资料\！PPT图片及版面资源\06-PPT精选插图\02-商务\188141-12052214260792.jpg"/>
          <p:cNvPicPr>
            <a:picLocks noChangeAspect="1" noChangeArrowheads="1"/>
          </p:cNvPicPr>
          <p:nvPr/>
        </p:nvPicPr>
        <p:blipFill>
          <a:blip r:embed="rId5">
            <a:grayscl/>
            <a:extLst>
              <a:ext uri="{28A0092B-C50C-407E-A947-70E740481C1C}">
                <a14:useLocalDpi xmlns:a14="http://schemas.microsoft.com/office/drawing/2010/main" val="0"/>
              </a:ext>
            </a:extLst>
          </a:blip>
          <a:srcRect b="28735"/>
          <a:stretch>
            <a:fillRect/>
          </a:stretch>
        </p:blipFill>
        <p:spPr bwMode="auto">
          <a:xfrm>
            <a:off x="1117929" y="3049387"/>
            <a:ext cx="3104460" cy="1540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mc:Choice xmlns:p14="http://schemas.microsoft.com/office/powerpoint/2010/main" Requires="p14">
      <p:transition spd="slow" advClick="0" p14:dur="160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2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nodeType="afterGroup">
                            <p:stCondLst>
                              <p:cond delay="1500"/>
                            </p:stCondLst>
                            <p:childTnLst>
                              <p:par>
                                <p:cTn id="25" presetID="42"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4"/>
          <p:cNvSpPr>
            <a:spLocks noGrp="1"/>
          </p:cNvSpPr>
          <p:nvPr>
            <p:ph type="body" sz="quarter" idx="10"/>
          </p:nvPr>
        </p:nvSpPr>
        <p:spPr>
          <a:xfrm flipH="1">
            <a:off x="2808648" y="3525011"/>
            <a:ext cx="7104789" cy="443198"/>
          </a:xfrm>
        </p:spPr>
        <p:txBody>
          <a:bodyPr/>
          <a:lstStyle/>
          <a:p>
            <a:r>
              <a:rPr lang="zh-CN" altLang="en-US" smtClean="0">
                <a:solidFill>
                  <a:schemeClr val="tx1">
                    <a:lumMod val="85000"/>
                    <a:lumOff val="15000"/>
                  </a:schemeClr>
                </a:solidFill>
              </a:rPr>
              <a:t>相关段落标题文字输入</a:t>
            </a:r>
            <a:endParaRPr lang="ko-KR" altLang="en-US">
              <a:solidFill>
                <a:schemeClr val="tx1">
                  <a:lumMod val="85000"/>
                  <a:lumOff val="15000"/>
                </a:schemeClr>
              </a:solidFill>
            </a:endParaRPr>
          </a:p>
        </p:txBody>
      </p:sp>
      <p:sp>
        <p:nvSpPr>
          <p:cNvPr id="3" name="텍스트 개체 틀 5"/>
          <p:cNvSpPr>
            <a:spLocks noGrp="1"/>
          </p:cNvSpPr>
          <p:nvPr>
            <p:ph type="body" sz="quarter" idx="13"/>
          </p:nvPr>
        </p:nvSpPr>
        <p:spPr>
          <a:xfrm flipH="1">
            <a:off x="2808648" y="4087901"/>
            <a:ext cx="1775184" cy="193899"/>
          </a:xfrm>
        </p:spPr>
        <p:txBody>
          <a:body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4" name="텍스트 개체 틀 6"/>
          <p:cNvSpPr>
            <a:spLocks noGrp="1"/>
          </p:cNvSpPr>
          <p:nvPr>
            <p:ph type="body" sz="quarter" idx="14"/>
          </p:nvPr>
        </p:nvSpPr>
        <p:spPr>
          <a:xfrm flipH="1">
            <a:off x="2781160" y="2023615"/>
            <a:ext cx="2208245" cy="1592744"/>
          </a:xfrm>
        </p:spPr>
        <p:txBody>
          <a:bodyPr/>
          <a:lstStyle/>
          <a:p>
            <a:r>
              <a:rPr lang="en-US" altLang="ko-KR" sz="11500" smtClean="0">
                <a:ln w="31750">
                  <a:noFill/>
                </a:ln>
                <a:solidFill>
                  <a:schemeClr val="tx1">
                    <a:lumMod val="85000"/>
                    <a:lumOff val="15000"/>
                  </a:schemeClr>
                </a:solidFill>
                <a:latin typeface="+mj-ea"/>
                <a:ea typeface="+mj-ea"/>
              </a:rPr>
              <a:t>03</a:t>
            </a:r>
            <a:endParaRPr lang="ko-KR" altLang="en-US" sz="11500">
              <a:ln w="31750">
                <a:noFill/>
              </a:ln>
              <a:solidFill>
                <a:schemeClr val="tx1">
                  <a:lumMod val="85000"/>
                  <a:lumOff val="15000"/>
                </a:schemeClr>
              </a:solidFill>
              <a:latin typeface="+mj-ea"/>
              <a:ea typeface="+mj-ea"/>
            </a:endParaRPr>
          </a:p>
        </p:txBody>
      </p:sp>
      <p:cxnSp>
        <p:nvCxnSpPr>
          <p:cNvPr id="7" name="직선 연결선 6"/>
          <p:cNvCxnSpPr/>
          <p:nvPr/>
        </p:nvCxnSpPr>
        <p:spPr>
          <a:xfrm>
            <a:off x="2808649" y="3356992"/>
            <a:ext cx="40074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텍스트 개체 틀 5"/>
          <p:cNvSpPr txBox="1"/>
          <p:nvPr/>
        </p:nvSpPr>
        <p:spPr>
          <a:xfrm flipH="1">
            <a:off x="4585689" y="4087901"/>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0" name="텍스트 개체 틀 5"/>
          <p:cNvSpPr txBox="1"/>
          <p:nvPr/>
        </p:nvSpPr>
        <p:spPr>
          <a:xfrm flipH="1">
            <a:off x="2808648"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1" name="텍스트 개체 틀 5"/>
          <p:cNvSpPr txBox="1"/>
          <p:nvPr/>
        </p:nvSpPr>
        <p:spPr>
          <a:xfrm flipH="1">
            <a:off x="4585689"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pic>
        <p:nvPicPr>
          <p:cNvPr id="12" name="그림 2"/>
          <p:cNvPicPr>
            <a:picLocks noChangeAspect="1"/>
          </p:cNvPicPr>
          <p:nvPr/>
        </p:nvPicPr>
        <p:blipFill>
          <a:blip r:embed="rId3">
            <a:extLst>
              <a:ext uri="{28A0092B-C50C-407E-A947-70E740481C1C}">
                <a14:useLocalDpi xmlns:a14="http://schemas.microsoft.com/office/drawing/2010/main" val="0"/>
              </a:ext>
            </a:extLst>
          </a:blip>
          <a:srcRect l="14304" t="12726" r="72817" b="1656"/>
          <a:stretch>
            <a:fillRect/>
          </a:stretch>
        </p:blipFill>
        <p:spPr>
          <a:xfrm rot="698491" flipV="1">
            <a:off x="8820253" y="1905125"/>
            <a:ext cx="1266800" cy="4737187"/>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9" grpId="0"/>
      <p:bldP spid="10" grpId="0"/>
      <p:bldP spid="11"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40" name="矩形 39"/>
          <p:cNvSpPr/>
          <p:nvPr/>
        </p:nvSpPr>
        <p:spPr>
          <a:xfrm>
            <a:off x="4711734" y="3572996"/>
            <a:ext cx="2681261" cy="2450657"/>
          </a:xfrm>
          <a:prstGeom prst="rect">
            <a:avLst/>
          </a:prstGeom>
          <a:solidFill>
            <a:schemeClr val="tx1">
              <a:lumMod val="65000"/>
              <a:lumOff val="35000"/>
            </a:schemeClr>
          </a:solidFill>
          <a:ln>
            <a:noFill/>
          </a:ln>
          <a:scene3d>
            <a:camera prst="isometricTopUp">
              <a:rot lat="19334322" lon="18553892" rev="38060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41" name="矩形 40"/>
          <p:cNvSpPr/>
          <p:nvPr/>
        </p:nvSpPr>
        <p:spPr>
          <a:xfrm>
            <a:off x="4724943" y="3102437"/>
            <a:ext cx="2681261" cy="2450657"/>
          </a:xfrm>
          <a:prstGeom prst="rect">
            <a:avLst/>
          </a:prstGeom>
          <a:solidFill>
            <a:schemeClr val="tx1">
              <a:lumMod val="85000"/>
              <a:lumOff val="15000"/>
              <a:alpha val="60000"/>
            </a:scheme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42" name="矩形 41"/>
          <p:cNvSpPr/>
          <p:nvPr/>
        </p:nvSpPr>
        <p:spPr>
          <a:xfrm>
            <a:off x="4761975" y="2631878"/>
            <a:ext cx="2681261" cy="2450657"/>
          </a:xfrm>
          <a:prstGeom prst="rect">
            <a:avLst/>
          </a:prstGeom>
          <a:solidFill>
            <a:schemeClr val="bg1">
              <a:lumMod val="75000"/>
              <a:alpha val="90000"/>
            </a:scheme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43" name="矩形 42"/>
          <p:cNvSpPr/>
          <p:nvPr/>
        </p:nvSpPr>
        <p:spPr>
          <a:xfrm>
            <a:off x="4786583" y="2161320"/>
            <a:ext cx="2681261" cy="2450657"/>
          </a:xfrm>
          <a:prstGeom prst="rect">
            <a:avLst/>
          </a:prstGeom>
          <a:solidFill>
            <a:schemeClr val="tx1">
              <a:lumMod val="65000"/>
              <a:lumOff val="35000"/>
              <a:alpha val="55000"/>
            </a:scheme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44" name="矩形 43"/>
          <p:cNvSpPr/>
          <p:nvPr/>
        </p:nvSpPr>
        <p:spPr>
          <a:xfrm>
            <a:off x="4762876" y="1657737"/>
            <a:ext cx="2717392" cy="2483680"/>
          </a:xfrm>
          <a:prstGeom prst="rect">
            <a:avLst/>
          </a:prstGeom>
          <a:solidFill>
            <a:schemeClr val="tx1">
              <a:lumMod val="75000"/>
              <a:lumOff val="25000"/>
              <a:alpha val="80000"/>
            </a:scheme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45" name="文本框 31"/>
          <p:cNvSpPr txBox="1"/>
          <p:nvPr/>
        </p:nvSpPr>
        <p:spPr>
          <a:xfrm>
            <a:off x="725820" y="2687939"/>
            <a:ext cx="3302545" cy="543867"/>
          </a:xfrm>
          <a:prstGeom prst="rect">
            <a:avLst/>
          </a:prstGeom>
          <a:noFill/>
        </p:spPr>
        <p:txBody>
          <a:bodyPr wrap="square" rtlCol="0">
            <a:spAutoFit/>
          </a:bodyPr>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1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文本框 32"/>
          <p:cNvSpPr txBox="1"/>
          <p:nvPr/>
        </p:nvSpPr>
        <p:spPr>
          <a:xfrm>
            <a:off x="725820" y="2261733"/>
            <a:ext cx="2237023" cy="379656"/>
          </a:xfrm>
          <a:prstGeom prst="rect">
            <a:avLst/>
          </a:prstGeom>
          <a:noFill/>
        </p:spPr>
        <p:txBody>
          <a:bodyPr wrap="square"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1520755" y="2661272"/>
            <a:ext cx="3241221" cy="0"/>
          </a:xfrm>
          <a:prstGeom prst="line">
            <a:avLst/>
          </a:prstGeom>
          <a:ln w="6350">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692950" y="3436969"/>
            <a:ext cx="1755845" cy="0"/>
          </a:xfrm>
          <a:prstGeom prst="line">
            <a:avLst/>
          </a:prstGeom>
          <a:ln w="6350">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9" name="文本框 40"/>
          <p:cNvSpPr txBox="1"/>
          <p:nvPr/>
        </p:nvSpPr>
        <p:spPr>
          <a:xfrm>
            <a:off x="7947793" y="3456024"/>
            <a:ext cx="3333607" cy="543867"/>
          </a:xfrm>
          <a:prstGeom prst="rect">
            <a:avLst/>
          </a:prstGeom>
          <a:noFill/>
        </p:spPr>
        <p:txBody>
          <a:bodyPr wrap="square" rtlCol="0">
            <a:spAutoFit/>
          </a:bodyPr>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1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文本框 41"/>
          <p:cNvSpPr txBox="1"/>
          <p:nvPr/>
        </p:nvSpPr>
        <p:spPr>
          <a:xfrm>
            <a:off x="7947793" y="3085144"/>
            <a:ext cx="2469511" cy="379656"/>
          </a:xfrm>
          <a:prstGeom prst="rect">
            <a:avLst/>
          </a:prstGeom>
          <a:noFill/>
        </p:spPr>
        <p:txBody>
          <a:bodyPr wrap="square"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a:off x="7503974" y="4489009"/>
            <a:ext cx="1755847" cy="0"/>
          </a:xfrm>
          <a:prstGeom prst="line">
            <a:avLst/>
          </a:prstGeom>
          <a:ln w="6350">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2" name="文本框 49"/>
          <p:cNvSpPr txBox="1"/>
          <p:nvPr/>
        </p:nvSpPr>
        <p:spPr>
          <a:xfrm>
            <a:off x="7947792" y="4546164"/>
            <a:ext cx="3522584" cy="543867"/>
          </a:xfrm>
          <a:prstGeom prst="rect">
            <a:avLst/>
          </a:prstGeom>
          <a:noFill/>
        </p:spPr>
        <p:txBody>
          <a:bodyPr wrap="square" rtlCol="0">
            <a:spAutoFit/>
          </a:bodyPr>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1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3" name="文本框 50"/>
          <p:cNvSpPr txBox="1"/>
          <p:nvPr/>
        </p:nvSpPr>
        <p:spPr>
          <a:xfrm>
            <a:off x="7947793" y="4141261"/>
            <a:ext cx="2287065" cy="379656"/>
          </a:xfrm>
          <a:prstGeom prst="rect">
            <a:avLst/>
          </a:prstGeom>
          <a:noFill/>
        </p:spPr>
        <p:txBody>
          <a:bodyPr wrap="square"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a:off x="1905000" y="3891619"/>
            <a:ext cx="2623733" cy="0"/>
          </a:xfrm>
          <a:prstGeom prst="line">
            <a:avLst/>
          </a:prstGeom>
          <a:ln w="6350">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5" name="文本框 59"/>
          <p:cNvSpPr txBox="1"/>
          <p:nvPr/>
        </p:nvSpPr>
        <p:spPr>
          <a:xfrm>
            <a:off x="725820" y="3936077"/>
            <a:ext cx="3302545" cy="543867"/>
          </a:xfrm>
          <a:prstGeom prst="rect">
            <a:avLst/>
          </a:prstGeom>
          <a:noFill/>
        </p:spPr>
        <p:txBody>
          <a:bodyPr wrap="square" rtlCol="0">
            <a:spAutoFit/>
          </a:bodyPr>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1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文本框 60"/>
          <p:cNvSpPr txBox="1"/>
          <p:nvPr/>
        </p:nvSpPr>
        <p:spPr>
          <a:xfrm>
            <a:off x="725820" y="3443389"/>
            <a:ext cx="2038375" cy="379656"/>
          </a:xfrm>
          <a:prstGeom prst="rect">
            <a:avLst/>
          </a:prstGeom>
          <a:noFill/>
        </p:spPr>
        <p:txBody>
          <a:bodyPr wrap="square"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1333501" y="5084461"/>
            <a:ext cx="3378233" cy="0"/>
          </a:xfrm>
          <a:prstGeom prst="line">
            <a:avLst/>
          </a:prstGeom>
          <a:ln w="6350">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8" name="文本框 63"/>
          <p:cNvSpPr txBox="1"/>
          <p:nvPr/>
        </p:nvSpPr>
        <p:spPr>
          <a:xfrm>
            <a:off x="725820" y="5124832"/>
            <a:ext cx="3494567" cy="543867"/>
          </a:xfrm>
          <a:prstGeom prst="rect">
            <a:avLst/>
          </a:prstGeom>
          <a:noFill/>
        </p:spPr>
        <p:txBody>
          <a:bodyPr wrap="square" rtlCol="0">
            <a:spAutoFit/>
          </a:bodyPr>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1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文本框 64"/>
          <p:cNvSpPr txBox="1"/>
          <p:nvPr/>
        </p:nvSpPr>
        <p:spPr>
          <a:xfrm>
            <a:off x="725819" y="4647641"/>
            <a:ext cx="2242539" cy="379656"/>
          </a:xfrm>
          <a:prstGeom prst="rect">
            <a:avLst/>
          </a:prstGeom>
          <a:noFill/>
        </p:spPr>
        <p:txBody>
          <a:bodyPr wrap="square"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TextBox 29"/>
          <p:cNvSpPr txBox="1"/>
          <p:nvPr/>
        </p:nvSpPr>
        <p:spPr>
          <a:xfrm>
            <a:off x="780078" y="1294050"/>
            <a:ext cx="11023556" cy="566309"/>
          </a:xfrm>
          <a:prstGeom prst="rect">
            <a:avLst/>
          </a:prstGeom>
          <a:noFill/>
        </p:spPr>
        <p:txBody>
          <a:bodyPr wrap="square" rtlCol="0">
            <a:spAutoFit/>
          </a:bodyPr>
          <a:lstStyle/>
          <a:p>
            <a:pPr>
              <a:lnSpc>
                <a:spcPct val="110000"/>
              </a:lnSpc>
            </a:pPr>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2500">
        <p:checker/>
      </p:transition>
    </mc:Choice>
    <mc:Fallback>
      <p:transition spd="slow" advClick="0">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nodeType="afterGroup">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000" fill="hold"/>
                                        <p:tgtEl>
                                          <p:spTgt spid="40"/>
                                        </p:tgtEl>
                                        <p:attrNameLst>
                                          <p:attrName>ppt_x</p:attrName>
                                        </p:attrNameLst>
                                      </p:cBhvr>
                                      <p:tavLst>
                                        <p:tav tm="0">
                                          <p:val>
                                            <p:strVal val="#ppt_x"/>
                                          </p:val>
                                        </p:tav>
                                        <p:tav tm="100000">
                                          <p:val>
                                            <p:strVal val="#ppt_x"/>
                                          </p:val>
                                        </p:tav>
                                      </p:tavLst>
                                    </p:anim>
                                    <p:anim calcmode="lin" valueType="num">
                                      <p:cBhvr additive="base">
                                        <p:cTn id="16" dur="1000" fill="hold"/>
                                        <p:tgtEl>
                                          <p:spTgt spid="40"/>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000"/>
                            </p:stCondLst>
                            <p:childTnLst>
                              <p:par>
                                <p:cTn id="18" presetID="22" presetClass="entr" presetSubtype="2"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right)">
                                      <p:cBhvr>
                                        <p:cTn id="20" dur="500"/>
                                        <p:tgtEl>
                                          <p:spTgt spid="57"/>
                                        </p:tgtEl>
                                      </p:cBhvr>
                                    </p:animEffect>
                                  </p:childTnLst>
                                </p:cTn>
                              </p:par>
                            </p:childTnLst>
                          </p:cTn>
                        </p:par>
                        <p:par>
                          <p:cTn id="21" fill="hold" nodeType="afterGroup">
                            <p:stCondLst>
                              <p:cond delay="2500"/>
                            </p:stCondLst>
                            <p:childTnLst>
                              <p:par>
                                <p:cTn id="22" presetID="17" presetClass="entr" presetSubtype="1" fill="hold" grpId="0" nodeType="afterEffect">
                                  <p:stCondLst>
                                    <p:cond delay="0"/>
                                  </p:stCondLst>
                                  <p:iterate type="lt">
                                    <p:tmPct val="40000"/>
                                  </p:iterate>
                                  <p:childTnLst>
                                    <p:set>
                                      <p:cBhvr>
                                        <p:cTn id="23" dur="1" fill="hold">
                                          <p:stCondLst>
                                            <p:cond delay="0"/>
                                          </p:stCondLst>
                                        </p:cTn>
                                        <p:tgtEl>
                                          <p:spTgt spid="59"/>
                                        </p:tgtEl>
                                        <p:attrNameLst>
                                          <p:attrName>style.visibility</p:attrName>
                                        </p:attrNameLst>
                                      </p:cBhvr>
                                      <p:to>
                                        <p:strVal val="visible"/>
                                      </p:to>
                                    </p:set>
                                    <p:anim calcmode="lin" valueType="num">
                                      <p:cBhvr>
                                        <p:cTn id="24" dur="250" fill="hold"/>
                                        <p:tgtEl>
                                          <p:spTgt spid="59"/>
                                        </p:tgtEl>
                                        <p:attrNameLst>
                                          <p:attrName>ppt_x</p:attrName>
                                        </p:attrNameLst>
                                      </p:cBhvr>
                                      <p:tavLst>
                                        <p:tav tm="0">
                                          <p:val>
                                            <p:strVal val="#ppt_x"/>
                                          </p:val>
                                        </p:tav>
                                        <p:tav tm="100000">
                                          <p:val>
                                            <p:strVal val="#ppt_x"/>
                                          </p:val>
                                        </p:tav>
                                      </p:tavLst>
                                    </p:anim>
                                    <p:anim calcmode="lin" valueType="num">
                                      <p:cBhvr>
                                        <p:cTn id="25" dur="250" fill="hold"/>
                                        <p:tgtEl>
                                          <p:spTgt spid="59"/>
                                        </p:tgtEl>
                                        <p:attrNameLst>
                                          <p:attrName>ppt_y</p:attrName>
                                        </p:attrNameLst>
                                      </p:cBhvr>
                                      <p:tavLst>
                                        <p:tav tm="0">
                                          <p:val>
                                            <p:strVal val="#ppt_y-#ppt_h/2"/>
                                          </p:val>
                                        </p:tav>
                                        <p:tav tm="100000">
                                          <p:val>
                                            <p:strVal val="#ppt_y"/>
                                          </p:val>
                                        </p:tav>
                                      </p:tavLst>
                                    </p:anim>
                                    <p:anim calcmode="lin" valueType="num">
                                      <p:cBhvr>
                                        <p:cTn id="26" dur="250" fill="hold"/>
                                        <p:tgtEl>
                                          <p:spTgt spid="59"/>
                                        </p:tgtEl>
                                        <p:attrNameLst>
                                          <p:attrName>ppt_w</p:attrName>
                                        </p:attrNameLst>
                                      </p:cBhvr>
                                      <p:tavLst>
                                        <p:tav tm="0">
                                          <p:val>
                                            <p:strVal val="#ppt_w"/>
                                          </p:val>
                                        </p:tav>
                                        <p:tav tm="100000">
                                          <p:val>
                                            <p:strVal val="#ppt_w"/>
                                          </p:val>
                                        </p:tav>
                                      </p:tavLst>
                                    </p:anim>
                                    <p:anim calcmode="lin" valueType="num">
                                      <p:cBhvr>
                                        <p:cTn id="27" dur="250" fill="hold"/>
                                        <p:tgtEl>
                                          <p:spTgt spid="5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750"/>
                            </p:stCondLst>
                            <p:childTnLst>
                              <p:par>
                                <p:cTn id="29" presetID="18" presetClass="entr" presetSubtype="6"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strips(downRight)">
                                      <p:cBhvr>
                                        <p:cTn id="31" dur="750"/>
                                        <p:tgtEl>
                                          <p:spTgt spid="58"/>
                                        </p:tgtEl>
                                      </p:cBhvr>
                                    </p:animEffect>
                                  </p:childTnLst>
                                </p:cTn>
                              </p:par>
                            </p:childTnLst>
                          </p:cTn>
                        </p:par>
                        <p:par>
                          <p:cTn id="32" fill="hold" nodeType="afterGroup">
                            <p:stCondLst>
                              <p:cond delay="3500"/>
                            </p:stCondLst>
                            <p:childTnLst>
                              <p:par>
                                <p:cTn id="33" presetID="2" presetClass="entr" presetSubtype="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1000" fill="hold"/>
                                        <p:tgtEl>
                                          <p:spTgt spid="41"/>
                                        </p:tgtEl>
                                        <p:attrNameLst>
                                          <p:attrName>ppt_x</p:attrName>
                                        </p:attrNameLst>
                                      </p:cBhvr>
                                      <p:tavLst>
                                        <p:tav tm="0">
                                          <p:val>
                                            <p:strVal val="#ppt_x"/>
                                          </p:val>
                                        </p:tav>
                                        <p:tav tm="100000">
                                          <p:val>
                                            <p:strVal val="#ppt_x"/>
                                          </p:val>
                                        </p:tav>
                                      </p:tavLst>
                                    </p:anim>
                                    <p:anim calcmode="lin" valueType="num">
                                      <p:cBhvr additive="base">
                                        <p:cTn id="36" dur="1000" fill="hold"/>
                                        <p:tgtEl>
                                          <p:spTgt spid="41"/>
                                        </p:tgtEl>
                                        <p:attrNameLst>
                                          <p:attrName>ppt_y</p:attrName>
                                        </p:attrNameLst>
                                      </p:cBhvr>
                                      <p:tavLst>
                                        <p:tav tm="0">
                                          <p:val>
                                            <p:strVal val="0-#ppt_h/2"/>
                                          </p:val>
                                        </p:tav>
                                        <p:tav tm="100000">
                                          <p:val>
                                            <p:strVal val="#ppt_y"/>
                                          </p:val>
                                        </p:tav>
                                      </p:tavLst>
                                    </p:anim>
                                  </p:childTnLst>
                                </p:cTn>
                              </p:par>
                            </p:childTnLst>
                          </p:cTn>
                        </p:par>
                        <p:par>
                          <p:cTn id="37" fill="hold" nodeType="afterGroup">
                            <p:stCondLst>
                              <p:cond delay="4500"/>
                            </p:stCondLst>
                            <p:childTnLst>
                              <p:par>
                                <p:cTn id="38" presetID="22" presetClass="entr" presetSubtype="8"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childTnLst>
                          </p:cTn>
                        </p:par>
                        <p:par>
                          <p:cTn id="41" fill="hold" nodeType="afterGroup">
                            <p:stCondLst>
                              <p:cond delay="50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53"/>
                                        </p:tgtEl>
                                        <p:attrNameLst>
                                          <p:attrName>style.visibility</p:attrName>
                                        </p:attrNameLst>
                                      </p:cBhvr>
                                      <p:to>
                                        <p:strVal val="visible"/>
                                      </p:to>
                                    </p:set>
                                    <p:anim calcmode="lin" valueType="num">
                                      <p:cBhvr>
                                        <p:cTn id="44" dur="250" fill="hold"/>
                                        <p:tgtEl>
                                          <p:spTgt spid="53"/>
                                        </p:tgtEl>
                                        <p:attrNameLst>
                                          <p:attrName>ppt_x</p:attrName>
                                        </p:attrNameLst>
                                      </p:cBhvr>
                                      <p:tavLst>
                                        <p:tav tm="0">
                                          <p:val>
                                            <p:strVal val="#ppt_x"/>
                                          </p:val>
                                        </p:tav>
                                        <p:tav tm="100000">
                                          <p:val>
                                            <p:strVal val="#ppt_x"/>
                                          </p:val>
                                        </p:tav>
                                      </p:tavLst>
                                    </p:anim>
                                    <p:anim calcmode="lin" valueType="num">
                                      <p:cBhvr>
                                        <p:cTn id="45" dur="250" fill="hold"/>
                                        <p:tgtEl>
                                          <p:spTgt spid="53"/>
                                        </p:tgtEl>
                                        <p:attrNameLst>
                                          <p:attrName>ppt_y</p:attrName>
                                        </p:attrNameLst>
                                      </p:cBhvr>
                                      <p:tavLst>
                                        <p:tav tm="0">
                                          <p:val>
                                            <p:strVal val="#ppt_y-#ppt_h/2"/>
                                          </p:val>
                                        </p:tav>
                                        <p:tav tm="100000">
                                          <p:val>
                                            <p:strVal val="#ppt_y"/>
                                          </p:val>
                                        </p:tav>
                                      </p:tavLst>
                                    </p:anim>
                                    <p:anim calcmode="lin" valueType="num">
                                      <p:cBhvr>
                                        <p:cTn id="46" dur="250" fill="hold"/>
                                        <p:tgtEl>
                                          <p:spTgt spid="53"/>
                                        </p:tgtEl>
                                        <p:attrNameLst>
                                          <p:attrName>ppt_w</p:attrName>
                                        </p:attrNameLst>
                                      </p:cBhvr>
                                      <p:tavLst>
                                        <p:tav tm="0">
                                          <p:val>
                                            <p:strVal val="#ppt_w"/>
                                          </p:val>
                                        </p:tav>
                                        <p:tav tm="100000">
                                          <p:val>
                                            <p:strVal val="#ppt_w"/>
                                          </p:val>
                                        </p:tav>
                                      </p:tavLst>
                                    </p:anim>
                                    <p:anim calcmode="lin" valueType="num">
                                      <p:cBhvr>
                                        <p:cTn id="47" dur="250" fill="hold"/>
                                        <p:tgtEl>
                                          <p:spTgt spid="53"/>
                                        </p:tgtEl>
                                        <p:attrNameLst>
                                          <p:attrName>ppt_h</p:attrName>
                                        </p:attrNameLst>
                                      </p:cBhvr>
                                      <p:tavLst>
                                        <p:tav tm="0">
                                          <p:val>
                                            <p:fltVal val="0"/>
                                          </p:val>
                                        </p:tav>
                                        <p:tav tm="100000">
                                          <p:val>
                                            <p:strVal val="#ppt_h"/>
                                          </p:val>
                                        </p:tav>
                                      </p:tavLst>
                                    </p:anim>
                                  </p:childTnLst>
                                </p:cTn>
                              </p:par>
                            </p:childTnLst>
                          </p:cTn>
                        </p:par>
                        <p:par>
                          <p:cTn id="48" fill="hold" nodeType="afterGroup">
                            <p:stCondLst>
                              <p:cond delay="5250"/>
                            </p:stCondLst>
                            <p:childTnLst>
                              <p:par>
                                <p:cTn id="49" presetID="18" presetClass="entr" presetSubtype="6"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strips(downRight)">
                                      <p:cBhvr>
                                        <p:cTn id="51" dur="750"/>
                                        <p:tgtEl>
                                          <p:spTgt spid="52"/>
                                        </p:tgtEl>
                                      </p:cBhvr>
                                    </p:animEffect>
                                  </p:childTnLst>
                                </p:cTn>
                              </p:par>
                            </p:childTnLst>
                          </p:cTn>
                        </p:par>
                        <p:par>
                          <p:cTn id="52" fill="hold" nodeType="afterGroup">
                            <p:stCondLst>
                              <p:cond delay="6000"/>
                            </p:stCondLst>
                            <p:childTnLst>
                              <p:par>
                                <p:cTn id="53" presetID="2" presetClass="entr" presetSubtype="1"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1000" fill="hold"/>
                                        <p:tgtEl>
                                          <p:spTgt spid="42"/>
                                        </p:tgtEl>
                                        <p:attrNameLst>
                                          <p:attrName>ppt_x</p:attrName>
                                        </p:attrNameLst>
                                      </p:cBhvr>
                                      <p:tavLst>
                                        <p:tav tm="0">
                                          <p:val>
                                            <p:strVal val="#ppt_x"/>
                                          </p:val>
                                        </p:tav>
                                        <p:tav tm="100000">
                                          <p:val>
                                            <p:strVal val="#ppt_x"/>
                                          </p:val>
                                        </p:tav>
                                      </p:tavLst>
                                    </p:anim>
                                    <p:anim calcmode="lin" valueType="num">
                                      <p:cBhvr additive="base">
                                        <p:cTn id="56" dur="1000" fill="hold"/>
                                        <p:tgtEl>
                                          <p:spTgt spid="42"/>
                                        </p:tgtEl>
                                        <p:attrNameLst>
                                          <p:attrName>ppt_y</p:attrName>
                                        </p:attrNameLst>
                                      </p:cBhvr>
                                      <p:tavLst>
                                        <p:tav tm="0">
                                          <p:val>
                                            <p:strVal val="0-#ppt_h/2"/>
                                          </p:val>
                                        </p:tav>
                                        <p:tav tm="100000">
                                          <p:val>
                                            <p:strVal val="#ppt_y"/>
                                          </p:val>
                                        </p:tav>
                                      </p:tavLst>
                                    </p:anim>
                                  </p:childTnLst>
                                </p:cTn>
                              </p:par>
                            </p:childTnLst>
                          </p:cTn>
                        </p:par>
                        <p:par>
                          <p:cTn id="57" fill="hold" nodeType="afterGroup">
                            <p:stCondLst>
                              <p:cond delay="7000"/>
                            </p:stCondLst>
                            <p:childTnLst>
                              <p:par>
                                <p:cTn id="58" presetID="22" presetClass="entr" presetSubtype="2"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right)">
                                      <p:cBhvr>
                                        <p:cTn id="60" dur="500"/>
                                        <p:tgtEl>
                                          <p:spTgt spid="54"/>
                                        </p:tgtEl>
                                      </p:cBhvr>
                                    </p:animEffect>
                                  </p:childTnLst>
                                </p:cTn>
                              </p:par>
                            </p:childTnLst>
                          </p:cTn>
                        </p:par>
                        <p:par>
                          <p:cTn id="61" fill="hold" nodeType="afterGroup">
                            <p:stCondLst>
                              <p:cond delay="7500"/>
                            </p:stCondLst>
                            <p:childTnLst>
                              <p:par>
                                <p:cTn id="62" presetID="17" presetClass="entr" presetSubtype="1" fill="hold" grpId="0" nodeType="afterEffect">
                                  <p:stCondLst>
                                    <p:cond delay="0"/>
                                  </p:stCondLst>
                                  <p:iterate type="lt">
                                    <p:tmPct val="40000"/>
                                  </p:iterate>
                                  <p:childTnLst>
                                    <p:set>
                                      <p:cBhvr>
                                        <p:cTn id="63" dur="1" fill="hold">
                                          <p:stCondLst>
                                            <p:cond delay="0"/>
                                          </p:stCondLst>
                                        </p:cTn>
                                        <p:tgtEl>
                                          <p:spTgt spid="56"/>
                                        </p:tgtEl>
                                        <p:attrNameLst>
                                          <p:attrName>style.visibility</p:attrName>
                                        </p:attrNameLst>
                                      </p:cBhvr>
                                      <p:to>
                                        <p:strVal val="visible"/>
                                      </p:to>
                                    </p:set>
                                    <p:anim calcmode="lin" valueType="num">
                                      <p:cBhvr>
                                        <p:cTn id="64" dur="250" fill="hold"/>
                                        <p:tgtEl>
                                          <p:spTgt spid="56"/>
                                        </p:tgtEl>
                                        <p:attrNameLst>
                                          <p:attrName>ppt_x</p:attrName>
                                        </p:attrNameLst>
                                      </p:cBhvr>
                                      <p:tavLst>
                                        <p:tav tm="0">
                                          <p:val>
                                            <p:strVal val="#ppt_x"/>
                                          </p:val>
                                        </p:tav>
                                        <p:tav tm="100000">
                                          <p:val>
                                            <p:strVal val="#ppt_x"/>
                                          </p:val>
                                        </p:tav>
                                      </p:tavLst>
                                    </p:anim>
                                    <p:anim calcmode="lin" valueType="num">
                                      <p:cBhvr>
                                        <p:cTn id="65" dur="250" fill="hold"/>
                                        <p:tgtEl>
                                          <p:spTgt spid="56"/>
                                        </p:tgtEl>
                                        <p:attrNameLst>
                                          <p:attrName>ppt_y</p:attrName>
                                        </p:attrNameLst>
                                      </p:cBhvr>
                                      <p:tavLst>
                                        <p:tav tm="0">
                                          <p:val>
                                            <p:strVal val="#ppt_y-#ppt_h/2"/>
                                          </p:val>
                                        </p:tav>
                                        <p:tav tm="100000">
                                          <p:val>
                                            <p:strVal val="#ppt_y"/>
                                          </p:val>
                                        </p:tav>
                                      </p:tavLst>
                                    </p:anim>
                                    <p:anim calcmode="lin" valueType="num">
                                      <p:cBhvr>
                                        <p:cTn id="66" dur="250" fill="hold"/>
                                        <p:tgtEl>
                                          <p:spTgt spid="56"/>
                                        </p:tgtEl>
                                        <p:attrNameLst>
                                          <p:attrName>ppt_w</p:attrName>
                                        </p:attrNameLst>
                                      </p:cBhvr>
                                      <p:tavLst>
                                        <p:tav tm="0">
                                          <p:val>
                                            <p:strVal val="#ppt_w"/>
                                          </p:val>
                                        </p:tav>
                                        <p:tav tm="100000">
                                          <p:val>
                                            <p:strVal val="#ppt_w"/>
                                          </p:val>
                                        </p:tav>
                                      </p:tavLst>
                                    </p:anim>
                                    <p:anim calcmode="lin" valueType="num">
                                      <p:cBhvr>
                                        <p:cTn id="67" dur="250" fill="hold"/>
                                        <p:tgtEl>
                                          <p:spTgt spid="56"/>
                                        </p:tgtEl>
                                        <p:attrNameLst>
                                          <p:attrName>ppt_h</p:attrName>
                                        </p:attrNameLst>
                                      </p:cBhvr>
                                      <p:tavLst>
                                        <p:tav tm="0">
                                          <p:val>
                                            <p:fltVal val="0"/>
                                          </p:val>
                                        </p:tav>
                                        <p:tav tm="100000">
                                          <p:val>
                                            <p:strVal val="#ppt_h"/>
                                          </p:val>
                                        </p:tav>
                                      </p:tavLst>
                                    </p:anim>
                                  </p:childTnLst>
                                </p:cTn>
                              </p:par>
                            </p:childTnLst>
                          </p:cTn>
                        </p:par>
                        <p:par>
                          <p:cTn id="68" fill="hold" nodeType="afterGroup">
                            <p:stCondLst>
                              <p:cond delay="7750"/>
                            </p:stCondLst>
                            <p:childTnLst>
                              <p:par>
                                <p:cTn id="69" presetID="18" presetClass="entr" presetSubtype="6"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strips(downRight)">
                                      <p:cBhvr>
                                        <p:cTn id="71" dur="750"/>
                                        <p:tgtEl>
                                          <p:spTgt spid="55"/>
                                        </p:tgtEl>
                                      </p:cBhvr>
                                    </p:animEffect>
                                  </p:childTnLst>
                                </p:cTn>
                              </p:par>
                            </p:childTnLst>
                          </p:cTn>
                        </p:par>
                        <p:par>
                          <p:cTn id="72" fill="hold" nodeType="afterGroup">
                            <p:stCondLst>
                              <p:cond delay="8500"/>
                            </p:stCondLst>
                            <p:childTnLst>
                              <p:par>
                                <p:cTn id="73" presetID="2" presetClass="entr" presetSubtype="1"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1000" fill="hold"/>
                                        <p:tgtEl>
                                          <p:spTgt spid="43"/>
                                        </p:tgtEl>
                                        <p:attrNameLst>
                                          <p:attrName>ppt_x</p:attrName>
                                        </p:attrNameLst>
                                      </p:cBhvr>
                                      <p:tavLst>
                                        <p:tav tm="0">
                                          <p:val>
                                            <p:strVal val="#ppt_x"/>
                                          </p:val>
                                        </p:tav>
                                        <p:tav tm="100000">
                                          <p:val>
                                            <p:strVal val="#ppt_x"/>
                                          </p:val>
                                        </p:tav>
                                      </p:tavLst>
                                    </p:anim>
                                    <p:anim calcmode="lin" valueType="num">
                                      <p:cBhvr additive="base">
                                        <p:cTn id="76" dur="1000" fill="hold"/>
                                        <p:tgtEl>
                                          <p:spTgt spid="43"/>
                                        </p:tgtEl>
                                        <p:attrNameLst>
                                          <p:attrName>ppt_y</p:attrName>
                                        </p:attrNameLst>
                                      </p:cBhvr>
                                      <p:tavLst>
                                        <p:tav tm="0">
                                          <p:val>
                                            <p:strVal val="0-#ppt_h/2"/>
                                          </p:val>
                                        </p:tav>
                                        <p:tav tm="100000">
                                          <p:val>
                                            <p:strVal val="#ppt_y"/>
                                          </p:val>
                                        </p:tav>
                                      </p:tavLst>
                                    </p:anim>
                                  </p:childTnLst>
                                </p:cTn>
                              </p:par>
                            </p:childTnLst>
                          </p:cTn>
                        </p:par>
                        <p:par>
                          <p:cTn id="77" fill="hold" nodeType="afterGroup">
                            <p:stCondLst>
                              <p:cond delay="9500"/>
                            </p:stCondLst>
                            <p:childTnLst>
                              <p:par>
                                <p:cTn id="78" presetID="22" presetClass="entr" presetSubtype="8" fill="hold"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left)">
                                      <p:cBhvr>
                                        <p:cTn id="80" dur="500"/>
                                        <p:tgtEl>
                                          <p:spTgt spid="48"/>
                                        </p:tgtEl>
                                      </p:cBhvr>
                                    </p:animEffect>
                                  </p:childTnLst>
                                </p:cTn>
                              </p:par>
                            </p:childTnLst>
                          </p:cTn>
                        </p:par>
                        <p:par>
                          <p:cTn id="81" fill="hold" nodeType="afterGroup">
                            <p:stCondLst>
                              <p:cond delay="10000"/>
                            </p:stCondLst>
                            <p:childTnLst>
                              <p:par>
                                <p:cTn id="82" presetID="17" presetClass="entr" presetSubtype="1" fill="hold" grpId="0" nodeType="afterEffect">
                                  <p:stCondLst>
                                    <p:cond delay="0"/>
                                  </p:stCondLst>
                                  <p:iterate type="lt">
                                    <p:tmPct val="40000"/>
                                  </p:iterate>
                                  <p:childTnLst>
                                    <p:set>
                                      <p:cBhvr>
                                        <p:cTn id="83" dur="1" fill="hold">
                                          <p:stCondLst>
                                            <p:cond delay="0"/>
                                          </p:stCondLst>
                                        </p:cTn>
                                        <p:tgtEl>
                                          <p:spTgt spid="50"/>
                                        </p:tgtEl>
                                        <p:attrNameLst>
                                          <p:attrName>style.visibility</p:attrName>
                                        </p:attrNameLst>
                                      </p:cBhvr>
                                      <p:to>
                                        <p:strVal val="visible"/>
                                      </p:to>
                                    </p:set>
                                    <p:anim calcmode="lin" valueType="num">
                                      <p:cBhvr>
                                        <p:cTn id="84" dur="250" fill="hold"/>
                                        <p:tgtEl>
                                          <p:spTgt spid="50"/>
                                        </p:tgtEl>
                                        <p:attrNameLst>
                                          <p:attrName>ppt_x</p:attrName>
                                        </p:attrNameLst>
                                      </p:cBhvr>
                                      <p:tavLst>
                                        <p:tav tm="0">
                                          <p:val>
                                            <p:strVal val="#ppt_x"/>
                                          </p:val>
                                        </p:tav>
                                        <p:tav tm="100000">
                                          <p:val>
                                            <p:strVal val="#ppt_x"/>
                                          </p:val>
                                        </p:tav>
                                      </p:tavLst>
                                    </p:anim>
                                    <p:anim calcmode="lin" valueType="num">
                                      <p:cBhvr>
                                        <p:cTn id="85" dur="250" fill="hold"/>
                                        <p:tgtEl>
                                          <p:spTgt spid="50"/>
                                        </p:tgtEl>
                                        <p:attrNameLst>
                                          <p:attrName>ppt_y</p:attrName>
                                        </p:attrNameLst>
                                      </p:cBhvr>
                                      <p:tavLst>
                                        <p:tav tm="0">
                                          <p:val>
                                            <p:strVal val="#ppt_y-#ppt_h/2"/>
                                          </p:val>
                                        </p:tav>
                                        <p:tav tm="100000">
                                          <p:val>
                                            <p:strVal val="#ppt_y"/>
                                          </p:val>
                                        </p:tav>
                                      </p:tavLst>
                                    </p:anim>
                                    <p:anim calcmode="lin" valueType="num">
                                      <p:cBhvr>
                                        <p:cTn id="86" dur="250" fill="hold"/>
                                        <p:tgtEl>
                                          <p:spTgt spid="50"/>
                                        </p:tgtEl>
                                        <p:attrNameLst>
                                          <p:attrName>ppt_w</p:attrName>
                                        </p:attrNameLst>
                                      </p:cBhvr>
                                      <p:tavLst>
                                        <p:tav tm="0">
                                          <p:val>
                                            <p:strVal val="#ppt_w"/>
                                          </p:val>
                                        </p:tav>
                                        <p:tav tm="100000">
                                          <p:val>
                                            <p:strVal val="#ppt_w"/>
                                          </p:val>
                                        </p:tav>
                                      </p:tavLst>
                                    </p:anim>
                                    <p:anim calcmode="lin" valueType="num">
                                      <p:cBhvr>
                                        <p:cTn id="87" dur="250" fill="hold"/>
                                        <p:tgtEl>
                                          <p:spTgt spid="50"/>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250"/>
                            </p:stCondLst>
                            <p:childTnLst>
                              <p:par>
                                <p:cTn id="89" presetID="18" presetClass="entr" presetSubtype="6" fill="hold" grpId="0" nodeType="after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strips(downRight)">
                                      <p:cBhvr>
                                        <p:cTn id="91" dur="750"/>
                                        <p:tgtEl>
                                          <p:spTgt spid="49"/>
                                        </p:tgtEl>
                                      </p:cBhvr>
                                    </p:animEffect>
                                  </p:childTnLst>
                                </p:cTn>
                              </p:par>
                            </p:childTnLst>
                          </p:cTn>
                        </p:par>
                        <p:par>
                          <p:cTn id="92" fill="hold" nodeType="afterGroup">
                            <p:stCondLst>
                              <p:cond delay="11000"/>
                            </p:stCondLst>
                            <p:childTnLst>
                              <p:par>
                                <p:cTn id="93" presetID="2" presetClass="entr" presetSubtype="1"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000" fill="hold"/>
                                        <p:tgtEl>
                                          <p:spTgt spid="44"/>
                                        </p:tgtEl>
                                        <p:attrNameLst>
                                          <p:attrName>ppt_x</p:attrName>
                                        </p:attrNameLst>
                                      </p:cBhvr>
                                      <p:tavLst>
                                        <p:tav tm="0">
                                          <p:val>
                                            <p:strVal val="#ppt_x"/>
                                          </p:val>
                                        </p:tav>
                                        <p:tav tm="100000">
                                          <p:val>
                                            <p:strVal val="#ppt_x"/>
                                          </p:val>
                                        </p:tav>
                                      </p:tavLst>
                                    </p:anim>
                                    <p:anim calcmode="lin" valueType="num">
                                      <p:cBhvr additive="base">
                                        <p:cTn id="96" dur="1000" fill="hold"/>
                                        <p:tgtEl>
                                          <p:spTgt spid="44"/>
                                        </p:tgtEl>
                                        <p:attrNameLst>
                                          <p:attrName>ppt_y</p:attrName>
                                        </p:attrNameLst>
                                      </p:cBhvr>
                                      <p:tavLst>
                                        <p:tav tm="0">
                                          <p:val>
                                            <p:strVal val="0-#ppt_h/2"/>
                                          </p:val>
                                        </p:tav>
                                        <p:tav tm="100000">
                                          <p:val>
                                            <p:strVal val="#ppt_y"/>
                                          </p:val>
                                        </p:tav>
                                      </p:tavLst>
                                    </p:anim>
                                  </p:childTnLst>
                                </p:cTn>
                              </p:par>
                            </p:childTnLst>
                          </p:cTn>
                        </p:par>
                        <p:par>
                          <p:cTn id="97" fill="hold" nodeType="afterGroup">
                            <p:stCondLst>
                              <p:cond delay="12000"/>
                            </p:stCondLst>
                            <p:childTnLst>
                              <p:par>
                                <p:cTn id="98" presetID="22" presetClass="entr" presetSubtype="2" fill="hold"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right)">
                                      <p:cBhvr>
                                        <p:cTn id="100" dur="500"/>
                                        <p:tgtEl>
                                          <p:spTgt spid="47"/>
                                        </p:tgtEl>
                                      </p:cBhvr>
                                    </p:animEffect>
                                  </p:childTnLst>
                                </p:cTn>
                              </p:par>
                            </p:childTnLst>
                          </p:cTn>
                        </p:par>
                        <p:par>
                          <p:cTn id="101" fill="hold" nodeType="afterGroup">
                            <p:stCondLst>
                              <p:cond delay="12500"/>
                            </p:stCondLst>
                            <p:childTnLst>
                              <p:par>
                                <p:cTn id="102" presetID="17" presetClass="entr" presetSubtype="1" fill="hold" grpId="0" nodeType="afterEffect">
                                  <p:stCondLst>
                                    <p:cond delay="0"/>
                                  </p:stCondLst>
                                  <p:iterate type="lt">
                                    <p:tmPct val="40000"/>
                                  </p:iterate>
                                  <p:childTnLst>
                                    <p:set>
                                      <p:cBhvr>
                                        <p:cTn id="103" dur="1" fill="hold">
                                          <p:stCondLst>
                                            <p:cond delay="0"/>
                                          </p:stCondLst>
                                        </p:cTn>
                                        <p:tgtEl>
                                          <p:spTgt spid="46"/>
                                        </p:tgtEl>
                                        <p:attrNameLst>
                                          <p:attrName>style.visibility</p:attrName>
                                        </p:attrNameLst>
                                      </p:cBhvr>
                                      <p:to>
                                        <p:strVal val="visible"/>
                                      </p:to>
                                    </p:set>
                                    <p:anim calcmode="lin" valueType="num">
                                      <p:cBhvr>
                                        <p:cTn id="104" dur="250" fill="hold"/>
                                        <p:tgtEl>
                                          <p:spTgt spid="46"/>
                                        </p:tgtEl>
                                        <p:attrNameLst>
                                          <p:attrName>ppt_x</p:attrName>
                                        </p:attrNameLst>
                                      </p:cBhvr>
                                      <p:tavLst>
                                        <p:tav tm="0">
                                          <p:val>
                                            <p:strVal val="#ppt_x"/>
                                          </p:val>
                                        </p:tav>
                                        <p:tav tm="100000">
                                          <p:val>
                                            <p:strVal val="#ppt_x"/>
                                          </p:val>
                                        </p:tav>
                                      </p:tavLst>
                                    </p:anim>
                                    <p:anim calcmode="lin" valueType="num">
                                      <p:cBhvr>
                                        <p:cTn id="105" dur="250" fill="hold"/>
                                        <p:tgtEl>
                                          <p:spTgt spid="46"/>
                                        </p:tgtEl>
                                        <p:attrNameLst>
                                          <p:attrName>ppt_y</p:attrName>
                                        </p:attrNameLst>
                                      </p:cBhvr>
                                      <p:tavLst>
                                        <p:tav tm="0">
                                          <p:val>
                                            <p:strVal val="#ppt_y-#ppt_h/2"/>
                                          </p:val>
                                        </p:tav>
                                        <p:tav tm="100000">
                                          <p:val>
                                            <p:strVal val="#ppt_y"/>
                                          </p:val>
                                        </p:tav>
                                      </p:tavLst>
                                    </p:anim>
                                    <p:anim calcmode="lin" valueType="num">
                                      <p:cBhvr>
                                        <p:cTn id="106" dur="250" fill="hold"/>
                                        <p:tgtEl>
                                          <p:spTgt spid="46"/>
                                        </p:tgtEl>
                                        <p:attrNameLst>
                                          <p:attrName>ppt_w</p:attrName>
                                        </p:attrNameLst>
                                      </p:cBhvr>
                                      <p:tavLst>
                                        <p:tav tm="0">
                                          <p:val>
                                            <p:strVal val="#ppt_w"/>
                                          </p:val>
                                        </p:tav>
                                        <p:tav tm="100000">
                                          <p:val>
                                            <p:strVal val="#ppt_w"/>
                                          </p:val>
                                        </p:tav>
                                      </p:tavLst>
                                    </p:anim>
                                    <p:anim calcmode="lin" valueType="num">
                                      <p:cBhvr>
                                        <p:cTn id="107" dur="250" fill="hold"/>
                                        <p:tgtEl>
                                          <p:spTgt spid="46"/>
                                        </p:tgtEl>
                                        <p:attrNameLst>
                                          <p:attrName>ppt_h</p:attrName>
                                        </p:attrNameLst>
                                      </p:cBhvr>
                                      <p:tavLst>
                                        <p:tav tm="0">
                                          <p:val>
                                            <p:fltVal val="0"/>
                                          </p:val>
                                        </p:tav>
                                        <p:tav tm="100000">
                                          <p:val>
                                            <p:strVal val="#ppt_h"/>
                                          </p:val>
                                        </p:tav>
                                      </p:tavLst>
                                    </p:anim>
                                  </p:childTnLst>
                                </p:cTn>
                              </p:par>
                            </p:childTnLst>
                          </p:cTn>
                        </p:par>
                        <p:par>
                          <p:cTn id="108" fill="hold" nodeType="afterGroup">
                            <p:stCondLst>
                              <p:cond delay="12750"/>
                            </p:stCondLst>
                            <p:childTnLst>
                              <p:par>
                                <p:cTn id="109" presetID="18" presetClass="entr" presetSubtype="6"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strips(downRight)">
                                      <p:cBhvr>
                                        <p:cTn id="111"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0" grpId="0" animBg="1"/>
      <p:bldP spid="41" grpId="0" animBg="1"/>
      <p:bldP spid="42" grpId="0" animBg="1"/>
      <p:bldP spid="43" grpId="0" animBg="1"/>
      <p:bldP spid="44" grpId="0" animBg="1"/>
      <p:bldP spid="45" grpId="0"/>
      <p:bldP spid="46" grpId="0"/>
      <p:bldP spid="49" grpId="0"/>
      <p:bldP spid="50" grpId="0"/>
      <p:bldP spid="52" grpId="0"/>
      <p:bldP spid="53" grpId="0"/>
      <p:bldP spid="55" grpId="0"/>
      <p:bldP spid="56" grpId="0"/>
      <p:bldP spid="58" grpId="0"/>
      <p:bldP spid="59" grpId="0"/>
      <p:bldP spid="60"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9"/>
          <p:cNvSpPr>
            <a:spLocks noGrp="1"/>
          </p:cNvSpPr>
          <p:nvPr>
            <p:ph type="body" sz="quarter" idx="4294967295"/>
          </p:nvPr>
        </p:nvSpPr>
        <p:spPr>
          <a:xfrm>
            <a:off x="1559496" y="1177753"/>
            <a:ext cx="2831637" cy="857225"/>
          </a:xfrm>
          <a:prstGeom prst="rect">
            <a:avLst/>
          </a:prstGeom>
        </p:spPr>
        <p:txBody>
          <a:bodyPr/>
          <a:lstStyle/>
          <a:p>
            <a:pPr marL="0" indent="0" algn="r">
              <a:buNone/>
            </a:pPr>
            <a:r>
              <a:rPr lang="zh-CN" altLang="en-US" sz="4000" b="1">
                <a:solidFill>
                  <a:schemeClr val="bg1"/>
                </a:solidFill>
              </a:rPr>
              <a:t>前言</a:t>
            </a:r>
            <a:endParaRPr lang="ko-KR" altLang="en-US" sz="4000" b="1">
              <a:solidFill>
                <a:schemeClr val="bg1"/>
              </a:solidFill>
            </a:endParaRPr>
          </a:p>
        </p:txBody>
      </p:sp>
      <p:sp>
        <p:nvSpPr>
          <p:cNvPr id="44" name="Rectangle 3"/>
          <p:cNvSpPr txBox="1">
            <a:spLocks noChangeArrowheads="1"/>
          </p:cNvSpPr>
          <p:nvPr/>
        </p:nvSpPr>
        <p:spPr bwMode="auto">
          <a:xfrm>
            <a:off x="1055440" y="1875183"/>
            <a:ext cx="3266587" cy="369332"/>
          </a:xfrm>
          <a:prstGeom prst="rect">
            <a:avLst/>
          </a:prstGeom>
          <a:noFill/>
          <a:ln>
            <a:noFill/>
          </a:ln>
        </p:spPr>
        <p:txBody>
          <a:bodyPr wrap="square" lIns="0" tIns="0" rIns="0" bIns="0"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hangingPunct="1"/>
            <a:r>
              <a:rPr kumimoji="0" lang="en-US" altLang="ko-KR" sz="800" err="1">
                <a:solidFill>
                  <a:schemeClr val="bg1"/>
                </a:solidFill>
                <a:latin typeface="Tahoma" panose="020b0604030504040204" pitchFamily="34" charset="0"/>
                <a:ea typeface="Tahoma" panose="020b0604030504040204" pitchFamily="34" charset="0"/>
                <a:cs typeface="Tahoma" panose="020b0604030504040204" pitchFamily="34" charset="0"/>
              </a:rPr>
              <a:t>Powerpoint is a complete presentation graphic package.</a:t>
            </a:r>
            <a:endParaRPr kumimoji="0" lang="en-US" altLang="ko-KR" sz="800" err="1">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eaLnBrk="1" hangingPunct="1"/>
            <a:r>
              <a:rPr kumimoji="0" lang="en-US" altLang="ko-KR" sz="800">
                <a:solidFill>
                  <a:schemeClr val="bg1"/>
                </a:solidFill>
                <a:latin typeface="Tahoma" panose="020b0604030504040204" pitchFamily="34" charset="0"/>
                <a:ea typeface="Tahoma" panose="020b0604030504040204" pitchFamily="34" charset="0"/>
                <a:cs typeface="Tahoma" panose="020b0604030504040204" pitchFamily="34" charset="0"/>
              </a:rPr>
              <a:t>it gives you everything you need to produce a professional-looking presentation</a:t>
            </a:r>
            <a:endParaRPr kumimoji="0" lang="en-US" altLang="ko-KR" sz="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5" name="矩形 44"/>
          <p:cNvSpPr/>
          <p:nvPr/>
        </p:nvSpPr>
        <p:spPr>
          <a:xfrm>
            <a:off x="4804413" y="1773368"/>
            <a:ext cx="5760400" cy="523220"/>
          </a:xfrm>
          <a:prstGeom prst="rect">
            <a:avLst/>
          </a:prstGeom>
        </p:spPr>
        <p:txBody>
          <a:bodyPr wrap="square">
            <a:spAutoFit/>
          </a:bodyPr>
          <a:lstStyle/>
          <a:p>
            <a:pPr eaLnBrk="0" hangingPunct="0"/>
            <a:r>
              <a:rPr lang="zh-CN" altLang="en-US" sz="2800" b="1" smtClean="0">
                <a:solidFill>
                  <a:schemeClr val="tx1">
                    <a:lumMod val="85000"/>
                    <a:lumOff val="15000"/>
                  </a:schemeClr>
                </a:solidFill>
                <a:latin typeface="微软雅黑" panose="020b0503020204020204" pitchFamily="34" charset="-122"/>
                <a:ea typeface="微软雅黑" panose="020b0503020204020204" pitchFamily="34" charset="-122"/>
              </a:rPr>
              <a:t>展望未来  共创</a:t>
            </a:r>
            <a:r>
              <a:rPr lang="zh-CN" altLang="en-US" sz="2800" b="1">
                <a:solidFill>
                  <a:schemeClr val="tx1">
                    <a:lumMod val="85000"/>
                    <a:lumOff val="15000"/>
                  </a:schemeClr>
                </a:solidFill>
                <a:latin typeface="微软雅黑" panose="020b0503020204020204" pitchFamily="34" charset="-122"/>
                <a:ea typeface="微软雅黑" panose="020b0503020204020204" pitchFamily="34" charset="-122"/>
              </a:rPr>
              <a:t>共赢</a:t>
            </a:r>
            <a:endParaRPr lang="zh-CN" altLang="en-US" sz="28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TextBox 10"/>
          <p:cNvSpPr txBox="1"/>
          <p:nvPr/>
        </p:nvSpPr>
        <p:spPr>
          <a:xfrm>
            <a:off x="4804414" y="2420888"/>
            <a:ext cx="5828090" cy="1708160"/>
          </a:xfrm>
          <a:prstGeom prst="rect">
            <a:avLst/>
          </a:prstGeom>
          <a:noFill/>
        </p:spPr>
        <p:txBody>
          <a:bodyPr wrap="square">
            <a:spAutoFit/>
          </a:bodyPr>
          <a:lstStyle/>
          <a:p>
            <a:pPr>
              <a:lnSpc>
                <a:spcPct val="150000"/>
              </a:lnSpc>
            </a:pPr>
            <a:r>
              <a:rPr lang="zh-CN" altLang="en-US" sz="1400">
                <a:solidFill>
                  <a:schemeClr val="tx1">
                    <a:lumMod val="85000"/>
                    <a:lumOff val="15000"/>
                  </a:schemeClr>
                </a:solidFill>
                <a:latin typeface="+mj-ea"/>
                <a:ea typeface="+mj-ea"/>
              </a:rPr>
              <a:t>回顾这一年的工作，在取得成绩的同时，我们也找到了工作中的不足和问题，主要反映于</a:t>
            </a:r>
            <a:r>
              <a:rPr lang="en-US" altLang="zh-CN" sz="1400">
                <a:solidFill>
                  <a:schemeClr val="tx1">
                    <a:lumMod val="85000"/>
                    <a:lumOff val="15000"/>
                  </a:schemeClr>
                </a:solidFill>
                <a:latin typeface="+mj-ea"/>
                <a:ea typeface="+mj-ea"/>
              </a:rPr>
              <a:t>xx</a:t>
            </a:r>
            <a:r>
              <a:rPr lang="zh-CN" altLang="en-US" sz="1400">
                <a:solidFill>
                  <a:schemeClr val="tx1">
                    <a:lumMod val="85000"/>
                    <a:lumOff val="15000"/>
                  </a:schemeClr>
                </a:solidFill>
                <a:latin typeface="+mj-ea"/>
                <a:ea typeface="+mj-ea"/>
              </a:rPr>
              <a:t>及</a:t>
            </a:r>
            <a:r>
              <a:rPr lang="en-US" altLang="zh-CN" sz="1400">
                <a:solidFill>
                  <a:schemeClr val="tx1">
                    <a:lumMod val="85000"/>
                    <a:lumOff val="15000"/>
                  </a:schemeClr>
                </a:solidFill>
                <a:latin typeface="+mj-ea"/>
                <a:ea typeface="+mj-ea"/>
              </a:rPr>
              <a:t>xxx</a:t>
            </a:r>
            <a:r>
              <a:rPr lang="zh-CN" altLang="en-US" sz="1400">
                <a:solidFill>
                  <a:schemeClr val="tx1">
                    <a:lumMod val="85000"/>
                    <a:lumOff val="15000"/>
                  </a:schemeClr>
                </a:solidFill>
                <a:latin typeface="+mj-ea"/>
                <a:ea typeface="+mj-ea"/>
              </a:rPr>
              <a:t>的风格、定型还有待进一步探索，尤其是网上的公司产品库充分体现我们</a:t>
            </a:r>
            <a:r>
              <a:rPr lang="en-US" altLang="zh-CN" sz="1400" err="1">
                <a:solidFill>
                  <a:schemeClr val="tx1">
                    <a:lumMod val="85000"/>
                    <a:lumOff val="15000"/>
                  </a:schemeClr>
                </a:solidFill>
                <a:latin typeface="+mj-ea"/>
                <a:ea typeface="+mj-ea"/>
              </a:rPr>
              <a:t>xxxxx</a:t>
            </a:r>
            <a:r>
              <a:rPr lang="zh-CN" altLang="en-US" sz="1400">
                <a:solidFill>
                  <a:schemeClr val="tx1">
                    <a:lumMod val="85000"/>
                    <a:lumOff val="15000"/>
                  </a:schemeClr>
                </a:solidFill>
                <a:latin typeface="+mj-ea"/>
                <a:ea typeface="+mj-ea"/>
              </a:rPr>
              <a:t>和我们这个平台能为客户提供良好的商机和快捷方便的信息、导航的功能发挥。展望新的一年，我们将继续努力，力争各项工作更上一个新台阶。</a:t>
            </a:r>
            <a:endParaRPr lang="zh-CN" altLang="en-US" sz="1400">
              <a:solidFill>
                <a:schemeClr val="tx1">
                  <a:lumMod val="85000"/>
                  <a:lumOff val="15000"/>
                </a:schemeClr>
              </a:solidFill>
              <a:latin typeface="+mj-ea"/>
              <a:ea typeface="+mj-ea"/>
            </a:endParaRPr>
          </a:p>
        </p:txBody>
      </p:sp>
    </p:spTree>
  </p:cSld>
  <p:clrMapOvr>
    <a:masterClrMapping/>
  </p:clrMapOvr>
  <mc:AlternateContent>
    <mc:Choice xmlns:p14="http://schemas.microsoft.com/office/powerpoint/2010/main" Requires="p14">
      <p:transition spd="slow" advClick="0" p14:dur="160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par>
                                <p:cTn id="14" presetID="41" presetClass="entr" presetSubtype="0" fill="hold" grpId="0" nodeType="withEffect">
                                  <p:stCondLst>
                                    <p:cond delay="750"/>
                                  </p:stCondLst>
                                  <p:iterate type="lt">
                                    <p:tmPct val="10000"/>
                                  </p:iterate>
                                  <p:childTnLst>
                                    <p:set>
                                      <p:cBhvr>
                                        <p:cTn id="15" dur="1" fill="hold">
                                          <p:stCondLst>
                                            <p:cond delay="0"/>
                                          </p:stCondLst>
                                        </p:cTn>
                                        <p:tgtEl>
                                          <p:spTgt spid="45"/>
                                        </p:tgtEl>
                                        <p:attrNameLst>
                                          <p:attrName>style.visibility</p:attrName>
                                        </p:attrNameLst>
                                      </p:cBhvr>
                                      <p:to>
                                        <p:strVal val="visible"/>
                                      </p:to>
                                    </p:set>
                                    <p:anim calcmode="lin" valueType="num">
                                      <p:cBhvr>
                                        <p:cTn id="16"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5"/>
                                        </p:tgtEl>
                                        <p:attrNameLst>
                                          <p:attrName>ppt_y</p:attrName>
                                        </p:attrNameLst>
                                      </p:cBhvr>
                                      <p:tavLst>
                                        <p:tav tm="0">
                                          <p:val>
                                            <p:strVal val="#ppt_y"/>
                                          </p:val>
                                        </p:tav>
                                        <p:tav tm="100000">
                                          <p:val>
                                            <p:strVal val="#ppt_y"/>
                                          </p:val>
                                        </p:tav>
                                      </p:tavLst>
                                    </p:anim>
                                    <p:anim calcmode="lin" valueType="num">
                                      <p:cBhvr>
                                        <p:cTn id="18"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5"/>
                                        </p:tgtEl>
                                      </p:cBhvr>
                                    </p:animEffect>
                                  </p:childTnLst>
                                </p:cTn>
                              </p:par>
                              <p:par>
                                <p:cTn id="21" presetID="16" presetClass="entr" presetSubtype="21" fill="hold" grpId="0" nodeType="withEffect">
                                  <p:stCondLst>
                                    <p:cond delay="1500"/>
                                  </p:stCondLst>
                                  <p:iterate type="lt">
                                    <p:tmPct val="10000"/>
                                  </p:iterate>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4" grpId="0"/>
      <p:bldP spid="45" grpId="0"/>
      <p:bldP spid="46"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31" name="空心弧 30"/>
          <p:cNvSpPr/>
          <p:nvPr/>
        </p:nvSpPr>
        <p:spPr>
          <a:xfrm>
            <a:off x="5586186" y="1484784"/>
            <a:ext cx="3143250" cy="3143250"/>
          </a:xfrm>
          <a:prstGeom prst="blockArc">
            <a:avLst>
              <a:gd name="adj1" fmla="val 8085775"/>
              <a:gd name="adj2" fmla="val 2830426"/>
              <a:gd name="adj3" fmla="val 24579"/>
            </a:avLst>
          </a:prstGeom>
          <a:gradFill flip="none" rotWithShape="1">
            <a:gsLst>
              <a:gs pos="50000">
                <a:sysClr val="windowText" lastClr="000000">
                  <a:lumMod val="50000"/>
                  <a:lumOff val="50000"/>
                </a:sysClr>
              </a:gs>
              <a:gs pos="50000">
                <a:sysClr val="window" lastClr="FFFFFF">
                  <a:lumMod val="75000"/>
                </a:sys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32" name="空心弧 31"/>
          <p:cNvSpPr/>
          <p:nvPr/>
        </p:nvSpPr>
        <p:spPr>
          <a:xfrm>
            <a:off x="8931909" y="1492404"/>
            <a:ext cx="3143250" cy="3143250"/>
          </a:xfrm>
          <a:prstGeom prst="blockArc">
            <a:avLst>
              <a:gd name="adj1" fmla="val 8085775"/>
              <a:gd name="adj2" fmla="val 2830426"/>
              <a:gd name="adj3" fmla="val 24579"/>
            </a:avLst>
          </a:prstGeom>
          <a:gradFill flip="none" rotWithShape="1">
            <a:gsLst>
              <a:gs pos="50000">
                <a:sysClr val="windowText" lastClr="000000">
                  <a:lumMod val="50000"/>
                  <a:lumOff val="50000"/>
                </a:sysClr>
              </a:gs>
              <a:gs pos="50000">
                <a:sysClr val="window" lastClr="FFFFFF">
                  <a:lumMod val="75000"/>
                </a:sys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33" name="空心弧 32"/>
          <p:cNvSpPr/>
          <p:nvPr/>
        </p:nvSpPr>
        <p:spPr>
          <a:xfrm flipV="1">
            <a:off x="3936185" y="3191301"/>
            <a:ext cx="3143250" cy="3143250"/>
          </a:xfrm>
          <a:prstGeom prst="blockArc">
            <a:avLst>
              <a:gd name="adj1" fmla="val 8085775"/>
              <a:gd name="adj2" fmla="val 2830426"/>
              <a:gd name="adj3" fmla="val 24579"/>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34" name="空心弧 33"/>
          <p:cNvSpPr/>
          <p:nvPr/>
        </p:nvSpPr>
        <p:spPr>
          <a:xfrm flipV="1">
            <a:off x="7217136" y="3200826"/>
            <a:ext cx="3241313" cy="3143250"/>
          </a:xfrm>
          <a:prstGeom prst="blockArc">
            <a:avLst>
              <a:gd name="adj1" fmla="val 8100293"/>
              <a:gd name="adj2" fmla="val 2775240"/>
              <a:gd name="adj3" fmla="val 25020"/>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35" name="任意多边形 34"/>
          <p:cNvSpPr/>
          <p:nvPr/>
        </p:nvSpPr>
        <p:spPr>
          <a:xfrm flipV="1">
            <a:off x="10552512" y="3644302"/>
            <a:ext cx="1637590" cy="2699676"/>
          </a:xfrm>
          <a:custGeom>
            <a:gdLst>
              <a:gd name="connsiteX0" fmla="*/ 492368 w 1637590"/>
              <a:gd name="connsiteY0" fmla="*/ 2699676 h 2699676"/>
              <a:gd name="connsiteX1" fmla="*/ 1048901 w 1637590"/>
              <a:gd name="connsiteY1" fmla="*/ 2143237 h 2699676"/>
              <a:gd name="connsiteX2" fmla="*/ 859114 w 1637590"/>
              <a:gd name="connsiteY2" fmla="*/ 1251112 h 2699676"/>
              <a:gd name="connsiteX3" fmla="*/ 1629335 w 1637590"/>
              <a:gd name="connsiteY3" fmla="*/ 786384 h 2699676"/>
              <a:gd name="connsiteX4" fmla="*/ 1637590 w 1637590"/>
              <a:gd name="connsiteY4" fmla="*/ 787040 h 2699676"/>
              <a:gd name="connsiteX5" fmla="*/ 1637590 w 1637590"/>
              <a:gd name="connsiteY5" fmla="*/ 0 h 2699676"/>
              <a:gd name="connsiteX6" fmla="*/ 1516501 w 1637590"/>
              <a:gd name="connsiteY6" fmla="*/ 3133 h 2699676"/>
              <a:gd name="connsiteX7" fmla="*/ 133942 w 1637590"/>
              <a:gd name="connsiteY7" fmla="*/ 946022 h 2699676"/>
              <a:gd name="connsiteX8" fmla="*/ 492368 w 1637590"/>
              <a:gd name="connsiteY8" fmla="*/ 2699676 h 26996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7589" h="2699676">
                <a:moveTo>
                  <a:pt x="492368" y="2699676"/>
                </a:moveTo>
                <a:lnTo>
                  <a:pt x="1048901" y="2143237"/>
                </a:lnTo>
                <a:cubicBezTo>
                  <a:pt x="790382" y="1914176"/>
                  <a:pt x="714228" y="1556200"/>
                  <a:pt x="859114" y="1251112"/>
                </a:cubicBezTo>
                <a:cubicBezTo>
                  <a:pt x="994660" y="965690"/>
                  <a:pt x="1297192" y="783151"/>
                  <a:pt x="1629335" y="786384"/>
                </a:cubicBezTo>
                <a:lnTo>
                  <a:pt x="1637590" y="787040"/>
                </a:lnTo>
                <a:lnTo>
                  <a:pt x="1637590" y="0"/>
                </a:lnTo>
                <a:lnTo>
                  <a:pt x="1516501" y="3133"/>
                </a:lnTo>
                <a:cubicBezTo>
                  <a:pt x="913269" y="40659"/>
                  <a:pt x="377206" y="402262"/>
                  <a:pt x="133942" y="946022"/>
                </a:cubicBezTo>
                <a:cubicBezTo>
                  <a:pt x="-134454" y="1545958"/>
                  <a:pt x="8294" y="2244372"/>
                  <a:pt x="492368" y="2699676"/>
                </a:cubicBezTo>
                <a:close/>
              </a:path>
            </a:pathLst>
          </a:custGeom>
          <a:solidFill>
            <a:schemeClr val="tx1">
              <a:lumMod val="75000"/>
              <a:lumOff val="25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nvGrpSpPr>
          <p:cNvPr id="36" name="组合 35"/>
          <p:cNvGrpSpPr/>
          <p:nvPr/>
        </p:nvGrpSpPr>
        <p:grpSpPr>
          <a:xfrm>
            <a:off x="973341" y="1996190"/>
            <a:ext cx="2799900" cy="1225750"/>
            <a:chOff x="973341" y="1802271"/>
            <a:chExt cx="2799900" cy="1225750"/>
          </a:xfrm>
        </p:grpSpPr>
        <p:sp>
          <p:nvSpPr>
            <p:cNvPr id="37" name="文本框 36"/>
            <p:cNvSpPr txBox="1"/>
            <p:nvPr/>
          </p:nvSpPr>
          <p:spPr>
            <a:xfrm>
              <a:off x="973341" y="1802271"/>
              <a:ext cx="2201887" cy="400110"/>
            </a:xfrm>
            <a:prstGeom prst="rect">
              <a:avLst/>
            </a:prstGeom>
            <a:noFill/>
          </p:spPr>
          <p:txBody>
            <a:bodyPr wrap="square" rtlCol="0">
              <a:spAutoFit/>
            </a:bodyPr>
            <a:lstStyle/>
            <a:p>
              <a:pPr fontAlgn="auto">
                <a:spcBef>
                  <a:spcPct val="0"/>
                </a:spcBef>
                <a:spcAft>
                  <a:spcPct val="0"/>
                </a:spcAft>
                <a:buFontTx/>
                <a:buNone/>
              </a:pPr>
              <a:r>
                <a:rPr lang="zh-CN" altLang="en-US" sz="200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标题文档内容</a:t>
              </a:r>
              <a:endParaRPr lang="zh-CN" altLang="en-US" sz="2000">
                <a:solidFill>
                  <a:prstClr val="black">
                    <a:lumMod val="75000"/>
                    <a:lumOff val="25000"/>
                  </a:prstClr>
                </a:solidFill>
                <a:latin typeface="微软雅黑" panose="020b0503020204020204" pitchFamily="34" charset="-122"/>
                <a:ea typeface="微软雅黑" panose="020b0503020204020204" pitchFamily="34" charset="-122"/>
                <a:cs typeface="+mn-ea"/>
                <a:sym typeface="+mn-lt"/>
              </a:endParaRPr>
            </a:p>
          </p:txBody>
        </p:sp>
        <p:sp>
          <p:nvSpPr>
            <p:cNvPr id="38" name="文本框 37"/>
            <p:cNvSpPr txBox="1"/>
            <p:nvPr/>
          </p:nvSpPr>
          <p:spPr>
            <a:xfrm>
              <a:off x="973341" y="2289357"/>
              <a:ext cx="2799900" cy="738664"/>
            </a:xfrm>
            <a:prstGeom prst="rect">
              <a:avLst/>
            </a:prstGeom>
            <a:noFill/>
          </p:spPr>
          <p:txBody>
            <a:bodyPr wrap="square" rtlCol="0">
              <a:spAutoFit/>
            </a:bodyPr>
            <a:lstStyle/>
            <a:p>
              <a:pPr fontAlgn="auto">
                <a:spcBef>
                  <a:spcPct val="0"/>
                </a:spcBef>
                <a:spcAft>
                  <a:spcPct val="0"/>
                </a:spcAft>
                <a:buFontTx/>
                <a:buNone/>
              </a:pPr>
              <a:r>
                <a:rPr lang="zh-CN" altLang="en-US" sz="140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在此录入上述图表的描述说明，在此录入上述图表的描述说明，在此录入上述图表的描述说明。</a:t>
              </a:r>
              <a:endParaRPr lang="zh-CN" altLang="en-US" sz="1400">
                <a:solidFill>
                  <a:prstClr val="black">
                    <a:lumMod val="75000"/>
                    <a:lumOff val="25000"/>
                  </a:prstClr>
                </a:solidFill>
                <a:latin typeface="微软雅黑" panose="020b0503020204020204" pitchFamily="34" charset="-122"/>
                <a:ea typeface="微软雅黑" panose="020b0503020204020204" pitchFamily="34" charset="-122"/>
                <a:cs typeface="+mn-ea"/>
                <a:sym typeface="+mn-lt"/>
              </a:endParaRPr>
            </a:p>
          </p:txBody>
        </p:sp>
      </p:grpSp>
      <p:grpSp>
        <p:nvGrpSpPr>
          <p:cNvPr id="39" name="组合 38"/>
          <p:cNvGrpSpPr/>
          <p:nvPr/>
        </p:nvGrpSpPr>
        <p:grpSpPr>
          <a:xfrm>
            <a:off x="6690429" y="1261480"/>
            <a:ext cx="934765" cy="934765"/>
            <a:chOff x="6690429" y="1067561"/>
            <a:chExt cx="934765" cy="934765"/>
          </a:xfrm>
        </p:grpSpPr>
        <p:sp>
          <p:nvSpPr>
            <p:cNvPr id="40" name="椭圆 39"/>
            <p:cNvSpPr/>
            <p:nvPr/>
          </p:nvSpPr>
          <p:spPr>
            <a:xfrm flipH="1">
              <a:off x="6690429" y="1067561"/>
              <a:ext cx="934765" cy="934765"/>
            </a:xfrm>
            <a:prstGeom prst="ellipse">
              <a:avLst/>
            </a:prstGeom>
            <a:solidFill>
              <a:srgbClr val="8B969F"/>
            </a:solidFill>
            <a:ln w="19050" cap="flat" cmpd="sng" algn="ctr">
              <a:solidFill>
                <a:srgbClr val="E7E7E7"/>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nvGrpSpPr>
            <p:cNvPr id="41" name="组合 40"/>
            <p:cNvGrpSpPr>
              <a:grpSpLocks noChangeAspect="1"/>
            </p:cNvGrpSpPr>
            <p:nvPr/>
          </p:nvGrpSpPr>
          <p:grpSpPr>
            <a:xfrm>
              <a:off x="6918621" y="1341722"/>
              <a:ext cx="510131" cy="396000"/>
              <a:chOff x="6051551" y="1316038"/>
              <a:chExt cx="468313" cy="363538"/>
            </a:xfrm>
            <a:solidFill>
              <a:srgbClr val="E7E7E7"/>
            </a:solidFill>
          </p:grpSpPr>
          <p:sp>
            <p:nvSpPr>
              <p:cNvPr id="42" name="Freeform 340"/>
              <p:cNvSpPr/>
              <p:nvPr/>
            </p:nvSpPr>
            <p:spPr bwMode="auto">
              <a:xfrm>
                <a:off x="6051551" y="1665288"/>
                <a:ext cx="468313" cy="14288"/>
              </a:xfrm>
              <a:custGeom>
                <a:gdLst>
                  <a:gd name="T0" fmla="*/ 2 w 125"/>
                  <a:gd name="T1" fmla="*/ 4 h 4"/>
                  <a:gd name="T2" fmla="*/ 0 w 125"/>
                  <a:gd name="T3" fmla="*/ 2 h 4"/>
                  <a:gd name="T4" fmla="*/ 2 w 125"/>
                  <a:gd name="T5" fmla="*/ 0 h 4"/>
                  <a:gd name="T6" fmla="*/ 123 w 125"/>
                  <a:gd name="T7" fmla="*/ 0 h 4"/>
                  <a:gd name="T8" fmla="*/ 125 w 125"/>
                  <a:gd name="T9" fmla="*/ 2 h 4"/>
                  <a:gd name="T10" fmla="*/ 123 w 125"/>
                  <a:gd name="T11" fmla="*/ 4 h 4"/>
                  <a:gd name="T12" fmla="*/ 2 w 125"/>
                  <a:gd name="T13" fmla="*/ 4 h 4"/>
                </a:gdLst>
                <a:cxnLst>
                  <a:cxn ang="0">
                    <a:pos x="T0" y="T1"/>
                  </a:cxn>
                  <a:cxn ang="0">
                    <a:pos x="T2" y="T3"/>
                  </a:cxn>
                  <a:cxn ang="0">
                    <a:pos x="T4" y="T5"/>
                  </a:cxn>
                  <a:cxn ang="0">
                    <a:pos x="T6" y="T7"/>
                  </a:cxn>
                  <a:cxn ang="0">
                    <a:pos x="T8" y="T9"/>
                  </a:cxn>
                  <a:cxn ang="0">
                    <a:pos x="T10" y="T11"/>
                  </a:cxn>
                  <a:cxn ang="0">
                    <a:pos x="T12" y="T13"/>
                  </a:cxn>
                </a:cxnLst>
                <a:rect l="0" t="0" r="r" b="b"/>
                <a:pathLst>
                  <a:path w="125" h="4">
                    <a:moveTo>
                      <a:pt x="2" y="4"/>
                    </a:moveTo>
                    <a:cubicBezTo>
                      <a:pt x="1" y="4"/>
                      <a:pt x="0" y="3"/>
                      <a:pt x="0" y="2"/>
                    </a:cubicBezTo>
                    <a:cubicBezTo>
                      <a:pt x="0" y="1"/>
                      <a:pt x="1" y="0"/>
                      <a:pt x="2" y="0"/>
                    </a:cubicBezTo>
                    <a:cubicBezTo>
                      <a:pt x="123" y="0"/>
                      <a:pt x="123" y="0"/>
                      <a:pt x="123" y="0"/>
                    </a:cubicBezTo>
                    <a:cubicBezTo>
                      <a:pt x="124" y="0"/>
                      <a:pt x="125" y="1"/>
                      <a:pt x="125" y="2"/>
                    </a:cubicBezTo>
                    <a:cubicBezTo>
                      <a:pt x="125" y="3"/>
                      <a:pt x="124" y="4"/>
                      <a:pt x="123" y="4"/>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43" name="Rectangle 341"/>
              <p:cNvSpPr>
                <a:spLocks noChangeArrowheads="1"/>
              </p:cNvSpPr>
              <p:nvPr/>
            </p:nvSpPr>
            <p:spPr bwMode="auto">
              <a:xfrm>
                <a:off x="6110288" y="1401763"/>
                <a:ext cx="68263"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44" name="Rectangle 342"/>
              <p:cNvSpPr>
                <a:spLocks noChangeArrowheads="1"/>
              </p:cNvSpPr>
              <p:nvPr/>
            </p:nvSpPr>
            <p:spPr bwMode="auto">
              <a:xfrm>
                <a:off x="6211888" y="1316038"/>
                <a:ext cx="68263"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45" name="Rectangle 343"/>
              <p:cNvSpPr>
                <a:spLocks noChangeArrowheads="1"/>
              </p:cNvSpPr>
              <p:nvPr/>
            </p:nvSpPr>
            <p:spPr bwMode="auto">
              <a:xfrm>
                <a:off x="6305551" y="1416050"/>
                <a:ext cx="68263"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46" name="Rectangle 344"/>
              <p:cNvSpPr>
                <a:spLocks noChangeArrowheads="1"/>
              </p:cNvSpPr>
              <p:nvPr/>
            </p:nvSpPr>
            <p:spPr bwMode="auto">
              <a:xfrm>
                <a:off x="6407151" y="1484313"/>
                <a:ext cx="68263" cy="142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grpSp>
      <p:grpSp>
        <p:nvGrpSpPr>
          <p:cNvPr id="47" name="组合 46"/>
          <p:cNvGrpSpPr/>
          <p:nvPr/>
        </p:nvGrpSpPr>
        <p:grpSpPr>
          <a:xfrm>
            <a:off x="4318361" y="3309232"/>
            <a:ext cx="934765" cy="934765"/>
            <a:chOff x="4318361" y="3115313"/>
            <a:chExt cx="934765" cy="934765"/>
          </a:xfrm>
        </p:grpSpPr>
        <p:sp>
          <p:nvSpPr>
            <p:cNvPr id="48" name="椭圆 47"/>
            <p:cNvSpPr/>
            <p:nvPr/>
          </p:nvSpPr>
          <p:spPr>
            <a:xfrm flipH="1">
              <a:off x="4318361" y="3115313"/>
              <a:ext cx="934765" cy="934765"/>
            </a:xfrm>
            <a:prstGeom prst="ellipse">
              <a:avLst/>
            </a:prstGeom>
            <a:solidFill>
              <a:schemeClr val="tx1">
                <a:lumMod val="65000"/>
                <a:lumOff val="35000"/>
              </a:schemeClr>
            </a:solidFill>
            <a:ln w="19050" cap="flat" cmpd="sng" algn="ctr">
              <a:solidFill>
                <a:srgbClr val="E7E7E7"/>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nvGrpSpPr>
            <p:cNvPr id="70" name="组合 69"/>
            <p:cNvGrpSpPr>
              <a:grpSpLocks noChangeAspect="1"/>
            </p:cNvGrpSpPr>
            <p:nvPr/>
          </p:nvGrpSpPr>
          <p:grpSpPr>
            <a:xfrm>
              <a:off x="4507052" y="3415781"/>
              <a:ext cx="587144" cy="360000"/>
              <a:chOff x="1565275" y="3162300"/>
              <a:chExt cx="434975" cy="266700"/>
            </a:xfrm>
            <a:solidFill>
              <a:srgbClr val="E9E9E9"/>
            </a:solidFill>
          </p:grpSpPr>
          <p:sp>
            <p:nvSpPr>
              <p:cNvPr id="71" name="Freeform 6"/>
              <p:cNvSpPr>
                <a:spLocks noEditPoints="1"/>
              </p:cNvSpPr>
              <p:nvPr/>
            </p:nvSpPr>
            <p:spPr bwMode="auto">
              <a:xfrm>
                <a:off x="1828800" y="3176587"/>
                <a:ext cx="171450" cy="173038"/>
              </a:xfrm>
              <a:custGeom>
                <a:gdLst>
                  <a:gd name="T0" fmla="*/ 40 w 46"/>
                  <a:gd name="T1" fmla="*/ 35 h 46"/>
                  <a:gd name="T2" fmla="*/ 40 w 46"/>
                  <a:gd name="T3" fmla="*/ 31 h 46"/>
                  <a:gd name="T4" fmla="*/ 42 w 46"/>
                  <a:gd name="T5" fmla="*/ 30 h 46"/>
                  <a:gd name="T6" fmla="*/ 45 w 46"/>
                  <a:gd name="T7" fmla="*/ 28 h 46"/>
                  <a:gd name="T8" fmla="*/ 44 w 46"/>
                  <a:gd name="T9" fmla="*/ 24 h 46"/>
                  <a:gd name="T10" fmla="*/ 42 w 46"/>
                  <a:gd name="T11" fmla="*/ 21 h 46"/>
                  <a:gd name="T12" fmla="*/ 44 w 46"/>
                  <a:gd name="T13" fmla="*/ 19 h 46"/>
                  <a:gd name="T14" fmla="*/ 45 w 46"/>
                  <a:gd name="T15" fmla="*/ 16 h 46"/>
                  <a:gd name="T16" fmla="*/ 42 w 46"/>
                  <a:gd name="T17" fmla="*/ 13 h 46"/>
                  <a:gd name="T18" fmla="*/ 38 w 46"/>
                  <a:gd name="T19" fmla="*/ 12 h 46"/>
                  <a:gd name="T20" fmla="*/ 39 w 46"/>
                  <a:gd name="T21" fmla="*/ 9 h 46"/>
                  <a:gd name="T22" fmla="*/ 38 w 46"/>
                  <a:gd name="T23" fmla="*/ 6 h 46"/>
                  <a:gd name="T24" fmla="*/ 35 w 46"/>
                  <a:gd name="T25" fmla="*/ 5 h 46"/>
                  <a:gd name="T26" fmla="*/ 32 w 46"/>
                  <a:gd name="T27" fmla="*/ 6 h 46"/>
                  <a:gd name="T28" fmla="*/ 30 w 46"/>
                  <a:gd name="T29" fmla="*/ 3 h 46"/>
                  <a:gd name="T30" fmla="*/ 28 w 46"/>
                  <a:gd name="T31" fmla="*/ 0 h 46"/>
                  <a:gd name="T32" fmla="*/ 24 w 46"/>
                  <a:gd name="T33" fmla="*/ 1 h 46"/>
                  <a:gd name="T34" fmla="*/ 21 w 46"/>
                  <a:gd name="T35" fmla="*/ 4 h 46"/>
                  <a:gd name="T36" fmla="*/ 19 w 46"/>
                  <a:gd name="T37" fmla="*/ 2 h 46"/>
                  <a:gd name="T38" fmla="*/ 16 w 46"/>
                  <a:gd name="T39" fmla="*/ 0 h 46"/>
                  <a:gd name="T40" fmla="*/ 14 w 46"/>
                  <a:gd name="T41" fmla="*/ 3 h 46"/>
                  <a:gd name="T42" fmla="*/ 12 w 46"/>
                  <a:gd name="T43" fmla="*/ 7 h 46"/>
                  <a:gd name="T44" fmla="*/ 9 w 46"/>
                  <a:gd name="T45" fmla="*/ 6 h 46"/>
                  <a:gd name="T46" fmla="*/ 6 w 46"/>
                  <a:gd name="T47" fmla="*/ 7 h 46"/>
                  <a:gd name="T48" fmla="*/ 5 w 46"/>
                  <a:gd name="T49" fmla="*/ 11 h 46"/>
                  <a:gd name="T50" fmla="*/ 6 w 46"/>
                  <a:gd name="T51" fmla="*/ 14 h 46"/>
                  <a:gd name="T52" fmla="*/ 3 w 46"/>
                  <a:gd name="T53" fmla="*/ 15 h 46"/>
                  <a:gd name="T54" fmla="*/ 0 w 46"/>
                  <a:gd name="T55" fmla="*/ 17 h 46"/>
                  <a:gd name="T56" fmla="*/ 1 w 46"/>
                  <a:gd name="T57" fmla="*/ 21 h 46"/>
                  <a:gd name="T58" fmla="*/ 4 w 46"/>
                  <a:gd name="T59" fmla="*/ 24 h 46"/>
                  <a:gd name="T60" fmla="*/ 2 w 46"/>
                  <a:gd name="T61" fmla="*/ 26 h 46"/>
                  <a:gd name="T62" fmla="*/ 0 w 46"/>
                  <a:gd name="T63" fmla="*/ 29 h 46"/>
                  <a:gd name="T64" fmla="*/ 3 w 46"/>
                  <a:gd name="T65" fmla="*/ 32 h 46"/>
                  <a:gd name="T66" fmla="*/ 7 w 46"/>
                  <a:gd name="T67" fmla="*/ 33 h 46"/>
                  <a:gd name="T68" fmla="*/ 6 w 46"/>
                  <a:gd name="T69" fmla="*/ 36 h 46"/>
                  <a:gd name="T70" fmla="*/ 7 w 46"/>
                  <a:gd name="T71" fmla="*/ 40 h 46"/>
                  <a:gd name="T72" fmla="*/ 11 w 46"/>
                  <a:gd name="T73" fmla="*/ 40 h 46"/>
                  <a:gd name="T74" fmla="*/ 14 w 46"/>
                  <a:gd name="T75" fmla="*/ 40 h 46"/>
                  <a:gd name="T76" fmla="*/ 15 w 46"/>
                  <a:gd name="T77" fmla="*/ 42 h 46"/>
                  <a:gd name="T78" fmla="*/ 17 w 46"/>
                  <a:gd name="T79" fmla="*/ 45 h 46"/>
                  <a:gd name="T80" fmla="*/ 21 w 46"/>
                  <a:gd name="T81" fmla="*/ 44 h 46"/>
                  <a:gd name="T82" fmla="*/ 24 w 46"/>
                  <a:gd name="T83" fmla="*/ 42 h 46"/>
                  <a:gd name="T84" fmla="*/ 26 w 46"/>
                  <a:gd name="T85" fmla="*/ 44 h 46"/>
                  <a:gd name="T86" fmla="*/ 29 w 46"/>
                  <a:gd name="T87" fmla="*/ 45 h 46"/>
                  <a:gd name="T88" fmla="*/ 32 w 46"/>
                  <a:gd name="T89" fmla="*/ 42 h 46"/>
                  <a:gd name="T90" fmla="*/ 33 w 46"/>
                  <a:gd name="T91" fmla="*/ 38 h 46"/>
                  <a:gd name="T92" fmla="*/ 36 w 46"/>
                  <a:gd name="T93" fmla="*/ 39 h 46"/>
                  <a:gd name="T94" fmla="*/ 40 w 46"/>
                  <a:gd name="T95" fmla="*/ 38 h 46"/>
                  <a:gd name="T96" fmla="*/ 40 w 46"/>
                  <a:gd name="T97" fmla="*/ 35 h 46"/>
                  <a:gd name="T98" fmla="*/ 14 w 46"/>
                  <a:gd name="T99" fmla="*/ 32 h 46"/>
                  <a:gd name="T100" fmla="*/ 13 w 46"/>
                  <a:gd name="T101" fmla="*/ 14 h 46"/>
                  <a:gd name="T102" fmla="*/ 32 w 46"/>
                  <a:gd name="T103" fmla="*/ 13 h 46"/>
                  <a:gd name="T104" fmla="*/ 32 w 46"/>
                  <a:gd name="T105" fmla="*/ 32 h 46"/>
                  <a:gd name="T106" fmla="*/ 14 w 46"/>
                  <a:gd name="T107" fmla="*/ 32 h 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40" y="35"/>
                    </a:moveTo>
                    <a:cubicBezTo>
                      <a:pt x="39" y="34"/>
                      <a:pt x="39" y="32"/>
                      <a:pt x="40" y="31"/>
                    </a:cubicBezTo>
                    <a:cubicBezTo>
                      <a:pt x="40" y="30"/>
                      <a:pt x="41" y="30"/>
                      <a:pt x="42" y="30"/>
                    </a:cubicBezTo>
                    <a:cubicBezTo>
                      <a:pt x="44" y="31"/>
                      <a:pt x="45" y="29"/>
                      <a:pt x="45" y="28"/>
                    </a:cubicBezTo>
                    <a:cubicBezTo>
                      <a:pt x="46" y="26"/>
                      <a:pt x="45" y="25"/>
                      <a:pt x="44" y="24"/>
                    </a:cubicBezTo>
                    <a:cubicBezTo>
                      <a:pt x="43" y="24"/>
                      <a:pt x="42" y="22"/>
                      <a:pt x="42" y="21"/>
                    </a:cubicBezTo>
                    <a:cubicBezTo>
                      <a:pt x="41" y="21"/>
                      <a:pt x="42" y="20"/>
                      <a:pt x="44" y="19"/>
                    </a:cubicBezTo>
                    <a:cubicBezTo>
                      <a:pt x="45" y="19"/>
                      <a:pt x="45" y="17"/>
                      <a:pt x="45" y="16"/>
                    </a:cubicBezTo>
                    <a:cubicBezTo>
                      <a:pt x="44" y="14"/>
                      <a:pt x="43" y="13"/>
                      <a:pt x="42" y="13"/>
                    </a:cubicBezTo>
                    <a:cubicBezTo>
                      <a:pt x="41" y="14"/>
                      <a:pt x="39" y="13"/>
                      <a:pt x="38" y="12"/>
                    </a:cubicBezTo>
                    <a:cubicBezTo>
                      <a:pt x="38" y="11"/>
                      <a:pt x="38" y="10"/>
                      <a:pt x="39" y="9"/>
                    </a:cubicBezTo>
                    <a:cubicBezTo>
                      <a:pt x="40" y="8"/>
                      <a:pt x="40" y="7"/>
                      <a:pt x="38" y="6"/>
                    </a:cubicBezTo>
                    <a:cubicBezTo>
                      <a:pt x="37" y="4"/>
                      <a:pt x="35" y="4"/>
                      <a:pt x="35" y="5"/>
                    </a:cubicBezTo>
                    <a:cubicBezTo>
                      <a:pt x="34" y="6"/>
                      <a:pt x="33" y="6"/>
                      <a:pt x="32" y="6"/>
                    </a:cubicBezTo>
                    <a:cubicBezTo>
                      <a:pt x="31" y="6"/>
                      <a:pt x="30" y="4"/>
                      <a:pt x="30" y="3"/>
                    </a:cubicBezTo>
                    <a:cubicBezTo>
                      <a:pt x="31" y="2"/>
                      <a:pt x="29" y="0"/>
                      <a:pt x="28" y="0"/>
                    </a:cubicBezTo>
                    <a:cubicBezTo>
                      <a:pt x="26" y="0"/>
                      <a:pt x="25" y="0"/>
                      <a:pt x="24" y="1"/>
                    </a:cubicBezTo>
                    <a:cubicBezTo>
                      <a:pt x="24" y="3"/>
                      <a:pt x="22" y="4"/>
                      <a:pt x="21" y="4"/>
                    </a:cubicBezTo>
                    <a:cubicBezTo>
                      <a:pt x="21" y="4"/>
                      <a:pt x="20" y="3"/>
                      <a:pt x="19" y="2"/>
                    </a:cubicBezTo>
                    <a:cubicBezTo>
                      <a:pt x="19" y="0"/>
                      <a:pt x="17" y="0"/>
                      <a:pt x="16" y="0"/>
                    </a:cubicBezTo>
                    <a:cubicBezTo>
                      <a:pt x="14" y="1"/>
                      <a:pt x="13" y="2"/>
                      <a:pt x="14" y="3"/>
                    </a:cubicBezTo>
                    <a:cubicBezTo>
                      <a:pt x="14" y="5"/>
                      <a:pt x="13" y="6"/>
                      <a:pt x="12" y="7"/>
                    </a:cubicBezTo>
                    <a:cubicBezTo>
                      <a:pt x="11" y="7"/>
                      <a:pt x="10" y="7"/>
                      <a:pt x="9" y="6"/>
                    </a:cubicBezTo>
                    <a:cubicBezTo>
                      <a:pt x="8" y="5"/>
                      <a:pt x="7" y="6"/>
                      <a:pt x="6" y="7"/>
                    </a:cubicBezTo>
                    <a:cubicBezTo>
                      <a:pt x="4" y="8"/>
                      <a:pt x="4" y="10"/>
                      <a:pt x="5" y="11"/>
                    </a:cubicBezTo>
                    <a:cubicBezTo>
                      <a:pt x="6" y="11"/>
                      <a:pt x="6" y="14"/>
                      <a:pt x="6" y="14"/>
                    </a:cubicBezTo>
                    <a:cubicBezTo>
                      <a:pt x="5" y="15"/>
                      <a:pt x="4" y="15"/>
                      <a:pt x="3" y="15"/>
                    </a:cubicBezTo>
                    <a:cubicBezTo>
                      <a:pt x="2" y="15"/>
                      <a:pt x="0" y="16"/>
                      <a:pt x="0" y="17"/>
                    </a:cubicBezTo>
                    <a:cubicBezTo>
                      <a:pt x="0" y="19"/>
                      <a:pt x="0" y="21"/>
                      <a:pt x="1" y="21"/>
                    </a:cubicBezTo>
                    <a:cubicBezTo>
                      <a:pt x="3" y="21"/>
                      <a:pt x="4" y="23"/>
                      <a:pt x="4" y="24"/>
                    </a:cubicBezTo>
                    <a:cubicBezTo>
                      <a:pt x="4" y="25"/>
                      <a:pt x="3" y="25"/>
                      <a:pt x="2" y="26"/>
                    </a:cubicBezTo>
                    <a:cubicBezTo>
                      <a:pt x="0" y="26"/>
                      <a:pt x="0" y="28"/>
                      <a:pt x="0" y="29"/>
                    </a:cubicBezTo>
                    <a:cubicBezTo>
                      <a:pt x="1" y="31"/>
                      <a:pt x="2" y="32"/>
                      <a:pt x="3" y="32"/>
                    </a:cubicBezTo>
                    <a:cubicBezTo>
                      <a:pt x="5" y="31"/>
                      <a:pt x="6" y="33"/>
                      <a:pt x="7" y="33"/>
                    </a:cubicBezTo>
                    <a:cubicBezTo>
                      <a:pt x="7" y="34"/>
                      <a:pt x="7" y="35"/>
                      <a:pt x="6" y="36"/>
                    </a:cubicBezTo>
                    <a:cubicBezTo>
                      <a:pt x="5" y="37"/>
                      <a:pt x="6" y="38"/>
                      <a:pt x="7" y="40"/>
                    </a:cubicBezTo>
                    <a:cubicBezTo>
                      <a:pt x="8" y="41"/>
                      <a:pt x="10" y="41"/>
                      <a:pt x="11" y="40"/>
                    </a:cubicBezTo>
                    <a:cubicBezTo>
                      <a:pt x="11" y="39"/>
                      <a:pt x="14" y="39"/>
                      <a:pt x="14" y="40"/>
                    </a:cubicBezTo>
                    <a:cubicBezTo>
                      <a:pt x="15" y="40"/>
                      <a:pt x="15" y="41"/>
                      <a:pt x="15" y="42"/>
                    </a:cubicBezTo>
                    <a:cubicBezTo>
                      <a:pt x="15" y="44"/>
                      <a:pt x="16" y="45"/>
                      <a:pt x="17" y="45"/>
                    </a:cubicBezTo>
                    <a:cubicBezTo>
                      <a:pt x="19" y="46"/>
                      <a:pt x="21" y="45"/>
                      <a:pt x="21" y="44"/>
                    </a:cubicBezTo>
                    <a:cubicBezTo>
                      <a:pt x="21" y="43"/>
                      <a:pt x="23" y="42"/>
                      <a:pt x="24" y="42"/>
                    </a:cubicBezTo>
                    <a:cubicBezTo>
                      <a:pt x="25" y="41"/>
                      <a:pt x="25" y="42"/>
                      <a:pt x="26" y="44"/>
                    </a:cubicBezTo>
                    <a:cubicBezTo>
                      <a:pt x="26" y="45"/>
                      <a:pt x="28" y="45"/>
                      <a:pt x="29" y="45"/>
                    </a:cubicBezTo>
                    <a:cubicBezTo>
                      <a:pt x="31" y="44"/>
                      <a:pt x="32" y="43"/>
                      <a:pt x="32" y="42"/>
                    </a:cubicBezTo>
                    <a:cubicBezTo>
                      <a:pt x="31" y="41"/>
                      <a:pt x="33" y="39"/>
                      <a:pt x="33" y="38"/>
                    </a:cubicBezTo>
                    <a:cubicBezTo>
                      <a:pt x="34" y="38"/>
                      <a:pt x="35" y="38"/>
                      <a:pt x="36" y="39"/>
                    </a:cubicBezTo>
                    <a:cubicBezTo>
                      <a:pt x="37" y="40"/>
                      <a:pt x="38" y="40"/>
                      <a:pt x="40" y="38"/>
                    </a:cubicBezTo>
                    <a:cubicBezTo>
                      <a:pt x="41" y="37"/>
                      <a:pt x="41" y="35"/>
                      <a:pt x="40" y="35"/>
                    </a:cubicBezTo>
                    <a:close/>
                    <a:moveTo>
                      <a:pt x="14" y="32"/>
                    </a:moveTo>
                    <a:cubicBezTo>
                      <a:pt x="8" y="27"/>
                      <a:pt x="8" y="19"/>
                      <a:pt x="13" y="14"/>
                    </a:cubicBezTo>
                    <a:cubicBezTo>
                      <a:pt x="18" y="8"/>
                      <a:pt x="26" y="8"/>
                      <a:pt x="32" y="13"/>
                    </a:cubicBezTo>
                    <a:cubicBezTo>
                      <a:pt x="37" y="18"/>
                      <a:pt x="37" y="26"/>
                      <a:pt x="32" y="32"/>
                    </a:cubicBezTo>
                    <a:cubicBezTo>
                      <a:pt x="27" y="37"/>
                      <a:pt x="19" y="37"/>
                      <a:pt x="1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72" name="Freeform 7"/>
              <p:cNvSpPr>
                <a:spLocks noEditPoints="1"/>
              </p:cNvSpPr>
              <p:nvPr/>
            </p:nvSpPr>
            <p:spPr bwMode="auto">
              <a:xfrm>
                <a:off x="1565275" y="3162300"/>
                <a:ext cx="266700" cy="266700"/>
              </a:xfrm>
              <a:custGeom>
                <a:gdLst>
                  <a:gd name="T0" fmla="*/ 63 w 71"/>
                  <a:gd name="T1" fmla="*/ 54 h 71"/>
                  <a:gd name="T2" fmla="*/ 62 w 71"/>
                  <a:gd name="T3" fmla="*/ 49 h 71"/>
                  <a:gd name="T4" fmla="*/ 66 w 71"/>
                  <a:gd name="T5" fmla="*/ 48 h 71"/>
                  <a:gd name="T6" fmla="*/ 71 w 71"/>
                  <a:gd name="T7" fmla="*/ 44 h 71"/>
                  <a:gd name="T8" fmla="*/ 68 w 71"/>
                  <a:gd name="T9" fmla="*/ 38 h 71"/>
                  <a:gd name="T10" fmla="*/ 65 w 71"/>
                  <a:gd name="T11" fmla="*/ 34 h 71"/>
                  <a:gd name="T12" fmla="*/ 68 w 71"/>
                  <a:gd name="T13" fmla="*/ 31 h 71"/>
                  <a:gd name="T14" fmla="*/ 70 w 71"/>
                  <a:gd name="T15" fmla="*/ 25 h 71"/>
                  <a:gd name="T16" fmla="*/ 65 w 71"/>
                  <a:gd name="T17" fmla="*/ 22 h 71"/>
                  <a:gd name="T18" fmla="*/ 60 w 71"/>
                  <a:gd name="T19" fmla="*/ 19 h 71"/>
                  <a:gd name="T20" fmla="*/ 61 w 71"/>
                  <a:gd name="T21" fmla="*/ 15 h 71"/>
                  <a:gd name="T22" fmla="*/ 60 w 71"/>
                  <a:gd name="T23" fmla="*/ 9 h 71"/>
                  <a:gd name="T24" fmla="*/ 54 w 71"/>
                  <a:gd name="T25" fmla="*/ 9 h 71"/>
                  <a:gd name="T26" fmla="*/ 50 w 71"/>
                  <a:gd name="T27" fmla="*/ 10 h 71"/>
                  <a:gd name="T28" fmla="*/ 47 w 71"/>
                  <a:gd name="T29" fmla="*/ 5 h 71"/>
                  <a:gd name="T30" fmla="*/ 44 w 71"/>
                  <a:gd name="T31" fmla="*/ 1 h 71"/>
                  <a:gd name="T32" fmla="*/ 38 w 71"/>
                  <a:gd name="T33" fmla="*/ 3 h 71"/>
                  <a:gd name="T34" fmla="*/ 33 w 71"/>
                  <a:gd name="T35" fmla="*/ 6 h 71"/>
                  <a:gd name="T36" fmla="*/ 30 w 71"/>
                  <a:gd name="T37" fmla="*/ 3 h 71"/>
                  <a:gd name="T38" fmla="*/ 25 w 71"/>
                  <a:gd name="T39" fmla="*/ 1 h 71"/>
                  <a:gd name="T40" fmla="*/ 21 w 71"/>
                  <a:gd name="T41" fmla="*/ 6 h 71"/>
                  <a:gd name="T42" fmla="*/ 19 w 71"/>
                  <a:gd name="T43" fmla="*/ 11 h 71"/>
                  <a:gd name="T44" fmla="*/ 15 w 71"/>
                  <a:gd name="T45" fmla="*/ 10 h 71"/>
                  <a:gd name="T46" fmla="*/ 9 w 71"/>
                  <a:gd name="T47" fmla="*/ 11 h 71"/>
                  <a:gd name="T48" fmla="*/ 8 w 71"/>
                  <a:gd name="T49" fmla="*/ 17 h 71"/>
                  <a:gd name="T50" fmla="*/ 9 w 71"/>
                  <a:gd name="T51" fmla="*/ 23 h 71"/>
                  <a:gd name="T52" fmla="*/ 5 w 71"/>
                  <a:gd name="T53" fmla="*/ 24 h 71"/>
                  <a:gd name="T54" fmla="*/ 0 w 71"/>
                  <a:gd name="T55" fmla="*/ 28 h 71"/>
                  <a:gd name="T56" fmla="*/ 3 w 71"/>
                  <a:gd name="T57" fmla="*/ 33 h 71"/>
                  <a:gd name="T58" fmla="*/ 6 w 71"/>
                  <a:gd name="T59" fmla="*/ 38 h 71"/>
                  <a:gd name="T60" fmla="*/ 3 w 71"/>
                  <a:gd name="T61" fmla="*/ 41 h 71"/>
                  <a:gd name="T62" fmla="*/ 1 w 71"/>
                  <a:gd name="T63" fmla="*/ 46 h 71"/>
                  <a:gd name="T64" fmla="*/ 6 w 71"/>
                  <a:gd name="T65" fmla="*/ 50 h 71"/>
                  <a:gd name="T66" fmla="*/ 11 w 71"/>
                  <a:gd name="T67" fmla="*/ 52 h 71"/>
                  <a:gd name="T68" fmla="*/ 10 w 71"/>
                  <a:gd name="T69" fmla="*/ 56 h 71"/>
                  <a:gd name="T70" fmla="*/ 11 w 71"/>
                  <a:gd name="T71" fmla="*/ 62 h 71"/>
                  <a:gd name="T72" fmla="*/ 17 w 71"/>
                  <a:gd name="T73" fmla="*/ 63 h 71"/>
                  <a:gd name="T74" fmla="*/ 23 w 71"/>
                  <a:gd name="T75" fmla="*/ 62 h 71"/>
                  <a:gd name="T76" fmla="*/ 24 w 71"/>
                  <a:gd name="T77" fmla="*/ 66 h 71"/>
                  <a:gd name="T78" fmla="*/ 27 w 71"/>
                  <a:gd name="T79" fmla="*/ 71 h 71"/>
                  <a:gd name="T80" fmla="*/ 33 w 71"/>
                  <a:gd name="T81" fmla="*/ 69 h 71"/>
                  <a:gd name="T82" fmla="*/ 38 w 71"/>
                  <a:gd name="T83" fmla="*/ 65 h 71"/>
                  <a:gd name="T84" fmla="*/ 41 w 71"/>
                  <a:gd name="T85" fmla="*/ 68 h 71"/>
                  <a:gd name="T86" fmla="*/ 46 w 71"/>
                  <a:gd name="T87" fmla="*/ 70 h 71"/>
                  <a:gd name="T88" fmla="*/ 50 w 71"/>
                  <a:gd name="T89" fmla="*/ 66 h 71"/>
                  <a:gd name="T90" fmla="*/ 52 w 71"/>
                  <a:gd name="T91" fmla="*/ 60 h 71"/>
                  <a:gd name="T92" fmla="*/ 56 w 71"/>
                  <a:gd name="T93" fmla="*/ 61 h 71"/>
                  <a:gd name="T94" fmla="*/ 62 w 71"/>
                  <a:gd name="T95" fmla="*/ 60 h 71"/>
                  <a:gd name="T96" fmla="*/ 63 w 71"/>
                  <a:gd name="T97" fmla="*/ 54 h 71"/>
                  <a:gd name="T98" fmla="*/ 21 w 71"/>
                  <a:gd name="T99" fmla="*/ 51 h 71"/>
                  <a:gd name="T100" fmla="*/ 20 w 71"/>
                  <a:gd name="T101" fmla="*/ 22 h 71"/>
                  <a:gd name="T102" fmla="*/ 50 w 71"/>
                  <a:gd name="T103" fmla="*/ 21 h 71"/>
                  <a:gd name="T104" fmla="*/ 51 w 71"/>
                  <a:gd name="T105" fmla="*/ 50 h 71"/>
                  <a:gd name="T106" fmla="*/ 21 w 71"/>
                  <a:gd name="T107" fmla="*/ 51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71">
                    <a:moveTo>
                      <a:pt x="63" y="54"/>
                    </a:moveTo>
                    <a:cubicBezTo>
                      <a:pt x="61" y="53"/>
                      <a:pt x="62" y="50"/>
                      <a:pt x="62" y="49"/>
                    </a:cubicBezTo>
                    <a:cubicBezTo>
                      <a:pt x="63" y="48"/>
                      <a:pt x="64" y="47"/>
                      <a:pt x="66" y="48"/>
                    </a:cubicBezTo>
                    <a:cubicBezTo>
                      <a:pt x="68" y="48"/>
                      <a:pt x="70" y="46"/>
                      <a:pt x="71" y="44"/>
                    </a:cubicBezTo>
                    <a:cubicBezTo>
                      <a:pt x="71" y="41"/>
                      <a:pt x="70" y="39"/>
                      <a:pt x="68" y="38"/>
                    </a:cubicBezTo>
                    <a:cubicBezTo>
                      <a:pt x="67" y="38"/>
                      <a:pt x="65" y="35"/>
                      <a:pt x="65" y="34"/>
                    </a:cubicBezTo>
                    <a:cubicBezTo>
                      <a:pt x="65" y="33"/>
                      <a:pt x="66" y="31"/>
                      <a:pt x="68" y="31"/>
                    </a:cubicBezTo>
                    <a:cubicBezTo>
                      <a:pt x="70" y="30"/>
                      <a:pt x="71" y="28"/>
                      <a:pt x="70" y="25"/>
                    </a:cubicBezTo>
                    <a:cubicBezTo>
                      <a:pt x="69" y="23"/>
                      <a:pt x="67" y="21"/>
                      <a:pt x="65" y="22"/>
                    </a:cubicBezTo>
                    <a:cubicBezTo>
                      <a:pt x="64" y="22"/>
                      <a:pt x="61" y="20"/>
                      <a:pt x="60" y="19"/>
                    </a:cubicBezTo>
                    <a:cubicBezTo>
                      <a:pt x="59" y="18"/>
                      <a:pt x="60" y="16"/>
                      <a:pt x="61" y="15"/>
                    </a:cubicBezTo>
                    <a:cubicBezTo>
                      <a:pt x="63" y="14"/>
                      <a:pt x="62" y="11"/>
                      <a:pt x="60" y="9"/>
                    </a:cubicBezTo>
                    <a:cubicBezTo>
                      <a:pt x="58" y="7"/>
                      <a:pt x="56" y="7"/>
                      <a:pt x="54" y="9"/>
                    </a:cubicBezTo>
                    <a:cubicBezTo>
                      <a:pt x="53" y="10"/>
                      <a:pt x="51" y="11"/>
                      <a:pt x="50" y="10"/>
                    </a:cubicBezTo>
                    <a:cubicBezTo>
                      <a:pt x="49" y="10"/>
                      <a:pt x="47" y="7"/>
                      <a:pt x="47" y="5"/>
                    </a:cubicBezTo>
                    <a:cubicBezTo>
                      <a:pt x="48" y="3"/>
                      <a:pt x="46" y="1"/>
                      <a:pt x="44" y="1"/>
                    </a:cubicBezTo>
                    <a:cubicBezTo>
                      <a:pt x="41" y="0"/>
                      <a:pt x="39" y="1"/>
                      <a:pt x="38" y="3"/>
                    </a:cubicBezTo>
                    <a:cubicBezTo>
                      <a:pt x="38" y="5"/>
                      <a:pt x="35" y="6"/>
                      <a:pt x="33" y="6"/>
                    </a:cubicBezTo>
                    <a:cubicBezTo>
                      <a:pt x="32" y="6"/>
                      <a:pt x="31" y="5"/>
                      <a:pt x="30" y="3"/>
                    </a:cubicBezTo>
                    <a:cubicBezTo>
                      <a:pt x="30" y="1"/>
                      <a:pt x="27" y="0"/>
                      <a:pt x="25" y="1"/>
                    </a:cubicBezTo>
                    <a:cubicBezTo>
                      <a:pt x="22" y="2"/>
                      <a:pt x="21" y="4"/>
                      <a:pt x="21" y="6"/>
                    </a:cubicBezTo>
                    <a:cubicBezTo>
                      <a:pt x="22" y="8"/>
                      <a:pt x="20" y="11"/>
                      <a:pt x="19" y="11"/>
                    </a:cubicBezTo>
                    <a:cubicBezTo>
                      <a:pt x="18" y="12"/>
                      <a:pt x="16" y="11"/>
                      <a:pt x="15" y="10"/>
                    </a:cubicBezTo>
                    <a:cubicBezTo>
                      <a:pt x="13" y="9"/>
                      <a:pt x="11" y="9"/>
                      <a:pt x="9" y="11"/>
                    </a:cubicBezTo>
                    <a:cubicBezTo>
                      <a:pt x="7" y="13"/>
                      <a:pt x="7" y="16"/>
                      <a:pt x="8" y="17"/>
                    </a:cubicBezTo>
                    <a:cubicBezTo>
                      <a:pt x="10" y="18"/>
                      <a:pt x="9" y="22"/>
                      <a:pt x="9" y="23"/>
                    </a:cubicBezTo>
                    <a:cubicBezTo>
                      <a:pt x="9" y="24"/>
                      <a:pt x="7" y="24"/>
                      <a:pt x="5" y="24"/>
                    </a:cubicBezTo>
                    <a:cubicBezTo>
                      <a:pt x="3" y="23"/>
                      <a:pt x="1" y="25"/>
                      <a:pt x="0" y="28"/>
                    </a:cubicBezTo>
                    <a:cubicBezTo>
                      <a:pt x="0" y="30"/>
                      <a:pt x="1" y="33"/>
                      <a:pt x="3" y="33"/>
                    </a:cubicBezTo>
                    <a:cubicBezTo>
                      <a:pt x="5" y="33"/>
                      <a:pt x="6" y="37"/>
                      <a:pt x="6" y="38"/>
                    </a:cubicBezTo>
                    <a:cubicBezTo>
                      <a:pt x="6" y="39"/>
                      <a:pt x="5" y="40"/>
                      <a:pt x="3" y="41"/>
                    </a:cubicBezTo>
                    <a:cubicBezTo>
                      <a:pt x="1" y="41"/>
                      <a:pt x="0" y="44"/>
                      <a:pt x="1" y="46"/>
                    </a:cubicBezTo>
                    <a:cubicBezTo>
                      <a:pt x="2" y="49"/>
                      <a:pt x="4" y="50"/>
                      <a:pt x="6" y="50"/>
                    </a:cubicBezTo>
                    <a:cubicBezTo>
                      <a:pt x="8" y="49"/>
                      <a:pt x="10" y="51"/>
                      <a:pt x="11" y="52"/>
                    </a:cubicBezTo>
                    <a:cubicBezTo>
                      <a:pt x="12" y="53"/>
                      <a:pt x="11" y="55"/>
                      <a:pt x="10" y="56"/>
                    </a:cubicBezTo>
                    <a:cubicBezTo>
                      <a:pt x="9" y="58"/>
                      <a:pt x="9" y="60"/>
                      <a:pt x="11" y="62"/>
                    </a:cubicBezTo>
                    <a:cubicBezTo>
                      <a:pt x="13" y="64"/>
                      <a:pt x="16" y="64"/>
                      <a:pt x="17" y="63"/>
                    </a:cubicBezTo>
                    <a:cubicBezTo>
                      <a:pt x="18" y="61"/>
                      <a:pt x="22" y="62"/>
                      <a:pt x="23" y="62"/>
                    </a:cubicBezTo>
                    <a:cubicBezTo>
                      <a:pt x="24" y="63"/>
                      <a:pt x="24" y="65"/>
                      <a:pt x="24" y="66"/>
                    </a:cubicBezTo>
                    <a:cubicBezTo>
                      <a:pt x="23" y="68"/>
                      <a:pt x="25" y="70"/>
                      <a:pt x="27" y="71"/>
                    </a:cubicBezTo>
                    <a:cubicBezTo>
                      <a:pt x="30" y="71"/>
                      <a:pt x="32" y="70"/>
                      <a:pt x="33" y="69"/>
                    </a:cubicBezTo>
                    <a:cubicBezTo>
                      <a:pt x="33" y="67"/>
                      <a:pt x="37" y="65"/>
                      <a:pt x="38" y="65"/>
                    </a:cubicBezTo>
                    <a:cubicBezTo>
                      <a:pt x="39" y="65"/>
                      <a:pt x="40" y="66"/>
                      <a:pt x="41" y="68"/>
                    </a:cubicBezTo>
                    <a:cubicBezTo>
                      <a:pt x="41" y="70"/>
                      <a:pt x="44" y="71"/>
                      <a:pt x="46" y="70"/>
                    </a:cubicBezTo>
                    <a:cubicBezTo>
                      <a:pt x="49" y="69"/>
                      <a:pt x="50" y="67"/>
                      <a:pt x="50" y="66"/>
                    </a:cubicBezTo>
                    <a:cubicBezTo>
                      <a:pt x="49" y="64"/>
                      <a:pt x="51" y="61"/>
                      <a:pt x="52" y="60"/>
                    </a:cubicBezTo>
                    <a:cubicBezTo>
                      <a:pt x="53" y="60"/>
                      <a:pt x="55" y="60"/>
                      <a:pt x="56" y="61"/>
                    </a:cubicBezTo>
                    <a:cubicBezTo>
                      <a:pt x="58" y="63"/>
                      <a:pt x="60" y="62"/>
                      <a:pt x="62" y="60"/>
                    </a:cubicBezTo>
                    <a:cubicBezTo>
                      <a:pt x="64" y="58"/>
                      <a:pt x="64" y="56"/>
                      <a:pt x="63" y="54"/>
                    </a:cubicBezTo>
                    <a:close/>
                    <a:moveTo>
                      <a:pt x="21" y="51"/>
                    </a:moveTo>
                    <a:cubicBezTo>
                      <a:pt x="13" y="43"/>
                      <a:pt x="13" y="30"/>
                      <a:pt x="20" y="22"/>
                    </a:cubicBezTo>
                    <a:cubicBezTo>
                      <a:pt x="28" y="13"/>
                      <a:pt x="41" y="13"/>
                      <a:pt x="50" y="21"/>
                    </a:cubicBezTo>
                    <a:cubicBezTo>
                      <a:pt x="58" y="28"/>
                      <a:pt x="59" y="41"/>
                      <a:pt x="51" y="50"/>
                    </a:cubicBezTo>
                    <a:cubicBezTo>
                      <a:pt x="43" y="58"/>
                      <a:pt x="30" y="59"/>
                      <a:pt x="21"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73" name="Freeform 8"/>
              <p:cNvSpPr/>
              <p:nvPr/>
            </p:nvSpPr>
            <p:spPr bwMode="auto">
              <a:xfrm>
                <a:off x="1636713" y="3236912"/>
                <a:ext cx="123825" cy="120650"/>
              </a:xfrm>
              <a:custGeom>
                <a:gdLst>
                  <a:gd name="T0" fmla="*/ 27 w 33"/>
                  <a:gd name="T1" fmla="*/ 26 h 32"/>
                  <a:gd name="T2" fmla="*/ 6 w 33"/>
                  <a:gd name="T3" fmla="*/ 26 h 32"/>
                  <a:gd name="T4" fmla="*/ 6 w 33"/>
                  <a:gd name="T5" fmla="*/ 5 h 32"/>
                  <a:gd name="T6" fmla="*/ 27 w 33"/>
                  <a:gd name="T7" fmla="*/ 5 h 32"/>
                  <a:gd name="T8" fmla="*/ 27 w 33"/>
                  <a:gd name="T9" fmla="*/ 26 h 32"/>
                </a:gdLst>
                <a:cxnLst>
                  <a:cxn ang="0">
                    <a:pos x="T0" y="T1"/>
                  </a:cxn>
                  <a:cxn ang="0">
                    <a:pos x="T2" y="T3"/>
                  </a:cxn>
                  <a:cxn ang="0">
                    <a:pos x="T4" y="T5"/>
                  </a:cxn>
                  <a:cxn ang="0">
                    <a:pos x="T6" y="T7"/>
                  </a:cxn>
                  <a:cxn ang="0">
                    <a:pos x="T8" y="T9"/>
                  </a:cxn>
                </a:cxnLst>
                <a:rect l="0" t="0" r="r" b="b"/>
                <a:pathLst>
                  <a:path w="33" h="32">
                    <a:moveTo>
                      <a:pt x="27" y="26"/>
                    </a:moveTo>
                    <a:cubicBezTo>
                      <a:pt x="21" y="32"/>
                      <a:pt x="12" y="32"/>
                      <a:pt x="6" y="26"/>
                    </a:cubicBezTo>
                    <a:cubicBezTo>
                      <a:pt x="0" y="20"/>
                      <a:pt x="0" y="11"/>
                      <a:pt x="6" y="5"/>
                    </a:cubicBezTo>
                    <a:cubicBezTo>
                      <a:pt x="12" y="0"/>
                      <a:pt x="21" y="0"/>
                      <a:pt x="27" y="5"/>
                    </a:cubicBezTo>
                    <a:cubicBezTo>
                      <a:pt x="33" y="11"/>
                      <a:pt x="33" y="20"/>
                      <a:pt x="27"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grpSp>
      <p:grpSp>
        <p:nvGrpSpPr>
          <p:cNvPr id="74" name="组合 73"/>
          <p:cNvGrpSpPr/>
          <p:nvPr/>
        </p:nvGrpSpPr>
        <p:grpSpPr>
          <a:xfrm>
            <a:off x="8370410" y="5637119"/>
            <a:ext cx="934765" cy="934765"/>
            <a:chOff x="8370410" y="5443200"/>
            <a:chExt cx="934765" cy="934765"/>
          </a:xfrm>
        </p:grpSpPr>
        <p:sp>
          <p:nvSpPr>
            <p:cNvPr id="75" name="椭圆 74"/>
            <p:cNvSpPr/>
            <p:nvPr/>
          </p:nvSpPr>
          <p:spPr>
            <a:xfrm flipH="1">
              <a:off x="8370410" y="5443200"/>
              <a:ext cx="934765" cy="934765"/>
            </a:xfrm>
            <a:prstGeom prst="ellipse">
              <a:avLst/>
            </a:prstGeom>
            <a:solidFill>
              <a:schemeClr val="tx1">
                <a:lumMod val="75000"/>
                <a:lumOff val="25000"/>
              </a:schemeClr>
            </a:solidFill>
            <a:ln w="19050" cap="flat" cmpd="sng" algn="ctr">
              <a:solidFill>
                <a:srgbClr val="E7E7E7"/>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nvGrpSpPr>
            <p:cNvPr id="76" name="组合 75"/>
            <p:cNvGrpSpPr>
              <a:grpSpLocks noChangeAspect="1"/>
            </p:cNvGrpSpPr>
            <p:nvPr/>
          </p:nvGrpSpPr>
          <p:grpSpPr>
            <a:xfrm>
              <a:off x="8638613" y="5718157"/>
              <a:ext cx="418381" cy="396000"/>
              <a:chOff x="2289176" y="4197350"/>
              <a:chExt cx="385762" cy="365125"/>
            </a:xfrm>
            <a:solidFill>
              <a:srgbClr val="E9E9E9"/>
            </a:solidFill>
          </p:grpSpPr>
          <p:sp>
            <p:nvSpPr>
              <p:cNvPr id="77" name="Freeform 84"/>
              <p:cNvSpPr/>
              <p:nvPr/>
            </p:nvSpPr>
            <p:spPr bwMode="auto">
              <a:xfrm>
                <a:off x="2435226" y="4397375"/>
                <a:ext cx="98425" cy="165100"/>
              </a:xfrm>
              <a:custGeom>
                <a:gdLst>
                  <a:gd name="T0" fmla="*/ 24 w 26"/>
                  <a:gd name="T1" fmla="*/ 36 h 44"/>
                  <a:gd name="T2" fmla="*/ 16 w 26"/>
                  <a:gd name="T3" fmla="*/ 36 h 44"/>
                  <a:gd name="T4" fmla="*/ 16 w 26"/>
                  <a:gd name="T5" fmla="*/ 2 h 44"/>
                  <a:gd name="T6" fmla="*/ 15 w 26"/>
                  <a:gd name="T7" fmla="*/ 0 h 44"/>
                  <a:gd name="T8" fmla="*/ 11 w 26"/>
                  <a:gd name="T9" fmla="*/ 0 h 44"/>
                  <a:gd name="T10" fmla="*/ 9 w 26"/>
                  <a:gd name="T11" fmla="*/ 2 h 44"/>
                  <a:gd name="T12" fmla="*/ 9 w 26"/>
                  <a:gd name="T13" fmla="*/ 36 h 44"/>
                  <a:gd name="T14" fmla="*/ 1 w 26"/>
                  <a:gd name="T15" fmla="*/ 36 h 44"/>
                  <a:gd name="T16" fmla="*/ 0 w 26"/>
                  <a:gd name="T17" fmla="*/ 38 h 44"/>
                  <a:gd name="T18" fmla="*/ 0 w 26"/>
                  <a:gd name="T19" fmla="*/ 42 h 44"/>
                  <a:gd name="T20" fmla="*/ 1 w 26"/>
                  <a:gd name="T21" fmla="*/ 44 h 44"/>
                  <a:gd name="T22" fmla="*/ 24 w 26"/>
                  <a:gd name="T23" fmla="*/ 44 h 44"/>
                  <a:gd name="T24" fmla="*/ 26 w 26"/>
                  <a:gd name="T25" fmla="*/ 42 h 44"/>
                  <a:gd name="T26" fmla="*/ 26 w 26"/>
                  <a:gd name="T27" fmla="*/ 38 h 44"/>
                  <a:gd name="T28" fmla="*/ 24 w 26"/>
                  <a:gd name="T29" fmla="*/ 36 h 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4" y="36"/>
                    </a:moveTo>
                    <a:cubicBezTo>
                      <a:pt x="16" y="36"/>
                      <a:pt x="16" y="36"/>
                      <a:pt x="16" y="36"/>
                    </a:cubicBezTo>
                    <a:cubicBezTo>
                      <a:pt x="16" y="2"/>
                      <a:pt x="16" y="2"/>
                      <a:pt x="16" y="2"/>
                    </a:cubicBezTo>
                    <a:cubicBezTo>
                      <a:pt x="16" y="1"/>
                      <a:pt x="16" y="0"/>
                      <a:pt x="15" y="0"/>
                    </a:cubicBezTo>
                    <a:cubicBezTo>
                      <a:pt x="11" y="0"/>
                      <a:pt x="11" y="0"/>
                      <a:pt x="11" y="0"/>
                    </a:cubicBezTo>
                    <a:cubicBezTo>
                      <a:pt x="10" y="0"/>
                      <a:pt x="9" y="1"/>
                      <a:pt x="9" y="2"/>
                    </a:cubicBezTo>
                    <a:cubicBezTo>
                      <a:pt x="9" y="36"/>
                      <a:pt x="9" y="36"/>
                      <a:pt x="9" y="36"/>
                    </a:cubicBezTo>
                    <a:cubicBezTo>
                      <a:pt x="1" y="36"/>
                      <a:pt x="1" y="36"/>
                      <a:pt x="1" y="36"/>
                    </a:cubicBezTo>
                    <a:cubicBezTo>
                      <a:pt x="0" y="36"/>
                      <a:pt x="0" y="37"/>
                      <a:pt x="0" y="38"/>
                    </a:cubicBezTo>
                    <a:cubicBezTo>
                      <a:pt x="0" y="42"/>
                      <a:pt x="0" y="42"/>
                      <a:pt x="0" y="42"/>
                    </a:cubicBezTo>
                    <a:cubicBezTo>
                      <a:pt x="0" y="43"/>
                      <a:pt x="0" y="44"/>
                      <a:pt x="1" y="44"/>
                    </a:cubicBezTo>
                    <a:cubicBezTo>
                      <a:pt x="24" y="44"/>
                      <a:pt x="24" y="44"/>
                      <a:pt x="24" y="44"/>
                    </a:cubicBezTo>
                    <a:cubicBezTo>
                      <a:pt x="25" y="44"/>
                      <a:pt x="26" y="43"/>
                      <a:pt x="26" y="42"/>
                    </a:cubicBezTo>
                    <a:cubicBezTo>
                      <a:pt x="26" y="38"/>
                      <a:pt x="26" y="38"/>
                      <a:pt x="26" y="38"/>
                    </a:cubicBezTo>
                    <a:cubicBezTo>
                      <a:pt x="26" y="37"/>
                      <a:pt x="25" y="36"/>
                      <a:pt x="2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78" name="Freeform 85"/>
              <p:cNvSpPr/>
              <p:nvPr/>
            </p:nvSpPr>
            <p:spPr bwMode="auto">
              <a:xfrm>
                <a:off x="2443163" y="4276725"/>
                <a:ext cx="77788" cy="107950"/>
              </a:xfrm>
              <a:custGeom>
                <a:gdLst>
                  <a:gd name="T0" fmla="*/ 21 w 21"/>
                  <a:gd name="T1" fmla="*/ 25 h 29"/>
                  <a:gd name="T2" fmla="*/ 18 w 21"/>
                  <a:gd name="T3" fmla="*/ 29 h 29"/>
                  <a:gd name="T4" fmla="*/ 3 w 21"/>
                  <a:gd name="T5" fmla="*/ 29 h 29"/>
                  <a:gd name="T6" fmla="*/ 0 w 21"/>
                  <a:gd name="T7" fmla="*/ 25 h 29"/>
                  <a:gd name="T8" fmla="*/ 0 w 21"/>
                  <a:gd name="T9" fmla="*/ 4 h 29"/>
                  <a:gd name="T10" fmla="*/ 3 w 21"/>
                  <a:gd name="T11" fmla="*/ 0 h 29"/>
                  <a:gd name="T12" fmla="*/ 18 w 21"/>
                  <a:gd name="T13" fmla="*/ 0 h 29"/>
                  <a:gd name="T14" fmla="*/ 21 w 21"/>
                  <a:gd name="T15" fmla="*/ 4 h 29"/>
                  <a:gd name="T16" fmla="*/ 21 w 21"/>
                  <a:gd name="T17" fmla="*/ 25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8">
                    <a:moveTo>
                      <a:pt x="21" y="25"/>
                    </a:moveTo>
                    <a:cubicBezTo>
                      <a:pt x="21" y="27"/>
                      <a:pt x="20" y="29"/>
                      <a:pt x="18" y="29"/>
                    </a:cubicBezTo>
                    <a:cubicBezTo>
                      <a:pt x="3" y="29"/>
                      <a:pt x="3" y="29"/>
                      <a:pt x="3" y="29"/>
                    </a:cubicBezTo>
                    <a:cubicBezTo>
                      <a:pt x="2" y="29"/>
                      <a:pt x="0" y="27"/>
                      <a:pt x="0" y="25"/>
                    </a:cubicBezTo>
                    <a:cubicBezTo>
                      <a:pt x="0" y="4"/>
                      <a:pt x="0" y="4"/>
                      <a:pt x="0" y="4"/>
                    </a:cubicBezTo>
                    <a:cubicBezTo>
                      <a:pt x="0" y="2"/>
                      <a:pt x="2" y="0"/>
                      <a:pt x="3" y="0"/>
                    </a:cubicBezTo>
                    <a:cubicBezTo>
                      <a:pt x="18" y="0"/>
                      <a:pt x="18" y="0"/>
                      <a:pt x="18" y="0"/>
                    </a:cubicBezTo>
                    <a:cubicBezTo>
                      <a:pt x="20" y="0"/>
                      <a:pt x="21" y="2"/>
                      <a:pt x="21" y="4"/>
                    </a:cubicBezTo>
                    <a:lnTo>
                      <a:pt x="21"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79" name="Freeform 86"/>
              <p:cNvSpPr/>
              <p:nvPr/>
            </p:nvSpPr>
            <p:spPr bwMode="auto">
              <a:xfrm>
                <a:off x="2547938" y="4197350"/>
                <a:ext cx="127000" cy="252413"/>
              </a:xfrm>
              <a:custGeom>
                <a:gdLst>
                  <a:gd name="T0" fmla="*/ 6 w 34"/>
                  <a:gd name="T1" fmla="*/ 16 h 67"/>
                  <a:gd name="T2" fmla="*/ 0 w 34"/>
                  <a:gd name="T3" fmla="*/ 25 h 67"/>
                  <a:gd name="T4" fmla="*/ 0 w 34"/>
                  <a:gd name="T5" fmla="*/ 41 h 67"/>
                  <a:gd name="T6" fmla="*/ 6 w 34"/>
                  <a:gd name="T7" fmla="*/ 51 h 67"/>
                  <a:gd name="T8" fmla="*/ 29 w 34"/>
                  <a:gd name="T9" fmla="*/ 65 h 67"/>
                  <a:gd name="T10" fmla="*/ 34 w 34"/>
                  <a:gd name="T11" fmla="*/ 63 h 67"/>
                  <a:gd name="T12" fmla="*/ 34 w 34"/>
                  <a:gd name="T13" fmla="*/ 5 h 67"/>
                  <a:gd name="T14" fmla="*/ 29 w 34"/>
                  <a:gd name="T15" fmla="*/ 2 h 67"/>
                  <a:gd name="T16" fmla="*/ 6 w 34"/>
                  <a:gd name="T17" fmla="*/ 16 h 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7">
                    <a:moveTo>
                      <a:pt x="6" y="16"/>
                    </a:moveTo>
                    <a:cubicBezTo>
                      <a:pt x="3" y="18"/>
                      <a:pt x="0" y="22"/>
                      <a:pt x="0" y="25"/>
                    </a:cubicBezTo>
                    <a:cubicBezTo>
                      <a:pt x="0" y="41"/>
                      <a:pt x="0" y="41"/>
                      <a:pt x="0" y="41"/>
                    </a:cubicBezTo>
                    <a:cubicBezTo>
                      <a:pt x="0" y="45"/>
                      <a:pt x="3" y="49"/>
                      <a:pt x="6" y="51"/>
                    </a:cubicBezTo>
                    <a:cubicBezTo>
                      <a:pt x="29" y="65"/>
                      <a:pt x="29" y="65"/>
                      <a:pt x="29" y="65"/>
                    </a:cubicBezTo>
                    <a:cubicBezTo>
                      <a:pt x="32" y="67"/>
                      <a:pt x="34" y="66"/>
                      <a:pt x="34" y="63"/>
                    </a:cubicBezTo>
                    <a:cubicBezTo>
                      <a:pt x="34" y="5"/>
                      <a:pt x="34" y="5"/>
                      <a:pt x="34" y="5"/>
                    </a:cubicBezTo>
                    <a:cubicBezTo>
                      <a:pt x="34" y="1"/>
                      <a:pt x="32" y="0"/>
                      <a:pt x="29" y="2"/>
                    </a:cubicBezTo>
                    <a:lnTo>
                      <a:pt x="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80" name="Freeform 87"/>
              <p:cNvSpPr/>
              <p:nvPr/>
            </p:nvSpPr>
            <p:spPr bwMode="auto">
              <a:xfrm>
                <a:off x="2289176" y="4197350"/>
                <a:ext cx="127000" cy="252413"/>
              </a:xfrm>
              <a:custGeom>
                <a:gdLst>
                  <a:gd name="T0" fmla="*/ 29 w 34"/>
                  <a:gd name="T1" fmla="*/ 51 h 67"/>
                  <a:gd name="T2" fmla="*/ 34 w 34"/>
                  <a:gd name="T3" fmla="*/ 42 h 67"/>
                  <a:gd name="T4" fmla="*/ 34 w 34"/>
                  <a:gd name="T5" fmla="*/ 26 h 67"/>
                  <a:gd name="T6" fmla="*/ 29 w 34"/>
                  <a:gd name="T7" fmla="*/ 16 h 67"/>
                  <a:gd name="T8" fmla="*/ 6 w 34"/>
                  <a:gd name="T9" fmla="*/ 2 h 67"/>
                  <a:gd name="T10" fmla="*/ 0 w 34"/>
                  <a:gd name="T11" fmla="*/ 5 h 67"/>
                  <a:gd name="T12" fmla="*/ 0 w 34"/>
                  <a:gd name="T13" fmla="*/ 62 h 67"/>
                  <a:gd name="T14" fmla="*/ 6 w 34"/>
                  <a:gd name="T15" fmla="*/ 65 h 67"/>
                  <a:gd name="T16" fmla="*/ 29 w 34"/>
                  <a:gd name="T17" fmla="*/ 51 h 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7">
                    <a:moveTo>
                      <a:pt x="29" y="51"/>
                    </a:moveTo>
                    <a:cubicBezTo>
                      <a:pt x="32" y="50"/>
                      <a:pt x="34" y="45"/>
                      <a:pt x="34" y="42"/>
                    </a:cubicBezTo>
                    <a:cubicBezTo>
                      <a:pt x="34" y="26"/>
                      <a:pt x="34" y="26"/>
                      <a:pt x="34" y="26"/>
                    </a:cubicBezTo>
                    <a:cubicBezTo>
                      <a:pt x="34" y="22"/>
                      <a:pt x="32" y="18"/>
                      <a:pt x="29" y="16"/>
                    </a:cubicBezTo>
                    <a:cubicBezTo>
                      <a:pt x="6" y="2"/>
                      <a:pt x="6" y="2"/>
                      <a:pt x="6" y="2"/>
                    </a:cubicBezTo>
                    <a:cubicBezTo>
                      <a:pt x="3" y="0"/>
                      <a:pt x="0" y="1"/>
                      <a:pt x="0" y="5"/>
                    </a:cubicBezTo>
                    <a:cubicBezTo>
                      <a:pt x="0" y="62"/>
                      <a:pt x="0" y="62"/>
                      <a:pt x="0" y="62"/>
                    </a:cubicBezTo>
                    <a:cubicBezTo>
                      <a:pt x="0" y="66"/>
                      <a:pt x="3" y="67"/>
                      <a:pt x="6" y="65"/>
                    </a:cubicBezTo>
                    <a:lnTo>
                      <a:pt x="2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grpSp>
      <p:grpSp>
        <p:nvGrpSpPr>
          <p:cNvPr id="81" name="组合 80"/>
          <p:cNvGrpSpPr/>
          <p:nvPr/>
        </p:nvGrpSpPr>
        <p:grpSpPr>
          <a:xfrm>
            <a:off x="10036152" y="1261480"/>
            <a:ext cx="934765" cy="934765"/>
            <a:chOff x="10036152" y="1067561"/>
            <a:chExt cx="934765" cy="934765"/>
          </a:xfrm>
        </p:grpSpPr>
        <p:sp>
          <p:nvSpPr>
            <p:cNvPr id="82" name="椭圆 81"/>
            <p:cNvSpPr/>
            <p:nvPr/>
          </p:nvSpPr>
          <p:spPr>
            <a:xfrm flipH="1">
              <a:off x="10036152" y="1067561"/>
              <a:ext cx="934765" cy="934765"/>
            </a:xfrm>
            <a:prstGeom prst="ellipse">
              <a:avLst/>
            </a:prstGeom>
            <a:solidFill>
              <a:srgbClr val="8B969F"/>
            </a:solidFill>
            <a:ln w="19050" cap="flat" cmpd="sng" algn="ctr">
              <a:solidFill>
                <a:srgbClr val="E7E7E7"/>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nvGrpSpPr>
            <p:cNvPr id="83" name="组合 82"/>
            <p:cNvGrpSpPr>
              <a:grpSpLocks noChangeAspect="1"/>
            </p:cNvGrpSpPr>
            <p:nvPr/>
          </p:nvGrpSpPr>
          <p:grpSpPr>
            <a:xfrm>
              <a:off x="10239308" y="1383824"/>
              <a:ext cx="503834" cy="324000"/>
              <a:chOff x="6654801" y="4186238"/>
              <a:chExt cx="538163" cy="346075"/>
            </a:xfrm>
            <a:solidFill>
              <a:srgbClr val="E9E9E9"/>
            </a:solidFill>
          </p:grpSpPr>
          <p:sp>
            <p:nvSpPr>
              <p:cNvPr id="84" name="Freeform 54"/>
              <p:cNvSpPr/>
              <p:nvPr/>
            </p:nvSpPr>
            <p:spPr bwMode="auto">
              <a:xfrm>
                <a:off x="6797676" y="4186238"/>
                <a:ext cx="395288" cy="225425"/>
              </a:xfrm>
              <a:custGeom>
                <a:gdLst>
                  <a:gd name="T0" fmla="*/ 69 w 105"/>
                  <a:gd name="T1" fmla="*/ 60 h 60"/>
                  <a:gd name="T2" fmla="*/ 90 w 105"/>
                  <a:gd name="T3" fmla="*/ 46 h 60"/>
                  <a:gd name="T4" fmla="*/ 102 w 105"/>
                  <a:gd name="T5" fmla="*/ 14 h 60"/>
                  <a:gd name="T6" fmla="*/ 93 w 105"/>
                  <a:gd name="T7" fmla="*/ 0 h 60"/>
                  <a:gd name="T8" fmla="*/ 68 w 105"/>
                  <a:gd name="T9" fmla="*/ 0 h 60"/>
                  <a:gd name="T10" fmla="*/ 37 w 105"/>
                  <a:gd name="T11" fmla="*/ 0 h 60"/>
                  <a:gd name="T12" fmla="*/ 13 w 105"/>
                  <a:gd name="T13" fmla="*/ 0 h 60"/>
                  <a:gd name="T14" fmla="*/ 3 w 105"/>
                  <a:gd name="T15" fmla="*/ 14 h 60"/>
                  <a:gd name="T16" fmla="*/ 16 w 105"/>
                  <a:gd name="T17" fmla="*/ 46 h 60"/>
                  <a:gd name="T18" fmla="*/ 37 w 105"/>
                  <a:gd name="T19" fmla="*/ 60 h 60"/>
                  <a:gd name="T20" fmla="*/ 69 w 105"/>
                  <a:gd name="T21" fmla="*/ 60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60">
                    <a:moveTo>
                      <a:pt x="69" y="60"/>
                    </a:moveTo>
                    <a:cubicBezTo>
                      <a:pt x="77" y="60"/>
                      <a:pt x="87" y="53"/>
                      <a:pt x="90" y="46"/>
                    </a:cubicBezTo>
                    <a:cubicBezTo>
                      <a:pt x="102" y="14"/>
                      <a:pt x="102" y="14"/>
                      <a:pt x="102" y="14"/>
                    </a:cubicBezTo>
                    <a:cubicBezTo>
                      <a:pt x="105" y="6"/>
                      <a:pt x="101" y="0"/>
                      <a:pt x="93" y="0"/>
                    </a:cubicBezTo>
                    <a:cubicBezTo>
                      <a:pt x="68" y="0"/>
                      <a:pt x="68" y="0"/>
                      <a:pt x="68" y="0"/>
                    </a:cubicBezTo>
                    <a:cubicBezTo>
                      <a:pt x="60" y="0"/>
                      <a:pt x="46" y="0"/>
                      <a:pt x="37" y="0"/>
                    </a:cubicBezTo>
                    <a:cubicBezTo>
                      <a:pt x="13" y="0"/>
                      <a:pt x="13" y="0"/>
                      <a:pt x="13" y="0"/>
                    </a:cubicBezTo>
                    <a:cubicBezTo>
                      <a:pt x="5" y="0"/>
                      <a:pt x="0" y="6"/>
                      <a:pt x="3" y="14"/>
                    </a:cubicBezTo>
                    <a:cubicBezTo>
                      <a:pt x="16" y="46"/>
                      <a:pt x="16" y="46"/>
                      <a:pt x="16" y="46"/>
                    </a:cubicBezTo>
                    <a:cubicBezTo>
                      <a:pt x="19" y="53"/>
                      <a:pt x="29" y="60"/>
                      <a:pt x="37" y="60"/>
                    </a:cubicBezTo>
                    <a:lnTo>
                      <a:pt x="69"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85" name="Oval 55"/>
              <p:cNvSpPr>
                <a:spLocks noChangeArrowheads="1"/>
              </p:cNvSpPr>
              <p:nvPr/>
            </p:nvSpPr>
            <p:spPr bwMode="auto">
              <a:xfrm>
                <a:off x="6865938" y="4464050"/>
                <a:ext cx="66675"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86" name="Oval 56"/>
              <p:cNvSpPr>
                <a:spLocks noChangeArrowheads="1"/>
              </p:cNvSpPr>
              <p:nvPr/>
            </p:nvSpPr>
            <p:spPr bwMode="auto">
              <a:xfrm>
                <a:off x="7045326" y="4464050"/>
                <a:ext cx="68263"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sp>
            <p:nvSpPr>
              <p:cNvPr id="87" name="Freeform 57"/>
              <p:cNvSpPr/>
              <p:nvPr/>
            </p:nvSpPr>
            <p:spPr bwMode="auto">
              <a:xfrm>
                <a:off x="6654801" y="4227513"/>
                <a:ext cx="469900" cy="228600"/>
              </a:xfrm>
              <a:custGeom>
                <a:gdLst>
                  <a:gd name="T0" fmla="*/ 51 w 125"/>
                  <a:gd name="T1" fmla="*/ 61 h 61"/>
                  <a:gd name="T2" fmla="*/ 46 w 125"/>
                  <a:gd name="T3" fmla="*/ 58 h 61"/>
                  <a:gd name="T4" fmla="*/ 26 w 125"/>
                  <a:gd name="T5" fmla="*/ 10 h 61"/>
                  <a:gd name="T6" fmla="*/ 5 w 125"/>
                  <a:gd name="T7" fmla="*/ 10 h 61"/>
                  <a:gd name="T8" fmla="*/ 0 w 125"/>
                  <a:gd name="T9" fmla="*/ 5 h 61"/>
                  <a:gd name="T10" fmla="*/ 5 w 125"/>
                  <a:gd name="T11" fmla="*/ 0 h 61"/>
                  <a:gd name="T12" fmla="*/ 30 w 125"/>
                  <a:gd name="T13" fmla="*/ 0 h 61"/>
                  <a:gd name="T14" fmla="*/ 34 w 125"/>
                  <a:gd name="T15" fmla="*/ 3 h 61"/>
                  <a:gd name="T16" fmla="*/ 55 w 125"/>
                  <a:gd name="T17" fmla="*/ 51 h 61"/>
                  <a:gd name="T18" fmla="*/ 120 w 125"/>
                  <a:gd name="T19" fmla="*/ 51 h 61"/>
                  <a:gd name="T20" fmla="*/ 125 w 125"/>
                  <a:gd name="T21" fmla="*/ 56 h 61"/>
                  <a:gd name="T22" fmla="*/ 120 w 125"/>
                  <a:gd name="T23" fmla="*/ 61 h 61"/>
                  <a:gd name="T24" fmla="*/ 51 w 125"/>
                  <a:gd name="T25" fmla="*/ 61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61">
                    <a:moveTo>
                      <a:pt x="51" y="61"/>
                    </a:moveTo>
                    <a:cubicBezTo>
                      <a:pt x="46" y="58"/>
                      <a:pt x="46" y="58"/>
                      <a:pt x="46" y="58"/>
                    </a:cubicBezTo>
                    <a:cubicBezTo>
                      <a:pt x="26" y="10"/>
                      <a:pt x="26" y="10"/>
                      <a:pt x="26" y="10"/>
                    </a:cubicBezTo>
                    <a:cubicBezTo>
                      <a:pt x="5" y="10"/>
                      <a:pt x="5" y="10"/>
                      <a:pt x="5" y="10"/>
                    </a:cubicBezTo>
                    <a:cubicBezTo>
                      <a:pt x="2" y="10"/>
                      <a:pt x="0" y="8"/>
                      <a:pt x="0" y="5"/>
                    </a:cubicBezTo>
                    <a:cubicBezTo>
                      <a:pt x="0" y="2"/>
                      <a:pt x="2" y="0"/>
                      <a:pt x="5" y="0"/>
                    </a:cubicBezTo>
                    <a:cubicBezTo>
                      <a:pt x="30" y="0"/>
                      <a:pt x="30" y="0"/>
                      <a:pt x="30" y="0"/>
                    </a:cubicBezTo>
                    <a:cubicBezTo>
                      <a:pt x="34" y="3"/>
                      <a:pt x="34" y="3"/>
                      <a:pt x="34" y="3"/>
                    </a:cubicBezTo>
                    <a:cubicBezTo>
                      <a:pt x="55" y="51"/>
                      <a:pt x="55" y="51"/>
                      <a:pt x="55" y="51"/>
                    </a:cubicBezTo>
                    <a:cubicBezTo>
                      <a:pt x="120" y="51"/>
                      <a:pt x="120" y="51"/>
                      <a:pt x="120" y="51"/>
                    </a:cubicBezTo>
                    <a:cubicBezTo>
                      <a:pt x="123" y="51"/>
                      <a:pt x="125" y="53"/>
                      <a:pt x="125" y="56"/>
                    </a:cubicBezTo>
                    <a:cubicBezTo>
                      <a:pt x="125" y="59"/>
                      <a:pt x="123" y="61"/>
                      <a:pt x="120" y="61"/>
                    </a:cubicBezTo>
                    <a:lnTo>
                      <a:pt x="51"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Calibri"/>
                  <a:ea typeface="微软雅黑" panose="020b0503020204020204" pitchFamily="34" charset="-122"/>
                  <a:cs typeface="+mn-ea"/>
                  <a:sym typeface="+mn-lt"/>
                </a:endParaRPr>
              </a:p>
            </p:txBody>
          </p:sp>
        </p:grpSp>
      </p:grpSp>
      <p:sp>
        <p:nvSpPr>
          <p:cNvPr id="88" name="矩形 87"/>
          <p:cNvSpPr/>
          <p:nvPr/>
        </p:nvSpPr>
        <p:spPr>
          <a:xfrm>
            <a:off x="4831269" y="4624745"/>
            <a:ext cx="1415772" cy="338554"/>
          </a:xfrm>
          <a:prstGeom prst="rect">
            <a:avLst/>
          </a:prstGeom>
        </p:spPr>
        <p:txBody>
          <a:bodyPr wrap="none">
            <a:spAutoFit/>
          </a:bodyPr>
          <a:lstStyle/>
          <a:p>
            <a:pPr algn="ctr" fontAlgn="auto">
              <a:spcBef>
                <a:spcPct val="0"/>
              </a:spcBef>
              <a:spcAft>
                <a:spcPct val="0"/>
              </a:spcAft>
              <a:buFontTx/>
              <a:buNone/>
            </a:pPr>
            <a:r>
              <a:rPr lang="zh-CN" altLang="en-US" sz="1600">
                <a:solidFill>
                  <a:prstClr val="black">
                    <a:lumMod val="75000"/>
                    <a:lumOff val="25000"/>
                  </a:prstClr>
                </a:solidFill>
                <a:latin typeface="Calibri"/>
                <a:ea typeface="微软雅黑" panose="020b0503020204020204" pitchFamily="34" charset="-122"/>
                <a:cs typeface="+mn-ea"/>
                <a:sym typeface="+mn-lt"/>
              </a:rPr>
              <a:t>标题文档内容</a:t>
            </a:r>
            <a:endParaRPr lang="zh-CN" altLang="en-US" sz="1600">
              <a:solidFill>
                <a:prstClr val="black">
                  <a:lumMod val="75000"/>
                  <a:lumOff val="25000"/>
                </a:prstClr>
              </a:solidFill>
              <a:latin typeface="Calibri"/>
              <a:ea typeface="微软雅黑" panose="020b0503020204020204" pitchFamily="34" charset="-122"/>
              <a:cs typeface="+mn-ea"/>
              <a:sym typeface="+mn-lt"/>
            </a:endParaRPr>
          </a:p>
        </p:txBody>
      </p:sp>
      <p:sp>
        <p:nvSpPr>
          <p:cNvPr id="89" name="矩形 88"/>
          <p:cNvSpPr/>
          <p:nvPr/>
        </p:nvSpPr>
        <p:spPr>
          <a:xfrm>
            <a:off x="6429021" y="2852747"/>
            <a:ext cx="1415772" cy="338554"/>
          </a:xfrm>
          <a:prstGeom prst="rect">
            <a:avLst/>
          </a:prstGeom>
        </p:spPr>
        <p:txBody>
          <a:bodyPr wrap="none">
            <a:spAutoFit/>
          </a:bodyPr>
          <a:lstStyle/>
          <a:p>
            <a:pPr algn="ctr" fontAlgn="auto">
              <a:spcBef>
                <a:spcPct val="0"/>
              </a:spcBef>
              <a:spcAft>
                <a:spcPct val="0"/>
              </a:spcAft>
              <a:buFontTx/>
              <a:buNone/>
            </a:pPr>
            <a:r>
              <a:rPr lang="zh-CN" altLang="en-US" sz="1600">
                <a:solidFill>
                  <a:prstClr val="black">
                    <a:lumMod val="75000"/>
                    <a:lumOff val="25000"/>
                  </a:prstClr>
                </a:solidFill>
                <a:latin typeface="Calibri"/>
                <a:ea typeface="微软雅黑" panose="020b0503020204020204" pitchFamily="34" charset="-122"/>
                <a:cs typeface="+mn-ea"/>
                <a:sym typeface="+mn-lt"/>
              </a:rPr>
              <a:t>标题文档内容</a:t>
            </a:r>
            <a:endParaRPr lang="zh-CN" altLang="en-US" sz="1600">
              <a:solidFill>
                <a:prstClr val="black">
                  <a:lumMod val="75000"/>
                  <a:lumOff val="25000"/>
                </a:prstClr>
              </a:solidFill>
              <a:latin typeface="Calibri"/>
              <a:ea typeface="微软雅黑" panose="020b0503020204020204" pitchFamily="34" charset="-122"/>
              <a:cs typeface="+mn-ea"/>
              <a:sym typeface="+mn-lt"/>
            </a:endParaRPr>
          </a:p>
        </p:txBody>
      </p:sp>
      <p:sp>
        <p:nvSpPr>
          <p:cNvPr id="90" name="矩形 89"/>
          <p:cNvSpPr/>
          <p:nvPr/>
        </p:nvSpPr>
        <p:spPr>
          <a:xfrm>
            <a:off x="8139918" y="4650524"/>
            <a:ext cx="1415772" cy="338554"/>
          </a:xfrm>
          <a:prstGeom prst="rect">
            <a:avLst/>
          </a:prstGeom>
        </p:spPr>
        <p:txBody>
          <a:bodyPr wrap="none">
            <a:spAutoFit/>
          </a:bodyPr>
          <a:lstStyle/>
          <a:p>
            <a:pPr algn="ctr" fontAlgn="auto">
              <a:spcBef>
                <a:spcPct val="0"/>
              </a:spcBef>
              <a:spcAft>
                <a:spcPct val="0"/>
              </a:spcAft>
              <a:buFontTx/>
              <a:buNone/>
            </a:pPr>
            <a:r>
              <a:rPr lang="zh-CN" altLang="en-US" sz="1600">
                <a:solidFill>
                  <a:prstClr val="black">
                    <a:lumMod val="75000"/>
                    <a:lumOff val="25000"/>
                  </a:prstClr>
                </a:solidFill>
                <a:latin typeface="Calibri"/>
                <a:ea typeface="微软雅黑" panose="020b0503020204020204" pitchFamily="34" charset="-122"/>
                <a:cs typeface="+mn-ea"/>
                <a:sym typeface="+mn-lt"/>
              </a:rPr>
              <a:t>标题文档内容</a:t>
            </a:r>
            <a:endParaRPr lang="zh-CN" altLang="en-US" sz="1600">
              <a:solidFill>
                <a:prstClr val="black">
                  <a:lumMod val="75000"/>
                  <a:lumOff val="25000"/>
                </a:prstClr>
              </a:solidFill>
              <a:latin typeface="Calibri"/>
              <a:ea typeface="微软雅黑" panose="020b0503020204020204" pitchFamily="34" charset="-122"/>
              <a:cs typeface="+mn-ea"/>
              <a:sym typeface="+mn-lt"/>
            </a:endParaRPr>
          </a:p>
        </p:txBody>
      </p:sp>
      <p:sp>
        <p:nvSpPr>
          <p:cNvPr id="91" name="矩形 90"/>
          <p:cNvSpPr/>
          <p:nvPr/>
        </p:nvSpPr>
        <p:spPr>
          <a:xfrm>
            <a:off x="9851032" y="2894752"/>
            <a:ext cx="1415772" cy="338554"/>
          </a:xfrm>
          <a:prstGeom prst="rect">
            <a:avLst/>
          </a:prstGeom>
        </p:spPr>
        <p:txBody>
          <a:bodyPr wrap="none">
            <a:spAutoFit/>
          </a:bodyPr>
          <a:lstStyle/>
          <a:p>
            <a:pPr algn="ctr" fontAlgn="auto">
              <a:spcBef>
                <a:spcPct val="0"/>
              </a:spcBef>
              <a:spcAft>
                <a:spcPct val="0"/>
              </a:spcAft>
              <a:buFontTx/>
              <a:buNone/>
            </a:pPr>
            <a:r>
              <a:rPr lang="zh-CN" altLang="en-US" sz="1600">
                <a:solidFill>
                  <a:prstClr val="black">
                    <a:lumMod val="75000"/>
                    <a:lumOff val="25000"/>
                  </a:prstClr>
                </a:solidFill>
                <a:latin typeface="Calibri"/>
                <a:ea typeface="微软雅黑" panose="020b0503020204020204" pitchFamily="34" charset="-122"/>
                <a:cs typeface="+mn-ea"/>
                <a:sym typeface="+mn-lt"/>
              </a:rPr>
              <a:t>标题文档内容</a:t>
            </a:r>
            <a:endParaRPr lang="zh-CN" altLang="en-US" sz="1600">
              <a:solidFill>
                <a:prstClr val="black">
                  <a:lumMod val="75000"/>
                  <a:lumOff val="25000"/>
                </a:prstClr>
              </a:solidFill>
              <a:latin typeface="Calibri"/>
              <a:ea typeface="微软雅黑" panose="020b0503020204020204" pitchFamily="34" charset="-122"/>
              <a:cs typeface="+mn-ea"/>
              <a:sym typeface="+mn-lt"/>
            </a:endParaRPr>
          </a:p>
        </p:txBody>
      </p:sp>
    </p:spTree>
  </p:cSld>
  <p:clrMapOvr>
    <a:masterClrMapping/>
  </p:clrMapOvr>
  <mc:AlternateContent>
    <mc:Choice xmlns:p14="http://schemas.microsoft.com/office/powerpoint/2010/main" Requires="p14">
      <p:transition spd="slow" advClick="0" p14:dur="160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37" presetClass="entr" presetSubtype="0" fill="hold" grpId="0" nodeType="withEffect">
                                  <p:stCondLst>
                                    <p:cond delay="25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750"/>
                                        <p:tgtEl>
                                          <p:spTgt spid="33"/>
                                        </p:tgtEl>
                                      </p:cBhvr>
                                    </p:animEffect>
                                    <p:anim calcmode="lin" valueType="num">
                                      <p:cBhvr>
                                        <p:cTn id="11" dur="750" fill="hold"/>
                                        <p:tgtEl>
                                          <p:spTgt spid="33"/>
                                        </p:tgtEl>
                                        <p:attrNameLst>
                                          <p:attrName>ppt_x</p:attrName>
                                        </p:attrNameLst>
                                      </p:cBhvr>
                                      <p:tavLst>
                                        <p:tav tm="0">
                                          <p:val>
                                            <p:strVal val="#ppt_x"/>
                                          </p:val>
                                        </p:tav>
                                        <p:tav tm="100000">
                                          <p:val>
                                            <p:strVal val="#ppt_x"/>
                                          </p:val>
                                        </p:tav>
                                      </p:tavLst>
                                    </p:anim>
                                    <p:anim calcmode="lin" valueType="num">
                                      <p:cBhvr>
                                        <p:cTn id="12" dur="675" decel="100000" fill="hold"/>
                                        <p:tgtEl>
                                          <p:spTgt spid="33"/>
                                        </p:tgtEl>
                                        <p:attrNameLst>
                                          <p:attrName>ppt_y</p:attrName>
                                        </p:attrNameLst>
                                      </p:cBhvr>
                                      <p:tavLst>
                                        <p:tav tm="0">
                                          <p:val>
                                            <p:strVal val="#ppt_y+1"/>
                                          </p:val>
                                        </p:tav>
                                        <p:tav tm="100000">
                                          <p:val>
                                            <p:strVal val="#ppt_y-.03"/>
                                          </p:val>
                                        </p:tav>
                                      </p:tavLst>
                                    </p:anim>
                                    <p:anim calcmode="lin" valueType="num">
                                      <p:cBhvr>
                                        <p:cTn id="13" dur="75" accel="100000" fill="hold">
                                          <p:stCondLst>
                                            <p:cond delay="675"/>
                                          </p:stCondLst>
                                        </p:cTn>
                                        <p:tgtEl>
                                          <p:spTgt spid="33"/>
                                        </p:tgtEl>
                                        <p:attrNameLst>
                                          <p:attrName>ppt_y</p:attrName>
                                        </p:attrNameLst>
                                      </p:cBhvr>
                                      <p:tavLst>
                                        <p:tav tm="0">
                                          <p:val>
                                            <p:strVal val="#ppt_y-.03"/>
                                          </p:val>
                                        </p:tav>
                                        <p:tav tm="100000">
                                          <p:val>
                                            <p:strVal val="#ppt_y"/>
                                          </p:val>
                                        </p:tav>
                                      </p:tavLst>
                                    </p:anim>
                                  </p:childTnLst>
                                </p:cTn>
                              </p:par>
                              <p:par>
                                <p:cTn id="14" presetID="53" presetClass="entr" presetSubtype="16" fill="hold" nodeType="withEffect">
                                  <p:stCondLst>
                                    <p:cond delay="1250"/>
                                  </p:stCondLst>
                                  <p:childTnLst>
                                    <p:set>
                                      <p:cBhvr>
                                        <p:cTn id="15" dur="1" fill="hold">
                                          <p:stCondLst>
                                            <p:cond delay="0"/>
                                          </p:stCondLst>
                                        </p:cTn>
                                        <p:tgtEl>
                                          <p:spTgt spid="47"/>
                                        </p:tgtEl>
                                        <p:attrNameLst>
                                          <p:attrName>style.visibility</p:attrName>
                                        </p:attrNameLst>
                                      </p:cBhvr>
                                      <p:to>
                                        <p:strVal val="visible"/>
                                      </p:to>
                                    </p:set>
                                    <p:anim calcmode="lin" valueType="num">
                                      <p:cBhvr>
                                        <p:cTn id="16" dur="350" fill="hold"/>
                                        <p:tgtEl>
                                          <p:spTgt spid="47"/>
                                        </p:tgtEl>
                                        <p:attrNameLst>
                                          <p:attrName>ppt_w</p:attrName>
                                        </p:attrNameLst>
                                      </p:cBhvr>
                                      <p:tavLst>
                                        <p:tav tm="0">
                                          <p:val>
                                            <p:fltVal val="0"/>
                                          </p:val>
                                        </p:tav>
                                        <p:tav tm="100000">
                                          <p:val>
                                            <p:strVal val="#ppt_w"/>
                                          </p:val>
                                        </p:tav>
                                      </p:tavLst>
                                    </p:anim>
                                    <p:anim calcmode="lin" valueType="num">
                                      <p:cBhvr>
                                        <p:cTn id="17" dur="350" fill="hold"/>
                                        <p:tgtEl>
                                          <p:spTgt spid="47"/>
                                        </p:tgtEl>
                                        <p:attrNameLst>
                                          <p:attrName>ppt_h</p:attrName>
                                        </p:attrNameLst>
                                      </p:cBhvr>
                                      <p:tavLst>
                                        <p:tav tm="0">
                                          <p:val>
                                            <p:fltVal val="0"/>
                                          </p:val>
                                        </p:tav>
                                        <p:tav tm="100000">
                                          <p:val>
                                            <p:strVal val="#ppt_h"/>
                                          </p:val>
                                        </p:tav>
                                      </p:tavLst>
                                    </p:anim>
                                    <p:animEffect transition="in" filter="fade">
                                      <p:cBhvr>
                                        <p:cTn id="18" dur="350"/>
                                        <p:tgtEl>
                                          <p:spTgt spid="47"/>
                                        </p:tgtEl>
                                      </p:cBhvr>
                                    </p:animEffect>
                                  </p:childTnLst>
                                </p:cTn>
                              </p:par>
                              <p:par>
                                <p:cTn id="19" presetID="37" presetClass="entr" presetSubtype="0" fill="hold" grpId="0" nodeType="withEffect">
                                  <p:stCondLst>
                                    <p:cond delay="19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750"/>
                                        <p:tgtEl>
                                          <p:spTgt spid="31"/>
                                        </p:tgtEl>
                                      </p:cBhvr>
                                    </p:animEffect>
                                    <p:anim calcmode="lin" valueType="num">
                                      <p:cBhvr>
                                        <p:cTn id="22" dur="750" fill="hold"/>
                                        <p:tgtEl>
                                          <p:spTgt spid="31"/>
                                        </p:tgtEl>
                                        <p:attrNameLst>
                                          <p:attrName>ppt_x</p:attrName>
                                        </p:attrNameLst>
                                      </p:cBhvr>
                                      <p:tavLst>
                                        <p:tav tm="0">
                                          <p:val>
                                            <p:strVal val="#ppt_x"/>
                                          </p:val>
                                        </p:tav>
                                        <p:tav tm="100000">
                                          <p:val>
                                            <p:strVal val="#ppt_x"/>
                                          </p:val>
                                        </p:tav>
                                      </p:tavLst>
                                    </p:anim>
                                    <p:anim calcmode="lin" valueType="num">
                                      <p:cBhvr>
                                        <p:cTn id="23" dur="675" decel="100000" fill="hold"/>
                                        <p:tgtEl>
                                          <p:spTgt spid="31"/>
                                        </p:tgtEl>
                                        <p:attrNameLst>
                                          <p:attrName>ppt_y</p:attrName>
                                        </p:attrNameLst>
                                      </p:cBhvr>
                                      <p:tavLst>
                                        <p:tav tm="0">
                                          <p:val>
                                            <p:strVal val="#ppt_y+1"/>
                                          </p:val>
                                        </p:tav>
                                        <p:tav tm="100000">
                                          <p:val>
                                            <p:strVal val="#ppt_y-.03"/>
                                          </p:val>
                                        </p:tav>
                                      </p:tavLst>
                                    </p:anim>
                                    <p:anim calcmode="lin" valueType="num">
                                      <p:cBhvr>
                                        <p:cTn id="24" dur="75" accel="100000" fill="hold">
                                          <p:stCondLst>
                                            <p:cond delay="675"/>
                                          </p:stCondLst>
                                        </p:cTn>
                                        <p:tgtEl>
                                          <p:spTgt spid="31"/>
                                        </p:tgtEl>
                                        <p:attrNameLst>
                                          <p:attrName>ppt_y</p:attrName>
                                        </p:attrNameLst>
                                      </p:cBhvr>
                                      <p:tavLst>
                                        <p:tav tm="0">
                                          <p:val>
                                            <p:strVal val="#ppt_y-.03"/>
                                          </p:val>
                                        </p:tav>
                                        <p:tav tm="100000">
                                          <p:val>
                                            <p:strVal val="#ppt_y"/>
                                          </p:val>
                                        </p:tav>
                                      </p:tavLst>
                                    </p:anim>
                                  </p:childTnLst>
                                </p:cTn>
                              </p:par>
                              <p:par>
                                <p:cTn id="25" presetID="53" presetClass="entr" presetSubtype="16" fill="hold" nodeType="withEffect">
                                  <p:stCondLst>
                                    <p:cond delay="2900"/>
                                  </p:stCondLst>
                                  <p:childTnLst>
                                    <p:set>
                                      <p:cBhvr>
                                        <p:cTn id="26" dur="1" fill="hold">
                                          <p:stCondLst>
                                            <p:cond delay="0"/>
                                          </p:stCondLst>
                                        </p:cTn>
                                        <p:tgtEl>
                                          <p:spTgt spid="39"/>
                                        </p:tgtEl>
                                        <p:attrNameLst>
                                          <p:attrName>style.visibility</p:attrName>
                                        </p:attrNameLst>
                                      </p:cBhvr>
                                      <p:to>
                                        <p:strVal val="visible"/>
                                      </p:to>
                                    </p:set>
                                    <p:anim calcmode="lin" valueType="num">
                                      <p:cBhvr>
                                        <p:cTn id="27" dur="350" fill="hold"/>
                                        <p:tgtEl>
                                          <p:spTgt spid="39"/>
                                        </p:tgtEl>
                                        <p:attrNameLst>
                                          <p:attrName>ppt_w</p:attrName>
                                        </p:attrNameLst>
                                      </p:cBhvr>
                                      <p:tavLst>
                                        <p:tav tm="0">
                                          <p:val>
                                            <p:fltVal val="0"/>
                                          </p:val>
                                        </p:tav>
                                        <p:tav tm="100000">
                                          <p:val>
                                            <p:strVal val="#ppt_w"/>
                                          </p:val>
                                        </p:tav>
                                      </p:tavLst>
                                    </p:anim>
                                    <p:anim calcmode="lin" valueType="num">
                                      <p:cBhvr>
                                        <p:cTn id="28" dur="350" fill="hold"/>
                                        <p:tgtEl>
                                          <p:spTgt spid="39"/>
                                        </p:tgtEl>
                                        <p:attrNameLst>
                                          <p:attrName>ppt_h</p:attrName>
                                        </p:attrNameLst>
                                      </p:cBhvr>
                                      <p:tavLst>
                                        <p:tav tm="0">
                                          <p:val>
                                            <p:fltVal val="0"/>
                                          </p:val>
                                        </p:tav>
                                        <p:tav tm="100000">
                                          <p:val>
                                            <p:strVal val="#ppt_h"/>
                                          </p:val>
                                        </p:tav>
                                      </p:tavLst>
                                    </p:anim>
                                    <p:animEffect transition="in" filter="fade">
                                      <p:cBhvr>
                                        <p:cTn id="29" dur="350"/>
                                        <p:tgtEl>
                                          <p:spTgt spid="39"/>
                                        </p:tgtEl>
                                      </p:cBhvr>
                                    </p:animEffect>
                                  </p:childTnLst>
                                </p:cTn>
                              </p:par>
                              <p:par>
                                <p:cTn id="30" presetID="37" presetClass="entr" presetSubtype="0" fill="hold" grpId="0" nodeType="withEffect">
                                  <p:stCondLst>
                                    <p:cond delay="355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750"/>
                                        <p:tgtEl>
                                          <p:spTgt spid="34"/>
                                        </p:tgtEl>
                                      </p:cBhvr>
                                    </p:animEffect>
                                    <p:anim calcmode="lin" valueType="num">
                                      <p:cBhvr>
                                        <p:cTn id="33" dur="750" fill="hold"/>
                                        <p:tgtEl>
                                          <p:spTgt spid="34"/>
                                        </p:tgtEl>
                                        <p:attrNameLst>
                                          <p:attrName>ppt_x</p:attrName>
                                        </p:attrNameLst>
                                      </p:cBhvr>
                                      <p:tavLst>
                                        <p:tav tm="0">
                                          <p:val>
                                            <p:strVal val="#ppt_x"/>
                                          </p:val>
                                        </p:tav>
                                        <p:tav tm="100000">
                                          <p:val>
                                            <p:strVal val="#ppt_x"/>
                                          </p:val>
                                        </p:tav>
                                      </p:tavLst>
                                    </p:anim>
                                    <p:anim calcmode="lin" valueType="num">
                                      <p:cBhvr>
                                        <p:cTn id="34" dur="675" decel="100000" fill="hold"/>
                                        <p:tgtEl>
                                          <p:spTgt spid="34"/>
                                        </p:tgtEl>
                                        <p:attrNameLst>
                                          <p:attrName>ppt_y</p:attrName>
                                        </p:attrNameLst>
                                      </p:cBhvr>
                                      <p:tavLst>
                                        <p:tav tm="0">
                                          <p:val>
                                            <p:strVal val="#ppt_y+1"/>
                                          </p:val>
                                        </p:tav>
                                        <p:tav tm="100000">
                                          <p:val>
                                            <p:strVal val="#ppt_y-.03"/>
                                          </p:val>
                                        </p:tav>
                                      </p:tavLst>
                                    </p:anim>
                                    <p:anim calcmode="lin" valueType="num">
                                      <p:cBhvr>
                                        <p:cTn id="35" dur="75" accel="100000" fill="hold">
                                          <p:stCondLst>
                                            <p:cond delay="675"/>
                                          </p:stCondLst>
                                        </p:cTn>
                                        <p:tgtEl>
                                          <p:spTgt spid="34"/>
                                        </p:tgtEl>
                                        <p:attrNameLst>
                                          <p:attrName>ppt_y</p:attrName>
                                        </p:attrNameLst>
                                      </p:cBhvr>
                                      <p:tavLst>
                                        <p:tav tm="0">
                                          <p:val>
                                            <p:strVal val="#ppt_y-.03"/>
                                          </p:val>
                                        </p:tav>
                                        <p:tav tm="100000">
                                          <p:val>
                                            <p:strVal val="#ppt_y"/>
                                          </p:val>
                                        </p:tav>
                                      </p:tavLst>
                                    </p:anim>
                                  </p:childTnLst>
                                </p:cTn>
                              </p:par>
                              <p:par>
                                <p:cTn id="36" presetID="53" presetClass="entr" presetSubtype="16" fill="hold" nodeType="withEffect">
                                  <p:stCondLst>
                                    <p:cond delay="4550"/>
                                  </p:stCondLst>
                                  <p:childTnLst>
                                    <p:set>
                                      <p:cBhvr>
                                        <p:cTn id="37" dur="1" fill="hold">
                                          <p:stCondLst>
                                            <p:cond delay="0"/>
                                          </p:stCondLst>
                                        </p:cTn>
                                        <p:tgtEl>
                                          <p:spTgt spid="74"/>
                                        </p:tgtEl>
                                        <p:attrNameLst>
                                          <p:attrName>style.visibility</p:attrName>
                                        </p:attrNameLst>
                                      </p:cBhvr>
                                      <p:to>
                                        <p:strVal val="visible"/>
                                      </p:to>
                                    </p:set>
                                    <p:anim calcmode="lin" valueType="num">
                                      <p:cBhvr>
                                        <p:cTn id="38" dur="350" fill="hold"/>
                                        <p:tgtEl>
                                          <p:spTgt spid="74"/>
                                        </p:tgtEl>
                                        <p:attrNameLst>
                                          <p:attrName>ppt_w</p:attrName>
                                        </p:attrNameLst>
                                      </p:cBhvr>
                                      <p:tavLst>
                                        <p:tav tm="0">
                                          <p:val>
                                            <p:fltVal val="0"/>
                                          </p:val>
                                        </p:tav>
                                        <p:tav tm="100000">
                                          <p:val>
                                            <p:strVal val="#ppt_w"/>
                                          </p:val>
                                        </p:tav>
                                      </p:tavLst>
                                    </p:anim>
                                    <p:anim calcmode="lin" valueType="num">
                                      <p:cBhvr>
                                        <p:cTn id="39" dur="350" fill="hold"/>
                                        <p:tgtEl>
                                          <p:spTgt spid="74"/>
                                        </p:tgtEl>
                                        <p:attrNameLst>
                                          <p:attrName>ppt_h</p:attrName>
                                        </p:attrNameLst>
                                      </p:cBhvr>
                                      <p:tavLst>
                                        <p:tav tm="0">
                                          <p:val>
                                            <p:fltVal val="0"/>
                                          </p:val>
                                        </p:tav>
                                        <p:tav tm="100000">
                                          <p:val>
                                            <p:strVal val="#ppt_h"/>
                                          </p:val>
                                        </p:tav>
                                      </p:tavLst>
                                    </p:anim>
                                    <p:animEffect transition="in" filter="fade">
                                      <p:cBhvr>
                                        <p:cTn id="40" dur="350"/>
                                        <p:tgtEl>
                                          <p:spTgt spid="74"/>
                                        </p:tgtEl>
                                      </p:cBhvr>
                                    </p:animEffect>
                                  </p:childTnLst>
                                </p:cTn>
                              </p:par>
                              <p:par>
                                <p:cTn id="41" presetID="37" presetClass="entr" presetSubtype="0" fill="hold" grpId="0" nodeType="withEffect">
                                  <p:stCondLst>
                                    <p:cond delay="515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750"/>
                                        <p:tgtEl>
                                          <p:spTgt spid="32"/>
                                        </p:tgtEl>
                                      </p:cBhvr>
                                    </p:animEffect>
                                    <p:anim calcmode="lin" valueType="num">
                                      <p:cBhvr>
                                        <p:cTn id="44" dur="750" fill="hold"/>
                                        <p:tgtEl>
                                          <p:spTgt spid="32"/>
                                        </p:tgtEl>
                                        <p:attrNameLst>
                                          <p:attrName>ppt_x</p:attrName>
                                        </p:attrNameLst>
                                      </p:cBhvr>
                                      <p:tavLst>
                                        <p:tav tm="0">
                                          <p:val>
                                            <p:strVal val="#ppt_x"/>
                                          </p:val>
                                        </p:tav>
                                        <p:tav tm="100000">
                                          <p:val>
                                            <p:strVal val="#ppt_x"/>
                                          </p:val>
                                        </p:tav>
                                      </p:tavLst>
                                    </p:anim>
                                    <p:anim calcmode="lin" valueType="num">
                                      <p:cBhvr>
                                        <p:cTn id="45" dur="675" decel="100000" fill="hold"/>
                                        <p:tgtEl>
                                          <p:spTgt spid="32"/>
                                        </p:tgtEl>
                                        <p:attrNameLst>
                                          <p:attrName>ppt_y</p:attrName>
                                        </p:attrNameLst>
                                      </p:cBhvr>
                                      <p:tavLst>
                                        <p:tav tm="0">
                                          <p:val>
                                            <p:strVal val="#ppt_y+1"/>
                                          </p:val>
                                        </p:tav>
                                        <p:tav tm="100000">
                                          <p:val>
                                            <p:strVal val="#ppt_y-.03"/>
                                          </p:val>
                                        </p:tav>
                                      </p:tavLst>
                                    </p:anim>
                                    <p:anim calcmode="lin" valueType="num">
                                      <p:cBhvr>
                                        <p:cTn id="46"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par>
                                <p:cTn id="47" presetID="53" presetClass="entr" presetSubtype="16" fill="hold" nodeType="withEffect">
                                  <p:stCondLst>
                                    <p:cond delay="6150"/>
                                  </p:stCondLst>
                                  <p:childTnLst>
                                    <p:set>
                                      <p:cBhvr>
                                        <p:cTn id="48" dur="1" fill="hold">
                                          <p:stCondLst>
                                            <p:cond delay="0"/>
                                          </p:stCondLst>
                                        </p:cTn>
                                        <p:tgtEl>
                                          <p:spTgt spid="81"/>
                                        </p:tgtEl>
                                        <p:attrNameLst>
                                          <p:attrName>style.visibility</p:attrName>
                                        </p:attrNameLst>
                                      </p:cBhvr>
                                      <p:to>
                                        <p:strVal val="visible"/>
                                      </p:to>
                                    </p:set>
                                    <p:anim calcmode="lin" valueType="num">
                                      <p:cBhvr>
                                        <p:cTn id="49" dur="350" fill="hold"/>
                                        <p:tgtEl>
                                          <p:spTgt spid="81"/>
                                        </p:tgtEl>
                                        <p:attrNameLst>
                                          <p:attrName>ppt_w</p:attrName>
                                        </p:attrNameLst>
                                      </p:cBhvr>
                                      <p:tavLst>
                                        <p:tav tm="0">
                                          <p:val>
                                            <p:fltVal val="0"/>
                                          </p:val>
                                        </p:tav>
                                        <p:tav tm="100000">
                                          <p:val>
                                            <p:strVal val="#ppt_w"/>
                                          </p:val>
                                        </p:tav>
                                      </p:tavLst>
                                    </p:anim>
                                    <p:anim calcmode="lin" valueType="num">
                                      <p:cBhvr>
                                        <p:cTn id="50" dur="350" fill="hold"/>
                                        <p:tgtEl>
                                          <p:spTgt spid="81"/>
                                        </p:tgtEl>
                                        <p:attrNameLst>
                                          <p:attrName>ppt_h</p:attrName>
                                        </p:attrNameLst>
                                      </p:cBhvr>
                                      <p:tavLst>
                                        <p:tav tm="0">
                                          <p:val>
                                            <p:fltVal val="0"/>
                                          </p:val>
                                        </p:tav>
                                        <p:tav tm="100000">
                                          <p:val>
                                            <p:strVal val="#ppt_h"/>
                                          </p:val>
                                        </p:tav>
                                      </p:tavLst>
                                    </p:anim>
                                    <p:animEffect transition="in" filter="fade">
                                      <p:cBhvr>
                                        <p:cTn id="51" dur="350"/>
                                        <p:tgtEl>
                                          <p:spTgt spid="81"/>
                                        </p:tgtEl>
                                      </p:cBhvr>
                                    </p:animEffect>
                                  </p:childTnLst>
                                </p:cTn>
                              </p:par>
                              <p:par>
                                <p:cTn id="52" presetID="37" presetClass="entr" presetSubtype="0" fill="hold" grpId="0" nodeType="withEffect">
                                  <p:stCondLst>
                                    <p:cond delay="675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750"/>
                                        <p:tgtEl>
                                          <p:spTgt spid="35"/>
                                        </p:tgtEl>
                                      </p:cBhvr>
                                    </p:animEffect>
                                    <p:anim calcmode="lin" valueType="num">
                                      <p:cBhvr>
                                        <p:cTn id="55" dur="750" fill="hold"/>
                                        <p:tgtEl>
                                          <p:spTgt spid="35"/>
                                        </p:tgtEl>
                                        <p:attrNameLst>
                                          <p:attrName>ppt_x</p:attrName>
                                        </p:attrNameLst>
                                      </p:cBhvr>
                                      <p:tavLst>
                                        <p:tav tm="0">
                                          <p:val>
                                            <p:strVal val="#ppt_x"/>
                                          </p:val>
                                        </p:tav>
                                        <p:tav tm="100000">
                                          <p:val>
                                            <p:strVal val="#ppt_x"/>
                                          </p:val>
                                        </p:tav>
                                      </p:tavLst>
                                    </p:anim>
                                    <p:anim calcmode="lin" valueType="num">
                                      <p:cBhvr>
                                        <p:cTn id="56" dur="675" decel="100000" fill="hold"/>
                                        <p:tgtEl>
                                          <p:spTgt spid="35"/>
                                        </p:tgtEl>
                                        <p:attrNameLst>
                                          <p:attrName>ppt_y</p:attrName>
                                        </p:attrNameLst>
                                      </p:cBhvr>
                                      <p:tavLst>
                                        <p:tav tm="0">
                                          <p:val>
                                            <p:strVal val="#ppt_y+1"/>
                                          </p:val>
                                        </p:tav>
                                        <p:tav tm="100000">
                                          <p:val>
                                            <p:strVal val="#ppt_y-.03"/>
                                          </p:val>
                                        </p:tav>
                                      </p:tavLst>
                                    </p:anim>
                                    <p:anim calcmode="lin" valueType="num">
                                      <p:cBhvr>
                                        <p:cTn id="57" dur="75" accel="100000" fill="hold">
                                          <p:stCondLst>
                                            <p:cond delay="675"/>
                                          </p:stCondLst>
                                        </p:cTn>
                                        <p:tgtEl>
                                          <p:spTgt spid="35"/>
                                        </p:tgtEl>
                                        <p:attrNameLst>
                                          <p:attrName>ppt_y</p:attrName>
                                        </p:attrNameLst>
                                      </p:cBhvr>
                                      <p:tavLst>
                                        <p:tav tm="0">
                                          <p:val>
                                            <p:strVal val="#ppt_y-.03"/>
                                          </p:val>
                                        </p:tav>
                                        <p:tav tm="100000">
                                          <p:val>
                                            <p:strVal val="#ppt_y"/>
                                          </p:val>
                                        </p:tav>
                                      </p:tavLst>
                                    </p:anim>
                                  </p:childTnLst>
                                </p:cTn>
                              </p:par>
                              <p:par>
                                <p:cTn id="58" presetID="53" presetClass="entr" presetSubtype="16" fill="hold" nodeType="withEffect">
                                  <p:stCondLst>
                                    <p:cond delay="7750"/>
                                  </p:stCondLst>
                                  <p:childTnLst>
                                    <p:set>
                                      <p:cBhvr>
                                        <p:cTn id="59" dur="1" fill="hold">
                                          <p:stCondLst>
                                            <p:cond delay="0"/>
                                          </p:stCondLst>
                                        </p:cTn>
                                        <p:tgtEl>
                                          <p:spTgt spid="36"/>
                                        </p:tgtEl>
                                        <p:attrNameLst>
                                          <p:attrName>style.visibility</p:attrName>
                                        </p:attrNameLst>
                                      </p:cBhvr>
                                      <p:to>
                                        <p:strVal val="visible"/>
                                      </p:to>
                                    </p:set>
                                    <p:anim calcmode="lin" valueType="num">
                                      <p:cBhvr>
                                        <p:cTn id="60" dur="350" fill="hold"/>
                                        <p:tgtEl>
                                          <p:spTgt spid="36"/>
                                        </p:tgtEl>
                                        <p:attrNameLst>
                                          <p:attrName>ppt_w</p:attrName>
                                        </p:attrNameLst>
                                      </p:cBhvr>
                                      <p:tavLst>
                                        <p:tav tm="0">
                                          <p:val>
                                            <p:fltVal val="0"/>
                                          </p:val>
                                        </p:tav>
                                        <p:tav tm="100000">
                                          <p:val>
                                            <p:strVal val="#ppt_w"/>
                                          </p:val>
                                        </p:tav>
                                      </p:tavLst>
                                    </p:anim>
                                    <p:anim calcmode="lin" valueType="num">
                                      <p:cBhvr>
                                        <p:cTn id="61" dur="350" fill="hold"/>
                                        <p:tgtEl>
                                          <p:spTgt spid="36"/>
                                        </p:tgtEl>
                                        <p:attrNameLst>
                                          <p:attrName>ppt_h</p:attrName>
                                        </p:attrNameLst>
                                      </p:cBhvr>
                                      <p:tavLst>
                                        <p:tav tm="0">
                                          <p:val>
                                            <p:fltVal val="0"/>
                                          </p:val>
                                        </p:tav>
                                        <p:tav tm="100000">
                                          <p:val>
                                            <p:strVal val="#ppt_h"/>
                                          </p:val>
                                        </p:tav>
                                      </p:tavLst>
                                    </p:anim>
                                    <p:animEffect transition="in" filter="fade">
                                      <p:cBhvr>
                                        <p:cTn id="62" dur="350"/>
                                        <p:tgtEl>
                                          <p:spTgt spid="36"/>
                                        </p:tgtEl>
                                      </p:cBhvr>
                                    </p:animEffect>
                                  </p:childTnLst>
                                </p:cTn>
                              </p:par>
                            </p:childTnLst>
                          </p:cTn>
                        </p:par>
                        <p:par>
                          <p:cTn id="63" fill="hold" nodeType="afterGroup">
                            <p:stCondLst>
                              <p:cond delay="8100"/>
                            </p:stCondLst>
                            <p:childTnLst>
                              <p:par>
                                <p:cTn id="64" presetID="2" presetClass="entr" presetSubtype="4" fill="hold" grpId="0" nodeType="afterEffect">
                                  <p:stCondLst>
                                    <p:cond delay="0"/>
                                  </p:stCondLst>
                                  <p:childTnLst>
                                    <p:set>
                                      <p:cBhvr>
                                        <p:cTn id="65" dur="1" fill="hold">
                                          <p:stCondLst>
                                            <p:cond delay="0"/>
                                          </p:stCondLst>
                                        </p:cTn>
                                        <p:tgtEl>
                                          <p:spTgt spid="89"/>
                                        </p:tgtEl>
                                        <p:attrNameLst>
                                          <p:attrName>style.visibility</p:attrName>
                                        </p:attrNameLst>
                                      </p:cBhvr>
                                      <p:to>
                                        <p:strVal val="visible"/>
                                      </p:to>
                                    </p:set>
                                    <p:anim calcmode="lin" valueType="num">
                                      <p:cBhvr additive="base">
                                        <p:cTn id="66" dur="250" fill="hold"/>
                                        <p:tgtEl>
                                          <p:spTgt spid="89"/>
                                        </p:tgtEl>
                                        <p:attrNameLst>
                                          <p:attrName>ppt_x</p:attrName>
                                        </p:attrNameLst>
                                      </p:cBhvr>
                                      <p:tavLst>
                                        <p:tav tm="0">
                                          <p:val>
                                            <p:strVal val="#ppt_x"/>
                                          </p:val>
                                        </p:tav>
                                        <p:tav tm="100000">
                                          <p:val>
                                            <p:strVal val="#ppt_x"/>
                                          </p:val>
                                        </p:tav>
                                      </p:tavLst>
                                    </p:anim>
                                    <p:anim calcmode="lin" valueType="num">
                                      <p:cBhvr additive="base">
                                        <p:cTn id="67" dur="250" fill="hold"/>
                                        <p:tgtEl>
                                          <p:spTgt spid="89"/>
                                        </p:tgtEl>
                                        <p:attrNameLst>
                                          <p:attrName>ppt_y</p:attrName>
                                        </p:attrNameLst>
                                      </p:cBhvr>
                                      <p:tavLst>
                                        <p:tav tm="0">
                                          <p:val>
                                            <p:strVal val="1+#ppt_h/2"/>
                                          </p:val>
                                        </p:tav>
                                        <p:tav tm="100000">
                                          <p:val>
                                            <p:strVal val="#ppt_y"/>
                                          </p:val>
                                        </p:tav>
                                      </p:tavLst>
                                    </p:anim>
                                  </p:childTnLst>
                                </p:cTn>
                              </p:par>
                            </p:childTnLst>
                          </p:cTn>
                        </p:par>
                        <p:par>
                          <p:cTn id="68" fill="hold" nodeType="afterGroup">
                            <p:stCondLst>
                              <p:cond delay="8350"/>
                            </p:stCondLst>
                            <p:childTnLst>
                              <p:par>
                                <p:cTn id="69" presetID="2" presetClass="entr" presetSubtype="4" fill="hold" grpId="0" nodeType="afterEffect">
                                  <p:stCondLst>
                                    <p:cond delay="0"/>
                                  </p:stCondLst>
                                  <p:childTnLst>
                                    <p:set>
                                      <p:cBhvr>
                                        <p:cTn id="70" dur="1" fill="hold">
                                          <p:stCondLst>
                                            <p:cond delay="0"/>
                                          </p:stCondLst>
                                        </p:cTn>
                                        <p:tgtEl>
                                          <p:spTgt spid="88"/>
                                        </p:tgtEl>
                                        <p:attrNameLst>
                                          <p:attrName>style.visibility</p:attrName>
                                        </p:attrNameLst>
                                      </p:cBhvr>
                                      <p:to>
                                        <p:strVal val="visible"/>
                                      </p:to>
                                    </p:set>
                                    <p:anim calcmode="lin" valueType="num">
                                      <p:cBhvr additive="base">
                                        <p:cTn id="71" dur="250" fill="hold"/>
                                        <p:tgtEl>
                                          <p:spTgt spid="88"/>
                                        </p:tgtEl>
                                        <p:attrNameLst>
                                          <p:attrName>ppt_x</p:attrName>
                                        </p:attrNameLst>
                                      </p:cBhvr>
                                      <p:tavLst>
                                        <p:tav tm="0">
                                          <p:val>
                                            <p:strVal val="#ppt_x"/>
                                          </p:val>
                                        </p:tav>
                                        <p:tav tm="100000">
                                          <p:val>
                                            <p:strVal val="#ppt_x"/>
                                          </p:val>
                                        </p:tav>
                                      </p:tavLst>
                                    </p:anim>
                                    <p:anim calcmode="lin" valueType="num">
                                      <p:cBhvr additive="base">
                                        <p:cTn id="72" dur="250" fill="hold"/>
                                        <p:tgtEl>
                                          <p:spTgt spid="88"/>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8600"/>
                            </p:stCondLst>
                            <p:childTnLst>
                              <p:par>
                                <p:cTn id="74" presetID="2" presetClass="entr" presetSubtype="4" fill="hold" grpId="0" nodeType="afterEffect">
                                  <p:stCondLst>
                                    <p:cond delay="0"/>
                                  </p:stCondLst>
                                  <p:childTnLst>
                                    <p:set>
                                      <p:cBhvr>
                                        <p:cTn id="75" dur="1" fill="hold">
                                          <p:stCondLst>
                                            <p:cond delay="0"/>
                                          </p:stCondLst>
                                        </p:cTn>
                                        <p:tgtEl>
                                          <p:spTgt spid="90"/>
                                        </p:tgtEl>
                                        <p:attrNameLst>
                                          <p:attrName>style.visibility</p:attrName>
                                        </p:attrNameLst>
                                      </p:cBhvr>
                                      <p:to>
                                        <p:strVal val="visible"/>
                                      </p:to>
                                    </p:set>
                                    <p:anim calcmode="lin" valueType="num">
                                      <p:cBhvr additive="base">
                                        <p:cTn id="76" dur="250" fill="hold"/>
                                        <p:tgtEl>
                                          <p:spTgt spid="90"/>
                                        </p:tgtEl>
                                        <p:attrNameLst>
                                          <p:attrName>ppt_x</p:attrName>
                                        </p:attrNameLst>
                                      </p:cBhvr>
                                      <p:tavLst>
                                        <p:tav tm="0">
                                          <p:val>
                                            <p:strVal val="#ppt_x"/>
                                          </p:val>
                                        </p:tav>
                                        <p:tav tm="100000">
                                          <p:val>
                                            <p:strVal val="#ppt_x"/>
                                          </p:val>
                                        </p:tav>
                                      </p:tavLst>
                                    </p:anim>
                                    <p:anim calcmode="lin" valueType="num">
                                      <p:cBhvr additive="base">
                                        <p:cTn id="77" dur="250" fill="hold"/>
                                        <p:tgtEl>
                                          <p:spTgt spid="90"/>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8850"/>
                            </p:stCondLst>
                            <p:childTnLst>
                              <p:par>
                                <p:cTn id="79" presetID="2" presetClass="entr" presetSubtype="4" fill="hold" grpId="0" nodeType="afterEffect">
                                  <p:stCondLst>
                                    <p:cond delay="0"/>
                                  </p:stCondLst>
                                  <p:childTnLst>
                                    <p:set>
                                      <p:cBhvr>
                                        <p:cTn id="80" dur="1" fill="hold">
                                          <p:stCondLst>
                                            <p:cond delay="0"/>
                                          </p:stCondLst>
                                        </p:cTn>
                                        <p:tgtEl>
                                          <p:spTgt spid="91"/>
                                        </p:tgtEl>
                                        <p:attrNameLst>
                                          <p:attrName>style.visibility</p:attrName>
                                        </p:attrNameLst>
                                      </p:cBhvr>
                                      <p:to>
                                        <p:strVal val="visible"/>
                                      </p:to>
                                    </p:set>
                                    <p:anim calcmode="lin" valueType="num">
                                      <p:cBhvr additive="base">
                                        <p:cTn id="81" dur="250" fill="hold"/>
                                        <p:tgtEl>
                                          <p:spTgt spid="91"/>
                                        </p:tgtEl>
                                        <p:attrNameLst>
                                          <p:attrName>ppt_x</p:attrName>
                                        </p:attrNameLst>
                                      </p:cBhvr>
                                      <p:tavLst>
                                        <p:tav tm="0">
                                          <p:val>
                                            <p:strVal val="#ppt_x"/>
                                          </p:val>
                                        </p:tav>
                                        <p:tav tm="100000">
                                          <p:val>
                                            <p:strVal val="#ppt_x"/>
                                          </p:val>
                                        </p:tav>
                                      </p:tavLst>
                                    </p:anim>
                                    <p:anim calcmode="lin" valueType="num">
                                      <p:cBhvr additive="base">
                                        <p:cTn id="82" dur="25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3" grpId="0" animBg="1"/>
      <p:bldP spid="34" grpId="0" animBg="1"/>
      <p:bldP spid="35" grpId="0" animBg="1"/>
      <p:bldP spid="88" grpId="0"/>
      <p:bldP spid="89" grpId="0"/>
      <p:bldP spid="90" grpId="0"/>
      <p:bldP spid="91"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34" name="텍스트 개체 틀 3"/>
          <p:cNvSpPr txBox="1"/>
          <p:nvPr/>
        </p:nvSpPr>
        <p:spPr>
          <a:xfrm>
            <a:off x="1331343" y="1252586"/>
            <a:ext cx="9529314" cy="560153"/>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spcBef>
                <a:spcPct val="0"/>
              </a:spcBef>
            </a:pPr>
            <a:r>
              <a:rPr lang="zh-CN" altLang="en-US" sz="1400">
                <a:solidFill>
                  <a:schemeClr val="tx1">
                    <a:lumMod val="75000"/>
                    <a:lumOff val="25000"/>
                  </a:schemeClr>
                </a:solidFill>
                <a:sym typeface="微软雅黑" panose="020b0503020204020204"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a:solidFill>
                <a:schemeClr val="tx1">
                  <a:lumMod val="75000"/>
                  <a:lumOff val="25000"/>
                </a:schemeClr>
              </a:solidFill>
              <a:sym typeface="微软雅黑" panose="020b0503020204020204" pitchFamily="34" charset="-122"/>
            </a:endParaRPr>
          </a:p>
        </p:txBody>
      </p:sp>
      <p:grpSp>
        <p:nvGrpSpPr>
          <p:cNvPr id="2" name="组合 1"/>
          <p:cNvGrpSpPr/>
          <p:nvPr/>
        </p:nvGrpSpPr>
        <p:grpSpPr>
          <a:xfrm>
            <a:off x="2106878" y="1909689"/>
            <a:ext cx="1903613" cy="1877027"/>
            <a:chOff x="2106878" y="1909689"/>
            <a:chExt cx="1903613" cy="1877027"/>
          </a:xfrm>
        </p:grpSpPr>
        <p:graphicFrame>
          <p:nvGraphicFramePr>
            <p:cNvPr id="35" name="차트 7"/>
            <p:cNvGraphicFramePr/>
            <p:nvPr/>
          </p:nvGraphicFramePr>
          <p:xfrm>
            <a:off x="2106878" y="1909689"/>
            <a:ext cx="1903613" cy="1877027"/>
          </p:xfrm>
          <a:graphic>
            <a:graphicData uri="http://schemas.openxmlformats.org/drawingml/2006/chart">
              <c:chart xmlns:c="http://schemas.openxmlformats.org/drawingml/2006/chart" r:id="rId3"/>
            </a:graphicData>
          </a:graphic>
        </p:graphicFrame>
        <p:sp>
          <p:nvSpPr>
            <p:cNvPr id="36" name="타원 8"/>
            <p:cNvSpPr/>
            <p:nvPr/>
          </p:nvSpPr>
          <p:spPr>
            <a:xfrm>
              <a:off x="2257585" y="2058075"/>
              <a:ext cx="1580256" cy="1580256"/>
            </a:xfrm>
            <a:prstGeom prst="ellips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865">
                <a:solidFill>
                  <a:schemeClr val="tx1">
                    <a:lumMod val="75000"/>
                    <a:lumOff val="25000"/>
                  </a:schemeClr>
                </a:solidFill>
              </a:endParaRPr>
            </a:p>
          </p:txBody>
        </p:sp>
        <p:sp>
          <p:nvSpPr>
            <p:cNvPr id="37" name="Rectangle 3"/>
            <p:cNvSpPr txBox="1">
              <a:spLocks noChangeArrowheads="1"/>
            </p:cNvSpPr>
            <p:nvPr/>
          </p:nvSpPr>
          <p:spPr>
            <a:xfrm>
              <a:off x="2508412" y="2664273"/>
              <a:ext cx="1078603" cy="36785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ct val="0"/>
                </a:spcBef>
                <a:spcAft>
                  <a:spcPct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24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40</a:t>
              </a:r>
              <a:r>
                <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8" name="그룹 18"/>
          <p:cNvGrpSpPr/>
          <p:nvPr/>
        </p:nvGrpSpPr>
        <p:grpSpPr>
          <a:xfrm>
            <a:off x="2015547" y="4252657"/>
            <a:ext cx="2311824" cy="2186836"/>
            <a:chOff x="1053459" y="4138782"/>
            <a:chExt cx="2121363" cy="2006672"/>
          </a:xfrm>
        </p:grpSpPr>
        <p:sp>
          <p:nvSpPr>
            <p:cNvPr id="39" name="Rectangle 3"/>
            <p:cNvSpPr txBox="1">
              <a:spLocks noChangeArrowheads="1"/>
            </p:cNvSpPr>
            <p:nvPr/>
          </p:nvSpPr>
          <p:spPr bwMode="auto">
            <a:xfrm>
              <a:off x="1091498" y="4337785"/>
              <a:ext cx="2046812" cy="254178"/>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800" b="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输入标题文字</a:t>
              </a:r>
              <a:endParaRPr lang="en-US" sz="18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
            <p:cNvSpPr txBox="1">
              <a:spLocks noChangeArrowheads="1"/>
            </p:cNvSpPr>
            <p:nvPr/>
          </p:nvSpPr>
          <p:spPr bwMode="auto">
            <a:xfrm>
              <a:off x="1068709" y="4757321"/>
              <a:ext cx="2092395" cy="1270891"/>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defTabSz="914400" latinLnBrk="0">
                <a:lnSpc>
                  <a:spcPct val="150000"/>
                </a:lnSpc>
              </a:pPr>
              <a:r>
                <a:rPr lang="zh-CN" altLang="en-US" sz="1200">
                  <a:solidFill>
                    <a:sysClr val="windowText" lastClr="000000"/>
                  </a:solidFill>
                  <a:latin typeface="微软雅黑" panose="020b0503020204020204" pitchFamily="34" charset="-122"/>
                </a:rPr>
                <a:t>您的内容打在这里，或者通过复制您的文本后，在此框中选择粘贴，并选择只保留文字。您的内容打在这里，或者通过复制您的文本后，在此框中选择</a:t>
              </a:r>
              <a:r>
                <a:rPr lang="zh-CN" altLang="en-US" sz="1200" smtClean="0">
                  <a:solidFill>
                    <a:sysClr val="windowText" lastClr="000000"/>
                  </a:solidFill>
                  <a:latin typeface="微软雅黑" panose="020b0503020204020204" pitchFamily="34" charset="-122"/>
                </a:rPr>
                <a:t>粘贴。</a:t>
              </a:r>
              <a:endParaRPr lang="en-US" altLang="zh-CN" sz="1200">
                <a:solidFill>
                  <a:sysClr val="windowText" lastClr="000000"/>
                </a:solidFill>
                <a:latin typeface="微软雅黑" panose="020b0503020204020204" pitchFamily="34" charset="-122"/>
              </a:endParaRPr>
            </a:p>
          </p:txBody>
        </p:sp>
        <p:cxnSp>
          <p:nvCxnSpPr>
            <p:cNvPr id="41" name="직선 연결선 21"/>
            <p:cNvCxnSpPr/>
            <p:nvPr/>
          </p:nvCxnSpPr>
          <p:spPr>
            <a:xfrm>
              <a:off x="1053459" y="4138782"/>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직선 연결선 22"/>
            <p:cNvCxnSpPr/>
            <p:nvPr/>
          </p:nvCxnSpPr>
          <p:spPr>
            <a:xfrm>
              <a:off x="1054989" y="6145454"/>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직선 연결선 23"/>
            <p:cNvCxnSpPr/>
            <p:nvPr/>
          </p:nvCxnSpPr>
          <p:spPr>
            <a:xfrm>
              <a:off x="1054989" y="4737094"/>
              <a:ext cx="2119833"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Freeform 6"/>
            <p:cNvSpPr>
              <a:spLocks noEditPoints="1"/>
            </p:cNvSpPr>
            <p:nvPr/>
          </p:nvSpPr>
          <p:spPr bwMode="auto">
            <a:xfrm>
              <a:off x="1053459" y="4300921"/>
              <a:ext cx="345904" cy="345019"/>
            </a:xfrm>
            <a:custGeom>
              <a:gdLst>
                <a:gd name="T0" fmla="*/ 653 w 1173"/>
                <a:gd name="T1" fmla="*/ 859 h 1170"/>
                <a:gd name="T2" fmla="*/ 698 w 1173"/>
                <a:gd name="T3" fmla="*/ 811 h 1170"/>
                <a:gd name="T4" fmla="*/ 811 w 1173"/>
                <a:gd name="T5" fmla="*/ 693 h 1170"/>
                <a:gd name="T6" fmla="*/ 930 w 1173"/>
                <a:gd name="T7" fmla="*/ 475 h 1170"/>
                <a:gd name="T8" fmla="*/ 906 w 1173"/>
                <a:gd name="T9" fmla="*/ 293 h 1170"/>
                <a:gd name="T10" fmla="*/ 794 w 1173"/>
                <a:gd name="T11" fmla="*/ 151 h 1170"/>
                <a:gd name="T12" fmla="*/ 622 w 1173"/>
                <a:gd name="T13" fmla="*/ 85 h 1170"/>
                <a:gd name="T14" fmla="*/ 452 w 1173"/>
                <a:gd name="T15" fmla="*/ 110 h 1170"/>
                <a:gd name="T16" fmla="*/ 309 w 1173"/>
                <a:gd name="T17" fmla="*/ 222 h 1170"/>
                <a:gd name="T18" fmla="*/ 242 w 1173"/>
                <a:gd name="T19" fmla="*/ 393 h 1170"/>
                <a:gd name="T20" fmla="*/ 289 w 1173"/>
                <a:gd name="T21" fmla="*/ 605 h 1170"/>
                <a:gd name="T22" fmla="*/ 444 w 1173"/>
                <a:gd name="T23" fmla="*/ 750 h 1170"/>
                <a:gd name="T24" fmla="*/ 660 w 1173"/>
                <a:gd name="T25" fmla="*/ 1142 h 1170"/>
                <a:gd name="T26" fmla="*/ 535 w 1173"/>
                <a:gd name="T27" fmla="*/ 1162 h 1170"/>
                <a:gd name="T28" fmla="*/ 449 w 1173"/>
                <a:gd name="T29" fmla="*/ 1117 h 1170"/>
                <a:gd name="T30" fmla="*/ 396 w 1173"/>
                <a:gd name="T31" fmla="*/ 1046 h 1170"/>
                <a:gd name="T32" fmla="*/ 310 w 1173"/>
                <a:gd name="T33" fmla="*/ 756 h 1170"/>
                <a:gd name="T34" fmla="*/ 162 w 1173"/>
                <a:gd name="T35" fmla="*/ 486 h 1170"/>
                <a:gd name="T36" fmla="*/ 192 w 1173"/>
                <a:gd name="T37" fmla="*/ 262 h 1170"/>
                <a:gd name="T38" fmla="*/ 331 w 1173"/>
                <a:gd name="T39" fmla="*/ 86 h 1170"/>
                <a:gd name="T40" fmla="*/ 543 w 1173"/>
                <a:gd name="T41" fmla="*/ 3 h 1170"/>
                <a:gd name="T42" fmla="*/ 753 w 1173"/>
                <a:gd name="T43" fmla="*/ 34 h 1170"/>
                <a:gd name="T44" fmla="*/ 930 w 1173"/>
                <a:gd name="T45" fmla="*/ 173 h 1170"/>
                <a:gd name="T46" fmla="*/ 1013 w 1173"/>
                <a:gd name="T47" fmla="*/ 385 h 1170"/>
                <a:gd name="T48" fmla="*/ 955 w 1173"/>
                <a:gd name="T49" fmla="*/ 647 h 1170"/>
                <a:gd name="T50" fmla="*/ 782 w 1173"/>
                <a:gd name="T51" fmla="*/ 815 h 1170"/>
                <a:gd name="T52" fmla="*/ 759 w 1173"/>
                <a:gd name="T53" fmla="*/ 1092 h 1170"/>
                <a:gd name="T54" fmla="*/ 668 w 1173"/>
                <a:gd name="T55" fmla="*/ 1124 h 1170"/>
                <a:gd name="T56" fmla="*/ 995 w 1173"/>
                <a:gd name="T57" fmla="*/ 660 h 1170"/>
                <a:gd name="T58" fmla="*/ 1090 w 1173"/>
                <a:gd name="T59" fmla="*/ 684 h 1170"/>
                <a:gd name="T60" fmla="*/ 1083 w 1173"/>
                <a:gd name="T61" fmla="*/ 728 h 1170"/>
                <a:gd name="T62" fmla="*/ 1021 w 1173"/>
                <a:gd name="T63" fmla="*/ 202 h 1170"/>
                <a:gd name="T64" fmla="*/ 992 w 1173"/>
                <a:gd name="T65" fmla="*/ 168 h 1170"/>
                <a:gd name="T66" fmla="*/ 1083 w 1173"/>
                <a:gd name="T67" fmla="*/ 120 h 1170"/>
                <a:gd name="T68" fmla="*/ 1090 w 1173"/>
                <a:gd name="T69" fmla="*/ 166 h 1170"/>
                <a:gd name="T70" fmla="*/ 1060 w 1173"/>
                <a:gd name="T71" fmla="*/ 435 h 1170"/>
                <a:gd name="T72" fmla="*/ 1085 w 1173"/>
                <a:gd name="T73" fmla="*/ 397 h 1170"/>
                <a:gd name="T74" fmla="*/ 1173 w 1173"/>
                <a:gd name="T75" fmla="*/ 425 h 1170"/>
                <a:gd name="T76" fmla="*/ 169 w 1173"/>
                <a:gd name="T77" fmla="*/ 152 h 1170"/>
                <a:gd name="T78" fmla="*/ 176 w 1173"/>
                <a:gd name="T79" fmla="*/ 193 h 1170"/>
                <a:gd name="T80" fmla="*/ 81 w 1173"/>
                <a:gd name="T81" fmla="*/ 161 h 1170"/>
                <a:gd name="T82" fmla="*/ 96 w 1173"/>
                <a:gd name="T83" fmla="*/ 119 h 1170"/>
                <a:gd name="T84" fmla="*/ 157 w 1173"/>
                <a:gd name="T85" fmla="*/ 646 h 1170"/>
                <a:gd name="T86" fmla="*/ 180 w 1173"/>
                <a:gd name="T87" fmla="*/ 686 h 1170"/>
                <a:gd name="T88" fmla="*/ 86 w 1173"/>
                <a:gd name="T89" fmla="*/ 726 h 1170"/>
                <a:gd name="T90" fmla="*/ 89 w 1173"/>
                <a:gd name="T91" fmla="*/ 680 h 1170"/>
                <a:gd name="T92" fmla="*/ 115 w 1173"/>
                <a:gd name="T93" fmla="*/ 419 h 1170"/>
                <a:gd name="T94" fmla="*/ 27 w 1173"/>
                <a:gd name="T95" fmla="*/ 452 h 1170"/>
                <a:gd name="T96" fmla="*/ 1 w 1173"/>
                <a:gd name="T97" fmla="*/ 419 h 1170"/>
                <a:gd name="T98" fmla="*/ 381 w 1173"/>
                <a:gd name="T99" fmla="*/ 303 h 1170"/>
                <a:gd name="T100" fmla="*/ 410 w 1173"/>
                <a:gd name="T101" fmla="*/ 268 h 1170"/>
                <a:gd name="T102" fmla="*/ 507 w 1173"/>
                <a:gd name="T103" fmla="*/ 323 h 1170"/>
                <a:gd name="T104" fmla="*/ 572 w 1173"/>
                <a:gd name="T105" fmla="*/ 252 h 1170"/>
                <a:gd name="T106" fmla="*/ 614 w 1173"/>
                <a:gd name="T107" fmla="*/ 270 h 1170"/>
                <a:gd name="T108" fmla="*/ 741 w 1173"/>
                <a:gd name="T109" fmla="*/ 288 h 1170"/>
                <a:gd name="T110" fmla="*/ 779 w 1173"/>
                <a:gd name="T111" fmla="*/ 271 h 1170"/>
                <a:gd name="T112" fmla="*/ 687 w 1173"/>
                <a:gd name="T113" fmla="*/ 656 h 1170"/>
                <a:gd name="T114" fmla="*/ 643 w 1173"/>
                <a:gd name="T115" fmla="*/ 652 h 1170"/>
                <a:gd name="T116" fmla="*/ 636 w 1173"/>
                <a:gd name="T117" fmla="*/ 373 h 1170"/>
                <a:gd name="T118" fmla="*/ 587 w 1173"/>
                <a:gd name="T119" fmla="*/ 466 h 1170"/>
                <a:gd name="T120" fmla="*/ 559 w 1173"/>
                <a:gd name="T121" fmla="*/ 371 h 1170"/>
                <a:gd name="T122" fmla="*/ 534 w 1173"/>
                <a:gd name="T123" fmla="*/ 643 h 1170"/>
                <a:gd name="T124" fmla="*/ 494 w 1173"/>
                <a:gd name="T125" fmla="*/ 663 h 11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1170">
                  <a:moveTo>
                    <a:pt x="477" y="826"/>
                  </a:moveTo>
                  <a:lnTo>
                    <a:pt x="477" y="826"/>
                  </a:lnTo>
                  <a:lnTo>
                    <a:pt x="479" y="833"/>
                  </a:lnTo>
                  <a:lnTo>
                    <a:pt x="483" y="840"/>
                  </a:lnTo>
                  <a:lnTo>
                    <a:pt x="487" y="846"/>
                  </a:lnTo>
                  <a:lnTo>
                    <a:pt x="493" y="850"/>
                  </a:lnTo>
                  <a:lnTo>
                    <a:pt x="499" y="854"/>
                  </a:lnTo>
                  <a:lnTo>
                    <a:pt x="506" y="857"/>
                  </a:lnTo>
                  <a:lnTo>
                    <a:pt x="514" y="859"/>
                  </a:lnTo>
                  <a:lnTo>
                    <a:pt x="522" y="859"/>
                  </a:lnTo>
                  <a:lnTo>
                    <a:pt x="653" y="859"/>
                  </a:lnTo>
                  <a:lnTo>
                    <a:pt x="653" y="859"/>
                  </a:lnTo>
                  <a:lnTo>
                    <a:pt x="660" y="859"/>
                  </a:lnTo>
                  <a:lnTo>
                    <a:pt x="668" y="857"/>
                  </a:lnTo>
                  <a:lnTo>
                    <a:pt x="674" y="854"/>
                  </a:lnTo>
                  <a:lnTo>
                    <a:pt x="681" y="850"/>
                  </a:lnTo>
                  <a:lnTo>
                    <a:pt x="687" y="846"/>
                  </a:lnTo>
                  <a:lnTo>
                    <a:pt x="692" y="840"/>
                  </a:lnTo>
                  <a:lnTo>
                    <a:pt x="695" y="833"/>
                  </a:lnTo>
                  <a:lnTo>
                    <a:pt x="696" y="826"/>
                  </a:lnTo>
                  <a:lnTo>
                    <a:pt x="696" y="826"/>
                  </a:lnTo>
                  <a:lnTo>
                    <a:pt x="698" y="811"/>
                  </a:lnTo>
                  <a:lnTo>
                    <a:pt x="702" y="798"/>
                  </a:lnTo>
                  <a:lnTo>
                    <a:pt x="706" y="784"/>
                  </a:lnTo>
                  <a:lnTo>
                    <a:pt x="713" y="771"/>
                  </a:lnTo>
                  <a:lnTo>
                    <a:pt x="721" y="760"/>
                  </a:lnTo>
                  <a:lnTo>
                    <a:pt x="730" y="750"/>
                  </a:lnTo>
                  <a:lnTo>
                    <a:pt x="741" y="741"/>
                  </a:lnTo>
                  <a:lnTo>
                    <a:pt x="753" y="733"/>
                  </a:lnTo>
                  <a:lnTo>
                    <a:pt x="753" y="733"/>
                  </a:lnTo>
                  <a:lnTo>
                    <a:pt x="774" y="720"/>
                  </a:lnTo>
                  <a:lnTo>
                    <a:pt x="793" y="708"/>
                  </a:lnTo>
                  <a:lnTo>
                    <a:pt x="811" y="693"/>
                  </a:lnTo>
                  <a:lnTo>
                    <a:pt x="829" y="677"/>
                  </a:lnTo>
                  <a:lnTo>
                    <a:pt x="845" y="661"/>
                  </a:lnTo>
                  <a:lnTo>
                    <a:pt x="859" y="643"/>
                  </a:lnTo>
                  <a:lnTo>
                    <a:pt x="872" y="624"/>
                  </a:lnTo>
                  <a:lnTo>
                    <a:pt x="884" y="605"/>
                  </a:lnTo>
                  <a:lnTo>
                    <a:pt x="896" y="586"/>
                  </a:lnTo>
                  <a:lnTo>
                    <a:pt x="905" y="564"/>
                  </a:lnTo>
                  <a:lnTo>
                    <a:pt x="914" y="543"/>
                  </a:lnTo>
                  <a:lnTo>
                    <a:pt x="921" y="520"/>
                  </a:lnTo>
                  <a:lnTo>
                    <a:pt x="926" y="499"/>
                  </a:lnTo>
                  <a:lnTo>
                    <a:pt x="930" y="475"/>
                  </a:lnTo>
                  <a:lnTo>
                    <a:pt x="932" y="452"/>
                  </a:lnTo>
                  <a:lnTo>
                    <a:pt x="934" y="428"/>
                  </a:lnTo>
                  <a:lnTo>
                    <a:pt x="934" y="428"/>
                  </a:lnTo>
                  <a:lnTo>
                    <a:pt x="932" y="411"/>
                  </a:lnTo>
                  <a:lnTo>
                    <a:pt x="931" y="393"/>
                  </a:lnTo>
                  <a:lnTo>
                    <a:pt x="929" y="376"/>
                  </a:lnTo>
                  <a:lnTo>
                    <a:pt x="926" y="358"/>
                  </a:lnTo>
                  <a:lnTo>
                    <a:pt x="922" y="343"/>
                  </a:lnTo>
                  <a:lnTo>
                    <a:pt x="918" y="325"/>
                  </a:lnTo>
                  <a:lnTo>
                    <a:pt x="912" y="309"/>
                  </a:lnTo>
                  <a:lnTo>
                    <a:pt x="906" y="293"/>
                  </a:lnTo>
                  <a:lnTo>
                    <a:pt x="899" y="279"/>
                  </a:lnTo>
                  <a:lnTo>
                    <a:pt x="891" y="264"/>
                  </a:lnTo>
                  <a:lnTo>
                    <a:pt x="883" y="249"/>
                  </a:lnTo>
                  <a:lnTo>
                    <a:pt x="874" y="235"/>
                  </a:lnTo>
                  <a:lnTo>
                    <a:pt x="864" y="222"/>
                  </a:lnTo>
                  <a:lnTo>
                    <a:pt x="854" y="208"/>
                  </a:lnTo>
                  <a:lnTo>
                    <a:pt x="843" y="195"/>
                  </a:lnTo>
                  <a:lnTo>
                    <a:pt x="832" y="184"/>
                  </a:lnTo>
                  <a:lnTo>
                    <a:pt x="819" y="173"/>
                  </a:lnTo>
                  <a:lnTo>
                    <a:pt x="807" y="161"/>
                  </a:lnTo>
                  <a:lnTo>
                    <a:pt x="794" y="151"/>
                  </a:lnTo>
                  <a:lnTo>
                    <a:pt x="781" y="142"/>
                  </a:lnTo>
                  <a:lnTo>
                    <a:pt x="767" y="133"/>
                  </a:lnTo>
                  <a:lnTo>
                    <a:pt x="752" y="125"/>
                  </a:lnTo>
                  <a:lnTo>
                    <a:pt x="737" y="117"/>
                  </a:lnTo>
                  <a:lnTo>
                    <a:pt x="721" y="110"/>
                  </a:lnTo>
                  <a:lnTo>
                    <a:pt x="706" y="103"/>
                  </a:lnTo>
                  <a:lnTo>
                    <a:pt x="689" y="98"/>
                  </a:lnTo>
                  <a:lnTo>
                    <a:pt x="673" y="94"/>
                  </a:lnTo>
                  <a:lnTo>
                    <a:pt x="656" y="89"/>
                  </a:lnTo>
                  <a:lnTo>
                    <a:pt x="639" y="87"/>
                  </a:lnTo>
                  <a:lnTo>
                    <a:pt x="622" y="85"/>
                  </a:lnTo>
                  <a:lnTo>
                    <a:pt x="605" y="82"/>
                  </a:lnTo>
                  <a:lnTo>
                    <a:pt x="587" y="82"/>
                  </a:lnTo>
                  <a:lnTo>
                    <a:pt x="587" y="82"/>
                  </a:lnTo>
                  <a:lnTo>
                    <a:pt x="569" y="82"/>
                  </a:lnTo>
                  <a:lnTo>
                    <a:pt x="551" y="85"/>
                  </a:lnTo>
                  <a:lnTo>
                    <a:pt x="534" y="87"/>
                  </a:lnTo>
                  <a:lnTo>
                    <a:pt x="517" y="89"/>
                  </a:lnTo>
                  <a:lnTo>
                    <a:pt x="500" y="94"/>
                  </a:lnTo>
                  <a:lnTo>
                    <a:pt x="484" y="98"/>
                  </a:lnTo>
                  <a:lnTo>
                    <a:pt x="468" y="103"/>
                  </a:lnTo>
                  <a:lnTo>
                    <a:pt x="452" y="110"/>
                  </a:lnTo>
                  <a:lnTo>
                    <a:pt x="437" y="117"/>
                  </a:lnTo>
                  <a:lnTo>
                    <a:pt x="422" y="125"/>
                  </a:lnTo>
                  <a:lnTo>
                    <a:pt x="407" y="133"/>
                  </a:lnTo>
                  <a:lnTo>
                    <a:pt x="394" y="142"/>
                  </a:lnTo>
                  <a:lnTo>
                    <a:pt x="380" y="151"/>
                  </a:lnTo>
                  <a:lnTo>
                    <a:pt x="366" y="161"/>
                  </a:lnTo>
                  <a:lnTo>
                    <a:pt x="354" y="173"/>
                  </a:lnTo>
                  <a:lnTo>
                    <a:pt x="342" y="184"/>
                  </a:lnTo>
                  <a:lnTo>
                    <a:pt x="331" y="195"/>
                  </a:lnTo>
                  <a:lnTo>
                    <a:pt x="320" y="208"/>
                  </a:lnTo>
                  <a:lnTo>
                    <a:pt x="309" y="222"/>
                  </a:lnTo>
                  <a:lnTo>
                    <a:pt x="300" y="235"/>
                  </a:lnTo>
                  <a:lnTo>
                    <a:pt x="291" y="249"/>
                  </a:lnTo>
                  <a:lnTo>
                    <a:pt x="283" y="264"/>
                  </a:lnTo>
                  <a:lnTo>
                    <a:pt x="275" y="279"/>
                  </a:lnTo>
                  <a:lnTo>
                    <a:pt x="268" y="293"/>
                  </a:lnTo>
                  <a:lnTo>
                    <a:pt x="261" y="309"/>
                  </a:lnTo>
                  <a:lnTo>
                    <a:pt x="257" y="325"/>
                  </a:lnTo>
                  <a:lnTo>
                    <a:pt x="251" y="343"/>
                  </a:lnTo>
                  <a:lnTo>
                    <a:pt x="248" y="358"/>
                  </a:lnTo>
                  <a:lnTo>
                    <a:pt x="244" y="376"/>
                  </a:lnTo>
                  <a:lnTo>
                    <a:pt x="242" y="393"/>
                  </a:lnTo>
                  <a:lnTo>
                    <a:pt x="241" y="411"/>
                  </a:lnTo>
                  <a:lnTo>
                    <a:pt x="241" y="428"/>
                  </a:lnTo>
                  <a:lnTo>
                    <a:pt x="241" y="428"/>
                  </a:lnTo>
                  <a:lnTo>
                    <a:pt x="242" y="452"/>
                  </a:lnTo>
                  <a:lnTo>
                    <a:pt x="244" y="475"/>
                  </a:lnTo>
                  <a:lnTo>
                    <a:pt x="248" y="499"/>
                  </a:lnTo>
                  <a:lnTo>
                    <a:pt x="253" y="520"/>
                  </a:lnTo>
                  <a:lnTo>
                    <a:pt x="260" y="543"/>
                  </a:lnTo>
                  <a:lnTo>
                    <a:pt x="268" y="564"/>
                  </a:lnTo>
                  <a:lnTo>
                    <a:pt x="278" y="586"/>
                  </a:lnTo>
                  <a:lnTo>
                    <a:pt x="289" y="605"/>
                  </a:lnTo>
                  <a:lnTo>
                    <a:pt x="301" y="624"/>
                  </a:lnTo>
                  <a:lnTo>
                    <a:pt x="315" y="643"/>
                  </a:lnTo>
                  <a:lnTo>
                    <a:pt x="330" y="661"/>
                  </a:lnTo>
                  <a:lnTo>
                    <a:pt x="346" y="677"/>
                  </a:lnTo>
                  <a:lnTo>
                    <a:pt x="363" y="693"/>
                  </a:lnTo>
                  <a:lnTo>
                    <a:pt x="381" y="708"/>
                  </a:lnTo>
                  <a:lnTo>
                    <a:pt x="401" y="720"/>
                  </a:lnTo>
                  <a:lnTo>
                    <a:pt x="421" y="733"/>
                  </a:lnTo>
                  <a:lnTo>
                    <a:pt x="421" y="733"/>
                  </a:lnTo>
                  <a:lnTo>
                    <a:pt x="433" y="741"/>
                  </a:lnTo>
                  <a:lnTo>
                    <a:pt x="444" y="750"/>
                  </a:lnTo>
                  <a:lnTo>
                    <a:pt x="453" y="760"/>
                  </a:lnTo>
                  <a:lnTo>
                    <a:pt x="461" y="771"/>
                  </a:lnTo>
                  <a:lnTo>
                    <a:pt x="467" y="784"/>
                  </a:lnTo>
                  <a:lnTo>
                    <a:pt x="471" y="798"/>
                  </a:lnTo>
                  <a:lnTo>
                    <a:pt x="476" y="811"/>
                  </a:lnTo>
                  <a:lnTo>
                    <a:pt x="477" y="826"/>
                  </a:lnTo>
                  <a:lnTo>
                    <a:pt x="477" y="826"/>
                  </a:lnTo>
                  <a:close/>
                  <a:moveTo>
                    <a:pt x="668" y="1124"/>
                  </a:moveTo>
                  <a:lnTo>
                    <a:pt x="668" y="1124"/>
                  </a:lnTo>
                  <a:lnTo>
                    <a:pt x="664" y="1133"/>
                  </a:lnTo>
                  <a:lnTo>
                    <a:pt x="660" y="1142"/>
                  </a:lnTo>
                  <a:lnTo>
                    <a:pt x="654" y="1150"/>
                  </a:lnTo>
                  <a:lnTo>
                    <a:pt x="647" y="1157"/>
                  </a:lnTo>
                  <a:lnTo>
                    <a:pt x="639" y="1162"/>
                  </a:lnTo>
                  <a:lnTo>
                    <a:pt x="630" y="1166"/>
                  </a:lnTo>
                  <a:lnTo>
                    <a:pt x="620" y="1169"/>
                  </a:lnTo>
                  <a:lnTo>
                    <a:pt x="609" y="1170"/>
                  </a:lnTo>
                  <a:lnTo>
                    <a:pt x="564" y="1170"/>
                  </a:lnTo>
                  <a:lnTo>
                    <a:pt x="564" y="1170"/>
                  </a:lnTo>
                  <a:lnTo>
                    <a:pt x="554" y="1169"/>
                  </a:lnTo>
                  <a:lnTo>
                    <a:pt x="544" y="1166"/>
                  </a:lnTo>
                  <a:lnTo>
                    <a:pt x="535" y="1162"/>
                  </a:lnTo>
                  <a:lnTo>
                    <a:pt x="527" y="1157"/>
                  </a:lnTo>
                  <a:lnTo>
                    <a:pt x="520" y="1150"/>
                  </a:lnTo>
                  <a:lnTo>
                    <a:pt x="514" y="1142"/>
                  </a:lnTo>
                  <a:lnTo>
                    <a:pt x="509" y="1133"/>
                  </a:lnTo>
                  <a:lnTo>
                    <a:pt x="507" y="1124"/>
                  </a:lnTo>
                  <a:lnTo>
                    <a:pt x="483" y="1124"/>
                  </a:lnTo>
                  <a:lnTo>
                    <a:pt x="483" y="1124"/>
                  </a:lnTo>
                  <a:lnTo>
                    <a:pt x="474" y="1124"/>
                  </a:lnTo>
                  <a:lnTo>
                    <a:pt x="466" y="1122"/>
                  </a:lnTo>
                  <a:lnTo>
                    <a:pt x="457" y="1121"/>
                  </a:lnTo>
                  <a:lnTo>
                    <a:pt x="449" y="1117"/>
                  </a:lnTo>
                  <a:lnTo>
                    <a:pt x="442" y="1114"/>
                  </a:lnTo>
                  <a:lnTo>
                    <a:pt x="434" y="1109"/>
                  </a:lnTo>
                  <a:lnTo>
                    <a:pt x="427" y="1105"/>
                  </a:lnTo>
                  <a:lnTo>
                    <a:pt x="421" y="1099"/>
                  </a:lnTo>
                  <a:lnTo>
                    <a:pt x="415" y="1092"/>
                  </a:lnTo>
                  <a:lnTo>
                    <a:pt x="411" y="1085"/>
                  </a:lnTo>
                  <a:lnTo>
                    <a:pt x="406" y="1078"/>
                  </a:lnTo>
                  <a:lnTo>
                    <a:pt x="402" y="1072"/>
                  </a:lnTo>
                  <a:lnTo>
                    <a:pt x="399" y="1064"/>
                  </a:lnTo>
                  <a:lnTo>
                    <a:pt x="397" y="1054"/>
                  </a:lnTo>
                  <a:lnTo>
                    <a:pt x="396" y="1046"/>
                  </a:lnTo>
                  <a:lnTo>
                    <a:pt x="395" y="1037"/>
                  </a:lnTo>
                  <a:lnTo>
                    <a:pt x="396" y="829"/>
                  </a:lnTo>
                  <a:lnTo>
                    <a:pt x="396" y="829"/>
                  </a:lnTo>
                  <a:lnTo>
                    <a:pt x="395" y="821"/>
                  </a:lnTo>
                  <a:lnTo>
                    <a:pt x="393" y="815"/>
                  </a:lnTo>
                  <a:lnTo>
                    <a:pt x="388" y="809"/>
                  </a:lnTo>
                  <a:lnTo>
                    <a:pt x="381" y="805"/>
                  </a:lnTo>
                  <a:lnTo>
                    <a:pt x="381" y="805"/>
                  </a:lnTo>
                  <a:lnTo>
                    <a:pt x="356" y="790"/>
                  </a:lnTo>
                  <a:lnTo>
                    <a:pt x="332" y="773"/>
                  </a:lnTo>
                  <a:lnTo>
                    <a:pt x="310" y="756"/>
                  </a:lnTo>
                  <a:lnTo>
                    <a:pt x="289" y="736"/>
                  </a:lnTo>
                  <a:lnTo>
                    <a:pt x="269" y="716"/>
                  </a:lnTo>
                  <a:lnTo>
                    <a:pt x="251" y="694"/>
                  </a:lnTo>
                  <a:lnTo>
                    <a:pt x="234" y="671"/>
                  </a:lnTo>
                  <a:lnTo>
                    <a:pt x="218" y="647"/>
                  </a:lnTo>
                  <a:lnTo>
                    <a:pt x="204" y="622"/>
                  </a:lnTo>
                  <a:lnTo>
                    <a:pt x="193" y="597"/>
                  </a:lnTo>
                  <a:lnTo>
                    <a:pt x="183" y="570"/>
                  </a:lnTo>
                  <a:lnTo>
                    <a:pt x="173" y="542"/>
                  </a:lnTo>
                  <a:lnTo>
                    <a:pt x="168" y="515"/>
                  </a:lnTo>
                  <a:lnTo>
                    <a:pt x="162" y="486"/>
                  </a:lnTo>
                  <a:lnTo>
                    <a:pt x="160" y="458"/>
                  </a:lnTo>
                  <a:lnTo>
                    <a:pt x="159" y="428"/>
                  </a:lnTo>
                  <a:lnTo>
                    <a:pt x="159" y="428"/>
                  </a:lnTo>
                  <a:lnTo>
                    <a:pt x="159" y="406"/>
                  </a:lnTo>
                  <a:lnTo>
                    <a:pt x="161" y="385"/>
                  </a:lnTo>
                  <a:lnTo>
                    <a:pt x="163" y="363"/>
                  </a:lnTo>
                  <a:lnTo>
                    <a:pt x="168" y="343"/>
                  </a:lnTo>
                  <a:lnTo>
                    <a:pt x="172" y="322"/>
                  </a:lnTo>
                  <a:lnTo>
                    <a:pt x="178" y="301"/>
                  </a:lnTo>
                  <a:lnTo>
                    <a:pt x="185" y="281"/>
                  </a:lnTo>
                  <a:lnTo>
                    <a:pt x="192" y="262"/>
                  </a:lnTo>
                  <a:lnTo>
                    <a:pt x="201" y="243"/>
                  </a:lnTo>
                  <a:lnTo>
                    <a:pt x="210" y="224"/>
                  </a:lnTo>
                  <a:lnTo>
                    <a:pt x="220" y="207"/>
                  </a:lnTo>
                  <a:lnTo>
                    <a:pt x="232" y="190"/>
                  </a:lnTo>
                  <a:lnTo>
                    <a:pt x="243" y="173"/>
                  </a:lnTo>
                  <a:lnTo>
                    <a:pt x="257" y="157"/>
                  </a:lnTo>
                  <a:lnTo>
                    <a:pt x="269" y="141"/>
                  </a:lnTo>
                  <a:lnTo>
                    <a:pt x="284" y="126"/>
                  </a:lnTo>
                  <a:lnTo>
                    <a:pt x="299" y="112"/>
                  </a:lnTo>
                  <a:lnTo>
                    <a:pt x="314" y="98"/>
                  </a:lnTo>
                  <a:lnTo>
                    <a:pt x="331" y="86"/>
                  </a:lnTo>
                  <a:lnTo>
                    <a:pt x="347" y="73"/>
                  </a:lnTo>
                  <a:lnTo>
                    <a:pt x="365" y="62"/>
                  </a:lnTo>
                  <a:lnTo>
                    <a:pt x="382" y="52"/>
                  </a:lnTo>
                  <a:lnTo>
                    <a:pt x="402" y="42"/>
                  </a:lnTo>
                  <a:lnTo>
                    <a:pt x="420" y="34"/>
                  </a:lnTo>
                  <a:lnTo>
                    <a:pt x="439" y="26"/>
                  </a:lnTo>
                  <a:lnTo>
                    <a:pt x="460" y="20"/>
                  </a:lnTo>
                  <a:lnTo>
                    <a:pt x="479" y="14"/>
                  </a:lnTo>
                  <a:lnTo>
                    <a:pt x="501" y="9"/>
                  </a:lnTo>
                  <a:lnTo>
                    <a:pt x="522" y="5"/>
                  </a:lnTo>
                  <a:lnTo>
                    <a:pt x="543" y="3"/>
                  </a:lnTo>
                  <a:lnTo>
                    <a:pt x="565" y="1"/>
                  </a:lnTo>
                  <a:lnTo>
                    <a:pt x="587" y="0"/>
                  </a:lnTo>
                  <a:lnTo>
                    <a:pt x="587" y="0"/>
                  </a:lnTo>
                  <a:lnTo>
                    <a:pt x="609" y="1"/>
                  </a:lnTo>
                  <a:lnTo>
                    <a:pt x="631" y="3"/>
                  </a:lnTo>
                  <a:lnTo>
                    <a:pt x="652" y="5"/>
                  </a:lnTo>
                  <a:lnTo>
                    <a:pt x="673" y="9"/>
                  </a:lnTo>
                  <a:lnTo>
                    <a:pt x="694" y="14"/>
                  </a:lnTo>
                  <a:lnTo>
                    <a:pt x="714" y="20"/>
                  </a:lnTo>
                  <a:lnTo>
                    <a:pt x="734" y="26"/>
                  </a:lnTo>
                  <a:lnTo>
                    <a:pt x="753" y="34"/>
                  </a:lnTo>
                  <a:lnTo>
                    <a:pt x="773" y="42"/>
                  </a:lnTo>
                  <a:lnTo>
                    <a:pt x="791" y="52"/>
                  </a:lnTo>
                  <a:lnTo>
                    <a:pt x="809" y="62"/>
                  </a:lnTo>
                  <a:lnTo>
                    <a:pt x="826" y="73"/>
                  </a:lnTo>
                  <a:lnTo>
                    <a:pt x="843" y="86"/>
                  </a:lnTo>
                  <a:lnTo>
                    <a:pt x="859" y="98"/>
                  </a:lnTo>
                  <a:lnTo>
                    <a:pt x="875" y="112"/>
                  </a:lnTo>
                  <a:lnTo>
                    <a:pt x="890" y="126"/>
                  </a:lnTo>
                  <a:lnTo>
                    <a:pt x="904" y="141"/>
                  </a:lnTo>
                  <a:lnTo>
                    <a:pt x="918" y="157"/>
                  </a:lnTo>
                  <a:lnTo>
                    <a:pt x="930" y="173"/>
                  </a:lnTo>
                  <a:lnTo>
                    <a:pt x="942" y="190"/>
                  </a:lnTo>
                  <a:lnTo>
                    <a:pt x="953" y="207"/>
                  </a:lnTo>
                  <a:lnTo>
                    <a:pt x="963" y="224"/>
                  </a:lnTo>
                  <a:lnTo>
                    <a:pt x="974" y="243"/>
                  </a:lnTo>
                  <a:lnTo>
                    <a:pt x="981" y="262"/>
                  </a:lnTo>
                  <a:lnTo>
                    <a:pt x="989" y="281"/>
                  </a:lnTo>
                  <a:lnTo>
                    <a:pt x="996" y="301"/>
                  </a:lnTo>
                  <a:lnTo>
                    <a:pt x="1002" y="322"/>
                  </a:lnTo>
                  <a:lnTo>
                    <a:pt x="1007" y="343"/>
                  </a:lnTo>
                  <a:lnTo>
                    <a:pt x="1010" y="363"/>
                  </a:lnTo>
                  <a:lnTo>
                    <a:pt x="1013" y="385"/>
                  </a:lnTo>
                  <a:lnTo>
                    <a:pt x="1015" y="406"/>
                  </a:lnTo>
                  <a:lnTo>
                    <a:pt x="1016" y="428"/>
                  </a:lnTo>
                  <a:lnTo>
                    <a:pt x="1016" y="428"/>
                  </a:lnTo>
                  <a:lnTo>
                    <a:pt x="1015" y="458"/>
                  </a:lnTo>
                  <a:lnTo>
                    <a:pt x="1011" y="486"/>
                  </a:lnTo>
                  <a:lnTo>
                    <a:pt x="1007" y="515"/>
                  </a:lnTo>
                  <a:lnTo>
                    <a:pt x="1000" y="542"/>
                  </a:lnTo>
                  <a:lnTo>
                    <a:pt x="992" y="570"/>
                  </a:lnTo>
                  <a:lnTo>
                    <a:pt x="981" y="597"/>
                  </a:lnTo>
                  <a:lnTo>
                    <a:pt x="969" y="622"/>
                  </a:lnTo>
                  <a:lnTo>
                    <a:pt x="955" y="647"/>
                  </a:lnTo>
                  <a:lnTo>
                    <a:pt x="940" y="671"/>
                  </a:lnTo>
                  <a:lnTo>
                    <a:pt x="923" y="694"/>
                  </a:lnTo>
                  <a:lnTo>
                    <a:pt x="905" y="716"/>
                  </a:lnTo>
                  <a:lnTo>
                    <a:pt x="886" y="736"/>
                  </a:lnTo>
                  <a:lnTo>
                    <a:pt x="864" y="756"/>
                  </a:lnTo>
                  <a:lnTo>
                    <a:pt x="841" y="773"/>
                  </a:lnTo>
                  <a:lnTo>
                    <a:pt x="817" y="790"/>
                  </a:lnTo>
                  <a:lnTo>
                    <a:pt x="792" y="805"/>
                  </a:lnTo>
                  <a:lnTo>
                    <a:pt x="792" y="805"/>
                  </a:lnTo>
                  <a:lnTo>
                    <a:pt x="786" y="809"/>
                  </a:lnTo>
                  <a:lnTo>
                    <a:pt x="782" y="815"/>
                  </a:lnTo>
                  <a:lnTo>
                    <a:pt x="779" y="821"/>
                  </a:lnTo>
                  <a:lnTo>
                    <a:pt x="778" y="829"/>
                  </a:lnTo>
                  <a:lnTo>
                    <a:pt x="778" y="1037"/>
                  </a:lnTo>
                  <a:lnTo>
                    <a:pt x="778" y="1037"/>
                  </a:lnTo>
                  <a:lnTo>
                    <a:pt x="778" y="1046"/>
                  </a:lnTo>
                  <a:lnTo>
                    <a:pt x="777" y="1054"/>
                  </a:lnTo>
                  <a:lnTo>
                    <a:pt x="775" y="1064"/>
                  </a:lnTo>
                  <a:lnTo>
                    <a:pt x="772" y="1072"/>
                  </a:lnTo>
                  <a:lnTo>
                    <a:pt x="768" y="1078"/>
                  </a:lnTo>
                  <a:lnTo>
                    <a:pt x="764" y="1085"/>
                  </a:lnTo>
                  <a:lnTo>
                    <a:pt x="759" y="1092"/>
                  </a:lnTo>
                  <a:lnTo>
                    <a:pt x="753" y="1099"/>
                  </a:lnTo>
                  <a:lnTo>
                    <a:pt x="746" y="1105"/>
                  </a:lnTo>
                  <a:lnTo>
                    <a:pt x="740" y="1109"/>
                  </a:lnTo>
                  <a:lnTo>
                    <a:pt x="733" y="1114"/>
                  </a:lnTo>
                  <a:lnTo>
                    <a:pt x="725" y="1117"/>
                  </a:lnTo>
                  <a:lnTo>
                    <a:pt x="717" y="1121"/>
                  </a:lnTo>
                  <a:lnTo>
                    <a:pt x="709" y="1122"/>
                  </a:lnTo>
                  <a:lnTo>
                    <a:pt x="700" y="1124"/>
                  </a:lnTo>
                  <a:lnTo>
                    <a:pt x="692" y="1124"/>
                  </a:lnTo>
                  <a:lnTo>
                    <a:pt x="668" y="1124"/>
                  </a:lnTo>
                  <a:lnTo>
                    <a:pt x="668" y="1124"/>
                  </a:lnTo>
                  <a:close/>
                  <a:moveTo>
                    <a:pt x="1004" y="697"/>
                  </a:moveTo>
                  <a:lnTo>
                    <a:pt x="1004" y="697"/>
                  </a:lnTo>
                  <a:lnTo>
                    <a:pt x="1000" y="694"/>
                  </a:lnTo>
                  <a:lnTo>
                    <a:pt x="996" y="689"/>
                  </a:lnTo>
                  <a:lnTo>
                    <a:pt x="994" y="686"/>
                  </a:lnTo>
                  <a:lnTo>
                    <a:pt x="992" y="680"/>
                  </a:lnTo>
                  <a:lnTo>
                    <a:pt x="991" y="676"/>
                  </a:lnTo>
                  <a:lnTo>
                    <a:pt x="992" y="670"/>
                  </a:lnTo>
                  <a:lnTo>
                    <a:pt x="993" y="664"/>
                  </a:lnTo>
                  <a:lnTo>
                    <a:pt x="995" y="660"/>
                  </a:lnTo>
                  <a:lnTo>
                    <a:pt x="995" y="660"/>
                  </a:lnTo>
                  <a:lnTo>
                    <a:pt x="999" y="655"/>
                  </a:lnTo>
                  <a:lnTo>
                    <a:pt x="1002" y="652"/>
                  </a:lnTo>
                  <a:lnTo>
                    <a:pt x="1007" y="649"/>
                  </a:lnTo>
                  <a:lnTo>
                    <a:pt x="1011" y="647"/>
                  </a:lnTo>
                  <a:lnTo>
                    <a:pt x="1017" y="646"/>
                  </a:lnTo>
                  <a:lnTo>
                    <a:pt x="1021" y="646"/>
                  </a:lnTo>
                  <a:lnTo>
                    <a:pt x="1027" y="647"/>
                  </a:lnTo>
                  <a:lnTo>
                    <a:pt x="1032" y="649"/>
                  </a:lnTo>
                  <a:lnTo>
                    <a:pt x="1085" y="680"/>
                  </a:lnTo>
                  <a:lnTo>
                    <a:pt x="1085" y="680"/>
                  </a:lnTo>
                  <a:lnTo>
                    <a:pt x="1090" y="684"/>
                  </a:lnTo>
                  <a:lnTo>
                    <a:pt x="1093" y="687"/>
                  </a:lnTo>
                  <a:lnTo>
                    <a:pt x="1096" y="692"/>
                  </a:lnTo>
                  <a:lnTo>
                    <a:pt x="1098" y="697"/>
                  </a:lnTo>
                  <a:lnTo>
                    <a:pt x="1099" y="702"/>
                  </a:lnTo>
                  <a:lnTo>
                    <a:pt x="1098" y="708"/>
                  </a:lnTo>
                  <a:lnTo>
                    <a:pt x="1097" y="712"/>
                  </a:lnTo>
                  <a:lnTo>
                    <a:pt x="1094" y="718"/>
                  </a:lnTo>
                  <a:lnTo>
                    <a:pt x="1094" y="718"/>
                  </a:lnTo>
                  <a:lnTo>
                    <a:pt x="1092" y="722"/>
                  </a:lnTo>
                  <a:lnTo>
                    <a:pt x="1088" y="726"/>
                  </a:lnTo>
                  <a:lnTo>
                    <a:pt x="1083" y="728"/>
                  </a:lnTo>
                  <a:lnTo>
                    <a:pt x="1079" y="730"/>
                  </a:lnTo>
                  <a:lnTo>
                    <a:pt x="1073" y="732"/>
                  </a:lnTo>
                  <a:lnTo>
                    <a:pt x="1068" y="732"/>
                  </a:lnTo>
                  <a:lnTo>
                    <a:pt x="1063" y="730"/>
                  </a:lnTo>
                  <a:lnTo>
                    <a:pt x="1058" y="728"/>
                  </a:lnTo>
                  <a:lnTo>
                    <a:pt x="1004" y="697"/>
                  </a:lnTo>
                  <a:lnTo>
                    <a:pt x="1004" y="697"/>
                  </a:lnTo>
                  <a:close/>
                  <a:moveTo>
                    <a:pt x="1032" y="199"/>
                  </a:moveTo>
                  <a:lnTo>
                    <a:pt x="1032" y="199"/>
                  </a:lnTo>
                  <a:lnTo>
                    <a:pt x="1027" y="201"/>
                  </a:lnTo>
                  <a:lnTo>
                    <a:pt x="1021" y="202"/>
                  </a:lnTo>
                  <a:lnTo>
                    <a:pt x="1017" y="202"/>
                  </a:lnTo>
                  <a:lnTo>
                    <a:pt x="1011" y="202"/>
                  </a:lnTo>
                  <a:lnTo>
                    <a:pt x="1007" y="200"/>
                  </a:lnTo>
                  <a:lnTo>
                    <a:pt x="1002" y="198"/>
                  </a:lnTo>
                  <a:lnTo>
                    <a:pt x="999" y="193"/>
                  </a:lnTo>
                  <a:lnTo>
                    <a:pt x="995" y="188"/>
                  </a:lnTo>
                  <a:lnTo>
                    <a:pt x="995" y="188"/>
                  </a:lnTo>
                  <a:lnTo>
                    <a:pt x="993" y="184"/>
                  </a:lnTo>
                  <a:lnTo>
                    <a:pt x="992" y="178"/>
                  </a:lnTo>
                  <a:lnTo>
                    <a:pt x="991" y="174"/>
                  </a:lnTo>
                  <a:lnTo>
                    <a:pt x="992" y="168"/>
                  </a:lnTo>
                  <a:lnTo>
                    <a:pt x="994" y="163"/>
                  </a:lnTo>
                  <a:lnTo>
                    <a:pt x="996" y="159"/>
                  </a:lnTo>
                  <a:lnTo>
                    <a:pt x="1000" y="155"/>
                  </a:lnTo>
                  <a:lnTo>
                    <a:pt x="1004" y="152"/>
                  </a:lnTo>
                  <a:lnTo>
                    <a:pt x="1058" y="121"/>
                  </a:lnTo>
                  <a:lnTo>
                    <a:pt x="1058" y="121"/>
                  </a:lnTo>
                  <a:lnTo>
                    <a:pt x="1063" y="119"/>
                  </a:lnTo>
                  <a:lnTo>
                    <a:pt x="1068" y="118"/>
                  </a:lnTo>
                  <a:lnTo>
                    <a:pt x="1073" y="118"/>
                  </a:lnTo>
                  <a:lnTo>
                    <a:pt x="1079" y="119"/>
                  </a:lnTo>
                  <a:lnTo>
                    <a:pt x="1083" y="120"/>
                  </a:lnTo>
                  <a:lnTo>
                    <a:pt x="1088" y="123"/>
                  </a:lnTo>
                  <a:lnTo>
                    <a:pt x="1092" y="127"/>
                  </a:lnTo>
                  <a:lnTo>
                    <a:pt x="1094" y="131"/>
                  </a:lnTo>
                  <a:lnTo>
                    <a:pt x="1094" y="131"/>
                  </a:lnTo>
                  <a:lnTo>
                    <a:pt x="1097" y="136"/>
                  </a:lnTo>
                  <a:lnTo>
                    <a:pt x="1098" y="142"/>
                  </a:lnTo>
                  <a:lnTo>
                    <a:pt x="1099" y="146"/>
                  </a:lnTo>
                  <a:lnTo>
                    <a:pt x="1098" y="152"/>
                  </a:lnTo>
                  <a:lnTo>
                    <a:pt x="1096" y="157"/>
                  </a:lnTo>
                  <a:lnTo>
                    <a:pt x="1093" y="161"/>
                  </a:lnTo>
                  <a:lnTo>
                    <a:pt x="1090" y="166"/>
                  </a:lnTo>
                  <a:lnTo>
                    <a:pt x="1085" y="168"/>
                  </a:lnTo>
                  <a:lnTo>
                    <a:pt x="1032" y="199"/>
                  </a:lnTo>
                  <a:lnTo>
                    <a:pt x="1032" y="199"/>
                  </a:lnTo>
                  <a:close/>
                  <a:moveTo>
                    <a:pt x="1085" y="452"/>
                  </a:moveTo>
                  <a:lnTo>
                    <a:pt x="1085" y="452"/>
                  </a:lnTo>
                  <a:lnTo>
                    <a:pt x="1080" y="451"/>
                  </a:lnTo>
                  <a:lnTo>
                    <a:pt x="1075" y="450"/>
                  </a:lnTo>
                  <a:lnTo>
                    <a:pt x="1069" y="447"/>
                  </a:lnTo>
                  <a:lnTo>
                    <a:pt x="1066" y="444"/>
                  </a:lnTo>
                  <a:lnTo>
                    <a:pt x="1063" y="439"/>
                  </a:lnTo>
                  <a:lnTo>
                    <a:pt x="1060" y="435"/>
                  </a:lnTo>
                  <a:lnTo>
                    <a:pt x="1058" y="430"/>
                  </a:lnTo>
                  <a:lnTo>
                    <a:pt x="1058" y="425"/>
                  </a:lnTo>
                  <a:lnTo>
                    <a:pt x="1058" y="425"/>
                  </a:lnTo>
                  <a:lnTo>
                    <a:pt x="1058" y="419"/>
                  </a:lnTo>
                  <a:lnTo>
                    <a:pt x="1060" y="413"/>
                  </a:lnTo>
                  <a:lnTo>
                    <a:pt x="1063" y="409"/>
                  </a:lnTo>
                  <a:lnTo>
                    <a:pt x="1066" y="405"/>
                  </a:lnTo>
                  <a:lnTo>
                    <a:pt x="1069" y="402"/>
                  </a:lnTo>
                  <a:lnTo>
                    <a:pt x="1075" y="400"/>
                  </a:lnTo>
                  <a:lnTo>
                    <a:pt x="1080" y="397"/>
                  </a:lnTo>
                  <a:lnTo>
                    <a:pt x="1085" y="397"/>
                  </a:lnTo>
                  <a:lnTo>
                    <a:pt x="1146" y="397"/>
                  </a:lnTo>
                  <a:lnTo>
                    <a:pt x="1146" y="397"/>
                  </a:lnTo>
                  <a:lnTo>
                    <a:pt x="1152" y="397"/>
                  </a:lnTo>
                  <a:lnTo>
                    <a:pt x="1157" y="400"/>
                  </a:lnTo>
                  <a:lnTo>
                    <a:pt x="1162" y="402"/>
                  </a:lnTo>
                  <a:lnTo>
                    <a:pt x="1165" y="405"/>
                  </a:lnTo>
                  <a:lnTo>
                    <a:pt x="1169" y="409"/>
                  </a:lnTo>
                  <a:lnTo>
                    <a:pt x="1171" y="413"/>
                  </a:lnTo>
                  <a:lnTo>
                    <a:pt x="1173" y="419"/>
                  </a:lnTo>
                  <a:lnTo>
                    <a:pt x="1173" y="425"/>
                  </a:lnTo>
                  <a:lnTo>
                    <a:pt x="1173" y="425"/>
                  </a:lnTo>
                  <a:lnTo>
                    <a:pt x="1173" y="430"/>
                  </a:lnTo>
                  <a:lnTo>
                    <a:pt x="1171" y="435"/>
                  </a:lnTo>
                  <a:lnTo>
                    <a:pt x="1169" y="439"/>
                  </a:lnTo>
                  <a:lnTo>
                    <a:pt x="1165" y="444"/>
                  </a:lnTo>
                  <a:lnTo>
                    <a:pt x="1162" y="447"/>
                  </a:lnTo>
                  <a:lnTo>
                    <a:pt x="1157" y="450"/>
                  </a:lnTo>
                  <a:lnTo>
                    <a:pt x="1152" y="451"/>
                  </a:lnTo>
                  <a:lnTo>
                    <a:pt x="1146" y="452"/>
                  </a:lnTo>
                  <a:lnTo>
                    <a:pt x="1085" y="452"/>
                  </a:lnTo>
                  <a:lnTo>
                    <a:pt x="1085" y="452"/>
                  </a:lnTo>
                  <a:close/>
                  <a:moveTo>
                    <a:pt x="169" y="152"/>
                  </a:moveTo>
                  <a:lnTo>
                    <a:pt x="169" y="152"/>
                  </a:lnTo>
                  <a:lnTo>
                    <a:pt x="173" y="155"/>
                  </a:lnTo>
                  <a:lnTo>
                    <a:pt x="177" y="159"/>
                  </a:lnTo>
                  <a:lnTo>
                    <a:pt x="180" y="163"/>
                  </a:lnTo>
                  <a:lnTo>
                    <a:pt x="181" y="168"/>
                  </a:lnTo>
                  <a:lnTo>
                    <a:pt x="183" y="174"/>
                  </a:lnTo>
                  <a:lnTo>
                    <a:pt x="183" y="178"/>
                  </a:lnTo>
                  <a:lnTo>
                    <a:pt x="181" y="184"/>
                  </a:lnTo>
                  <a:lnTo>
                    <a:pt x="179" y="188"/>
                  </a:lnTo>
                  <a:lnTo>
                    <a:pt x="179" y="188"/>
                  </a:lnTo>
                  <a:lnTo>
                    <a:pt x="176" y="193"/>
                  </a:lnTo>
                  <a:lnTo>
                    <a:pt x="172" y="198"/>
                  </a:lnTo>
                  <a:lnTo>
                    <a:pt x="168" y="200"/>
                  </a:lnTo>
                  <a:lnTo>
                    <a:pt x="162" y="202"/>
                  </a:lnTo>
                  <a:lnTo>
                    <a:pt x="157" y="202"/>
                  </a:lnTo>
                  <a:lnTo>
                    <a:pt x="152" y="202"/>
                  </a:lnTo>
                  <a:lnTo>
                    <a:pt x="147" y="201"/>
                  </a:lnTo>
                  <a:lnTo>
                    <a:pt x="142" y="199"/>
                  </a:lnTo>
                  <a:lnTo>
                    <a:pt x="89" y="168"/>
                  </a:lnTo>
                  <a:lnTo>
                    <a:pt x="89" y="168"/>
                  </a:lnTo>
                  <a:lnTo>
                    <a:pt x="84" y="166"/>
                  </a:lnTo>
                  <a:lnTo>
                    <a:pt x="81" y="161"/>
                  </a:lnTo>
                  <a:lnTo>
                    <a:pt x="78" y="157"/>
                  </a:lnTo>
                  <a:lnTo>
                    <a:pt x="76" y="152"/>
                  </a:lnTo>
                  <a:lnTo>
                    <a:pt x="75" y="146"/>
                  </a:lnTo>
                  <a:lnTo>
                    <a:pt x="75" y="142"/>
                  </a:lnTo>
                  <a:lnTo>
                    <a:pt x="76" y="136"/>
                  </a:lnTo>
                  <a:lnTo>
                    <a:pt x="79" y="131"/>
                  </a:lnTo>
                  <a:lnTo>
                    <a:pt x="79" y="131"/>
                  </a:lnTo>
                  <a:lnTo>
                    <a:pt x="82" y="127"/>
                  </a:lnTo>
                  <a:lnTo>
                    <a:pt x="86" y="123"/>
                  </a:lnTo>
                  <a:lnTo>
                    <a:pt x="90" y="120"/>
                  </a:lnTo>
                  <a:lnTo>
                    <a:pt x="96" y="119"/>
                  </a:lnTo>
                  <a:lnTo>
                    <a:pt x="100" y="118"/>
                  </a:lnTo>
                  <a:lnTo>
                    <a:pt x="106" y="118"/>
                  </a:lnTo>
                  <a:lnTo>
                    <a:pt x="111" y="119"/>
                  </a:lnTo>
                  <a:lnTo>
                    <a:pt x="116" y="121"/>
                  </a:lnTo>
                  <a:lnTo>
                    <a:pt x="169" y="152"/>
                  </a:lnTo>
                  <a:lnTo>
                    <a:pt x="169" y="152"/>
                  </a:lnTo>
                  <a:close/>
                  <a:moveTo>
                    <a:pt x="142" y="649"/>
                  </a:moveTo>
                  <a:lnTo>
                    <a:pt x="142" y="649"/>
                  </a:lnTo>
                  <a:lnTo>
                    <a:pt x="147" y="647"/>
                  </a:lnTo>
                  <a:lnTo>
                    <a:pt x="152" y="646"/>
                  </a:lnTo>
                  <a:lnTo>
                    <a:pt x="157" y="646"/>
                  </a:lnTo>
                  <a:lnTo>
                    <a:pt x="162" y="647"/>
                  </a:lnTo>
                  <a:lnTo>
                    <a:pt x="168" y="649"/>
                  </a:lnTo>
                  <a:lnTo>
                    <a:pt x="172" y="652"/>
                  </a:lnTo>
                  <a:lnTo>
                    <a:pt x="176" y="655"/>
                  </a:lnTo>
                  <a:lnTo>
                    <a:pt x="179" y="660"/>
                  </a:lnTo>
                  <a:lnTo>
                    <a:pt x="179" y="660"/>
                  </a:lnTo>
                  <a:lnTo>
                    <a:pt x="181" y="664"/>
                  </a:lnTo>
                  <a:lnTo>
                    <a:pt x="183" y="670"/>
                  </a:lnTo>
                  <a:lnTo>
                    <a:pt x="183" y="676"/>
                  </a:lnTo>
                  <a:lnTo>
                    <a:pt x="181" y="680"/>
                  </a:lnTo>
                  <a:lnTo>
                    <a:pt x="180" y="686"/>
                  </a:lnTo>
                  <a:lnTo>
                    <a:pt x="177" y="689"/>
                  </a:lnTo>
                  <a:lnTo>
                    <a:pt x="173" y="694"/>
                  </a:lnTo>
                  <a:lnTo>
                    <a:pt x="169" y="697"/>
                  </a:lnTo>
                  <a:lnTo>
                    <a:pt x="116" y="728"/>
                  </a:lnTo>
                  <a:lnTo>
                    <a:pt x="116" y="728"/>
                  </a:lnTo>
                  <a:lnTo>
                    <a:pt x="111" y="730"/>
                  </a:lnTo>
                  <a:lnTo>
                    <a:pt x="106" y="732"/>
                  </a:lnTo>
                  <a:lnTo>
                    <a:pt x="100" y="732"/>
                  </a:lnTo>
                  <a:lnTo>
                    <a:pt x="96" y="730"/>
                  </a:lnTo>
                  <a:lnTo>
                    <a:pt x="90" y="728"/>
                  </a:lnTo>
                  <a:lnTo>
                    <a:pt x="86" y="726"/>
                  </a:lnTo>
                  <a:lnTo>
                    <a:pt x="82" y="722"/>
                  </a:lnTo>
                  <a:lnTo>
                    <a:pt x="79" y="718"/>
                  </a:lnTo>
                  <a:lnTo>
                    <a:pt x="79" y="718"/>
                  </a:lnTo>
                  <a:lnTo>
                    <a:pt x="76" y="712"/>
                  </a:lnTo>
                  <a:lnTo>
                    <a:pt x="75" y="708"/>
                  </a:lnTo>
                  <a:lnTo>
                    <a:pt x="75" y="702"/>
                  </a:lnTo>
                  <a:lnTo>
                    <a:pt x="76" y="697"/>
                  </a:lnTo>
                  <a:lnTo>
                    <a:pt x="78" y="692"/>
                  </a:lnTo>
                  <a:lnTo>
                    <a:pt x="81" y="687"/>
                  </a:lnTo>
                  <a:lnTo>
                    <a:pt x="84" y="684"/>
                  </a:lnTo>
                  <a:lnTo>
                    <a:pt x="89" y="680"/>
                  </a:lnTo>
                  <a:lnTo>
                    <a:pt x="142" y="649"/>
                  </a:lnTo>
                  <a:lnTo>
                    <a:pt x="142" y="649"/>
                  </a:lnTo>
                  <a:close/>
                  <a:moveTo>
                    <a:pt x="89" y="397"/>
                  </a:moveTo>
                  <a:lnTo>
                    <a:pt x="89" y="397"/>
                  </a:lnTo>
                  <a:lnTo>
                    <a:pt x="94" y="397"/>
                  </a:lnTo>
                  <a:lnTo>
                    <a:pt x="99" y="400"/>
                  </a:lnTo>
                  <a:lnTo>
                    <a:pt x="104" y="402"/>
                  </a:lnTo>
                  <a:lnTo>
                    <a:pt x="108" y="405"/>
                  </a:lnTo>
                  <a:lnTo>
                    <a:pt x="112" y="409"/>
                  </a:lnTo>
                  <a:lnTo>
                    <a:pt x="114" y="413"/>
                  </a:lnTo>
                  <a:lnTo>
                    <a:pt x="115" y="419"/>
                  </a:lnTo>
                  <a:lnTo>
                    <a:pt x="116" y="425"/>
                  </a:lnTo>
                  <a:lnTo>
                    <a:pt x="116" y="425"/>
                  </a:lnTo>
                  <a:lnTo>
                    <a:pt x="115" y="430"/>
                  </a:lnTo>
                  <a:lnTo>
                    <a:pt x="114" y="435"/>
                  </a:lnTo>
                  <a:lnTo>
                    <a:pt x="112" y="439"/>
                  </a:lnTo>
                  <a:lnTo>
                    <a:pt x="108" y="444"/>
                  </a:lnTo>
                  <a:lnTo>
                    <a:pt x="104" y="447"/>
                  </a:lnTo>
                  <a:lnTo>
                    <a:pt x="99" y="450"/>
                  </a:lnTo>
                  <a:lnTo>
                    <a:pt x="94" y="451"/>
                  </a:lnTo>
                  <a:lnTo>
                    <a:pt x="89" y="452"/>
                  </a:lnTo>
                  <a:lnTo>
                    <a:pt x="27" y="452"/>
                  </a:lnTo>
                  <a:lnTo>
                    <a:pt x="27" y="452"/>
                  </a:lnTo>
                  <a:lnTo>
                    <a:pt x="22" y="451"/>
                  </a:lnTo>
                  <a:lnTo>
                    <a:pt x="17" y="450"/>
                  </a:lnTo>
                  <a:lnTo>
                    <a:pt x="13" y="447"/>
                  </a:lnTo>
                  <a:lnTo>
                    <a:pt x="8" y="444"/>
                  </a:lnTo>
                  <a:lnTo>
                    <a:pt x="5" y="439"/>
                  </a:lnTo>
                  <a:lnTo>
                    <a:pt x="2" y="435"/>
                  </a:lnTo>
                  <a:lnTo>
                    <a:pt x="1" y="430"/>
                  </a:lnTo>
                  <a:lnTo>
                    <a:pt x="0" y="425"/>
                  </a:lnTo>
                  <a:lnTo>
                    <a:pt x="0" y="425"/>
                  </a:lnTo>
                  <a:lnTo>
                    <a:pt x="1" y="419"/>
                  </a:lnTo>
                  <a:lnTo>
                    <a:pt x="2" y="413"/>
                  </a:lnTo>
                  <a:lnTo>
                    <a:pt x="5" y="409"/>
                  </a:lnTo>
                  <a:lnTo>
                    <a:pt x="8" y="405"/>
                  </a:lnTo>
                  <a:lnTo>
                    <a:pt x="13" y="402"/>
                  </a:lnTo>
                  <a:lnTo>
                    <a:pt x="17" y="400"/>
                  </a:lnTo>
                  <a:lnTo>
                    <a:pt x="22" y="397"/>
                  </a:lnTo>
                  <a:lnTo>
                    <a:pt x="27" y="397"/>
                  </a:lnTo>
                  <a:lnTo>
                    <a:pt x="89" y="397"/>
                  </a:lnTo>
                  <a:lnTo>
                    <a:pt x="89" y="397"/>
                  </a:lnTo>
                  <a:close/>
                  <a:moveTo>
                    <a:pt x="381" y="303"/>
                  </a:moveTo>
                  <a:lnTo>
                    <a:pt x="381" y="303"/>
                  </a:lnTo>
                  <a:lnTo>
                    <a:pt x="380" y="297"/>
                  </a:lnTo>
                  <a:lnTo>
                    <a:pt x="380" y="292"/>
                  </a:lnTo>
                  <a:lnTo>
                    <a:pt x="381" y="287"/>
                  </a:lnTo>
                  <a:lnTo>
                    <a:pt x="383" y="282"/>
                  </a:lnTo>
                  <a:lnTo>
                    <a:pt x="386" y="277"/>
                  </a:lnTo>
                  <a:lnTo>
                    <a:pt x="390" y="274"/>
                  </a:lnTo>
                  <a:lnTo>
                    <a:pt x="395" y="271"/>
                  </a:lnTo>
                  <a:lnTo>
                    <a:pt x="399" y="268"/>
                  </a:lnTo>
                  <a:lnTo>
                    <a:pt x="399" y="268"/>
                  </a:lnTo>
                  <a:lnTo>
                    <a:pt x="405" y="268"/>
                  </a:lnTo>
                  <a:lnTo>
                    <a:pt x="410" y="268"/>
                  </a:lnTo>
                  <a:lnTo>
                    <a:pt x="415" y="270"/>
                  </a:lnTo>
                  <a:lnTo>
                    <a:pt x="420" y="271"/>
                  </a:lnTo>
                  <a:lnTo>
                    <a:pt x="425" y="274"/>
                  </a:lnTo>
                  <a:lnTo>
                    <a:pt x="428" y="277"/>
                  </a:lnTo>
                  <a:lnTo>
                    <a:pt x="431" y="282"/>
                  </a:lnTo>
                  <a:lnTo>
                    <a:pt x="434" y="288"/>
                  </a:lnTo>
                  <a:lnTo>
                    <a:pt x="449" y="341"/>
                  </a:lnTo>
                  <a:lnTo>
                    <a:pt x="449" y="341"/>
                  </a:lnTo>
                  <a:lnTo>
                    <a:pt x="477" y="331"/>
                  </a:lnTo>
                  <a:lnTo>
                    <a:pt x="507" y="323"/>
                  </a:lnTo>
                  <a:lnTo>
                    <a:pt x="507" y="323"/>
                  </a:lnTo>
                  <a:lnTo>
                    <a:pt x="508" y="323"/>
                  </a:lnTo>
                  <a:lnTo>
                    <a:pt x="508" y="323"/>
                  </a:lnTo>
                  <a:lnTo>
                    <a:pt x="533" y="319"/>
                  </a:lnTo>
                  <a:lnTo>
                    <a:pt x="559" y="316"/>
                  </a:lnTo>
                  <a:lnTo>
                    <a:pt x="559" y="275"/>
                  </a:lnTo>
                  <a:lnTo>
                    <a:pt x="559" y="275"/>
                  </a:lnTo>
                  <a:lnTo>
                    <a:pt x="560" y="270"/>
                  </a:lnTo>
                  <a:lnTo>
                    <a:pt x="562" y="264"/>
                  </a:lnTo>
                  <a:lnTo>
                    <a:pt x="564" y="259"/>
                  </a:lnTo>
                  <a:lnTo>
                    <a:pt x="567" y="256"/>
                  </a:lnTo>
                  <a:lnTo>
                    <a:pt x="572" y="252"/>
                  </a:lnTo>
                  <a:lnTo>
                    <a:pt x="576" y="250"/>
                  </a:lnTo>
                  <a:lnTo>
                    <a:pt x="581" y="248"/>
                  </a:lnTo>
                  <a:lnTo>
                    <a:pt x="587" y="248"/>
                  </a:lnTo>
                  <a:lnTo>
                    <a:pt x="587" y="248"/>
                  </a:lnTo>
                  <a:lnTo>
                    <a:pt x="592" y="248"/>
                  </a:lnTo>
                  <a:lnTo>
                    <a:pt x="598" y="250"/>
                  </a:lnTo>
                  <a:lnTo>
                    <a:pt x="603" y="252"/>
                  </a:lnTo>
                  <a:lnTo>
                    <a:pt x="606" y="256"/>
                  </a:lnTo>
                  <a:lnTo>
                    <a:pt x="609" y="259"/>
                  </a:lnTo>
                  <a:lnTo>
                    <a:pt x="612" y="264"/>
                  </a:lnTo>
                  <a:lnTo>
                    <a:pt x="614" y="270"/>
                  </a:lnTo>
                  <a:lnTo>
                    <a:pt x="614" y="275"/>
                  </a:lnTo>
                  <a:lnTo>
                    <a:pt x="614" y="316"/>
                  </a:lnTo>
                  <a:lnTo>
                    <a:pt x="614" y="316"/>
                  </a:lnTo>
                  <a:lnTo>
                    <a:pt x="640" y="319"/>
                  </a:lnTo>
                  <a:lnTo>
                    <a:pt x="667" y="323"/>
                  </a:lnTo>
                  <a:lnTo>
                    <a:pt x="667" y="324"/>
                  </a:lnTo>
                  <a:lnTo>
                    <a:pt x="667" y="323"/>
                  </a:lnTo>
                  <a:lnTo>
                    <a:pt x="667" y="323"/>
                  </a:lnTo>
                  <a:lnTo>
                    <a:pt x="696" y="331"/>
                  </a:lnTo>
                  <a:lnTo>
                    <a:pt x="725" y="341"/>
                  </a:lnTo>
                  <a:lnTo>
                    <a:pt x="741" y="288"/>
                  </a:lnTo>
                  <a:lnTo>
                    <a:pt x="741" y="288"/>
                  </a:lnTo>
                  <a:lnTo>
                    <a:pt x="743" y="282"/>
                  </a:lnTo>
                  <a:lnTo>
                    <a:pt x="745" y="277"/>
                  </a:lnTo>
                  <a:lnTo>
                    <a:pt x="749" y="274"/>
                  </a:lnTo>
                  <a:lnTo>
                    <a:pt x="753" y="271"/>
                  </a:lnTo>
                  <a:lnTo>
                    <a:pt x="758" y="270"/>
                  </a:lnTo>
                  <a:lnTo>
                    <a:pt x="764" y="268"/>
                  </a:lnTo>
                  <a:lnTo>
                    <a:pt x="769" y="268"/>
                  </a:lnTo>
                  <a:lnTo>
                    <a:pt x="774" y="268"/>
                  </a:lnTo>
                  <a:lnTo>
                    <a:pt x="774" y="268"/>
                  </a:lnTo>
                  <a:lnTo>
                    <a:pt x="779" y="271"/>
                  </a:lnTo>
                  <a:lnTo>
                    <a:pt x="784" y="274"/>
                  </a:lnTo>
                  <a:lnTo>
                    <a:pt x="787" y="277"/>
                  </a:lnTo>
                  <a:lnTo>
                    <a:pt x="791" y="282"/>
                  </a:lnTo>
                  <a:lnTo>
                    <a:pt x="793" y="287"/>
                  </a:lnTo>
                  <a:lnTo>
                    <a:pt x="793" y="292"/>
                  </a:lnTo>
                  <a:lnTo>
                    <a:pt x="794" y="297"/>
                  </a:lnTo>
                  <a:lnTo>
                    <a:pt x="793" y="303"/>
                  </a:lnTo>
                  <a:lnTo>
                    <a:pt x="693" y="646"/>
                  </a:lnTo>
                  <a:lnTo>
                    <a:pt x="693" y="646"/>
                  </a:lnTo>
                  <a:lnTo>
                    <a:pt x="690" y="652"/>
                  </a:lnTo>
                  <a:lnTo>
                    <a:pt x="687" y="656"/>
                  </a:lnTo>
                  <a:lnTo>
                    <a:pt x="684" y="660"/>
                  </a:lnTo>
                  <a:lnTo>
                    <a:pt x="679" y="663"/>
                  </a:lnTo>
                  <a:lnTo>
                    <a:pt x="674" y="664"/>
                  </a:lnTo>
                  <a:lnTo>
                    <a:pt x="670" y="665"/>
                  </a:lnTo>
                  <a:lnTo>
                    <a:pt x="664" y="667"/>
                  </a:lnTo>
                  <a:lnTo>
                    <a:pt x="659" y="665"/>
                  </a:lnTo>
                  <a:lnTo>
                    <a:pt x="659" y="665"/>
                  </a:lnTo>
                  <a:lnTo>
                    <a:pt x="654" y="663"/>
                  </a:lnTo>
                  <a:lnTo>
                    <a:pt x="649" y="660"/>
                  </a:lnTo>
                  <a:lnTo>
                    <a:pt x="645" y="656"/>
                  </a:lnTo>
                  <a:lnTo>
                    <a:pt x="643" y="652"/>
                  </a:lnTo>
                  <a:lnTo>
                    <a:pt x="640" y="647"/>
                  </a:lnTo>
                  <a:lnTo>
                    <a:pt x="639" y="643"/>
                  </a:lnTo>
                  <a:lnTo>
                    <a:pt x="639" y="637"/>
                  </a:lnTo>
                  <a:lnTo>
                    <a:pt x="640" y="631"/>
                  </a:lnTo>
                  <a:lnTo>
                    <a:pt x="710" y="394"/>
                  </a:lnTo>
                  <a:lnTo>
                    <a:pt x="710" y="394"/>
                  </a:lnTo>
                  <a:lnTo>
                    <a:pt x="684" y="385"/>
                  </a:lnTo>
                  <a:lnTo>
                    <a:pt x="655" y="377"/>
                  </a:lnTo>
                  <a:lnTo>
                    <a:pt x="655" y="377"/>
                  </a:lnTo>
                  <a:lnTo>
                    <a:pt x="655" y="377"/>
                  </a:lnTo>
                  <a:lnTo>
                    <a:pt x="636" y="373"/>
                  </a:lnTo>
                  <a:lnTo>
                    <a:pt x="614" y="371"/>
                  </a:lnTo>
                  <a:lnTo>
                    <a:pt x="614" y="438"/>
                  </a:lnTo>
                  <a:lnTo>
                    <a:pt x="614" y="438"/>
                  </a:lnTo>
                  <a:lnTo>
                    <a:pt x="614" y="443"/>
                  </a:lnTo>
                  <a:lnTo>
                    <a:pt x="612" y="449"/>
                  </a:lnTo>
                  <a:lnTo>
                    <a:pt x="609" y="453"/>
                  </a:lnTo>
                  <a:lnTo>
                    <a:pt x="606" y="457"/>
                  </a:lnTo>
                  <a:lnTo>
                    <a:pt x="603" y="460"/>
                  </a:lnTo>
                  <a:lnTo>
                    <a:pt x="598" y="463"/>
                  </a:lnTo>
                  <a:lnTo>
                    <a:pt x="592" y="465"/>
                  </a:lnTo>
                  <a:lnTo>
                    <a:pt x="587" y="466"/>
                  </a:lnTo>
                  <a:lnTo>
                    <a:pt x="587" y="466"/>
                  </a:lnTo>
                  <a:lnTo>
                    <a:pt x="581" y="465"/>
                  </a:lnTo>
                  <a:lnTo>
                    <a:pt x="576" y="463"/>
                  </a:lnTo>
                  <a:lnTo>
                    <a:pt x="572" y="460"/>
                  </a:lnTo>
                  <a:lnTo>
                    <a:pt x="567" y="457"/>
                  </a:lnTo>
                  <a:lnTo>
                    <a:pt x="564" y="453"/>
                  </a:lnTo>
                  <a:lnTo>
                    <a:pt x="562" y="449"/>
                  </a:lnTo>
                  <a:lnTo>
                    <a:pt x="560" y="443"/>
                  </a:lnTo>
                  <a:lnTo>
                    <a:pt x="559" y="438"/>
                  </a:lnTo>
                  <a:lnTo>
                    <a:pt x="559" y="371"/>
                  </a:lnTo>
                  <a:lnTo>
                    <a:pt x="559" y="371"/>
                  </a:lnTo>
                  <a:lnTo>
                    <a:pt x="539" y="373"/>
                  </a:lnTo>
                  <a:lnTo>
                    <a:pt x="519" y="377"/>
                  </a:lnTo>
                  <a:lnTo>
                    <a:pt x="519" y="377"/>
                  </a:lnTo>
                  <a:lnTo>
                    <a:pt x="518" y="377"/>
                  </a:lnTo>
                  <a:lnTo>
                    <a:pt x="518" y="377"/>
                  </a:lnTo>
                  <a:lnTo>
                    <a:pt x="491" y="385"/>
                  </a:lnTo>
                  <a:lnTo>
                    <a:pt x="464" y="394"/>
                  </a:lnTo>
                  <a:lnTo>
                    <a:pt x="534" y="631"/>
                  </a:lnTo>
                  <a:lnTo>
                    <a:pt x="534" y="631"/>
                  </a:lnTo>
                  <a:lnTo>
                    <a:pt x="534" y="637"/>
                  </a:lnTo>
                  <a:lnTo>
                    <a:pt x="534" y="643"/>
                  </a:lnTo>
                  <a:lnTo>
                    <a:pt x="533" y="647"/>
                  </a:lnTo>
                  <a:lnTo>
                    <a:pt x="532" y="652"/>
                  </a:lnTo>
                  <a:lnTo>
                    <a:pt x="528" y="656"/>
                  </a:lnTo>
                  <a:lnTo>
                    <a:pt x="525" y="660"/>
                  </a:lnTo>
                  <a:lnTo>
                    <a:pt x="520" y="663"/>
                  </a:lnTo>
                  <a:lnTo>
                    <a:pt x="515" y="665"/>
                  </a:lnTo>
                  <a:lnTo>
                    <a:pt x="515" y="665"/>
                  </a:lnTo>
                  <a:lnTo>
                    <a:pt x="510" y="667"/>
                  </a:lnTo>
                  <a:lnTo>
                    <a:pt x="504" y="665"/>
                  </a:lnTo>
                  <a:lnTo>
                    <a:pt x="499" y="664"/>
                  </a:lnTo>
                  <a:lnTo>
                    <a:pt x="494" y="663"/>
                  </a:lnTo>
                  <a:lnTo>
                    <a:pt x="490" y="660"/>
                  </a:lnTo>
                  <a:lnTo>
                    <a:pt x="486" y="656"/>
                  </a:lnTo>
                  <a:lnTo>
                    <a:pt x="483" y="652"/>
                  </a:lnTo>
                  <a:lnTo>
                    <a:pt x="482" y="646"/>
                  </a:lnTo>
                  <a:lnTo>
                    <a:pt x="381" y="303"/>
                  </a:lnTo>
                  <a:lnTo>
                    <a:pt x="381" y="303"/>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a:p>
          </p:txBody>
        </p:sp>
      </p:grpSp>
      <p:grpSp>
        <p:nvGrpSpPr>
          <p:cNvPr id="67" name="组合 66"/>
          <p:cNvGrpSpPr/>
          <p:nvPr/>
        </p:nvGrpSpPr>
        <p:grpSpPr>
          <a:xfrm>
            <a:off x="5145027" y="1909689"/>
            <a:ext cx="1903613" cy="1877027"/>
            <a:chOff x="5145027" y="1909689"/>
            <a:chExt cx="1903613" cy="1877027"/>
          </a:xfrm>
        </p:grpSpPr>
        <p:sp>
          <p:nvSpPr>
            <p:cNvPr id="46" name="타원 12"/>
            <p:cNvSpPr/>
            <p:nvPr/>
          </p:nvSpPr>
          <p:spPr>
            <a:xfrm>
              <a:off x="5306704" y="2058075"/>
              <a:ext cx="1580256" cy="1580256"/>
            </a:xfrm>
            <a:prstGeom prst="ellips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865">
                <a:solidFill>
                  <a:schemeClr val="tx1">
                    <a:lumMod val="75000"/>
                    <a:lumOff val="25000"/>
                  </a:schemeClr>
                </a:solidFill>
              </a:endParaRPr>
            </a:p>
          </p:txBody>
        </p:sp>
        <p:grpSp>
          <p:nvGrpSpPr>
            <p:cNvPr id="65" name="组合 64"/>
            <p:cNvGrpSpPr/>
            <p:nvPr/>
          </p:nvGrpSpPr>
          <p:grpSpPr>
            <a:xfrm>
              <a:off x="5145027" y="1909689"/>
              <a:ext cx="1903613" cy="1877027"/>
              <a:chOff x="5145027" y="1909689"/>
              <a:chExt cx="1903613" cy="1877027"/>
            </a:xfrm>
          </p:grpSpPr>
          <p:graphicFrame>
            <p:nvGraphicFramePr>
              <p:cNvPr id="45" name="차트 11"/>
              <p:cNvGraphicFramePr/>
              <p:nvPr/>
            </p:nvGraphicFramePr>
            <p:xfrm>
              <a:off x="5145027" y="1909689"/>
              <a:ext cx="1903613" cy="1877027"/>
            </p:xfrm>
            <a:graphic>
              <a:graphicData uri="http://schemas.openxmlformats.org/drawingml/2006/chart">
                <c:chart xmlns:c="http://schemas.openxmlformats.org/drawingml/2006/chart" r:id="rId4"/>
              </a:graphicData>
            </a:graphic>
          </p:graphicFrame>
          <p:sp>
            <p:nvSpPr>
              <p:cNvPr id="47" name="Rectangle 3"/>
              <p:cNvSpPr txBox="1">
                <a:spLocks noChangeArrowheads="1"/>
              </p:cNvSpPr>
              <p:nvPr/>
            </p:nvSpPr>
            <p:spPr>
              <a:xfrm>
                <a:off x="5557532" y="2664273"/>
                <a:ext cx="1078603" cy="36785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ct val="0"/>
                  </a:spcBef>
                  <a:spcAft>
                    <a:spcPct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24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60</a:t>
                </a:r>
                <a:r>
                  <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48" name="그룹 25"/>
          <p:cNvGrpSpPr/>
          <p:nvPr/>
        </p:nvGrpSpPr>
        <p:grpSpPr>
          <a:xfrm>
            <a:off x="4941757" y="4252655"/>
            <a:ext cx="2310156" cy="2200680"/>
            <a:chOff x="3525308" y="4138782"/>
            <a:chExt cx="2119833" cy="2019377"/>
          </a:xfrm>
        </p:grpSpPr>
        <p:sp>
          <p:nvSpPr>
            <p:cNvPr id="49" name="Rectangle 3"/>
            <p:cNvSpPr txBox="1">
              <a:spLocks noChangeArrowheads="1"/>
            </p:cNvSpPr>
            <p:nvPr/>
          </p:nvSpPr>
          <p:spPr bwMode="auto">
            <a:xfrm>
              <a:off x="3561818" y="4337786"/>
              <a:ext cx="2046812" cy="254178"/>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8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输入标题文字</a:t>
              </a:r>
              <a:endParaRPr lang="en-US" altLang="zh-CN" sz="18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 3"/>
            <p:cNvSpPr txBox="1">
              <a:spLocks noChangeArrowheads="1"/>
            </p:cNvSpPr>
            <p:nvPr/>
          </p:nvSpPr>
          <p:spPr bwMode="auto">
            <a:xfrm>
              <a:off x="3539027" y="4796888"/>
              <a:ext cx="2092395" cy="1270892"/>
            </a:xfrm>
            <a:prstGeom prst="rect">
              <a:avLst/>
            </a:prstGeom>
          </p:spPr>
          <p:txBody>
            <a:bodyPr wrap="square" lIns="0" tIns="0" rIns="0" bIns="0" anchor="t">
              <a:spAutoFit/>
              <a:scene3d>
                <a:camera prst="orthographicFront"/>
                <a:lightRig rig="threePt" dir="t"/>
              </a:scene3d>
              <a:sp3d>
                <a:bevelT w="0" h="0"/>
              </a:sp3d>
            </a:bodyPr>
            <a:lstStyle>
              <a:defPPr>
                <a:defRPr lang="ko-KR"/>
              </a:defPPr>
              <a:lvl1pPr indent="0" defTabSz="914400" eaLnBrk="0" latinLnBrk="0" hangingPunct="0">
                <a:lnSpc>
                  <a:spcPct val="150000"/>
                </a:lnSpc>
                <a:spcBef>
                  <a:spcPct val="20000"/>
                </a:spcBef>
                <a:buFont typeface="Arial"/>
                <a:buNone/>
                <a:defRPr sz="1200">
                  <a:solidFill>
                    <a:sysClr val="windowText" lastClr="000000"/>
                  </a:solidFill>
                  <a:latin typeface="微软雅黑" panose="020b0503020204020204" pitchFamily="34" charset="-122"/>
                  <a:ea typeface="+mj-ea"/>
                  <a:cs typeface="Microsoft Sans Serif" panose="020b0604020202020204" pitchFamily="34" charset="0"/>
                </a:defRPr>
              </a:lvl1pPr>
              <a:lvl2pPr marL="742950" indent="-285750" eaLnBrk="0" hangingPunct="0">
                <a:spcBef>
                  <a:spcPct val="20000"/>
                </a:spcBef>
                <a:buFont typeface="Arial"/>
                <a:buChar char="–"/>
                <a:defRPr sz="2800"/>
              </a:lvl2pPr>
              <a:lvl3pPr marL="1143000" indent="-228600" eaLnBrk="0" hangingPunct="0">
                <a:spcBef>
                  <a:spcPct val="20000"/>
                </a:spcBef>
                <a:buFont typeface="Arial"/>
                <a:buChar char="•"/>
              </a:lvl3pPr>
              <a:lvl4pPr marL="1600200" indent="-228600" eaLnBrk="0" hangingPunct="0">
                <a:spcBef>
                  <a:spcPct val="20000"/>
                </a:spcBef>
                <a:buFont typeface="Arial"/>
                <a:buChar char="–"/>
                <a:defRPr sz="2000"/>
              </a:lvl4pPr>
              <a:lvl5pPr marL="2057400" indent="-228600" eaLnBrk="0" hangingPunct="0">
                <a:spcBef>
                  <a:spcPct val="20000"/>
                </a:spcBef>
                <a:buFont typeface="Arial"/>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a:t>您的内容打在这里，或者通过复制您的文本后，在此框中选择粘贴，并选择只保留文字。您的内容打在这里，或者通过复制您的文本后，在此框中选择</a:t>
              </a:r>
              <a:r>
                <a:rPr lang="zh-CN" altLang="en-US" smtClean="0"/>
                <a:t>粘贴。</a:t>
              </a:r>
              <a:endParaRPr lang="en-US" altLang="zh-CN"/>
            </a:p>
          </p:txBody>
        </p:sp>
        <p:cxnSp>
          <p:nvCxnSpPr>
            <p:cNvPr id="51" name="직선 연결선 28"/>
            <p:cNvCxnSpPr/>
            <p:nvPr/>
          </p:nvCxnSpPr>
          <p:spPr>
            <a:xfrm>
              <a:off x="3525308" y="4138782"/>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직선 연결선 29"/>
            <p:cNvCxnSpPr/>
            <p:nvPr/>
          </p:nvCxnSpPr>
          <p:spPr>
            <a:xfrm>
              <a:off x="3525308" y="6158159"/>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직선 연결선 30"/>
            <p:cNvCxnSpPr/>
            <p:nvPr/>
          </p:nvCxnSpPr>
          <p:spPr>
            <a:xfrm>
              <a:off x="3525308" y="4737094"/>
              <a:ext cx="2119833"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Freeform 11"/>
            <p:cNvSpPr>
              <a:spLocks noEditPoints="1"/>
            </p:cNvSpPr>
            <p:nvPr/>
          </p:nvSpPr>
          <p:spPr bwMode="auto">
            <a:xfrm>
              <a:off x="3525308" y="4270406"/>
              <a:ext cx="345019" cy="344135"/>
            </a:xfrm>
            <a:custGeom>
              <a:gdLst>
                <a:gd name="T0" fmla="*/ 526 w 1168"/>
                <a:gd name="T1" fmla="*/ 19 h 1168"/>
                <a:gd name="T2" fmla="*/ 485 w 1168"/>
                <a:gd name="T3" fmla="*/ 87 h 1168"/>
                <a:gd name="T4" fmla="*/ 496 w 1168"/>
                <a:gd name="T5" fmla="*/ 164 h 1168"/>
                <a:gd name="T6" fmla="*/ 557 w 1168"/>
                <a:gd name="T7" fmla="*/ 229 h 1168"/>
                <a:gd name="T8" fmla="*/ 626 w 1168"/>
                <a:gd name="T9" fmla="*/ 224 h 1168"/>
                <a:gd name="T10" fmla="*/ 679 w 1168"/>
                <a:gd name="T11" fmla="*/ 149 h 1168"/>
                <a:gd name="T12" fmla="*/ 680 w 1168"/>
                <a:gd name="T13" fmla="*/ 73 h 1168"/>
                <a:gd name="T14" fmla="*/ 631 w 1168"/>
                <a:gd name="T15" fmla="*/ 11 h 1168"/>
                <a:gd name="T16" fmla="*/ 651 w 1168"/>
                <a:gd name="T17" fmla="*/ 280 h 1168"/>
                <a:gd name="T18" fmla="*/ 750 w 1168"/>
                <a:gd name="T19" fmla="*/ 287 h 1168"/>
                <a:gd name="T20" fmla="*/ 784 w 1168"/>
                <a:gd name="T21" fmla="*/ 322 h 1168"/>
                <a:gd name="T22" fmla="*/ 793 w 1168"/>
                <a:gd name="T23" fmla="*/ 496 h 1168"/>
                <a:gd name="T24" fmla="*/ 392 w 1168"/>
                <a:gd name="T25" fmla="*/ 505 h 1168"/>
                <a:gd name="T26" fmla="*/ 367 w 1168"/>
                <a:gd name="T27" fmla="*/ 472 h 1168"/>
                <a:gd name="T28" fmla="*/ 393 w 1168"/>
                <a:gd name="T29" fmla="*/ 306 h 1168"/>
                <a:gd name="T30" fmla="*/ 505 w 1168"/>
                <a:gd name="T31" fmla="*/ 272 h 1168"/>
                <a:gd name="T32" fmla="*/ 206 w 1168"/>
                <a:gd name="T33" fmla="*/ 589 h 1168"/>
                <a:gd name="T34" fmla="*/ 139 w 1168"/>
                <a:gd name="T35" fmla="*/ 629 h 1168"/>
                <a:gd name="T36" fmla="*/ 117 w 1168"/>
                <a:gd name="T37" fmla="*/ 696 h 1168"/>
                <a:gd name="T38" fmla="*/ 148 w 1168"/>
                <a:gd name="T39" fmla="*/ 783 h 1168"/>
                <a:gd name="T40" fmla="*/ 220 w 1168"/>
                <a:gd name="T41" fmla="*/ 824 h 1168"/>
                <a:gd name="T42" fmla="*/ 284 w 1168"/>
                <a:gd name="T43" fmla="*/ 789 h 1168"/>
                <a:gd name="T44" fmla="*/ 319 w 1168"/>
                <a:gd name="T45" fmla="*/ 704 h 1168"/>
                <a:gd name="T46" fmla="*/ 301 w 1168"/>
                <a:gd name="T47" fmla="*/ 633 h 1168"/>
                <a:gd name="T48" fmla="*/ 237 w 1168"/>
                <a:gd name="T49" fmla="*/ 590 h 1168"/>
                <a:gd name="T50" fmla="*/ 293 w 1168"/>
                <a:gd name="T51" fmla="*/ 861 h 1168"/>
                <a:gd name="T52" fmla="*/ 405 w 1168"/>
                <a:gd name="T53" fmla="*/ 889 h 1168"/>
                <a:gd name="T54" fmla="*/ 436 w 1168"/>
                <a:gd name="T55" fmla="*/ 1068 h 1168"/>
                <a:gd name="T56" fmla="*/ 423 w 1168"/>
                <a:gd name="T57" fmla="*/ 1160 h 1168"/>
                <a:gd name="T58" fmla="*/ 23 w 1168"/>
                <a:gd name="T59" fmla="*/ 1166 h 1168"/>
                <a:gd name="T60" fmla="*/ 1 w 1168"/>
                <a:gd name="T61" fmla="*/ 1115 h 1168"/>
                <a:gd name="T62" fmla="*/ 24 w 1168"/>
                <a:gd name="T63" fmla="*/ 900 h 1168"/>
                <a:gd name="T64" fmla="*/ 133 w 1168"/>
                <a:gd name="T65" fmla="*/ 860 h 1168"/>
                <a:gd name="T66" fmla="*/ 557 w 1168"/>
                <a:gd name="T67" fmla="*/ 589 h 1168"/>
                <a:gd name="T68" fmla="*/ 584 w 1168"/>
                <a:gd name="T69" fmla="*/ 561 h 1168"/>
                <a:gd name="T70" fmla="*/ 611 w 1168"/>
                <a:gd name="T71" fmla="*/ 583 h 1168"/>
                <a:gd name="T72" fmla="*/ 729 w 1168"/>
                <a:gd name="T73" fmla="*/ 780 h 1168"/>
                <a:gd name="T74" fmla="*/ 715 w 1168"/>
                <a:gd name="T75" fmla="*/ 812 h 1168"/>
                <a:gd name="T76" fmla="*/ 479 w 1168"/>
                <a:gd name="T77" fmla="*/ 811 h 1168"/>
                <a:gd name="T78" fmla="*/ 441 w 1168"/>
                <a:gd name="T79" fmla="*/ 801 h 1168"/>
                <a:gd name="T80" fmla="*/ 447 w 1168"/>
                <a:gd name="T81" fmla="*/ 767 h 1168"/>
                <a:gd name="T82" fmla="*/ 929 w 1168"/>
                <a:gd name="T83" fmla="*/ 591 h 1168"/>
                <a:gd name="T84" fmla="*/ 866 w 1168"/>
                <a:gd name="T85" fmla="*/ 637 h 1168"/>
                <a:gd name="T86" fmla="*/ 850 w 1168"/>
                <a:gd name="T87" fmla="*/ 707 h 1168"/>
                <a:gd name="T88" fmla="*/ 888 w 1168"/>
                <a:gd name="T89" fmla="*/ 792 h 1168"/>
                <a:gd name="T90" fmla="*/ 953 w 1168"/>
                <a:gd name="T91" fmla="*/ 824 h 1168"/>
                <a:gd name="T92" fmla="*/ 1023 w 1168"/>
                <a:gd name="T93" fmla="*/ 780 h 1168"/>
                <a:gd name="T94" fmla="*/ 1052 w 1168"/>
                <a:gd name="T95" fmla="*/ 693 h 1168"/>
                <a:gd name="T96" fmla="*/ 1028 w 1168"/>
                <a:gd name="T97" fmla="*/ 625 h 1168"/>
                <a:gd name="T98" fmla="*/ 960 w 1168"/>
                <a:gd name="T99" fmla="*/ 589 h 1168"/>
                <a:gd name="T100" fmla="*/ 1030 w 1168"/>
                <a:gd name="T101" fmla="*/ 860 h 1168"/>
                <a:gd name="T102" fmla="*/ 1142 w 1168"/>
                <a:gd name="T103" fmla="*/ 894 h 1168"/>
                <a:gd name="T104" fmla="*/ 1168 w 1168"/>
                <a:gd name="T105" fmla="*/ 1092 h 1168"/>
                <a:gd name="T106" fmla="*/ 1151 w 1168"/>
                <a:gd name="T107" fmla="*/ 1164 h 1168"/>
                <a:gd name="T108" fmla="*/ 751 w 1168"/>
                <a:gd name="T109" fmla="*/ 1164 h 1168"/>
                <a:gd name="T110" fmla="*/ 732 w 1168"/>
                <a:gd name="T111" fmla="*/ 1092 h 1168"/>
                <a:gd name="T112" fmla="*/ 760 w 1168"/>
                <a:gd name="T113" fmla="*/ 894 h 1168"/>
                <a:gd name="T114" fmla="*/ 872 w 1168"/>
                <a:gd name="T115" fmla="*/ 860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8" h="1168">
                  <a:moveTo>
                    <a:pt x="583" y="0"/>
                  </a:moveTo>
                  <a:lnTo>
                    <a:pt x="583" y="0"/>
                  </a:lnTo>
                  <a:lnTo>
                    <a:pt x="573" y="1"/>
                  </a:lnTo>
                  <a:lnTo>
                    <a:pt x="562" y="2"/>
                  </a:lnTo>
                  <a:lnTo>
                    <a:pt x="552" y="6"/>
                  </a:lnTo>
                  <a:lnTo>
                    <a:pt x="543" y="9"/>
                  </a:lnTo>
                  <a:lnTo>
                    <a:pt x="535" y="14"/>
                  </a:lnTo>
                  <a:lnTo>
                    <a:pt x="526" y="19"/>
                  </a:lnTo>
                  <a:lnTo>
                    <a:pt x="519" y="25"/>
                  </a:lnTo>
                  <a:lnTo>
                    <a:pt x="511" y="33"/>
                  </a:lnTo>
                  <a:lnTo>
                    <a:pt x="505" y="40"/>
                  </a:lnTo>
                  <a:lnTo>
                    <a:pt x="500" y="49"/>
                  </a:lnTo>
                  <a:lnTo>
                    <a:pt x="494" y="57"/>
                  </a:lnTo>
                  <a:lnTo>
                    <a:pt x="490" y="67"/>
                  </a:lnTo>
                  <a:lnTo>
                    <a:pt x="487" y="76"/>
                  </a:lnTo>
                  <a:lnTo>
                    <a:pt x="485" y="87"/>
                  </a:lnTo>
                  <a:lnTo>
                    <a:pt x="484" y="97"/>
                  </a:lnTo>
                  <a:lnTo>
                    <a:pt x="484" y="108"/>
                  </a:lnTo>
                  <a:lnTo>
                    <a:pt x="484" y="108"/>
                  </a:lnTo>
                  <a:lnTo>
                    <a:pt x="484" y="120"/>
                  </a:lnTo>
                  <a:lnTo>
                    <a:pt x="486" y="131"/>
                  </a:lnTo>
                  <a:lnTo>
                    <a:pt x="488" y="141"/>
                  </a:lnTo>
                  <a:lnTo>
                    <a:pt x="492" y="153"/>
                  </a:lnTo>
                  <a:lnTo>
                    <a:pt x="496" y="164"/>
                  </a:lnTo>
                  <a:lnTo>
                    <a:pt x="502" y="175"/>
                  </a:lnTo>
                  <a:lnTo>
                    <a:pt x="508" y="185"/>
                  </a:lnTo>
                  <a:lnTo>
                    <a:pt x="514" y="195"/>
                  </a:lnTo>
                  <a:lnTo>
                    <a:pt x="521" y="203"/>
                  </a:lnTo>
                  <a:lnTo>
                    <a:pt x="529" y="211"/>
                  </a:lnTo>
                  <a:lnTo>
                    <a:pt x="538" y="219"/>
                  </a:lnTo>
                  <a:lnTo>
                    <a:pt x="548" y="225"/>
                  </a:lnTo>
                  <a:lnTo>
                    <a:pt x="557" y="229"/>
                  </a:lnTo>
                  <a:lnTo>
                    <a:pt x="566" y="233"/>
                  </a:lnTo>
                  <a:lnTo>
                    <a:pt x="576" y="235"/>
                  </a:lnTo>
                  <a:lnTo>
                    <a:pt x="586" y="236"/>
                  </a:lnTo>
                  <a:lnTo>
                    <a:pt x="586" y="236"/>
                  </a:lnTo>
                  <a:lnTo>
                    <a:pt x="597" y="235"/>
                  </a:lnTo>
                  <a:lnTo>
                    <a:pt x="607" y="233"/>
                  </a:lnTo>
                  <a:lnTo>
                    <a:pt x="617" y="228"/>
                  </a:lnTo>
                  <a:lnTo>
                    <a:pt x="626" y="224"/>
                  </a:lnTo>
                  <a:lnTo>
                    <a:pt x="634" y="217"/>
                  </a:lnTo>
                  <a:lnTo>
                    <a:pt x="642" y="209"/>
                  </a:lnTo>
                  <a:lnTo>
                    <a:pt x="650" y="201"/>
                  </a:lnTo>
                  <a:lnTo>
                    <a:pt x="657" y="192"/>
                  </a:lnTo>
                  <a:lnTo>
                    <a:pt x="664" y="181"/>
                  </a:lnTo>
                  <a:lnTo>
                    <a:pt x="670" y="171"/>
                  </a:lnTo>
                  <a:lnTo>
                    <a:pt x="674" y="161"/>
                  </a:lnTo>
                  <a:lnTo>
                    <a:pt x="679" y="149"/>
                  </a:lnTo>
                  <a:lnTo>
                    <a:pt x="681" y="138"/>
                  </a:lnTo>
                  <a:lnTo>
                    <a:pt x="683" y="127"/>
                  </a:lnTo>
                  <a:lnTo>
                    <a:pt x="686" y="115"/>
                  </a:lnTo>
                  <a:lnTo>
                    <a:pt x="686" y="104"/>
                  </a:lnTo>
                  <a:lnTo>
                    <a:pt x="686" y="104"/>
                  </a:lnTo>
                  <a:lnTo>
                    <a:pt x="684" y="94"/>
                  </a:lnTo>
                  <a:lnTo>
                    <a:pt x="683" y="83"/>
                  </a:lnTo>
                  <a:lnTo>
                    <a:pt x="680" y="73"/>
                  </a:lnTo>
                  <a:lnTo>
                    <a:pt x="676" y="63"/>
                  </a:lnTo>
                  <a:lnTo>
                    <a:pt x="672" y="54"/>
                  </a:lnTo>
                  <a:lnTo>
                    <a:pt x="667" y="46"/>
                  </a:lnTo>
                  <a:lnTo>
                    <a:pt x="662" y="38"/>
                  </a:lnTo>
                  <a:lnTo>
                    <a:pt x="655" y="30"/>
                  </a:lnTo>
                  <a:lnTo>
                    <a:pt x="647" y="23"/>
                  </a:lnTo>
                  <a:lnTo>
                    <a:pt x="639" y="17"/>
                  </a:lnTo>
                  <a:lnTo>
                    <a:pt x="631" y="11"/>
                  </a:lnTo>
                  <a:lnTo>
                    <a:pt x="622" y="8"/>
                  </a:lnTo>
                  <a:lnTo>
                    <a:pt x="613" y="5"/>
                  </a:lnTo>
                  <a:lnTo>
                    <a:pt x="602" y="2"/>
                  </a:lnTo>
                  <a:lnTo>
                    <a:pt x="593" y="0"/>
                  </a:lnTo>
                  <a:lnTo>
                    <a:pt x="583" y="0"/>
                  </a:lnTo>
                  <a:lnTo>
                    <a:pt x="583" y="0"/>
                  </a:lnTo>
                  <a:close/>
                  <a:moveTo>
                    <a:pt x="584" y="374"/>
                  </a:moveTo>
                  <a:lnTo>
                    <a:pt x="651" y="280"/>
                  </a:lnTo>
                  <a:lnTo>
                    <a:pt x="651" y="280"/>
                  </a:lnTo>
                  <a:lnTo>
                    <a:pt x="655" y="276"/>
                  </a:lnTo>
                  <a:lnTo>
                    <a:pt x="659" y="273"/>
                  </a:lnTo>
                  <a:lnTo>
                    <a:pt x="664" y="272"/>
                  </a:lnTo>
                  <a:lnTo>
                    <a:pt x="669" y="272"/>
                  </a:lnTo>
                  <a:lnTo>
                    <a:pt x="740" y="285"/>
                  </a:lnTo>
                  <a:lnTo>
                    <a:pt x="740" y="285"/>
                  </a:lnTo>
                  <a:lnTo>
                    <a:pt x="750" y="287"/>
                  </a:lnTo>
                  <a:lnTo>
                    <a:pt x="758" y="291"/>
                  </a:lnTo>
                  <a:lnTo>
                    <a:pt x="764" y="295"/>
                  </a:lnTo>
                  <a:lnTo>
                    <a:pt x="770" y="300"/>
                  </a:lnTo>
                  <a:lnTo>
                    <a:pt x="776" y="306"/>
                  </a:lnTo>
                  <a:lnTo>
                    <a:pt x="779" y="311"/>
                  </a:lnTo>
                  <a:lnTo>
                    <a:pt x="781" y="317"/>
                  </a:lnTo>
                  <a:lnTo>
                    <a:pt x="784" y="322"/>
                  </a:lnTo>
                  <a:lnTo>
                    <a:pt x="784" y="322"/>
                  </a:lnTo>
                  <a:lnTo>
                    <a:pt x="795" y="410"/>
                  </a:lnTo>
                  <a:lnTo>
                    <a:pt x="799" y="443"/>
                  </a:lnTo>
                  <a:lnTo>
                    <a:pt x="802" y="472"/>
                  </a:lnTo>
                  <a:lnTo>
                    <a:pt x="802" y="472"/>
                  </a:lnTo>
                  <a:lnTo>
                    <a:pt x="801" y="479"/>
                  </a:lnTo>
                  <a:lnTo>
                    <a:pt x="800" y="485"/>
                  </a:lnTo>
                  <a:lnTo>
                    <a:pt x="797" y="492"/>
                  </a:lnTo>
                  <a:lnTo>
                    <a:pt x="793" y="496"/>
                  </a:lnTo>
                  <a:lnTo>
                    <a:pt x="793" y="496"/>
                  </a:lnTo>
                  <a:lnTo>
                    <a:pt x="788" y="501"/>
                  </a:lnTo>
                  <a:lnTo>
                    <a:pt x="783" y="504"/>
                  </a:lnTo>
                  <a:lnTo>
                    <a:pt x="776" y="505"/>
                  </a:lnTo>
                  <a:lnTo>
                    <a:pt x="770" y="507"/>
                  </a:lnTo>
                  <a:lnTo>
                    <a:pt x="399" y="507"/>
                  </a:lnTo>
                  <a:lnTo>
                    <a:pt x="399" y="507"/>
                  </a:lnTo>
                  <a:lnTo>
                    <a:pt x="392" y="505"/>
                  </a:lnTo>
                  <a:lnTo>
                    <a:pt x="387" y="504"/>
                  </a:lnTo>
                  <a:lnTo>
                    <a:pt x="381" y="501"/>
                  </a:lnTo>
                  <a:lnTo>
                    <a:pt x="376" y="496"/>
                  </a:lnTo>
                  <a:lnTo>
                    <a:pt x="376" y="496"/>
                  </a:lnTo>
                  <a:lnTo>
                    <a:pt x="372" y="492"/>
                  </a:lnTo>
                  <a:lnTo>
                    <a:pt x="369" y="485"/>
                  </a:lnTo>
                  <a:lnTo>
                    <a:pt x="367" y="479"/>
                  </a:lnTo>
                  <a:lnTo>
                    <a:pt x="367" y="472"/>
                  </a:lnTo>
                  <a:lnTo>
                    <a:pt x="367" y="472"/>
                  </a:lnTo>
                  <a:lnTo>
                    <a:pt x="369" y="443"/>
                  </a:lnTo>
                  <a:lnTo>
                    <a:pt x="374" y="410"/>
                  </a:lnTo>
                  <a:lnTo>
                    <a:pt x="385" y="322"/>
                  </a:lnTo>
                  <a:lnTo>
                    <a:pt x="385" y="322"/>
                  </a:lnTo>
                  <a:lnTo>
                    <a:pt x="387" y="317"/>
                  </a:lnTo>
                  <a:lnTo>
                    <a:pt x="389" y="311"/>
                  </a:lnTo>
                  <a:lnTo>
                    <a:pt x="393" y="306"/>
                  </a:lnTo>
                  <a:lnTo>
                    <a:pt x="398" y="300"/>
                  </a:lnTo>
                  <a:lnTo>
                    <a:pt x="404" y="295"/>
                  </a:lnTo>
                  <a:lnTo>
                    <a:pt x="411" y="291"/>
                  </a:lnTo>
                  <a:lnTo>
                    <a:pt x="419" y="287"/>
                  </a:lnTo>
                  <a:lnTo>
                    <a:pt x="428" y="285"/>
                  </a:lnTo>
                  <a:lnTo>
                    <a:pt x="500" y="272"/>
                  </a:lnTo>
                  <a:lnTo>
                    <a:pt x="500" y="272"/>
                  </a:lnTo>
                  <a:lnTo>
                    <a:pt x="505" y="272"/>
                  </a:lnTo>
                  <a:lnTo>
                    <a:pt x="510" y="273"/>
                  </a:lnTo>
                  <a:lnTo>
                    <a:pt x="513" y="276"/>
                  </a:lnTo>
                  <a:lnTo>
                    <a:pt x="517" y="280"/>
                  </a:lnTo>
                  <a:lnTo>
                    <a:pt x="584" y="374"/>
                  </a:lnTo>
                  <a:lnTo>
                    <a:pt x="584" y="374"/>
                  </a:lnTo>
                  <a:close/>
                  <a:moveTo>
                    <a:pt x="217" y="589"/>
                  </a:moveTo>
                  <a:lnTo>
                    <a:pt x="217" y="589"/>
                  </a:lnTo>
                  <a:lnTo>
                    <a:pt x="206" y="589"/>
                  </a:lnTo>
                  <a:lnTo>
                    <a:pt x="196" y="591"/>
                  </a:lnTo>
                  <a:lnTo>
                    <a:pt x="186" y="593"/>
                  </a:lnTo>
                  <a:lnTo>
                    <a:pt x="177" y="598"/>
                  </a:lnTo>
                  <a:lnTo>
                    <a:pt x="169" y="602"/>
                  </a:lnTo>
                  <a:lnTo>
                    <a:pt x="159" y="607"/>
                  </a:lnTo>
                  <a:lnTo>
                    <a:pt x="153" y="614"/>
                  </a:lnTo>
                  <a:lnTo>
                    <a:pt x="145" y="621"/>
                  </a:lnTo>
                  <a:lnTo>
                    <a:pt x="139" y="629"/>
                  </a:lnTo>
                  <a:lnTo>
                    <a:pt x="133" y="637"/>
                  </a:lnTo>
                  <a:lnTo>
                    <a:pt x="129" y="646"/>
                  </a:lnTo>
                  <a:lnTo>
                    <a:pt x="124" y="655"/>
                  </a:lnTo>
                  <a:lnTo>
                    <a:pt x="121" y="665"/>
                  </a:lnTo>
                  <a:lnTo>
                    <a:pt x="118" y="675"/>
                  </a:lnTo>
                  <a:lnTo>
                    <a:pt x="117" y="686"/>
                  </a:lnTo>
                  <a:lnTo>
                    <a:pt x="117" y="696"/>
                  </a:lnTo>
                  <a:lnTo>
                    <a:pt x="117" y="696"/>
                  </a:lnTo>
                  <a:lnTo>
                    <a:pt x="117" y="707"/>
                  </a:lnTo>
                  <a:lnTo>
                    <a:pt x="120" y="719"/>
                  </a:lnTo>
                  <a:lnTo>
                    <a:pt x="122" y="730"/>
                  </a:lnTo>
                  <a:lnTo>
                    <a:pt x="125" y="742"/>
                  </a:lnTo>
                  <a:lnTo>
                    <a:pt x="130" y="752"/>
                  </a:lnTo>
                  <a:lnTo>
                    <a:pt x="136" y="763"/>
                  </a:lnTo>
                  <a:lnTo>
                    <a:pt x="141" y="774"/>
                  </a:lnTo>
                  <a:lnTo>
                    <a:pt x="148" y="783"/>
                  </a:lnTo>
                  <a:lnTo>
                    <a:pt x="155" y="792"/>
                  </a:lnTo>
                  <a:lnTo>
                    <a:pt x="163" y="800"/>
                  </a:lnTo>
                  <a:lnTo>
                    <a:pt x="172" y="807"/>
                  </a:lnTo>
                  <a:lnTo>
                    <a:pt x="181" y="813"/>
                  </a:lnTo>
                  <a:lnTo>
                    <a:pt x="190" y="818"/>
                  </a:lnTo>
                  <a:lnTo>
                    <a:pt x="199" y="821"/>
                  </a:lnTo>
                  <a:lnTo>
                    <a:pt x="210" y="824"/>
                  </a:lnTo>
                  <a:lnTo>
                    <a:pt x="220" y="824"/>
                  </a:lnTo>
                  <a:lnTo>
                    <a:pt x="220" y="824"/>
                  </a:lnTo>
                  <a:lnTo>
                    <a:pt x="230" y="824"/>
                  </a:lnTo>
                  <a:lnTo>
                    <a:pt x="241" y="820"/>
                  </a:lnTo>
                  <a:lnTo>
                    <a:pt x="251" y="817"/>
                  </a:lnTo>
                  <a:lnTo>
                    <a:pt x="260" y="811"/>
                  </a:lnTo>
                  <a:lnTo>
                    <a:pt x="268" y="805"/>
                  </a:lnTo>
                  <a:lnTo>
                    <a:pt x="277" y="797"/>
                  </a:lnTo>
                  <a:lnTo>
                    <a:pt x="284" y="789"/>
                  </a:lnTo>
                  <a:lnTo>
                    <a:pt x="291" y="780"/>
                  </a:lnTo>
                  <a:lnTo>
                    <a:pt x="298" y="770"/>
                  </a:lnTo>
                  <a:lnTo>
                    <a:pt x="303" y="760"/>
                  </a:lnTo>
                  <a:lnTo>
                    <a:pt x="308" y="748"/>
                  </a:lnTo>
                  <a:lnTo>
                    <a:pt x="312" y="738"/>
                  </a:lnTo>
                  <a:lnTo>
                    <a:pt x="316" y="727"/>
                  </a:lnTo>
                  <a:lnTo>
                    <a:pt x="318" y="715"/>
                  </a:lnTo>
                  <a:lnTo>
                    <a:pt x="319" y="704"/>
                  </a:lnTo>
                  <a:lnTo>
                    <a:pt x="319" y="693"/>
                  </a:lnTo>
                  <a:lnTo>
                    <a:pt x="319" y="693"/>
                  </a:lnTo>
                  <a:lnTo>
                    <a:pt x="318" y="681"/>
                  </a:lnTo>
                  <a:lnTo>
                    <a:pt x="317" y="671"/>
                  </a:lnTo>
                  <a:lnTo>
                    <a:pt x="315" y="661"/>
                  </a:lnTo>
                  <a:lnTo>
                    <a:pt x="310" y="651"/>
                  </a:lnTo>
                  <a:lnTo>
                    <a:pt x="306" y="642"/>
                  </a:lnTo>
                  <a:lnTo>
                    <a:pt x="301" y="633"/>
                  </a:lnTo>
                  <a:lnTo>
                    <a:pt x="295" y="625"/>
                  </a:lnTo>
                  <a:lnTo>
                    <a:pt x="288" y="618"/>
                  </a:lnTo>
                  <a:lnTo>
                    <a:pt x="280" y="612"/>
                  </a:lnTo>
                  <a:lnTo>
                    <a:pt x="274" y="605"/>
                  </a:lnTo>
                  <a:lnTo>
                    <a:pt x="264" y="600"/>
                  </a:lnTo>
                  <a:lnTo>
                    <a:pt x="255" y="596"/>
                  </a:lnTo>
                  <a:lnTo>
                    <a:pt x="246" y="592"/>
                  </a:lnTo>
                  <a:lnTo>
                    <a:pt x="237" y="590"/>
                  </a:lnTo>
                  <a:lnTo>
                    <a:pt x="227" y="589"/>
                  </a:lnTo>
                  <a:lnTo>
                    <a:pt x="217" y="589"/>
                  </a:lnTo>
                  <a:lnTo>
                    <a:pt x="217" y="589"/>
                  </a:lnTo>
                  <a:close/>
                  <a:moveTo>
                    <a:pt x="218" y="962"/>
                  </a:moveTo>
                  <a:lnTo>
                    <a:pt x="285" y="868"/>
                  </a:lnTo>
                  <a:lnTo>
                    <a:pt x="285" y="868"/>
                  </a:lnTo>
                  <a:lnTo>
                    <a:pt x="288" y="864"/>
                  </a:lnTo>
                  <a:lnTo>
                    <a:pt x="293" y="861"/>
                  </a:lnTo>
                  <a:lnTo>
                    <a:pt x="298" y="860"/>
                  </a:lnTo>
                  <a:lnTo>
                    <a:pt x="302" y="860"/>
                  </a:lnTo>
                  <a:lnTo>
                    <a:pt x="374" y="873"/>
                  </a:lnTo>
                  <a:lnTo>
                    <a:pt x="374" y="873"/>
                  </a:lnTo>
                  <a:lnTo>
                    <a:pt x="383" y="875"/>
                  </a:lnTo>
                  <a:lnTo>
                    <a:pt x="391" y="878"/>
                  </a:lnTo>
                  <a:lnTo>
                    <a:pt x="398" y="883"/>
                  </a:lnTo>
                  <a:lnTo>
                    <a:pt x="405" y="889"/>
                  </a:lnTo>
                  <a:lnTo>
                    <a:pt x="409" y="894"/>
                  </a:lnTo>
                  <a:lnTo>
                    <a:pt x="413" y="900"/>
                  </a:lnTo>
                  <a:lnTo>
                    <a:pt x="415" y="905"/>
                  </a:lnTo>
                  <a:lnTo>
                    <a:pt x="417" y="910"/>
                  </a:lnTo>
                  <a:lnTo>
                    <a:pt x="417" y="910"/>
                  </a:lnTo>
                  <a:lnTo>
                    <a:pt x="428" y="987"/>
                  </a:lnTo>
                  <a:lnTo>
                    <a:pt x="433" y="1044"/>
                  </a:lnTo>
                  <a:lnTo>
                    <a:pt x="436" y="1068"/>
                  </a:lnTo>
                  <a:lnTo>
                    <a:pt x="436" y="1092"/>
                  </a:lnTo>
                  <a:lnTo>
                    <a:pt x="436" y="1115"/>
                  </a:lnTo>
                  <a:lnTo>
                    <a:pt x="433" y="1140"/>
                  </a:lnTo>
                  <a:lnTo>
                    <a:pt x="433" y="1140"/>
                  </a:lnTo>
                  <a:lnTo>
                    <a:pt x="432" y="1145"/>
                  </a:lnTo>
                  <a:lnTo>
                    <a:pt x="430" y="1151"/>
                  </a:lnTo>
                  <a:lnTo>
                    <a:pt x="427" y="1156"/>
                  </a:lnTo>
                  <a:lnTo>
                    <a:pt x="423" y="1160"/>
                  </a:lnTo>
                  <a:lnTo>
                    <a:pt x="419" y="1164"/>
                  </a:lnTo>
                  <a:lnTo>
                    <a:pt x="413" y="1166"/>
                  </a:lnTo>
                  <a:lnTo>
                    <a:pt x="407" y="1168"/>
                  </a:lnTo>
                  <a:lnTo>
                    <a:pt x="401" y="1168"/>
                  </a:lnTo>
                  <a:lnTo>
                    <a:pt x="35" y="1168"/>
                  </a:lnTo>
                  <a:lnTo>
                    <a:pt x="35" y="1168"/>
                  </a:lnTo>
                  <a:lnTo>
                    <a:pt x="28" y="1168"/>
                  </a:lnTo>
                  <a:lnTo>
                    <a:pt x="23" y="1166"/>
                  </a:lnTo>
                  <a:lnTo>
                    <a:pt x="18" y="1164"/>
                  </a:lnTo>
                  <a:lnTo>
                    <a:pt x="13" y="1160"/>
                  </a:lnTo>
                  <a:lnTo>
                    <a:pt x="9" y="1156"/>
                  </a:lnTo>
                  <a:lnTo>
                    <a:pt x="7" y="1151"/>
                  </a:lnTo>
                  <a:lnTo>
                    <a:pt x="4" y="1145"/>
                  </a:lnTo>
                  <a:lnTo>
                    <a:pt x="3" y="1140"/>
                  </a:lnTo>
                  <a:lnTo>
                    <a:pt x="3" y="1140"/>
                  </a:lnTo>
                  <a:lnTo>
                    <a:pt x="1" y="1115"/>
                  </a:lnTo>
                  <a:lnTo>
                    <a:pt x="0" y="1092"/>
                  </a:lnTo>
                  <a:lnTo>
                    <a:pt x="1" y="1068"/>
                  </a:lnTo>
                  <a:lnTo>
                    <a:pt x="2" y="1044"/>
                  </a:lnTo>
                  <a:lnTo>
                    <a:pt x="9" y="987"/>
                  </a:lnTo>
                  <a:lnTo>
                    <a:pt x="19" y="910"/>
                  </a:lnTo>
                  <a:lnTo>
                    <a:pt x="19" y="910"/>
                  </a:lnTo>
                  <a:lnTo>
                    <a:pt x="20" y="905"/>
                  </a:lnTo>
                  <a:lnTo>
                    <a:pt x="24" y="900"/>
                  </a:lnTo>
                  <a:lnTo>
                    <a:pt x="27" y="894"/>
                  </a:lnTo>
                  <a:lnTo>
                    <a:pt x="32" y="889"/>
                  </a:lnTo>
                  <a:lnTo>
                    <a:pt x="37" y="883"/>
                  </a:lnTo>
                  <a:lnTo>
                    <a:pt x="44" y="878"/>
                  </a:lnTo>
                  <a:lnTo>
                    <a:pt x="52" y="875"/>
                  </a:lnTo>
                  <a:lnTo>
                    <a:pt x="61" y="873"/>
                  </a:lnTo>
                  <a:lnTo>
                    <a:pt x="133" y="860"/>
                  </a:lnTo>
                  <a:lnTo>
                    <a:pt x="133" y="860"/>
                  </a:lnTo>
                  <a:lnTo>
                    <a:pt x="139" y="860"/>
                  </a:lnTo>
                  <a:lnTo>
                    <a:pt x="144" y="861"/>
                  </a:lnTo>
                  <a:lnTo>
                    <a:pt x="147" y="864"/>
                  </a:lnTo>
                  <a:lnTo>
                    <a:pt x="150" y="868"/>
                  </a:lnTo>
                  <a:lnTo>
                    <a:pt x="218" y="962"/>
                  </a:lnTo>
                  <a:lnTo>
                    <a:pt x="218" y="962"/>
                  </a:lnTo>
                  <a:close/>
                  <a:moveTo>
                    <a:pt x="557" y="589"/>
                  </a:moveTo>
                  <a:lnTo>
                    <a:pt x="557" y="589"/>
                  </a:lnTo>
                  <a:lnTo>
                    <a:pt x="558" y="583"/>
                  </a:lnTo>
                  <a:lnTo>
                    <a:pt x="559" y="577"/>
                  </a:lnTo>
                  <a:lnTo>
                    <a:pt x="561" y="573"/>
                  </a:lnTo>
                  <a:lnTo>
                    <a:pt x="565" y="569"/>
                  </a:lnTo>
                  <a:lnTo>
                    <a:pt x="569" y="566"/>
                  </a:lnTo>
                  <a:lnTo>
                    <a:pt x="574" y="562"/>
                  </a:lnTo>
                  <a:lnTo>
                    <a:pt x="578" y="561"/>
                  </a:lnTo>
                  <a:lnTo>
                    <a:pt x="584" y="561"/>
                  </a:lnTo>
                  <a:lnTo>
                    <a:pt x="584" y="561"/>
                  </a:lnTo>
                  <a:lnTo>
                    <a:pt x="590" y="561"/>
                  </a:lnTo>
                  <a:lnTo>
                    <a:pt x="595" y="562"/>
                  </a:lnTo>
                  <a:lnTo>
                    <a:pt x="600" y="566"/>
                  </a:lnTo>
                  <a:lnTo>
                    <a:pt x="603" y="569"/>
                  </a:lnTo>
                  <a:lnTo>
                    <a:pt x="607" y="573"/>
                  </a:lnTo>
                  <a:lnTo>
                    <a:pt x="609" y="577"/>
                  </a:lnTo>
                  <a:lnTo>
                    <a:pt x="611" y="583"/>
                  </a:lnTo>
                  <a:lnTo>
                    <a:pt x="611" y="589"/>
                  </a:lnTo>
                  <a:lnTo>
                    <a:pt x="611" y="703"/>
                  </a:lnTo>
                  <a:lnTo>
                    <a:pt x="716" y="763"/>
                  </a:lnTo>
                  <a:lnTo>
                    <a:pt x="716" y="763"/>
                  </a:lnTo>
                  <a:lnTo>
                    <a:pt x="721" y="767"/>
                  </a:lnTo>
                  <a:lnTo>
                    <a:pt x="724" y="771"/>
                  </a:lnTo>
                  <a:lnTo>
                    <a:pt x="728" y="776"/>
                  </a:lnTo>
                  <a:lnTo>
                    <a:pt x="729" y="780"/>
                  </a:lnTo>
                  <a:lnTo>
                    <a:pt x="730" y="785"/>
                  </a:lnTo>
                  <a:lnTo>
                    <a:pt x="730" y="791"/>
                  </a:lnTo>
                  <a:lnTo>
                    <a:pt x="729" y="796"/>
                  </a:lnTo>
                  <a:lnTo>
                    <a:pt x="727" y="801"/>
                  </a:lnTo>
                  <a:lnTo>
                    <a:pt x="727" y="801"/>
                  </a:lnTo>
                  <a:lnTo>
                    <a:pt x="723" y="805"/>
                  </a:lnTo>
                  <a:lnTo>
                    <a:pt x="720" y="809"/>
                  </a:lnTo>
                  <a:lnTo>
                    <a:pt x="715" y="812"/>
                  </a:lnTo>
                  <a:lnTo>
                    <a:pt x="711" y="813"/>
                  </a:lnTo>
                  <a:lnTo>
                    <a:pt x="705" y="815"/>
                  </a:lnTo>
                  <a:lnTo>
                    <a:pt x="699" y="815"/>
                  </a:lnTo>
                  <a:lnTo>
                    <a:pt x="695" y="813"/>
                  </a:lnTo>
                  <a:lnTo>
                    <a:pt x="689" y="811"/>
                  </a:lnTo>
                  <a:lnTo>
                    <a:pt x="584" y="751"/>
                  </a:lnTo>
                  <a:lnTo>
                    <a:pt x="479" y="811"/>
                  </a:lnTo>
                  <a:lnTo>
                    <a:pt x="479" y="811"/>
                  </a:lnTo>
                  <a:lnTo>
                    <a:pt x="474" y="813"/>
                  </a:lnTo>
                  <a:lnTo>
                    <a:pt x="469" y="815"/>
                  </a:lnTo>
                  <a:lnTo>
                    <a:pt x="464" y="815"/>
                  </a:lnTo>
                  <a:lnTo>
                    <a:pt x="459" y="813"/>
                  </a:lnTo>
                  <a:lnTo>
                    <a:pt x="454" y="812"/>
                  </a:lnTo>
                  <a:lnTo>
                    <a:pt x="449" y="809"/>
                  </a:lnTo>
                  <a:lnTo>
                    <a:pt x="445" y="805"/>
                  </a:lnTo>
                  <a:lnTo>
                    <a:pt x="441" y="801"/>
                  </a:lnTo>
                  <a:lnTo>
                    <a:pt x="441" y="801"/>
                  </a:lnTo>
                  <a:lnTo>
                    <a:pt x="439" y="796"/>
                  </a:lnTo>
                  <a:lnTo>
                    <a:pt x="438" y="791"/>
                  </a:lnTo>
                  <a:lnTo>
                    <a:pt x="438" y="785"/>
                  </a:lnTo>
                  <a:lnTo>
                    <a:pt x="439" y="780"/>
                  </a:lnTo>
                  <a:lnTo>
                    <a:pt x="441" y="776"/>
                  </a:lnTo>
                  <a:lnTo>
                    <a:pt x="444" y="771"/>
                  </a:lnTo>
                  <a:lnTo>
                    <a:pt x="447" y="767"/>
                  </a:lnTo>
                  <a:lnTo>
                    <a:pt x="452" y="763"/>
                  </a:lnTo>
                  <a:lnTo>
                    <a:pt x="557" y="703"/>
                  </a:lnTo>
                  <a:lnTo>
                    <a:pt x="557" y="589"/>
                  </a:lnTo>
                  <a:lnTo>
                    <a:pt x="557" y="589"/>
                  </a:lnTo>
                  <a:close/>
                  <a:moveTo>
                    <a:pt x="949" y="589"/>
                  </a:moveTo>
                  <a:lnTo>
                    <a:pt x="949" y="589"/>
                  </a:lnTo>
                  <a:lnTo>
                    <a:pt x="938" y="589"/>
                  </a:lnTo>
                  <a:lnTo>
                    <a:pt x="929" y="591"/>
                  </a:lnTo>
                  <a:lnTo>
                    <a:pt x="918" y="593"/>
                  </a:lnTo>
                  <a:lnTo>
                    <a:pt x="909" y="598"/>
                  </a:lnTo>
                  <a:lnTo>
                    <a:pt x="900" y="602"/>
                  </a:lnTo>
                  <a:lnTo>
                    <a:pt x="892" y="607"/>
                  </a:lnTo>
                  <a:lnTo>
                    <a:pt x="884" y="614"/>
                  </a:lnTo>
                  <a:lnTo>
                    <a:pt x="877" y="621"/>
                  </a:lnTo>
                  <a:lnTo>
                    <a:pt x="872" y="629"/>
                  </a:lnTo>
                  <a:lnTo>
                    <a:pt x="866" y="637"/>
                  </a:lnTo>
                  <a:lnTo>
                    <a:pt x="860" y="646"/>
                  </a:lnTo>
                  <a:lnTo>
                    <a:pt x="857" y="655"/>
                  </a:lnTo>
                  <a:lnTo>
                    <a:pt x="853" y="665"/>
                  </a:lnTo>
                  <a:lnTo>
                    <a:pt x="851" y="675"/>
                  </a:lnTo>
                  <a:lnTo>
                    <a:pt x="850" y="686"/>
                  </a:lnTo>
                  <a:lnTo>
                    <a:pt x="850" y="696"/>
                  </a:lnTo>
                  <a:lnTo>
                    <a:pt x="850" y="696"/>
                  </a:lnTo>
                  <a:lnTo>
                    <a:pt x="850" y="707"/>
                  </a:lnTo>
                  <a:lnTo>
                    <a:pt x="852" y="719"/>
                  </a:lnTo>
                  <a:lnTo>
                    <a:pt x="855" y="730"/>
                  </a:lnTo>
                  <a:lnTo>
                    <a:pt x="858" y="742"/>
                  </a:lnTo>
                  <a:lnTo>
                    <a:pt x="863" y="752"/>
                  </a:lnTo>
                  <a:lnTo>
                    <a:pt x="868" y="763"/>
                  </a:lnTo>
                  <a:lnTo>
                    <a:pt x="874" y="774"/>
                  </a:lnTo>
                  <a:lnTo>
                    <a:pt x="881" y="783"/>
                  </a:lnTo>
                  <a:lnTo>
                    <a:pt x="888" y="792"/>
                  </a:lnTo>
                  <a:lnTo>
                    <a:pt x="896" y="800"/>
                  </a:lnTo>
                  <a:lnTo>
                    <a:pt x="905" y="807"/>
                  </a:lnTo>
                  <a:lnTo>
                    <a:pt x="914" y="813"/>
                  </a:lnTo>
                  <a:lnTo>
                    <a:pt x="923" y="818"/>
                  </a:lnTo>
                  <a:lnTo>
                    <a:pt x="932" y="821"/>
                  </a:lnTo>
                  <a:lnTo>
                    <a:pt x="942" y="824"/>
                  </a:lnTo>
                  <a:lnTo>
                    <a:pt x="953" y="824"/>
                  </a:lnTo>
                  <a:lnTo>
                    <a:pt x="953" y="824"/>
                  </a:lnTo>
                  <a:lnTo>
                    <a:pt x="963" y="824"/>
                  </a:lnTo>
                  <a:lnTo>
                    <a:pt x="973" y="820"/>
                  </a:lnTo>
                  <a:lnTo>
                    <a:pt x="982" y="817"/>
                  </a:lnTo>
                  <a:lnTo>
                    <a:pt x="993" y="811"/>
                  </a:lnTo>
                  <a:lnTo>
                    <a:pt x="1001" y="805"/>
                  </a:lnTo>
                  <a:lnTo>
                    <a:pt x="1009" y="797"/>
                  </a:lnTo>
                  <a:lnTo>
                    <a:pt x="1017" y="789"/>
                  </a:lnTo>
                  <a:lnTo>
                    <a:pt x="1023" y="780"/>
                  </a:lnTo>
                  <a:lnTo>
                    <a:pt x="1030" y="770"/>
                  </a:lnTo>
                  <a:lnTo>
                    <a:pt x="1036" y="760"/>
                  </a:lnTo>
                  <a:lnTo>
                    <a:pt x="1041" y="748"/>
                  </a:lnTo>
                  <a:lnTo>
                    <a:pt x="1045" y="738"/>
                  </a:lnTo>
                  <a:lnTo>
                    <a:pt x="1047" y="727"/>
                  </a:lnTo>
                  <a:lnTo>
                    <a:pt x="1050" y="715"/>
                  </a:lnTo>
                  <a:lnTo>
                    <a:pt x="1052" y="704"/>
                  </a:lnTo>
                  <a:lnTo>
                    <a:pt x="1052" y="693"/>
                  </a:lnTo>
                  <a:lnTo>
                    <a:pt x="1052" y="693"/>
                  </a:lnTo>
                  <a:lnTo>
                    <a:pt x="1051" y="681"/>
                  </a:lnTo>
                  <a:lnTo>
                    <a:pt x="1050" y="671"/>
                  </a:lnTo>
                  <a:lnTo>
                    <a:pt x="1046" y="661"/>
                  </a:lnTo>
                  <a:lnTo>
                    <a:pt x="1043" y="651"/>
                  </a:lnTo>
                  <a:lnTo>
                    <a:pt x="1038" y="642"/>
                  </a:lnTo>
                  <a:lnTo>
                    <a:pt x="1034" y="633"/>
                  </a:lnTo>
                  <a:lnTo>
                    <a:pt x="1028" y="625"/>
                  </a:lnTo>
                  <a:lnTo>
                    <a:pt x="1021" y="618"/>
                  </a:lnTo>
                  <a:lnTo>
                    <a:pt x="1013" y="612"/>
                  </a:lnTo>
                  <a:lnTo>
                    <a:pt x="1005" y="605"/>
                  </a:lnTo>
                  <a:lnTo>
                    <a:pt x="997" y="600"/>
                  </a:lnTo>
                  <a:lnTo>
                    <a:pt x="988" y="596"/>
                  </a:lnTo>
                  <a:lnTo>
                    <a:pt x="979" y="592"/>
                  </a:lnTo>
                  <a:lnTo>
                    <a:pt x="969" y="590"/>
                  </a:lnTo>
                  <a:lnTo>
                    <a:pt x="960" y="589"/>
                  </a:lnTo>
                  <a:lnTo>
                    <a:pt x="949" y="589"/>
                  </a:lnTo>
                  <a:lnTo>
                    <a:pt x="949" y="589"/>
                  </a:lnTo>
                  <a:close/>
                  <a:moveTo>
                    <a:pt x="950" y="962"/>
                  </a:moveTo>
                  <a:lnTo>
                    <a:pt x="1018" y="868"/>
                  </a:lnTo>
                  <a:lnTo>
                    <a:pt x="1018" y="868"/>
                  </a:lnTo>
                  <a:lnTo>
                    <a:pt x="1021" y="864"/>
                  </a:lnTo>
                  <a:lnTo>
                    <a:pt x="1026" y="861"/>
                  </a:lnTo>
                  <a:lnTo>
                    <a:pt x="1030" y="860"/>
                  </a:lnTo>
                  <a:lnTo>
                    <a:pt x="1035" y="860"/>
                  </a:lnTo>
                  <a:lnTo>
                    <a:pt x="1107" y="873"/>
                  </a:lnTo>
                  <a:lnTo>
                    <a:pt x="1107" y="873"/>
                  </a:lnTo>
                  <a:lnTo>
                    <a:pt x="1116" y="875"/>
                  </a:lnTo>
                  <a:lnTo>
                    <a:pt x="1124" y="878"/>
                  </a:lnTo>
                  <a:lnTo>
                    <a:pt x="1131" y="883"/>
                  </a:lnTo>
                  <a:lnTo>
                    <a:pt x="1136" y="889"/>
                  </a:lnTo>
                  <a:lnTo>
                    <a:pt x="1142" y="894"/>
                  </a:lnTo>
                  <a:lnTo>
                    <a:pt x="1146" y="900"/>
                  </a:lnTo>
                  <a:lnTo>
                    <a:pt x="1148" y="905"/>
                  </a:lnTo>
                  <a:lnTo>
                    <a:pt x="1150" y="910"/>
                  </a:lnTo>
                  <a:lnTo>
                    <a:pt x="1150" y="910"/>
                  </a:lnTo>
                  <a:lnTo>
                    <a:pt x="1160" y="987"/>
                  </a:lnTo>
                  <a:lnTo>
                    <a:pt x="1166" y="1044"/>
                  </a:lnTo>
                  <a:lnTo>
                    <a:pt x="1168" y="1068"/>
                  </a:lnTo>
                  <a:lnTo>
                    <a:pt x="1168" y="1092"/>
                  </a:lnTo>
                  <a:lnTo>
                    <a:pt x="1168" y="1115"/>
                  </a:lnTo>
                  <a:lnTo>
                    <a:pt x="1166" y="1140"/>
                  </a:lnTo>
                  <a:lnTo>
                    <a:pt x="1166" y="1140"/>
                  </a:lnTo>
                  <a:lnTo>
                    <a:pt x="1165" y="1145"/>
                  </a:lnTo>
                  <a:lnTo>
                    <a:pt x="1163" y="1151"/>
                  </a:lnTo>
                  <a:lnTo>
                    <a:pt x="1159" y="1156"/>
                  </a:lnTo>
                  <a:lnTo>
                    <a:pt x="1156" y="1160"/>
                  </a:lnTo>
                  <a:lnTo>
                    <a:pt x="1151" y="1164"/>
                  </a:lnTo>
                  <a:lnTo>
                    <a:pt x="1146" y="1166"/>
                  </a:lnTo>
                  <a:lnTo>
                    <a:pt x="1140" y="1168"/>
                  </a:lnTo>
                  <a:lnTo>
                    <a:pt x="1134" y="1168"/>
                  </a:lnTo>
                  <a:lnTo>
                    <a:pt x="767" y="1168"/>
                  </a:lnTo>
                  <a:lnTo>
                    <a:pt x="767" y="1168"/>
                  </a:lnTo>
                  <a:lnTo>
                    <a:pt x="761" y="1168"/>
                  </a:lnTo>
                  <a:lnTo>
                    <a:pt x="755" y="1166"/>
                  </a:lnTo>
                  <a:lnTo>
                    <a:pt x="751" y="1164"/>
                  </a:lnTo>
                  <a:lnTo>
                    <a:pt x="746" y="1160"/>
                  </a:lnTo>
                  <a:lnTo>
                    <a:pt x="742" y="1156"/>
                  </a:lnTo>
                  <a:lnTo>
                    <a:pt x="739" y="1151"/>
                  </a:lnTo>
                  <a:lnTo>
                    <a:pt x="737" y="1145"/>
                  </a:lnTo>
                  <a:lnTo>
                    <a:pt x="736" y="1140"/>
                  </a:lnTo>
                  <a:lnTo>
                    <a:pt x="736" y="1140"/>
                  </a:lnTo>
                  <a:lnTo>
                    <a:pt x="734" y="1115"/>
                  </a:lnTo>
                  <a:lnTo>
                    <a:pt x="732" y="1092"/>
                  </a:lnTo>
                  <a:lnTo>
                    <a:pt x="734" y="1068"/>
                  </a:lnTo>
                  <a:lnTo>
                    <a:pt x="735" y="1044"/>
                  </a:lnTo>
                  <a:lnTo>
                    <a:pt x="742" y="987"/>
                  </a:lnTo>
                  <a:lnTo>
                    <a:pt x="752" y="910"/>
                  </a:lnTo>
                  <a:lnTo>
                    <a:pt x="752" y="910"/>
                  </a:lnTo>
                  <a:lnTo>
                    <a:pt x="753" y="905"/>
                  </a:lnTo>
                  <a:lnTo>
                    <a:pt x="755" y="900"/>
                  </a:lnTo>
                  <a:lnTo>
                    <a:pt x="760" y="894"/>
                  </a:lnTo>
                  <a:lnTo>
                    <a:pt x="764" y="889"/>
                  </a:lnTo>
                  <a:lnTo>
                    <a:pt x="770" y="883"/>
                  </a:lnTo>
                  <a:lnTo>
                    <a:pt x="777" y="878"/>
                  </a:lnTo>
                  <a:lnTo>
                    <a:pt x="785" y="875"/>
                  </a:lnTo>
                  <a:lnTo>
                    <a:pt x="794" y="873"/>
                  </a:lnTo>
                  <a:lnTo>
                    <a:pt x="866" y="860"/>
                  </a:lnTo>
                  <a:lnTo>
                    <a:pt x="866" y="860"/>
                  </a:lnTo>
                  <a:lnTo>
                    <a:pt x="872" y="860"/>
                  </a:lnTo>
                  <a:lnTo>
                    <a:pt x="876" y="861"/>
                  </a:lnTo>
                  <a:lnTo>
                    <a:pt x="880" y="864"/>
                  </a:lnTo>
                  <a:lnTo>
                    <a:pt x="883" y="868"/>
                  </a:lnTo>
                  <a:lnTo>
                    <a:pt x="950" y="962"/>
                  </a:lnTo>
                  <a:lnTo>
                    <a:pt x="950" y="962"/>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a:p>
          </p:txBody>
        </p:sp>
      </p:grpSp>
      <p:grpSp>
        <p:nvGrpSpPr>
          <p:cNvPr id="68" name="组合 67"/>
          <p:cNvGrpSpPr/>
          <p:nvPr/>
        </p:nvGrpSpPr>
        <p:grpSpPr>
          <a:xfrm>
            <a:off x="8080540" y="1909689"/>
            <a:ext cx="1903613" cy="1877027"/>
            <a:chOff x="8080540" y="1909689"/>
            <a:chExt cx="1903613" cy="1877027"/>
          </a:xfrm>
        </p:grpSpPr>
        <p:graphicFrame>
          <p:nvGraphicFramePr>
            <p:cNvPr id="55" name="차트 15"/>
            <p:cNvGraphicFramePr/>
            <p:nvPr/>
          </p:nvGraphicFramePr>
          <p:xfrm>
            <a:off x="8080540" y="1909689"/>
            <a:ext cx="1903613" cy="1877027"/>
          </p:xfrm>
          <a:graphic>
            <a:graphicData uri="http://schemas.openxmlformats.org/drawingml/2006/chart">
              <c:chart xmlns:c="http://schemas.openxmlformats.org/drawingml/2006/chart" r:id="rId5"/>
            </a:graphicData>
          </a:graphic>
        </p:graphicFrame>
        <p:grpSp>
          <p:nvGrpSpPr>
            <p:cNvPr id="66" name="组合 65"/>
            <p:cNvGrpSpPr/>
            <p:nvPr/>
          </p:nvGrpSpPr>
          <p:grpSpPr>
            <a:xfrm>
              <a:off x="8231247" y="2058075"/>
              <a:ext cx="1580256" cy="1580256"/>
              <a:chOff x="8231247" y="2058075"/>
              <a:chExt cx="1580256" cy="1580256"/>
            </a:xfrm>
          </p:grpSpPr>
          <p:sp>
            <p:nvSpPr>
              <p:cNvPr id="56" name="타원 16"/>
              <p:cNvSpPr/>
              <p:nvPr/>
            </p:nvSpPr>
            <p:spPr>
              <a:xfrm>
                <a:off x="8231247" y="2058075"/>
                <a:ext cx="1580256" cy="1580256"/>
              </a:xfrm>
              <a:prstGeom prst="ellips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865">
                  <a:solidFill>
                    <a:schemeClr val="tx1">
                      <a:lumMod val="75000"/>
                      <a:lumOff val="25000"/>
                    </a:schemeClr>
                  </a:solidFill>
                </a:endParaRPr>
              </a:p>
            </p:txBody>
          </p:sp>
          <p:sp>
            <p:nvSpPr>
              <p:cNvPr id="57" name="Rectangle 3"/>
              <p:cNvSpPr txBox="1">
                <a:spLocks noChangeArrowheads="1"/>
              </p:cNvSpPr>
              <p:nvPr/>
            </p:nvSpPr>
            <p:spPr>
              <a:xfrm>
                <a:off x="8482073" y="2664273"/>
                <a:ext cx="1078603" cy="36785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ct val="0"/>
                  </a:spcBef>
                  <a:spcAft>
                    <a:spcPct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24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80</a:t>
                </a:r>
                <a:r>
                  <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n-US" altLang="ko-KR" sz="1865">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58" name="그룹 32"/>
          <p:cNvGrpSpPr/>
          <p:nvPr/>
        </p:nvGrpSpPr>
        <p:grpSpPr>
          <a:xfrm>
            <a:off x="7866298" y="4252660"/>
            <a:ext cx="2310156" cy="2186832"/>
            <a:chOff x="5995626" y="4138782"/>
            <a:chExt cx="2119833" cy="2006668"/>
          </a:xfrm>
        </p:grpSpPr>
        <p:sp>
          <p:nvSpPr>
            <p:cNvPr id="59" name="Rectangle 3"/>
            <p:cNvSpPr txBox="1">
              <a:spLocks noChangeArrowheads="1"/>
            </p:cNvSpPr>
            <p:nvPr/>
          </p:nvSpPr>
          <p:spPr bwMode="auto">
            <a:xfrm>
              <a:off x="6032136" y="4337786"/>
              <a:ext cx="2046812" cy="254178"/>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8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输入标题文字</a:t>
              </a:r>
              <a:endParaRPr lang="en-US" altLang="zh-CN" sz="18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0" name="Rectangle 3"/>
            <p:cNvSpPr txBox="1">
              <a:spLocks noChangeArrowheads="1"/>
            </p:cNvSpPr>
            <p:nvPr/>
          </p:nvSpPr>
          <p:spPr bwMode="auto">
            <a:xfrm>
              <a:off x="6009345" y="4784971"/>
              <a:ext cx="2092395" cy="1164982"/>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defTabSz="914400" latinLnBrk="0">
                <a:lnSpc>
                  <a:spcPct val="150000"/>
                </a:lnSpc>
              </a:pPr>
              <a:r>
                <a:rPr lang="zh-CN" altLang="en-US" sz="1100">
                  <a:solidFill>
                    <a:sysClr val="windowText" lastClr="000000"/>
                  </a:solidFill>
                  <a:latin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100">
                <a:solidFill>
                  <a:sysClr val="windowText" lastClr="000000"/>
                </a:solidFill>
                <a:latin typeface="微软雅黑" panose="020b0503020204020204" pitchFamily="34" charset="-122"/>
              </a:endParaRPr>
            </a:p>
          </p:txBody>
        </p:sp>
        <p:cxnSp>
          <p:nvCxnSpPr>
            <p:cNvPr id="61" name="직선 연결선 35"/>
            <p:cNvCxnSpPr/>
            <p:nvPr/>
          </p:nvCxnSpPr>
          <p:spPr>
            <a:xfrm>
              <a:off x="5995626" y="4138782"/>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직선 연결선 36"/>
            <p:cNvCxnSpPr/>
            <p:nvPr/>
          </p:nvCxnSpPr>
          <p:spPr>
            <a:xfrm>
              <a:off x="5995626" y="6145450"/>
              <a:ext cx="211983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직선 연결선 37"/>
            <p:cNvCxnSpPr/>
            <p:nvPr/>
          </p:nvCxnSpPr>
          <p:spPr>
            <a:xfrm>
              <a:off x="5995626" y="4737094"/>
              <a:ext cx="2119833"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4" name="Freeform 12"/>
            <p:cNvSpPr>
              <a:spLocks noEditPoints="1"/>
            </p:cNvSpPr>
            <p:nvPr/>
          </p:nvSpPr>
          <p:spPr bwMode="auto">
            <a:xfrm>
              <a:off x="5995626" y="4292807"/>
              <a:ext cx="282208" cy="344135"/>
            </a:xfrm>
            <a:custGeom>
              <a:gdLst>
                <a:gd name="T0" fmla="*/ 292 w 959"/>
                <a:gd name="T1" fmla="*/ 1 h 1168"/>
                <a:gd name="T2" fmla="*/ 918 w 959"/>
                <a:gd name="T3" fmla="*/ 9 h 1168"/>
                <a:gd name="T4" fmla="*/ 957 w 959"/>
                <a:gd name="T5" fmla="*/ 62 h 1168"/>
                <a:gd name="T6" fmla="*/ 950 w 959"/>
                <a:gd name="T7" fmla="*/ 1127 h 1168"/>
                <a:gd name="T8" fmla="*/ 896 w 959"/>
                <a:gd name="T9" fmla="*/ 1167 h 1168"/>
                <a:gd name="T10" fmla="*/ 40 w 959"/>
                <a:gd name="T11" fmla="*/ 1159 h 1168"/>
                <a:gd name="T12" fmla="*/ 1 w 959"/>
                <a:gd name="T13" fmla="*/ 1107 h 1168"/>
                <a:gd name="T14" fmla="*/ 9 w 959"/>
                <a:gd name="T15" fmla="*/ 270 h 1168"/>
                <a:gd name="T16" fmla="*/ 877 w 959"/>
                <a:gd name="T17" fmla="*/ 82 h 1168"/>
                <a:gd name="T18" fmla="*/ 304 w 959"/>
                <a:gd name="T19" fmla="*/ 324 h 1168"/>
                <a:gd name="T20" fmla="*/ 287 w 959"/>
                <a:gd name="T21" fmla="*/ 269 h 1168"/>
                <a:gd name="T22" fmla="*/ 377 w 959"/>
                <a:gd name="T23" fmla="*/ 900 h 1168"/>
                <a:gd name="T24" fmla="*/ 329 w 959"/>
                <a:gd name="T25" fmla="*/ 964 h 1168"/>
                <a:gd name="T26" fmla="*/ 235 w 959"/>
                <a:gd name="T27" fmla="*/ 983 h 1168"/>
                <a:gd name="T28" fmla="*/ 158 w 959"/>
                <a:gd name="T29" fmla="*/ 931 h 1168"/>
                <a:gd name="T30" fmla="*/ 139 w 959"/>
                <a:gd name="T31" fmla="*/ 836 h 1168"/>
                <a:gd name="T32" fmla="*/ 187 w 959"/>
                <a:gd name="T33" fmla="*/ 761 h 1168"/>
                <a:gd name="T34" fmla="*/ 205 w 959"/>
                <a:gd name="T35" fmla="*/ 657 h 1168"/>
                <a:gd name="T36" fmla="*/ 258 w 959"/>
                <a:gd name="T37" fmla="*/ 642 h 1168"/>
                <a:gd name="T38" fmla="*/ 343 w 959"/>
                <a:gd name="T39" fmla="*/ 470 h 1168"/>
                <a:gd name="T40" fmla="*/ 502 w 959"/>
                <a:gd name="T41" fmla="*/ 292 h 1168"/>
                <a:gd name="T42" fmla="*/ 531 w 959"/>
                <a:gd name="T43" fmla="*/ 265 h 1168"/>
                <a:gd name="T44" fmla="*/ 821 w 959"/>
                <a:gd name="T45" fmla="*/ 286 h 1168"/>
                <a:gd name="T46" fmla="*/ 805 w 959"/>
                <a:gd name="T47" fmla="*/ 509 h 1168"/>
                <a:gd name="T48" fmla="*/ 771 w 959"/>
                <a:gd name="T49" fmla="*/ 593 h 1168"/>
                <a:gd name="T50" fmla="*/ 717 w 959"/>
                <a:gd name="T51" fmla="*/ 738 h 1168"/>
                <a:gd name="T52" fmla="*/ 785 w 959"/>
                <a:gd name="T53" fmla="*/ 774 h 1168"/>
                <a:gd name="T54" fmla="*/ 822 w 959"/>
                <a:gd name="T55" fmla="*/ 861 h 1168"/>
                <a:gd name="T56" fmla="*/ 785 w 959"/>
                <a:gd name="T57" fmla="*/ 949 h 1168"/>
                <a:gd name="T58" fmla="*/ 699 w 959"/>
                <a:gd name="T59" fmla="*/ 986 h 1168"/>
                <a:gd name="T60" fmla="*/ 612 w 959"/>
                <a:gd name="T61" fmla="*/ 949 h 1168"/>
                <a:gd name="T62" fmla="*/ 505 w 959"/>
                <a:gd name="T63" fmla="*/ 930 h 1168"/>
                <a:gd name="T64" fmla="*/ 475 w 959"/>
                <a:gd name="T65" fmla="*/ 915 h 1168"/>
                <a:gd name="T66" fmla="*/ 415 w 959"/>
                <a:gd name="T67" fmla="*/ 452 h 1168"/>
                <a:gd name="T68" fmla="*/ 313 w 959"/>
                <a:gd name="T69" fmla="*/ 585 h 1168"/>
                <a:gd name="T70" fmla="*/ 346 w 959"/>
                <a:gd name="T71" fmla="*/ 674 h 1168"/>
                <a:gd name="T72" fmla="*/ 308 w 959"/>
                <a:gd name="T73" fmla="*/ 747 h 1168"/>
                <a:gd name="T74" fmla="*/ 365 w 959"/>
                <a:gd name="T75" fmla="*/ 796 h 1168"/>
                <a:gd name="T76" fmla="*/ 475 w 959"/>
                <a:gd name="T77" fmla="*/ 801 h 1168"/>
                <a:gd name="T78" fmla="*/ 577 w 959"/>
                <a:gd name="T79" fmla="*/ 850 h 1168"/>
                <a:gd name="T80" fmla="*/ 612 w 959"/>
                <a:gd name="T81" fmla="*/ 774 h 1168"/>
                <a:gd name="T82" fmla="*/ 680 w 959"/>
                <a:gd name="T83" fmla="*/ 616 h 1168"/>
                <a:gd name="T84" fmla="*/ 628 w 959"/>
                <a:gd name="T85" fmla="*/ 589 h 1168"/>
                <a:gd name="T86" fmla="*/ 514 w 959"/>
                <a:gd name="T87" fmla="*/ 507 h 1168"/>
                <a:gd name="T88" fmla="*/ 557 w 959"/>
                <a:gd name="T89" fmla="*/ 319 h 1168"/>
                <a:gd name="T90" fmla="*/ 719 w 959"/>
                <a:gd name="T91" fmla="*/ 795 h 1168"/>
                <a:gd name="T92" fmla="*/ 660 w 959"/>
                <a:gd name="T93" fmla="*/ 804 h 1168"/>
                <a:gd name="T94" fmla="*/ 630 w 959"/>
                <a:gd name="T95" fmla="*/ 868 h 1168"/>
                <a:gd name="T96" fmla="*/ 692 w 959"/>
                <a:gd name="T97" fmla="*/ 931 h 1168"/>
                <a:gd name="T98" fmla="*/ 756 w 959"/>
                <a:gd name="T99" fmla="*/ 900 h 1168"/>
                <a:gd name="T100" fmla="*/ 756 w 959"/>
                <a:gd name="T101" fmla="*/ 823 h 1168"/>
                <a:gd name="T102" fmla="*/ 267 w 959"/>
                <a:gd name="T103" fmla="*/ 792 h 1168"/>
                <a:gd name="T104" fmla="*/ 211 w 959"/>
                <a:gd name="T105" fmla="*/ 812 h 1168"/>
                <a:gd name="T106" fmla="*/ 197 w 959"/>
                <a:gd name="T107" fmla="*/ 889 h 1168"/>
                <a:gd name="T108" fmla="*/ 260 w 959"/>
                <a:gd name="T109" fmla="*/ 931 h 1168"/>
                <a:gd name="T110" fmla="*/ 328 w 959"/>
                <a:gd name="T111" fmla="*/ 875 h 1168"/>
                <a:gd name="T112" fmla="*/ 308 w 959"/>
                <a:gd name="T113" fmla="*/ 812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9" h="1168">
                  <a:moveTo>
                    <a:pt x="23" y="252"/>
                  </a:moveTo>
                  <a:lnTo>
                    <a:pt x="252" y="23"/>
                  </a:lnTo>
                  <a:lnTo>
                    <a:pt x="252" y="23"/>
                  </a:lnTo>
                  <a:lnTo>
                    <a:pt x="258" y="17"/>
                  </a:lnTo>
                  <a:lnTo>
                    <a:pt x="264" y="13"/>
                  </a:lnTo>
                  <a:lnTo>
                    <a:pt x="271" y="9"/>
                  </a:lnTo>
                  <a:lnTo>
                    <a:pt x="278" y="6"/>
                  </a:lnTo>
                  <a:lnTo>
                    <a:pt x="284" y="3"/>
                  </a:lnTo>
                  <a:lnTo>
                    <a:pt x="292" y="1"/>
                  </a:lnTo>
                  <a:lnTo>
                    <a:pt x="299" y="0"/>
                  </a:lnTo>
                  <a:lnTo>
                    <a:pt x="307" y="0"/>
                  </a:lnTo>
                  <a:lnTo>
                    <a:pt x="881" y="0"/>
                  </a:lnTo>
                  <a:lnTo>
                    <a:pt x="881" y="0"/>
                  </a:lnTo>
                  <a:lnTo>
                    <a:pt x="889" y="0"/>
                  </a:lnTo>
                  <a:lnTo>
                    <a:pt x="896" y="1"/>
                  </a:lnTo>
                  <a:lnTo>
                    <a:pt x="904" y="3"/>
                  </a:lnTo>
                  <a:lnTo>
                    <a:pt x="911" y="6"/>
                  </a:lnTo>
                  <a:lnTo>
                    <a:pt x="918" y="9"/>
                  </a:lnTo>
                  <a:lnTo>
                    <a:pt x="925" y="14"/>
                  </a:lnTo>
                  <a:lnTo>
                    <a:pt x="930" y="18"/>
                  </a:lnTo>
                  <a:lnTo>
                    <a:pt x="936" y="23"/>
                  </a:lnTo>
                  <a:lnTo>
                    <a:pt x="941" y="29"/>
                  </a:lnTo>
                  <a:lnTo>
                    <a:pt x="945" y="34"/>
                  </a:lnTo>
                  <a:lnTo>
                    <a:pt x="950" y="41"/>
                  </a:lnTo>
                  <a:lnTo>
                    <a:pt x="952" y="48"/>
                  </a:lnTo>
                  <a:lnTo>
                    <a:pt x="955" y="55"/>
                  </a:lnTo>
                  <a:lnTo>
                    <a:pt x="957" y="62"/>
                  </a:lnTo>
                  <a:lnTo>
                    <a:pt x="958" y="70"/>
                  </a:lnTo>
                  <a:lnTo>
                    <a:pt x="959" y="78"/>
                  </a:lnTo>
                  <a:lnTo>
                    <a:pt x="959" y="1091"/>
                  </a:lnTo>
                  <a:lnTo>
                    <a:pt x="959" y="1091"/>
                  </a:lnTo>
                  <a:lnTo>
                    <a:pt x="958" y="1099"/>
                  </a:lnTo>
                  <a:lnTo>
                    <a:pt x="957" y="1107"/>
                  </a:lnTo>
                  <a:lnTo>
                    <a:pt x="955" y="1114"/>
                  </a:lnTo>
                  <a:lnTo>
                    <a:pt x="952" y="1120"/>
                  </a:lnTo>
                  <a:lnTo>
                    <a:pt x="950" y="1127"/>
                  </a:lnTo>
                  <a:lnTo>
                    <a:pt x="945" y="1134"/>
                  </a:lnTo>
                  <a:lnTo>
                    <a:pt x="941" y="1140"/>
                  </a:lnTo>
                  <a:lnTo>
                    <a:pt x="936" y="1145"/>
                  </a:lnTo>
                  <a:lnTo>
                    <a:pt x="930" y="1150"/>
                  </a:lnTo>
                  <a:lnTo>
                    <a:pt x="925" y="1155"/>
                  </a:lnTo>
                  <a:lnTo>
                    <a:pt x="918" y="1159"/>
                  </a:lnTo>
                  <a:lnTo>
                    <a:pt x="911" y="1163"/>
                  </a:lnTo>
                  <a:lnTo>
                    <a:pt x="904" y="1165"/>
                  </a:lnTo>
                  <a:lnTo>
                    <a:pt x="896" y="1167"/>
                  </a:lnTo>
                  <a:lnTo>
                    <a:pt x="889" y="1168"/>
                  </a:lnTo>
                  <a:lnTo>
                    <a:pt x="881" y="1168"/>
                  </a:lnTo>
                  <a:lnTo>
                    <a:pt x="78" y="1168"/>
                  </a:lnTo>
                  <a:lnTo>
                    <a:pt x="78" y="1168"/>
                  </a:lnTo>
                  <a:lnTo>
                    <a:pt x="70" y="1168"/>
                  </a:lnTo>
                  <a:lnTo>
                    <a:pt x="62" y="1167"/>
                  </a:lnTo>
                  <a:lnTo>
                    <a:pt x="55" y="1165"/>
                  </a:lnTo>
                  <a:lnTo>
                    <a:pt x="47" y="1163"/>
                  </a:lnTo>
                  <a:lnTo>
                    <a:pt x="40" y="1159"/>
                  </a:lnTo>
                  <a:lnTo>
                    <a:pt x="34" y="1155"/>
                  </a:lnTo>
                  <a:lnTo>
                    <a:pt x="28" y="1150"/>
                  </a:lnTo>
                  <a:lnTo>
                    <a:pt x="23" y="1145"/>
                  </a:lnTo>
                  <a:lnTo>
                    <a:pt x="17" y="1140"/>
                  </a:lnTo>
                  <a:lnTo>
                    <a:pt x="13" y="1134"/>
                  </a:lnTo>
                  <a:lnTo>
                    <a:pt x="9" y="1127"/>
                  </a:lnTo>
                  <a:lnTo>
                    <a:pt x="6" y="1120"/>
                  </a:lnTo>
                  <a:lnTo>
                    <a:pt x="4" y="1114"/>
                  </a:lnTo>
                  <a:lnTo>
                    <a:pt x="1" y="1107"/>
                  </a:lnTo>
                  <a:lnTo>
                    <a:pt x="0" y="1099"/>
                  </a:lnTo>
                  <a:lnTo>
                    <a:pt x="0" y="1091"/>
                  </a:lnTo>
                  <a:lnTo>
                    <a:pt x="0" y="307"/>
                  </a:lnTo>
                  <a:lnTo>
                    <a:pt x="0" y="307"/>
                  </a:lnTo>
                  <a:lnTo>
                    <a:pt x="0" y="300"/>
                  </a:lnTo>
                  <a:lnTo>
                    <a:pt x="1" y="292"/>
                  </a:lnTo>
                  <a:lnTo>
                    <a:pt x="4" y="284"/>
                  </a:lnTo>
                  <a:lnTo>
                    <a:pt x="6" y="277"/>
                  </a:lnTo>
                  <a:lnTo>
                    <a:pt x="9" y="270"/>
                  </a:lnTo>
                  <a:lnTo>
                    <a:pt x="13" y="265"/>
                  </a:lnTo>
                  <a:lnTo>
                    <a:pt x="17" y="258"/>
                  </a:lnTo>
                  <a:lnTo>
                    <a:pt x="23" y="252"/>
                  </a:lnTo>
                  <a:lnTo>
                    <a:pt x="23" y="252"/>
                  </a:lnTo>
                  <a:close/>
                  <a:moveTo>
                    <a:pt x="279" y="329"/>
                  </a:moveTo>
                  <a:lnTo>
                    <a:pt x="82" y="329"/>
                  </a:lnTo>
                  <a:lnTo>
                    <a:pt x="82" y="1086"/>
                  </a:lnTo>
                  <a:lnTo>
                    <a:pt x="877" y="1086"/>
                  </a:lnTo>
                  <a:lnTo>
                    <a:pt x="877" y="82"/>
                  </a:lnTo>
                  <a:lnTo>
                    <a:pt x="343" y="82"/>
                  </a:lnTo>
                  <a:lnTo>
                    <a:pt x="343" y="266"/>
                  </a:lnTo>
                  <a:lnTo>
                    <a:pt x="343" y="266"/>
                  </a:lnTo>
                  <a:lnTo>
                    <a:pt x="340" y="278"/>
                  </a:lnTo>
                  <a:lnTo>
                    <a:pt x="337" y="291"/>
                  </a:lnTo>
                  <a:lnTo>
                    <a:pt x="331" y="301"/>
                  </a:lnTo>
                  <a:lnTo>
                    <a:pt x="323" y="310"/>
                  </a:lnTo>
                  <a:lnTo>
                    <a:pt x="314" y="318"/>
                  </a:lnTo>
                  <a:lnTo>
                    <a:pt x="304" y="324"/>
                  </a:lnTo>
                  <a:lnTo>
                    <a:pt x="291" y="327"/>
                  </a:lnTo>
                  <a:lnTo>
                    <a:pt x="279" y="329"/>
                  </a:lnTo>
                  <a:lnTo>
                    <a:pt x="279" y="329"/>
                  </a:lnTo>
                  <a:close/>
                  <a:moveTo>
                    <a:pt x="119" y="274"/>
                  </a:moveTo>
                  <a:lnTo>
                    <a:pt x="279" y="274"/>
                  </a:lnTo>
                  <a:lnTo>
                    <a:pt x="279" y="274"/>
                  </a:lnTo>
                  <a:lnTo>
                    <a:pt x="282" y="274"/>
                  </a:lnTo>
                  <a:lnTo>
                    <a:pt x="286" y="272"/>
                  </a:lnTo>
                  <a:lnTo>
                    <a:pt x="287" y="269"/>
                  </a:lnTo>
                  <a:lnTo>
                    <a:pt x="288" y="266"/>
                  </a:lnTo>
                  <a:lnTo>
                    <a:pt x="288" y="104"/>
                  </a:lnTo>
                  <a:lnTo>
                    <a:pt x="119" y="274"/>
                  </a:lnTo>
                  <a:lnTo>
                    <a:pt x="119" y="274"/>
                  </a:lnTo>
                  <a:close/>
                  <a:moveTo>
                    <a:pt x="475" y="881"/>
                  </a:moveTo>
                  <a:lnTo>
                    <a:pt x="381" y="881"/>
                  </a:lnTo>
                  <a:lnTo>
                    <a:pt x="381" y="881"/>
                  </a:lnTo>
                  <a:lnTo>
                    <a:pt x="379" y="891"/>
                  </a:lnTo>
                  <a:lnTo>
                    <a:pt x="377" y="900"/>
                  </a:lnTo>
                  <a:lnTo>
                    <a:pt x="373" y="909"/>
                  </a:lnTo>
                  <a:lnTo>
                    <a:pt x="370" y="918"/>
                  </a:lnTo>
                  <a:lnTo>
                    <a:pt x="364" y="926"/>
                  </a:lnTo>
                  <a:lnTo>
                    <a:pt x="360" y="934"/>
                  </a:lnTo>
                  <a:lnTo>
                    <a:pt x="354" y="942"/>
                  </a:lnTo>
                  <a:lnTo>
                    <a:pt x="347" y="949"/>
                  </a:lnTo>
                  <a:lnTo>
                    <a:pt x="347" y="949"/>
                  </a:lnTo>
                  <a:lnTo>
                    <a:pt x="338" y="957"/>
                  </a:lnTo>
                  <a:lnTo>
                    <a:pt x="329" y="964"/>
                  </a:lnTo>
                  <a:lnTo>
                    <a:pt x="319" y="971"/>
                  </a:lnTo>
                  <a:lnTo>
                    <a:pt x="308" y="975"/>
                  </a:lnTo>
                  <a:lnTo>
                    <a:pt x="297" y="980"/>
                  </a:lnTo>
                  <a:lnTo>
                    <a:pt x="284" y="983"/>
                  </a:lnTo>
                  <a:lnTo>
                    <a:pt x="273" y="985"/>
                  </a:lnTo>
                  <a:lnTo>
                    <a:pt x="260" y="986"/>
                  </a:lnTo>
                  <a:lnTo>
                    <a:pt x="260" y="986"/>
                  </a:lnTo>
                  <a:lnTo>
                    <a:pt x="248" y="985"/>
                  </a:lnTo>
                  <a:lnTo>
                    <a:pt x="235" y="983"/>
                  </a:lnTo>
                  <a:lnTo>
                    <a:pt x="224" y="980"/>
                  </a:lnTo>
                  <a:lnTo>
                    <a:pt x="212" y="975"/>
                  </a:lnTo>
                  <a:lnTo>
                    <a:pt x="201" y="971"/>
                  </a:lnTo>
                  <a:lnTo>
                    <a:pt x="191" y="964"/>
                  </a:lnTo>
                  <a:lnTo>
                    <a:pt x="182" y="957"/>
                  </a:lnTo>
                  <a:lnTo>
                    <a:pt x="173" y="949"/>
                  </a:lnTo>
                  <a:lnTo>
                    <a:pt x="173" y="949"/>
                  </a:lnTo>
                  <a:lnTo>
                    <a:pt x="165" y="940"/>
                  </a:lnTo>
                  <a:lnTo>
                    <a:pt x="158" y="931"/>
                  </a:lnTo>
                  <a:lnTo>
                    <a:pt x="152" y="921"/>
                  </a:lnTo>
                  <a:lnTo>
                    <a:pt x="146" y="909"/>
                  </a:lnTo>
                  <a:lnTo>
                    <a:pt x="143" y="898"/>
                  </a:lnTo>
                  <a:lnTo>
                    <a:pt x="139" y="886"/>
                  </a:lnTo>
                  <a:lnTo>
                    <a:pt x="137" y="874"/>
                  </a:lnTo>
                  <a:lnTo>
                    <a:pt x="137" y="861"/>
                  </a:lnTo>
                  <a:lnTo>
                    <a:pt x="137" y="861"/>
                  </a:lnTo>
                  <a:lnTo>
                    <a:pt x="137" y="849"/>
                  </a:lnTo>
                  <a:lnTo>
                    <a:pt x="139" y="836"/>
                  </a:lnTo>
                  <a:lnTo>
                    <a:pt x="143" y="825"/>
                  </a:lnTo>
                  <a:lnTo>
                    <a:pt x="146" y="813"/>
                  </a:lnTo>
                  <a:lnTo>
                    <a:pt x="152" y="802"/>
                  </a:lnTo>
                  <a:lnTo>
                    <a:pt x="158" y="792"/>
                  </a:lnTo>
                  <a:lnTo>
                    <a:pt x="165" y="783"/>
                  </a:lnTo>
                  <a:lnTo>
                    <a:pt x="173" y="774"/>
                  </a:lnTo>
                  <a:lnTo>
                    <a:pt x="173" y="774"/>
                  </a:lnTo>
                  <a:lnTo>
                    <a:pt x="179" y="767"/>
                  </a:lnTo>
                  <a:lnTo>
                    <a:pt x="187" y="761"/>
                  </a:lnTo>
                  <a:lnTo>
                    <a:pt x="195" y="755"/>
                  </a:lnTo>
                  <a:lnTo>
                    <a:pt x="203" y="751"/>
                  </a:lnTo>
                  <a:lnTo>
                    <a:pt x="212" y="747"/>
                  </a:lnTo>
                  <a:lnTo>
                    <a:pt x="222" y="744"/>
                  </a:lnTo>
                  <a:lnTo>
                    <a:pt x="231" y="740"/>
                  </a:lnTo>
                  <a:lnTo>
                    <a:pt x="241" y="738"/>
                  </a:lnTo>
                  <a:lnTo>
                    <a:pt x="206" y="662"/>
                  </a:lnTo>
                  <a:lnTo>
                    <a:pt x="206" y="662"/>
                  </a:lnTo>
                  <a:lnTo>
                    <a:pt x="205" y="657"/>
                  </a:lnTo>
                  <a:lnTo>
                    <a:pt x="203" y="653"/>
                  </a:lnTo>
                  <a:lnTo>
                    <a:pt x="205" y="647"/>
                  </a:lnTo>
                  <a:lnTo>
                    <a:pt x="206" y="642"/>
                  </a:lnTo>
                  <a:lnTo>
                    <a:pt x="209" y="639"/>
                  </a:lnTo>
                  <a:lnTo>
                    <a:pt x="214" y="636"/>
                  </a:lnTo>
                  <a:lnTo>
                    <a:pt x="220" y="634"/>
                  </a:lnTo>
                  <a:lnTo>
                    <a:pt x="227" y="636"/>
                  </a:lnTo>
                  <a:lnTo>
                    <a:pt x="258" y="642"/>
                  </a:lnTo>
                  <a:lnTo>
                    <a:pt x="258" y="642"/>
                  </a:lnTo>
                  <a:lnTo>
                    <a:pt x="264" y="617"/>
                  </a:lnTo>
                  <a:lnTo>
                    <a:pt x="272" y="593"/>
                  </a:lnTo>
                  <a:lnTo>
                    <a:pt x="280" y="570"/>
                  </a:lnTo>
                  <a:lnTo>
                    <a:pt x="290" y="548"/>
                  </a:lnTo>
                  <a:lnTo>
                    <a:pt x="302" y="527"/>
                  </a:lnTo>
                  <a:lnTo>
                    <a:pt x="314" y="507"/>
                  </a:lnTo>
                  <a:lnTo>
                    <a:pt x="328" y="487"/>
                  </a:lnTo>
                  <a:lnTo>
                    <a:pt x="343" y="470"/>
                  </a:lnTo>
                  <a:lnTo>
                    <a:pt x="343" y="470"/>
                  </a:lnTo>
                  <a:lnTo>
                    <a:pt x="360" y="452"/>
                  </a:lnTo>
                  <a:lnTo>
                    <a:pt x="378" y="436"/>
                  </a:lnTo>
                  <a:lnTo>
                    <a:pt x="396" y="421"/>
                  </a:lnTo>
                  <a:lnTo>
                    <a:pt x="416" y="407"/>
                  </a:lnTo>
                  <a:lnTo>
                    <a:pt x="436" y="396"/>
                  </a:lnTo>
                  <a:lnTo>
                    <a:pt x="458" y="386"/>
                  </a:lnTo>
                  <a:lnTo>
                    <a:pt x="480" y="378"/>
                  </a:lnTo>
                  <a:lnTo>
                    <a:pt x="502" y="372"/>
                  </a:lnTo>
                  <a:lnTo>
                    <a:pt x="502" y="292"/>
                  </a:lnTo>
                  <a:lnTo>
                    <a:pt x="502" y="292"/>
                  </a:lnTo>
                  <a:lnTo>
                    <a:pt x="502" y="286"/>
                  </a:lnTo>
                  <a:lnTo>
                    <a:pt x="505" y="282"/>
                  </a:lnTo>
                  <a:lnTo>
                    <a:pt x="507" y="277"/>
                  </a:lnTo>
                  <a:lnTo>
                    <a:pt x="512" y="273"/>
                  </a:lnTo>
                  <a:lnTo>
                    <a:pt x="516" y="269"/>
                  </a:lnTo>
                  <a:lnTo>
                    <a:pt x="521" y="267"/>
                  </a:lnTo>
                  <a:lnTo>
                    <a:pt x="526" y="266"/>
                  </a:lnTo>
                  <a:lnTo>
                    <a:pt x="531" y="265"/>
                  </a:lnTo>
                  <a:lnTo>
                    <a:pt x="795" y="265"/>
                  </a:lnTo>
                  <a:lnTo>
                    <a:pt x="795" y="265"/>
                  </a:lnTo>
                  <a:lnTo>
                    <a:pt x="800" y="266"/>
                  </a:lnTo>
                  <a:lnTo>
                    <a:pt x="805" y="267"/>
                  </a:lnTo>
                  <a:lnTo>
                    <a:pt x="809" y="269"/>
                  </a:lnTo>
                  <a:lnTo>
                    <a:pt x="814" y="273"/>
                  </a:lnTo>
                  <a:lnTo>
                    <a:pt x="817" y="277"/>
                  </a:lnTo>
                  <a:lnTo>
                    <a:pt x="820" y="282"/>
                  </a:lnTo>
                  <a:lnTo>
                    <a:pt x="821" y="286"/>
                  </a:lnTo>
                  <a:lnTo>
                    <a:pt x="822" y="292"/>
                  </a:lnTo>
                  <a:lnTo>
                    <a:pt x="822" y="484"/>
                  </a:lnTo>
                  <a:lnTo>
                    <a:pt x="822" y="484"/>
                  </a:lnTo>
                  <a:lnTo>
                    <a:pt x="821" y="489"/>
                  </a:lnTo>
                  <a:lnTo>
                    <a:pt x="820" y="494"/>
                  </a:lnTo>
                  <a:lnTo>
                    <a:pt x="817" y="499"/>
                  </a:lnTo>
                  <a:lnTo>
                    <a:pt x="814" y="503"/>
                  </a:lnTo>
                  <a:lnTo>
                    <a:pt x="809" y="507"/>
                  </a:lnTo>
                  <a:lnTo>
                    <a:pt x="805" y="509"/>
                  </a:lnTo>
                  <a:lnTo>
                    <a:pt x="800" y="511"/>
                  </a:lnTo>
                  <a:lnTo>
                    <a:pt x="795" y="511"/>
                  </a:lnTo>
                  <a:lnTo>
                    <a:pt x="708" y="511"/>
                  </a:lnTo>
                  <a:lnTo>
                    <a:pt x="708" y="511"/>
                  </a:lnTo>
                  <a:lnTo>
                    <a:pt x="710" y="513"/>
                  </a:lnTo>
                  <a:lnTo>
                    <a:pt x="766" y="584"/>
                  </a:lnTo>
                  <a:lnTo>
                    <a:pt x="766" y="584"/>
                  </a:lnTo>
                  <a:lnTo>
                    <a:pt x="768" y="588"/>
                  </a:lnTo>
                  <a:lnTo>
                    <a:pt x="771" y="593"/>
                  </a:lnTo>
                  <a:lnTo>
                    <a:pt x="771" y="598"/>
                  </a:lnTo>
                  <a:lnTo>
                    <a:pt x="771" y="604"/>
                  </a:lnTo>
                  <a:lnTo>
                    <a:pt x="767" y="608"/>
                  </a:lnTo>
                  <a:lnTo>
                    <a:pt x="764" y="613"/>
                  </a:lnTo>
                  <a:lnTo>
                    <a:pt x="758" y="615"/>
                  </a:lnTo>
                  <a:lnTo>
                    <a:pt x="751" y="616"/>
                  </a:lnTo>
                  <a:lnTo>
                    <a:pt x="717" y="616"/>
                  </a:lnTo>
                  <a:lnTo>
                    <a:pt x="717" y="738"/>
                  </a:lnTo>
                  <a:lnTo>
                    <a:pt x="717" y="738"/>
                  </a:lnTo>
                  <a:lnTo>
                    <a:pt x="726" y="740"/>
                  </a:lnTo>
                  <a:lnTo>
                    <a:pt x="736" y="743"/>
                  </a:lnTo>
                  <a:lnTo>
                    <a:pt x="745" y="746"/>
                  </a:lnTo>
                  <a:lnTo>
                    <a:pt x="755" y="751"/>
                  </a:lnTo>
                  <a:lnTo>
                    <a:pt x="763" y="755"/>
                  </a:lnTo>
                  <a:lnTo>
                    <a:pt x="771" y="761"/>
                  </a:lnTo>
                  <a:lnTo>
                    <a:pt x="779" y="767"/>
                  </a:lnTo>
                  <a:lnTo>
                    <a:pt x="785" y="774"/>
                  </a:lnTo>
                  <a:lnTo>
                    <a:pt x="785" y="774"/>
                  </a:lnTo>
                  <a:lnTo>
                    <a:pt x="793" y="783"/>
                  </a:lnTo>
                  <a:lnTo>
                    <a:pt x="800" y="792"/>
                  </a:lnTo>
                  <a:lnTo>
                    <a:pt x="807" y="802"/>
                  </a:lnTo>
                  <a:lnTo>
                    <a:pt x="812" y="813"/>
                  </a:lnTo>
                  <a:lnTo>
                    <a:pt x="816" y="825"/>
                  </a:lnTo>
                  <a:lnTo>
                    <a:pt x="820" y="836"/>
                  </a:lnTo>
                  <a:lnTo>
                    <a:pt x="821" y="849"/>
                  </a:lnTo>
                  <a:lnTo>
                    <a:pt x="822" y="861"/>
                  </a:lnTo>
                  <a:lnTo>
                    <a:pt x="822" y="861"/>
                  </a:lnTo>
                  <a:lnTo>
                    <a:pt x="821" y="874"/>
                  </a:lnTo>
                  <a:lnTo>
                    <a:pt x="820" y="886"/>
                  </a:lnTo>
                  <a:lnTo>
                    <a:pt x="816" y="898"/>
                  </a:lnTo>
                  <a:lnTo>
                    <a:pt x="812" y="909"/>
                  </a:lnTo>
                  <a:lnTo>
                    <a:pt x="807" y="921"/>
                  </a:lnTo>
                  <a:lnTo>
                    <a:pt x="800" y="931"/>
                  </a:lnTo>
                  <a:lnTo>
                    <a:pt x="793" y="940"/>
                  </a:lnTo>
                  <a:lnTo>
                    <a:pt x="785" y="949"/>
                  </a:lnTo>
                  <a:lnTo>
                    <a:pt x="785" y="949"/>
                  </a:lnTo>
                  <a:lnTo>
                    <a:pt x="777" y="957"/>
                  </a:lnTo>
                  <a:lnTo>
                    <a:pt x="767" y="964"/>
                  </a:lnTo>
                  <a:lnTo>
                    <a:pt x="757" y="971"/>
                  </a:lnTo>
                  <a:lnTo>
                    <a:pt x="747" y="975"/>
                  </a:lnTo>
                  <a:lnTo>
                    <a:pt x="735" y="980"/>
                  </a:lnTo>
                  <a:lnTo>
                    <a:pt x="724" y="983"/>
                  </a:lnTo>
                  <a:lnTo>
                    <a:pt x="711" y="985"/>
                  </a:lnTo>
                  <a:lnTo>
                    <a:pt x="699" y="986"/>
                  </a:lnTo>
                  <a:lnTo>
                    <a:pt x="699" y="986"/>
                  </a:lnTo>
                  <a:lnTo>
                    <a:pt x="686" y="985"/>
                  </a:lnTo>
                  <a:lnTo>
                    <a:pt x="674" y="983"/>
                  </a:lnTo>
                  <a:lnTo>
                    <a:pt x="662" y="980"/>
                  </a:lnTo>
                  <a:lnTo>
                    <a:pt x="651" y="975"/>
                  </a:lnTo>
                  <a:lnTo>
                    <a:pt x="640" y="971"/>
                  </a:lnTo>
                  <a:lnTo>
                    <a:pt x="630" y="964"/>
                  </a:lnTo>
                  <a:lnTo>
                    <a:pt x="620" y="957"/>
                  </a:lnTo>
                  <a:lnTo>
                    <a:pt x="612" y="949"/>
                  </a:lnTo>
                  <a:lnTo>
                    <a:pt x="612" y="949"/>
                  </a:lnTo>
                  <a:lnTo>
                    <a:pt x="605" y="941"/>
                  </a:lnTo>
                  <a:lnTo>
                    <a:pt x="598" y="933"/>
                  </a:lnTo>
                  <a:lnTo>
                    <a:pt x="593" y="925"/>
                  </a:lnTo>
                  <a:lnTo>
                    <a:pt x="588" y="915"/>
                  </a:lnTo>
                  <a:lnTo>
                    <a:pt x="583" y="906"/>
                  </a:lnTo>
                  <a:lnTo>
                    <a:pt x="580" y="896"/>
                  </a:lnTo>
                  <a:lnTo>
                    <a:pt x="578" y="885"/>
                  </a:lnTo>
                  <a:lnTo>
                    <a:pt x="577" y="875"/>
                  </a:lnTo>
                  <a:lnTo>
                    <a:pt x="505" y="930"/>
                  </a:lnTo>
                  <a:lnTo>
                    <a:pt x="505" y="930"/>
                  </a:lnTo>
                  <a:lnTo>
                    <a:pt x="500" y="933"/>
                  </a:lnTo>
                  <a:lnTo>
                    <a:pt x="496" y="936"/>
                  </a:lnTo>
                  <a:lnTo>
                    <a:pt x="491" y="936"/>
                  </a:lnTo>
                  <a:lnTo>
                    <a:pt x="486" y="934"/>
                  </a:lnTo>
                  <a:lnTo>
                    <a:pt x="482" y="932"/>
                  </a:lnTo>
                  <a:lnTo>
                    <a:pt x="478" y="929"/>
                  </a:lnTo>
                  <a:lnTo>
                    <a:pt x="476" y="923"/>
                  </a:lnTo>
                  <a:lnTo>
                    <a:pt x="475" y="915"/>
                  </a:lnTo>
                  <a:lnTo>
                    <a:pt x="475" y="881"/>
                  </a:lnTo>
                  <a:lnTo>
                    <a:pt x="475" y="881"/>
                  </a:lnTo>
                  <a:close/>
                  <a:moveTo>
                    <a:pt x="502" y="410"/>
                  </a:moveTo>
                  <a:lnTo>
                    <a:pt x="502" y="410"/>
                  </a:lnTo>
                  <a:lnTo>
                    <a:pt x="483" y="415"/>
                  </a:lnTo>
                  <a:lnTo>
                    <a:pt x="466" y="422"/>
                  </a:lnTo>
                  <a:lnTo>
                    <a:pt x="448" y="431"/>
                  </a:lnTo>
                  <a:lnTo>
                    <a:pt x="430" y="442"/>
                  </a:lnTo>
                  <a:lnTo>
                    <a:pt x="415" y="452"/>
                  </a:lnTo>
                  <a:lnTo>
                    <a:pt x="400" y="464"/>
                  </a:lnTo>
                  <a:lnTo>
                    <a:pt x="384" y="479"/>
                  </a:lnTo>
                  <a:lnTo>
                    <a:pt x="370" y="494"/>
                  </a:lnTo>
                  <a:lnTo>
                    <a:pt x="370" y="494"/>
                  </a:lnTo>
                  <a:lnTo>
                    <a:pt x="356" y="510"/>
                  </a:lnTo>
                  <a:lnTo>
                    <a:pt x="344" y="527"/>
                  </a:lnTo>
                  <a:lnTo>
                    <a:pt x="332" y="545"/>
                  </a:lnTo>
                  <a:lnTo>
                    <a:pt x="322" y="565"/>
                  </a:lnTo>
                  <a:lnTo>
                    <a:pt x="313" y="585"/>
                  </a:lnTo>
                  <a:lnTo>
                    <a:pt x="305" y="606"/>
                  </a:lnTo>
                  <a:lnTo>
                    <a:pt x="298" y="628"/>
                  </a:lnTo>
                  <a:lnTo>
                    <a:pt x="294" y="650"/>
                  </a:lnTo>
                  <a:lnTo>
                    <a:pt x="331" y="659"/>
                  </a:lnTo>
                  <a:lnTo>
                    <a:pt x="331" y="659"/>
                  </a:lnTo>
                  <a:lnTo>
                    <a:pt x="337" y="662"/>
                  </a:lnTo>
                  <a:lnTo>
                    <a:pt x="341" y="665"/>
                  </a:lnTo>
                  <a:lnTo>
                    <a:pt x="344" y="670"/>
                  </a:lnTo>
                  <a:lnTo>
                    <a:pt x="346" y="674"/>
                  </a:lnTo>
                  <a:lnTo>
                    <a:pt x="345" y="679"/>
                  </a:lnTo>
                  <a:lnTo>
                    <a:pt x="344" y="685"/>
                  </a:lnTo>
                  <a:lnTo>
                    <a:pt x="341" y="689"/>
                  </a:lnTo>
                  <a:lnTo>
                    <a:pt x="338" y="693"/>
                  </a:lnTo>
                  <a:lnTo>
                    <a:pt x="282" y="739"/>
                  </a:lnTo>
                  <a:lnTo>
                    <a:pt x="282" y="739"/>
                  </a:lnTo>
                  <a:lnTo>
                    <a:pt x="291" y="742"/>
                  </a:lnTo>
                  <a:lnTo>
                    <a:pt x="300" y="744"/>
                  </a:lnTo>
                  <a:lnTo>
                    <a:pt x="308" y="747"/>
                  </a:lnTo>
                  <a:lnTo>
                    <a:pt x="317" y="752"/>
                  </a:lnTo>
                  <a:lnTo>
                    <a:pt x="325" y="756"/>
                  </a:lnTo>
                  <a:lnTo>
                    <a:pt x="333" y="761"/>
                  </a:lnTo>
                  <a:lnTo>
                    <a:pt x="340" y="767"/>
                  </a:lnTo>
                  <a:lnTo>
                    <a:pt x="347" y="774"/>
                  </a:lnTo>
                  <a:lnTo>
                    <a:pt x="347" y="774"/>
                  </a:lnTo>
                  <a:lnTo>
                    <a:pt x="354" y="780"/>
                  </a:lnTo>
                  <a:lnTo>
                    <a:pt x="360" y="788"/>
                  </a:lnTo>
                  <a:lnTo>
                    <a:pt x="365" y="796"/>
                  </a:lnTo>
                  <a:lnTo>
                    <a:pt x="370" y="805"/>
                  </a:lnTo>
                  <a:lnTo>
                    <a:pt x="375" y="815"/>
                  </a:lnTo>
                  <a:lnTo>
                    <a:pt x="378" y="824"/>
                  </a:lnTo>
                  <a:lnTo>
                    <a:pt x="380" y="834"/>
                  </a:lnTo>
                  <a:lnTo>
                    <a:pt x="381" y="844"/>
                  </a:lnTo>
                  <a:lnTo>
                    <a:pt x="475" y="844"/>
                  </a:lnTo>
                  <a:lnTo>
                    <a:pt x="475" y="808"/>
                  </a:lnTo>
                  <a:lnTo>
                    <a:pt x="475" y="808"/>
                  </a:lnTo>
                  <a:lnTo>
                    <a:pt x="475" y="801"/>
                  </a:lnTo>
                  <a:lnTo>
                    <a:pt x="477" y="796"/>
                  </a:lnTo>
                  <a:lnTo>
                    <a:pt x="481" y="793"/>
                  </a:lnTo>
                  <a:lnTo>
                    <a:pt x="485" y="791"/>
                  </a:lnTo>
                  <a:lnTo>
                    <a:pt x="490" y="790"/>
                  </a:lnTo>
                  <a:lnTo>
                    <a:pt x="496" y="790"/>
                  </a:lnTo>
                  <a:lnTo>
                    <a:pt x="500" y="792"/>
                  </a:lnTo>
                  <a:lnTo>
                    <a:pt x="505" y="794"/>
                  </a:lnTo>
                  <a:lnTo>
                    <a:pt x="577" y="850"/>
                  </a:lnTo>
                  <a:lnTo>
                    <a:pt x="577" y="850"/>
                  </a:lnTo>
                  <a:lnTo>
                    <a:pt x="578" y="839"/>
                  </a:lnTo>
                  <a:lnTo>
                    <a:pt x="580" y="828"/>
                  </a:lnTo>
                  <a:lnTo>
                    <a:pt x="583" y="818"/>
                  </a:lnTo>
                  <a:lnTo>
                    <a:pt x="588" y="808"/>
                  </a:lnTo>
                  <a:lnTo>
                    <a:pt x="593" y="799"/>
                  </a:lnTo>
                  <a:lnTo>
                    <a:pt x="598" y="790"/>
                  </a:lnTo>
                  <a:lnTo>
                    <a:pt x="604" y="782"/>
                  </a:lnTo>
                  <a:lnTo>
                    <a:pt x="612" y="774"/>
                  </a:lnTo>
                  <a:lnTo>
                    <a:pt x="612" y="774"/>
                  </a:lnTo>
                  <a:lnTo>
                    <a:pt x="619" y="767"/>
                  </a:lnTo>
                  <a:lnTo>
                    <a:pt x="627" y="761"/>
                  </a:lnTo>
                  <a:lnTo>
                    <a:pt x="635" y="755"/>
                  </a:lnTo>
                  <a:lnTo>
                    <a:pt x="643" y="751"/>
                  </a:lnTo>
                  <a:lnTo>
                    <a:pt x="652" y="746"/>
                  </a:lnTo>
                  <a:lnTo>
                    <a:pt x="661" y="743"/>
                  </a:lnTo>
                  <a:lnTo>
                    <a:pt x="670" y="740"/>
                  </a:lnTo>
                  <a:lnTo>
                    <a:pt x="680" y="738"/>
                  </a:lnTo>
                  <a:lnTo>
                    <a:pt x="680" y="616"/>
                  </a:lnTo>
                  <a:lnTo>
                    <a:pt x="644" y="616"/>
                  </a:lnTo>
                  <a:lnTo>
                    <a:pt x="644" y="616"/>
                  </a:lnTo>
                  <a:lnTo>
                    <a:pt x="638" y="615"/>
                  </a:lnTo>
                  <a:lnTo>
                    <a:pt x="632" y="613"/>
                  </a:lnTo>
                  <a:lnTo>
                    <a:pt x="629" y="609"/>
                  </a:lnTo>
                  <a:lnTo>
                    <a:pt x="627" y="605"/>
                  </a:lnTo>
                  <a:lnTo>
                    <a:pt x="627" y="599"/>
                  </a:lnTo>
                  <a:lnTo>
                    <a:pt x="627" y="593"/>
                  </a:lnTo>
                  <a:lnTo>
                    <a:pt x="628" y="589"/>
                  </a:lnTo>
                  <a:lnTo>
                    <a:pt x="631" y="584"/>
                  </a:lnTo>
                  <a:lnTo>
                    <a:pt x="686" y="513"/>
                  </a:lnTo>
                  <a:lnTo>
                    <a:pt x="686" y="513"/>
                  </a:lnTo>
                  <a:lnTo>
                    <a:pt x="688" y="511"/>
                  </a:lnTo>
                  <a:lnTo>
                    <a:pt x="530" y="511"/>
                  </a:lnTo>
                  <a:lnTo>
                    <a:pt x="530" y="511"/>
                  </a:lnTo>
                  <a:lnTo>
                    <a:pt x="524" y="510"/>
                  </a:lnTo>
                  <a:lnTo>
                    <a:pt x="518" y="509"/>
                  </a:lnTo>
                  <a:lnTo>
                    <a:pt x="514" y="507"/>
                  </a:lnTo>
                  <a:lnTo>
                    <a:pt x="510" y="503"/>
                  </a:lnTo>
                  <a:lnTo>
                    <a:pt x="507" y="500"/>
                  </a:lnTo>
                  <a:lnTo>
                    <a:pt x="505" y="495"/>
                  </a:lnTo>
                  <a:lnTo>
                    <a:pt x="502" y="489"/>
                  </a:lnTo>
                  <a:lnTo>
                    <a:pt x="502" y="484"/>
                  </a:lnTo>
                  <a:lnTo>
                    <a:pt x="502" y="410"/>
                  </a:lnTo>
                  <a:lnTo>
                    <a:pt x="502" y="410"/>
                  </a:lnTo>
                  <a:close/>
                  <a:moveTo>
                    <a:pt x="767" y="319"/>
                  </a:moveTo>
                  <a:lnTo>
                    <a:pt x="557" y="319"/>
                  </a:lnTo>
                  <a:lnTo>
                    <a:pt x="557" y="456"/>
                  </a:lnTo>
                  <a:lnTo>
                    <a:pt x="767" y="456"/>
                  </a:lnTo>
                  <a:lnTo>
                    <a:pt x="767" y="319"/>
                  </a:lnTo>
                  <a:lnTo>
                    <a:pt x="767" y="319"/>
                  </a:lnTo>
                  <a:close/>
                  <a:moveTo>
                    <a:pt x="748" y="812"/>
                  </a:moveTo>
                  <a:lnTo>
                    <a:pt x="748" y="812"/>
                  </a:lnTo>
                  <a:lnTo>
                    <a:pt x="737" y="804"/>
                  </a:lnTo>
                  <a:lnTo>
                    <a:pt x="725" y="798"/>
                  </a:lnTo>
                  <a:lnTo>
                    <a:pt x="719" y="795"/>
                  </a:lnTo>
                  <a:lnTo>
                    <a:pt x="712" y="793"/>
                  </a:lnTo>
                  <a:lnTo>
                    <a:pt x="706" y="792"/>
                  </a:lnTo>
                  <a:lnTo>
                    <a:pt x="699" y="792"/>
                  </a:lnTo>
                  <a:lnTo>
                    <a:pt x="699" y="792"/>
                  </a:lnTo>
                  <a:lnTo>
                    <a:pt x="692" y="792"/>
                  </a:lnTo>
                  <a:lnTo>
                    <a:pt x="685" y="793"/>
                  </a:lnTo>
                  <a:lnTo>
                    <a:pt x="678" y="795"/>
                  </a:lnTo>
                  <a:lnTo>
                    <a:pt x="671" y="798"/>
                  </a:lnTo>
                  <a:lnTo>
                    <a:pt x="660" y="804"/>
                  </a:lnTo>
                  <a:lnTo>
                    <a:pt x="650" y="812"/>
                  </a:lnTo>
                  <a:lnTo>
                    <a:pt x="650" y="812"/>
                  </a:lnTo>
                  <a:lnTo>
                    <a:pt x="642" y="823"/>
                  </a:lnTo>
                  <a:lnTo>
                    <a:pt x="635" y="834"/>
                  </a:lnTo>
                  <a:lnTo>
                    <a:pt x="631" y="848"/>
                  </a:lnTo>
                  <a:lnTo>
                    <a:pt x="630" y="855"/>
                  </a:lnTo>
                  <a:lnTo>
                    <a:pt x="630" y="861"/>
                  </a:lnTo>
                  <a:lnTo>
                    <a:pt x="630" y="861"/>
                  </a:lnTo>
                  <a:lnTo>
                    <a:pt x="630" y="868"/>
                  </a:lnTo>
                  <a:lnTo>
                    <a:pt x="631" y="875"/>
                  </a:lnTo>
                  <a:lnTo>
                    <a:pt x="635" y="889"/>
                  </a:lnTo>
                  <a:lnTo>
                    <a:pt x="642" y="900"/>
                  </a:lnTo>
                  <a:lnTo>
                    <a:pt x="650" y="910"/>
                  </a:lnTo>
                  <a:lnTo>
                    <a:pt x="650" y="910"/>
                  </a:lnTo>
                  <a:lnTo>
                    <a:pt x="660" y="920"/>
                  </a:lnTo>
                  <a:lnTo>
                    <a:pt x="671" y="925"/>
                  </a:lnTo>
                  <a:lnTo>
                    <a:pt x="685" y="930"/>
                  </a:lnTo>
                  <a:lnTo>
                    <a:pt x="692" y="931"/>
                  </a:lnTo>
                  <a:lnTo>
                    <a:pt x="699" y="931"/>
                  </a:lnTo>
                  <a:lnTo>
                    <a:pt x="699" y="931"/>
                  </a:lnTo>
                  <a:lnTo>
                    <a:pt x="706" y="931"/>
                  </a:lnTo>
                  <a:lnTo>
                    <a:pt x="712" y="930"/>
                  </a:lnTo>
                  <a:lnTo>
                    <a:pt x="725" y="925"/>
                  </a:lnTo>
                  <a:lnTo>
                    <a:pt x="737" y="920"/>
                  </a:lnTo>
                  <a:lnTo>
                    <a:pt x="748" y="910"/>
                  </a:lnTo>
                  <a:lnTo>
                    <a:pt x="748" y="910"/>
                  </a:lnTo>
                  <a:lnTo>
                    <a:pt x="756" y="900"/>
                  </a:lnTo>
                  <a:lnTo>
                    <a:pt x="761" y="889"/>
                  </a:lnTo>
                  <a:lnTo>
                    <a:pt x="766" y="875"/>
                  </a:lnTo>
                  <a:lnTo>
                    <a:pt x="767" y="868"/>
                  </a:lnTo>
                  <a:lnTo>
                    <a:pt x="767" y="861"/>
                  </a:lnTo>
                  <a:lnTo>
                    <a:pt x="767" y="861"/>
                  </a:lnTo>
                  <a:lnTo>
                    <a:pt x="767" y="855"/>
                  </a:lnTo>
                  <a:lnTo>
                    <a:pt x="766" y="848"/>
                  </a:lnTo>
                  <a:lnTo>
                    <a:pt x="761" y="834"/>
                  </a:lnTo>
                  <a:lnTo>
                    <a:pt x="756" y="823"/>
                  </a:lnTo>
                  <a:lnTo>
                    <a:pt x="748" y="812"/>
                  </a:lnTo>
                  <a:lnTo>
                    <a:pt x="748" y="812"/>
                  </a:lnTo>
                  <a:close/>
                  <a:moveTo>
                    <a:pt x="308" y="812"/>
                  </a:moveTo>
                  <a:lnTo>
                    <a:pt x="308" y="812"/>
                  </a:lnTo>
                  <a:lnTo>
                    <a:pt x="298" y="804"/>
                  </a:lnTo>
                  <a:lnTo>
                    <a:pt x="287" y="798"/>
                  </a:lnTo>
                  <a:lnTo>
                    <a:pt x="281" y="795"/>
                  </a:lnTo>
                  <a:lnTo>
                    <a:pt x="274" y="793"/>
                  </a:lnTo>
                  <a:lnTo>
                    <a:pt x="267" y="792"/>
                  </a:lnTo>
                  <a:lnTo>
                    <a:pt x="260" y="792"/>
                  </a:lnTo>
                  <a:lnTo>
                    <a:pt x="260" y="792"/>
                  </a:lnTo>
                  <a:lnTo>
                    <a:pt x="252" y="792"/>
                  </a:lnTo>
                  <a:lnTo>
                    <a:pt x="246" y="793"/>
                  </a:lnTo>
                  <a:lnTo>
                    <a:pt x="240" y="795"/>
                  </a:lnTo>
                  <a:lnTo>
                    <a:pt x="233" y="798"/>
                  </a:lnTo>
                  <a:lnTo>
                    <a:pt x="222" y="804"/>
                  </a:lnTo>
                  <a:lnTo>
                    <a:pt x="211" y="812"/>
                  </a:lnTo>
                  <a:lnTo>
                    <a:pt x="211" y="812"/>
                  </a:lnTo>
                  <a:lnTo>
                    <a:pt x="203" y="823"/>
                  </a:lnTo>
                  <a:lnTo>
                    <a:pt x="197" y="834"/>
                  </a:lnTo>
                  <a:lnTo>
                    <a:pt x="193" y="848"/>
                  </a:lnTo>
                  <a:lnTo>
                    <a:pt x="192" y="855"/>
                  </a:lnTo>
                  <a:lnTo>
                    <a:pt x="191" y="861"/>
                  </a:lnTo>
                  <a:lnTo>
                    <a:pt x="191" y="861"/>
                  </a:lnTo>
                  <a:lnTo>
                    <a:pt x="192" y="868"/>
                  </a:lnTo>
                  <a:lnTo>
                    <a:pt x="193" y="875"/>
                  </a:lnTo>
                  <a:lnTo>
                    <a:pt x="197" y="889"/>
                  </a:lnTo>
                  <a:lnTo>
                    <a:pt x="203" y="900"/>
                  </a:lnTo>
                  <a:lnTo>
                    <a:pt x="211" y="910"/>
                  </a:lnTo>
                  <a:lnTo>
                    <a:pt x="211" y="910"/>
                  </a:lnTo>
                  <a:lnTo>
                    <a:pt x="222" y="920"/>
                  </a:lnTo>
                  <a:lnTo>
                    <a:pt x="233" y="925"/>
                  </a:lnTo>
                  <a:lnTo>
                    <a:pt x="246" y="930"/>
                  </a:lnTo>
                  <a:lnTo>
                    <a:pt x="252" y="931"/>
                  </a:lnTo>
                  <a:lnTo>
                    <a:pt x="260" y="931"/>
                  </a:lnTo>
                  <a:lnTo>
                    <a:pt x="260" y="931"/>
                  </a:lnTo>
                  <a:lnTo>
                    <a:pt x="267" y="931"/>
                  </a:lnTo>
                  <a:lnTo>
                    <a:pt x="274" y="930"/>
                  </a:lnTo>
                  <a:lnTo>
                    <a:pt x="287" y="925"/>
                  </a:lnTo>
                  <a:lnTo>
                    <a:pt x="298" y="920"/>
                  </a:lnTo>
                  <a:lnTo>
                    <a:pt x="308" y="910"/>
                  </a:lnTo>
                  <a:lnTo>
                    <a:pt x="308" y="910"/>
                  </a:lnTo>
                  <a:lnTo>
                    <a:pt x="317" y="900"/>
                  </a:lnTo>
                  <a:lnTo>
                    <a:pt x="323" y="889"/>
                  </a:lnTo>
                  <a:lnTo>
                    <a:pt x="328" y="875"/>
                  </a:lnTo>
                  <a:lnTo>
                    <a:pt x="329" y="868"/>
                  </a:lnTo>
                  <a:lnTo>
                    <a:pt x="329" y="861"/>
                  </a:lnTo>
                  <a:lnTo>
                    <a:pt x="329" y="861"/>
                  </a:lnTo>
                  <a:lnTo>
                    <a:pt x="329" y="855"/>
                  </a:lnTo>
                  <a:lnTo>
                    <a:pt x="328" y="848"/>
                  </a:lnTo>
                  <a:lnTo>
                    <a:pt x="323" y="834"/>
                  </a:lnTo>
                  <a:lnTo>
                    <a:pt x="317" y="823"/>
                  </a:lnTo>
                  <a:lnTo>
                    <a:pt x="308" y="812"/>
                  </a:lnTo>
                  <a:lnTo>
                    <a:pt x="308" y="812"/>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ko-KR" altLang="en-US"/>
            </a:p>
          </p:txBody>
        </p:sp>
      </p:grpSp>
    </p:spTree>
  </p:cSld>
  <p:clrMapOvr>
    <a:masterClrMapping/>
  </p:clrMapOvr>
  <mc:AlternateContent>
    <mc:Choice xmlns:p14="http://schemas.microsoft.com/office/powerpoint/2010/main" Requires="p14">
      <p:transition spd="slow" advClick="0" p14:dur="4400">
        <p14:honeycomb/>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nodeType="afterGroup">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10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Effect transition="in" filter="fade">
                                      <p:cBhvr>
                                        <p:cTn id="22" dur="500"/>
                                        <p:tgtEl>
                                          <p:spTgt spid="67"/>
                                        </p:tgtEl>
                                      </p:cBhvr>
                                    </p:animEffect>
                                  </p:childTnLst>
                                </p:cTn>
                              </p:par>
                              <p:par>
                                <p:cTn id="23" presetID="53" presetClass="entr" presetSubtype="16" fill="hold" nodeType="withEffect">
                                  <p:stCondLst>
                                    <p:cond delay="200"/>
                                  </p:stCondLst>
                                  <p:childTnLst>
                                    <p:set>
                                      <p:cBhvr>
                                        <p:cTn id="24" dur="1" fill="hold">
                                          <p:stCondLst>
                                            <p:cond delay="0"/>
                                          </p:stCondLst>
                                        </p:cTn>
                                        <p:tgtEl>
                                          <p:spTgt spid="68"/>
                                        </p:tgtEl>
                                        <p:attrNameLst>
                                          <p:attrName>style.visibility</p:attrName>
                                        </p:attrNameLst>
                                      </p:cBhvr>
                                      <p:to>
                                        <p:strVal val="visible"/>
                                      </p:to>
                                    </p:set>
                                    <p:anim calcmode="lin" valueType="num">
                                      <p:cBhvr>
                                        <p:cTn id="25" dur="500" fill="hold"/>
                                        <p:tgtEl>
                                          <p:spTgt spid="68"/>
                                        </p:tgtEl>
                                        <p:attrNameLst>
                                          <p:attrName>ppt_w</p:attrName>
                                        </p:attrNameLst>
                                      </p:cBhvr>
                                      <p:tavLst>
                                        <p:tav tm="0">
                                          <p:val>
                                            <p:fltVal val="0"/>
                                          </p:val>
                                        </p:tav>
                                        <p:tav tm="100000">
                                          <p:val>
                                            <p:strVal val="#ppt_w"/>
                                          </p:val>
                                        </p:tav>
                                      </p:tavLst>
                                    </p:anim>
                                    <p:anim calcmode="lin" valueType="num">
                                      <p:cBhvr>
                                        <p:cTn id="26" dur="500" fill="hold"/>
                                        <p:tgtEl>
                                          <p:spTgt spid="68"/>
                                        </p:tgtEl>
                                        <p:attrNameLst>
                                          <p:attrName>ppt_h</p:attrName>
                                        </p:attrNameLst>
                                      </p:cBhvr>
                                      <p:tavLst>
                                        <p:tav tm="0">
                                          <p:val>
                                            <p:fltVal val="0"/>
                                          </p:val>
                                        </p:tav>
                                        <p:tav tm="100000">
                                          <p:val>
                                            <p:strVal val="#ppt_h"/>
                                          </p:val>
                                        </p:tav>
                                      </p:tavLst>
                                    </p:anim>
                                    <p:animEffect transition="in" filter="fade">
                                      <p:cBhvr>
                                        <p:cTn id="27" dur="500"/>
                                        <p:tgtEl>
                                          <p:spTgt spid="68"/>
                                        </p:tgtEl>
                                      </p:cBhvr>
                                    </p:animEffect>
                                  </p:childTnLst>
                                </p:cTn>
                              </p:par>
                            </p:childTnLst>
                          </p:cTn>
                        </p:par>
                        <p:par>
                          <p:cTn id="28" fill="hold" nodeType="afterGroup">
                            <p:stCondLst>
                              <p:cond delay="17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46" name="组合 45"/>
          <p:cNvGrpSpPr/>
          <p:nvPr/>
        </p:nvGrpSpPr>
        <p:grpSpPr>
          <a:xfrm>
            <a:off x="5890467" y="1258267"/>
            <a:ext cx="401240" cy="584775"/>
            <a:chOff x="4417853" y="1019791"/>
            <a:chExt cx="300930" cy="438580"/>
          </a:xfrm>
        </p:grpSpPr>
        <p:sp>
          <p:nvSpPr>
            <p:cNvPr id="47" name="椭圆 46"/>
            <p:cNvSpPr/>
            <p:nvPr/>
          </p:nvSpPr>
          <p:spPr>
            <a:xfrm>
              <a:off x="4417853" y="1095705"/>
              <a:ext cx="298690" cy="298690"/>
            </a:xfrm>
            <a:prstGeom prst="ellipse">
              <a:avLst/>
            </a:pr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3200">
                <a:solidFill>
                  <a:schemeClr val="tx1">
                    <a:lumMod val="75000"/>
                    <a:lumOff val="25000"/>
                  </a:schemeClr>
                </a:solidFill>
              </a:endParaRPr>
            </a:p>
          </p:txBody>
        </p:sp>
        <p:sp>
          <p:nvSpPr>
            <p:cNvPr id="48" name="TextBox 109"/>
            <p:cNvSpPr txBox="1"/>
            <p:nvPr/>
          </p:nvSpPr>
          <p:spPr>
            <a:xfrm>
              <a:off x="4423991" y="1019791"/>
              <a:ext cx="294792" cy="438580"/>
            </a:xfrm>
            <a:prstGeom prst="rect">
              <a:avLst/>
            </a:prstGeom>
            <a:noFill/>
          </p:spPr>
          <p:txBody>
            <a:bodyPr wrap="none" rtlCol="0">
              <a:spAutoFit/>
            </a:bodyPr>
            <a:lstStyle/>
            <a:p>
              <a:r>
                <a:rPr lang="en-US" altLang="zh-CN" sz="3200">
                  <a:solidFill>
                    <a:schemeClr val="bg1"/>
                  </a:solidFill>
                </a:rPr>
                <a:t>1</a:t>
              </a:r>
              <a:endParaRPr lang="zh-CN" altLang="en-US" sz="3200">
                <a:solidFill>
                  <a:schemeClr val="bg1"/>
                </a:solidFill>
              </a:endParaRPr>
            </a:p>
          </p:txBody>
        </p:sp>
      </p:grpSp>
      <p:grpSp>
        <p:nvGrpSpPr>
          <p:cNvPr id="49" name="组合 48"/>
          <p:cNvGrpSpPr/>
          <p:nvPr/>
        </p:nvGrpSpPr>
        <p:grpSpPr>
          <a:xfrm>
            <a:off x="5890476" y="5426981"/>
            <a:ext cx="424746" cy="584775"/>
            <a:chOff x="4417853" y="1025756"/>
            <a:chExt cx="318559" cy="438580"/>
          </a:xfrm>
        </p:grpSpPr>
        <p:sp>
          <p:nvSpPr>
            <p:cNvPr id="50" name="椭圆 49"/>
            <p:cNvSpPr/>
            <p:nvPr/>
          </p:nvSpPr>
          <p:spPr>
            <a:xfrm>
              <a:off x="4417853" y="1095705"/>
              <a:ext cx="298690" cy="298690"/>
            </a:xfrm>
            <a:prstGeom prst="ellipse">
              <a:avLst/>
            </a:pr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3200">
                <a:solidFill>
                  <a:schemeClr val="tx1">
                    <a:lumMod val="75000"/>
                    <a:lumOff val="25000"/>
                  </a:schemeClr>
                </a:solidFill>
              </a:endParaRPr>
            </a:p>
          </p:txBody>
        </p:sp>
        <p:sp>
          <p:nvSpPr>
            <p:cNvPr id="51" name="TextBox 112"/>
            <p:cNvSpPr txBox="1"/>
            <p:nvPr/>
          </p:nvSpPr>
          <p:spPr>
            <a:xfrm>
              <a:off x="4441620" y="1025756"/>
              <a:ext cx="294792" cy="438580"/>
            </a:xfrm>
            <a:prstGeom prst="rect">
              <a:avLst/>
            </a:prstGeom>
            <a:noFill/>
          </p:spPr>
          <p:txBody>
            <a:bodyPr wrap="none" rtlCol="0">
              <a:spAutoFit/>
            </a:bodyPr>
            <a:lstStyle/>
            <a:p>
              <a:r>
                <a:rPr lang="en-US" altLang="zh-CN" sz="3200">
                  <a:solidFill>
                    <a:schemeClr val="bg1"/>
                  </a:solidFill>
                </a:rPr>
                <a:t>2</a:t>
              </a:r>
              <a:endParaRPr lang="zh-CN" altLang="en-US" sz="3200">
                <a:solidFill>
                  <a:schemeClr val="bg1"/>
                </a:solidFill>
              </a:endParaRPr>
            </a:p>
          </p:txBody>
        </p:sp>
      </p:grpSp>
      <p:grpSp>
        <p:nvGrpSpPr>
          <p:cNvPr id="52" name="组合 51"/>
          <p:cNvGrpSpPr/>
          <p:nvPr/>
        </p:nvGrpSpPr>
        <p:grpSpPr>
          <a:xfrm>
            <a:off x="2447595" y="1340372"/>
            <a:ext cx="3256375" cy="420564"/>
            <a:chOff x="1835696" y="1081371"/>
            <a:chExt cx="2442281" cy="315423"/>
          </a:xfrm>
        </p:grpSpPr>
        <p:sp>
          <p:nvSpPr>
            <p:cNvPr id="53" name="矩形 52"/>
            <p:cNvSpPr/>
            <p:nvPr/>
          </p:nvSpPr>
          <p:spPr>
            <a:xfrm>
              <a:off x="1835696" y="1095705"/>
              <a:ext cx="2442281" cy="298690"/>
            </a:xfrm>
            <a:prstGeom prst="rect">
              <a:avLst/>
            </a:pr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54" name="TextBox 115"/>
            <p:cNvSpPr txBox="1"/>
            <p:nvPr/>
          </p:nvSpPr>
          <p:spPr>
            <a:xfrm>
              <a:off x="2023507" y="1081371"/>
              <a:ext cx="1166425" cy="315423"/>
            </a:xfrm>
            <a:prstGeom prst="rect">
              <a:avLst/>
            </a:prstGeom>
            <a:noFill/>
          </p:spPr>
          <p:txBody>
            <a:bodyPr wrap="none" rtlCol="0">
              <a:spAutoFit/>
            </a:bodyPr>
            <a:lstStyle/>
            <a:p>
              <a:r>
                <a:rPr lang="zh-CN" altLang="en-US" sz="2135">
                  <a:solidFill>
                    <a:schemeClr val="bg1"/>
                  </a:solidFill>
                  <a:latin typeface="微软雅黑" panose="020b0503020204020204" pitchFamily="34" charset="-122"/>
                  <a:ea typeface="微软雅黑" panose="020b0503020204020204" pitchFamily="34" charset="-122"/>
                </a:rPr>
                <a:t>相关关键词</a:t>
              </a:r>
              <a:endParaRPr lang="zh-CN" altLang="en-US" sz="2135">
                <a:solidFill>
                  <a:schemeClr val="bg1"/>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492243" y="5501133"/>
            <a:ext cx="3256375" cy="420564"/>
            <a:chOff x="1835696" y="1081371"/>
            <a:chExt cx="2442281" cy="315423"/>
          </a:xfrm>
        </p:grpSpPr>
        <p:sp>
          <p:nvSpPr>
            <p:cNvPr id="56" name="矩形 55"/>
            <p:cNvSpPr/>
            <p:nvPr/>
          </p:nvSpPr>
          <p:spPr>
            <a:xfrm>
              <a:off x="1835696" y="1095705"/>
              <a:ext cx="2442281" cy="298690"/>
            </a:xfrm>
            <a:prstGeom prst="rect">
              <a:avLst/>
            </a:pr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57" name="TextBox 118"/>
            <p:cNvSpPr txBox="1"/>
            <p:nvPr/>
          </p:nvSpPr>
          <p:spPr>
            <a:xfrm>
              <a:off x="1849335" y="1081371"/>
              <a:ext cx="1166425" cy="315423"/>
            </a:xfrm>
            <a:prstGeom prst="rect">
              <a:avLst/>
            </a:prstGeom>
            <a:noFill/>
          </p:spPr>
          <p:txBody>
            <a:bodyPr wrap="none" rtlCol="0">
              <a:spAutoFit/>
            </a:bodyPr>
            <a:lstStyle/>
            <a:p>
              <a:r>
                <a:rPr lang="zh-CN" altLang="en-US" sz="2135">
                  <a:solidFill>
                    <a:schemeClr val="bg1"/>
                  </a:solidFill>
                  <a:latin typeface="微软雅黑" panose="020b0503020204020204" pitchFamily="34" charset="-122"/>
                  <a:ea typeface="微软雅黑" panose="020b0503020204020204" pitchFamily="34" charset="-122"/>
                </a:rPr>
                <a:t>相关关键词</a:t>
              </a:r>
              <a:endParaRPr lang="zh-CN" altLang="en-US" sz="2135">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430013" y="1885410"/>
            <a:ext cx="4141356" cy="3499225"/>
            <a:chOff x="4822508" y="1490148"/>
            <a:chExt cx="3106017" cy="2624419"/>
          </a:xfrm>
        </p:grpSpPr>
        <p:pic>
          <p:nvPicPr>
            <p:cNvPr id="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9145" y="2498615"/>
              <a:ext cx="2872742" cy="1615952"/>
            </a:xfrm>
            <a:prstGeom prst="rect">
              <a:avLst/>
            </a:prstGeom>
            <a:solidFill>
              <a:schemeClr val="accent2"/>
            </a:solidFill>
            <a:ln w="38100">
              <a:noFill/>
              <a:miter lim="800000"/>
            </a:ln>
          </p:spPr>
        </p:pic>
        <p:sp>
          <p:nvSpPr>
            <p:cNvPr id="60" name="矩形 59"/>
            <p:cNvSpPr/>
            <p:nvPr/>
          </p:nvSpPr>
          <p:spPr>
            <a:xfrm>
              <a:off x="4822508" y="1490148"/>
              <a:ext cx="3106017" cy="789447"/>
            </a:xfrm>
            <a:prstGeom prst="rect">
              <a:avLst/>
            </a:prstGeom>
          </p:spPr>
          <p:txBody>
            <a:bodyPr wrap="square">
              <a:spAutoFit/>
            </a:bodyPr>
            <a:lstStyle/>
            <a:p>
              <a:pPr>
                <a:lnSpc>
                  <a:spcPct val="13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1661221" y="2100307"/>
            <a:ext cx="4042751" cy="3488973"/>
            <a:chOff x="1245914" y="1651322"/>
            <a:chExt cx="3032063" cy="2616729"/>
          </a:xfrm>
        </p:grpSpPr>
        <p:pic>
          <p:nvPicPr>
            <p:cNvPr id="6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45915" y="1651322"/>
              <a:ext cx="3032062" cy="1704717"/>
            </a:xfrm>
            <a:prstGeom prst="rect">
              <a:avLst/>
            </a:prstGeom>
            <a:solidFill>
              <a:schemeClr val="accent2"/>
            </a:solidFill>
            <a:ln w="38100">
              <a:noFill/>
              <a:miter lim="800000"/>
            </a:ln>
          </p:spPr>
        </p:pic>
        <p:sp>
          <p:nvSpPr>
            <p:cNvPr id="63" name="矩形 62"/>
            <p:cNvSpPr/>
            <p:nvPr/>
          </p:nvSpPr>
          <p:spPr>
            <a:xfrm>
              <a:off x="1245914" y="3478604"/>
              <a:ext cx="3032063" cy="789447"/>
            </a:xfrm>
            <a:prstGeom prst="rect">
              <a:avLst/>
            </a:prstGeom>
          </p:spPr>
          <p:txBody>
            <a:bodyPr wrap="square">
              <a:spAutoFit/>
            </a:bodyPr>
            <a:lstStyle/>
            <a:p>
              <a:pPr>
                <a:lnSpc>
                  <a:spcPct val="13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Click="0" p14:dur="3900">
        <p14:glitter pattern="hexagon"/>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ntr" presetSubtype="0" fill="hold" nodeType="with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42" presetClass="path" presetSubtype="0" fill="hold" nodeType="withEffect">
                                  <p:stCondLst>
                                    <p:cond delay="500"/>
                                  </p:stCondLst>
                                  <p:childTnLst>
                                    <p:animMotion origin="layout" path="M 6.25E-07 2.59259E-06 L 6.25E-07 0.32778" pathEditMode="relative" rAng="0" ptsTypes="AA">
                                      <p:cBhvr>
                                        <p:cTn id="12" dur="1250" spd="-100000" fill="hold"/>
                                        <p:tgtEl>
                                          <p:spTgt spid="46"/>
                                        </p:tgtEl>
                                        <p:attrNameLst>
                                          <p:attrName>ppt_x</p:attrName>
                                          <p:attrName>ppt_y</p:attrName>
                                        </p:attrNameLst>
                                      </p:cBhvr>
                                      <p:rCtr x="0" y="16389"/>
                                    </p:animMotion>
                                  </p:childTnLst>
                                </p:cTn>
                              </p:par>
                              <p:par>
                                <p:cTn id="13" presetID="10" presetClass="entr" presetSubtype="0" fill="hold" nodeType="withEffect">
                                  <p:stCondLst>
                                    <p:cond delay="5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42" presetClass="path" presetSubtype="0" fill="hold" nodeType="withEffect">
                                  <p:stCondLst>
                                    <p:cond delay="500"/>
                                  </p:stCondLst>
                                  <p:childTnLst>
                                    <p:animMotion origin="layout" path="M -8.33333E-07 -0.27847 L -8.33333E-07 0.0493" pathEditMode="relative" rAng="0" ptsTypes="AA">
                                      <p:cBhvr>
                                        <p:cTn id="17" dur="1250" fill="hold"/>
                                        <p:tgtEl>
                                          <p:spTgt spid="49"/>
                                        </p:tgtEl>
                                        <p:attrNameLst>
                                          <p:attrName>ppt_x</p:attrName>
                                          <p:attrName>ppt_y</p:attrName>
                                        </p:attrNameLst>
                                      </p:cBhvr>
                                      <p:rCtr x="0" y="16389"/>
                                    </p:animMotion>
                                  </p:childTnLst>
                                </p:cTn>
                              </p:par>
                              <p:par>
                                <p:cTn id="18" presetID="22" presetClass="entr" presetSubtype="2" fill="hold" nodeType="withEffect">
                                  <p:stCondLst>
                                    <p:cond delay="1700"/>
                                  </p:stCondLst>
                                  <p:childTnLst>
                                    <p:set>
                                      <p:cBhvr>
                                        <p:cTn id="19" dur="1" fill="hold">
                                          <p:stCondLst>
                                            <p:cond delay="0"/>
                                          </p:stCondLst>
                                        </p:cTn>
                                        <p:tgtEl>
                                          <p:spTgt spid="52"/>
                                        </p:tgtEl>
                                        <p:attrNameLst>
                                          <p:attrName>style.visibility</p:attrName>
                                        </p:attrNameLst>
                                      </p:cBhvr>
                                      <p:to>
                                        <p:strVal val="visible"/>
                                      </p:to>
                                    </p:set>
                                    <p:animEffect transition="in" filter="wipe(right)">
                                      <p:cBhvr>
                                        <p:cTn id="20" dur="500"/>
                                        <p:tgtEl>
                                          <p:spTgt spid="52"/>
                                        </p:tgtEl>
                                      </p:cBhvr>
                                    </p:animEffect>
                                  </p:childTnLst>
                                </p:cTn>
                              </p:par>
                              <p:par>
                                <p:cTn id="21" presetID="22" presetClass="entr" presetSubtype="8" fill="hold" nodeType="withEffect">
                                  <p:stCondLst>
                                    <p:cond delay="170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18" presetClass="entr" presetSubtype="12" fill="hold" nodeType="withEffect">
                                  <p:stCondLst>
                                    <p:cond delay="2200"/>
                                  </p:stCondLst>
                                  <p:childTnLst>
                                    <p:set>
                                      <p:cBhvr>
                                        <p:cTn id="25" dur="1" fill="hold">
                                          <p:stCondLst>
                                            <p:cond delay="0"/>
                                          </p:stCondLst>
                                        </p:cTn>
                                        <p:tgtEl>
                                          <p:spTgt spid="61"/>
                                        </p:tgtEl>
                                        <p:attrNameLst>
                                          <p:attrName>style.visibility</p:attrName>
                                        </p:attrNameLst>
                                      </p:cBhvr>
                                      <p:to>
                                        <p:strVal val="visible"/>
                                      </p:to>
                                    </p:set>
                                    <p:animEffect transition="in" filter="strips(downLeft)">
                                      <p:cBhvr>
                                        <p:cTn id="26" dur="500"/>
                                        <p:tgtEl>
                                          <p:spTgt spid="61"/>
                                        </p:tgtEl>
                                      </p:cBhvr>
                                    </p:animEffect>
                                  </p:childTnLst>
                                </p:cTn>
                              </p:par>
                              <p:par>
                                <p:cTn id="27" presetID="18" presetClass="entr" presetSubtype="3" fill="hold" nodeType="withEffect">
                                  <p:stCondLst>
                                    <p:cond delay="2200"/>
                                  </p:stCondLst>
                                  <p:childTnLst>
                                    <p:set>
                                      <p:cBhvr>
                                        <p:cTn id="28" dur="1" fill="hold">
                                          <p:stCondLst>
                                            <p:cond delay="0"/>
                                          </p:stCondLst>
                                        </p:cTn>
                                        <p:tgtEl>
                                          <p:spTgt spid="58"/>
                                        </p:tgtEl>
                                        <p:attrNameLst>
                                          <p:attrName>style.visibility</p:attrName>
                                        </p:attrNameLst>
                                      </p:cBhvr>
                                      <p:to>
                                        <p:strVal val="visible"/>
                                      </p:to>
                                    </p:set>
                                    <p:animEffect transition="in" filter="strips(upRight)">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27" name="等腰三角形 21"/>
          <p:cNvSpPr/>
          <p:nvPr/>
        </p:nvSpPr>
        <p:spPr bwMode="auto">
          <a:xfrm rot="16200000" flipH="1">
            <a:off x="6004845" y="2172711"/>
            <a:ext cx="2837935" cy="2890717"/>
          </a:xfrm>
          <a:custGeom>
            <a:gdLst>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3F3F3F">
              <a:alpha val="24000"/>
            </a:srgbClr>
          </a:solidFill>
          <a:ln w="12700" cmpd="sng">
            <a:solidFill>
              <a:srgbClr val="3F3F3F"/>
            </a:solidFill>
            <a:miter lim="800000"/>
          </a:ln>
        </p:spPr>
        <p:txBody>
          <a:bodyPr anchor="ctr"/>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8" name="等腰三角形 21"/>
          <p:cNvSpPr/>
          <p:nvPr/>
        </p:nvSpPr>
        <p:spPr bwMode="auto">
          <a:xfrm rot="5400000">
            <a:off x="3205733" y="2172711"/>
            <a:ext cx="2837935" cy="2890717"/>
          </a:xfrm>
          <a:custGeom>
            <a:gdLst>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3F3F3F">
              <a:alpha val="24000"/>
            </a:srgbClr>
          </a:solidFill>
          <a:ln w="12700" cmpd="sng">
            <a:solidFill>
              <a:srgbClr val="3F3F3F"/>
            </a:solidFill>
            <a:miter lim="800000"/>
          </a:ln>
        </p:spPr>
        <p:txBody>
          <a:bodyPr anchor="ctr"/>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29" name="椭圆 28"/>
          <p:cNvSpPr/>
          <p:nvPr/>
        </p:nvSpPr>
        <p:spPr bwMode="auto">
          <a:xfrm>
            <a:off x="3181128" y="1962381"/>
            <a:ext cx="3563483" cy="3578855"/>
          </a:xfrm>
          <a:prstGeom prst="ellipse">
            <a:avLst/>
          </a:prstGeom>
          <a:noFill/>
          <a:ln w="25400" cap="flat" cmpd="sng" algn="ctr">
            <a:solidFill>
              <a:srgbClr val="3F3F3F"/>
            </a:solidFill>
            <a:prstDash val="solid"/>
          </a:ln>
          <a:effectLst/>
        </p:spPr>
        <p:txBody>
          <a:bodyPr lIns="89429" tIns="44715" rIns="89429" bIns="44715"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31" name="椭圆 30"/>
          <p:cNvSpPr/>
          <p:nvPr/>
        </p:nvSpPr>
        <p:spPr bwMode="auto">
          <a:xfrm>
            <a:off x="5313326" y="1962381"/>
            <a:ext cx="3565033" cy="3578855"/>
          </a:xfrm>
          <a:prstGeom prst="ellipse">
            <a:avLst/>
          </a:prstGeom>
          <a:noFill/>
          <a:ln w="25400" cap="flat" cmpd="sng" algn="ctr">
            <a:solidFill>
              <a:srgbClr val="3F3F3F"/>
            </a:solidFill>
            <a:prstDash val="solid"/>
          </a:ln>
          <a:effectLst/>
        </p:spPr>
        <p:txBody>
          <a:bodyPr lIns="89429" tIns="44715" rIns="89429" bIns="44715" anchor="ctr"/>
          <a:lstStyle/>
          <a:p>
            <a:pPr marL="0" marR="0" lvl="0" indent="0" algn="ctr"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ysClr val="window" lastClr="FFFFFF"/>
              </a:solidFill>
              <a:effectLst/>
              <a:uLnTx/>
              <a:uFillTx/>
            </a:endParaRPr>
          </a:p>
        </p:txBody>
      </p:sp>
      <p:cxnSp>
        <p:nvCxnSpPr>
          <p:cNvPr id="32" name="直接连接符 31"/>
          <p:cNvCxnSpPr>
            <a:cxnSpLocks noChangeShapeType="1"/>
          </p:cNvCxnSpPr>
          <p:nvPr/>
        </p:nvCxnSpPr>
        <p:spPr bwMode="auto">
          <a:xfrm>
            <a:off x="4159612" y="2836070"/>
            <a:ext cx="558248" cy="263196"/>
          </a:xfrm>
          <a:prstGeom prst="line">
            <a:avLst/>
          </a:prstGeom>
          <a:noFill/>
          <a:ln w="28575" algn="ctr">
            <a:solidFill>
              <a:srgbClr val="3F3F3F"/>
            </a:solidFill>
            <a:round/>
            <a:headEnd type="none" w="med" len="med"/>
            <a:tailEnd type="arrow" w="med" len="med"/>
          </a:ln>
        </p:spPr>
      </p:cxnSp>
      <p:cxnSp>
        <p:nvCxnSpPr>
          <p:cNvPr id="33" name="直接连接符 32"/>
          <p:cNvCxnSpPr>
            <a:cxnSpLocks noChangeShapeType="1"/>
          </p:cNvCxnSpPr>
          <p:nvPr/>
        </p:nvCxnSpPr>
        <p:spPr bwMode="auto">
          <a:xfrm>
            <a:off x="3861879" y="3644347"/>
            <a:ext cx="576856" cy="0"/>
          </a:xfrm>
          <a:prstGeom prst="line">
            <a:avLst/>
          </a:prstGeom>
          <a:noFill/>
          <a:ln w="28575" algn="ctr">
            <a:solidFill>
              <a:srgbClr val="3F3F3F"/>
            </a:solidFill>
            <a:round/>
            <a:headEnd type="none" w="med" len="med"/>
            <a:tailEnd type="arrow" w="med" len="med"/>
          </a:ln>
        </p:spPr>
      </p:cxnSp>
      <p:cxnSp>
        <p:nvCxnSpPr>
          <p:cNvPr id="34" name="直接连接符 33"/>
          <p:cNvCxnSpPr>
            <a:cxnSpLocks noChangeShapeType="1"/>
          </p:cNvCxnSpPr>
          <p:nvPr/>
        </p:nvCxnSpPr>
        <p:spPr bwMode="auto">
          <a:xfrm flipV="1">
            <a:off x="4159611" y="4167627"/>
            <a:ext cx="576856" cy="306804"/>
          </a:xfrm>
          <a:prstGeom prst="line">
            <a:avLst/>
          </a:prstGeom>
          <a:noFill/>
          <a:ln w="28575" algn="ctr">
            <a:solidFill>
              <a:srgbClr val="3F3F3F"/>
            </a:solidFill>
            <a:round/>
            <a:headEnd type="none" w="med" len="med"/>
            <a:tailEnd type="arrow" w="med" len="med"/>
          </a:ln>
        </p:spPr>
      </p:cxnSp>
      <p:cxnSp>
        <p:nvCxnSpPr>
          <p:cNvPr id="35" name="直接连接符 34"/>
          <p:cNvCxnSpPr>
            <a:cxnSpLocks noChangeShapeType="1"/>
          </p:cNvCxnSpPr>
          <p:nvPr/>
        </p:nvCxnSpPr>
        <p:spPr bwMode="auto">
          <a:xfrm flipH="1" flipV="1">
            <a:off x="7414507" y="4155169"/>
            <a:ext cx="576856" cy="306804"/>
          </a:xfrm>
          <a:prstGeom prst="line">
            <a:avLst/>
          </a:prstGeom>
          <a:noFill/>
          <a:ln w="28575" algn="ctr">
            <a:solidFill>
              <a:srgbClr val="3F3F3F"/>
            </a:solidFill>
            <a:round/>
            <a:headEnd type="none" w="med" len="med"/>
            <a:tailEnd type="arrow" w="med" len="med"/>
          </a:ln>
        </p:spPr>
      </p:cxnSp>
      <p:cxnSp>
        <p:nvCxnSpPr>
          <p:cNvPr id="36" name="直接连接符 35"/>
          <p:cNvCxnSpPr>
            <a:cxnSpLocks noChangeShapeType="1"/>
          </p:cNvCxnSpPr>
          <p:nvPr/>
        </p:nvCxnSpPr>
        <p:spPr bwMode="auto">
          <a:xfrm flipH="1">
            <a:off x="7702935" y="3641232"/>
            <a:ext cx="576856" cy="0"/>
          </a:xfrm>
          <a:prstGeom prst="line">
            <a:avLst/>
          </a:prstGeom>
          <a:noFill/>
          <a:ln w="28575" algn="ctr">
            <a:solidFill>
              <a:srgbClr val="3F3F3F"/>
            </a:solidFill>
            <a:round/>
            <a:headEnd type="none" w="med" len="med"/>
            <a:tailEnd type="arrow" w="med" len="med"/>
          </a:ln>
        </p:spPr>
      </p:cxnSp>
      <p:cxnSp>
        <p:nvCxnSpPr>
          <p:cNvPr id="37" name="直接连接符 36"/>
          <p:cNvCxnSpPr>
            <a:cxnSpLocks noChangeShapeType="1"/>
          </p:cNvCxnSpPr>
          <p:nvPr/>
        </p:nvCxnSpPr>
        <p:spPr bwMode="auto">
          <a:xfrm flipH="1">
            <a:off x="7433116" y="2836070"/>
            <a:ext cx="558248" cy="263196"/>
          </a:xfrm>
          <a:prstGeom prst="line">
            <a:avLst/>
          </a:prstGeom>
          <a:noFill/>
          <a:ln w="28575" algn="ctr">
            <a:solidFill>
              <a:srgbClr val="3F3F3F"/>
            </a:solidFill>
            <a:round/>
            <a:headEnd type="none" w="med" len="med"/>
            <a:tailEnd type="arrow" w="med" len="med"/>
          </a:ln>
        </p:spPr>
      </p:cxnSp>
      <p:grpSp>
        <p:nvGrpSpPr>
          <p:cNvPr id="38" name="组合 37"/>
          <p:cNvGrpSpPr/>
          <p:nvPr/>
        </p:nvGrpSpPr>
        <p:grpSpPr>
          <a:xfrm>
            <a:off x="5003189" y="2618036"/>
            <a:ext cx="2056212" cy="2065083"/>
            <a:chOff x="5014912" y="2584450"/>
            <a:chExt cx="2105025" cy="2105025"/>
          </a:xfrm>
        </p:grpSpPr>
        <p:sp>
          <p:nvSpPr>
            <p:cNvPr id="39" name="Oval 19"/>
            <p:cNvSpPr>
              <a:spLocks noChangeArrowheads="1"/>
            </p:cNvSpPr>
            <p:nvPr/>
          </p:nvSpPr>
          <p:spPr bwMode="auto">
            <a:xfrm>
              <a:off x="5014912" y="2584450"/>
              <a:ext cx="2105025" cy="2105025"/>
            </a:xfrm>
            <a:prstGeom prst="ellipse">
              <a:avLst/>
            </a:prstGeom>
            <a:solidFill>
              <a:srgbClr val="3F3F3F"/>
            </a:solidFill>
            <a:ln w="3175" cap="flat" cmpd="sng" algn="ctr">
              <a:noFill/>
              <a:prstDash val="solid"/>
            </a:ln>
            <a:effectLst/>
          </p:spPr>
          <p:txBody>
            <a:bodyPr anchor="ctr"/>
            <a:lstStyle/>
            <a:p>
              <a:pPr algn="ctr" latinLnBrk="0">
                <a:lnSpc>
                  <a:spcPct val="120000"/>
                </a:lnSpc>
                <a:buFont typeface="Arial" panose="020b0604020202020204" pitchFamily="34" charset="0"/>
                <a:buNone/>
                <a:defRPr/>
              </a:pPr>
              <a:endParaRPr lang="zh-CN" altLang="en-US" sz="935" kern="0">
                <a:solidFill>
                  <a:srgbClr val="4D4D4D"/>
                </a:solidFill>
                <a:latin typeface="微软雅黑" panose="020b0503020204020204" pitchFamily="34" charset="-122"/>
              </a:endParaRPr>
            </a:p>
          </p:txBody>
        </p:sp>
        <p:sp>
          <p:nvSpPr>
            <p:cNvPr id="40" name="Oval 19"/>
            <p:cNvSpPr>
              <a:spLocks noChangeArrowheads="1"/>
            </p:cNvSpPr>
            <p:nvPr/>
          </p:nvSpPr>
          <p:spPr bwMode="auto">
            <a:xfrm>
              <a:off x="5497512" y="3066331"/>
              <a:ext cx="1139825" cy="1139825"/>
            </a:xfrm>
            <a:prstGeom prst="ellipse">
              <a:avLst/>
            </a:prstGeom>
            <a:solidFill>
              <a:sysClr val="window" lastClr="FFFFFF"/>
            </a:solidFill>
            <a:ln w="3175" cap="flat" cmpd="sng" algn="ctr">
              <a:solidFill>
                <a:srgbClr val="D7D7D7"/>
              </a:solidFill>
              <a:prstDash val="solid"/>
            </a:ln>
            <a:effectLst/>
          </p:spPr>
          <p:txBody>
            <a:bodyPr anchor="ctr"/>
            <a:lstStyle/>
            <a:p>
              <a:pPr algn="ctr" latinLnBrk="0">
                <a:buFont typeface="Arial" panose="020b0604020202020204" pitchFamily="34" charset="0"/>
                <a:buNone/>
                <a:defRPr/>
              </a:pPr>
              <a:r>
                <a:rPr lang="zh-CN" altLang="en-US" sz="2135" kern="0">
                  <a:solidFill>
                    <a:prstClr val="black">
                      <a:lumMod val="85000"/>
                      <a:lumOff val="15000"/>
                    </a:prstClr>
                  </a:solidFill>
                  <a:latin typeface="Impact" panose="020b0806030902050204" pitchFamily="34" charset="0"/>
                </a:rPr>
                <a:t>工作计划</a:t>
              </a:r>
              <a:endParaRPr lang="zh-CN" altLang="en-US" sz="2135" kern="0">
                <a:solidFill>
                  <a:prstClr val="black">
                    <a:lumMod val="85000"/>
                    <a:lumOff val="15000"/>
                  </a:prstClr>
                </a:solidFill>
                <a:latin typeface="Impact" panose="020b0806030902050204" pitchFamily="34" charset="0"/>
              </a:endParaRPr>
            </a:p>
          </p:txBody>
        </p:sp>
      </p:grpSp>
      <p:sp>
        <p:nvSpPr>
          <p:cNvPr id="41" name="Oval 19"/>
          <p:cNvSpPr>
            <a:spLocks noChangeArrowheads="1"/>
          </p:cNvSpPr>
          <p:nvPr/>
        </p:nvSpPr>
        <p:spPr bwMode="auto">
          <a:xfrm>
            <a:off x="3198184" y="2046479"/>
            <a:ext cx="969181" cy="973360"/>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sysClr val="window" lastClr="FFFFFF"/>
                </a:solidFill>
                <a:latin typeface="Arial" panose="020b0604020202020204" pitchFamily="34" charset="0"/>
              </a:rPr>
              <a:t>添加文本</a:t>
            </a:r>
            <a:endParaRPr lang="zh-CN" altLang="en-US" sz="1865" kern="0">
              <a:solidFill>
                <a:sysClr val="window" lastClr="FFFFFF"/>
              </a:solidFill>
              <a:latin typeface="Arial" panose="020b0604020202020204" pitchFamily="34" charset="0"/>
            </a:endParaRPr>
          </a:p>
        </p:txBody>
      </p:sp>
      <p:sp>
        <p:nvSpPr>
          <p:cNvPr id="42" name="Oval 19"/>
          <p:cNvSpPr>
            <a:spLocks noChangeArrowheads="1"/>
          </p:cNvSpPr>
          <p:nvPr/>
        </p:nvSpPr>
        <p:spPr bwMode="auto">
          <a:xfrm>
            <a:off x="7941743" y="2062053"/>
            <a:ext cx="969180" cy="974919"/>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prstClr val="white"/>
                </a:solidFill>
                <a:latin typeface="Arial" panose="020b0604020202020204" pitchFamily="34" charset="0"/>
              </a:rPr>
              <a:t>添加文本</a:t>
            </a:r>
            <a:endParaRPr lang="zh-CN" altLang="en-US" sz="1865" kern="0">
              <a:solidFill>
                <a:prstClr val="white"/>
              </a:solidFill>
              <a:latin typeface="Arial" panose="020b0604020202020204" pitchFamily="34" charset="0"/>
            </a:endParaRPr>
          </a:p>
        </p:txBody>
      </p:sp>
      <p:sp>
        <p:nvSpPr>
          <p:cNvPr id="43" name="Oval 19"/>
          <p:cNvSpPr>
            <a:spLocks noChangeArrowheads="1"/>
          </p:cNvSpPr>
          <p:nvPr/>
        </p:nvSpPr>
        <p:spPr bwMode="auto">
          <a:xfrm>
            <a:off x="8382137" y="3192710"/>
            <a:ext cx="970731" cy="974919"/>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prstClr val="white"/>
                </a:solidFill>
                <a:latin typeface="Arial" panose="020b0604020202020204" pitchFamily="34" charset="0"/>
              </a:rPr>
              <a:t>添加文本</a:t>
            </a:r>
            <a:endParaRPr lang="zh-CN" altLang="en-US" sz="1865" kern="0">
              <a:solidFill>
                <a:prstClr val="white"/>
              </a:solidFill>
              <a:latin typeface="Arial" panose="020b0604020202020204" pitchFamily="34" charset="0"/>
            </a:endParaRPr>
          </a:p>
        </p:txBody>
      </p:sp>
      <p:sp>
        <p:nvSpPr>
          <p:cNvPr id="44" name="Oval 19"/>
          <p:cNvSpPr>
            <a:spLocks noChangeArrowheads="1"/>
          </p:cNvSpPr>
          <p:nvPr/>
        </p:nvSpPr>
        <p:spPr bwMode="auto">
          <a:xfrm>
            <a:off x="7989812" y="4310906"/>
            <a:ext cx="970731" cy="974919"/>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prstClr val="white"/>
                </a:solidFill>
                <a:latin typeface="Arial" panose="020b0604020202020204" pitchFamily="34" charset="0"/>
              </a:rPr>
              <a:t>添加文本</a:t>
            </a:r>
            <a:endParaRPr lang="zh-CN" altLang="en-US" sz="1865" kern="0">
              <a:solidFill>
                <a:prstClr val="white"/>
              </a:solidFill>
              <a:latin typeface="Arial" panose="020b0604020202020204" pitchFamily="34" charset="0"/>
            </a:endParaRPr>
          </a:p>
        </p:txBody>
      </p:sp>
      <p:sp>
        <p:nvSpPr>
          <p:cNvPr id="45" name="Oval 19"/>
          <p:cNvSpPr>
            <a:spLocks noChangeArrowheads="1"/>
          </p:cNvSpPr>
          <p:nvPr/>
        </p:nvSpPr>
        <p:spPr bwMode="auto">
          <a:xfrm>
            <a:off x="2763992" y="3155333"/>
            <a:ext cx="970731" cy="974919"/>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sysClr val="window" lastClr="FFFFFF"/>
                </a:solidFill>
                <a:latin typeface="Arial" panose="020b0604020202020204" pitchFamily="34" charset="0"/>
              </a:rPr>
              <a:t>添加文本</a:t>
            </a:r>
            <a:endParaRPr lang="zh-CN" altLang="en-US" sz="1865" kern="0">
              <a:solidFill>
                <a:sysClr val="window" lastClr="FFFFFF"/>
              </a:solidFill>
              <a:latin typeface="Arial" panose="020b0604020202020204" pitchFamily="34" charset="0"/>
            </a:endParaRPr>
          </a:p>
        </p:txBody>
      </p:sp>
      <p:sp>
        <p:nvSpPr>
          <p:cNvPr id="46" name="Oval 19"/>
          <p:cNvSpPr>
            <a:spLocks noChangeArrowheads="1"/>
          </p:cNvSpPr>
          <p:nvPr/>
        </p:nvSpPr>
        <p:spPr bwMode="auto">
          <a:xfrm>
            <a:off x="3160969" y="4304675"/>
            <a:ext cx="970731" cy="974919"/>
          </a:xfrm>
          <a:prstGeom prst="ellipse">
            <a:avLst/>
          </a:prstGeom>
          <a:solidFill>
            <a:srgbClr val="3F3F3F"/>
          </a:solidFill>
          <a:ln w="9525">
            <a:noFill/>
            <a:round/>
          </a:ln>
          <a:effectLst/>
        </p:spPr>
        <p:txBody>
          <a:bodyPr lIns="89429" tIns="44715" rIns="89429" bIns="44715" anchor="ctr"/>
          <a:lstStyle/>
          <a:p>
            <a:pPr algn="ctr" latinLnBrk="0">
              <a:lnSpc>
                <a:spcPct val="120000"/>
              </a:lnSpc>
              <a:buFont typeface="Arial" panose="020b0604020202020204" pitchFamily="34" charset="0"/>
              <a:buNone/>
              <a:defRPr/>
            </a:pPr>
            <a:r>
              <a:rPr lang="zh-CN" altLang="en-US" sz="1865" kern="0">
                <a:solidFill>
                  <a:sysClr val="window" lastClr="FFFFFF"/>
                </a:solidFill>
                <a:latin typeface="Arial" panose="020b0604020202020204" pitchFamily="34" charset="0"/>
              </a:rPr>
              <a:t>添加文本</a:t>
            </a:r>
            <a:endParaRPr lang="zh-CN" altLang="en-US" sz="1865" kern="0">
              <a:solidFill>
                <a:sysClr val="window" lastClr="FFFFFF"/>
              </a:solidFill>
              <a:latin typeface="Arial" panose="020b0604020202020204" pitchFamily="34" charset="0"/>
            </a:endParaRPr>
          </a:p>
        </p:txBody>
      </p:sp>
      <p:sp>
        <p:nvSpPr>
          <p:cNvPr id="47" name="TextBox 22"/>
          <p:cNvSpPr txBox="1"/>
          <p:nvPr/>
        </p:nvSpPr>
        <p:spPr>
          <a:xfrm>
            <a:off x="824648" y="2076007"/>
            <a:ext cx="2124409" cy="677259"/>
          </a:xfrm>
          <a:prstGeom prst="rect">
            <a:avLst/>
          </a:prstGeom>
          <a:noFill/>
        </p:spPr>
        <p:txBody>
          <a:bodyPr wrap="square" lIns="89429" tIns="44715" rIns="89429" bIns="44715"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a:t>
            </a:r>
            <a:endParaRPr lang="zh-CN" altLang="en-US" sz="1465">
              <a:solidFill>
                <a:sysClr val="windowText" lastClr="000000"/>
              </a:solidFill>
              <a:latin typeface="微软雅黑" panose="020b0503020204020204" pitchFamily="34" charset="-122"/>
            </a:endParaRPr>
          </a:p>
        </p:txBody>
      </p:sp>
      <p:sp>
        <p:nvSpPr>
          <p:cNvPr id="48" name="TextBox 23"/>
          <p:cNvSpPr txBox="1"/>
          <p:nvPr/>
        </p:nvSpPr>
        <p:spPr>
          <a:xfrm>
            <a:off x="9126021" y="2076007"/>
            <a:ext cx="2095657" cy="677259"/>
          </a:xfrm>
          <a:prstGeom prst="rect">
            <a:avLst/>
          </a:prstGeom>
          <a:noFill/>
        </p:spPr>
        <p:txBody>
          <a:bodyPr wrap="square" lIns="89429" tIns="44715" rIns="89429" bIns="44715"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a:t>
            </a:r>
            <a:endParaRPr lang="zh-CN" altLang="en-US" sz="1465">
              <a:solidFill>
                <a:sysClr val="windowText" lastClr="000000"/>
              </a:solidFill>
              <a:latin typeface="微软雅黑" panose="020b0503020204020204" pitchFamily="34" charset="-122"/>
            </a:endParaRPr>
          </a:p>
        </p:txBody>
      </p:sp>
      <p:sp>
        <p:nvSpPr>
          <p:cNvPr id="49" name="TextBox 25"/>
          <p:cNvSpPr txBox="1"/>
          <p:nvPr/>
        </p:nvSpPr>
        <p:spPr>
          <a:xfrm>
            <a:off x="9582590" y="3360114"/>
            <a:ext cx="2095657" cy="677259"/>
          </a:xfrm>
          <a:prstGeom prst="rect">
            <a:avLst/>
          </a:prstGeom>
          <a:noFill/>
        </p:spPr>
        <p:txBody>
          <a:bodyPr wrap="square" lIns="89429" tIns="44715" rIns="89429" bIns="44715"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a:t>
            </a:r>
            <a:endParaRPr lang="zh-CN" altLang="en-US" sz="1465">
              <a:solidFill>
                <a:sysClr val="windowText" lastClr="000000"/>
              </a:solidFill>
              <a:latin typeface="微软雅黑" panose="020b0503020204020204" pitchFamily="34" charset="-122"/>
            </a:endParaRPr>
          </a:p>
        </p:txBody>
      </p:sp>
      <p:sp>
        <p:nvSpPr>
          <p:cNvPr id="50" name="TextBox 26"/>
          <p:cNvSpPr txBox="1"/>
          <p:nvPr/>
        </p:nvSpPr>
        <p:spPr>
          <a:xfrm>
            <a:off x="9151228" y="4478311"/>
            <a:ext cx="2095657" cy="677259"/>
          </a:xfrm>
          <a:prstGeom prst="rect">
            <a:avLst/>
          </a:prstGeom>
          <a:noFill/>
        </p:spPr>
        <p:txBody>
          <a:bodyPr wrap="square" lIns="89429" tIns="44715" rIns="89429" bIns="44715"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a:t>
            </a:r>
            <a:endParaRPr lang="zh-CN" altLang="en-US" sz="1465">
              <a:solidFill>
                <a:sysClr val="windowText" lastClr="000000"/>
              </a:solidFill>
              <a:latin typeface="微软雅黑" panose="020b0503020204020204" pitchFamily="34" charset="-122"/>
            </a:endParaRPr>
          </a:p>
        </p:txBody>
      </p:sp>
      <p:sp>
        <p:nvSpPr>
          <p:cNvPr id="51" name="TextBox 27"/>
          <p:cNvSpPr txBox="1"/>
          <p:nvPr/>
        </p:nvSpPr>
        <p:spPr>
          <a:xfrm>
            <a:off x="824649" y="4478311"/>
            <a:ext cx="2095657" cy="677259"/>
          </a:xfrm>
          <a:prstGeom prst="rect">
            <a:avLst/>
          </a:prstGeom>
          <a:noFill/>
        </p:spPr>
        <p:txBody>
          <a:bodyPr wrap="square" lIns="89429" tIns="44715" rIns="89429" bIns="44715"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a:t>
            </a:r>
            <a:endParaRPr lang="zh-CN" altLang="en-US" sz="1465">
              <a:solidFill>
                <a:sysClr val="windowText" lastClr="000000"/>
              </a:solidFill>
              <a:latin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4000">
        <p14:vortex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 calcmode="lin" valueType="num">
                                      <p:cBhvr>
                                        <p:cTn id="13" dur="500" fill="hold"/>
                                        <p:tgtEl>
                                          <p:spTgt spid="38"/>
                                        </p:tgtEl>
                                        <p:attrNameLst>
                                          <p:attrName>style.rotation</p:attrName>
                                        </p:attrNameLst>
                                      </p:cBhvr>
                                      <p:tavLst>
                                        <p:tav tm="0">
                                          <p:val>
                                            <p:fltVal val="360"/>
                                          </p:val>
                                        </p:tav>
                                        <p:tav tm="100000">
                                          <p:val>
                                            <p:fltVal val="0"/>
                                          </p:val>
                                        </p:tav>
                                      </p:tavLst>
                                    </p:anim>
                                    <p:animEffect transition="in" filter="fade">
                                      <p:cBhvr>
                                        <p:cTn id="14" dur="500"/>
                                        <p:tgtEl>
                                          <p:spTgt spid="38"/>
                                        </p:tgtEl>
                                      </p:cBhvr>
                                    </p:animEffec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500"/>
                                        <p:tgtEl>
                                          <p:spTgt spid="2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par>
                          <p:cTn id="28" fill="hold" nodeType="afterGroup">
                            <p:stCondLst>
                              <p:cond delay="1500"/>
                            </p:stCondLst>
                            <p:childTnLst>
                              <p:par>
                                <p:cTn id="29" presetID="52"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Scale>
                                      <p:cBhvr>
                                        <p:cTn id="31"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32" dur="1000" decel="50000" fill="hold">
                                          <p:stCondLst>
                                            <p:cond delay="0"/>
                                          </p:stCondLst>
                                        </p:cTn>
                                        <p:tgtEl>
                                          <p:spTgt spid="41"/>
                                        </p:tgtEl>
                                        <p:attrNameLst>
                                          <p:attrName>ppt_x</p:attrName>
                                          <p:attrName>ppt_y</p:attrName>
                                        </p:attrNameLst>
                                      </p:cBhvr>
                                    </p:animMotion>
                                    <p:animEffect transition="in" filter="fade">
                                      <p:cBhvr>
                                        <p:cTn id="33" dur="1000"/>
                                        <p:tgtEl>
                                          <p:spTgt spid="41"/>
                                        </p:tgtEl>
                                      </p:cBhvr>
                                    </p:animEffect>
                                  </p:childTnLst>
                                </p:cTn>
                              </p:par>
                              <p:par>
                                <p:cTn id="34" presetID="52" presetClass="entr" presetSubtype="0" fill="hold" grpId="0" nodeType="withEffect">
                                  <p:stCondLst>
                                    <p:cond delay="200"/>
                                  </p:stCondLst>
                                  <p:childTnLst>
                                    <p:set>
                                      <p:cBhvr>
                                        <p:cTn id="35" dur="1" fill="hold">
                                          <p:stCondLst>
                                            <p:cond delay="0"/>
                                          </p:stCondLst>
                                        </p:cTn>
                                        <p:tgtEl>
                                          <p:spTgt spid="42"/>
                                        </p:tgtEl>
                                        <p:attrNameLst>
                                          <p:attrName>style.visibility</p:attrName>
                                        </p:attrNameLst>
                                      </p:cBhvr>
                                      <p:to>
                                        <p:strVal val="visible"/>
                                      </p:to>
                                    </p:set>
                                    <p:animScale>
                                      <p:cBhvr>
                                        <p:cTn id="36"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37" dur="1000" decel="50000" fill="hold">
                                          <p:stCondLst>
                                            <p:cond delay="0"/>
                                          </p:stCondLst>
                                        </p:cTn>
                                        <p:tgtEl>
                                          <p:spTgt spid="42"/>
                                        </p:tgtEl>
                                        <p:attrNameLst>
                                          <p:attrName>ppt_x</p:attrName>
                                          <p:attrName>ppt_y</p:attrName>
                                        </p:attrNameLst>
                                      </p:cBhvr>
                                    </p:animMotion>
                                    <p:animEffect transition="in" filter="fade">
                                      <p:cBhvr>
                                        <p:cTn id="38" dur="1000"/>
                                        <p:tgtEl>
                                          <p:spTgt spid="42"/>
                                        </p:tgtEl>
                                      </p:cBhvr>
                                    </p:animEffect>
                                  </p:childTnLst>
                                </p:cTn>
                              </p:par>
                              <p:par>
                                <p:cTn id="39" presetID="52" presetClass="entr" presetSubtype="0" fill="hold" grpId="0" nodeType="withEffect">
                                  <p:stCondLst>
                                    <p:cond delay="400"/>
                                  </p:stCondLst>
                                  <p:childTnLst>
                                    <p:set>
                                      <p:cBhvr>
                                        <p:cTn id="40" dur="1" fill="hold">
                                          <p:stCondLst>
                                            <p:cond delay="0"/>
                                          </p:stCondLst>
                                        </p:cTn>
                                        <p:tgtEl>
                                          <p:spTgt spid="45"/>
                                        </p:tgtEl>
                                        <p:attrNameLst>
                                          <p:attrName>style.visibility</p:attrName>
                                        </p:attrNameLst>
                                      </p:cBhvr>
                                      <p:to>
                                        <p:strVal val="visible"/>
                                      </p:to>
                                    </p:set>
                                    <p:animScale>
                                      <p:cBhvr>
                                        <p:cTn id="41"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2" dur="1000" decel="50000" fill="hold">
                                          <p:stCondLst>
                                            <p:cond delay="0"/>
                                          </p:stCondLst>
                                        </p:cTn>
                                        <p:tgtEl>
                                          <p:spTgt spid="45"/>
                                        </p:tgtEl>
                                        <p:attrNameLst>
                                          <p:attrName>ppt_x</p:attrName>
                                          <p:attrName>ppt_y</p:attrName>
                                        </p:attrNameLst>
                                      </p:cBhvr>
                                    </p:animMotion>
                                    <p:animEffect transition="in" filter="fade">
                                      <p:cBhvr>
                                        <p:cTn id="43" dur="1000"/>
                                        <p:tgtEl>
                                          <p:spTgt spid="45"/>
                                        </p:tgtEl>
                                      </p:cBhvr>
                                    </p:animEffect>
                                  </p:childTnLst>
                                </p:cTn>
                              </p:par>
                              <p:par>
                                <p:cTn id="44" presetID="52" presetClass="entr" presetSubtype="0" fill="hold" grpId="0" nodeType="withEffect">
                                  <p:stCondLst>
                                    <p:cond delay="600"/>
                                  </p:stCondLst>
                                  <p:childTnLst>
                                    <p:set>
                                      <p:cBhvr>
                                        <p:cTn id="45" dur="1" fill="hold">
                                          <p:stCondLst>
                                            <p:cond delay="0"/>
                                          </p:stCondLst>
                                        </p:cTn>
                                        <p:tgtEl>
                                          <p:spTgt spid="43"/>
                                        </p:tgtEl>
                                        <p:attrNameLst>
                                          <p:attrName>style.visibility</p:attrName>
                                        </p:attrNameLst>
                                      </p:cBhvr>
                                      <p:to>
                                        <p:strVal val="visible"/>
                                      </p:to>
                                    </p:set>
                                    <p:animScale>
                                      <p:cBhvr>
                                        <p:cTn id="46"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7" dur="1000" decel="50000" fill="hold">
                                          <p:stCondLst>
                                            <p:cond delay="0"/>
                                          </p:stCondLst>
                                        </p:cTn>
                                        <p:tgtEl>
                                          <p:spTgt spid="43"/>
                                        </p:tgtEl>
                                        <p:attrNameLst>
                                          <p:attrName>ppt_x</p:attrName>
                                          <p:attrName>ppt_y</p:attrName>
                                        </p:attrNameLst>
                                      </p:cBhvr>
                                    </p:animMotion>
                                    <p:animEffect transition="in" filter="fade">
                                      <p:cBhvr>
                                        <p:cTn id="48" dur="1000"/>
                                        <p:tgtEl>
                                          <p:spTgt spid="43"/>
                                        </p:tgtEl>
                                      </p:cBhvr>
                                    </p:animEffect>
                                  </p:childTnLst>
                                </p:cTn>
                              </p:par>
                              <p:par>
                                <p:cTn id="49" presetID="52" presetClass="entr" presetSubtype="0" fill="hold" grpId="0" nodeType="withEffect">
                                  <p:stCondLst>
                                    <p:cond delay="800"/>
                                  </p:stCondLst>
                                  <p:childTnLst>
                                    <p:set>
                                      <p:cBhvr>
                                        <p:cTn id="50" dur="1" fill="hold">
                                          <p:stCondLst>
                                            <p:cond delay="0"/>
                                          </p:stCondLst>
                                        </p:cTn>
                                        <p:tgtEl>
                                          <p:spTgt spid="46"/>
                                        </p:tgtEl>
                                        <p:attrNameLst>
                                          <p:attrName>style.visibility</p:attrName>
                                        </p:attrNameLst>
                                      </p:cBhvr>
                                      <p:to>
                                        <p:strVal val="visible"/>
                                      </p:to>
                                    </p:set>
                                    <p:animScale>
                                      <p:cBhvr>
                                        <p:cTn id="51"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52" dur="1000" decel="50000" fill="hold">
                                          <p:stCondLst>
                                            <p:cond delay="0"/>
                                          </p:stCondLst>
                                        </p:cTn>
                                        <p:tgtEl>
                                          <p:spTgt spid="46"/>
                                        </p:tgtEl>
                                        <p:attrNameLst>
                                          <p:attrName>ppt_x</p:attrName>
                                          <p:attrName>ppt_y</p:attrName>
                                        </p:attrNameLst>
                                      </p:cBhvr>
                                    </p:animMotion>
                                    <p:animEffect transition="in" filter="fade">
                                      <p:cBhvr>
                                        <p:cTn id="53" dur="1000"/>
                                        <p:tgtEl>
                                          <p:spTgt spid="46"/>
                                        </p:tgtEl>
                                      </p:cBhvr>
                                    </p:animEffect>
                                  </p:childTnLst>
                                </p:cTn>
                              </p:par>
                              <p:par>
                                <p:cTn id="54" presetID="52" presetClass="entr" presetSubtype="0" fill="hold" grpId="0" nodeType="withEffect">
                                  <p:stCondLst>
                                    <p:cond delay="1000"/>
                                  </p:stCondLst>
                                  <p:childTnLst>
                                    <p:set>
                                      <p:cBhvr>
                                        <p:cTn id="55" dur="1" fill="hold">
                                          <p:stCondLst>
                                            <p:cond delay="0"/>
                                          </p:stCondLst>
                                        </p:cTn>
                                        <p:tgtEl>
                                          <p:spTgt spid="44"/>
                                        </p:tgtEl>
                                        <p:attrNameLst>
                                          <p:attrName>style.visibility</p:attrName>
                                        </p:attrNameLst>
                                      </p:cBhvr>
                                      <p:to>
                                        <p:strVal val="visible"/>
                                      </p:to>
                                    </p:set>
                                    <p:animScale>
                                      <p:cBhvr>
                                        <p:cTn id="56"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57" dur="1000" decel="50000" fill="hold">
                                          <p:stCondLst>
                                            <p:cond delay="0"/>
                                          </p:stCondLst>
                                        </p:cTn>
                                        <p:tgtEl>
                                          <p:spTgt spid="44"/>
                                        </p:tgtEl>
                                        <p:attrNameLst>
                                          <p:attrName>ppt_x</p:attrName>
                                          <p:attrName>ppt_y</p:attrName>
                                        </p:attrNameLst>
                                      </p:cBhvr>
                                    </p:animMotion>
                                    <p:animEffect transition="in" filter="fade">
                                      <p:cBhvr>
                                        <p:cTn id="58" dur="1000"/>
                                        <p:tgtEl>
                                          <p:spTgt spid="44"/>
                                        </p:tgtEl>
                                      </p:cBhvr>
                                    </p:animEffect>
                                  </p:childTnLst>
                                </p:cTn>
                              </p:par>
                            </p:childTnLst>
                          </p:cTn>
                        </p:par>
                        <p:par>
                          <p:cTn id="59" fill="hold" nodeType="afterGroup">
                            <p:stCondLst>
                              <p:cond delay="3500"/>
                            </p:stCondLst>
                            <p:childTnLst>
                              <p:par>
                                <p:cTn id="60" presetID="12" presetClass="entr" presetSubtype="8"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p:tgtEl>
                                          <p:spTgt spid="32"/>
                                        </p:tgtEl>
                                        <p:attrNameLst>
                                          <p:attrName>ppt_x</p:attrName>
                                        </p:attrNameLst>
                                      </p:cBhvr>
                                      <p:tavLst>
                                        <p:tav tm="0">
                                          <p:val>
                                            <p:strVal val="#ppt_x-#ppt_w*1.125000"/>
                                          </p:val>
                                        </p:tav>
                                        <p:tav tm="100000">
                                          <p:val>
                                            <p:strVal val="#ppt_x"/>
                                          </p:val>
                                        </p:tav>
                                      </p:tavLst>
                                    </p:anim>
                                    <p:animEffect transition="in" filter="wipe(right)">
                                      <p:cBhvr>
                                        <p:cTn id="63" dur="500"/>
                                        <p:tgtEl>
                                          <p:spTgt spid="32"/>
                                        </p:tgtEl>
                                      </p:cBhvr>
                                    </p:animEffect>
                                  </p:childTnLst>
                                </p:cTn>
                              </p:par>
                              <p:par>
                                <p:cTn id="64" presetID="12" presetClass="entr" presetSubtype="8"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p:tgtEl>
                                          <p:spTgt spid="33"/>
                                        </p:tgtEl>
                                        <p:attrNameLst>
                                          <p:attrName>ppt_x</p:attrName>
                                        </p:attrNameLst>
                                      </p:cBhvr>
                                      <p:tavLst>
                                        <p:tav tm="0">
                                          <p:val>
                                            <p:strVal val="#ppt_x-#ppt_w*1.125000"/>
                                          </p:val>
                                        </p:tav>
                                        <p:tav tm="100000">
                                          <p:val>
                                            <p:strVal val="#ppt_x"/>
                                          </p:val>
                                        </p:tav>
                                      </p:tavLst>
                                    </p:anim>
                                    <p:animEffect transition="in" filter="wipe(right)">
                                      <p:cBhvr>
                                        <p:cTn id="67" dur="500"/>
                                        <p:tgtEl>
                                          <p:spTgt spid="33"/>
                                        </p:tgtEl>
                                      </p:cBhvr>
                                    </p:animEffect>
                                  </p:childTnLst>
                                </p:cTn>
                              </p:par>
                              <p:par>
                                <p:cTn id="68" presetID="12" presetClass="entr" presetSubtype="8"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500"/>
                                        <p:tgtEl>
                                          <p:spTgt spid="34"/>
                                        </p:tgtEl>
                                        <p:attrNameLst>
                                          <p:attrName>ppt_x</p:attrName>
                                        </p:attrNameLst>
                                      </p:cBhvr>
                                      <p:tavLst>
                                        <p:tav tm="0">
                                          <p:val>
                                            <p:strVal val="#ppt_x-#ppt_w*1.125000"/>
                                          </p:val>
                                        </p:tav>
                                        <p:tav tm="100000">
                                          <p:val>
                                            <p:strVal val="#ppt_x"/>
                                          </p:val>
                                        </p:tav>
                                      </p:tavLst>
                                    </p:anim>
                                    <p:animEffect transition="in" filter="wipe(right)">
                                      <p:cBhvr>
                                        <p:cTn id="71" dur="500"/>
                                        <p:tgtEl>
                                          <p:spTgt spid="34"/>
                                        </p:tgtEl>
                                      </p:cBhvr>
                                    </p:animEffect>
                                  </p:childTnLst>
                                </p:cTn>
                              </p:par>
                              <p:par>
                                <p:cTn id="72" presetID="12" presetClass="entr" presetSubtype="2"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500"/>
                                        <p:tgtEl>
                                          <p:spTgt spid="37"/>
                                        </p:tgtEl>
                                        <p:attrNameLst>
                                          <p:attrName>ppt_x</p:attrName>
                                        </p:attrNameLst>
                                      </p:cBhvr>
                                      <p:tavLst>
                                        <p:tav tm="0">
                                          <p:val>
                                            <p:strVal val="#ppt_x+#ppt_w*1.125000"/>
                                          </p:val>
                                        </p:tav>
                                        <p:tav tm="100000">
                                          <p:val>
                                            <p:strVal val="#ppt_x"/>
                                          </p:val>
                                        </p:tav>
                                      </p:tavLst>
                                    </p:anim>
                                    <p:animEffect transition="in" filter="wipe(left)">
                                      <p:cBhvr>
                                        <p:cTn id="75" dur="500"/>
                                        <p:tgtEl>
                                          <p:spTgt spid="37"/>
                                        </p:tgtEl>
                                      </p:cBhvr>
                                    </p:animEffect>
                                  </p:childTnLst>
                                </p:cTn>
                              </p:par>
                              <p:par>
                                <p:cTn id="76" presetID="12" presetClass="entr" presetSubtype="2"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500"/>
                                        <p:tgtEl>
                                          <p:spTgt spid="36"/>
                                        </p:tgtEl>
                                        <p:attrNameLst>
                                          <p:attrName>ppt_x</p:attrName>
                                        </p:attrNameLst>
                                      </p:cBhvr>
                                      <p:tavLst>
                                        <p:tav tm="0">
                                          <p:val>
                                            <p:strVal val="#ppt_x+#ppt_w*1.125000"/>
                                          </p:val>
                                        </p:tav>
                                        <p:tav tm="100000">
                                          <p:val>
                                            <p:strVal val="#ppt_x"/>
                                          </p:val>
                                        </p:tav>
                                      </p:tavLst>
                                    </p:anim>
                                    <p:animEffect transition="in" filter="wipe(left)">
                                      <p:cBhvr>
                                        <p:cTn id="79" dur="500"/>
                                        <p:tgtEl>
                                          <p:spTgt spid="36"/>
                                        </p:tgtEl>
                                      </p:cBhvr>
                                    </p:animEffect>
                                  </p:childTnLst>
                                </p:cTn>
                              </p:par>
                              <p:par>
                                <p:cTn id="80" presetID="12" presetClass="entr" presetSubtype="2"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500"/>
                                        <p:tgtEl>
                                          <p:spTgt spid="35"/>
                                        </p:tgtEl>
                                        <p:attrNameLst>
                                          <p:attrName>ppt_x</p:attrName>
                                        </p:attrNameLst>
                                      </p:cBhvr>
                                      <p:tavLst>
                                        <p:tav tm="0">
                                          <p:val>
                                            <p:strVal val="#ppt_x+#ppt_w*1.125000"/>
                                          </p:val>
                                        </p:tav>
                                        <p:tav tm="100000">
                                          <p:val>
                                            <p:strVal val="#ppt_x"/>
                                          </p:val>
                                        </p:tav>
                                      </p:tavLst>
                                    </p:anim>
                                    <p:animEffect transition="in" filter="wipe(left)">
                                      <p:cBhvr>
                                        <p:cTn id="83" dur="500"/>
                                        <p:tgtEl>
                                          <p:spTgt spid="35"/>
                                        </p:tgtEl>
                                      </p:cBhvr>
                                    </p:animEffect>
                                  </p:childTnLst>
                                </p:cTn>
                              </p:par>
                            </p:childTnLst>
                          </p:cTn>
                        </p:par>
                        <p:par>
                          <p:cTn id="84" fill="hold" nodeType="afterGroup">
                            <p:stCondLst>
                              <p:cond delay="4000"/>
                            </p:stCondLst>
                            <p:childTnLst>
                              <p:par>
                                <p:cTn id="85" presetID="22" presetClass="entr" presetSubtype="8"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wipe(left)">
                                      <p:cBhvr>
                                        <p:cTn id="87" dur="500"/>
                                        <p:tgtEl>
                                          <p:spTgt spid="47"/>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wipe(left)">
                                      <p:cBhvr>
                                        <p:cTn id="93" dur="500"/>
                                        <p:tgtEl>
                                          <p:spTgt spid="4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wipe(left)">
                                      <p:cBhvr>
                                        <p:cTn id="96" dur="500"/>
                                        <p:tgtEl>
                                          <p:spTgt spid="50"/>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left)">
                                      <p:cBhvr>
                                        <p:cTn id="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7" grpId="0" animBg="1"/>
      <p:bldP spid="28" grpId="0" animBg="1"/>
      <p:bldP spid="29" grpId="0" animBg="1"/>
      <p:bldP spid="31" grpId="0" animBg="1"/>
      <p:bldP spid="41" grpId="0" animBg="1"/>
      <p:bldP spid="42" grpId="0" animBg="1"/>
      <p:bldP spid="43" grpId="0" animBg="1"/>
      <p:bldP spid="44" grpId="0" animBg="1"/>
      <p:bldP spid="45" grpId="0" animBg="1"/>
      <p:bldP spid="46" grpId="0" animBg="1"/>
      <p:bldP spid="47" grpId="0"/>
      <p:bldP spid="48" grpId="0"/>
      <p:bldP spid="49" grpId="0"/>
      <p:bldP spid="50" grpId="0"/>
      <p:bldP spid="51"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3" name="Freeform 6"/>
          <p:cNvSpPr/>
          <p:nvPr/>
        </p:nvSpPr>
        <p:spPr bwMode="auto">
          <a:xfrm>
            <a:off x="6544273" y="2942173"/>
            <a:ext cx="1375825" cy="1587500"/>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tx1">
              <a:lumMod val="75000"/>
              <a:lumOff val="2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4" name="Freeform 7"/>
          <p:cNvSpPr/>
          <p:nvPr/>
        </p:nvSpPr>
        <p:spPr bwMode="auto">
          <a:xfrm>
            <a:off x="3691062" y="2942173"/>
            <a:ext cx="1374239" cy="1587500"/>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tx1">
              <a:lumMod val="85000"/>
              <a:lumOff val="1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5" name="Freeform 8"/>
          <p:cNvSpPr/>
          <p:nvPr/>
        </p:nvSpPr>
        <p:spPr bwMode="auto">
          <a:xfrm>
            <a:off x="4403571" y="1702333"/>
            <a:ext cx="1374239" cy="1589088"/>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tx1">
              <a:lumMod val="75000"/>
              <a:lumOff val="2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6" name="Freeform 9"/>
          <p:cNvSpPr/>
          <p:nvPr/>
        </p:nvSpPr>
        <p:spPr bwMode="auto">
          <a:xfrm>
            <a:off x="5833350" y="1702333"/>
            <a:ext cx="1374239" cy="1589088"/>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tx1">
              <a:lumMod val="85000"/>
              <a:lumOff val="1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7" name="Freeform 10"/>
          <p:cNvSpPr/>
          <p:nvPr/>
        </p:nvSpPr>
        <p:spPr bwMode="auto">
          <a:xfrm>
            <a:off x="4403571" y="4174071"/>
            <a:ext cx="1374239" cy="1589088"/>
          </a:xfrm>
          <a:custGeom>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tx1">
              <a:lumMod val="75000"/>
              <a:lumOff val="2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8" name="Freeform 11"/>
          <p:cNvSpPr/>
          <p:nvPr/>
        </p:nvSpPr>
        <p:spPr bwMode="auto">
          <a:xfrm>
            <a:off x="5833350" y="4174071"/>
            <a:ext cx="1374239" cy="1589088"/>
          </a:xfrm>
          <a:custGeom>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tx1">
              <a:lumMod val="85000"/>
              <a:lumOff val="15000"/>
            </a:schemeClr>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9" name="Freeform 13"/>
          <p:cNvSpPr>
            <a:spLocks noEditPoints="1"/>
          </p:cNvSpPr>
          <p:nvPr/>
        </p:nvSpPr>
        <p:spPr bwMode="auto">
          <a:xfrm>
            <a:off x="4097303" y="3435885"/>
            <a:ext cx="612536" cy="604839"/>
          </a:xfrm>
          <a:custGeom>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4"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10" name="Freeform 14"/>
          <p:cNvSpPr>
            <a:spLocks noEditPoints="1"/>
          </p:cNvSpPr>
          <p:nvPr/>
        </p:nvSpPr>
        <p:spPr bwMode="auto">
          <a:xfrm>
            <a:off x="4892330" y="2132548"/>
            <a:ext cx="439567" cy="600075"/>
          </a:xfrm>
          <a:custGeom>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4">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11" name="Freeform 15"/>
          <p:cNvSpPr>
            <a:spLocks noEditPoints="1"/>
          </p:cNvSpPr>
          <p:nvPr/>
        </p:nvSpPr>
        <p:spPr bwMode="auto">
          <a:xfrm>
            <a:off x="6172943" y="2199221"/>
            <a:ext cx="698227" cy="598488"/>
          </a:xfrm>
          <a:custGeom>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12" name="Freeform 17"/>
          <p:cNvSpPr>
            <a:spLocks noEditPoints="1"/>
          </p:cNvSpPr>
          <p:nvPr/>
        </p:nvSpPr>
        <p:spPr bwMode="auto">
          <a:xfrm>
            <a:off x="6908659" y="3432710"/>
            <a:ext cx="612536" cy="614364"/>
          </a:xfrm>
          <a:custGeom>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5"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solidFill>
          <a:ln>
            <a:noFill/>
          </a:ln>
        </p:spPr>
        <p:txBody>
          <a:bodyPr vert="horz" wrap="square" lIns="91400" tIns="45700" rIns="91400" bIns="45700" numCol="1" anchor="t" anchorCtr="0" compatLnSpc="1"/>
          <a:lstStyle/>
          <a:p>
            <a:pPr defTabSz="1218565" fontAlgn="auto">
              <a:spcBef>
                <a:spcPct val="0"/>
              </a:spcBef>
              <a:spcAft>
                <a:spcPct val="0"/>
              </a:spcAft>
              <a:buFontTx/>
              <a:buNone/>
              <a:defRPr/>
            </a:pPr>
            <a:endParaRPr lang="zh-CN" altLang="en-US" sz="2000" kern="0">
              <a:solidFill>
                <a:sysClr val="windowText" lastClr="000000"/>
              </a:solidFill>
              <a:latin typeface="Calibri"/>
              <a:ea typeface="微软雅黑" panose="020b0503020204020204" pitchFamily="34" charset="-122"/>
              <a:cs typeface="+mn-ea"/>
              <a:sym typeface="+mn-lt"/>
            </a:endParaRPr>
          </a:p>
        </p:txBody>
      </p:sp>
      <p:sp>
        <p:nvSpPr>
          <p:cNvPr id="13" name="TextBox 61"/>
          <p:cNvSpPr txBox="1"/>
          <p:nvPr/>
        </p:nvSpPr>
        <p:spPr>
          <a:xfrm>
            <a:off x="1583997" y="2005121"/>
            <a:ext cx="1996567" cy="369291"/>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项目一完成情况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14" name="TextBox 62"/>
          <p:cNvSpPr txBox="1"/>
          <p:nvPr/>
        </p:nvSpPr>
        <p:spPr>
          <a:xfrm>
            <a:off x="915301" y="2398548"/>
            <a:ext cx="2665263" cy="523180"/>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sp>
        <p:nvSpPr>
          <p:cNvPr id="15" name="TextBox 63"/>
          <p:cNvSpPr txBox="1"/>
          <p:nvPr/>
        </p:nvSpPr>
        <p:spPr>
          <a:xfrm>
            <a:off x="8205110" y="1940382"/>
            <a:ext cx="1996567" cy="369291"/>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项目四完成情况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16" name="TextBox 64"/>
          <p:cNvSpPr txBox="1"/>
          <p:nvPr/>
        </p:nvSpPr>
        <p:spPr>
          <a:xfrm>
            <a:off x="8205109" y="2333809"/>
            <a:ext cx="2665263" cy="523180"/>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sp>
        <p:nvSpPr>
          <p:cNvPr id="17" name="TextBox 65"/>
          <p:cNvSpPr txBox="1"/>
          <p:nvPr/>
        </p:nvSpPr>
        <p:spPr>
          <a:xfrm>
            <a:off x="1482414" y="3343513"/>
            <a:ext cx="1996567" cy="369291"/>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项目二完成情况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18" name="TextBox 66"/>
          <p:cNvSpPr txBox="1"/>
          <p:nvPr/>
        </p:nvSpPr>
        <p:spPr>
          <a:xfrm>
            <a:off x="813718" y="3736941"/>
            <a:ext cx="2665263" cy="523180"/>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sp>
        <p:nvSpPr>
          <p:cNvPr id="19" name="TextBox 67"/>
          <p:cNvSpPr txBox="1"/>
          <p:nvPr/>
        </p:nvSpPr>
        <p:spPr>
          <a:xfrm>
            <a:off x="8205110" y="4683582"/>
            <a:ext cx="1996567" cy="369291"/>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项目六完成情况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20" name="TextBox 68"/>
          <p:cNvSpPr txBox="1"/>
          <p:nvPr/>
        </p:nvSpPr>
        <p:spPr>
          <a:xfrm>
            <a:off x="8205109" y="5077009"/>
            <a:ext cx="2665263" cy="523180"/>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sp>
        <p:nvSpPr>
          <p:cNvPr id="21" name="TextBox 69"/>
          <p:cNvSpPr txBox="1"/>
          <p:nvPr/>
        </p:nvSpPr>
        <p:spPr>
          <a:xfrm>
            <a:off x="1583997" y="4764087"/>
            <a:ext cx="1996567" cy="369291"/>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项目三完成情况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22" name="TextBox 70"/>
          <p:cNvSpPr txBox="1"/>
          <p:nvPr/>
        </p:nvSpPr>
        <p:spPr>
          <a:xfrm>
            <a:off x="915301" y="5157514"/>
            <a:ext cx="2665263" cy="523180"/>
          </a:xfrm>
          <a:prstGeom prst="rect">
            <a:avLst/>
          </a:prstGeom>
          <a:noFill/>
        </p:spPr>
        <p:txBody>
          <a:bodyPr wrap="square" lIns="91400" tIns="45700" rIns="91400" bIns="45700" rtlCol="0">
            <a:spAutoFit/>
          </a:bodyPr>
          <a:lstStyle/>
          <a:p>
            <a:pPr algn="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sp>
        <p:nvSpPr>
          <p:cNvPr id="23" name="TextBox 71"/>
          <p:cNvSpPr txBox="1"/>
          <p:nvPr/>
        </p:nvSpPr>
        <p:spPr>
          <a:xfrm>
            <a:off x="8229231" y="3261621"/>
            <a:ext cx="1996567" cy="369291"/>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800" kern="0">
                <a:solidFill>
                  <a:srgbClr val="484849"/>
                </a:solidFill>
                <a:latin typeface="Calibri"/>
                <a:ea typeface="微软雅黑" panose="020b0503020204020204" pitchFamily="34" charset="-122"/>
                <a:cs typeface="+mn-ea"/>
                <a:sym typeface="+mn-lt"/>
              </a:rPr>
              <a:t>项目五完成情况</a:t>
            </a:r>
            <a:endParaRPr lang="zh-CN" altLang="en-US" sz="1800" kern="0">
              <a:solidFill>
                <a:srgbClr val="484849"/>
              </a:solidFill>
              <a:latin typeface="Calibri"/>
              <a:ea typeface="微软雅黑" panose="020b0503020204020204" pitchFamily="34" charset="-122"/>
              <a:cs typeface="+mn-ea"/>
              <a:sym typeface="+mn-lt"/>
            </a:endParaRPr>
          </a:p>
        </p:txBody>
      </p:sp>
      <p:sp>
        <p:nvSpPr>
          <p:cNvPr id="24" name="TextBox 72"/>
          <p:cNvSpPr txBox="1"/>
          <p:nvPr/>
        </p:nvSpPr>
        <p:spPr>
          <a:xfrm>
            <a:off x="8229230" y="3655048"/>
            <a:ext cx="2665263" cy="523180"/>
          </a:xfrm>
          <a:prstGeom prst="rect">
            <a:avLst/>
          </a:prstGeom>
          <a:noFill/>
        </p:spPr>
        <p:txBody>
          <a:bodyPr wrap="square" lIns="91400" tIns="45700" rIns="91400" bIns="45700" rtlCol="0">
            <a:spAutoFit/>
          </a:bodyPr>
          <a:lstStyle/>
          <a:p>
            <a:pPr defTabSz="1218565" fontAlgn="auto">
              <a:spcBef>
                <a:spcPct val="0"/>
              </a:spcBef>
              <a:spcAft>
                <a:spcPct val="0"/>
              </a:spcAft>
              <a:buFontTx/>
              <a:buNone/>
              <a:defRPr/>
            </a:pPr>
            <a:r>
              <a:rPr lang="zh-CN" altLang="en-US" sz="1400" kern="0">
                <a:solidFill>
                  <a:srgbClr val="484849"/>
                </a:solidFill>
                <a:latin typeface="Calibri"/>
                <a:ea typeface="微软雅黑" panose="020b0503020204020204" pitchFamily="34" charset="-122"/>
                <a:cs typeface="+mn-ea"/>
                <a:sym typeface="+mn-lt"/>
              </a:rPr>
              <a:t>请在这里输入段落文本内容请在这里输入段落文本内容</a:t>
            </a:r>
            <a:endParaRPr lang="zh-CN" altLang="en-US" sz="1400" kern="0">
              <a:solidFill>
                <a:srgbClr val="484849"/>
              </a:solidFill>
              <a:latin typeface="Calibri"/>
              <a:ea typeface="微软雅黑" panose="020b0503020204020204" pitchFamily="34" charset="-122"/>
              <a:cs typeface="+mn-ea"/>
              <a:sym typeface="+mn-lt"/>
            </a:endParaRPr>
          </a:p>
        </p:txBody>
      </p:sp>
      <p:grpSp>
        <p:nvGrpSpPr>
          <p:cNvPr id="25" name="组合 24"/>
          <p:cNvGrpSpPr/>
          <p:nvPr/>
        </p:nvGrpSpPr>
        <p:grpSpPr>
          <a:xfrm>
            <a:off x="6184484" y="4655368"/>
            <a:ext cx="675141" cy="626497"/>
            <a:chOff x="5928340" y="670992"/>
            <a:chExt cx="506444" cy="470018"/>
          </a:xfrm>
          <a:solidFill>
            <a:sysClr val="window" lastClr="FFFFFF"/>
          </a:solidFill>
        </p:grpSpPr>
        <p:sp>
          <p:nvSpPr>
            <p:cNvPr id="26" name="Freeform 36"/>
            <p:cNvSpPr>
              <a:spLocks noEditPoints="1"/>
            </p:cNvSpPr>
            <p:nvPr/>
          </p:nvSpPr>
          <p:spPr bwMode="auto">
            <a:xfrm>
              <a:off x="5993909" y="670992"/>
              <a:ext cx="241151" cy="160240"/>
            </a:xfrm>
            <a:custGeom>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6">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27" name="Freeform 37"/>
            <p:cNvSpPr>
              <a:spLocks noEditPoints="1"/>
            </p:cNvSpPr>
            <p:nvPr/>
          </p:nvSpPr>
          <p:spPr bwMode="auto">
            <a:xfrm>
              <a:off x="6183208" y="766203"/>
              <a:ext cx="251576" cy="263409"/>
            </a:xfrm>
            <a:custGeom>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28" name="Freeform 38"/>
            <p:cNvSpPr>
              <a:spLocks noEditPoints="1"/>
            </p:cNvSpPr>
            <p:nvPr/>
          </p:nvSpPr>
          <p:spPr bwMode="auto">
            <a:xfrm>
              <a:off x="5928340" y="836444"/>
              <a:ext cx="304799" cy="304566"/>
            </a:xfrm>
            <a:custGeom>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grpSp>
      <p:grpSp>
        <p:nvGrpSpPr>
          <p:cNvPr id="29" name="组合 28"/>
          <p:cNvGrpSpPr/>
          <p:nvPr/>
        </p:nvGrpSpPr>
        <p:grpSpPr>
          <a:xfrm>
            <a:off x="4762543" y="4645905"/>
            <a:ext cx="571055" cy="624312"/>
            <a:chOff x="697828" y="4453123"/>
            <a:chExt cx="229831" cy="251300"/>
          </a:xfrm>
        </p:grpSpPr>
        <p:sp>
          <p:nvSpPr>
            <p:cNvPr id="31" name="Freeform 665"/>
            <p:cNvSpPr/>
            <p:nvPr/>
          </p:nvSpPr>
          <p:spPr bwMode="auto">
            <a:xfrm>
              <a:off x="697828" y="4453123"/>
              <a:ext cx="229831" cy="177458"/>
            </a:xfrm>
            <a:custGeom>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ysClr val="window" lastClr="FFFFFF"/>
            </a:solidFill>
            <a:ln>
              <a:noFill/>
            </a:ln>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32" name="Rectangle 666"/>
            <p:cNvSpPr>
              <a:spLocks noChangeArrowheads="1"/>
            </p:cNvSpPr>
            <p:nvPr/>
          </p:nvSpPr>
          <p:spPr bwMode="auto">
            <a:xfrm>
              <a:off x="718073" y="4643682"/>
              <a:ext cx="33343" cy="60741"/>
            </a:xfrm>
            <a:prstGeom prst="rect">
              <a:avLst/>
            </a:prstGeom>
            <a:solidFill>
              <a:sysClr val="window" lastClr="FFFFFF"/>
            </a:solidFill>
            <a:ln>
              <a:noFill/>
            </a:ln>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33" name="Rectangle 667"/>
            <p:cNvSpPr>
              <a:spLocks noChangeArrowheads="1"/>
            </p:cNvSpPr>
            <p:nvPr/>
          </p:nvSpPr>
          <p:spPr bwMode="auto">
            <a:xfrm>
              <a:off x="772851" y="4613906"/>
              <a:ext cx="33343" cy="90515"/>
            </a:xfrm>
            <a:prstGeom prst="rect">
              <a:avLst/>
            </a:prstGeom>
            <a:solidFill>
              <a:sysClr val="window" lastClr="FFFFFF"/>
            </a:solidFill>
            <a:ln>
              <a:noFill/>
            </a:ln>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34" name="Rectangle 668"/>
            <p:cNvSpPr>
              <a:spLocks noChangeArrowheads="1"/>
            </p:cNvSpPr>
            <p:nvPr/>
          </p:nvSpPr>
          <p:spPr bwMode="auto">
            <a:xfrm>
              <a:off x="828820" y="4584131"/>
              <a:ext cx="33343" cy="120291"/>
            </a:xfrm>
            <a:prstGeom prst="rect">
              <a:avLst/>
            </a:prstGeom>
            <a:solidFill>
              <a:sysClr val="window" lastClr="FFFFFF"/>
            </a:solidFill>
            <a:ln>
              <a:noFill/>
            </a:ln>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sp>
          <p:nvSpPr>
            <p:cNvPr id="35" name="Rectangle 669"/>
            <p:cNvSpPr>
              <a:spLocks noChangeArrowheads="1"/>
            </p:cNvSpPr>
            <p:nvPr/>
          </p:nvSpPr>
          <p:spPr bwMode="auto">
            <a:xfrm>
              <a:off x="883598" y="4554357"/>
              <a:ext cx="33343" cy="150065"/>
            </a:xfrm>
            <a:prstGeom prst="rect">
              <a:avLst/>
            </a:prstGeom>
            <a:solidFill>
              <a:sysClr val="window" lastClr="FFFFFF"/>
            </a:solidFill>
            <a:ln>
              <a:noFill/>
            </a:ln>
          </p:spPr>
          <p:txBody>
            <a:bodyPr vert="horz" wrap="square" lIns="91452" tIns="45727" rIns="91452" bIns="45727"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smtClean="0">
                <a:ln>
                  <a:noFill/>
                </a:ln>
                <a:solidFill>
                  <a:prstClr val="black"/>
                </a:solidFill>
                <a:effectLst/>
                <a:uLnTx/>
                <a:uFillTx/>
                <a:latin typeface="Calibri"/>
                <a:ea typeface="微软雅黑" panose="020b0503020204020204" pitchFamily="34" charset="-122"/>
                <a:cs typeface="+mn-ea"/>
                <a:sym typeface="+mn-lt"/>
              </a:endParaRPr>
            </a:p>
          </p:txBody>
        </p:sp>
      </p:grpSp>
    </p:spTree>
  </p:cSld>
  <p:clrMapOvr>
    <a:masterClrMapping/>
  </p:clrMapOvr>
  <mc:AlternateContent>
    <mc:Choice xmlns:p14="http://schemas.microsoft.com/office/powerpoint/2010/main" Requires="p14">
      <p:transition spd="slow" advClick="0" p14:dur="3000">
        <p14:shre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
                            </p:stCondLst>
                            <p:childTnLst>
                              <p:par>
                                <p:cTn id="34" presetID="31"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400" fill="hold"/>
                                        <p:tgtEl>
                                          <p:spTgt spid="10"/>
                                        </p:tgtEl>
                                        <p:attrNameLst>
                                          <p:attrName>ppt_w</p:attrName>
                                        </p:attrNameLst>
                                      </p:cBhvr>
                                      <p:tavLst>
                                        <p:tav tm="0">
                                          <p:val>
                                            <p:fltVal val="0"/>
                                          </p:val>
                                        </p:tav>
                                        <p:tav tm="100000">
                                          <p:val>
                                            <p:strVal val="#ppt_w"/>
                                          </p:val>
                                        </p:tav>
                                      </p:tavLst>
                                    </p:anim>
                                    <p:anim calcmode="lin" valueType="num">
                                      <p:cBhvr>
                                        <p:cTn id="37" dur="400" fill="hold"/>
                                        <p:tgtEl>
                                          <p:spTgt spid="10"/>
                                        </p:tgtEl>
                                        <p:attrNameLst>
                                          <p:attrName>ppt_h</p:attrName>
                                        </p:attrNameLst>
                                      </p:cBhvr>
                                      <p:tavLst>
                                        <p:tav tm="0">
                                          <p:val>
                                            <p:fltVal val="0"/>
                                          </p:val>
                                        </p:tav>
                                        <p:tav tm="100000">
                                          <p:val>
                                            <p:strVal val="#ppt_h"/>
                                          </p:val>
                                        </p:tav>
                                      </p:tavLst>
                                    </p:anim>
                                    <p:anim calcmode="lin" valueType="num">
                                      <p:cBhvr>
                                        <p:cTn id="38" dur="400" fill="hold"/>
                                        <p:tgtEl>
                                          <p:spTgt spid="10"/>
                                        </p:tgtEl>
                                        <p:attrNameLst>
                                          <p:attrName>style.rotation</p:attrName>
                                        </p:attrNameLst>
                                      </p:cBhvr>
                                      <p:tavLst>
                                        <p:tav tm="0">
                                          <p:val>
                                            <p:fltVal val="90"/>
                                          </p:val>
                                        </p:tav>
                                        <p:tav tm="100000">
                                          <p:val>
                                            <p:fltVal val="0"/>
                                          </p:val>
                                        </p:tav>
                                      </p:tavLst>
                                    </p:anim>
                                    <p:animEffect transition="in" filter="fade">
                                      <p:cBhvr>
                                        <p:cTn id="39" dur="400"/>
                                        <p:tgtEl>
                                          <p:spTgt spid="10"/>
                                        </p:tgtEl>
                                      </p:cBhvr>
                                    </p:animEffect>
                                  </p:childTnLst>
                                </p:cTn>
                              </p:par>
                            </p:childTnLst>
                          </p:cTn>
                        </p:par>
                        <p:par>
                          <p:cTn id="40" fill="hold" nodeType="afterGroup">
                            <p:stCondLst>
                              <p:cond delay="1400"/>
                            </p:stCondLst>
                            <p:childTnLst>
                              <p:par>
                                <p:cTn id="41" presetID="22"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500"/>
                                        <p:tgtEl>
                                          <p:spTgt spid="13"/>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right)">
                                      <p:cBhvr>
                                        <p:cTn id="46" dur="500"/>
                                        <p:tgtEl>
                                          <p:spTgt spid="14"/>
                                        </p:tgtEl>
                                      </p:cBhvr>
                                    </p:animEffect>
                                  </p:childTnLst>
                                </p:cTn>
                              </p:par>
                            </p:childTnLst>
                          </p:cTn>
                        </p:par>
                        <p:par>
                          <p:cTn id="47" fill="hold" nodeType="afterGroup">
                            <p:stCondLst>
                              <p:cond delay="1900"/>
                            </p:stCondLst>
                            <p:childTnLst>
                              <p:par>
                                <p:cTn id="48" presetID="31"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400" fill="hold"/>
                                        <p:tgtEl>
                                          <p:spTgt spid="11"/>
                                        </p:tgtEl>
                                        <p:attrNameLst>
                                          <p:attrName>ppt_w</p:attrName>
                                        </p:attrNameLst>
                                      </p:cBhvr>
                                      <p:tavLst>
                                        <p:tav tm="0">
                                          <p:val>
                                            <p:fltVal val="0"/>
                                          </p:val>
                                        </p:tav>
                                        <p:tav tm="100000">
                                          <p:val>
                                            <p:strVal val="#ppt_w"/>
                                          </p:val>
                                        </p:tav>
                                      </p:tavLst>
                                    </p:anim>
                                    <p:anim calcmode="lin" valueType="num">
                                      <p:cBhvr>
                                        <p:cTn id="51" dur="400" fill="hold"/>
                                        <p:tgtEl>
                                          <p:spTgt spid="11"/>
                                        </p:tgtEl>
                                        <p:attrNameLst>
                                          <p:attrName>ppt_h</p:attrName>
                                        </p:attrNameLst>
                                      </p:cBhvr>
                                      <p:tavLst>
                                        <p:tav tm="0">
                                          <p:val>
                                            <p:fltVal val="0"/>
                                          </p:val>
                                        </p:tav>
                                        <p:tav tm="100000">
                                          <p:val>
                                            <p:strVal val="#ppt_h"/>
                                          </p:val>
                                        </p:tav>
                                      </p:tavLst>
                                    </p:anim>
                                    <p:anim calcmode="lin" valueType="num">
                                      <p:cBhvr>
                                        <p:cTn id="52" dur="400" fill="hold"/>
                                        <p:tgtEl>
                                          <p:spTgt spid="11"/>
                                        </p:tgtEl>
                                        <p:attrNameLst>
                                          <p:attrName>style.rotation</p:attrName>
                                        </p:attrNameLst>
                                      </p:cBhvr>
                                      <p:tavLst>
                                        <p:tav tm="0">
                                          <p:val>
                                            <p:fltVal val="90"/>
                                          </p:val>
                                        </p:tav>
                                        <p:tav tm="100000">
                                          <p:val>
                                            <p:fltVal val="0"/>
                                          </p:val>
                                        </p:tav>
                                      </p:tavLst>
                                    </p:anim>
                                    <p:animEffect transition="in" filter="fade">
                                      <p:cBhvr>
                                        <p:cTn id="53" dur="400"/>
                                        <p:tgtEl>
                                          <p:spTgt spid="11"/>
                                        </p:tgtEl>
                                      </p:cBhvr>
                                    </p:animEffect>
                                  </p:childTnLst>
                                </p:cTn>
                              </p:par>
                            </p:childTnLst>
                          </p:cTn>
                        </p:par>
                        <p:par>
                          <p:cTn id="54" fill="hold" nodeType="afterGroup">
                            <p:stCondLst>
                              <p:cond delay="23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right)">
                                      <p:cBhvr>
                                        <p:cTn id="60" dur="500"/>
                                        <p:tgtEl>
                                          <p:spTgt spid="16"/>
                                        </p:tgtEl>
                                      </p:cBhvr>
                                    </p:animEffect>
                                  </p:childTnLst>
                                </p:cTn>
                              </p:par>
                            </p:childTnLst>
                          </p:cTn>
                        </p:par>
                        <p:par>
                          <p:cTn id="61" fill="hold" nodeType="afterGroup">
                            <p:stCondLst>
                              <p:cond delay="2800"/>
                            </p:stCondLst>
                            <p:childTnLst>
                              <p:par>
                                <p:cTn id="62" presetID="31"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400" fill="hold"/>
                                        <p:tgtEl>
                                          <p:spTgt spid="9"/>
                                        </p:tgtEl>
                                        <p:attrNameLst>
                                          <p:attrName>ppt_w</p:attrName>
                                        </p:attrNameLst>
                                      </p:cBhvr>
                                      <p:tavLst>
                                        <p:tav tm="0">
                                          <p:val>
                                            <p:fltVal val="0"/>
                                          </p:val>
                                        </p:tav>
                                        <p:tav tm="100000">
                                          <p:val>
                                            <p:strVal val="#ppt_w"/>
                                          </p:val>
                                        </p:tav>
                                      </p:tavLst>
                                    </p:anim>
                                    <p:anim calcmode="lin" valueType="num">
                                      <p:cBhvr>
                                        <p:cTn id="65" dur="400" fill="hold"/>
                                        <p:tgtEl>
                                          <p:spTgt spid="9"/>
                                        </p:tgtEl>
                                        <p:attrNameLst>
                                          <p:attrName>ppt_h</p:attrName>
                                        </p:attrNameLst>
                                      </p:cBhvr>
                                      <p:tavLst>
                                        <p:tav tm="0">
                                          <p:val>
                                            <p:fltVal val="0"/>
                                          </p:val>
                                        </p:tav>
                                        <p:tav tm="100000">
                                          <p:val>
                                            <p:strVal val="#ppt_h"/>
                                          </p:val>
                                        </p:tav>
                                      </p:tavLst>
                                    </p:anim>
                                    <p:anim calcmode="lin" valueType="num">
                                      <p:cBhvr>
                                        <p:cTn id="66" dur="400" fill="hold"/>
                                        <p:tgtEl>
                                          <p:spTgt spid="9"/>
                                        </p:tgtEl>
                                        <p:attrNameLst>
                                          <p:attrName>style.rotation</p:attrName>
                                        </p:attrNameLst>
                                      </p:cBhvr>
                                      <p:tavLst>
                                        <p:tav tm="0">
                                          <p:val>
                                            <p:fltVal val="90"/>
                                          </p:val>
                                        </p:tav>
                                        <p:tav tm="100000">
                                          <p:val>
                                            <p:fltVal val="0"/>
                                          </p:val>
                                        </p:tav>
                                      </p:tavLst>
                                    </p:anim>
                                    <p:animEffect transition="in" filter="fade">
                                      <p:cBhvr>
                                        <p:cTn id="67" dur="400"/>
                                        <p:tgtEl>
                                          <p:spTgt spid="9"/>
                                        </p:tgtEl>
                                      </p:cBhvr>
                                    </p:animEffect>
                                  </p:childTnLst>
                                </p:cTn>
                              </p:par>
                            </p:childTnLst>
                          </p:cTn>
                        </p:par>
                        <p:par>
                          <p:cTn id="68" fill="hold" nodeType="afterGroup">
                            <p:stCondLst>
                              <p:cond delay="3200"/>
                            </p:stCondLst>
                            <p:childTnLst>
                              <p:par>
                                <p:cTn id="69" presetID="22" presetClass="entr" presetSubtype="2"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right)">
                                      <p:cBhvr>
                                        <p:cTn id="71" dur="500"/>
                                        <p:tgtEl>
                                          <p:spTgt spid="17"/>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right)">
                                      <p:cBhvr>
                                        <p:cTn id="74" dur="500"/>
                                        <p:tgtEl>
                                          <p:spTgt spid="18"/>
                                        </p:tgtEl>
                                      </p:cBhvr>
                                    </p:animEffect>
                                  </p:childTnLst>
                                </p:cTn>
                              </p:par>
                            </p:childTnLst>
                          </p:cTn>
                        </p:par>
                        <p:par>
                          <p:cTn id="75" fill="hold" nodeType="afterGroup">
                            <p:stCondLst>
                              <p:cond delay="3700"/>
                            </p:stCondLst>
                            <p:childTnLst>
                              <p:par>
                                <p:cTn id="76" presetID="31" presetClass="entr" presetSubtype="0"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ppt_w</p:attrName>
                                        </p:attrNameLst>
                                      </p:cBhvr>
                                      <p:tavLst>
                                        <p:tav tm="0">
                                          <p:val>
                                            <p:fltVal val="0"/>
                                          </p:val>
                                        </p:tav>
                                        <p:tav tm="100000">
                                          <p:val>
                                            <p:strVal val="#ppt_w"/>
                                          </p:val>
                                        </p:tav>
                                      </p:tavLst>
                                    </p:anim>
                                    <p:anim calcmode="lin" valueType="num">
                                      <p:cBhvr>
                                        <p:cTn id="79" dur="500" fill="hold"/>
                                        <p:tgtEl>
                                          <p:spTgt spid="25"/>
                                        </p:tgtEl>
                                        <p:attrNameLst>
                                          <p:attrName>ppt_h</p:attrName>
                                        </p:attrNameLst>
                                      </p:cBhvr>
                                      <p:tavLst>
                                        <p:tav tm="0">
                                          <p:val>
                                            <p:fltVal val="0"/>
                                          </p:val>
                                        </p:tav>
                                        <p:tav tm="100000">
                                          <p:val>
                                            <p:strVal val="#ppt_h"/>
                                          </p:val>
                                        </p:tav>
                                      </p:tavLst>
                                    </p:anim>
                                    <p:anim calcmode="lin" valueType="num">
                                      <p:cBhvr>
                                        <p:cTn id="80" dur="500" fill="hold"/>
                                        <p:tgtEl>
                                          <p:spTgt spid="25"/>
                                        </p:tgtEl>
                                        <p:attrNameLst>
                                          <p:attrName>style.rotation</p:attrName>
                                        </p:attrNameLst>
                                      </p:cBhvr>
                                      <p:tavLst>
                                        <p:tav tm="0">
                                          <p:val>
                                            <p:fltVal val="90"/>
                                          </p:val>
                                        </p:tav>
                                        <p:tav tm="100000">
                                          <p:val>
                                            <p:fltVal val="0"/>
                                          </p:val>
                                        </p:tav>
                                      </p:tavLst>
                                    </p:anim>
                                    <p:animEffect transition="in" filter="fade">
                                      <p:cBhvr>
                                        <p:cTn id="81" dur="500"/>
                                        <p:tgtEl>
                                          <p:spTgt spid="25"/>
                                        </p:tgtEl>
                                      </p:cBhvr>
                                    </p:animEffect>
                                  </p:childTnLst>
                                </p:cTn>
                              </p:par>
                            </p:childTnLst>
                          </p:cTn>
                        </p:par>
                        <p:par>
                          <p:cTn id="82" fill="hold" nodeType="afterGroup">
                            <p:stCondLst>
                              <p:cond delay="4200"/>
                            </p:stCondLst>
                            <p:childTnLst>
                              <p:par>
                                <p:cTn id="83" presetID="22" presetClass="entr" presetSubtype="2"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right)">
                                      <p:cBhvr>
                                        <p:cTn id="85" dur="500"/>
                                        <p:tgtEl>
                                          <p:spTgt spid="19"/>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right)">
                                      <p:cBhvr>
                                        <p:cTn id="88" dur="500"/>
                                        <p:tgtEl>
                                          <p:spTgt spid="20"/>
                                        </p:tgtEl>
                                      </p:cBhvr>
                                    </p:animEffect>
                                  </p:childTnLst>
                                </p:cTn>
                              </p:par>
                            </p:childTnLst>
                          </p:cTn>
                        </p:par>
                        <p:par>
                          <p:cTn id="89" fill="hold" nodeType="afterGroup">
                            <p:stCondLst>
                              <p:cond delay="4700"/>
                            </p:stCondLst>
                            <p:childTnLst>
                              <p:par>
                                <p:cTn id="90" presetID="31" presetClass="entr" presetSubtype="0" fill="hold" nodeType="after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 calcmode="lin" valueType="num">
                                      <p:cBhvr>
                                        <p:cTn id="94" dur="500" fill="hold"/>
                                        <p:tgtEl>
                                          <p:spTgt spid="29"/>
                                        </p:tgtEl>
                                        <p:attrNameLst>
                                          <p:attrName>style.rotation</p:attrName>
                                        </p:attrNameLst>
                                      </p:cBhvr>
                                      <p:tavLst>
                                        <p:tav tm="0">
                                          <p:val>
                                            <p:fltVal val="90"/>
                                          </p:val>
                                        </p:tav>
                                        <p:tav tm="100000">
                                          <p:val>
                                            <p:fltVal val="0"/>
                                          </p:val>
                                        </p:tav>
                                      </p:tavLst>
                                    </p:anim>
                                    <p:animEffect transition="in" filter="fade">
                                      <p:cBhvr>
                                        <p:cTn id="95" dur="500"/>
                                        <p:tgtEl>
                                          <p:spTgt spid="29"/>
                                        </p:tgtEl>
                                      </p:cBhvr>
                                    </p:animEffect>
                                  </p:childTnLst>
                                </p:cTn>
                              </p:par>
                            </p:childTnLst>
                          </p:cTn>
                        </p:par>
                        <p:par>
                          <p:cTn id="96" fill="hold" nodeType="afterGroup">
                            <p:stCondLst>
                              <p:cond delay="5200"/>
                            </p:stCondLst>
                            <p:childTnLst>
                              <p:par>
                                <p:cTn id="97" presetID="22" presetClass="entr" presetSubtype="2"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right)">
                                      <p:cBhvr>
                                        <p:cTn id="99" dur="500"/>
                                        <p:tgtEl>
                                          <p:spTgt spid="21"/>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right)">
                                      <p:cBhvr>
                                        <p:cTn id="102" dur="500"/>
                                        <p:tgtEl>
                                          <p:spTgt spid="22"/>
                                        </p:tgtEl>
                                      </p:cBhvr>
                                    </p:animEffect>
                                  </p:childTnLst>
                                </p:cTn>
                              </p:par>
                            </p:childTnLst>
                          </p:cTn>
                        </p:par>
                        <p:par>
                          <p:cTn id="103" fill="hold" nodeType="afterGroup">
                            <p:stCondLst>
                              <p:cond delay="5700"/>
                            </p:stCondLst>
                            <p:childTnLst>
                              <p:par>
                                <p:cTn id="104" presetID="31" presetClass="entr" presetSubtype="0" fill="hold" grpId="0" nodeType="after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400" fill="hold"/>
                                        <p:tgtEl>
                                          <p:spTgt spid="12"/>
                                        </p:tgtEl>
                                        <p:attrNameLst>
                                          <p:attrName>ppt_w</p:attrName>
                                        </p:attrNameLst>
                                      </p:cBhvr>
                                      <p:tavLst>
                                        <p:tav tm="0">
                                          <p:val>
                                            <p:fltVal val="0"/>
                                          </p:val>
                                        </p:tav>
                                        <p:tav tm="100000">
                                          <p:val>
                                            <p:strVal val="#ppt_w"/>
                                          </p:val>
                                        </p:tav>
                                      </p:tavLst>
                                    </p:anim>
                                    <p:anim calcmode="lin" valueType="num">
                                      <p:cBhvr>
                                        <p:cTn id="107" dur="400" fill="hold"/>
                                        <p:tgtEl>
                                          <p:spTgt spid="12"/>
                                        </p:tgtEl>
                                        <p:attrNameLst>
                                          <p:attrName>ppt_h</p:attrName>
                                        </p:attrNameLst>
                                      </p:cBhvr>
                                      <p:tavLst>
                                        <p:tav tm="0">
                                          <p:val>
                                            <p:fltVal val="0"/>
                                          </p:val>
                                        </p:tav>
                                        <p:tav tm="100000">
                                          <p:val>
                                            <p:strVal val="#ppt_h"/>
                                          </p:val>
                                        </p:tav>
                                      </p:tavLst>
                                    </p:anim>
                                    <p:anim calcmode="lin" valueType="num">
                                      <p:cBhvr>
                                        <p:cTn id="108" dur="400" fill="hold"/>
                                        <p:tgtEl>
                                          <p:spTgt spid="12"/>
                                        </p:tgtEl>
                                        <p:attrNameLst>
                                          <p:attrName>style.rotation</p:attrName>
                                        </p:attrNameLst>
                                      </p:cBhvr>
                                      <p:tavLst>
                                        <p:tav tm="0">
                                          <p:val>
                                            <p:fltVal val="90"/>
                                          </p:val>
                                        </p:tav>
                                        <p:tav tm="100000">
                                          <p:val>
                                            <p:fltVal val="0"/>
                                          </p:val>
                                        </p:tav>
                                      </p:tavLst>
                                    </p:anim>
                                    <p:animEffect transition="in" filter="fade">
                                      <p:cBhvr>
                                        <p:cTn id="109" dur="400"/>
                                        <p:tgtEl>
                                          <p:spTgt spid="12"/>
                                        </p:tgtEl>
                                      </p:cBhvr>
                                    </p:animEffect>
                                  </p:childTnLst>
                                </p:cTn>
                              </p:par>
                            </p:childTnLst>
                          </p:cTn>
                        </p:par>
                        <p:par>
                          <p:cTn id="110" fill="hold" nodeType="afterGroup">
                            <p:stCondLst>
                              <p:cond delay="6100"/>
                            </p:stCondLst>
                            <p:childTnLst>
                              <p:par>
                                <p:cTn id="111" presetID="22" presetClass="entr" presetSubtype="2" fill="hold" grpId="0" nodeType="after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wipe(right)">
                                      <p:cBhvr>
                                        <p:cTn id="113" dur="500"/>
                                        <p:tgtEl>
                                          <p:spTgt spid="23"/>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right)">
                                      <p:cBhvr>
                                        <p:cTn id="1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4"/>
          <p:cNvSpPr>
            <a:spLocks noGrp="1"/>
          </p:cNvSpPr>
          <p:nvPr>
            <p:ph type="body" sz="quarter" idx="10"/>
          </p:nvPr>
        </p:nvSpPr>
        <p:spPr>
          <a:xfrm flipH="1">
            <a:off x="2808648" y="3525011"/>
            <a:ext cx="7104789" cy="443198"/>
          </a:xfrm>
        </p:spPr>
        <p:txBody>
          <a:bodyPr/>
          <a:lstStyle/>
          <a:p>
            <a:r>
              <a:rPr lang="zh-CN" altLang="en-US" smtClean="0">
                <a:solidFill>
                  <a:schemeClr val="tx1">
                    <a:lumMod val="85000"/>
                    <a:lumOff val="15000"/>
                  </a:schemeClr>
                </a:solidFill>
              </a:rPr>
              <a:t>相关段落标题文字输入</a:t>
            </a:r>
            <a:endParaRPr lang="ko-KR" altLang="en-US">
              <a:solidFill>
                <a:schemeClr val="tx1">
                  <a:lumMod val="85000"/>
                  <a:lumOff val="15000"/>
                </a:schemeClr>
              </a:solidFill>
            </a:endParaRPr>
          </a:p>
        </p:txBody>
      </p:sp>
      <p:sp>
        <p:nvSpPr>
          <p:cNvPr id="3" name="텍스트 개체 틀 5"/>
          <p:cNvSpPr>
            <a:spLocks noGrp="1"/>
          </p:cNvSpPr>
          <p:nvPr>
            <p:ph type="body" sz="quarter" idx="13"/>
          </p:nvPr>
        </p:nvSpPr>
        <p:spPr>
          <a:xfrm flipH="1">
            <a:off x="2808648" y="4087901"/>
            <a:ext cx="1775184" cy="193899"/>
          </a:xfrm>
        </p:spPr>
        <p:txBody>
          <a:body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4" name="텍스트 개체 틀 6"/>
          <p:cNvSpPr>
            <a:spLocks noGrp="1"/>
          </p:cNvSpPr>
          <p:nvPr>
            <p:ph type="body" sz="quarter" idx="14"/>
          </p:nvPr>
        </p:nvSpPr>
        <p:spPr>
          <a:xfrm flipH="1">
            <a:off x="2781160" y="2023615"/>
            <a:ext cx="2208245" cy="1592744"/>
          </a:xfrm>
        </p:spPr>
        <p:txBody>
          <a:bodyPr/>
          <a:lstStyle/>
          <a:p>
            <a:r>
              <a:rPr lang="en-US" altLang="ko-KR" sz="11500" smtClean="0">
                <a:ln w="31750">
                  <a:noFill/>
                </a:ln>
                <a:solidFill>
                  <a:schemeClr val="tx1">
                    <a:lumMod val="85000"/>
                    <a:lumOff val="15000"/>
                  </a:schemeClr>
                </a:solidFill>
                <a:latin typeface="+mj-ea"/>
                <a:ea typeface="+mj-ea"/>
              </a:rPr>
              <a:t>04</a:t>
            </a:r>
            <a:endParaRPr lang="ko-KR" altLang="en-US" sz="11500">
              <a:ln w="31750">
                <a:noFill/>
              </a:ln>
              <a:solidFill>
                <a:schemeClr val="tx1">
                  <a:lumMod val="85000"/>
                  <a:lumOff val="15000"/>
                </a:schemeClr>
              </a:solidFill>
              <a:latin typeface="+mj-ea"/>
              <a:ea typeface="+mj-ea"/>
            </a:endParaRPr>
          </a:p>
        </p:txBody>
      </p:sp>
      <p:cxnSp>
        <p:nvCxnSpPr>
          <p:cNvPr id="7" name="직선 연결선 6"/>
          <p:cNvCxnSpPr/>
          <p:nvPr/>
        </p:nvCxnSpPr>
        <p:spPr>
          <a:xfrm>
            <a:off x="2808649" y="3356992"/>
            <a:ext cx="40074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텍스트 개체 틀 5"/>
          <p:cNvSpPr txBox="1"/>
          <p:nvPr/>
        </p:nvSpPr>
        <p:spPr>
          <a:xfrm flipH="1">
            <a:off x="4585689" y="4087901"/>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0" name="텍스트 개체 틀 5"/>
          <p:cNvSpPr txBox="1"/>
          <p:nvPr/>
        </p:nvSpPr>
        <p:spPr>
          <a:xfrm flipH="1">
            <a:off x="2808648"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1" name="텍스트 개체 틀 5"/>
          <p:cNvSpPr txBox="1"/>
          <p:nvPr/>
        </p:nvSpPr>
        <p:spPr>
          <a:xfrm flipH="1">
            <a:off x="4585689"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pic>
        <p:nvPicPr>
          <p:cNvPr id="12" name="그림 2"/>
          <p:cNvPicPr>
            <a:picLocks noChangeAspect="1"/>
          </p:cNvPicPr>
          <p:nvPr/>
        </p:nvPicPr>
        <p:blipFill>
          <a:blip r:embed="rId3">
            <a:extLst>
              <a:ext uri="{28A0092B-C50C-407E-A947-70E740481C1C}">
                <a14:useLocalDpi xmlns:a14="http://schemas.microsoft.com/office/drawing/2010/main" val="0"/>
              </a:ext>
            </a:extLst>
          </a:blip>
          <a:srcRect l="14304" t="12726" r="72817" b="1656"/>
          <a:stretch>
            <a:fillRect/>
          </a:stretch>
        </p:blipFill>
        <p:spPr>
          <a:xfrm rot="698491" flipV="1">
            <a:off x="8820253" y="1905125"/>
            <a:ext cx="1266800" cy="4737187"/>
          </a:xfrm>
          <a:prstGeom prst="rect">
            <a:avLst/>
          </a:prstGeom>
        </p:spPr>
      </p:pic>
    </p:spTree>
  </p:cSld>
  <p:clrMapOvr>
    <a:masterClrMapping/>
  </p:clrMapOvr>
  <mc:AlternateContent>
    <mc:Choice xmlns:p14="http://schemas.microsoft.com/office/powerpoint/2010/main" Requires="p14">
      <p:transition spd="slow" advClick="0" p14:dur="125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9" grpId="0"/>
      <p:bldP spid="10" grpId="0"/>
      <p:bldP spid="11"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50" name="组合 49"/>
          <p:cNvGrpSpPr/>
          <p:nvPr/>
        </p:nvGrpSpPr>
        <p:grpSpPr>
          <a:xfrm>
            <a:off x="3" y="2398098"/>
            <a:ext cx="4042235" cy="1089625"/>
            <a:chOff x="0" y="1485246"/>
            <a:chExt cx="3347864" cy="902143"/>
          </a:xfrm>
        </p:grpSpPr>
        <p:grpSp>
          <p:nvGrpSpPr>
            <p:cNvPr id="51" name="组合 50"/>
            <p:cNvGrpSpPr/>
            <p:nvPr/>
          </p:nvGrpSpPr>
          <p:grpSpPr>
            <a:xfrm>
              <a:off x="0" y="1485246"/>
              <a:ext cx="3347864" cy="902143"/>
              <a:chOff x="0" y="1485246"/>
              <a:chExt cx="3347864" cy="902143"/>
            </a:xfrm>
          </p:grpSpPr>
          <p:sp>
            <p:nvSpPr>
              <p:cNvPr id="53" name="矩形 52"/>
              <p:cNvSpPr/>
              <p:nvPr/>
            </p:nvSpPr>
            <p:spPr>
              <a:xfrm>
                <a:off x="0" y="2279154"/>
                <a:ext cx="2915816" cy="108235"/>
              </a:xfrm>
              <a:prstGeom prst="rect">
                <a:avLst/>
              </a:prstGeom>
              <a:solidFill>
                <a:srgbClr val="000000">
                  <a:lumMod val="65000"/>
                  <a:lumOff val="3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54" name="椭圆 53"/>
              <p:cNvSpPr/>
              <p:nvPr/>
            </p:nvSpPr>
            <p:spPr>
              <a:xfrm>
                <a:off x="2499722" y="1485246"/>
                <a:ext cx="848142" cy="848141"/>
              </a:xfrm>
              <a:prstGeom prst="ellipse">
                <a:avLst/>
              </a:prstGeom>
              <a:noFill/>
              <a:ln w="111125" cap="flat" cmpd="sng" algn="ctr">
                <a:solidFill>
                  <a:srgbClr val="000000">
                    <a:lumMod val="65000"/>
                    <a:lumOff val="35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grpSp>
        <p:sp>
          <p:nvSpPr>
            <p:cNvPr id="52" name="TextBox 17"/>
            <p:cNvSpPr txBox="1"/>
            <p:nvPr/>
          </p:nvSpPr>
          <p:spPr>
            <a:xfrm>
              <a:off x="2560550" y="1762296"/>
              <a:ext cx="726485" cy="305784"/>
            </a:xfrm>
            <a:prstGeom prst="rect">
              <a:avLst/>
            </a:prstGeom>
            <a:noFill/>
          </p:spPr>
          <p:txBody>
            <a:bodyPr wrap="non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smtClean="0">
                  <a:ln>
                    <a:noFill/>
                  </a:ln>
                  <a:solidFill>
                    <a:prstClr val="black">
                      <a:lumMod val="75000"/>
                      <a:lumOff val="25000"/>
                    </a:prstClr>
                  </a:solidFill>
                  <a:effectLst/>
                  <a:uLnTx/>
                  <a:uFillTx/>
                  <a:cs typeface="+mn-ea"/>
                  <a:sym typeface="+mn-lt"/>
                </a:rPr>
                <a:t>关键字</a:t>
              </a:r>
              <a:endParaRPr kumimoji="0" lang="zh-CN" altLang="en-US" sz="1800" b="1" i="0" u="none" strike="noStrike" kern="0" cap="none" spc="0" normalizeH="0" baseline="0" noProof="0" smtClean="0">
                <a:ln>
                  <a:noFill/>
                </a:ln>
                <a:solidFill>
                  <a:prstClr val="black">
                    <a:lumMod val="75000"/>
                    <a:lumOff val="25000"/>
                  </a:prstClr>
                </a:solidFill>
                <a:effectLst/>
                <a:uLnTx/>
                <a:uFillTx/>
                <a:cs typeface="+mn-ea"/>
                <a:sym typeface="+mn-lt"/>
              </a:endParaRPr>
            </a:p>
          </p:txBody>
        </p:sp>
      </p:grpSp>
      <p:grpSp>
        <p:nvGrpSpPr>
          <p:cNvPr id="55" name="组合 54"/>
          <p:cNvGrpSpPr/>
          <p:nvPr/>
        </p:nvGrpSpPr>
        <p:grpSpPr>
          <a:xfrm>
            <a:off x="5" y="2721317"/>
            <a:ext cx="6041927" cy="1089624"/>
            <a:chOff x="0" y="1752855"/>
            <a:chExt cx="5004049" cy="902142"/>
          </a:xfrm>
        </p:grpSpPr>
        <p:grpSp>
          <p:nvGrpSpPr>
            <p:cNvPr id="56" name="组合 55"/>
            <p:cNvGrpSpPr/>
            <p:nvPr/>
          </p:nvGrpSpPr>
          <p:grpSpPr>
            <a:xfrm>
              <a:off x="0" y="1752855"/>
              <a:ext cx="5004049" cy="902142"/>
              <a:chOff x="0" y="1752855"/>
              <a:chExt cx="5004049" cy="902142"/>
            </a:xfrm>
          </p:grpSpPr>
          <p:sp>
            <p:nvSpPr>
              <p:cNvPr id="58" name="矩形 57"/>
              <p:cNvSpPr/>
              <p:nvPr/>
            </p:nvSpPr>
            <p:spPr>
              <a:xfrm>
                <a:off x="0" y="2546997"/>
                <a:ext cx="4572000" cy="108000"/>
              </a:xfrm>
              <a:prstGeom prst="rect">
                <a:avLst/>
              </a:prstGeom>
              <a:solidFill>
                <a:sysClr val="windowText" lastClr="000000">
                  <a:lumMod val="75000"/>
                  <a:lumOff val="2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59" name="椭圆 58"/>
              <p:cNvSpPr/>
              <p:nvPr/>
            </p:nvSpPr>
            <p:spPr>
              <a:xfrm>
                <a:off x="4155907" y="1752855"/>
                <a:ext cx="848142" cy="848142"/>
              </a:xfrm>
              <a:prstGeom prst="ellipse">
                <a:avLst/>
              </a:prstGeom>
              <a:noFill/>
              <a:ln w="111125" cap="flat" cmpd="sng" algn="ctr">
                <a:solidFill>
                  <a:sysClr val="windowText" lastClr="000000">
                    <a:lumMod val="75000"/>
                    <a:lumOff val="25000"/>
                  </a:sysClr>
                </a:solid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57" name="TextBox 22"/>
            <p:cNvSpPr txBox="1"/>
            <p:nvPr/>
          </p:nvSpPr>
          <p:spPr>
            <a:xfrm>
              <a:off x="4243909" y="2019537"/>
              <a:ext cx="726485" cy="305784"/>
            </a:xfrm>
            <a:prstGeom prst="rect">
              <a:avLst/>
            </a:prstGeom>
            <a:noFill/>
          </p:spPr>
          <p:txBody>
            <a:bodyPr wrap="none" rtlCol="0">
              <a:spAutoFit/>
            </a:bodyPr>
            <a:lstStyle/>
            <a:p>
              <a:pPr algn="ctr" defTabSz="914400" latinLnBrk="0">
                <a:defRPr/>
              </a:pPr>
              <a:r>
                <a:rPr lang="zh-CN" altLang="en-US" sz="1800" b="1" kern="0" smtClean="0">
                  <a:solidFill>
                    <a:prstClr val="black">
                      <a:lumMod val="75000"/>
                      <a:lumOff val="25000"/>
                    </a:prstClr>
                  </a:solidFill>
                  <a:cs typeface="+mn-ea"/>
                  <a:sym typeface="+mn-lt"/>
                </a:rPr>
                <a:t>关键字</a:t>
              </a:r>
              <a:endParaRPr lang="zh-CN" altLang="en-US" sz="1800" b="1" kern="0" smtClean="0">
                <a:solidFill>
                  <a:prstClr val="black">
                    <a:lumMod val="75000"/>
                    <a:lumOff val="25000"/>
                  </a:prstClr>
                </a:solidFill>
                <a:cs typeface="+mn-ea"/>
                <a:sym typeface="+mn-lt"/>
              </a:endParaRPr>
            </a:p>
          </p:txBody>
        </p:sp>
      </p:grpSp>
      <p:grpSp>
        <p:nvGrpSpPr>
          <p:cNvPr id="60" name="组合 59"/>
          <p:cNvGrpSpPr/>
          <p:nvPr/>
        </p:nvGrpSpPr>
        <p:grpSpPr>
          <a:xfrm>
            <a:off x="0" y="2965663"/>
            <a:ext cx="8549072" cy="1100412"/>
            <a:chOff x="0" y="1955154"/>
            <a:chExt cx="7080520" cy="911074"/>
          </a:xfrm>
        </p:grpSpPr>
        <p:grpSp>
          <p:nvGrpSpPr>
            <p:cNvPr id="61" name="组合 60"/>
            <p:cNvGrpSpPr/>
            <p:nvPr/>
          </p:nvGrpSpPr>
          <p:grpSpPr>
            <a:xfrm>
              <a:off x="0" y="1955154"/>
              <a:ext cx="7080520" cy="911074"/>
              <a:chOff x="0" y="1955154"/>
              <a:chExt cx="7080520" cy="911074"/>
            </a:xfrm>
          </p:grpSpPr>
          <p:sp>
            <p:nvSpPr>
              <p:cNvPr id="63" name="矩形 62"/>
              <p:cNvSpPr/>
              <p:nvPr/>
            </p:nvSpPr>
            <p:spPr>
              <a:xfrm>
                <a:off x="0" y="2758228"/>
                <a:ext cx="6648471" cy="108000"/>
              </a:xfrm>
              <a:prstGeom prst="rect">
                <a:avLst/>
              </a:prstGeom>
              <a:solidFill>
                <a:srgbClr val="000000">
                  <a:lumMod val="65000"/>
                  <a:lumOff val="3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64" name="椭圆 63"/>
              <p:cNvSpPr/>
              <p:nvPr/>
            </p:nvSpPr>
            <p:spPr>
              <a:xfrm>
                <a:off x="6232378" y="1955154"/>
                <a:ext cx="848142" cy="848142"/>
              </a:xfrm>
              <a:prstGeom prst="ellipse">
                <a:avLst/>
              </a:prstGeom>
              <a:noFill/>
              <a:ln w="111125" cap="flat" cmpd="sng" algn="ctr">
                <a:solidFill>
                  <a:srgbClr val="000000">
                    <a:lumMod val="65000"/>
                    <a:lumOff val="35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grpSp>
        <p:sp>
          <p:nvSpPr>
            <p:cNvPr id="62" name="TextBox 28"/>
            <p:cNvSpPr txBox="1"/>
            <p:nvPr/>
          </p:nvSpPr>
          <p:spPr>
            <a:xfrm>
              <a:off x="6301184" y="2210922"/>
              <a:ext cx="726485" cy="305784"/>
            </a:xfrm>
            <a:prstGeom prst="rect">
              <a:avLst/>
            </a:prstGeom>
            <a:noFill/>
          </p:spPr>
          <p:txBody>
            <a:bodyPr wrap="non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smtClean="0">
                  <a:ln>
                    <a:noFill/>
                  </a:ln>
                  <a:solidFill>
                    <a:prstClr val="black">
                      <a:lumMod val="75000"/>
                      <a:lumOff val="25000"/>
                    </a:prstClr>
                  </a:solidFill>
                  <a:effectLst/>
                  <a:uLnTx/>
                  <a:uFillTx/>
                  <a:cs typeface="+mn-ea"/>
                  <a:sym typeface="+mn-lt"/>
                </a:rPr>
                <a:t>关键字</a:t>
              </a:r>
              <a:endParaRPr kumimoji="0" lang="zh-CN" altLang="en-US" sz="1800" b="1" i="0" u="none" strike="noStrike" kern="0" cap="none" spc="0" normalizeH="0" baseline="0" noProof="0" smtClean="0">
                <a:ln>
                  <a:noFill/>
                </a:ln>
                <a:solidFill>
                  <a:prstClr val="black">
                    <a:lumMod val="75000"/>
                    <a:lumOff val="25000"/>
                  </a:prstClr>
                </a:solidFill>
                <a:effectLst/>
                <a:uLnTx/>
                <a:uFillTx/>
                <a:cs typeface="+mn-ea"/>
                <a:sym typeface="+mn-lt"/>
              </a:endParaRPr>
            </a:p>
          </p:txBody>
        </p:sp>
      </p:grpSp>
      <p:grpSp>
        <p:nvGrpSpPr>
          <p:cNvPr id="65" name="组合 64"/>
          <p:cNvGrpSpPr/>
          <p:nvPr/>
        </p:nvGrpSpPr>
        <p:grpSpPr>
          <a:xfrm>
            <a:off x="6" y="4232233"/>
            <a:ext cx="6662926" cy="1076569"/>
            <a:chOff x="0" y="3003798"/>
            <a:chExt cx="5518374" cy="891333"/>
          </a:xfrm>
        </p:grpSpPr>
        <p:grpSp>
          <p:nvGrpSpPr>
            <p:cNvPr id="66" name="组合 65"/>
            <p:cNvGrpSpPr/>
            <p:nvPr/>
          </p:nvGrpSpPr>
          <p:grpSpPr>
            <a:xfrm flipV="1">
              <a:off x="0" y="3003798"/>
              <a:ext cx="5518374" cy="891333"/>
              <a:chOff x="-2253019" y="2540309"/>
              <a:chExt cx="5518374" cy="891333"/>
            </a:xfrm>
          </p:grpSpPr>
          <p:sp>
            <p:nvSpPr>
              <p:cNvPr id="68" name="矩形 67"/>
              <p:cNvSpPr/>
              <p:nvPr/>
            </p:nvSpPr>
            <p:spPr>
              <a:xfrm>
                <a:off x="-2253019" y="3323642"/>
                <a:ext cx="5133331" cy="108000"/>
              </a:xfrm>
              <a:prstGeom prst="rect">
                <a:avLst/>
              </a:prstGeom>
              <a:solidFill>
                <a:sysClr val="windowText" lastClr="000000">
                  <a:lumMod val="75000"/>
                  <a:lumOff val="25000"/>
                </a:sysClr>
              </a:solid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69" name="椭圆 68"/>
              <p:cNvSpPr/>
              <p:nvPr/>
            </p:nvSpPr>
            <p:spPr>
              <a:xfrm>
                <a:off x="2417213" y="2540309"/>
                <a:ext cx="848142" cy="848142"/>
              </a:xfrm>
              <a:prstGeom prst="ellipse">
                <a:avLst/>
              </a:prstGeom>
              <a:noFill/>
              <a:ln w="111125" cap="flat" cmpd="sng" algn="ctr">
                <a:solidFill>
                  <a:sysClr val="windowText" lastClr="000000">
                    <a:lumMod val="75000"/>
                    <a:lumOff val="25000"/>
                  </a:sysClr>
                </a:solid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67" name="TextBox 33"/>
            <p:cNvSpPr txBox="1"/>
            <p:nvPr/>
          </p:nvSpPr>
          <p:spPr>
            <a:xfrm>
              <a:off x="4785111" y="3332417"/>
              <a:ext cx="662758" cy="280302"/>
            </a:xfrm>
            <a:prstGeom prst="rect">
              <a:avLst/>
            </a:prstGeom>
            <a:noFill/>
          </p:spPr>
          <p:txBody>
            <a:bodyPr wrap="none" rtlCol="0">
              <a:spAutoFit/>
            </a:bodyPr>
            <a:lstStyle/>
            <a:p>
              <a:pPr algn="ctr" defTabSz="914400" latinLnBrk="0">
                <a:defRPr/>
              </a:pPr>
              <a:r>
                <a:rPr lang="zh-CN" altLang="en-US" sz="1600" b="1" kern="0" smtClean="0">
                  <a:solidFill>
                    <a:prstClr val="black">
                      <a:lumMod val="75000"/>
                      <a:lumOff val="25000"/>
                    </a:prstClr>
                  </a:solidFill>
                  <a:cs typeface="+mn-ea"/>
                  <a:sym typeface="+mn-lt"/>
                </a:rPr>
                <a:t>关键字</a:t>
              </a:r>
              <a:endParaRPr lang="zh-CN" altLang="en-US" sz="1600" b="1" kern="0" smtClean="0">
                <a:solidFill>
                  <a:prstClr val="black">
                    <a:lumMod val="75000"/>
                    <a:lumOff val="25000"/>
                  </a:prstClr>
                </a:solidFill>
                <a:cs typeface="+mn-ea"/>
                <a:sym typeface="+mn-lt"/>
              </a:endParaRPr>
            </a:p>
          </p:txBody>
        </p:sp>
      </p:grpSp>
      <p:grpSp>
        <p:nvGrpSpPr>
          <p:cNvPr id="70" name="组合 69"/>
          <p:cNvGrpSpPr/>
          <p:nvPr/>
        </p:nvGrpSpPr>
        <p:grpSpPr>
          <a:xfrm>
            <a:off x="1" y="4534169"/>
            <a:ext cx="4590181" cy="1089624"/>
            <a:chOff x="0" y="3253784"/>
            <a:chExt cx="3801684" cy="902142"/>
          </a:xfrm>
        </p:grpSpPr>
        <p:grpSp>
          <p:nvGrpSpPr>
            <p:cNvPr id="71" name="组合 70"/>
            <p:cNvGrpSpPr/>
            <p:nvPr/>
          </p:nvGrpSpPr>
          <p:grpSpPr>
            <a:xfrm flipV="1">
              <a:off x="0" y="3253784"/>
              <a:ext cx="3801684" cy="902142"/>
              <a:chOff x="-489323" y="2529500"/>
              <a:chExt cx="3801684" cy="902142"/>
            </a:xfrm>
          </p:grpSpPr>
          <p:sp>
            <p:nvSpPr>
              <p:cNvPr id="73" name="矩形 72"/>
              <p:cNvSpPr/>
              <p:nvPr/>
            </p:nvSpPr>
            <p:spPr>
              <a:xfrm>
                <a:off x="-489323" y="3323642"/>
                <a:ext cx="3369635" cy="108000"/>
              </a:xfrm>
              <a:prstGeom prst="rect">
                <a:avLst/>
              </a:prstGeom>
              <a:solidFill>
                <a:srgbClr val="000000">
                  <a:lumMod val="85000"/>
                  <a:lumOff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sp>
            <p:nvSpPr>
              <p:cNvPr id="74" name="椭圆 73"/>
              <p:cNvSpPr/>
              <p:nvPr/>
            </p:nvSpPr>
            <p:spPr>
              <a:xfrm>
                <a:off x="2464219" y="2529500"/>
                <a:ext cx="848142" cy="848142"/>
              </a:xfrm>
              <a:prstGeom prst="ellipse">
                <a:avLst/>
              </a:prstGeom>
              <a:noFill/>
              <a:ln w="111125" cap="flat" cmpd="sng" algn="ctr">
                <a:solidFill>
                  <a:srgbClr val="000000">
                    <a:lumMod val="85000"/>
                    <a:lumOff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cs typeface="+mn-ea"/>
                  <a:sym typeface="+mn-lt"/>
                </a:endParaRPr>
              </a:p>
            </p:txBody>
          </p:sp>
        </p:grpSp>
        <p:sp>
          <p:nvSpPr>
            <p:cNvPr id="72" name="TextBox 38"/>
            <p:cNvSpPr txBox="1"/>
            <p:nvPr/>
          </p:nvSpPr>
          <p:spPr>
            <a:xfrm>
              <a:off x="3019256" y="3591876"/>
              <a:ext cx="662758" cy="280302"/>
            </a:xfrm>
            <a:prstGeom prst="rect">
              <a:avLst/>
            </a:prstGeom>
            <a:noFill/>
          </p:spPr>
          <p:txBody>
            <a:bodyPr wrap="non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smtClean="0">
                  <a:ln>
                    <a:noFill/>
                  </a:ln>
                  <a:solidFill>
                    <a:prstClr val="black">
                      <a:lumMod val="75000"/>
                      <a:lumOff val="25000"/>
                    </a:prstClr>
                  </a:solidFill>
                  <a:effectLst/>
                  <a:uLnTx/>
                  <a:uFillTx/>
                  <a:cs typeface="+mn-ea"/>
                  <a:sym typeface="+mn-lt"/>
                </a:rPr>
                <a:t>关键字</a:t>
              </a:r>
              <a:endParaRPr kumimoji="0" lang="zh-CN" altLang="en-US" sz="1600" b="1" i="0" u="none" strike="noStrike" kern="0" cap="none" spc="0" normalizeH="0" baseline="0" noProof="0" smtClean="0">
                <a:ln>
                  <a:noFill/>
                </a:ln>
                <a:solidFill>
                  <a:prstClr val="black">
                    <a:lumMod val="75000"/>
                    <a:lumOff val="25000"/>
                  </a:prstClr>
                </a:solidFill>
                <a:effectLst/>
                <a:uLnTx/>
                <a:uFillTx/>
                <a:cs typeface="+mn-ea"/>
                <a:sym typeface="+mn-lt"/>
              </a:endParaRPr>
            </a:p>
          </p:txBody>
        </p:sp>
      </p:grpSp>
      <p:sp>
        <p:nvSpPr>
          <p:cNvPr id="75" name="Rectangle 28"/>
          <p:cNvSpPr>
            <a:spLocks noChangeArrowheads="1"/>
          </p:cNvSpPr>
          <p:nvPr/>
        </p:nvSpPr>
        <p:spPr bwMode="auto">
          <a:xfrm>
            <a:off x="2924462" y="1618099"/>
            <a:ext cx="1781117" cy="5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4" rIns="110411" bIns="55204">
            <a:spAutoFit/>
          </a:bodyPr>
          <a:lstStyle/>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p:txBody>
      </p:sp>
      <p:grpSp>
        <p:nvGrpSpPr>
          <p:cNvPr id="76" name="组合 75"/>
          <p:cNvGrpSpPr/>
          <p:nvPr/>
        </p:nvGrpSpPr>
        <p:grpSpPr>
          <a:xfrm>
            <a:off x="3027733" y="2173854"/>
            <a:ext cx="1575835" cy="92295"/>
            <a:chOff x="2496545" y="1309300"/>
            <a:chExt cx="1305139" cy="76414"/>
          </a:xfrm>
          <a:solidFill>
            <a:sysClr val="window" lastClr="FFFFFF">
              <a:lumMod val="65000"/>
            </a:sysClr>
          </a:solidFill>
        </p:grpSpPr>
        <p:sp>
          <p:nvSpPr>
            <p:cNvPr id="77" name="矩形 76"/>
            <p:cNvSpPr/>
            <p:nvPr/>
          </p:nvSpPr>
          <p:spPr>
            <a:xfrm>
              <a:off x="2496545" y="1309300"/>
              <a:ext cx="1305139" cy="25200"/>
            </a:xfrm>
            <a:prstGeom prst="rect">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78" name="等腰三角形 77"/>
            <p:cNvSpPr/>
            <p:nvPr/>
          </p:nvSpPr>
          <p:spPr>
            <a:xfrm flipV="1">
              <a:off x="2771800" y="1326820"/>
              <a:ext cx="181742" cy="58894"/>
            </a:xfrm>
            <a:prstGeom prst="triangle">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79" name="Rectangle 28"/>
          <p:cNvSpPr>
            <a:spLocks noChangeArrowheads="1"/>
          </p:cNvSpPr>
          <p:nvPr/>
        </p:nvSpPr>
        <p:spPr bwMode="auto">
          <a:xfrm>
            <a:off x="4862632" y="1914424"/>
            <a:ext cx="1781117" cy="5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4" rIns="110411" bIns="55204">
            <a:spAutoFit/>
          </a:bodyPr>
          <a:lstStyle/>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p:txBody>
      </p:sp>
      <p:grpSp>
        <p:nvGrpSpPr>
          <p:cNvPr id="80" name="组合 79"/>
          <p:cNvGrpSpPr/>
          <p:nvPr/>
        </p:nvGrpSpPr>
        <p:grpSpPr>
          <a:xfrm>
            <a:off x="4965903" y="2470181"/>
            <a:ext cx="1575835" cy="92295"/>
            <a:chOff x="2496545" y="1309300"/>
            <a:chExt cx="1305139" cy="76414"/>
          </a:xfrm>
          <a:solidFill>
            <a:sysClr val="window" lastClr="FFFFFF">
              <a:lumMod val="65000"/>
            </a:sysClr>
          </a:solidFill>
        </p:grpSpPr>
        <p:sp>
          <p:nvSpPr>
            <p:cNvPr id="81" name="矩形 80"/>
            <p:cNvSpPr/>
            <p:nvPr/>
          </p:nvSpPr>
          <p:spPr>
            <a:xfrm>
              <a:off x="2496545" y="1309300"/>
              <a:ext cx="1305139" cy="25200"/>
            </a:xfrm>
            <a:prstGeom prst="rect">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82" name="等腰三角形 81"/>
            <p:cNvSpPr/>
            <p:nvPr/>
          </p:nvSpPr>
          <p:spPr>
            <a:xfrm flipV="1">
              <a:off x="2771800" y="1326820"/>
              <a:ext cx="181742" cy="58894"/>
            </a:xfrm>
            <a:prstGeom prst="triangle">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83" name="Rectangle 28"/>
          <p:cNvSpPr>
            <a:spLocks noChangeArrowheads="1"/>
          </p:cNvSpPr>
          <p:nvPr/>
        </p:nvSpPr>
        <p:spPr bwMode="auto">
          <a:xfrm>
            <a:off x="7304952" y="2186352"/>
            <a:ext cx="1781117" cy="5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4" rIns="110411" bIns="55204">
            <a:spAutoFit/>
          </a:bodyPr>
          <a:lstStyle/>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p:txBody>
      </p:sp>
      <p:grpSp>
        <p:nvGrpSpPr>
          <p:cNvPr id="84" name="组合 83"/>
          <p:cNvGrpSpPr/>
          <p:nvPr/>
        </p:nvGrpSpPr>
        <p:grpSpPr>
          <a:xfrm>
            <a:off x="7408223" y="2742109"/>
            <a:ext cx="1575835" cy="92295"/>
            <a:chOff x="2496545" y="1309300"/>
            <a:chExt cx="1305139" cy="76414"/>
          </a:xfrm>
          <a:solidFill>
            <a:sysClr val="window" lastClr="FFFFFF">
              <a:lumMod val="65000"/>
            </a:sysClr>
          </a:solidFill>
        </p:grpSpPr>
        <p:sp>
          <p:nvSpPr>
            <p:cNvPr id="85" name="矩形 84"/>
            <p:cNvSpPr/>
            <p:nvPr/>
          </p:nvSpPr>
          <p:spPr>
            <a:xfrm>
              <a:off x="2496545" y="1309300"/>
              <a:ext cx="1305139" cy="25200"/>
            </a:xfrm>
            <a:prstGeom prst="rect">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86" name="等腰三角形 85"/>
            <p:cNvSpPr/>
            <p:nvPr/>
          </p:nvSpPr>
          <p:spPr>
            <a:xfrm flipV="1">
              <a:off x="2771800" y="1326820"/>
              <a:ext cx="181742" cy="58894"/>
            </a:xfrm>
            <a:prstGeom prst="triangle">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87" name="Rectangle 28"/>
          <p:cNvSpPr>
            <a:spLocks noChangeArrowheads="1"/>
          </p:cNvSpPr>
          <p:nvPr/>
        </p:nvSpPr>
        <p:spPr bwMode="auto">
          <a:xfrm>
            <a:off x="5117428" y="5527125"/>
            <a:ext cx="1781117" cy="5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4" rIns="110411" bIns="55204">
            <a:spAutoFit/>
          </a:bodyPr>
          <a:lstStyle/>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p:txBody>
      </p:sp>
      <p:grpSp>
        <p:nvGrpSpPr>
          <p:cNvPr id="88" name="组合 87"/>
          <p:cNvGrpSpPr/>
          <p:nvPr/>
        </p:nvGrpSpPr>
        <p:grpSpPr>
          <a:xfrm flipH="1" flipV="1">
            <a:off x="5220701" y="5469227"/>
            <a:ext cx="1575835" cy="92295"/>
            <a:chOff x="2496545" y="1309300"/>
            <a:chExt cx="1305139" cy="76414"/>
          </a:xfrm>
          <a:solidFill>
            <a:sysClr val="window" lastClr="FFFFFF">
              <a:lumMod val="65000"/>
            </a:sysClr>
          </a:solidFill>
        </p:grpSpPr>
        <p:sp>
          <p:nvSpPr>
            <p:cNvPr id="89" name="矩形 88"/>
            <p:cNvSpPr/>
            <p:nvPr/>
          </p:nvSpPr>
          <p:spPr>
            <a:xfrm>
              <a:off x="2496545" y="1309300"/>
              <a:ext cx="1305139" cy="25200"/>
            </a:xfrm>
            <a:prstGeom prst="rect">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90" name="等腰三角形 89"/>
            <p:cNvSpPr/>
            <p:nvPr/>
          </p:nvSpPr>
          <p:spPr>
            <a:xfrm flipV="1">
              <a:off x="2771800" y="1326820"/>
              <a:ext cx="181742" cy="58894"/>
            </a:xfrm>
            <a:prstGeom prst="triangle">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sp>
        <p:nvSpPr>
          <p:cNvPr id="91" name="Rectangle 28"/>
          <p:cNvSpPr>
            <a:spLocks noChangeArrowheads="1"/>
          </p:cNvSpPr>
          <p:nvPr/>
        </p:nvSpPr>
        <p:spPr bwMode="auto">
          <a:xfrm>
            <a:off x="3007754" y="5844681"/>
            <a:ext cx="1781117" cy="5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4" rIns="110411" bIns="55204">
            <a:spAutoFit/>
          </a:bodyPr>
          <a:lstStyle/>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a:p>
            <a:pPr defTabSz="914400" fontAlgn="base" latinLnBrk="0">
              <a:spcBef>
                <a:spcPct val="0"/>
              </a:spcBef>
              <a:spcAft>
                <a:spcPct val="0"/>
              </a:spcAft>
            </a:pPr>
            <a:r>
              <a:rPr lang="zh-CN" altLang="en-US" sz="1400">
                <a:solidFill>
                  <a:prstClr val="black"/>
                </a:solidFill>
                <a:cs typeface="+mn-ea"/>
                <a:sym typeface="+mn-lt"/>
              </a:rPr>
              <a:t>单击此处添加文字</a:t>
            </a:r>
            <a:endParaRPr lang="zh-CN" altLang="en-US" sz="1400">
              <a:solidFill>
                <a:prstClr val="black"/>
              </a:solidFill>
              <a:cs typeface="+mn-ea"/>
              <a:sym typeface="+mn-lt"/>
            </a:endParaRPr>
          </a:p>
        </p:txBody>
      </p:sp>
      <p:grpSp>
        <p:nvGrpSpPr>
          <p:cNvPr id="92" name="组合 91"/>
          <p:cNvGrpSpPr/>
          <p:nvPr/>
        </p:nvGrpSpPr>
        <p:grpSpPr>
          <a:xfrm flipH="1" flipV="1">
            <a:off x="3111025" y="5786781"/>
            <a:ext cx="1575835" cy="92295"/>
            <a:chOff x="2496545" y="1309300"/>
            <a:chExt cx="1305139" cy="76414"/>
          </a:xfrm>
          <a:solidFill>
            <a:sysClr val="window" lastClr="FFFFFF">
              <a:lumMod val="65000"/>
            </a:sysClr>
          </a:solidFill>
        </p:grpSpPr>
        <p:sp>
          <p:nvSpPr>
            <p:cNvPr id="93" name="矩形 92"/>
            <p:cNvSpPr/>
            <p:nvPr/>
          </p:nvSpPr>
          <p:spPr>
            <a:xfrm>
              <a:off x="2496545" y="1309300"/>
              <a:ext cx="1305139" cy="25200"/>
            </a:xfrm>
            <a:prstGeom prst="rect">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sp>
          <p:nvSpPr>
            <p:cNvPr id="94" name="等腰三角形 93"/>
            <p:cNvSpPr/>
            <p:nvPr/>
          </p:nvSpPr>
          <p:spPr>
            <a:xfrm flipV="1">
              <a:off x="2771800" y="1326820"/>
              <a:ext cx="181742" cy="58894"/>
            </a:xfrm>
            <a:prstGeom prst="triangle">
              <a:avLst/>
            </a:prstGeom>
            <a:grpFill/>
            <a:ln w="12700" cap="flat" cmpd="sng" algn="ctr">
              <a:noFill/>
              <a:prstDash val="solid"/>
              <a:miter lim="800000"/>
            </a:ln>
            <a:effectLst/>
          </p:spPr>
          <p:txBody>
            <a:bodyPr rtlCol="0" anchor="ctr"/>
            <a:lstStyle/>
            <a:p>
              <a:pPr algn="ctr" defTabSz="914400" latinLnBrk="0">
                <a:defRPr/>
              </a:pPr>
              <a:endParaRPr lang="zh-CN" altLang="en-US" sz="3200" kern="0" smtClean="0">
                <a:solidFill>
                  <a:prstClr val="white"/>
                </a:solidFill>
                <a:cs typeface="+mn-ea"/>
                <a:sym typeface="+mn-lt"/>
              </a:endParaRPr>
            </a:p>
          </p:txBody>
        </p:sp>
      </p:grpSp>
      <p:pic>
        <p:nvPicPr>
          <p:cNvPr id="95" name="图片 94" descr="145.jpg"/>
          <p:cNvPicPr>
            <a:picLocks noChangeAspect="1"/>
          </p:cNvPicPr>
          <p:nvPr/>
        </p:nvPicPr>
        <p:blipFill>
          <a:blip r:embed="rId3">
            <a:extLst>
              <a:ext uri="{BEBA8EAE-BF5A-486C-A8C5-ECC9F3942E4B}">
                <a14:imgProps xmlns:a14="http://schemas.microsoft.com/office/drawing/2010/main">
                  <a14:imgLayer r:embed="rId4">
                    <a14:imgEffect>
                      <a14:backgroundRemoval t="0" b="100000" l="482" r="100000">
                        <a14:foregroundMark x1="46024" y1="14923" x2="46024" y2="14923"/>
                        <a14:foregroundMark x1="55422" y1="18923" x2="55422" y2="18923"/>
                        <a14:foregroundMark x1="57831" y1="23846" x2="57831" y2="23846"/>
                        <a14:foregroundMark x1="72771" y1="27846" x2="72771" y2="27846"/>
                        <a14:foregroundMark x1="80964" y1="30923" x2="80964" y2="30923"/>
                        <a14:foregroundMark x1="82169" y1="38308" x2="81687" y2="40154"/>
                        <a14:foregroundMark x1="77590" y1="42462" x2="72771" y2="45385"/>
                        <a14:foregroundMark x1="66988" y1="52769" x2="63614" y2="56154"/>
                        <a14:foregroundMark x1="53735" y1="64615" x2="50602" y2="67231"/>
                        <a14:foregroundMark x1="36145" y1="66615" x2="30843" y2="65385"/>
                        <a14:foregroundMark x1="23373" y1="62769" x2="23373" y2="62769"/>
                        <a14:foregroundMark x1="18554" y1="56462" x2="16386" y2="52000"/>
                        <a14:foregroundMark x1="15663" y1="44615" x2="16867" y2="42769"/>
                        <a14:foregroundMark x1="22651" y1="37231" x2="24578" y2="33077"/>
                        <a14:foregroundMark x1="29157" y1="28308" x2="30843" y2="25231"/>
                        <a14:foregroundMark x1="39759" y1="18154" x2="39759" y2="18154"/>
                        <a14:foregroundMark x1="42651" y1="10462" x2="42651" y2="10462"/>
                        <a14:foregroundMark x1="70602" y1="69846" x2="70602" y2="69846"/>
                        <a14:foregroundMark x1="76867" y1="86615" x2="76867" y2="86615"/>
                        <a14:foregroundMark x1="88675" y1="98154" x2="88675" y2="98154"/>
                        <a14:foregroundMark x1="52530" y1="94000" x2="52530" y2="94000"/>
                        <a14:foregroundMark x1="20964" y1="98154" x2="20964" y2="98154"/>
                        <a14:foregroundMark x1="36145" y1="88462" x2="36145" y2="88462"/>
                        <a14:foregroundMark x1="36145" y1="79538" x2="36145" y2="79538"/>
                        <a14:foregroundMark x1="29157" y1="74000" x2="29157" y2="74000"/>
                        <a14:foregroundMark x1="48916" y1="75846" x2="48916" y2="75846"/>
                        <a14:foregroundMark x1="43614" y1="60615" x2="43614" y2="60615"/>
                        <a14:foregroundMark x1="41446" y1="48000" x2="41446" y2="48000"/>
                        <a14:foregroundMark x1="44819" y1="34154" x2="44819" y2="34154"/>
                        <a14:foregroundMark x1="46024" y1="24615" x2="46024" y2="24615"/>
                        <a14:foregroundMark x1="68193" y1="17846" x2="68193" y2="17846"/>
                        <a14:foregroundMark x1="55181" y1="22154" x2="55181" y2="22154"/>
                        <a14:foregroundMark x1="60723" y1="18000" x2="60723" y2="18000"/>
                        <a14:foregroundMark x1="56145" y1="17538" x2="56145" y2="17538"/>
                        <a14:foregroundMark x1="68434" y1="20769" x2="68434" y2="20769"/>
                        <a14:foregroundMark x1="68434" y1="23692" x2="68434" y2="23692"/>
                        <a14:foregroundMark x1="76627" y1="27538" x2="76627" y2="27538"/>
                        <a14:foregroundMark x1="81446" y1="27846" x2="81446" y2="27846"/>
                        <a14:foregroundMark x1="86506" y1="29231" x2="86506" y2="29231"/>
                        <a14:foregroundMark x1="87470" y1="31077" x2="87470" y2="31077"/>
                        <a14:foregroundMark x1="88434" y1="33692" x2="88193" y2="34308"/>
                        <a14:foregroundMark x1="85783" y1="36462" x2="85542" y2="36923"/>
                        <a14:foregroundMark x1="84819" y1="38923" x2="84578" y2="39077"/>
                        <a14:foregroundMark x1="84819" y1="42000" x2="84578" y2="43077"/>
                        <a14:foregroundMark x1="83614" y1="33385" x2="83614" y2="33385"/>
                        <a14:foregroundMark x1="84337" y1="30154" x2="84337" y2="30154"/>
                        <a14:foregroundMark x1="82892" y1="28462" x2="82892" y2="28462"/>
                        <a14:foregroundMark x1="78795" y1="28615" x2="78795" y2="28615"/>
                        <a14:foregroundMark x1="75422" y1="32308" x2="75422" y2="32308"/>
                        <a14:foregroundMark x1="52289" y1="20308" x2="52289" y2="20308"/>
                        <a14:foregroundMark x1="52530" y1="17077" x2="52530" y2="17077"/>
                        <a14:foregroundMark x1="53253" y1="15692" x2="53012" y2="15231"/>
                        <a14:foregroundMark x1="50602" y1="12769" x2="50602" y2="12769"/>
                        <a14:foregroundMark x1="46747" y1="11077" x2="46747" y2="11077"/>
                        <a14:foregroundMark x1="44096" y1="10000" x2="44096" y2="10000"/>
                        <a14:foregroundMark x1="41205" y1="9385" x2="41205" y2="9385"/>
                        <a14:foregroundMark x1="38072" y1="10154" x2="37831" y2="10462"/>
                        <a14:foregroundMark x1="37108" y1="11077" x2="37108" y2="11077"/>
                        <a14:foregroundMark x1="36627" y1="13077" x2="36627" y2="13231"/>
                        <a14:foregroundMark x1="36145" y1="15231" x2="36145" y2="15538"/>
                        <a14:foregroundMark x1="36145" y1="16769" x2="36145" y2="17231"/>
                        <a14:foregroundMark x1="36627" y1="19385" x2="36627" y2="19692"/>
                        <a14:foregroundMark x1="35663" y1="20615" x2="35663" y2="20615"/>
                        <a14:foregroundMark x1="33012" y1="22000" x2="32289" y2="22154"/>
                        <a14:foregroundMark x1="31084" y1="22769" x2="30843" y2="23385"/>
                        <a14:foregroundMark x1="30361" y1="23846" x2="30120" y2="24308"/>
                        <a14:foregroundMark x1="27952" y1="26000" x2="27711" y2="26462"/>
                        <a14:foregroundMark x1="26265" y1="28615" x2="26024" y2="29077"/>
                        <a14:foregroundMark x1="24578" y1="30308" x2="23855" y2="31077"/>
                        <a14:foregroundMark x1="21928" y1="32769" x2="21687" y2="33077"/>
                        <a14:foregroundMark x1="19277" y1="34769" x2="19036" y2="35077"/>
                        <a14:foregroundMark x1="16386" y1="36000" x2="16386" y2="36000"/>
                        <a14:foregroundMark x1="62651" y1="25231" x2="62651" y2="25231"/>
                        <a14:foregroundMark x1="61205" y1="23538" x2="60964" y2="22923"/>
                        <a14:foregroundMark x1="60723" y1="21692" x2="60241" y2="21385"/>
                        <a14:foregroundMark x1="59277" y1="20615" x2="59036" y2="20154"/>
                        <a14:foregroundMark x1="57831" y1="18615" x2="57831" y2="18615"/>
                        <a14:foregroundMark x1="68675" y1="4154" x2="68675" y2="4154"/>
                        <a14:foregroundMark x1="68675" y1="6154" x2="68675" y2="6154"/>
                        <a14:foregroundMark x1="68675" y1="8615" x2="68675" y2="8615"/>
                        <a14:foregroundMark x1="68434" y1="11231" x2="68434" y2="11231"/>
                        <a14:foregroundMark x1="67952" y1="12154" x2="67952" y2="12154"/>
                        <a14:foregroundMark x1="64819" y1="12154" x2="64819" y2="12154"/>
                        <a14:foregroundMark x1="60964" y1="12154" x2="60964" y2="12154"/>
                        <a14:foregroundMark x1="57831" y1="12308" x2="57831" y2="12308"/>
                        <a14:foregroundMark x1="55904" y1="12154" x2="55904" y2="12154"/>
                        <a14:foregroundMark x1="55904" y1="10154" x2="55904" y2="10154"/>
                        <a14:foregroundMark x1="55904" y1="6769" x2="55904" y2="6769"/>
                        <a14:foregroundMark x1="55904" y1="4154" x2="55904" y2="4154"/>
                        <a14:foregroundMark x1="58795" y1="3692" x2="58795" y2="3692"/>
                        <a14:foregroundMark x1="64578" y1="4154" x2="64578" y2="4154"/>
                      </a14:backgroundRemoval>
                    </a14:imgEffect>
                  </a14:imgLayer>
                </a14:imgProps>
              </a:ext>
            </a:extLst>
          </a:blip>
          <a:stretch>
            <a:fillRect/>
          </a:stretch>
        </p:blipFill>
        <p:spPr>
          <a:xfrm flipH="1">
            <a:off x="9570712" y="2654094"/>
            <a:ext cx="2681504" cy="4205494"/>
          </a:xfrm>
          <a:prstGeom prst="rect">
            <a:avLst/>
          </a:prstGeom>
        </p:spPr>
      </p:pic>
    </p:spTree>
  </p:cSld>
  <p:clrMapOvr>
    <a:masterClrMapping/>
  </p:clrMapOvr>
  <mc:AlternateContent>
    <mc:Choice xmlns:p14="http://schemas.microsoft.com/office/powerpoint/2010/main" Requires="p14">
      <p:transition spd="slow" advClick="0" p14:dur="125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nodeType="afterGroup">
                            <p:stCondLst>
                              <p:cond delay="1000"/>
                            </p:stCondLst>
                            <p:childTnLst>
                              <p:par>
                                <p:cTn id="13" presetID="2" presetClass="entr" presetSubtype="1"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ppt_x"/>
                                          </p:val>
                                        </p:tav>
                                        <p:tav tm="100000">
                                          <p:val>
                                            <p:strVal val="#ppt_x"/>
                                          </p:val>
                                        </p:tav>
                                      </p:tavLst>
                                    </p:anim>
                                    <p:anim calcmode="lin" valueType="num">
                                      <p:cBhvr additive="base">
                                        <p:cTn id="16" dur="500" fill="hold"/>
                                        <p:tgtEl>
                                          <p:spTgt spid="76"/>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1500"/>
                            </p:stCondLst>
                            <p:childTnLst>
                              <p:par>
                                <p:cTn id="18" presetID="32" presetClass="emph" presetSubtype="0" fill="hold" nodeType="afterEffect">
                                  <p:stCondLst>
                                    <p:cond delay="0"/>
                                  </p:stCondLst>
                                  <p:childTnLst>
                                    <p:animRot by="120000">
                                      <p:cBhvr>
                                        <p:cTn id="19" dur="50" fill="hold">
                                          <p:stCondLst>
                                            <p:cond delay="0"/>
                                          </p:stCondLst>
                                        </p:cTn>
                                        <p:tgtEl>
                                          <p:spTgt spid="76"/>
                                        </p:tgtEl>
                                        <p:attrNameLst>
                                          <p:attrName>r</p:attrName>
                                        </p:attrNameLst>
                                      </p:cBhvr>
                                    </p:animRot>
                                    <p:animRot by="-240000">
                                      <p:cBhvr>
                                        <p:cTn id="20" dur="100" fill="hold">
                                          <p:stCondLst>
                                            <p:cond delay="100"/>
                                          </p:stCondLst>
                                        </p:cTn>
                                        <p:tgtEl>
                                          <p:spTgt spid="76"/>
                                        </p:tgtEl>
                                        <p:attrNameLst>
                                          <p:attrName>r</p:attrName>
                                        </p:attrNameLst>
                                      </p:cBhvr>
                                    </p:animRot>
                                    <p:animRot by="240000">
                                      <p:cBhvr>
                                        <p:cTn id="21" dur="100" fill="hold">
                                          <p:stCondLst>
                                            <p:cond delay="200"/>
                                          </p:stCondLst>
                                        </p:cTn>
                                        <p:tgtEl>
                                          <p:spTgt spid="76"/>
                                        </p:tgtEl>
                                        <p:attrNameLst>
                                          <p:attrName>r</p:attrName>
                                        </p:attrNameLst>
                                      </p:cBhvr>
                                    </p:animRot>
                                    <p:animRot by="-240000">
                                      <p:cBhvr>
                                        <p:cTn id="22" dur="100" fill="hold">
                                          <p:stCondLst>
                                            <p:cond delay="300"/>
                                          </p:stCondLst>
                                        </p:cTn>
                                        <p:tgtEl>
                                          <p:spTgt spid="76"/>
                                        </p:tgtEl>
                                        <p:attrNameLst>
                                          <p:attrName>r</p:attrName>
                                        </p:attrNameLst>
                                      </p:cBhvr>
                                    </p:animRot>
                                    <p:animRot by="120000">
                                      <p:cBhvr>
                                        <p:cTn id="23" dur="100" fill="hold">
                                          <p:stCondLst>
                                            <p:cond delay="400"/>
                                          </p:stCondLst>
                                        </p:cTn>
                                        <p:tgtEl>
                                          <p:spTgt spid="76"/>
                                        </p:tgtEl>
                                        <p:attrNameLst>
                                          <p:attrName>r</p:attrName>
                                        </p:attrNameLst>
                                      </p:cBhvr>
                                    </p:animRot>
                                  </p:childTnLst>
                                </p:cTn>
                              </p:par>
                            </p:childTnLst>
                          </p:cTn>
                        </p:par>
                        <p:par>
                          <p:cTn id="24" fill="hold" nodeType="afterGroup">
                            <p:stCondLst>
                              <p:cond delay="2000"/>
                            </p:stCondLst>
                            <p:childTnLst>
                              <p:par>
                                <p:cTn id="25" presetID="18" presetClass="entr" presetSubtype="9"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strips(upLeft)">
                                      <p:cBhvr>
                                        <p:cTn id="27" dur="500"/>
                                        <p:tgtEl>
                                          <p:spTgt spid="75"/>
                                        </p:tgtEl>
                                      </p:cBhvr>
                                    </p:animEffect>
                                  </p:childTnLst>
                                </p:cTn>
                              </p:par>
                            </p:childTnLst>
                          </p:cTn>
                        </p:par>
                        <p:par>
                          <p:cTn id="28" fill="hold" nodeType="afterGroup">
                            <p:stCondLst>
                              <p:cond delay="2500"/>
                            </p:stCondLst>
                            <p:childTnLst>
                              <p:par>
                                <p:cTn id="29" presetID="22" presetClass="entr" presetSubtype="8"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childTnLst>
                          </p:cTn>
                        </p:par>
                        <p:par>
                          <p:cTn id="32" fill="hold" nodeType="afterGroup">
                            <p:stCondLst>
                              <p:cond delay="3000"/>
                            </p:stCondLst>
                            <p:childTnLst>
                              <p:par>
                                <p:cTn id="33" presetID="2" presetClass="entr" presetSubtype="1"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500" fill="hold"/>
                                        <p:tgtEl>
                                          <p:spTgt spid="80"/>
                                        </p:tgtEl>
                                        <p:attrNameLst>
                                          <p:attrName>ppt_x</p:attrName>
                                        </p:attrNameLst>
                                      </p:cBhvr>
                                      <p:tavLst>
                                        <p:tav tm="0">
                                          <p:val>
                                            <p:strVal val="#ppt_x"/>
                                          </p:val>
                                        </p:tav>
                                        <p:tav tm="100000">
                                          <p:val>
                                            <p:strVal val="#ppt_x"/>
                                          </p:val>
                                        </p:tav>
                                      </p:tavLst>
                                    </p:anim>
                                    <p:anim calcmode="lin" valueType="num">
                                      <p:cBhvr additive="base">
                                        <p:cTn id="36" dur="500" fill="hold"/>
                                        <p:tgtEl>
                                          <p:spTgt spid="80"/>
                                        </p:tgtEl>
                                        <p:attrNameLst>
                                          <p:attrName>ppt_y</p:attrName>
                                        </p:attrNameLst>
                                      </p:cBhvr>
                                      <p:tavLst>
                                        <p:tav tm="0">
                                          <p:val>
                                            <p:strVal val="0-#ppt_h/2"/>
                                          </p:val>
                                        </p:tav>
                                        <p:tav tm="100000">
                                          <p:val>
                                            <p:strVal val="#ppt_y"/>
                                          </p:val>
                                        </p:tav>
                                      </p:tavLst>
                                    </p:anim>
                                  </p:childTnLst>
                                </p:cTn>
                              </p:par>
                            </p:childTnLst>
                          </p:cTn>
                        </p:par>
                        <p:par>
                          <p:cTn id="37" fill="hold" nodeType="afterGroup">
                            <p:stCondLst>
                              <p:cond delay="3500"/>
                            </p:stCondLst>
                            <p:childTnLst>
                              <p:par>
                                <p:cTn id="38" presetID="32" presetClass="emph" presetSubtype="0" fill="hold" nodeType="afterEffect">
                                  <p:stCondLst>
                                    <p:cond delay="0"/>
                                  </p:stCondLst>
                                  <p:childTnLst>
                                    <p:animRot by="120000">
                                      <p:cBhvr>
                                        <p:cTn id="39" dur="50" fill="hold">
                                          <p:stCondLst>
                                            <p:cond delay="0"/>
                                          </p:stCondLst>
                                        </p:cTn>
                                        <p:tgtEl>
                                          <p:spTgt spid="80"/>
                                        </p:tgtEl>
                                        <p:attrNameLst>
                                          <p:attrName>r</p:attrName>
                                        </p:attrNameLst>
                                      </p:cBhvr>
                                    </p:animRot>
                                    <p:animRot by="-240000">
                                      <p:cBhvr>
                                        <p:cTn id="40" dur="100" fill="hold">
                                          <p:stCondLst>
                                            <p:cond delay="100"/>
                                          </p:stCondLst>
                                        </p:cTn>
                                        <p:tgtEl>
                                          <p:spTgt spid="80"/>
                                        </p:tgtEl>
                                        <p:attrNameLst>
                                          <p:attrName>r</p:attrName>
                                        </p:attrNameLst>
                                      </p:cBhvr>
                                    </p:animRot>
                                    <p:animRot by="240000">
                                      <p:cBhvr>
                                        <p:cTn id="41" dur="100" fill="hold">
                                          <p:stCondLst>
                                            <p:cond delay="200"/>
                                          </p:stCondLst>
                                        </p:cTn>
                                        <p:tgtEl>
                                          <p:spTgt spid="80"/>
                                        </p:tgtEl>
                                        <p:attrNameLst>
                                          <p:attrName>r</p:attrName>
                                        </p:attrNameLst>
                                      </p:cBhvr>
                                    </p:animRot>
                                    <p:animRot by="-240000">
                                      <p:cBhvr>
                                        <p:cTn id="42" dur="100" fill="hold">
                                          <p:stCondLst>
                                            <p:cond delay="300"/>
                                          </p:stCondLst>
                                        </p:cTn>
                                        <p:tgtEl>
                                          <p:spTgt spid="80"/>
                                        </p:tgtEl>
                                        <p:attrNameLst>
                                          <p:attrName>r</p:attrName>
                                        </p:attrNameLst>
                                      </p:cBhvr>
                                    </p:animRot>
                                    <p:animRot by="120000">
                                      <p:cBhvr>
                                        <p:cTn id="43" dur="100" fill="hold">
                                          <p:stCondLst>
                                            <p:cond delay="400"/>
                                          </p:stCondLst>
                                        </p:cTn>
                                        <p:tgtEl>
                                          <p:spTgt spid="80"/>
                                        </p:tgtEl>
                                        <p:attrNameLst>
                                          <p:attrName>r</p:attrName>
                                        </p:attrNameLst>
                                      </p:cBhvr>
                                    </p:animRot>
                                  </p:childTnLst>
                                </p:cTn>
                              </p:par>
                            </p:childTnLst>
                          </p:cTn>
                        </p:par>
                        <p:par>
                          <p:cTn id="44" fill="hold" nodeType="afterGroup">
                            <p:stCondLst>
                              <p:cond delay="4000"/>
                            </p:stCondLst>
                            <p:childTnLst>
                              <p:par>
                                <p:cTn id="45" presetID="18" presetClass="entr" presetSubtype="9" fill="hold" grpId="0"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Left)">
                                      <p:cBhvr>
                                        <p:cTn id="47" dur="500"/>
                                        <p:tgtEl>
                                          <p:spTgt spid="79"/>
                                        </p:tgtEl>
                                      </p:cBhvr>
                                    </p:animEffect>
                                  </p:childTnLst>
                                </p:cTn>
                              </p:par>
                            </p:childTnLst>
                          </p:cTn>
                        </p:par>
                        <p:par>
                          <p:cTn id="48" fill="hold" nodeType="afterGroup">
                            <p:stCondLst>
                              <p:cond delay="4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childTnLst>
                          </p:cTn>
                        </p:par>
                        <p:par>
                          <p:cTn id="52" fill="hold" nodeType="afterGroup">
                            <p:stCondLst>
                              <p:cond delay="5000"/>
                            </p:stCondLst>
                            <p:childTnLst>
                              <p:par>
                                <p:cTn id="53" presetID="2" presetClass="entr" presetSubtype="1" fill="hold" nodeType="after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0-#ppt_h/2"/>
                                          </p:val>
                                        </p:tav>
                                        <p:tav tm="100000">
                                          <p:val>
                                            <p:strVal val="#ppt_y"/>
                                          </p:val>
                                        </p:tav>
                                      </p:tavLst>
                                    </p:anim>
                                  </p:childTnLst>
                                </p:cTn>
                              </p:par>
                            </p:childTnLst>
                          </p:cTn>
                        </p:par>
                        <p:par>
                          <p:cTn id="57" fill="hold" nodeType="afterGroup">
                            <p:stCondLst>
                              <p:cond delay="5500"/>
                            </p:stCondLst>
                            <p:childTnLst>
                              <p:par>
                                <p:cTn id="58" presetID="32" presetClass="emph" presetSubtype="0" fill="hold" nodeType="afterEffect">
                                  <p:stCondLst>
                                    <p:cond delay="0"/>
                                  </p:stCondLst>
                                  <p:childTnLst>
                                    <p:animRot by="120000">
                                      <p:cBhvr>
                                        <p:cTn id="59" dur="50" fill="hold">
                                          <p:stCondLst>
                                            <p:cond delay="0"/>
                                          </p:stCondLst>
                                        </p:cTn>
                                        <p:tgtEl>
                                          <p:spTgt spid="84"/>
                                        </p:tgtEl>
                                        <p:attrNameLst>
                                          <p:attrName>r</p:attrName>
                                        </p:attrNameLst>
                                      </p:cBhvr>
                                    </p:animRot>
                                    <p:animRot by="-240000">
                                      <p:cBhvr>
                                        <p:cTn id="60" dur="100" fill="hold">
                                          <p:stCondLst>
                                            <p:cond delay="100"/>
                                          </p:stCondLst>
                                        </p:cTn>
                                        <p:tgtEl>
                                          <p:spTgt spid="84"/>
                                        </p:tgtEl>
                                        <p:attrNameLst>
                                          <p:attrName>r</p:attrName>
                                        </p:attrNameLst>
                                      </p:cBhvr>
                                    </p:animRot>
                                    <p:animRot by="240000">
                                      <p:cBhvr>
                                        <p:cTn id="61" dur="100" fill="hold">
                                          <p:stCondLst>
                                            <p:cond delay="200"/>
                                          </p:stCondLst>
                                        </p:cTn>
                                        <p:tgtEl>
                                          <p:spTgt spid="84"/>
                                        </p:tgtEl>
                                        <p:attrNameLst>
                                          <p:attrName>r</p:attrName>
                                        </p:attrNameLst>
                                      </p:cBhvr>
                                    </p:animRot>
                                    <p:animRot by="-240000">
                                      <p:cBhvr>
                                        <p:cTn id="62" dur="100" fill="hold">
                                          <p:stCondLst>
                                            <p:cond delay="300"/>
                                          </p:stCondLst>
                                        </p:cTn>
                                        <p:tgtEl>
                                          <p:spTgt spid="84"/>
                                        </p:tgtEl>
                                        <p:attrNameLst>
                                          <p:attrName>r</p:attrName>
                                        </p:attrNameLst>
                                      </p:cBhvr>
                                    </p:animRot>
                                    <p:animRot by="120000">
                                      <p:cBhvr>
                                        <p:cTn id="63" dur="100" fill="hold">
                                          <p:stCondLst>
                                            <p:cond delay="400"/>
                                          </p:stCondLst>
                                        </p:cTn>
                                        <p:tgtEl>
                                          <p:spTgt spid="84"/>
                                        </p:tgtEl>
                                        <p:attrNameLst>
                                          <p:attrName>r</p:attrName>
                                        </p:attrNameLst>
                                      </p:cBhvr>
                                    </p:animRot>
                                  </p:childTnLst>
                                </p:cTn>
                              </p:par>
                            </p:childTnLst>
                          </p:cTn>
                        </p:par>
                        <p:par>
                          <p:cTn id="64" fill="hold" nodeType="afterGroup">
                            <p:stCondLst>
                              <p:cond delay="6000"/>
                            </p:stCondLst>
                            <p:childTnLst>
                              <p:par>
                                <p:cTn id="65" presetID="18" presetClass="entr" presetSubtype="9"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strips(upLeft)">
                                      <p:cBhvr>
                                        <p:cTn id="67" dur="500"/>
                                        <p:tgtEl>
                                          <p:spTgt spid="83"/>
                                        </p:tgtEl>
                                      </p:cBhvr>
                                    </p:animEffect>
                                  </p:childTnLst>
                                </p:cTn>
                              </p:par>
                            </p:childTnLst>
                          </p:cTn>
                        </p:par>
                        <p:par>
                          <p:cTn id="68" fill="hold" nodeType="afterGroup">
                            <p:stCondLst>
                              <p:cond delay="6500"/>
                            </p:stCondLst>
                            <p:childTnLst>
                              <p:par>
                                <p:cTn id="69" presetID="22" presetClass="entr" presetSubtype="8" fill="hold" nodeType="after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left)">
                                      <p:cBhvr>
                                        <p:cTn id="71" dur="500"/>
                                        <p:tgtEl>
                                          <p:spTgt spid="65"/>
                                        </p:tgtEl>
                                      </p:cBhvr>
                                    </p:animEffect>
                                  </p:childTnLst>
                                </p:cTn>
                              </p:par>
                            </p:childTnLst>
                          </p:cTn>
                        </p:par>
                        <p:par>
                          <p:cTn id="72" fill="hold" nodeType="afterGroup">
                            <p:stCondLst>
                              <p:cond delay="7000"/>
                            </p:stCondLst>
                            <p:childTnLst>
                              <p:par>
                                <p:cTn id="73" presetID="2" presetClass="entr" presetSubtype="4" fill="hold" nodeType="afterEffect">
                                  <p:stCondLst>
                                    <p:cond delay="0"/>
                                  </p:stCondLst>
                                  <p:childTnLst>
                                    <p:set>
                                      <p:cBhvr>
                                        <p:cTn id="74" dur="1" fill="hold">
                                          <p:stCondLst>
                                            <p:cond delay="0"/>
                                          </p:stCondLst>
                                        </p:cTn>
                                        <p:tgtEl>
                                          <p:spTgt spid="88"/>
                                        </p:tgtEl>
                                        <p:attrNameLst>
                                          <p:attrName>style.visibility</p:attrName>
                                        </p:attrNameLst>
                                      </p:cBhvr>
                                      <p:to>
                                        <p:strVal val="visible"/>
                                      </p:to>
                                    </p:set>
                                    <p:anim calcmode="lin" valueType="num">
                                      <p:cBhvr additive="base">
                                        <p:cTn id="75" dur="500" fill="hold"/>
                                        <p:tgtEl>
                                          <p:spTgt spid="88"/>
                                        </p:tgtEl>
                                        <p:attrNameLst>
                                          <p:attrName>ppt_x</p:attrName>
                                        </p:attrNameLst>
                                      </p:cBhvr>
                                      <p:tavLst>
                                        <p:tav tm="0">
                                          <p:val>
                                            <p:strVal val="#ppt_x"/>
                                          </p:val>
                                        </p:tav>
                                        <p:tav tm="100000">
                                          <p:val>
                                            <p:strVal val="#ppt_x"/>
                                          </p:val>
                                        </p:tav>
                                      </p:tavLst>
                                    </p:anim>
                                    <p:anim calcmode="lin" valueType="num">
                                      <p:cBhvr additive="base">
                                        <p:cTn id="76" dur="500" fill="hold"/>
                                        <p:tgtEl>
                                          <p:spTgt spid="88"/>
                                        </p:tgtEl>
                                        <p:attrNameLst>
                                          <p:attrName>ppt_y</p:attrName>
                                        </p:attrNameLst>
                                      </p:cBhvr>
                                      <p:tavLst>
                                        <p:tav tm="0">
                                          <p:val>
                                            <p:strVal val="1+#ppt_h/2"/>
                                          </p:val>
                                        </p:tav>
                                        <p:tav tm="100000">
                                          <p:val>
                                            <p:strVal val="#ppt_y"/>
                                          </p:val>
                                        </p:tav>
                                      </p:tavLst>
                                    </p:anim>
                                  </p:childTnLst>
                                </p:cTn>
                              </p:par>
                            </p:childTnLst>
                          </p:cTn>
                        </p:par>
                        <p:par>
                          <p:cTn id="77" fill="hold" nodeType="afterGroup">
                            <p:stCondLst>
                              <p:cond delay="7500"/>
                            </p:stCondLst>
                            <p:childTnLst>
                              <p:par>
                                <p:cTn id="78" presetID="32" presetClass="emph" presetSubtype="0" fill="hold" nodeType="afterEffect">
                                  <p:stCondLst>
                                    <p:cond delay="0"/>
                                  </p:stCondLst>
                                  <p:childTnLst>
                                    <p:animRot by="120000">
                                      <p:cBhvr>
                                        <p:cTn id="79" dur="50" fill="hold">
                                          <p:stCondLst>
                                            <p:cond delay="0"/>
                                          </p:stCondLst>
                                        </p:cTn>
                                        <p:tgtEl>
                                          <p:spTgt spid="88"/>
                                        </p:tgtEl>
                                        <p:attrNameLst>
                                          <p:attrName>r</p:attrName>
                                        </p:attrNameLst>
                                      </p:cBhvr>
                                    </p:animRot>
                                    <p:animRot by="-240000">
                                      <p:cBhvr>
                                        <p:cTn id="80" dur="100" fill="hold">
                                          <p:stCondLst>
                                            <p:cond delay="100"/>
                                          </p:stCondLst>
                                        </p:cTn>
                                        <p:tgtEl>
                                          <p:spTgt spid="88"/>
                                        </p:tgtEl>
                                        <p:attrNameLst>
                                          <p:attrName>r</p:attrName>
                                        </p:attrNameLst>
                                      </p:cBhvr>
                                    </p:animRot>
                                    <p:animRot by="240000">
                                      <p:cBhvr>
                                        <p:cTn id="81" dur="100" fill="hold">
                                          <p:stCondLst>
                                            <p:cond delay="200"/>
                                          </p:stCondLst>
                                        </p:cTn>
                                        <p:tgtEl>
                                          <p:spTgt spid="88"/>
                                        </p:tgtEl>
                                        <p:attrNameLst>
                                          <p:attrName>r</p:attrName>
                                        </p:attrNameLst>
                                      </p:cBhvr>
                                    </p:animRot>
                                    <p:animRot by="-240000">
                                      <p:cBhvr>
                                        <p:cTn id="82" dur="100" fill="hold">
                                          <p:stCondLst>
                                            <p:cond delay="300"/>
                                          </p:stCondLst>
                                        </p:cTn>
                                        <p:tgtEl>
                                          <p:spTgt spid="88"/>
                                        </p:tgtEl>
                                        <p:attrNameLst>
                                          <p:attrName>r</p:attrName>
                                        </p:attrNameLst>
                                      </p:cBhvr>
                                    </p:animRot>
                                    <p:animRot by="120000">
                                      <p:cBhvr>
                                        <p:cTn id="83" dur="100" fill="hold">
                                          <p:stCondLst>
                                            <p:cond delay="400"/>
                                          </p:stCondLst>
                                        </p:cTn>
                                        <p:tgtEl>
                                          <p:spTgt spid="88"/>
                                        </p:tgtEl>
                                        <p:attrNameLst>
                                          <p:attrName>r</p:attrName>
                                        </p:attrNameLst>
                                      </p:cBhvr>
                                    </p:animRot>
                                  </p:childTnLst>
                                </p:cTn>
                              </p:par>
                            </p:childTnLst>
                          </p:cTn>
                        </p:par>
                        <p:par>
                          <p:cTn id="84" fill="hold" nodeType="afterGroup">
                            <p:stCondLst>
                              <p:cond delay="8000"/>
                            </p:stCondLst>
                            <p:childTnLst>
                              <p:par>
                                <p:cTn id="85" presetID="18" presetClass="entr" presetSubtype="9" fill="hold" grpId="0" nodeType="after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strips(upLeft)">
                                      <p:cBhvr>
                                        <p:cTn id="87" dur="500"/>
                                        <p:tgtEl>
                                          <p:spTgt spid="87"/>
                                        </p:tgtEl>
                                      </p:cBhvr>
                                    </p:animEffect>
                                  </p:childTnLst>
                                </p:cTn>
                              </p:par>
                            </p:childTnLst>
                          </p:cTn>
                        </p:par>
                        <p:par>
                          <p:cTn id="88" fill="hold" nodeType="afterGroup">
                            <p:stCondLst>
                              <p:cond delay="8500"/>
                            </p:stCondLst>
                            <p:childTnLst>
                              <p:par>
                                <p:cTn id="89" presetID="22" presetClass="entr" presetSubtype="8" fill="hold"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wipe(left)">
                                      <p:cBhvr>
                                        <p:cTn id="91" dur="500"/>
                                        <p:tgtEl>
                                          <p:spTgt spid="70"/>
                                        </p:tgtEl>
                                      </p:cBhvr>
                                    </p:animEffect>
                                  </p:childTnLst>
                                </p:cTn>
                              </p:par>
                            </p:childTnLst>
                          </p:cTn>
                        </p:par>
                        <p:par>
                          <p:cTn id="92" fill="hold" nodeType="afterGroup">
                            <p:stCondLst>
                              <p:cond delay="9000"/>
                            </p:stCondLst>
                            <p:childTnLst>
                              <p:par>
                                <p:cTn id="93" presetID="2" presetClass="entr" presetSubtype="4" fill="hold" nodeType="afterEffect">
                                  <p:stCondLst>
                                    <p:cond delay="0"/>
                                  </p:stCondLst>
                                  <p:childTnLst>
                                    <p:set>
                                      <p:cBhvr>
                                        <p:cTn id="94" dur="1" fill="hold">
                                          <p:stCondLst>
                                            <p:cond delay="0"/>
                                          </p:stCondLst>
                                        </p:cTn>
                                        <p:tgtEl>
                                          <p:spTgt spid="92"/>
                                        </p:tgtEl>
                                        <p:attrNameLst>
                                          <p:attrName>style.visibility</p:attrName>
                                        </p:attrNameLst>
                                      </p:cBhvr>
                                      <p:to>
                                        <p:strVal val="visible"/>
                                      </p:to>
                                    </p:set>
                                    <p:anim calcmode="lin" valueType="num">
                                      <p:cBhvr additive="base">
                                        <p:cTn id="95" dur="500" fill="hold"/>
                                        <p:tgtEl>
                                          <p:spTgt spid="92"/>
                                        </p:tgtEl>
                                        <p:attrNameLst>
                                          <p:attrName>ppt_x</p:attrName>
                                        </p:attrNameLst>
                                      </p:cBhvr>
                                      <p:tavLst>
                                        <p:tav tm="0">
                                          <p:val>
                                            <p:strVal val="#ppt_x"/>
                                          </p:val>
                                        </p:tav>
                                        <p:tav tm="100000">
                                          <p:val>
                                            <p:strVal val="#ppt_x"/>
                                          </p:val>
                                        </p:tav>
                                      </p:tavLst>
                                    </p:anim>
                                    <p:anim calcmode="lin" valueType="num">
                                      <p:cBhvr additive="base">
                                        <p:cTn id="96" dur="500" fill="hold"/>
                                        <p:tgtEl>
                                          <p:spTgt spid="92"/>
                                        </p:tgtEl>
                                        <p:attrNameLst>
                                          <p:attrName>ppt_y</p:attrName>
                                        </p:attrNameLst>
                                      </p:cBhvr>
                                      <p:tavLst>
                                        <p:tav tm="0">
                                          <p:val>
                                            <p:strVal val="1+#ppt_h/2"/>
                                          </p:val>
                                        </p:tav>
                                        <p:tav tm="100000">
                                          <p:val>
                                            <p:strVal val="#ppt_y"/>
                                          </p:val>
                                        </p:tav>
                                      </p:tavLst>
                                    </p:anim>
                                  </p:childTnLst>
                                </p:cTn>
                              </p:par>
                            </p:childTnLst>
                          </p:cTn>
                        </p:par>
                        <p:par>
                          <p:cTn id="97" fill="hold" nodeType="afterGroup">
                            <p:stCondLst>
                              <p:cond delay="9500"/>
                            </p:stCondLst>
                            <p:childTnLst>
                              <p:par>
                                <p:cTn id="98" presetID="32" presetClass="emph" presetSubtype="0" fill="hold" nodeType="afterEffect">
                                  <p:stCondLst>
                                    <p:cond delay="0"/>
                                  </p:stCondLst>
                                  <p:childTnLst>
                                    <p:animRot by="120000">
                                      <p:cBhvr>
                                        <p:cTn id="99" dur="50" fill="hold">
                                          <p:stCondLst>
                                            <p:cond delay="0"/>
                                          </p:stCondLst>
                                        </p:cTn>
                                        <p:tgtEl>
                                          <p:spTgt spid="92"/>
                                        </p:tgtEl>
                                        <p:attrNameLst>
                                          <p:attrName>r</p:attrName>
                                        </p:attrNameLst>
                                      </p:cBhvr>
                                    </p:animRot>
                                    <p:animRot by="-240000">
                                      <p:cBhvr>
                                        <p:cTn id="100" dur="100" fill="hold">
                                          <p:stCondLst>
                                            <p:cond delay="100"/>
                                          </p:stCondLst>
                                        </p:cTn>
                                        <p:tgtEl>
                                          <p:spTgt spid="92"/>
                                        </p:tgtEl>
                                        <p:attrNameLst>
                                          <p:attrName>r</p:attrName>
                                        </p:attrNameLst>
                                      </p:cBhvr>
                                    </p:animRot>
                                    <p:animRot by="240000">
                                      <p:cBhvr>
                                        <p:cTn id="101" dur="100" fill="hold">
                                          <p:stCondLst>
                                            <p:cond delay="200"/>
                                          </p:stCondLst>
                                        </p:cTn>
                                        <p:tgtEl>
                                          <p:spTgt spid="92"/>
                                        </p:tgtEl>
                                        <p:attrNameLst>
                                          <p:attrName>r</p:attrName>
                                        </p:attrNameLst>
                                      </p:cBhvr>
                                    </p:animRot>
                                    <p:animRot by="-240000">
                                      <p:cBhvr>
                                        <p:cTn id="102" dur="100" fill="hold">
                                          <p:stCondLst>
                                            <p:cond delay="300"/>
                                          </p:stCondLst>
                                        </p:cTn>
                                        <p:tgtEl>
                                          <p:spTgt spid="92"/>
                                        </p:tgtEl>
                                        <p:attrNameLst>
                                          <p:attrName>r</p:attrName>
                                        </p:attrNameLst>
                                      </p:cBhvr>
                                    </p:animRot>
                                    <p:animRot by="120000">
                                      <p:cBhvr>
                                        <p:cTn id="103" dur="100" fill="hold">
                                          <p:stCondLst>
                                            <p:cond delay="400"/>
                                          </p:stCondLst>
                                        </p:cTn>
                                        <p:tgtEl>
                                          <p:spTgt spid="92"/>
                                        </p:tgtEl>
                                        <p:attrNameLst>
                                          <p:attrName>r</p:attrName>
                                        </p:attrNameLst>
                                      </p:cBhvr>
                                    </p:animRot>
                                  </p:childTnLst>
                                </p:cTn>
                              </p:par>
                            </p:childTnLst>
                          </p:cTn>
                        </p:par>
                        <p:par>
                          <p:cTn id="104" fill="hold" nodeType="afterGroup">
                            <p:stCondLst>
                              <p:cond delay="10000"/>
                            </p:stCondLst>
                            <p:childTnLst>
                              <p:par>
                                <p:cTn id="105" presetID="18" presetClass="entr" presetSubtype="9" fill="hold" grpId="0" nodeType="afterEffect">
                                  <p:stCondLst>
                                    <p:cond delay="0"/>
                                  </p:stCondLst>
                                  <p:childTnLst>
                                    <p:set>
                                      <p:cBhvr>
                                        <p:cTn id="106" dur="1" fill="hold">
                                          <p:stCondLst>
                                            <p:cond delay="0"/>
                                          </p:stCondLst>
                                        </p:cTn>
                                        <p:tgtEl>
                                          <p:spTgt spid="91"/>
                                        </p:tgtEl>
                                        <p:attrNameLst>
                                          <p:attrName>style.visibility</p:attrName>
                                        </p:attrNameLst>
                                      </p:cBhvr>
                                      <p:to>
                                        <p:strVal val="visible"/>
                                      </p:to>
                                    </p:set>
                                    <p:animEffect transition="in" filter="strips(upLeft)">
                                      <p:cBhvr>
                                        <p:cTn id="107" dur="500"/>
                                        <p:tgtEl>
                                          <p:spTgt spid="91"/>
                                        </p:tgtEl>
                                      </p:cBhvr>
                                    </p:animEffect>
                                  </p:childTnLst>
                                </p:cTn>
                              </p:par>
                              <p:par>
                                <p:cTn id="108" presetID="42" presetClass="entr" presetSubtype="0" fill="hold" nodeType="withEffect">
                                  <p:stCondLst>
                                    <p:cond delay="0"/>
                                  </p:stCondLst>
                                  <p:childTnLst>
                                    <p:set>
                                      <p:cBhvr>
                                        <p:cTn id="109" dur="1" fill="hold">
                                          <p:stCondLst>
                                            <p:cond delay="0"/>
                                          </p:stCondLst>
                                        </p:cTn>
                                        <p:tgtEl>
                                          <p:spTgt spid="95"/>
                                        </p:tgtEl>
                                        <p:attrNameLst>
                                          <p:attrName>style.visibility</p:attrName>
                                        </p:attrNameLst>
                                      </p:cBhvr>
                                      <p:to>
                                        <p:strVal val="visible"/>
                                      </p:to>
                                    </p:set>
                                    <p:animEffect transition="in" filter="fade">
                                      <p:cBhvr>
                                        <p:cTn id="110" dur="1000"/>
                                        <p:tgtEl>
                                          <p:spTgt spid="95"/>
                                        </p:tgtEl>
                                      </p:cBhvr>
                                    </p:animEffect>
                                    <p:anim calcmode="lin" valueType="num">
                                      <p:cBhvr>
                                        <p:cTn id="111" dur="1000" fill="hold"/>
                                        <p:tgtEl>
                                          <p:spTgt spid="95"/>
                                        </p:tgtEl>
                                        <p:attrNameLst>
                                          <p:attrName>ppt_x</p:attrName>
                                        </p:attrNameLst>
                                      </p:cBhvr>
                                      <p:tavLst>
                                        <p:tav tm="0">
                                          <p:val>
                                            <p:strVal val="#ppt_x"/>
                                          </p:val>
                                        </p:tav>
                                        <p:tav tm="100000">
                                          <p:val>
                                            <p:strVal val="#ppt_x"/>
                                          </p:val>
                                        </p:tav>
                                      </p:tavLst>
                                    </p:anim>
                                    <p:anim calcmode="lin" valueType="num">
                                      <p:cBhvr>
                                        <p:cTn id="11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5" grpId="0"/>
      <p:bldP spid="79" grpId="0"/>
      <p:bldP spid="83" grpId="0"/>
      <p:bldP spid="87" grpId="0"/>
      <p:bldP spid="91"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3" name="矩形 2"/>
          <p:cNvSpPr>
            <a:spLocks noChangeArrowheads="1"/>
          </p:cNvSpPr>
          <p:nvPr/>
        </p:nvSpPr>
        <p:spPr bwMode="auto">
          <a:xfrm>
            <a:off x="914599" y="1197546"/>
            <a:ext cx="10399960" cy="2866228"/>
          </a:xfrm>
          <a:prstGeom prst="rect">
            <a:avLst/>
          </a:prstGeom>
          <a:blipFill dpi="0" rotWithShape="1">
            <a:blip r:embed="rId3"/>
            <a:stretch>
              <a:fillRect/>
            </a:stretch>
          </a:blipFill>
          <a:ln w="9525">
            <a:noFill/>
            <a:bevel/>
          </a:ln>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latin typeface="+mn-lt"/>
              <a:ea typeface="+mn-ea"/>
              <a:cs typeface="+mn-ea"/>
              <a:sym typeface="+mn-lt"/>
            </a:endParaRPr>
          </a:p>
        </p:txBody>
      </p:sp>
      <p:sp>
        <p:nvSpPr>
          <p:cNvPr id="4" name="单圆角矩形 4"/>
          <p:cNvSpPr/>
          <p:nvPr/>
        </p:nvSpPr>
        <p:spPr bwMode="auto">
          <a:xfrm>
            <a:off x="914599" y="4176556"/>
            <a:ext cx="3392500" cy="2061550"/>
          </a:xfrm>
          <a:custGeom>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ln>
        </p:spPr>
        <p:txBody>
          <a:bodyPr/>
          <a:lstStyle/>
          <a:p>
            <a:endParaRPr lang="zh-CN" altLang="en-US">
              <a:cs typeface="+mn-ea"/>
              <a:sym typeface="+mn-lt"/>
            </a:endParaRPr>
          </a:p>
        </p:txBody>
      </p:sp>
      <p:sp>
        <p:nvSpPr>
          <p:cNvPr id="5" name="TextBox 14"/>
          <p:cNvSpPr txBox="1">
            <a:spLocks noChangeArrowheads="1"/>
          </p:cNvSpPr>
          <p:nvPr/>
        </p:nvSpPr>
        <p:spPr bwMode="auto">
          <a:xfrm>
            <a:off x="1110796" y="4645601"/>
            <a:ext cx="30557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a:solidFill>
                  <a:schemeClr val="tx1">
                    <a:lumMod val="75000"/>
                    <a:lumOff val="25000"/>
                  </a:schemeClr>
                </a:solidFill>
                <a:latin typeface="+mn-lt"/>
                <a:ea typeface="+mn-ea"/>
                <a:cs typeface="+mn-ea"/>
                <a:sym typeface="+mn-lt"/>
              </a:rPr>
              <a:t>上面的图片可自行更换，动画效果不变，方法是对图片点右键</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设置对象格式</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填充效果</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图片，选择事先准备好的图片即可。</a:t>
            </a:r>
            <a:endParaRPr lang="zh-CN" altLang="en-US" sz="1400">
              <a:solidFill>
                <a:schemeClr val="tx1">
                  <a:lumMod val="75000"/>
                  <a:lumOff val="25000"/>
                </a:schemeClr>
              </a:solidFill>
              <a:latin typeface="+mn-lt"/>
              <a:ea typeface="+mn-ea"/>
              <a:cs typeface="+mn-ea"/>
              <a:sym typeface="+mn-lt"/>
            </a:endParaRPr>
          </a:p>
        </p:txBody>
      </p:sp>
      <p:grpSp>
        <p:nvGrpSpPr>
          <p:cNvPr id="6" name="组合 48"/>
          <p:cNvGrpSpPr/>
          <p:nvPr/>
        </p:nvGrpSpPr>
        <p:grpSpPr>
          <a:xfrm>
            <a:off x="2277825" y="3821724"/>
            <a:ext cx="755650" cy="752892"/>
            <a:chOff x="6378550" y="998575"/>
            <a:chExt cx="755636" cy="753211"/>
          </a:xfrm>
        </p:grpSpPr>
        <p:grpSp>
          <p:nvGrpSpPr>
            <p:cNvPr id="7" name="组合 49"/>
            <p:cNvGrpSpPr/>
            <p:nvPr/>
          </p:nvGrpSpPr>
          <p:grpSpPr>
            <a:xfrm>
              <a:off x="6378550" y="998575"/>
              <a:ext cx="755636" cy="753211"/>
              <a:chOff x="4921135" y="2273835"/>
              <a:chExt cx="2359771" cy="2352197"/>
            </a:xfrm>
          </p:grpSpPr>
          <p:sp>
            <p:nvSpPr>
              <p:cNvPr id="9" name="椭圆 8"/>
              <p:cNvSpPr/>
              <p:nvPr/>
            </p:nvSpPr>
            <p:spPr>
              <a:xfrm>
                <a:off x="4921135" y="2273835"/>
                <a:ext cx="2359771" cy="2352197"/>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10" name="椭圆 9"/>
              <p:cNvSpPr/>
              <p:nvPr/>
            </p:nvSpPr>
            <p:spPr>
              <a:xfrm>
                <a:off x="5059942" y="2404086"/>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11" name="椭圆 10"/>
              <p:cNvSpPr/>
              <p:nvPr/>
            </p:nvSpPr>
            <p:spPr>
              <a:xfrm>
                <a:off x="5287990" y="2632235"/>
                <a:ext cx="1626061" cy="1626777"/>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grpSp>
        <p:sp>
          <p:nvSpPr>
            <p:cNvPr id="8" name="文本框 50"/>
            <p:cNvSpPr txBox="1"/>
            <p:nvPr/>
          </p:nvSpPr>
          <p:spPr>
            <a:xfrm>
              <a:off x="6523141" y="1142967"/>
              <a:ext cx="527699" cy="461861"/>
            </a:xfrm>
            <a:prstGeom prst="rect">
              <a:avLst/>
            </a:prstGeom>
            <a:noFill/>
            <a:ln>
              <a:noFill/>
            </a:ln>
          </p:spPr>
          <p:txBody>
            <a:bodyPr wrap="none">
              <a:spAutoFit/>
            </a:bodyPr>
            <a:lstStyle/>
            <a:p>
              <a:pPr eaLnBrk="1" fontAlgn="auto" hangingPunct="1">
                <a:spcBef>
                  <a:spcPct val="0"/>
                </a:spcBef>
                <a:spcAft>
                  <a:spcPct val="0"/>
                </a:spcAft>
                <a:defRPr/>
              </a:pPr>
              <a:r>
                <a:rPr lang="en-US" altLang="zh-CN" sz="2400">
                  <a:solidFill>
                    <a:schemeClr val="tx1">
                      <a:lumMod val="65000"/>
                      <a:lumOff val="35000"/>
                    </a:schemeClr>
                  </a:solidFill>
                  <a:effectLst>
                    <a:innerShdw blurRad="114300">
                      <a:prstClr val="black"/>
                    </a:innerShdw>
                  </a:effectLst>
                  <a:cs typeface="+mn-ea"/>
                  <a:sym typeface="+mn-lt"/>
                </a:rPr>
                <a:t>01</a:t>
              </a:r>
              <a:endParaRPr lang="zh-CN" altLang="en-US" sz="2400">
                <a:solidFill>
                  <a:schemeClr val="tx1">
                    <a:lumMod val="65000"/>
                    <a:lumOff val="35000"/>
                  </a:schemeClr>
                </a:solidFill>
                <a:effectLst>
                  <a:innerShdw blurRad="114300">
                    <a:prstClr val="black"/>
                  </a:innerShdw>
                </a:effectLst>
                <a:cs typeface="+mn-ea"/>
                <a:sym typeface="+mn-lt"/>
              </a:endParaRPr>
            </a:p>
          </p:txBody>
        </p:sp>
      </p:grpSp>
      <p:sp>
        <p:nvSpPr>
          <p:cNvPr id="12" name="单圆角矩形 4"/>
          <p:cNvSpPr/>
          <p:nvPr/>
        </p:nvSpPr>
        <p:spPr bwMode="auto">
          <a:xfrm>
            <a:off x="4479860" y="4176556"/>
            <a:ext cx="3392500" cy="2061550"/>
          </a:xfrm>
          <a:custGeom>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ln>
        </p:spPr>
        <p:txBody>
          <a:bodyPr/>
          <a:lstStyle/>
          <a:p>
            <a:endParaRPr lang="zh-CN" altLang="en-US">
              <a:cs typeface="+mn-ea"/>
              <a:sym typeface="+mn-lt"/>
            </a:endParaRPr>
          </a:p>
        </p:txBody>
      </p:sp>
      <p:sp>
        <p:nvSpPr>
          <p:cNvPr id="13" name="TextBox 14"/>
          <p:cNvSpPr txBox="1">
            <a:spLocks noChangeArrowheads="1"/>
          </p:cNvSpPr>
          <p:nvPr/>
        </p:nvSpPr>
        <p:spPr bwMode="auto">
          <a:xfrm>
            <a:off x="4676057" y="4645601"/>
            <a:ext cx="30557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a:solidFill>
                  <a:schemeClr val="tx1">
                    <a:lumMod val="75000"/>
                    <a:lumOff val="25000"/>
                  </a:schemeClr>
                </a:solidFill>
                <a:latin typeface="+mn-lt"/>
                <a:ea typeface="+mn-ea"/>
                <a:cs typeface="+mn-ea"/>
                <a:sym typeface="+mn-lt"/>
              </a:rPr>
              <a:t>上面的图片可自行更换，动画效果不变，方法是对图片点右键</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设置对象格式</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填充效果</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图片，选择事先准备好的图片即可。</a:t>
            </a:r>
            <a:endParaRPr lang="zh-CN" altLang="en-US" sz="1400">
              <a:solidFill>
                <a:schemeClr val="tx1">
                  <a:lumMod val="75000"/>
                  <a:lumOff val="25000"/>
                </a:schemeClr>
              </a:solidFill>
              <a:latin typeface="+mn-lt"/>
              <a:ea typeface="+mn-ea"/>
              <a:cs typeface="+mn-ea"/>
              <a:sym typeface="+mn-lt"/>
            </a:endParaRPr>
          </a:p>
        </p:txBody>
      </p:sp>
      <p:grpSp>
        <p:nvGrpSpPr>
          <p:cNvPr id="14" name="组合 48"/>
          <p:cNvGrpSpPr/>
          <p:nvPr/>
        </p:nvGrpSpPr>
        <p:grpSpPr>
          <a:xfrm>
            <a:off x="5843086" y="3821724"/>
            <a:ext cx="755650" cy="752892"/>
            <a:chOff x="6378550" y="998575"/>
            <a:chExt cx="755636" cy="753211"/>
          </a:xfrm>
        </p:grpSpPr>
        <p:grpSp>
          <p:nvGrpSpPr>
            <p:cNvPr id="15" name="组合 49"/>
            <p:cNvGrpSpPr/>
            <p:nvPr/>
          </p:nvGrpSpPr>
          <p:grpSpPr>
            <a:xfrm>
              <a:off x="6378550" y="998575"/>
              <a:ext cx="755636" cy="753211"/>
              <a:chOff x="4921135" y="2273835"/>
              <a:chExt cx="2359771" cy="2352197"/>
            </a:xfrm>
          </p:grpSpPr>
          <p:sp>
            <p:nvSpPr>
              <p:cNvPr id="17" name="椭圆 16"/>
              <p:cNvSpPr/>
              <p:nvPr/>
            </p:nvSpPr>
            <p:spPr>
              <a:xfrm>
                <a:off x="4921135" y="2273835"/>
                <a:ext cx="2359771" cy="2352197"/>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18" name="椭圆 17"/>
              <p:cNvSpPr/>
              <p:nvPr/>
            </p:nvSpPr>
            <p:spPr>
              <a:xfrm>
                <a:off x="5059942" y="2404086"/>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19" name="椭圆 18"/>
              <p:cNvSpPr/>
              <p:nvPr/>
            </p:nvSpPr>
            <p:spPr>
              <a:xfrm>
                <a:off x="5287990" y="2632235"/>
                <a:ext cx="1626061" cy="1626777"/>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grpSp>
        <p:sp>
          <p:nvSpPr>
            <p:cNvPr id="16" name="文本框 50"/>
            <p:cNvSpPr txBox="1"/>
            <p:nvPr/>
          </p:nvSpPr>
          <p:spPr>
            <a:xfrm>
              <a:off x="6523141" y="1142967"/>
              <a:ext cx="527699" cy="461861"/>
            </a:xfrm>
            <a:prstGeom prst="rect">
              <a:avLst/>
            </a:prstGeom>
            <a:noFill/>
            <a:ln>
              <a:noFill/>
            </a:ln>
          </p:spPr>
          <p:txBody>
            <a:bodyPr wrap="none">
              <a:spAutoFit/>
            </a:bodyPr>
            <a:lstStyle/>
            <a:p>
              <a:pPr eaLnBrk="1" fontAlgn="auto" hangingPunct="1">
                <a:spcBef>
                  <a:spcPct val="0"/>
                </a:spcBef>
                <a:spcAft>
                  <a:spcPct val="0"/>
                </a:spcAft>
                <a:defRPr/>
              </a:pPr>
              <a:r>
                <a:rPr lang="en-US" altLang="zh-CN" sz="2400" smtClean="0">
                  <a:solidFill>
                    <a:schemeClr val="tx1">
                      <a:lumMod val="65000"/>
                      <a:lumOff val="35000"/>
                    </a:schemeClr>
                  </a:solidFill>
                  <a:effectLst>
                    <a:innerShdw blurRad="114300">
                      <a:prstClr val="black"/>
                    </a:innerShdw>
                  </a:effectLst>
                  <a:cs typeface="+mn-ea"/>
                  <a:sym typeface="+mn-lt"/>
                </a:rPr>
                <a:t>02</a:t>
              </a:r>
              <a:endParaRPr lang="zh-CN" altLang="en-US" sz="2400">
                <a:solidFill>
                  <a:schemeClr val="tx1">
                    <a:lumMod val="65000"/>
                    <a:lumOff val="35000"/>
                  </a:schemeClr>
                </a:solidFill>
                <a:effectLst>
                  <a:innerShdw blurRad="114300">
                    <a:prstClr val="black"/>
                  </a:innerShdw>
                </a:effectLst>
                <a:cs typeface="+mn-ea"/>
                <a:sym typeface="+mn-lt"/>
              </a:endParaRPr>
            </a:p>
          </p:txBody>
        </p:sp>
      </p:grpSp>
      <p:sp>
        <p:nvSpPr>
          <p:cNvPr id="20" name="单圆角矩形 4"/>
          <p:cNvSpPr/>
          <p:nvPr/>
        </p:nvSpPr>
        <p:spPr bwMode="auto">
          <a:xfrm>
            <a:off x="8044782" y="4176556"/>
            <a:ext cx="3392500" cy="2061550"/>
          </a:xfrm>
          <a:custGeom>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ln>
        </p:spPr>
        <p:txBody>
          <a:bodyPr/>
          <a:lstStyle/>
          <a:p>
            <a:endParaRPr lang="zh-CN" altLang="en-US">
              <a:cs typeface="+mn-ea"/>
              <a:sym typeface="+mn-lt"/>
            </a:endParaRPr>
          </a:p>
        </p:txBody>
      </p:sp>
      <p:sp>
        <p:nvSpPr>
          <p:cNvPr id="21" name="TextBox 14"/>
          <p:cNvSpPr txBox="1">
            <a:spLocks noChangeArrowheads="1"/>
          </p:cNvSpPr>
          <p:nvPr/>
        </p:nvSpPr>
        <p:spPr bwMode="auto">
          <a:xfrm>
            <a:off x="8240979" y="4645601"/>
            <a:ext cx="30557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a:solidFill>
                  <a:schemeClr val="tx1">
                    <a:lumMod val="75000"/>
                    <a:lumOff val="25000"/>
                  </a:schemeClr>
                </a:solidFill>
                <a:latin typeface="+mn-lt"/>
                <a:ea typeface="+mn-ea"/>
                <a:cs typeface="+mn-ea"/>
                <a:sym typeface="+mn-lt"/>
              </a:rPr>
              <a:t>上面的图片可自行更换，动画效果不变，方法是对图片点右键</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设置对象格式</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填充效果</a:t>
            </a:r>
            <a:r>
              <a:rPr lang="en-US" altLang="zh-CN" sz="1400">
                <a:solidFill>
                  <a:schemeClr val="tx1">
                    <a:lumMod val="75000"/>
                    <a:lumOff val="25000"/>
                  </a:schemeClr>
                </a:solidFill>
                <a:latin typeface="+mn-lt"/>
                <a:ea typeface="+mn-ea"/>
                <a:cs typeface="+mn-ea"/>
                <a:sym typeface="+mn-lt"/>
              </a:rPr>
              <a:t>-&gt;</a:t>
            </a:r>
            <a:r>
              <a:rPr lang="zh-CN" altLang="en-US" sz="1400">
                <a:solidFill>
                  <a:schemeClr val="tx1">
                    <a:lumMod val="75000"/>
                    <a:lumOff val="25000"/>
                  </a:schemeClr>
                </a:solidFill>
                <a:latin typeface="+mn-lt"/>
                <a:ea typeface="+mn-ea"/>
                <a:cs typeface="+mn-ea"/>
                <a:sym typeface="+mn-lt"/>
              </a:rPr>
              <a:t>图片，选择事先准备好的图片即可。</a:t>
            </a:r>
            <a:endParaRPr lang="zh-CN" altLang="en-US" sz="1400">
              <a:solidFill>
                <a:schemeClr val="tx1">
                  <a:lumMod val="75000"/>
                  <a:lumOff val="25000"/>
                </a:schemeClr>
              </a:solidFill>
              <a:latin typeface="+mn-lt"/>
              <a:ea typeface="+mn-ea"/>
              <a:cs typeface="+mn-ea"/>
              <a:sym typeface="+mn-lt"/>
            </a:endParaRPr>
          </a:p>
        </p:txBody>
      </p:sp>
      <p:grpSp>
        <p:nvGrpSpPr>
          <p:cNvPr id="22" name="组合 48"/>
          <p:cNvGrpSpPr/>
          <p:nvPr/>
        </p:nvGrpSpPr>
        <p:grpSpPr>
          <a:xfrm>
            <a:off x="9408008" y="3821724"/>
            <a:ext cx="755650" cy="752892"/>
            <a:chOff x="6378550" y="998575"/>
            <a:chExt cx="755636" cy="753211"/>
          </a:xfrm>
        </p:grpSpPr>
        <p:grpSp>
          <p:nvGrpSpPr>
            <p:cNvPr id="23" name="组合 49"/>
            <p:cNvGrpSpPr/>
            <p:nvPr/>
          </p:nvGrpSpPr>
          <p:grpSpPr>
            <a:xfrm>
              <a:off x="6378550" y="998575"/>
              <a:ext cx="755636" cy="753211"/>
              <a:chOff x="4921135" y="2273835"/>
              <a:chExt cx="2359771" cy="2352197"/>
            </a:xfrm>
          </p:grpSpPr>
          <p:sp>
            <p:nvSpPr>
              <p:cNvPr id="25" name="椭圆 24"/>
              <p:cNvSpPr/>
              <p:nvPr/>
            </p:nvSpPr>
            <p:spPr>
              <a:xfrm>
                <a:off x="4921135" y="2273835"/>
                <a:ext cx="2359771" cy="2352197"/>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26" name="椭圆 25"/>
              <p:cNvSpPr/>
              <p:nvPr/>
            </p:nvSpPr>
            <p:spPr>
              <a:xfrm>
                <a:off x="5059942" y="2404086"/>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sp>
            <p:nvSpPr>
              <p:cNvPr id="27" name="椭圆 26"/>
              <p:cNvSpPr/>
              <p:nvPr/>
            </p:nvSpPr>
            <p:spPr>
              <a:xfrm>
                <a:off x="5287990" y="2632235"/>
                <a:ext cx="1626061" cy="1626777"/>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solidFill>
                    <a:schemeClr val="tx1">
                      <a:lumMod val="65000"/>
                      <a:lumOff val="35000"/>
                    </a:schemeClr>
                  </a:solidFill>
                  <a:cs typeface="+mn-ea"/>
                  <a:sym typeface="+mn-lt"/>
                </a:endParaRPr>
              </a:p>
            </p:txBody>
          </p:sp>
        </p:grpSp>
        <p:sp>
          <p:nvSpPr>
            <p:cNvPr id="24" name="文本框 50"/>
            <p:cNvSpPr txBox="1"/>
            <p:nvPr/>
          </p:nvSpPr>
          <p:spPr>
            <a:xfrm>
              <a:off x="6523141" y="1142967"/>
              <a:ext cx="527699" cy="461861"/>
            </a:xfrm>
            <a:prstGeom prst="rect">
              <a:avLst/>
            </a:prstGeom>
            <a:noFill/>
            <a:ln>
              <a:noFill/>
            </a:ln>
          </p:spPr>
          <p:txBody>
            <a:bodyPr wrap="none">
              <a:spAutoFit/>
            </a:bodyPr>
            <a:lstStyle/>
            <a:p>
              <a:pPr eaLnBrk="1" fontAlgn="auto" hangingPunct="1">
                <a:spcBef>
                  <a:spcPct val="0"/>
                </a:spcBef>
                <a:spcAft>
                  <a:spcPct val="0"/>
                </a:spcAft>
                <a:defRPr/>
              </a:pPr>
              <a:r>
                <a:rPr lang="en-US" altLang="zh-CN" sz="2400" smtClean="0">
                  <a:solidFill>
                    <a:schemeClr val="tx1">
                      <a:lumMod val="65000"/>
                      <a:lumOff val="35000"/>
                    </a:schemeClr>
                  </a:solidFill>
                  <a:effectLst>
                    <a:innerShdw blurRad="114300">
                      <a:prstClr val="black"/>
                    </a:innerShdw>
                  </a:effectLst>
                  <a:cs typeface="+mn-ea"/>
                  <a:sym typeface="+mn-lt"/>
                </a:rPr>
                <a:t>03</a:t>
              </a:r>
              <a:endParaRPr lang="zh-CN" altLang="en-US" sz="2400">
                <a:solidFill>
                  <a:schemeClr val="tx1">
                    <a:lumMod val="65000"/>
                    <a:lumOff val="35000"/>
                  </a:schemeClr>
                </a:solidFill>
                <a:effectLst>
                  <a:innerShdw blurRad="114300">
                    <a:prstClr val="black"/>
                  </a:innerShdw>
                </a:effectLst>
                <a:cs typeface="+mn-ea"/>
                <a:sym typeface="+mn-lt"/>
              </a:endParaRPr>
            </a:p>
          </p:txBody>
        </p:sp>
      </p:grpSp>
    </p:spTree>
  </p:cSld>
  <p:clrMapOvr>
    <a:masterClrMapping/>
  </p:clrMapOvr>
  <mc:AlternateContent>
    <mc:Choice xmlns:p14="http://schemas.microsoft.com/office/powerpoint/2010/main" Requires="p14">
      <p:transition spd="slow" advClick="0" p14:dur="160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750"/>
                                        <p:tgtEl>
                                          <p:spTgt spid="3"/>
                                        </p:tgtEl>
                                      </p:cBhvr>
                                    </p:animEffect>
                                  </p:childTnLst>
                                </p:cTn>
                              </p:par>
                            </p:childTnLst>
                          </p:cTn>
                        </p:par>
                        <p:par>
                          <p:cTn id="12" fill="hold" nodeType="afterGroup">
                            <p:stCondLst>
                              <p:cond delay="125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25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250"/>
                            </p:stCondLst>
                            <p:childTnLst>
                              <p:par>
                                <p:cTn id="28" presetID="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4250"/>
                            </p:stCondLst>
                            <p:childTnLst>
                              <p:par>
                                <p:cTn id="42" presetID="2" presetClass="entr" presetSubtype="4"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50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4" grpId="0" animBg="1"/>
      <p:bldP spid="5" grpId="0"/>
      <p:bldP spid="12" grpId="0" animBg="1"/>
      <p:bldP spid="13" grpId="0"/>
      <p:bldP spid="20" grpId="0" animBg="1"/>
      <p:bldP spid="21"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36" name="그룹 8"/>
          <p:cNvGrpSpPr/>
          <p:nvPr/>
        </p:nvGrpSpPr>
        <p:grpSpPr>
          <a:xfrm>
            <a:off x="2081014" y="1670740"/>
            <a:ext cx="4434201" cy="4427408"/>
            <a:chOff x="729148" y="1824038"/>
            <a:chExt cx="4144963" cy="4138613"/>
          </a:xfrm>
        </p:grpSpPr>
        <p:sp>
          <p:nvSpPr>
            <p:cNvPr id="37" name="Freeform 5"/>
            <p:cNvSpPr/>
            <p:nvPr/>
          </p:nvSpPr>
          <p:spPr bwMode="auto">
            <a:xfrm>
              <a:off x="1416536" y="4008120"/>
              <a:ext cx="2768600" cy="577850"/>
            </a:xfrm>
            <a:custGeom>
              <a:gdLst>
                <a:gd name="T0" fmla="*/ 0 w 1744"/>
                <a:gd name="T1" fmla="*/ 364 h 364"/>
                <a:gd name="T2" fmla="*/ 1744 w 1744"/>
                <a:gd name="T3" fmla="*/ 364 h 364"/>
                <a:gd name="T4" fmla="*/ 1563 w 1744"/>
                <a:gd name="T5" fmla="*/ 0 h 364"/>
                <a:gd name="T6" fmla="*/ 183 w 1744"/>
                <a:gd name="T7" fmla="*/ 0 h 364"/>
                <a:gd name="T8" fmla="*/ 0 w 1744"/>
                <a:gd name="T9" fmla="*/ 364 h 364"/>
              </a:gdLst>
              <a:cxnLst>
                <a:cxn ang="0">
                  <a:pos x="T0" y="T1"/>
                </a:cxn>
                <a:cxn ang="0">
                  <a:pos x="T2" y="T3"/>
                </a:cxn>
                <a:cxn ang="0">
                  <a:pos x="T4" y="T5"/>
                </a:cxn>
                <a:cxn ang="0">
                  <a:pos x="T6" y="T7"/>
                </a:cxn>
                <a:cxn ang="0">
                  <a:pos x="T8" y="T9"/>
                </a:cxn>
              </a:cxnLst>
              <a:rect l="0" t="0" r="r" b="b"/>
              <a:pathLst>
                <a:path w="1744" h="364">
                  <a:moveTo>
                    <a:pt x="0" y="364"/>
                  </a:moveTo>
                  <a:lnTo>
                    <a:pt x="1744" y="364"/>
                  </a:lnTo>
                  <a:lnTo>
                    <a:pt x="1563" y="0"/>
                  </a:lnTo>
                  <a:lnTo>
                    <a:pt x="183" y="0"/>
                  </a:lnTo>
                  <a:lnTo>
                    <a:pt x="0" y="364"/>
                  </a:lnTo>
                  <a:close/>
                </a:path>
              </a:pathLst>
            </a:custGeom>
            <a:solidFill>
              <a:schemeClr val="tx1">
                <a:lumMod val="75000"/>
                <a:lumOff val="25000"/>
              </a:schemeClr>
            </a:solidFill>
            <a:ln w="19050">
              <a:solidFill>
                <a:schemeClr val="tx1">
                  <a:lumMod val="75000"/>
                  <a:lumOff val="25000"/>
                </a:schemeClr>
              </a:solidFill>
              <a:prstDash val="solid"/>
              <a:round/>
            </a:ln>
          </p:spPr>
          <p:txBody>
            <a:bodyPr vert="horz" wrap="square" lIns="121920" tIns="60960" rIns="121920" bIns="60960" numCol="1" anchor="t" anchorCtr="0" compatLnSpc="1"/>
            <a:lstStyle/>
            <a:p>
              <a:endParaRPr lang="ko-KR" altLang="en-US" sz="3200"/>
            </a:p>
          </p:txBody>
        </p:sp>
        <p:sp>
          <p:nvSpPr>
            <p:cNvPr id="38" name="Freeform 6"/>
            <p:cNvSpPr/>
            <p:nvPr/>
          </p:nvSpPr>
          <p:spPr bwMode="auto">
            <a:xfrm>
              <a:off x="1738798" y="3367405"/>
              <a:ext cx="2124075" cy="576263"/>
            </a:xfrm>
            <a:custGeom>
              <a:gdLst>
                <a:gd name="T0" fmla="*/ 17 w 1338"/>
                <a:gd name="T1" fmla="*/ 332 h 363"/>
                <a:gd name="T2" fmla="*/ 0 w 1338"/>
                <a:gd name="T3" fmla="*/ 363 h 363"/>
                <a:gd name="T4" fmla="*/ 1338 w 1338"/>
                <a:gd name="T5" fmla="*/ 363 h 363"/>
                <a:gd name="T6" fmla="*/ 1322 w 1338"/>
                <a:gd name="T7" fmla="*/ 332 h 363"/>
                <a:gd name="T8" fmla="*/ 1157 w 1338"/>
                <a:gd name="T9" fmla="*/ 0 h 363"/>
                <a:gd name="T10" fmla="*/ 182 w 1338"/>
                <a:gd name="T11" fmla="*/ 0 h 363"/>
                <a:gd name="T12" fmla="*/ 17 w 1338"/>
                <a:gd name="T13" fmla="*/ 332 h 363"/>
              </a:gdLst>
              <a:cxnLst>
                <a:cxn ang="0">
                  <a:pos x="T0" y="T1"/>
                </a:cxn>
                <a:cxn ang="0">
                  <a:pos x="T2" y="T3"/>
                </a:cxn>
                <a:cxn ang="0">
                  <a:pos x="T4" y="T5"/>
                </a:cxn>
                <a:cxn ang="0">
                  <a:pos x="T6" y="T7"/>
                </a:cxn>
                <a:cxn ang="0">
                  <a:pos x="T8" y="T9"/>
                </a:cxn>
                <a:cxn ang="0">
                  <a:pos x="T10" y="T11"/>
                </a:cxn>
                <a:cxn ang="0">
                  <a:pos x="T12" y="T13"/>
                </a:cxn>
              </a:cxnLst>
              <a:rect l="0" t="0" r="r" b="b"/>
              <a:pathLst>
                <a:path w="1338" h="363">
                  <a:moveTo>
                    <a:pt x="17" y="332"/>
                  </a:moveTo>
                  <a:lnTo>
                    <a:pt x="0" y="363"/>
                  </a:lnTo>
                  <a:lnTo>
                    <a:pt x="1338" y="363"/>
                  </a:lnTo>
                  <a:lnTo>
                    <a:pt x="1322" y="332"/>
                  </a:lnTo>
                  <a:lnTo>
                    <a:pt x="1157" y="0"/>
                  </a:lnTo>
                  <a:lnTo>
                    <a:pt x="182" y="0"/>
                  </a:lnTo>
                  <a:lnTo>
                    <a:pt x="17" y="332"/>
                  </a:lnTo>
                  <a:close/>
                </a:path>
              </a:pathLst>
            </a:cu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vert="horz" wrap="square" lIns="121920" tIns="60960" rIns="121920" bIns="60960" numCol="1" anchor="t" anchorCtr="0" compatLnSpc="1"/>
            <a:lstStyle/>
            <a:p>
              <a:endParaRPr lang="ko-KR" altLang="en-US" sz="3200"/>
            </a:p>
          </p:txBody>
        </p:sp>
        <p:sp>
          <p:nvSpPr>
            <p:cNvPr id="39" name="Freeform 7"/>
            <p:cNvSpPr/>
            <p:nvPr/>
          </p:nvSpPr>
          <p:spPr bwMode="auto">
            <a:xfrm>
              <a:off x="1097448" y="4650422"/>
              <a:ext cx="3408363" cy="576263"/>
            </a:xfrm>
            <a:custGeom>
              <a:gdLst>
                <a:gd name="T0" fmla="*/ 0 w 2147"/>
                <a:gd name="T1" fmla="*/ 363 h 363"/>
                <a:gd name="T2" fmla="*/ 2147 w 2147"/>
                <a:gd name="T3" fmla="*/ 363 h 363"/>
                <a:gd name="T4" fmla="*/ 1965 w 2147"/>
                <a:gd name="T5" fmla="*/ 0 h 363"/>
                <a:gd name="T6" fmla="*/ 182 w 2147"/>
                <a:gd name="T7" fmla="*/ 0 h 363"/>
                <a:gd name="T8" fmla="*/ 0 w 2147"/>
                <a:gd name="T9" fmla="*/ 363 h 363"/>
              </a:gdLst>
              <a:cxnLst>
                <a:cxn ang="0">
                  <a:pos x="T0" y="T1"/>
                </a:cxn>
                <a:cxn ang="0">
                  <a:pos x="T2" y="T3"/>
                </a:cxn>
                <a:cxn ang="0">
                  <a:pos x="T4" y="T5"/>
                </a:cxn>
                <a:cxn ang="0">
                  <a:pos x="T6" y="T7"/>
                </a:cxn>
                <a:cxn ang="0">
                  <a:pos x="T8" y="T9"/>
                </a:cxn>
              </a:cxnLst>
              <a:rect l="0" t="0" r="r" b="b"/>
              <a:pathLst>
                <a:path w="2147" h="363">
                  <a:moveTo>
                    <a:pt x="0" y="363"/>
                  </a:moveTo>
                  <a:lnTo>
                    <a:pt x="2147" y="363"/>
                  </a:lnTo>
                  <a:lnTo>
                    <a:pt x="1965" y="0"/>
                  </a:lnTo>
                  <a:lnTo>
                    <a:pt x="182" y="0"/>
                  </a:lnTo>
                  <a:lnTo>
                    <a:pt x="0" y="363"/>
                  </a:lnTo>
                  <a:close/>
                </a:path>
              </a:pathLst>
            </a:custGeom>
            <a:solidFill>
              <a:schemeClr val="tx1">
                <a:lumMod val="75000"/>
                <a:lumOff val="25000"/>
              </a:schemeClr>
            </a:solidFill>
            <a:ln w="19050">
              <a:solidFill>
                <a:schemeClr val="tx1">
                  <a:lumMod val="75000"/>
                  <a:lumOff val="25000"/>
                </a:schemeClr>
              </a:solidFill>
              <a:prstDash val="solid"/>
              <a:round/>
            </a:ln>
          </p:spPr>
          <p:txBody>
            <a:bodyPr vert="horz" wrap="square" lIns="121920" tIns="60960" rIns="121920" bIns="60960" numCol="1" anchor="t" anchorCtr="0" compatLnSpc="1"/>
            <a:lstStyle/>
            <a:p>
              <a:endParaRPr lang="ko-KR" altLang="en-US" sz="3200"/>
            </a:p>
          </p:txBody>
        </p:sp>
        <p:sp>
          <p:nvSpPr>
            <p:cNvPr id="40" name="Freeform 8"/>
            <p:cNvSpPr/>
            <p:nvPr/>
          </p:nvSpPr>
          <p:spPr bwMode="auto">
            <a:xfrm>
              <a:off x="729148" y="5291138"/>
              <a:ext cx="4144963" cy="671513"/>
            </a:xfrm>
            <a:custGeom>
              <a:gdLst>
                <a:gd name="T0" fmla="*/ 0 w 2611"/>
                <a:gd name="T1" fmla="*/ 423 h 423"/>
                <a:gd name="T2" fmla="*/ 1306 w 2611"/>
                <a:gd name="T3" fmla="*/ 423 h 423"/>
                <a:gd name="T4" fmla="*/ 2611 w 2611"/>
                <a:gd name="T5" fmla="*/ 423 h 423"/>
                <a:gd name="T6" fmla="*/ 2400 w 2611"/>
                <a:gd name="T7" fmla="*/ 0 h 423"/>
                <a:gd name="T8" fmla="*/ 211 w 2611"/>
                <a:gd name="T9" fmla="*/ 0 h 423"/>
                <a:gd name="T10" fmla="*/ 0 w 2611"/>
                <a:gd name="T11" fmla="*/ 423 h 423"/>
              </a:gdLst>
              <a:cxnLst>
                <a:cxn ang="0">
                  <a:pos x="T0" y="T1"/>
                </a:cxn>
                <a:cxn ang="0">
                  <a:pos x="T2" y="T3"/>
                </a:cxn>
                <a:cxn ang="0">
                  <a:pos x="T4" y="T5"/>
                </a:cxn>
                <a:cxn ang="0">
                  <a:pos x="T6" y="T7"/>
                </a:cxn>
                <a:cxn ang="0">
                  <a:pos x="T8" y="T9"/>
                </a:cxn>
                <a:cxn ang="0">
                  <a:pos x="T10" y="T11"/>
                </a:cxn>
              </a:cxnLst>
              <a:rect l="0" t="0" r="r" b="b"/>
              <a:pathLst>
                <a:path w="2611" h="422">
                  <a:moveTo>
                    <a:pt x="0" y="423"/>
                  </a:moveTo>
                  <a:lnTo>
                    <a:pt x="1306" y="423"/>
                  </a:lnTo>
                  <a:lnTo>
                    <a:pt x="2611" y="423"/>
                  </a:lnTo>
                  <a:lnTo>
                    <a:pt x="2400" y="0"/>
                  </a:lnTo>
                  <a:lnTo>
                    <a:pt x="211" y="0"/>
                  </a:lnTo>
                  <a:lnTo>
                    <a:pt x="0" y="423"/>
                  </a:lnTo>
                  <a:close/>
                </a:path>
              </a:pathLst>
            </a:cu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vert="horz" wrap="square" lIns="121920" tIns="60960" rIns="121920" bIns="60960" numCol="1" anchor="t" anchorCtr="0" compatLnSpc="1"/>
            <a:lstStyle/>
            <a:p>
              <a:endParaRPr lang="ko-KR" altLang="en-US" sz="3200"/>
            </a:p>
          </p:txBody>
        </p:sp>
        <p:sp>
          <p:nvSpPr>
            <p:cNvPr id="41" name="Freeform 9"/>
            <p:cNvSpPr/>
            <p:nvPr/>
          </p:nvSpPr>
          <p:spPr bwMode="auto">
            <a:xfrm>
              <a:off x="2381736" y="1824038"/>
              <a:ext cx="839788" cy="836613"/>
            </a:xfrm>
            <a:custGeom>
              <a:gdLst>
                <a:gd name="T0" fmla="*/ 265 w 529"/>
                <a:gd name="T1" fmla="*/ 0 h 527"/>
                <a:gd name="T2" fmla="*/ 0 w 529"/>
                <a:gd name="T3" fmla="*/ 527 h 527"/>
                <a:gd name="T4" fmla="*/ 529 w 529"/>
                <a:gd name="T5" fmla="*/ 527 h 527"/>
                <a:gd name="T6" fmla="*/ 265 w 529"/>
                <a:gd name="T7" fmla="*/ 0 h 527"/>
              </a:gdLst>
              <a:cxnLst>
                <a:cxn ang="0">
                  <a:pos x="T0" y="T1"/>
                </a:cxn>
                <a:cxn ang="0">
                  <a:pos x="T2" y="T3"/>
                </a:cxn>
                <a:cxn ang="0">
                  <a:pos x="T4" y="T5"/>
                </a:cxn>
                <a:cxn ang="0">
                  <a:pos x="T6" y="T7"/>
                </a:cxn>
              </a:cxnLst>
              <a:rect l="0" t="0" r="r" b="b"/>
              <a:pathLst>
                <a:path w="529" h="527">
                  <a:moveTo>
                    <a:pt x="265" y="0"/>
                  </a:moveTo>
                  <a:lnTo>
                    <a:pt x="0" y="527"/>
                  </a:lnTo>
                  <a:lnTo>
                    <a:pt x="529" y="527"/>
                  </a:lnTo>
                  <a:lnTo>
                    <a:pt x="265" y="0"/>
                  </a:lnTo>
                  <a:close/>
                </a:path>
              </a:pathLst>
            </a:cu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vert="horz" wrap="square" lIns="121920" tIns="60960" rIns="121920" bIns="60960" numCol="1" anchor="t" anchorCtr="0" compatLnSpc="1"/>
            <a:lstStyle/>
            <a:p>
              <a:endParaRPr lang="ko-KR" altLang="en-US" sz="3200"/>
            </a:p>
          </p:txBody>
        </p:sp>
        <p:sp>
          <p:nvSpPr>
            <p:cNvPr id="42" name="Freeform 10"/>
            <p:cNvSpPr/>
            <p:nvPr/>
          </p:nvSpPr>
          <p:spPr bwMode="auto">
            <a:xfrm>
              <a:off x="2061061" y="2725103"/>
              <a:ext cx="1482725" cy="577850"/>
            </a:xfrm>
            <a:custGeom>
              <a:gdLst>
                <a:gd name="T0" fmla="*/ 182 w 934"/>
                <a:gd name="T1" fmla="*/ 0 h 364"/>
                <a:gd name="T2" fmla="*/ 0 w 934"/>
                <a:gd name="T3" fmla="*/ 364 h 364"/>
                <a:gd name="T4" fmla="*/ 934 w 934"/>
                <a:gd name="T5" fmla="*/ 364 h 364"/>
                <a:gd name="T6" fmla="*/ 751 w 934"/>
                <a:gd name="T7" fmla="*/ 0 h 364"/>
                <a:gd name="T8" fmla="*/ 182 w 934"/>
                <a:gd name="T9" fmla="*/ 0 h 364"/>
              </a:gdLst>
              <a:cxnLst>
                <a:cxn ang="0">
                  <a:pos x="T0" y="T1"/>
                </a:cxn>
                <a:cxn ang="0">
                  <a:pos x="T2" y="T3"/>
                </a:cxn>
                <a:cxn ang="0">
                  <a:pos x="T4" y="T5"/>
                </a:cxn>
                <a:cxn ang="0">
                  <a:pos x="T6" y="T7"/>
                </a:cxn>
                <a:cxn ang="0">
                  <a:pos x="T8" y="T9"/>
                </a:cxn>
              </a:cxnLst>
              <a:rect l="0" t="0" r="r" b="b"/>
              <a:pathLst>
                <a:path w="934" h="364">
                  <a:moveTo>
                    <a:pt x="182" y="0"/>
                  </a:moveTo>
                  <a:lnTo>
                    <a:pt x="0" y="364"/>
                  </a:lnTo>
                  <a:lnTo>
                    <a:pt x="934" y="364"/>
                  </a:lnTo>
                  <a:lnTo>
                    <a:pt x="751" y="0"/>
                  </a:lnTo>
                  <a:lnTo>
                    <a:pt x="182" y="0"/>
                  </a:lnTo>
                  <a:close/>
                </a:path>
              </a:pathLst>
            </a:cu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txBody>
            <a:bodyPr vert="horz" wrap="square" lIns="121920" tIns="60960" rIns="121920" bIns="60960" numCol="1" anchor="t" anchorCtr="0" compatLnSpc="1"/>
            <a:lstStyle/>
            <a:p>
              <a:endParaRPr lang="ko-KR" altLang="en-US" sz="3200"/>
            </a:p>
          </p:txBody>
        </p:sp>
        <p:sp>
          <p:nvSpPr>
            <p:cNvPr id="43" name="Rectangle 3"/>
            <p:cNvSpPr txBox="1">
              <a:spLocks noChangeArrowheads="1"/>
            </p:cNvSpPr>
            <p:nvPr/>
          </p:nvSpPr>
          <p:spPr bwMode="auto">
            <a:xfrm>
              <a:off x="2491256" y="2879738"/>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rgbClr val="222D47"/>
                  </a:solidFill>
                  <a:latin typeface="Tahoma" panose="020b0604030504040204" pitchFamily="34" charset="0"/>
                  <a:ea typeface="Tahoma" panose="020b0604030504040204" pitchFamily="34" charset="0"/>
                  <a:cs typeface="Tahoma" panose="020b0604030504040204" pitchFamily="34" charset="0"/>
                </a:rPr>
                <a:t>B</a:t>
              </a:r>
              <a:endParaRPr lang="en-US" sz="1865" b="1">
                <a:solidFill>
                  <a:srgbClr val="222D47"/>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3"/>
            <p:cNvSpPr txBox="1">
              <a:spLocks noChangeArrowheads="1"/>
            </p:cNvSpPr>
            <p:nvPr/>
          </p:nvSpPr>
          <p:spPr bwMode="auto">
            <a:xfrm>
              <a:off x="2491256" y="3521247"/>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rgbClr val="222D47"/>
                  </a:solidFill>
                  <a:latin typeface="Tahoma" panose="020b0604030504040204" pitchFamily="34" charset="0"/>
                  <a:ea typeface="Tahoma" panose="020b0604030504040204" pitchFamily="34" charset="0"/>
                  <a:cs typeface="Tahoma" panose="020b0604030504040204" pitchFamily="34" charset="0"/>
                </a:rPr>
                <a:t>C</a:t>
              </a:r>
              <a:endParaRPr lang="en-US" sz="1865" b="1">
                <a:solidFill>
                  <a:srgbClr val="222D47"/>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3"/>
            <p:cNvSpPr txBox="1">
              <a:spLocks noChangeArrowheads="1"/>
            </p:cNvSpPr>
            <p:nvPr/>
          </p:nvSpPr>
          <p:spPr bwMode="auto">
            <a:xfrm>
              <a:off x="2491256" y="2239984"/>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rgbClr val="222D47"/>
                  </a:solidFill>
                  <a:latin typeface="Tahoma" panose="020b0604030504040204" pitchFamily="34" charset="0"/>
                  <a:ea typeface="Tahoma" panose="020b0604030504040204" pitchFamily="34" charset="0"/>
                  <a:cs typeface="Tahoma" panose="020b0604030504040204" pitchFamily="34" charset="0"/>
                </a:rPr>
                <a:t>A</a:t>
              </a:r>
              <a:endParaRPr lang="en-US" sz="1865" b="1">
                <a:solidFill>
                  <a:srgbClr val="222D47"/>
                </a:solidFill>
                <a:latin typeface="Tahoma" panose="020b0604030504040204" pitchFamily="34" charset="0"/>
                <a:ea typeface="Tahoma" panose="020b0604030504040204" pitchFamily="34" charset="0"/>
                <a:cs typeface="Tahoma" panose="020b0604030504040204" pitchFamily="34" charset="0"/>
              </a:endParaRPr>
            </a:p>
          </p:txBody>
        </p:sp>
        <p:sp>
          <p:nvSpPr>
            <p:cNvPr id="46" name="Rectangle 3"/>
            <p:cNvSpPr txBox="1">
              <a:spLocks noChangeArrowheads="1"/>
            </p:cNvSpPr>
            <p:nvPr/>
          </p:nvSpPr>
          <p:spPr bwMode="auto">
            <a:xfrm>
              <a:off x="2491256" y="4162754"/>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chemeClr val="bg1"/>
                  </a:solidFill>
                  <a:latin typeface="Tahoma" panose="020b0604030504040204" pitchFamily="34" charset="0"/>
                  <a:ea typeface="Tahoma" panose="020b0604030504040204" pitchFamily="34" charset="0"/>
                  <a:cs typeface="Tahoma" panose="020b0604030504040204" pitchFamily="34" charset="0"/>
                </a:rPr>
                <a:t>D</a:t>
              </a:r>
              <a:endParaRPr lang="en-US" sz="1865"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 name="Rectangle 3"/>
            <p:cNvSpPr txBox="1">
              <a:spLocks noChangeArrowheads="1"/>
            </p:cNvSpPr>
            <p:nvPr/>
          </p:nvSpPr>
          <p:spPr bwMode="auto">
            <a:xfrm>
              <a:off x="2491256" y="4804263"/>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chemeClr val="bg1"/>
                  </a:solidFill>
                  <a:latin typeface="Tahoma" panose="020b0604030504040204" pitchFamily="34" charset="0"/>
                  <a:ea typeface="Tahoma" panose="020b0604030504040204" pitchFamily="34" charset="0"/>
                  <a:cs typeface="Tahoma" panose="020b0604030504040204" pitchFamily="34" charset="0"/>
                </a:rPr>
                <a:t>E</a:t>
              </a:r>
              <a:endParaRPr lang="en-US" sz="1865"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Rectangle 3"/>
            <p:cNvSpPr txBox="1">
              <a:spLocks noChangeArrowheads="1"/>
            </p:cNvSpPr>
            <p:nvPr/>
          </p:nvSpPr>
          <p:spPr bwMode="auto">
            <a:xfrm>
              <a:off x="2491256" y="5492603"/>
              <a:ext cx="622334" cy="26858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1865" b="1">
                  <a:solidFill>
                    <a:srgbClr val="222D47"/>
                  </a:solidFill>
                  <a:latin typeface="Tahoma" panose="020b0604030504040204" pitchFamily="34" charset="0"/>
                  <a:ea typeface="Tahoma" panose="020b0604030504040204" pitchFamily="34" charset="0"/>
                  <a:cs typeface="Tahoma" panose="020b0604030504040204" pitchFamily="34" charset="0"/>
                </a:rPr>
                <a:t>F</a:t>
              </a:r>
              <a:endParaRPr lang="en-US" sz="1865" b="1">
                <a:solidFill>
                  <a:srgbClr val="222D47"/>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49" name="꺾인 연결선 9"/>
          <p:cNvCxnSpPr/>
          <p:nvPr/>
        </p:nvCxnSpPr>
        <p:spPr>
          <a:xfrm rot="5400000" flipH="1" flipV="1">
            <a:off x="5320169" y="2225751"/>
            <a:ext cx="2352649" cy="1772883"/>
          </a:xfrm>
          <a:prstGeom prst="bentConnector3">
            <a:avLst>
              <a:gd name="adj1" fmla="val 100000"/>
            </a:avLst>
          </a:prstGeom>
          <a:solidFill>
            <a:schemeClr val="bg1"/>
          </a:solidFill>
          <a:ln w="19050" cap="rnd">
            <a:solidFill>
              <a:schemeClr val="tx1">
                <a:lumMod val="75000"/>
                <a:lumOff val="2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50" name="꺾인 연결선 10"/>
          <p:cNvCxnSpPr/>
          <p:nvPr/>
        </p:nvCxnSpPr>
        <p:spPr>
          <a:xfrm flipV="1">
            <a:off x="5970895" y="4259025"/>
            <a:ext cx="1412039" cy="743564"/>
          </a:xfrm>
          <a:prstGeom prst="bentConnector3">
            <a:avLst/>
          </a:prstGeom>
          <a:solidFill>
            <a:schemeClr val="bg1"/>
          </a:solidFill>
          <a:ln w="19050" cap="rnd">
            <a:solidFill>
              <a:schemeClr val="tx1">
                <a:lumMod val="75000"/>
                <a:lumOff val="2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grpSp>
        <p:nvGrpSpPr>
          <p:cNvPr id="132" name="组合 131"/>
          <p:cNvGrpSpPr/>
          <p:nvPr/>
        </p:nvGrpSpPr>
        <p:grpSpPr>
          <a:xfrm>
            <a:off x="7607165" y="4049792"/>
            <a:ext cx="2267756" cy="2002749"/>
            <a:chOff x="7607165" y="4049792"/>
            <a:chExt cx="2267756" cy="2002749"/>
          </a:xfrm>
        </p:grpSpPr>
        <p:grpSp>
          <p:nvGrpSpPr>
            <p:cNvPr id="57" name="그룹 12"/>
            <p:cNvGrpSpPr/>
            <p:nvPr/>
          </p:nvGrpSpPr>
          <p:grpSpPr>
            <a:xfrm>
              <a:off x="7607165" y="4579041"/>
              <a:ext cx="2267756" cy="1473500"/>
              <a:chOff x="5629329" y="2308721"/>
              <a:chExt cx="2119833" cy="1377387"/>
            </a:xfrm>
          </p:grpSpPr>
          <p:sp>
            <p:nvSpPr>
              <p:cNvPr id="58" name="Rectangle 3"/>
              <p:cNvSpPr txBox="1">
                <a:spLocks noChangeArrowheads="1"/>
              </p:cNvSpPr>
              <p:nvPr/>
            </p:nvSpPr>
            <p:spPr bwMode="auto">
              <a:xfrm>
                <a:off x="5652120" y="2428684"/>
                <a:ext cx="2046812" cy="23016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spcBef>
                    <a:spcPct val="0"/>
                  </a:spcBef>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添加</a:t>
                </a:r>
                <a:r>
                  <a:rPr lang="zh-CN" altLang="en-US" sz="1600" b="1" smtClean="0">
                    <a:solidFill>
                      <a:schemeClr val="tx1">
                        <a:lumMod val="75000"/>
                        <a:lumOff val="25000"/>
                      </a:schemeClr>
                    </a:solidFill>
                    <a:latin typeface="微软雅黑" panose="020b0503020204020204" pitchFamily="34" charset="-122"/>
                    <a:ea typeface="微软雅黑" panose="020b0503020204020204" pitchFamily="34" charset="-122"/>
                  </a:rPr>
                  <a:t>标题二</a:t>
                </a:r>
                <a:endParaRPr lang="en-US" altLang="zh-CN" sz="1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Rectangle 3"/>
              <p:cNvSpPr txBox="1">
                <a:spLocks noChangeArrowheads="1"/>
              </p:cNvSpPr>
              <p:nvPr/>
            </p:nvSpPr>
            <p:spPr bwMode="auto">
              <a:xfrm>
                <a:off x="5629329" y="2847982"/>
                <a:ext cx="2092396" cy="556403"/>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lvl="0" indent="0" defTabSz="914400" eaLnBrk="1" latinLnBrk="0" hangingPunct="1">
                  <a:lnSpc>
                    <a:spcPct val="110000"/>
                  </a:lnSpc>
                  <a:spcBef>
                    <a:spcPct val="0"/>
                  </a:spcBef>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endPar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0" name="직선 연결선 83"/>
              <p:cNvCxnSpPr/>
              <p:nvPr/>
            </p:nvCxnSpPr>
            <p:spPr>
              <a:xfrm>
                <a:off x="5629329" y="2308721"/>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직선 연결선 84"/>
              <p:cNvCxnSpPr/>
              <p:nvPr/>
            </p:nvCxnSpPr>
            <p:spPr>
              <a:xfrm>
                <a:off x="5629329" y="2744988"/>
                <a:ext cx="2119833"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직선 연결선 85"/>
              <p:cNvCxnSpPr/>
              <p:nvPr/>
            </p:nvCxnSpPr>
            <p:spPr>
              <a:xfrm>
                <a:off x="5629329" y="3686108"/>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5"/>
            <p:cNvSpPr>
              <a:spLocks noEditPoints="1"/>
            </p:cNvSpPr>
            <p:nvPr/>
          </p:nvSpPr>
          <p:spPr bwMode="auto">
            <a:xfrm>
              <a:off x="7611503" y="4049792"/>
              <a:ext cx="424731" cy="426931"/>
            </a:xfrm>
            <a:custGeom>
              <a:gdLst>
                <a:gd name="T0" fmla="*/ 193 w 1160"/>
                <a:gd name="T1" fmla="*/ 4 h 1164"/>
                <a:gd name="T2" fmla="*/ 255 w 1160"/>
                <a:gd name="T3" fmla="*/ 37 h 1164"/>
                <a:gd name="T4" fmla="*/ 219 w 1160"/>
                <a:gd name="T5" fmla="*/ 287 h 1164"/>
                <a:gd name="T6" fmla="*/ 165 w 1160"/>
                <a:gd name="T7" fmla="*/ 242 h 1164"/>
                <a:gd name="T8" fmla="*/ 951 w 1160"/>
                <a:gd name="T9" fmla="*/ 125 h 1164"/>
                <a:gd name="T10" fmla="*/ 1011 w 1160"/>
                <a:gd name="T11" fmla="*/ 165 h 1164"/>
                <a:gd name="T12" fmla="*/ 960 w 1160"/>
                <a:gd name="T13" fmla="*/ 567 h 1164"/>
                <a:gd name="T14" fmla="*/ 577 w 1160"/>
                <a:gd name="T15" fmla="*/ 1002 h 1164"/>
                <a:gd name="T16" fmla="*/ 23 w 1160"/>
                <a:gd name="T17" fmla="*/ 979 h 1164"/>
                <a:gd name="T18" fmla="*/ 0 w 1160"/>
                <a:gd name="T19" fmla="*/ 201 h 1164"/>
                <a:gd name="T20" fmla="*/ 29 w 1160"/>
                <a:gd name="T21" fmla="*/ 142 h 1164"/>
                <a:gd name="T22" fmla="*/ 525 w 1160"/>
                <a:gd name="T23" fmla="*/ 242 h 1164"/>
                <a:gd name="T24" fmla="*/ 470 w 1160"/>
                <a:gd name="T25" fmla="*/ 287 h 1164"/>
                <a:gd name="T26" fmla="*/ 311 w 1160"/>
                <a:gd name="T27" fmla="*/ 124 h 1164"/>
                <a:gd name="T28" fmla="*/ 470 w 1160"/>
                <a:gd name="T29" fmla="*/ 0 h 1164"/>
                <a:gd name="T30" fmla="*/ 525 w 1160"/>
                <a:gd name="T31" fmla="*/ 46 h 1164"/>
                <a:gd name="T32" fmla="*/ 767 w 1160"/>
                <a:gd name="T33" fmla="*/ 284 h 1164"/>
                <a:gd name="T34" fmla="*/ 704 w 1160"/>
                <a:gd name="T35" fmla="*/ 251 h 1164"/>
                <a:gd name="T36" fmla="*/ 711 w 1160"/>
                <a:gd name="T37" fmla="*/ 21 h 1164"/>
                <a:gd name="T38" fmla="*/ 781 w 1160"/>
                <a:gd name="T39" fmla="*/ 14 h 1164"/>
                <a:gd name="T40" fmla="*/ 337 w 1160"/>
                <a:gd name="T41" fmla="*/ 548 h 1164"/>
                <a:gd name="T42" fmla="*/ 356 w 1160"/>
                <a:gd name="T43" fmla="*/ 619 h 1164"/>
                <a:gd name="T44" fmla="*/ 231 w 1160"/>
                <a:gd name="T45" fmla="*/ 639 h 1164"/>
                <a:gd name="T46" fmla="*/ 211 w 1160"/>
                <a:gd name="T47" fmla="*/ 568 h 1164"/>
                <a:gd name="T48" fmla="*/ 562 w 1160"/>
                <a:gd name="T49" fmla="*/ 712 h 1164"/>
                <a:gd name="T50" fmla="*/ 585 w 1160"/>
                <a:gd name="T51" fmla="*/ 741 h 1164"/>
                <a:gd name="T52" fmla="*/ 452 w 1160"/>
                <a:gd name="T53" fmla="*/ 802 h 1164"/>
                <a:gd name="T54" fmla="*/ 441 w 1160"/>
                <a:gd name="T55" fmla="*/ 726 h 1164"/>
                <a:gd name="T56" fmla="*/ 334 w 1160"/>
                <a:gd name="T57" fmla="*/ 712 h 1164"/>
                <a:gd name="T58" fmla="*/ 356 w 1160"/>
                <a:gd name="T59" fmla="*/ 781 h 1164"/>
                <a:gd name="T60" fmla="*/ 233 w 1160"/>
                <a:gd name="T61" fmla="*/ 803 h 1164"/>
                <a:gd name="T62" fmla="*/ 210 w 1160"/>
                <a:gd name="T63" fmla="*/ 735 h 1164"/>
                <a:gd name="T64" fmla="*/ 690 w 1160"/>
                <a:gd name="T65" fmla="*/ 548 h 1164"/>
                <a:gd name="T66" fmla="*/ 756 w 1160"/>
                <a:gd name="T67" fmla="*/ 581 h 1164"/>
                <a:gd name="T68" fmla="*/ 667 w 1160"/>
                <a:gd name="T69" fmla="*/ 571 h 1164"/>
                <a:gd name="T70" fmla="*/ 461 w 1160"/>
                <a:gd name="T71" fmla="*/ 548 h 1164"/>
                <a:gd name="T72" fmla="*/ 585 w 1160"/>
                <a:gd name="T73" fmla="*/ 571 h 1164"/>
                <a:gd name="T74" fmla="*/ 562 w 1160"/>
                <a:gd name="T75" fmla="*/ 639 h 1164"/>
                <a:gd name="T76" fmla="*/ 439 w 1160"/>
                <a:gd name="T77" fmla="*/ 616 h 1164"/>
                <a:gd name="T78" fmla="*/ 461 w 1160"/>
                <a:gd name="T79" fmla="*/ 548 h 1164"/>
                <a:gd name="T80" fmla="*/ 749 w 1160"/>
                <a:gd name="T81" fmla="*/ 726 h 1164"/>
                <a:gd name="T82" fmla="*/ 676 w 1160"/>
                <a:gd name="T83" fmla="*/ 881 h 1164"/>
                <a:gd name="T84" fmla="*/ 735 w 1160"/>
                <a:gd name="T85" fmla="*/ 1023 h 1164"/>
                <a:gd name="T86" fmla="*/ 897 w 1160"/>
                <a:gd name="T87" fmla="*/ 1081 h 1164"/>
                <a:gd name="T88" fmla="*/ 1043 w 1160"/>
                <a:gd name="T89" fmla="*/ 993 h 1164"/>
                <a:gd name="T90" fmla="*/ 1069 w 1160"/>
                <a:gd name="T91" fmla="*/ 822 h 1164"/>
                <a:gd name="T92" fmla="*/ 956 w 1160"/>
                <a:gd name="T93" fmla="*/ 696 h 1164"/>
                <a:gd name="T94" fmla="*/ 742 w 1160"/>
                <a:gd name="T95" fmla="*/ 632 h 1164"/>
                <a:gd name="T96" fmla="*/ 877 w 1160"/>
                <a:gd name="T97" fmla="*/ 598 h 1164"/>
                <a:gd name="T98" fmla="*/ 1035 w 1160"/>
                <a:gd name="T99" fmla="*/ 646 h 1164"/>
                <a:gd name="T100" fmla="*/ 1151 w 1160"/>
                <a:gd name="T101" fmla="*/ 810 h 1164"/>
                <a:gd name="T102" fmla="*/ 1154 w 1160"/>
                <a:gd name="T103" fmla="*/ 938 h 1164"/>
                <a:gd name="T104" fmla="*/ 1057 w 1160"/>
                <a:gd name="T105" fmla="*/ 1099 h 1164"/>
                <a:gd name="T106" fmla="*/ 892 w 1160"/>
                <a:gd name="T107" fmla="*/ 1164 h 1164"/>
                <a:gd name="T108" fmla="*/ 767 w 1160"/>
                <a:gd name="T109" fmla="*/ 1142 h 1164"/>
                <a:gd name="T110" fmla="*/ 611 w 1160"/>
                <a:gd name="T111" fmla="*/ 978 h 1164"/>
                <a:gd name="T112" fmla="*/ 595 w 1160"/>
                <a:gd name="T113" fmla="*/ 853 h 1164"/>
                <a:gd name="T114" fmla="*/ 677 w 1160"/>
                <a:gd name="T115" fmla="*/ 681 h 1164"/>
                <a:gd name="T116" fmla="*/ 862 w 1160"/>
                <a:gd name="T117" fmla="*/ 919 h 1164"/>
                <a:gd name="T118" fmla="*/ 917 w 1160"/>
                <a:gd name="T119" fmla="*/ 889 h 1164"/>
                <a:gd name="T120" fmla="*/ 874 w 1160"/>
                <a:gd name="T121" fmla="*/ 840 h 1164"/>
                <a:gd name="T122" fmla="*/ 767 w 1160"/>
                <a:gd name="T123" fmla="*/ 772 h 1164"/>
                <a:gd name="T124" fmla="*/ 836 w 1160"/>
                <a:gd name="T125" fmla="*/ 879 h 1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0" h="1164">
                  <a:moveTo>
                    <a:pt x="78" y="124"/>
                  </a:moveTo>
                  <a:lnTo>
                    <a:pt x="165" y="124"/>
                  </a:lnTo>
                  <a:lnTo>
                    <a:pt x="165" y="46"/>
                  </a:lnTo>
                  <a:lnTo>
                    <a:pt x="165" y="46"/>
                  </a:lnTo>
                  <a:lnTo>
                    <a:pt x="166" y="37"/>
                  </a:lnTo>
                  <a:lnTo>
                    <a:pt x="168" y="28"/>
                  </a:lnTo>
                  <a:lnTo>
                    <a:pt x="173" y="21"/>
                  </a:lnTo>
                  <a:lnTo>
                    <a:pt x="178" y="14"/>
                  </a:lnTo>
                  <a:lnTo>
                    <a:pt x="185" y="8"/>
                  </a:lnTo>
                  <a:lnTo>
                    <a:pt x="193" y="4"/>
                  </a:lnTo>
                  <a:lnTo>
                    <a:pt x="201" y="1"/>
                  </a:lnTo>
                  <a:lnTo>
                    <a:pt x="210" y="0"/>
                  </a:lnTo>
                  <a:lnTo>
                    <a:pt x="210" y="0"/>
                  </a:lnTo>
                  <a:lnTo>
                    <a:pt x="219" y="1"/>
                  </a:lnTo>
                  <a:lnTo>
                    <a:pt x="229" y="4"/>
                  </a:lnTo>
                  <a:lnTo>
                    <a:pt x="235" y="8"/>
                  </a:lnTo>
                  <a:lnTo>
                    <a:pt x="242" y="14"/>
                  </a:lnTo>
                  <a:lnTo>
                    <a:pt x="248" y="21"/>
                  </a:lnTo>
                  <a:lnTo>
                    <a:pt x="253" y="28"/>
                  </a:lnTo>
                  <a:lnTo>
                    <a:pt x="255" y="37"/>
                  </a:lnTo>
                  <a:lnTo>
                    <a:pt x="256" y="46"/>
                  </a:lnTo>
                  <a:lnTo>
                    <a:pt x="256" y="242"/>
                  </a:lnTo>
                  <a:lnTo>
                    <a:pt x="256" y="242"/>
                  </a:lnTo>
                  <a:lnTo>
                    <a:pt x="255" y="251"/>
                  </a:lnTo>
                  <a:lnTo>
                    <a:pt x="253" y="260"/>
                  </a:lnTo>
                  <a:lnTo>
                    <a:pt x="248" y="267"/>
                  </a:lnTo>
                  <a:lnTo>
                    <a:pt x="242" y="274"/>
                  </a:lnTo>
                  <a:lnTo>
                    <a:pt x="235" y="280"/>
                  </a:lnTo>
                  <a:lnTo>
                    <a:pt x="229" y="284"/>
                  </a:lnTo>
                  <a:lnTo>
                    <a:pt x="219" y="287"/>
                  </a:lnTo>
                  <a:lnTo>
                    <a:pt x="210" y="288"/>
                  </a:lnTo>
                  <a:lnTo>
                    <a:pt x="210" y="288"/>
                  </a:lnTo>
                  <a:lnTo>
                    <a:pt x="201" y="287"/>
                  </a:lnTo>
                  <a:lnTo>
                    <a:pt x="193" y="284"/>
                  </a:lnTo>
                  <a:lnTo>
                    <a:pt x="185" y="280"/>
                  </a:lnTo>
                  <a:lnTo>
                    <a:pt x="178" y="274"/>
                  </a:lnTo>
                  <a:lnTo>
                    <a:pt x="173" y="267"/>
                  </a:lnTo>
                  <a:lnTo>
                    <a:pt x="168" y="260"/>
                  </a:lnTo>
                  <a:lnTo>
                    <a:pt x="166" y="251"/>
                  </a:lnTo>
                  <a:lnTo>
                    <a:pt x="165" y="242"/>
                  </a:lnTo>
                  <a:lnTo>
                    <a:pt x="165" y="206"/>
                  </a:lnTo>
                  <a:lnTo>
                    <a:pt x="82" y="206"/>
                  </a:lnTo>
                  <a:lnTo>
                    <a:pt x="82" y="375"/>
                  </a:lnTo>
                  <a:lnTo>
                    <a:pt x="938" y="375"/>
                  </a:lnTo>
                  <a:lnTo>
                    <a:pt x="938" y="206"/>
                  </a:lnTo>
                  <a:lnTo>
                    <a:pt x="849" y="206"/>
                  </a:lnTo>
                  <a:lnTo>
                    <a:pt x="849" y="124"/>
                  </a:lnTo>
                  <a:lnTo>
                    <a:pt x="943" y="124"/>
                  </a:lnTo>
                  <a:lnTo>
                    <a:pt x="943" y="124"/>
                  </a:lnTo>
                  <a:lnTo>
                    <a:pt x="951" y="125"/>
                  </a:lnTo>
                  <a:lnTo>
                    <a:pt x="959" y="126"/>
                  </a:lnTo>
                  <a:lnTo>
                    <a:pt x="966" y="127"/>
                  </a:lnTo>
                  <a:lnTo>
                    <a:pt x="974" y="130"/>
                  </a:lnTo>
                  <a:lnTo>
                    <a:pt x="979" y="133"/>
                  </a:lnTo>
                  <a:lnTo>
                    <a:pt x="986" y="137"/>
                  </a:lnTo>
                  <a:lnTo>
                    <a:pt x="992" y="142"/>
                  </a:lnTo>
                  <a:lnTo>
                    <a:pt x="998" y="146"/>
                  </a:lnTo>
                  <a:lnTo>
                    <a:pt x="1003" y="152"/>
                  </a:lnTo>
                  <a:lnTo>
                    <a:pt x="1007" y="158"/>
                  </a:lnTo>
                  <a:lnTo>
                    <a:pt x="1011" y="165"/>
                  </a:lnTo>
                  <a:lnTo>
                    <a:pt x="1015" y="171"/>
                  </a:lnTo>
                  <a:lnTo>
                    <a:pt x="1017" y="178"/>
                  </a:lnTo>
                  <a:lnTo>
                    <a:pt x="1019" y="185"/>
                  </a:lnTo>
                  <a:lnTo>
                    <a:pt x="1021" y="193"/>
                  </a:lnTo>
                  <a:lnTo>
                    <a:pt x="1021" y="201"/>
                  </a:lnTo>
                  <a:lnTo>
                    <a:pt x="1021" y="590"/>
                  </a:lnTo>
                  <a:lnTo>
                    <a:pt x="1021" y="590"/>
                  </a:lnTo>
                  <a:lnTo>
                    <a:pt x="1001" y="582"/>
                  </a:lnTo>
                  <a:lnTo>
                    <a:pt x="981" y="574"/>
                  </a:lnTo>
                  <a:lnTo>
                    <a:pt x="960" y="567"/>
                  </a:lnTo>
                  <a:lnTo>
                    <a:pt x="938" y="563"/>
                  </a:lnTo>
                  <a:lnTo>
                    <a:pt x="938" y="429"/>
                  </a:lnTo>
                  <a:lnTo>
                    <a:pt x="82" y="429"/>
                  </a:lnTo>
                  <a:lnTo>
                    <a:pt x="82" y="920"/>
                  </a:lnTo>
                  <a:lnTo>
                    <a:pt x="555" y="920"/>
                  </a:lnTo>
                  <a:lnTo>
                    <a:pt x="555" y="920"/>
                  </a:lnTo>
                  <a:lnTo>
                    <a:pt x="558" y="940"/>
                  </a:lnTo>
                  <a:lnTo>
                    <a:pt x="563" y="962"/>
                  </a:lnTo>
                  <a:lnTo>
                    <a:pt x="569" y="983"/>
                  </a:lnTo>
                  <a:lnTo>
                    <a:pt x="577" y="1002"/>
                  </a:lnTo>
                  <a:lnTo>
                    <a:pt x="78" y="1002"/>
                  </a:lnTo>
                  <a:lnTo>
                    <a:pt x="78" y="1002"/>
                  </a:lnTo>
                  <a:lnTo>
                    <a:pt x="70" y="1002"/>
                  </a:lnTo>
                  <a:lnTo>
                    <a:pt x="63" y="1001"/>
                  </a:lnTo>
                  <a:lnTo>
                    <a:pt x="55" y="999"/>
                  </a:lnTo>
                  <a:lnTo>
                    <a:pt x="48" y="996"/>
                  </a:lnTo>
                  <a:lnTo>
                    <a:pt x="41" y="993"/>
                  </a:lnTo>
                  <a:lnTo>
                    <a:pt x="35" y="988"/>
                  </a:lnTo>
                  <a:lnTo>
                    <a:pt x="29" y="984"/>
                  </a:lnTo>
                  <a:lnTo>
                    <a:pt x="23" y="979"/>
                  </a:lnTo>
                  <a:lnTo>
                    <a:pt x="23" y="979"/>
                  </a:lnTo>
                  <a:lnTo>
                    <a:pt x="19" y="973"/>
                  </a:lnTo>
                  <a:lnTo>
                    <a:pt x="14" y="968"/>
                  </a:lnTo>
                  <a:lnTo>
                    <a:pt x="11" y="961"/>
                  </a:lnTo>
                  <a:lnTo>
                    <a:pt x="7" y="954"/>
                  </a:lnTo>
                  <a:lnTo>
                    <a:pt x="4" y="947"/>
                  </a:lnTo>
                  <a:lnTo>
                    <a:pt x="3" y="940"/>
                  </a:lnTo>
                  <a:lnTo>
                    <a:pt x="1" y="932"/>
                  </a:lnTo>
                  <a:lnTo>
                    <a:pt x="0" y="924"/>
                  </a:lnTo>
                  <a:lnTo>
                    <a:pt x="0" y="201"/>
                  </a:lnTo>
                  <a:lnTo>
                    <a:pt x="0" y="201"/>
                  </a:lnTo>
                  <a:lnTo>
                    <a:pt x="1" y="193"/>
                  </a:lnTo>
                  <a:lnTo>
                    <a:pt x="3" y="185"/>
                  </a:lnTo>
                  <a:lnTo>
                    <a:pt x="4" y="178"/>
                  </a:lnTo>
                  <a:lnTo>
                    <a:pt x="7" y="171"/>
                  </a:lnTo>
                  <a:lnTo>
                    <a:pt x="11" y="165"/>
                  </a:lnTo>
                  <a:lnTo>
                    <a:pt x="14" y="158"/>
                  </a:lnTo>
                  <a:lnTo>
                    <a:pt x="19" y="152"/>
                  </a:lnTo>
                  <a:lnTo>
                    <a:pt x="23" y="146"/>
                  </a:lnTo>
                  <a:lnTo>
                    <a:pt x="29" y="142"/>
                  </a:lnTo>
                  <a:lnTo>
                    <a:pt x="35" y="137"/>
                  </a:lnTo>
                  <a:lnTo>
                    <a:pt x="41" y="133"/>
                  </a:lnTo>
                  <a:lnTo>
                    <a:pt x="48" y="130"/>
                  </a:lnTo>
                  <a:lnTo>
                    <a:pt x="55" y="127"/>
                  </a:lnTo>
                  <a:lnTo>
                    <a:pt x="63" y="126"/>
                  </a:lnTo>
                  <a:lnTo>
                    <a:pt x="70" y="125"/>
                  </a:lnTo>
                  <a:lnTo>
                    <a:pt x="78" y="124"/>
                  </a:lnTo>
                  <a:lnTo>
                    <a:pt x="78" y="124"/>
                  </a:lnTo>
                  <a:close/>
                  <a:moveTo>
                    <a:pt x="525" y="242"/>
                  </a:moveTo>
                  <a:lnTo>
                    <a:pt x="525" y="242"/>
                  </a:lnTo>
                  <a:lnTo>
                    <a:pt x="524" y="251"/>
                  </a:lnTo>
                  <a:lnTo>
                    <a:pt x="522" y="259"/>
                  </a:lnTo>
                  <a:lnTo>
                    <a:pt x="517" y="267"/>
                  </a:lnTo>
                  <a:lnTo>
                    <a:pt x="512" y="274"/>
                  </a:lnTo>
                  <a:lnTo>
                    <a:pt x="506" y="280"/>
                  </a:lnTo>
                  <a:lnTo>
                    <a:pt x="498" y="283"/>
                  </a:lnTo>
                  <a:lnTo>
                    <a:pt x="489" y="287"/>
                  </a:lnTo>
                  <a:lnTo>
                    <a:pt x="480" y="288"/>
                  </a:lnTo>
                  <a:lnTo>
                    <a:pt x="480" y="288"/>
                  </a:lnTo>
                  <a:lnTo>
                    <a:pt x="470" y="287"/>
                  </a:lnTo>
                  <a:lnTo>
                    <a:pt x="462" y="283"/>
                  </a:lnTo>
                  <a:lnTo>
                    <a:pt x="455" y="280"/>
                  </a:lnTo>
                  <a:lnTo>
                    <a:pt x="448" y="274"/>
                  </a:lnTo>
                  <a:lnTo>
                    <a:pt x="442" y="267"/>
                  </a:lnTo>
                  <a:lnTo>
                    <a:pt x="437" y="259"/>
                  </a:lnTo>
                  <a:lnTo>
                    <a:pt x="435" y="251"/>
                  </a:lnTo>
                  <a:lnTo>
                    <a:pt x="434" y="242"/>
                  </a:lnTo>
                  <a:lnTo>
                    <a:pt x="434" y="206"/>
                  </a:lnTo>
                  <a:lnTo>
                    <a:pt x="311" y="206"/>
                  </a:lnTo>
                  <a:lnTo>
                    <a:pt x="311" y="124"/>
                  </a:lnTo>
                  <a:lnTo>
                    <a:pt x="434" y="124"/>
                  </a:lnTo>
                  <a:lnTo>
                    <a:pt x="434" y="46"/>
                  </a:lnTo>
                  <a:lnTo>
                    <a:pt x="434" y="46"/>
                  </a:lnTo>
                  <a:lnTo>
                    <a:pt x="435" y="37"/>
                  </a:lnTo>
                  <a:lnTo>
                    <a:pt x="437" y="28"/>
                  </a:lnTo>
                  <a:lnTo>
                    <a:pt x="442" y="20"/>
                  </a:lnTo>
                  <a:lnTo>
                    <a:pt x="448" y="13"/>
                  </a:lnTo>
                  <a:lnTo>
                    <a:pt x="455" y="7"/>
                  </a:lnTo>
                  <a:lnTo>
                    <a:pt x="462" y="4"/>
                  </a:lnTo>
                  <a:lnTo>
                    <a:pt x="470" y="0"/>
                  </a:lnTo>
                  <a:lnTo>
                    <a:pt x="480" y="0"/>
                  </a:lnTo>
                  <a:lnTo>
                    <a:pt x="480" y="0"/>
                  </a:lnTo>
                  <a:lnTo>
                    <a:pt x="489" y="0"/>
                  </a:lnTo>
                  <a:lnTo>
                    <a:pt x="498" y="4"/>
                  </a:lnTo>
                  <a:lnTo>
                    <a:pt x="506" y="7"/>
                  </a:lnTo>
                  <a:lnTo>
                    <a:pt x="512" y="13"/>
                  </a:lnTo>
                  <a:lnTo>
                    <a:pt x="517" y="20"/>
                  </a:lnTo>
                  <a:lnTo>
                    <a:pt x="522" y="28"/>
                  </a:lnTo>
                  <a:lnTo>
                    <a:pt x="524" y="37"/>
                  </a:lnTo>
                  <a:lnTo>
                    <a:pt x="525" y="46"/>
                  </a:lnTo>
                  <a:lnTo>
                    <a:pt x="525" y="242"/>
                  </a:lnTo>
                  <a:lnTo>
                    <a:pt x="525" y="242"/>
                  </a:lnTo>
                  <a:close/>
                  <a:moveTo>
                    <a:pt x="795" y="242"/>
                  </a:moveTo>
                  <a:lnTo>
                    <a:pt x="795" y="242"/>
                  </a:lnTo>
                  <a:lnTo>
                    <a:pt x="793" y="251"/>
                  </a:lnTo>
                  <a:lnTo>
                    <a:pt x="791" y="260"/>
                  </a:lnTo>
                  <a:lnTo>
                    <a:pt x="787" y="267"/>
                  </a:lnTo>
                  <a:lnTo>
                    <a:pt x="781" y="274"/>
                  </a:lnTo>
                  <a:lnTo>
                    <a:pt x="774" y="280"/>
                  </a:lnTo>
                  <a:lnTo>
                    <a:pt x="767" y="284"/>
                  </a:lnTo>
                  <a:lnTo>
                    <a:pt x="758" y="287"/>
                  </a:lnTo>
                  <a:lnTo>
                    <a:pt x="749" y="288"/>
                  </a:lnTo>
                  <a:lnTo>
                    <a:pt x="749" y="288"/>
                  </a:lnTo>
                  <a:lnTo>
                    <a:pt x="740" y="287"/>
                  </a:lnTo>
                  <a:lnTo>
                    <a:pt x="732" y="284"/>
                  </a:lnTo>
                  <a:lnTo>
                    <a:pt x="724" y="280"/>
                  </a:lnTo>
                  <a:lnTo>
                    <a:pt x="717" y="274"/>
                  </a:lnTo>
                  <a:lnTo>
                    <a:pt x="711" y="267"/>
                  </a:lnTo>
                  <a:lnTo>
                    <a:pt x="707" y="260"/>
                  </a:lnTo>
                  <a:lnTo>
                    <a:pt x="704" y="251"/>
                  </a:lnTo>
                  <a:lnTo>
                    <a:pt x="703" y="242"/>
                  </a:lnTo>
                  <a:lnTo>
                    <a:pt x="703" y="206"/>
                  </a:lnTo>
                  <a:lnTo>
                    <a:pt x="580" y="206"/>
                  </a:lnTo>
                  <a:lnTo>
                    <a:pt x="580" y="124"/>
                  </a:lnTo>
                  <a:lnTo>
                    <a:pt x="703" y="124"/>
                  </a:lnTo>
                  <a:lnTo>
                    <a:pt x="703" y="46"/>
                  </a:lnTo>
                  <a:lnTo>
                    <a:pt x="703" y="46"/>
                  </a:lnTo>
                  <a:lnTo>
                    <a:pt x="704" y="37"/>
                  </a:lnTo>
                  <a:lnTo>
                    <a:pt x="707" y="28"/>
                  </a:lnTo>
                  <a:lnTo>
                    <a:pt x="711" y="21"/>
                  </a:lnTo>
                  <a:lnTo>
                    <a:pt x="717" y="14"/>
                  </a:lnTo>
                  <a:lnTo>
                    <a:pt x="724" y="8"/>
                  </a:lnTo>
                  <a:lnTo>
                    <a:pt x="732" y="4"/>
                  </a:lnTo>
                  <a:lnTo>
                    <a:pt x="740" y="1"/>
                  </a:lnTo>
                  <a:lnTo>
                    <a:pt x="749" y="0"/>
                  </a:lnTo>
                  <a:lnTo>
                    <a:pt x="749" y="0"/>
                  </a:lnTo>
                  <a:lnTo>
                    <a:pt x="758" y="1"/>
                  </a:lnTo>
                  <a:lnTo>
                    <a:pt x="767" y="4"/>
                  </a:lnTo>
                  <a:lnTo>
                    <a:pt x="774" y="8"/>
                  </a:lnTo>
                  <a:lnTo>
                    <a:pt x="781" y="14"/>
                  </a:lnTo>
                  <a:lnTo>
                    <a:pt x="787" y="21"/>
                  </a:lnTo>
                  <a:lnTo>
                    <a:pt x="791" y="28"/>
                  </a:lnTo>
                  <a:lnTo>
                    <a:pt x="793" y="37"/>
                  </a:lnTo>
                  <a:lnTo>
                    <a:pt x="795" y="46"/>
                  </a:lnTo>
                  <a:lnTo>
                    <a:pt x="795" y="242"/>
                  </a:lnTo>
                  <a:lnTo>
                    <a:pt x="795" y="242"/>
                  </a:lnTo>
                  <a:close/>
                  <a:moveTo>
                    <a:pt x="235" y="548"/>
                  </a:moveTo>
                  <a:lnTo>
                    <a:pt x="331" y="548"/>
                  </a:lnTo>
                  <a:lnTo>
                    <a:pt x="331" y="548"/>
                  </a:lnTo>
                  <a:lnTo>
                    <a:pt x="337" y="548"/>
                  </a:lnTo>
                  <a:lnTo>
                    <a:pt x="342" y="550"/>
                  </a:lnTo>
                  <a:lnTo>
                    <a:pt x="345" y="552"/>
                  </a:lnTo>
                  <a:lnTo>
                    <a:pt x="350" y="555"/>
                  </a:lnTo>
                  <a:lnTo>
                    <a:pt x="352" y="559"/>
                  </a:lnTo>
                  <a:lnTo>
                    <a:pt x="354" y="563"/>
                  </a:lnTo>
                  <a:lnTo>
                    <a:pt x="356" y="568"/>
                  </a:lnTo>
                  <a:lnTo>
                    <a:pt x="356" y="573"/>
                  </a:lnTo>
                  <a:lnTo>
                    <a:pt x="356" y="614"/>
                  </a:lnTo>
                  <a:lnTo>
                    <a:pt x="356" y="614"/>
                  </a:lnTo>
                  <a:lnTo>
                    <a:pt x="356" y="619"/>
                  </a:lnTo>
                  <a:lnTo>
                    <a:pt x="354" y="624"/>
                  </a:lnTo>
                  <a:lnTo>
                    <a:pt x="352" y="628"/>
                  </a:lnTo>
                  <a:lnTo>
                    <a:pt x="350" y="632"/>
                  </a:lnTo>
                  <a:lnTo>
                    <a:pt x="345" y="635"/>
                  </a:lnTo>
                  <a:lnTo>
                    <a:pt x="342" y="637"/>
                  </a:lnTo>
                  <a:lnTo>
                    <a:pt x="337" y="639"/>
                  </a:lnTo>
                  <a:lnTo>
                    <a:pt x="331" y="639"/>
                  </a:lnTo>
                  <a:lnTo>
                    <a:pt x="235" y="639"/>
                  </a:lnTo>
                  <a:lnTo>
                    <a:pt x="235" y="639"/>
                  </a:lnTo>
                  <a:lnTo>
                    <a:pt x="231" y="639"/>
                  </a:lnTo>
                  <a:lnTo>
                    <a:pt x="226" y="637"/>
                  </a:lnTo>
                  <a:lnTo>
                    <a:pt x="222" y="635"/>
                  </a:lnTo>
                  <a:lnTo>
                    <a:pt x="218" y="632"/>
                  </a:lnTo>
                  <a:lnTo>
                    <a:pt x="215" y="628"/>
                  </a:lnTo>
                  <a:lnTo>
                    <a:pt x="213" y="624"/>
                  </a:lnTo>
                  <a:lnTo>
                    <a:pt x="211" y="619"/>
                  </a:lnTo>
                  <a:lnTo>
                    <a:pt x="210" y="614"/>
                  </a:lnTo>
                  <a:lnTo>
                    <a:pt x="210" y="573"/>
                  </a:lnTo>
                  <a:lnTo>
                    <a:pt x="210" y="573"/>
                  </a:lnTo>
                  <a:lnTo>
                    <a:pt x="211" y="568"/>
                  </a:lnTo>
                  <a:lnTo>
                    <a:pt x="213" y="563"/>
                  </a:lnTo>
                  <a:lnTo>
                    <a:pt x="215" y="559"/>
                  </a:lnTo>
                  <a:lnTo>
                    <a:pt x="218" y="555"/>
                  </a:lnTo>
                  <a:lnTo>
                    <a:pt x="222" y="552"/>
                  </a:lnTo>
                  <a:lnTo>
                    <a:pt x="226" y="550"/>
                  </a:lnTo>
                  <a:lnTo>
                    <a:pt x="231" y="548"/>
                  </a:lnTo>
                  <a:lnTo>
                    <a:pt x="235" y="548"/>
                  </a:lnTo>
                  <a:lnTo>
                    <a:pt x="235" y="548"/>
                  </a:lnTo>
                  <a:close/>
                  <a:moveTo>
                    <a:pt x="461" y="712"/>
                  </a:moveTo>
                  <a:lnTo>
                    <a:pt x="562" y="712"/>
                  </a:lnTo>
                  <a:lnTo>
                    <a:pt x="562" y="712"/>
                  </a:lnTo>
                  <a:lnTo>
                    <a:pt x="566" y="713"/>
                  </a:lnTo>
                  <a:lnTo>
                    <a:pt x="571" y="714"/>
                  </a:lnTo>
                  <a:lnTo>
                    <a:pt x="574" y="717"/>
                  </a:lnTo>
                  <a:lnTo>
                    <a:pt x="578" y="719"/>
                  </a:lnTo>
                  <a:lnTo>
                    <a:pt x="581" y="722"/>
                  </a:lnTo>
                  <a:lnTo>
                    <a:pt x="582" y="726"/>
                  </a:lnTo>
                  <a:lnTo>
                    <a:pt x="585" y="730"/>
                  </a:lnTo>
                  <a:lnTo>
                    <a:pt x="585" y="735"/>
                  </a:lnTo>
                  <a:lnTo>
                    <a:pt x="585" y="741"/>
                  </a:lnTo>
                  <a:lnTo>
                    <a:pt x="585" y="741"/>
                  </a:lnTo>
                  <a:lnTo>
                    <a:pt x="578" y="756"/>
                  </a:lnTo>
                  <a:lnTo>
                    <a:pt x="572" y="772"/>
                  </a:lnTo>
                  <a:lnTo>
                    <a:pt x="566" y="788"/>
                  </a:lnTo>
                  <a:lnTo>
                    <a:pt x="562" y="803"/>
                  </a:lnTo>
                  <a:lnTo>
                    <a:pt x="562" y="803"/>
                  </a:lnTo>
                  <a:lnTo>
                    <a:pt x="461" y="803"/>
                  </a:lnTo>
                  <a:lnTo>
                    <a:pt x="461" y="803"/>
                  </a:lnTo>
                  <a:lnTo>
                    <a:pt x="457" y="803"/>
                  </a:lnTo>
                  <a:lnTo>
                    <a:pt x="452" y="802"/>
                  </a:lnTo>
                  <a:lnTo>
                    <a:pt x="449" y="800"/>
                  </a:lnTo>
                  <a:lnTo>
                    <a:pt x="445" y="797"/>
                  </a:lnTo>
                  <a:lnTo>
                    <a:pt x="442" y="793"/>
                  </a:lnTo>
                  <a:lnTo>
                    <a:pt x="441" y="790"/>
                  </a:lnTo>
                  <a:lnTo>
                    <a:pt x="439" y="785"/>
                  </a:lnTo>
                  <a:lnTo>
                    <a:pt x="439" y="781"/>
                  </a:lnTo>
                  <a:lnTo>
                    <a:pt x="439" y="735"/>
                  </a:lnTo>
                  <a:lnTo>
                    <a:pt x="439" y="735"/>
                  </a:lnTo>
                  <a:lnTo>
                    <a:pt x="439" y="730"/>
                  </a:lnTo>
                  <a:lnTo>
                    <a:pt x="441" y="726"/>
                  </a:lnTo>
                  <a:lnTo>
                    <a:pt x="442" y="722"/>
                  </a:lnTo>
                  <a:lnTo>
                    <a:pt x="445" y="719"/>
                  </a:lnTo>
                  <a:lnTo>
                    <a:pt x="449" y="717"/>
                  </a:lnTo>
                  <a:lnTo>
                    <a:pt x="452" y="714"/>
                  </a:lnTo>
                  <a:lnTo>
                    <a:pt x="457" y="713"/>
                  </a:lnTo>
                  <a:lnTo>
                    <a:pt x="461" y="712"/>
                  </a:lnTo>
                  <a:lnTo>
                    <a:pt x="461" y="712"/>
                  </a:lnTo>
                  <a:close/>
                  <a:moveTo>
                    <a:pt x="233" y="712"/>
                  </a:moveTo>
                  <a:lnTo>
                    <a:pt x="334" y="712"/>
                  </a:lnTo>
                  <a:lnTo>
                    <a:pt x="334" y="712"/>
                  </a:lnTo>
                  <a:lnTo>
                    <a:pt x="338" y="713"/>
                  </a:lnTo>
                  <a:lnTo>
                    <a:pt x="343" y="714"/>
                  </a:lnTo>
                  <a:lnTo>
                    <a:pt x="346" y="717"/>
                  </a:lnTo>
                  <a:lnTo>
                    <a:pt x="350" y="719"/>
                  </a:lnTo>
                  <a:lnTo>
                    <a:pt x="353" y="722"/>
                  </a:lnTo>
                  <a:lnTo>
                    <a:pt x="355" y="726"/>
                  </a:lnTo>
                  <a:lnTo>
                    <a:pt x="356" y="730"/>
                  </a:lnTo>
                  <a:lnTo>
                    <a:pt x="356" y="735"/>
                  </a:lnTo>
                  <a:lnTo>
                    <a:pt x="356" y="781"/>
                  </a:lnTo>
                  <a:lnTo>
                    <a:pt x="356" y="781"/>
                  </a:lnTo>
                  <a:lnTo>
                    <a:pt x="356" y="785"/>
                  </a:lnTo>
                  <a:lnTo>
                    <a:pt x="355" y="790"/>
                  </a:lnTo>
                  <a:lnTo>
                    <a:pt x="353" y="793"/>
                  </a:lnTo>
                  <a:lnTo>
                    <a:pt x="350" y="797"/>
                  </a:lnTo>
                  <a:lnTo>
                    <a:pt x="346" y="800"/>
                  </a:lnTo>
                  <a:lnTo>
                    <a:pt x="343" y="802"/>
                  </a:lnTo>
                  <a:lnTo>
                    <a:pt x="338" y="803"/>
                  </a:lnTo>
                  <a:lnTo>
                    <a:pt x="334" y="803"/>
                  </a:lnTo>
                  <a:lnTo>
                    <a:pt x="233" y="803"/>
                  </a:lnTo>
                  <a:lnTo>
                    <a:pt x="233" y="803"/>
                  </a:lnTo>
                  <a:lnTo>
                    <a:pt x="229" y="803"/>
                  </a:lnTo>
                  <a:lnTo>
                    <a:pt x="224" y="802"/>
                  </a:lnTo>
                  <a:lnTo>
                    <a:pt x="221" y="800"/>
                  </a:lnTo>
                  <a:lnTo>
                    <a:pt x="217" y="797"/>
                  </a:lnTo>
                  <a:lnTo>
                    <a:pt x="215" y="793"/>
                  </a:lnTo>
                  <a:lnTo>
                    <a:pt x="213" y="790"/>
                  </a:lnTo>
                  <a:lnTo>
                    <a:pt x="211" y="785"/>
                  </a:lnTo>
                  <a:lnTo>
                    <a:pt x="210" y="781"/>
                  </a:lnTo>
                  <a:lnTo>
                    <a:pt x="210" y="735"/>
                  </a:lnTo>
                  <a:lnTo>
                    <a:pt x="210" y="735"/>
                  </a:lnTo>
                  <a:lnTo>
                    <a:pt x="211" y="730"/>
                  </a:lnTo>
                  <a:lnTo>
                    <a:pt x="213" y="726"/>
                  </a:lnTo>
                  <a:lnTo>
                    <a:pt x="215" y="722"/>
                  </a:lnTo>
                  <a:lnTo>
                    <a:pt x="217" y="719"/>
                  </a:lnTo>
                  <a:lnTo>
                    <a:pt x="221" y="717"/>
                  </a:lnTo>
                  <a:lnTo>
                    <a:pt x="224" y="714"/>
                  </a:lnTo>
                  <a:lnTo>
                    <a:pt x="229" y="713"/>
                  </a:lnTo>
                  <a:lnTo>
                    <a:pt x="233" y="712"/>
                  </a:lnTo>
                  <a:lnTo>
                    <a:pt x="233" y="712"/>
                  </a:lnTo>
                  <a:close/>
                  <a:moveTo>
                    <a:pt x="690" y="548"/>
                  </a:moveTo>
                  <a:lnTo>
                    <a:pt x="790" y="548"/>
                  </a:lnTo>
                  <a:lnTo>
                    <a:pt x="790" y="548"/>
                  </a:lnTo>
                  <a:lnTo>
                    <a:pt x="797" y="549"/>
                  </a:lnTo>
                  <a:lnTo>
                    <a:pt x="804" y="552"/>
                  </a:lnTo>
                  <a:lnTo>
                    <a:pt x="808" y="557"/>
                  </a:lnTo>
                  <a:lnTo>
                    <a:pt x="812" y="564"/>
                  </a:lnTo>
                  <a:lnTo>
                    <a:pt x="812" y="564"/>
                  </a:lnTo>
                  <a:lnTo>
                    <a:pt x="792" y="568"/>
                  </a:lnTo>
                  <a:lnTo>
                    <a:pt x="774" y="574"/>
                  </a:lnTo>
                  <a:lnTo>
                    <a:pt x="756" y="581"/>
                  </a:lnTo>
                  <a:lnTo>
                    <a:pt x="738" y="588"/>
                  </a:lnTo>
                  <a:lnTo>
                    <a:pt x="720" y="597"/>
                  </a:lnTo>
                  <a:lnTo>
                    <a:pt x="703" y="607"/>
                  </a:lnTo>
                  <a:lnTo>
                    <a:pt x="687" y="619"/>
                  </a:lnTo>
                  <a:lnTo>
                    <a:pt x="671" y="630"/>
                  </a:lnTo>
                  <a:lnTo>
                    <a:pt x="671" y="630"/>
                  </a:lnTo>
                  <a:lnTo>
                    <a:pt x="668" y="624"/>
                  </a:lnTo>
                  <a:lnTo>
                    <a:pt x="667" y="616"/>
                  </a:lnTo>
                  <a:lnTo>
                    <a:pt x="667" y="571"/>
                  </a:lnTo>
                  <a:lnTo>
                    <a:pt x="667" y="571"/>
                  </a:lnTo>
                  <a:lnTo>
                    <a:pt x="668" y="566"/>
                  </a:lnTo>
                  <a:lnTo>
                    <a:pt x="669" y="562"/>
                  </a:lnTo>
                  <a:lnTo>
                    <a:pt x="671" y="558"/>
                  </a:lnTo>
                  <a:lnTo>
                    <a:pt x="674" y="555"/>
                  </a:lnTo>
                  <a:lnTo>
                    <a:pt x="677" y="551"/>
                  </a:lnTo>
                  <a:lnTo>
                    <a:pt x="680" y="550"/>
                  </a:lnTo>
                  <a:lnTo>
                    <a:pt x="685" y="548"/>
                  </a:lnTo>
                  <a:lnTo>
                    <a:pt x="690" y="548"/>
                  </a:lnTo>
                  <a:lnTo>
                    <a:pt x="690" y="548"/>
                  </a:lnTo>
                  <a:close/>
                  <a:moveTo>
                    <a:pt x="461" y="548"/>
                  </a:moveTo>
                  <a:lnTo>
                    <a:pt x="562" y="548"/>
                  </a:lnTo>
                  <a:lnTo>
                    <a:pt x="562" y="548"/>
                  </a:lnTo>
                  <a:lnTo>
                    <a:pt x="566" y="548"/>
                  </a:lnTo>
                  <a:lnTo>
                    <a:pt x="571" y="550"/>
                  </a:lnTo>
                  <a:lnTo>
                    <a:pt x="574" y="551"/>
                  </a:lnTo>
                  <a:lnTo>
                    <a:pt x="578" y="555"/>
                  </a:lnTo>
                  <a:lnTo>
                    <a:pt x="581" y="558"/>
                  </a:lnTo>
                  <a:lnTo>
                    <a:pt x="582" y="562"/>
                  </a:lnTo>
                  <a:lnTo>
                    <a:pt x="585" y="566"/>
                  </a:lnTo>
                  <a:lnTo>
                    <a:pt x="585" y="571"/>
                  </a:lnTo>
                  <a:lnTo>
                    <a:pt x="585" y="616"/>
                  </a:lnTo>
                  <a:lnTo>
                    <a:pt x="585" y="616"/>
                  </a:lnTo>
                  <a:lnTo>
                    <a:pt x="585" y="621"/>
                  </a:lnTo>
                  <a:lnTo>
                    <a:pt x="582" y="626"/>
                  </a:lnTo>
                  <a:lnTo>
                    <a:pt x="581" y="629"/>
                  </a:lnTo>
                  <a:lnTo>
                    <a:pt x="578" y="632"/>
                  </a:lnTo>
                  <a:lnTo>
                    <a:pt x="574" y="636"/>
                  </a:lnTo>
                  <a:lnTo>
                    <a:pt x="571" y="637"/>
                  </a:lnTo>
                  <a:lnTo>
                    <a:pt x="566" y="639"/>
                  </a:lnTo>
                  <a:lnTo>
                    <a:pt x="562" y="639"/>
                  </a:lnTo>
                  <a:lnTo>
                    <a:pt x="461" y="639"/>
                  </a:lnTo>
                  <a:lnTo>
                    <a:pt x="461" y="639"/>
                  </a:lnTo>
                  <a:lnTo>
                    <a:pt x="457" y="639"/>
                  </a:lnTo>
                  <a:lnTo>
                    <a:pt x="452" y="637"/>
                  </a:lnTo>
                  <a:lnTo>
                    <a:pt x="449" y="636"/>
                  </a:lnTo>
                  <a:lnTo>
                    <a:pt x="445" y="632"/>
                  </a:lnTo>
                  <a:lnTo>
                    <a:pt x="442" y="629"/>
                  </a:lnTo>
                  <a:lnTo>
                    <a:pt x="441" y="626"/>
                  </a:lnTo>
                  <a:lnTo>
                    <a:pt x="439" y="621"/>
                  </a:lnTo>
                  <a:lnTo>
                    <a:pt x="439" y="616"/>
                  </a:lnTo>
                  <a:lnTo>
                    <a:pt x="439" y="571"/>
                  </a:lnTo>
                  <a:lnTo>
                    <a:pt x="439" y="571"/>
                  </a:lnTo>
                  <a:lnTo>
                    <a:pt x="439" y="566"/>
                  </a:lnTo>
                  <a:lnTo>
                    <a:pt x="441" y="562"/>
                  </a:lnTo>
                  <a:lnTo>
                    <a:pt x="442" y="558"/>
                  </a:lnTo>
                  <a:lnTo>
                    <a:pt x="445" y="555"/>
                  </a:lnTo>
                  <a:lnTo>
                    <a:pt x="449" y="551"/>
                  </a:lnTo>
                  <a:lnTo>
                    <a:pt x="452" y="550"/>
                  </a:lnTo>
                  <a:lnTo>
                    <a:pt x="457" y="548"/>
                  </a:lnTo>
                  <a:lnTo>
                    <a:pt x="461" y="548"/>
                  </a:lnTo>
                  <a:lnTo>
                    <a:pt x="461" y="548"/>
                  </a:lnTo>
                  <a:close/>
                  <a:moveTo>
                    <a:pt x="877" y="680"/>
                  </a:moveTo>
                  <a:lnTo>
                    <a:pt x="877" y="680"/>
                  </a:lnTo>
                  <a:lnTo>
                    <a:pt x="856" y="681"/>
                  </a:lnTo>
                  <a:lnTo>
                    <a:pt x="837" y="685"/>
                  </a:lnTo>
                  <a:lnTo>
                    <a:pt x="817" y="689"/>
                  </a:lnTo>
                  <a:lnTo>
                    <a:pt x="799" y="696"/>
                  </a:lnTo>
                  <a:lnTo>
                    <a:pt x="781" y="704"/>
                  </a:lnTo>
                  <a:lnTo>
                    <a:pt x="765" y="714"/>
                  </a:lnTo>
                  <a:lnTo>
                    <a:pt x="749" y="726"/>
                  </a:lnTo>
                  <a:lnTo>
                    <a:pt x="735" y="740"/>
                  </a:lnTo>
                  <a:lnTo>
                    <a:pt x="735" y="740"/>
                  </a:lnTo>
                  <a:lnTo>
                    <a:pt x="722" y="753"/>
                  </a:lnTo>
                  <a:lnTo>
                    <a:pt x="710" y="769"/>
                  </a:lnTo>
                  <a:lnTo>
                    <a:pt x="700" y="785"/>
                  </a:lnTo>
                  <a:lnTo>
                    <a:pt x="692" y="802"/>
                  </a:lnTo>
                  <a:lnTo>
                    <a:pt x="685" y="822"/>
                  </a:lnTo>
                  <a:lnTo>
                    <a:pt x="680" y="841"/>
                  </a:lnTo>
                  <a:lnTo>
                    <a:pt x="677" y="861"/>
                  </a:lnTo>
                  <a:lnTo>
                    <a:pt x="676" y="881"/>
                  </a:lnTo>
                  <a:lnTo>
                    <a:pt x="676" y="881"/>
                  </a:lnTo>
                  <a:lnTo>
                    <a:pt x="677" y="902"/>
                  </a:lnTo>
                  <a:lnTo>
                    <a:pt x="680" y="921"/>
                  </a:lnTo>
                  <a:lnTo>
                    <a:pt x="685" y="940"/>
                  </a:lnTo>
                  <a:lnTo>
                    <a:pt x="692" y="960"/>
                  </a:lnTo>
                  <a:lnTo>
                    <a:pt x="700" y="977"/>
                  </a:lnTo>
                  <a:lnTo>
                    <a:pt x="710" y="993"/>
                  </a:lnTo>
                  <a:lnTo>
                    <a:pt x="722" y="1009"/>
                  </a:lnTo>
                  <a:lnTo>
                    <a:pt x="735" y="1023"/>
                  </a:lnTo>
                  <a:lnTo>
                    <a:pt x="735" y="1023"/>
                  </a:lnTo>
                  <a:lnTo>
                    <a:pt x="749" y="1036"/>
                  </a:lnTo>
                  <a:lnTo>
                    <a:pt x="765" y="1048"/>
                  </a:lnTo>
                  <a:lnTo>
                    <a:pt x="781" y="1058"/>
                  </a:lnTo>
                  <a:lnTo>
                    <a:pt x="799" y="1066"/>
                  </a:lnTo>
                  <a:lnTo>
                    <a:pt x="817" y="1073"/>
                  </a:lnTo>
                  <a:lnTo>
                    <a:pt x="837" y="1077"/>
                  </a:lnTo>
                  <a:lnTo>
                    <a:pt x="856" y="1081"/>
                  </a:lnTo>
                  <a:lnTo>
                    <a:pt x="877" y="1082"/>
                  </a:lnTo>
                  <a:lnTo>
                    <a:pt x="877" y="1082"/>
                  </a:lnTo>
                  <a:lnTo>
                    <a:pt x="897" y="1081"/>
                  </a:lnTo>
                  <a:lnTo>
                    <a:pt x="918" y="1077"/>
                  </a:lnTo>
                  <a:lnTo>
                    <a:pt x="936" y="1073"/>
                  </a:lnTo>
                  <a:lnTo>
                    <a:pt x="956" y="1066"/>
                  </a:lnTo>
                  <a:lnTo>
                    <a:pt x="973" y="1058"/>
                  </a:lnTo>
                  <a:lnTo>
                    <a:pt x="990" y="1048"/>
                  </a:lnTo>
                  <a:lnTo>
                    <a:pt x="1005" y="1036"/>
                  </a:lnTo>
                  <a:lnTo>
                    <a:pt x="1019" y="1023"/>
                  </a:lnTo>
                  <a:lnTo>
                    <a:pt x="1019" y="1023"/>
                  </a:lnTo>
                  <a:lnTo>
                    <a:pt x="1032" y="1009"/>
                  </a:lnTo>
                  <a:lnTo>
                    <a:pt x="1043" y="993"/>
                  </a:lnTo>
                  <a:lnTo>
                    <a:pt x="1054" y="977"/>
                  </a:lnTo>
                  <a:lnTo>
                    <a:pt x="1062" y="960"/>
                  </a:lnTo>
                  <a:lnTo>
                    <a:pt x="1069" y="940"/>
                  </a:lnTo>
                  <a:lnTo>
                    <a:pt x="1074" y="921"/>
                  </a:lnTo>
                  <a:lnTo>
                    <a:pt x="1077" y="902"/>
                  </a:lnTo>
                  <a:lnTo>
                    <a:pt x="1078" y="881"/>
                  </a:lnTo>
                  <a:lnTo>
                    <a:pt x="1078" y="881"/>
                  </a:lnTo>
                  <a:lnTo>
                    <a:pt x="1077" y="861"/>
                  </a:lnTo>
                  <a:lnTo>
                    <a:pt x="1074" y="841"/>
                  </a:lnTo>
                  <a:lnTo>
                    <a:pt x="1069" y="822"/>
                  </a:lnTo>
                  <a:lnTo>
                    <a:pt x="1062" y="802"/>
                  </a:lnTo>
                  <a:lnTo>
                    <a:pt x="1054" y="785"/>
                  </a:lnTo>
                  <a:lnTo>
                    <a:pt x="1043" y="769"/>
                  </a:lnTo>
                  <a:lnTo>
                    <a:pt x="1032" y="753"/>
                  </a:lnTo>
                  <a:lnTo>
                    <a:pt x="1019" y="740"/>
                  </a:lnTo>
                  <a:lnTo>
                    <a:pt x="1019" y="740"/>
                  </a:lnTo>
                  <a:lnTo>
                    <a:pt x="1005" y="726"/>
                  </a:lnTo>
                  <a:lnTo>
                    <a:pt x="990" y="714"/>
                  </a:lnTo>
                  <a:lnTo>
                    <a:pt x="973" y="704"/>
                  </a:lnTo>
                  <a:lnTo>
                    <a:pt x="956" y="696"/>
                  </a:lnTo>
                  <a:lnTo>
                    <a:pt x="936" y="689"/>
                  </a:lnTo>
                  <a:lnTo>
                    <a:pt x="918" y="685"/>
                  </a:lnTo>
                  <a:lnTo>
                    <a:pt x="897" y="681"/>
                  </a:lnTo>
                  <a:lnTo>
                    <a:pt x="877" y="680"/>
                  </a:lnTo>
                  <a:lnTo>
                    <a:pt x="877" y="680"/>
                  </a:lnTo>
                  <a:close/>
                  <a:moveTo>
                    <a:pt x="677" y="681"/>
                  </a:moveTo>
                  <a:lnTo>
                    <a:pt x="677" y="681"/>
                  </a:lnTo>
                  <a:lnTo>
                    <a:pt x="696" y="663"/>
                  </a:lnTo>
                  <a:lnTo>
                    <a:pt x="718" y="646"/>
                  </a:lnTo>
                  <a:lnTo>
                    <a:pt x="742" y="632"/>
                  </a:lnTo>
                  <a:lnTo>
                    <a:pt x="767" y="620"/>
                  </a:lnTo>
                  <a:lnTo>
                    <a:pt x="780" y="615"/>
                  </a:lnTo>
                  <a:lnTo>
                    <a:pt x="792" y="611"/>
                  </a:lnTo>
                  <a:lnTo>
                    <a:pt x="806" y="607"/>
                  </a:lnTo>
                  <a:lnTo>
                    <a:pt x="820" y="604"/>
                  </a:lnTo>
                  <a:lnTo>
                    <a:pt x="833" y="602"/>
                  </a:lnTo>
                  <a:lnTo>
                    <a:pt x="848" y="599"/>
                  </a:lnTo>
                  <a:lnTo>
                    <a:pt x="862" y="598"/>
                  </a:lnTo>
                  <a:lnTo>
                    <a:pt x="877" y="598"/>
                  </a:lnTo>
                  <a:lnTo>
                    <a:pt x="877" y="598"/>
                  </a:lnTo>
                  <a:lnTo>
                    <a:pt x="892" y="598"/>
                  </a:lnTo>
                  <a:lnTo>
                    <a:pt x="905" y="599"/>
                  </a:lnTo>
                  <a:lnTo>
                    <a:pt x="920" y="602"/>
                  </a:lnTo>
                  <a:lnTo>
                    <a:pt x="934" y="604"/>
                  </a:lnTo>
                  <a:lnTo>
                    <a:pt x="948" y="607"/>
                  </a:lnTo>
                  <a:lnTo>
                    <a:pt x="961" y="611"/>
                  </a:lnTo>
                  <a:lnTo>
                    <a:pt x="974" y="615"/>
                  </a:lnTo>
                  <a:lnTo>
                    <a:pt x="987" y="620"/>
                  </a:lnTo>
                  <a:lnTo>
                    <a:pt x="1011" y="632"/>
                  </a:lnTo>
                  <a:lnTo>
                    <a:pt x="1035" y="646"/>
                  </a:lnTo>
                  <a:lnTo>
                    <a:pt x="1057" y="663"/>
                  </a:lnTo>
                  <a:lnTo>
                    <a:pt x="1077" y="681"/>
                  </a:lnTo>
                  <a:lnTo>
                    <a:pt x="1077" y="681"/>
                  </a:lnTo>
                  <a:lnTo>
                    <a:pt x="1095" y="701"/>
                  </a:lnTo>
                  <a:lnTo>
                    <a:pt x="1112" y="722"/>
                  </a:lnTo>
                  <a:lnTo>
                    <a:pt x="1126" y="746"/>
                  </a:lnTo>
                  <a:lnTo>
                    <a:pt x="1138" y="770"/>
                  </a:lnTo>
                  <a:lnTo>
                    <a:pt x="1143" y="784"/>
                  </a:lnTo>
                  <a:lnTo>
                    <a:pt x="1147" y="797"/>
                  </a:lnTo>
                  <a:lnTo>
                    <a:pt x="1151" y="810"/>
                  </a:lnTo>
                  <a:lnTo>
                    <a:pt x="1154" y="824"/>
                  </a:lnTo>
                  <a:lnTo>
                    <a:pt x="1156" y="838"/>
                  </a:lnTo>
                  <a:lnTo>
                    <a:pt x="1159" y="853"/>
                  </a:lnTo>
                  <a:lnTo>
                    <a:pt x="1160" y="866"/>
                  </a:lnTo>
                  <a:lnTo>
                    <a:pt x="1160" y="881"/>
                  </a:lnTo>
                  <a:lnTo>
                    <a:pt x="1160" y="881"/>
                  </a:lnTo>
                  <a:lnTo>
                    <a:pt x="1160" y="896"/>
                  </a:lnTo>
                  <a:lnTo>
                    <a:pt x="1159" y="910"/>
                  </a:lnTo>
                  <a:lnTo>
                    <a:pt x="1156" y="924"/>
                  </a:lnTo>
                  <a:lnTo>
                    <a:pt x="1154" y="938"/>
                  </a:lnTo>
                  <a:lnTo>
                    <a:pt x="1151" y="952"/>
                  </a:lnTo>
                  <a:lnTo>
                    <a:pt x="1147" y="965"/>
                  </a:lnTo>
                  <a:lnTo>
                    <a:pt x="1143" y="978"/>
                  </a:lnTo>
                  <a:lnTo>
                    <a:pt x="1138" y="992"/>
                  </a:lnTo>
                  <a:lnTo>
                    <a:pt x="1126" y="1016"/>
                  </a:lnTo>
                  <a:lnTo>
                    <a:pt x="1112" y="1040"/>
                  </a:lnTo>
                  <a:lnTo>
                    <a:pt x="1095" y="1061"/>
                  </a:lnTo>
                  <a:lnTo>
                    <a:pt x="1077" y="1081"/>
                  </a:lnTo>
                  <a:lnTo>
                    <a:pt x="1077" y="1081"/>
                  </a:lnTo>
                  <a:lnTo>
                    <a:pt x="1057" y="1099"/>
                  </a:lnTo>
                  <a:lnTo>
                    <a:pt x="1035" y="1116"/>
                  </a:lnTo>
                  <a:lnTo>
                    <a:pt x="1011" y="1130"/>
                  </a:lnTo>
                  <a:lnTo>
                    <a:pt x="987" y="1142"/>
                  </a:lnTo>
                  <a:lnTo>
                    <a:pt x="974" y="1147"/>
                  </a:lnTo>
                  <a:lnTo>
                    <a:pt x="961" y="1151"/>
                  </a:lnTo>
                  <a:lnTo>
                    <a:pt x="948" y="1155"/>
                  </a:lnTo>
                  <a:lnTo>
                    <a:pt x="934" y="1158"/>
                  </a:lnTo>
                  <a:lnTo>
                    <a:pt x="920" y="1161"/>
                  </a:lnTo>
                  <a:lnTo>
                    <a:pt x="905" y="1163"/>
                  </a:lnTo>
                  <a:lnTo>
                    <a:pt x="892" y="1164"/>
                  </a:lnTo>
                  <a:lnTo>
                    <a:pt x="877" y="1164"/>
                  </a:lnTo>
                  <a:lnTo>
                    <a:pt x="877" y="1164"/>
                  </a:lnTo>
                  <a:lnTo>
                    <a:pt x="862" y="1164"/>
                  </a:lnTo>
                  <a:lnTo>
                    <a:pt x="848" y="1163"/>
                  </a:lnTo>
                  <a:lnTo>
                    <a:pt x="833" y="1161"/>
                  </a:lnTo>
                  <a:lnTo>
                    <a:pt x="820" y="1158"/>
                  </a:lnTo>
                  <a:lnTo>
                    <a:pt x="806" y="1155"/>
                  </a:lnTo>
                  <a:lnTo>
                    <a:pt x="792" y="1151"/>
                  </a:lnTo>
                  <a:lnTo>
                    <a:pt x="780" y="1147"/>
                  </a:lnTo>
                  <a:lnTo>
                    <a:pt x="767" y="1142"/>
                  </a:lnTo>
                  <a:lnTo>
                    <a:pt x="742" y="1130"/>
                  </a:lnTo>
                  <a:lnTo>
                    <a:pt x="718" y="1116"/>
                  </a:lnTo>
                  <a:lnTo>
                    <a:pt x="696" y="1099"/>
                  </a:lnTo>
                  <a:lnTo>
                    <a:pt x="677" y="1081"/>
                  </a:lnTo>
                  <a:lnTo>
                    <a:pt x="677" y="1081"/>
                  </a:lnTo>
                  <a:lnTo>
                    <a:pt x="659" y="1061"/>
                  </a:lnTo>
                  <a:lnTo>
                    <a:pt x="642" y="1040"/>
                  </a:lnTo>
                  <a:lnTo>
                    <a:pt x="628" y="1016"/>
                  </a:lnTo>
                  <a:lnTo>
                    <a:pt x="617" y="992"/>
                  </a:lnTo>
                  <a:lnTo>
                    <a:pt x="611" y="978"/>
                  </a:lnTo>
                  <a:lnTo>
                    <a:pt x="606" y="965"/>
                  </a:lnTo>
                  <a:lnTo>
                    <a:pt x="603" y="952"/>
                  </a:lnTo>
                  <a:lnTo>
                    <a:pt x="599" y="938"/>
                  </a:lnTo>
                  <a:lnTo>
                    <a:pt x="597" y="924"/>
                  </a:lnTo>
                  <a:lnTo>
                    <a:pt x="595" y="910"/>
                  </a:lnTo>
                  <a:lnTo>
                    <a:pt x="594" y="896"/>
                  </a:lnTo>
                  <a:lnTo>
                    <a:pt x="594" y="881"/>
                  </a:lnTo>
                  <a:lnTo>
                    <a:pt x="594" y="881"/>
                  </a:lnTo>
                  <a:lnTo>
                    <a:pt x="594" y="866"/>
                  </a:lnTo>
                  <a:lnTo>
                    <a:pt x="595" y="853"/>
                  </a:lnTo>
                  <a:lnTo>
                    <a:pt x="597" y="838"/>
                  </a:lnTo>
                  <a:lnTo>
                    <a:pt x="599" y="824"/>
                  </a:lnTo>
                  <a:lnTo>
                    <a:pt x="603" y="810"/>
                  </a:lnTo>
                  <a:lnTo>
                    <a:pt x="606" y="797"/>
                  </a:lnTo>
                  <a:lnTo>
                    <a:pt x="611" y="784"/>
                  </a:lnTo>
                  <a:lnTo>
                    <a:pt x="617" y="770"/>
                  </a:lnTo>
                  <a:lnTo>
                    <a:pt x="628" y="746"/>
                  </a:lnTo>
                  <a:lnTo>
                    <a:pt x="642" y="722"/>
                  </a:lnTo>
                  <a:lnTo>
                    <a:pt x="659" y="701"/>
                  </a:lnTo>
                  <a:lnTo>
                    <a:pt x="677" y="681"/>
                  </a:lnTo>
                  <a:lnTo>
                    <a:pt x="677" y="681"/>
                  </a:lnTo>
                  <a:close/>
                  <a:moveTo>
                    <a:pt x="836" y="879"/>
                  </a:moveTo>
                  <a:lnTo>
                    <a:pt x="836" y="879"/>
                  </a:lnTo>
                  <a:lnTo>
                    <a:pt x="837" y="887"/>
                  </a:lnTo>
                  <a:lnTo>
                    <a:pt x="838" y="896"/>
                  </a:lnTo>
                  <a:lnTo>
                    <a:pt x="843" y="903"/>
                  </a:lnTo>
                  <a:lnTo>
                    <a:pt x="848" y="910"/>
                  </a:lnTo>
                  <a:lnTo>
                    <a:pt x="848" y="910"/>
                  </a:lnTo>
                  <a:lnTo>
                    <a:pt x="854" y="915"/>
                  </a:lnTo>
                  <a:lnTo>
                    <a:pt x="862" y="919"/>
                  </a:lnTo>
                  <a:lnTo>
                    <a:pt x="869" y="921"/>
                  </a:lnTo>
                  <a:lnTo>
                    <a:pt x="877" y="922"/>
                  </a:lnTo>
                  <a:lnTo>
                    <a:pt x="885" y="921"/>
                  </a:lnTo>
                  <a:lnTo>
                    <a:pt x="893" y="919"/>
                  </a:lnTo>
                  <a:lnTo>
                    <a:pt x="900" y="915"/>
                  </a:lnTo>
                  <a:lnTo>
                    <a:pt x="906" y="910"/>
                  </a:lnTo>
                  <a:lnTo>
                    <a:pt x="906" y="910"/>
                  </a:lnTo>
                  <a:lnTo>
                    <a:pt x="911" y="904"/>
                  </a:lnTo>
                  <a:lnTo>
                    <a:pt x="914" y="897"/>
                  </a:lnTo>
                  <a:lnTo>
                    <a:pt x="917" y="889"/>
                  </a:lnTo>
                  <a:lnTo>
                    <a:pt x="918" y="881"/>
                  </a:lnTo>
                  <a:lnTo>
                    <a:pt x="917" y="873"/>
                  </a:lnTo>
                  <a:lnTo>
                    <a:pt x="914" y="865"/>
                  </a:lnTo>
                  <a:lnTo>
                    <a:pt x="911" y="858"/>
                  </a:lnTo>
                  <a:lnTo>
                    <a:pt x="906" y="853"/>
                  </a:lnTo>
                  <a:lnTo>
                    <a:pt x="906" y="853"/>
                  </a:lnTo>
                  <a:lnTo>
                    <a:pt x="898" y="847"/>
                  </a:lnTo>
                  <a:lnTo>
                    <a:pt x="892" y="842"/>
                  </a:lnTo>
                  <a:lnTo>
                    <a:pt x="882" y="840"/>
                  </a:lnTo>
                  <a:lnTo>
                    <a:pt x="874" y="840"/>
                  </a:lnTo>
                  <a:lnTo>
                    <a:pt x="806" y="772"/>
                  </a:lnTo>
                  <a:lnTo>
                    <a:pt x="806" y="772"/>
                  </a:lnTo>
                  <a:lnTo>
                    <a:pt x="801" y="768"/>
                  </a:lnTo>
                  <a:lnTo>
                    <a:pt x="797" y="766"/>
                  </a:lnTo>
                  <a:lnTo>
                    <a:pt x="791" y="764"/>
                  </a:lnTo>
                  <a:lnTo>
                    <a:pt x="787" y="764"/>
                  </a:lnTo>
                  <a:lnTo>
                    <a:pt x="781" y="764"/>
                  </a:lnTo>
                  <a:lnTo>
                    <a:pt x="776" y="766"/>
                  </a:lnTo>
                  <a:lnTo>
                    <a:pt x="772" y="768"/>
                  </a:lnTo>
                  <a:lnTo>
                    <a:pt x="767" y="772"/>
                  </a:lnTo>
                  <a:lnTo>
                    <a:pt x="767" y="772"/>
                  </a:lnTo>
                  <a:lnTo>
                    <a:pt x="764" y="776"/>
                  </a:lnTo>
                  <a:lnTo>
                    <a:pt x="762" y="781"/>
                  </a:lnTo>
                  <a:lnTo>
                    <a:pt x="759" y="785"/>
                  </a:lnTo>
                  <a:lnTo>
                    <a:pt x="759" y="791"/>
                  </a:lnTo>
                  <a:lnTo>
                    <a:pt x="759" y="795"/>
                  </a:lnTo>
                  <a:lnTo>
                    <a:pt x="762" y="801"/>
                  </a:lnTo>
                  <a:lnTo>
                    <a:pt x="764" y="806"/>
                  </a:lnTo>
                  <a:lnTo>
                    <a:pt x="767" y="810"/>
                  </a:lnTo>
                  <a:lnTo>
                    <a:pt x="836" y="879"/>
                  </a:lnTo>
                  <a:lnTo>
                    <a:pt x="836" y="879"/>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sz="3200"/>
            </a:p>
          </p:txBody>
        </p:sp>
      </p:grpSp>
      <p:grpSp>
        <p:nvGrpSpPr>
          <p:cNvPr id="2" name="组合 1"/>
          <p:cNvGrpSpPr/>
          <p:nvPr/>
        </p:nvGrpSpPr>
        <p:grpSpPr>
          <a:xfrm>
            <a:off x="7607165" y="1621460"/>
            <a:ext cx="2267756" cy="2041285"/>
            <a:chOff x="7607165" y="1621460"/>
            <a:chExt cx="2267756" cy="2041285"/>
          </a:xfrm>
        </p:grpSpPr>
        <p:grpSp>
          <p:nvGrpSpPr>
            <p:cNvPr id="51" name="그룹 11"/>
            <p:cNvGrpSpPr/>
            <p:nvPr/>
          </p:nvGrpSpPr>
          <p:grpSpPr>
            <a:xfrm>
              <a:off x="7607165" y="2189245"/>
              <a:ext cx="2267756" cy="1473500"/>
              <a:chOff x="5629329" y="2308721"/>
              <a:chExt cx="2119833" cy="1377387"/>
            </a:xfrm>
          </p:grpSpPr>
          <p:sp>
            <p:nvSpPr>
              <p:cNvPr id="52" name="Rectangle 3"/>
              <p:cNvSpPr txBox="1">
                <a:spLocks noChangeArrowheads="1"/>
              </p:cNvSpPr>
              <p:nvPr/>
            </p:nvSpPr>
            <p:spPr bwMode="auto">
              <a:xfrm>
                <a:off x="5652120" y="2428684"/>
                <a:ext cx="2046812" cy="230161"/>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spcBef>
                    <a:spcPct val="0"/>
                  </a:spcBef>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添加标题一</a:t>
                </a:r>
                <a:endParaRPr lang="en-US" altLang="zh-CN" sz="1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Rectangle 3"/>
              <p:cNvSpPr txBox="1">
                <a:spLocks noChangeArrowheads="1"/>
              </p:cNvSpPr>
              <p:nvPr/>
            </p:nvSpPr>
            <p:spPr bwMode="auto">
              <a:xfrm>
                <a:off x="5629329" y="2847982"/>
                <a:ext cx="2092396" cy="556403"/>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lvl="0" indent="0" defTabSz="914400" eaLnBrk="1" latinLnBrk="0" hangingPunct="1">
                  <a:lnSpc>
                    <a:spcPct val="110000"/>
                  </a:lnSpc>
                  <a:spcBef>
                    <a:spcPct val="0"/>
                  </a:spcBef>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endPar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4" name="직선 연결선 88"/>
              <p:cNvCxnSpPr/>
              <p:nvPr/>
            </p:nvCxnSpPr>
            <p:spPr>
              <a:xfrm>
                <a:off x="5629329" y="2308721"/>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직선 연결선 89"/>
              <p:cNvCxnSpPr/>
              <p:nvPr/>
            </p:nvCxnSpPr>
            <p:spPr>
              <a:xfrm>
                <a:off x="5629329" y="2744988"/>
                <a:ext cx="2119833" cy="0"/>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직선 연결선 90"/>
              <p:cNvCxnSpPr/>
              <p:nvPr/>
            </p:nvCxnSpPr>
            <p:spPr>
              <a:xfrm>
                <a:off x="5629329" y="3686108"/>
                <a:ext cx="2119833"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4" name="Freeform 7"/>
            <p:cNvSpPr>
              <a:spLocks noEditPoints="1"/>
            </p:cNvSpPr>
            <p:nvPr/>
          </p:nvSpPr>
          <p:spPr bwMode="auto">
            <a:xfrm>
              <a:off x="7631545" y="1621460"/>
              <a:ext cx="436776" cy="437899"/>
            </a:xfrm>
            <a:custGeom>
              <a:gdLst>
                <a:gd name="T0" fmla="*/ 634 w 1166"/>
                <a:gd name="T1" fmla="*/ 983 h 1168"/>
                <a:gd name="T2" fmla="*/ 855 w 1166"/>
                <a:gd name="T3" fmla="*/ 885 h 1168"/>
                <a:gd name="T4" fmla="*/ 878 w 1166"/>
                <a:gd name="T5" fmla="*/ 852 h 1168"/>
                <a:gd name="T6" fmla="*/ 1163 w 1166"/>
                <a:gd name="T7" fmla="*/ 908 h 1168"/>
                <a:gd name="T8" fmla="*/ 937 w 1166"/>
                <a:gd name="T9" fmla="*/ 931 h 1168"/>
                <a:gd name="T10" fmla="*/ 921 w 1166"/>
                <a:gd name="T11" fmla="*/ 1044 h 1168"/>
                <a:gd name="T12" fmla="*/ 709 w 1166"/>
                <a:gd name="T13" fmla="*/ 1138 h 1168"/>
                <a:gd name="T14" fmla="*/ 673 w 1166"/>
                <a:gd name="T15" fmla="*/ 1168 h 1168"/>
                <a:gd name="T16" fmla="*/ 410 w 1166"/>
                <a:gd name="T17" fmla="*/ 1096 h 1168"/>
                <a:gd name="T18" fmla="*/ 209 w 1166"/>
                <a:gd name="T19" fmla="*/ 730 h 1168"/>
                <a:gd name="T20" fmla="*/ 249 w 1166"/>
                <a:gd name="T21" fmla="*/ 708 h 1168"/>
                <a:gd name="T22" fmla="*/ 257 w 1166"/>
                <a:gd name="T23" fmla="*/ 575 h 1168"/>
                <a:gd name="T24" fmla="*/ 53 w 1166"/>
                <a:gd name="T25" fmla="*/ 540 h 1168"/>
                <a:gd name="T26" fmla="*/ 10 w 1166"/>
                <a:gd name="T27" fmla="*/ 568 h 1168"/>
                <a:gd name="T28" fmla="*/ 10 w 1166"/>
                <a:gd name="T29" fmla="*/ 700 h 1168"/>
                <a:gd name="T30" fmla="*/ 223 w 1166"/>
                <a:gd name="T31" fmla="*/ 953 h 1168"/>
                <a:gd name="T32" fmla="*/ 333 w 1166"/>
                <a:gd name="T33" fmla="*/ 797 h 1168"/>
                <a:gd name="T34" fmla="*/ 489 w 1166"/>
                <a:gd name="T35" fmla="*/ 731 h 1168"/>
                <a:gd name="T36" fmla="*/ 420 w 1166"/>
                <a:gd name="T37" fmla="*/ 898 h 1168"/>
                <a:gd name="T38" fmla="*/ 298 w 1166"/>
                <a:gd name="T39" fmla="*/ 1036 h 1168"/>
                <a:gd name="T40" fmla="*/ 228 w 1166"/>
                <a:gd name="T41" fmla="*/ 1031 h 1168"/>
                <a:gd name="T42" fmla="*/ 215 w 1166"/>
                <a:gd name="T43" fmla="*/ 963 h 1168"/>
                <a:gd name="T44" fmla="*/ 566 w 1166"/>
                <a:gd name="T45" fmla="*/ 11 h 1168"/>
                <a:gd name="T46" fmla="*/ 606 w 1166"/>
                <a:gd name="T47" fmla="*/ 58 h 1168"/>
                <a:gd name="T48" fmla="*/ 610 w 1166"/>
                <a:gd name="T49" fmla="*/ 113 h 1168"/>
                <a:gd name="T50" fmla="*/ 576 w 1166"/>
                <a:gd name="T51" fmla="*/ 176 h 1168"/>
                <a:gd name="T52" fmla="*/ 517 w 1166"/>
                <a:gd name="T53" fmla="*/ 208 h 1168"/>
                <a:gd name="T54" fmla="*/ 467 w 1166"/>
                <a:gd name="T55" fmla="*/ 189 h 1168"/>
                <a:gd name="T56" fmla="*/ 435 w 1166"/>
                <a:gd name="T57" fmla="*/ 127 h 1168"/>
                <a:gd name="T58" fmla="*/ 438 w 1166"/>
                <a:gd name="T59" fmla="*/ 66 h 1168"/>
                <a:gd name="T60" fmla="*/ 474 w 1166"/>
                <a:gd name="T61" fmla="*/ 16 h 1168"/>
                <a:gd name="T62" fmla="*/ 532 w 1166"/>
                <a:gd name="T63" fmla="*/ 1 h 1168"/>
                <a:gd name="T64" fmla="*/ 564 w 1166"/>
                <a:gd name="T65" fmla="*/ 268 h 1168"/>
                <a:gd name="T66" fmla="*/ 684 w 1166"/>
                <a:gd name="T67" fmla="*/ 378 h 1168"/>
                <a:gd name="T68" fmla="*/ 822 w 1166"/>
                <a:gd name="T69" fmla="*/ 391 h 1168"/>
                <a:gd name="T70" fmla="*/ 861 w 1166"/>
                <a:gd name="T71" fmla="*/ 417 h 1168"/>
                <a:gd name="T72" fmla="*/ 851 w 1166"/>
                <a:gd name="T73" fmla="*/ 471 h 1168"/>
                <a:gd name="T74" fmla="*/ 725 w 1166"/>
                <a:gd name="T75" fmla="*/ 489 h 1168"/>
                <a:gd name="T76" fmla="*/ 633 w 1166"/>
                <a:gd name="T77" fmla="*/ 467 h 1168"/>
                <a:gd name="T78" fmla="*/ 547 w 1166"/>
                <a:gd name="T79" fmla="*/ 559 h 1168"/>
                <a:gd name="T80" fmla="*/ 683 w 1166"/>
                <a:gd name="T81" fmla="*/ 630 h 1168"/>
                <a:gd name="T82" fmla="*/ 768 w 1166"/>
                <a:gd name="T83" fmla="*/ 746 h 1168"/>
                <a:gd name="T84" fmla="*/ 805 w 1166"/>
                <a:gd name="T85" fmla="*/ 877 h 1168"/>
                <a:gd name="T86" fmla="*/ 753 w 1166"/>
                <a:gd name="T87" fmla="*/ 919 h 1168"/>
                <a:gd name="T88" fmla="*/ 700 w 1166"/>
                <a:gd name="T89" fmla="*/ 890 h 1168"/>
                <a:gd name="T90" fmla="*/ 587 w 1166"/>
                <a:gd name="T91" fmla="*/ 728 h 1168"/>
                <a:gd name="T92" fmla="*/ 331 w 1166"/>
                <a:gd name="T93" fmla="*/ 633 h 1168"/>
                <a:gd name="T94" fmla="*/ 291 w 1166"/>
                <a:gd name="T95" fmla="*/ 579 h 1168"/>
                <a:gd name="T96" fmla="*/ 266 w 1166"/>
                <a:gd name="T97" fmla="*/ 358 h 1168"/>
                <a:gd name="T98" fmla="*/ 234 w 1166"/>
                <a:gd name="T99" fmla="*/ 414 h 1168"/>
                <a:gd name="T100" fmla="*/ 205 w 1166"/>
                <a:gd name="T101" fmla="*/ 510 h 1168"/>
                <a:gd name="T102" fmla="*/ 150 w 1166"/>
                <a:gd name="T103" fmla="*/ 508 h 1168"/>
                <a:gd name="T104" fmla="*/ 136 w 1166"/>
                <a:gd name="T105" fmla="*/ 437 h 1168"/>
                <a:gd name="T106" fmla="*/ 184 w 1166"/>
                <a:gd name="T107" fmla="*/ 298 h 1168"/>
                <a:gd name="T108" fmla="*/ 353 w 1166"/>
                <a:gd name="T109" fmla="*/ 213 h 1168"/>
                <a:gd name="T110" fmla="*/ 447 w 1166"/>
                <a:gd name="T111" fmla="*/ 226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6" h="1168">
                  <a:moveTo>
                    <a:pt x="436" y="1086"/>
                  </a:moveTo>
                  <a:lnTo>
                    <a:pt x="627" y="1086"/>
                  </a:lnTo>
                  <a:lnTo>
                    <a:pt x="627" y="1004"/>
                  </a:lnTo>
                  <a:lnTo>
                    <a:pt x="627" y="1004"/>
                  </a:lnTo>
                  <a:lnTo>
                    <a:pt x="628" y="997"/>
                  </a:lnTo>
                  <a:lnTo>
                    <a:pt x="630" y="990"/>
                  </a:lnTo>
                  <a:lnTo>
                    <a:pt x="634" y="983"/>
                  </a:lnTo>
                  <a:lnTo>
                    <a:pt x="638" y="978"/>
                  </a:lnTo>
                  <a:lnTo>
                    <a:pt x="643" y="973"/>
                  </a:lnTo>
                  <a:lnTo>
                    <a:pt x="650" y="971"/>
                  </a:lnTo>
                  <a:lnTo>
                    <a:pt x="657" y="968"/>
                  </a:lnTo>
                  <a:lnTo>
                    <a:pt x="664" y="967"/>
                  </a:lnTo>
                  <a:lnTo>
                    <a:pt x="855" y="967"/>
                  </a:lnTo>
                  <a:lnTo>
                    <a:pt x="855" y="885"/>
                  </a:lnTo>
                  <a:lnTo>
                    <a:pt x="855" y="885"/>
                  </a:lnTo>
                  <a:lnTo>
                    <a:pt x="856" y="878"/>
                  </a:lnTo>
                  <a:lnTo>
                    <a:pt x="859" y="872"/>
                  </a:lnTo>
                  <a:lnTo>
                    <a:pt x="862" y="865"/>
                  </a:lnTo>
                  <a:lnTo>
                    <a:pt x="867" y="859"/>
                  </a:lnTo>
                  <a:lnTo>
                    <a:pt x="871" y="854"/>
                  </a:lnTo>
                  <a:lnTo>
                    <a:pt x="878" y="852"/>
                  </a:lnTo>
                  <a:lnTo>
                    <a:pt x="885" y="850"/>
                  </a:lnTo>
                  <a:lnTo>
                    <a:pt x="892" y="849"/>
                  </a:lnTo>
                  <a:lnTo>
                    <a:pt x="1166" y="849"/>
                  </a:lnTo>
                  <a:lnTo>
                    <a:pt x="1166" y="894"/>
                  </a:lnTo>
                  <a:lnTo>
                    <a:pt x="1166" y="894"/>
                  </a:lnTo>
                  <a:lnTo>
                    <a:pt x="1165" y="901"/>
                  </a:lnTo>
                  <a:lnTo>
                    <a:pt x="1163" y="908"/>
                  </a:lnTo>
                  <a:lnTo>
                    <a:pt x="1160" y="915"/>
                  </a:lnTo>
                  <a:lnTo>
                    <a:pt x="1155" y="921"/>
                  </a:lnTo>
                  <a:lnTo>
                    <a:pt x="1150" y="925"/>
                  </a:lnTo>
                  <a:lnTo>
                    <a:pt x="1144" y="927"/>
                  </a:lnTo>
                  <a:lnTo>
                    <a:pt x="1136" y="930"/>
                  </a:lnTo>
                  <a:lnTo>
                    <a:pt x="1129" y="931"/>
                  </a:lnTo>
                  <a:lnTo>
                    <a:pt x="937" y="931"/>
                  </a:lnTo>
                  <a:lnTo>
                    <a:pt x="937" y="1013"/>
                  </a:lnTo>
                  <a:lnTo>
                    <a:pt x="937" y="1013"/>
                  </a:lnTo>
                  <a:lnTo>
                    <a:pt x="937" y="1020"/>
                  </a:lnTo>
                  <a:lnTo>
                    <a:pt x="935" y="1027"/>
                  </a:lnTo>
                  <a:lnTo>
                    <a:pt x="932" y="1034"/>
                  </a:lnTo>
                  <a:lnTo>
                    <a:pt x="927" y="1039"/>
                  </a:lnTo>
                  <a:lnTo>
                    <a:pt x="921" y="1044"/>
                  </a:lnTo>
                  <a:lnTo>
                    <a:pt x="916" y="1046"/>
                  </a:lnTo>
                  <a:lnTo>
                    <a:pt x="909" y="1048"/>
                  </a:lnTo>
                  <a:lnTo>
                    <a:pt x="901" y="1049"/>
                  </a:lnTo>
                  <a:lnTo>
                    <a:pt x="709" y="1049"/>
                  </a:lnTo>
                  <a:lnTo>
                    <a:pt x="709" y="1132"/>
                  </a:lnTo>
                  <a:lnTo>
                    <a:pt x="709" y="1132"/>
                  </a:lnTo>
                  <a:lnTo>
                    <a:pt x="709" y="1138"/>
                  </a:lnTo>
                  <a:lnTo>
                    <a:pt x="707" y="1145"/>
                  </a:lnTo>
                  <a:lnTo>
                    <a:pt x="703" y="1152"/>
                  </a:lnTo>
                  <a:lnTo>
                    <a:pt x="699" y="1158"/>
                  </a:lnTo>
                  <a:lnTo>
                    <a:pt x="693" y="1162"/>
                  </a:lnTo>
                  <a:lnTo>
                    <a:pt x="687" y="1165"/>
                  </a:lnTo>
                  <a:lnTo>
                    <a:pt x="681" y="1167"/>
                  </a:lnTo>
                  <a:lnTo>
                    <a:pt x="673" y="1168"/>
                  </a:lnTo>
                  <a:lnTo>
                    <a:pt x="399" y="1168"/>
                  </a:lnTo>
                  <a:lnTo>
                    <a:pt x="399" y="1123"/>
                  </a:lnTo>
                  <a:lnTo>
                    <a:pt x="399" y="1123"/>
                  </a:lnTo>
                  <a:lnTo>
                    <a:pt x="400" y="1116"/>
                  </a:lnTo>
                  <a:lnTo>
                    <a:pt x="402" y="1109"/>
                  </a:lnTo>
                  <a:lnTo>
                    <a:pt x="406" y="1102"/>
                  </a:lnTo>
                  <a:lnTo>
                    <a:pt x="410" y="1096"/>
                  </a:lnTo>
                  <a:lnTo>
                    <a:pt x="416" y="1092"/>
                  </a:lnTo>
                  <a:lnTo>
                    <a:pt x="422" y="1089"/>
                  </a:lnTo>
                  <a:lnTo>
                    <a:pt x="428" y="1087"/>
                  </a:lnTo>
                  <a:lnTo>
                    <a:pt x="436" y="1086"/>
                  </a:lnTo>
                  <a:lnTo>
                    <a:pt x="436" y="1086"/>
                  </a:lnTo>
                  <a:close/>
                  <a:moveTo>
                    <a:pt x="37" y="715"/>
                  </a:moveTo>
                  <a:lnTo>
                    <a:pt x="209" y="730"/>
                  </a:lnTo>
                  <a:lnTo>
                    <a:pt x="209" y="730"/>
                  </a:lnTo>
                  <a:lnTo>
                    <a:pt x="218" y="730"/>
                  </a:lnTo>
                  <a:lnTo>
                    <a:pt x="226" y="728"/>
                  </a:lnTo>
                  <a:lnTo>
                    <a:pt x="233" y="724"/>
                  </a:lnTo>
                  <a:lnTo>
                    <a:pt x="240" y="721"/>
                  </a:lnTo>
                  <a:lnTo>
                    <a:pt x="246" y="715"/>
                  </a:lnTo>
                  <a:lnTo>
                    <a:pt x="249" y="708"/>
                  </a:lnTo>
                  <a:lnTo>
                    <a:pt x="253" y="700"/>
                  </a:lnTo>
                  <a:lnTo>
                    <a:pt x="254" y="692"/>
                  </a:lnTo>
                  <a:lnTo>
                    <a:pt x="263" y="599"/>
                  </a:lnTo>
                  <a:lnTo>
                    <a:pt x="263" y="599"/>
                  </a:lnTo>
                  <a:lnTo>
                    <a:pt x="262" y="590"/>
                  </a:lnTo>
                  <a:lnTo>
                    <a:pt x="261" y="582"/>
                  </a:lnTo>
                  <a:lnTo>
                    <a:pt x="257" y="575"/>
                  </a:lnTo>
                  <a:lnTo>
                    <a:pt x="253" y="568"/>
                  </a:lnTo>
                  <a:lnTo>
                    <a:pt x="247" y="562"/>
                  </a:lnTo>
                  <a:lnTo>
                    <a:pt x="240" y="559"/>
                  </a:lnTo>
                  <a:lnTo>
                    <a:pt x="233" y="555"/>
                  </a:lnTo>
                  <a:lnTo>
                    <a:pt x="225" y="554"/>
                  </a:lnTo>
                  <a:lnTo>
                    <a:pt x="53" y="540"/>
                  </a:lnTo>
                  <a:lnTo>
                    <a:pt x="53" y="540"/>
                  </a:lnTo>
                  <a:lnTo>
                    <a:pt x="44" y="540"/>
                  </a:lnTo>
                  <a:lnTo>
                    <a:pt x="36" y="541"/>
                  </a:lnTo>
                  <a:lnTo>
                    <a:pt x="29" y="544"/>
                  </a:lnTo>
                  <a:lnTo>
                    <a:pt x="22" y="549"/>
                  </a:lnTo>
                  <a:lnTo>
                    <a:pt x="16" y="554"/>
                  </a:lnTo>
                  <a:lnTo>
                    <a:pt x="13" y="561"/>
                  </a:lnTo>
                  <a:lnTo>
                    <a:pt x="10" y="568"/>
                  </a:lnTo>
                  <a:lnTo>
                    <a:pt x="8" y="576"/>
                  </a:lnTo>
                  <a:lnTo>
                    <a:pt x="0" y="671"/>
                  </a:lnTo>
                  <a:lnTo>
                    <a:pt x="0" y="671"/>
                  </a:lnTo>
                  <a:lnTo>
                    <a:pt x="0" y="679"/>
                  </a:lnTo>
                  <a:lnTo>
                    <a:pt x="2" y="687"/>
                  </a:lnTo>
                  <a:lnTo>
                    <a:pt x="5" y="694"/>
                  </a:lnTo>
                  <a:lnTo>
                    <a:pt x="10" y="700"/>
                  </a:lnTo>
                  <a:lnTo>
                    <a:pt x="15" y="706"/>
                  </a:lnTo>
                  <a:lnTo>
                    <a:pt x="22" y="711"/>
                  </a:lnTo>
                  <a:lnTo>
                    <a:pt x="29" y="714"/>
                  </a:lnTo>
                  <a:lnTo>
                    <a:pt x="37" y="715"/>
                  </a:lnTo>
                  <a:lnTo>
                    <a:pt x="37" y="715"/>
                  </a:lnTo>
                  <a:close/>
                  <a:moveTo>
                    <a:pt x="223" y="953"/>
                  </a:moveTo>
                  <a:lnTo>
                    <a:pt x="223" y="953"/>
                  </a:lnTo>
                  <a:lnTo>
                    <a:pt x="278" y="889"/>
                  </a:lnTo>
                  <a:lnTo>
                    <a:pt x="297" y="862"/>
                  </a:lnTo>
                  <a:lnTo>
                    <a:pt x="306" y="851"/>
                  </a:lnTo>
                  <a:lnTo>
                    <a:pt x="313" y="838"/>
                  </a:lnTo>
                  <a:lnTo>
                    <a:pt x="320" y="826"/>
                  </a:lnTo>
                  <a:lnTo>
                    <a:pt x="327" y="812"/>
                  </a:lnTo>
                  <a:lnTo>
                    <a:pt x="333" y="797"/>
                  </a:lnTo>
                  <a:lnTo>
                    <a:pt x="338" y="780"/>
                  </a:lnTo>
                  <a:lnTo>
                    <a:pt x="350" y="741"/>
                  </a:lnTo>
                  <a:lnTo>
                    <a:pt x="362" y="691"/>
                  </a:lnTo>
                  <a:lnTo>
                    <a:pt x="362" y="691"/>
                  </a:lnTo>
                  <a:lnTo>
                    <a:pt x="476" y="728"/>
                  </a:lnTo>
                  <a:lnTo>
                    <a:pt x="476" y="728"/>
                  </a:lnTo>
                  <a:lnTo>
                    <a:pt x="489" y="731"/>
                  </a:lnTo>
                  <a:lnTo>
                    <a:pt x="489" y="731"/>
                  </a:lnTo>
                  <a:lnTo>
                    <a:pt x="469" y="788"/>
                  </a:lnTo>
                  <a:lnTo>
                    <a:pt x="454" y="832"/>
                  </a:lnTo>
                  <a:lnTo>
                    <a:pt x="446" y="851"/>
                  </a:lnTo>
                  <a:lnTo>
                    <a:pt x="438" y="868"/>
                  </a:lnTo>
                  <a:lnTo>
                    <a:pt x="428" y="883"/>
                  </a:lnTo>
                  <a:lnTo>
                    <a:pt x="420" y="898"/>
                  </a:lnTo>
                  <a:lnTo>
                    <a:pt x="411" y="911"/>
                  </a:lnTo>
                  <a:lnTo>
                    <a:pt x="401" y="925"/>
                  </a:lnTo>
                  <a:lnTo>
                    <a:pt x="376" y="954"/>
                  </a:lnTo>
                  <a:lnTo>
                    <a:pt x="346" y="987"/>
                  </a:lnTo>
                  <a:lnTo>
                    <a:pt x="307" y="1028"/>
                  </a:lnTo>
                  <a:lnTo>
                    <a:pt x="307" y="1028"/>
                  </a:lnTo>
                  <a:lnTo>
                    <a:pt x="298" y="1036"/>
                  </a:lnTo>
                  <a:lnTo>
                    <a:pt x="287" y="1043"/>
                  </a:lnTo>
                  <a:lnTo>
                    <a:pt x="277" y="1046"/>
                  </a:lnTo>
                  <a:lnTo>
                    <a:pt x="266" y="1046"/>
                  </a:lnTo>
                  <a:lnTo>
                    <a:pt x="255" y="1046"/>
                  </a:lnTo>
                  <a:lnTo>
                    <a:pt x="245" y="1043"/>
                  </a:lnTo>
                  <a:lnTo>
                    <a:pt x="236" y="1038"/>
                  </a:lnTo>
                  <a:lnTo>
                    <a:pt x="228" y="1031"/>
                  </a:lnTo>
                  <a:lnTo>
                    <a:pt x="220" y="1024"/>
                  </a:lnTo>
                  <a:lnTo>
                    <a:pt x="214" y="1015"/>
                  </a:lnTo>
                  <a:lnTo>
                    <a:pt x="210" y="1006"/>
                  </a:lnTo>
                  <a:lnTo>
                    <a:pt x="208" y="996"/>
                  </a:lnTo>
                  <a:lnTo>
                    <a:pt x="208" y="986"/>
                  </a:lnTo>
                  <a:lnTo>
                    <a:pt x="210" y="974"/>
                  </a:lnTo>
                  <a:lnTo>
                    <a:pt x="215" y="963"/>
                  </a:lnTo>
                  <a:lnTo>
                    <a:pt x="223" y="953"/>
                  </a:lnTo>
                  <a:lnTo>
                    <a:pt x="223" y="953"/>
                  </a:lnTo>
                  <a:close/>
                  <a:moveTo>
                    <a:pt x="541" y="2"/>
                  </a:moveTo>
                  <a:lnTo>
                    <a:pt x="541" y="2"/>
                  </a:lnTo>
                  <a:lnTo>
                    <a:pt x="551" y="4"/>
                  </a:lnTo>
                  <a:lnTo>
                    <a:pt x="559" y="8"/>
                  </a:lnTo>
                  <a:lnTo>
                    <a:pt x="566" y="11"/>
                  </a:lnTo>
                  <a:lnTo>
                    <a:pt x="574" y="17"/>
                  </a:lnTo>
                  <a:lnTo>
                    <a:pt x="581" y="22"/>
                  </a:lnTo>
                  <a:lnTo>
                    <a:pt x="587" y="28"/>
                  </a:lnTo>
                  <a:lnTo>
                    <a:pt x="593" y="35"/>
                  </a:lnTo>
                  <a:lnTo>
                    <a:pt x="598" y="42"/>
                  </a:lnTo>
                  <a:lnTo>
                    <a:pt x="602" y="50"/>
                  </a:lnTo>
                  <a:lnTo>
                    <a:pt x="606" y="58"/>
                  </a:lnTo>
                  <a:lnTo>
                    <a:pt x="609" y="66"/>
                  </a:lnTo>
                  <a:lnTo>
                    <a:pt x="611" y="75"/>
                  </a:lnTo>
                  <a:lnTo>
                    <a:pt x="612" y="84"/>
                  </a:lnTo>
                  <a:lnTo>
                    <a:pt x="612" y="93"/>
                  </a:lnTo>
                  <a:lnTo>
                    <a:pt x="611" y="104"/>
                  </a:lnTo>
                  <a:lnTo>
                    <a:pt x="610" y="113"/>
                  </a:lnTo>
                  <a:lnTo>
                    <a:pt x="610" y="113"/>
                  </a:lnTo>
                  <a:lnTo>
                    <a:pt x="608" y="122"/>
                  </a:lnTo>
                  <a:lnTo>
                    <a:pt x="604" y="132"/>
                  </a:lnTo>
                  <a:lnTo>
                    <a:pt x="600" y="141"/>
                  </a:lnTo>
                  <a:lnTo>
                    <a:pt x="595" y="150"/>
                  </a:lnTo>
                  <a:lnTo>
                    <a:pt x="589" y="158"/>
                  </a:lnTo>
                  <a:lnTo>
                    <a:pt x="582" y="168"/>
                  </a:lnTo>
                  <a:lnTo>
                    <a:pt x="576" y="176"/>
                  </a:lnTo>
                  <a:lnTo>
                    <a:pt x="569" y="182"/>
                  </a:lnTo>
                  <a:lnTo>
                    <a:pt x="561" y="189"/>
                  </a:lnTo>
                  <a:lnTo>
                    <a:pt x="553" y="195"/>
                  </a:lnTo>
                  <a:lnTo>
                    <a:pt x="544" y="200"/>
                  </a:lnTo>
                  <a:lnTo>
                    <a:pt x="535" y="203"/>
                  </a:lnTo>
                  <a:lnTo>
                    <a:pt x="527" y="206"/>
                  </a:lnTo>
                  <a:lnTo>
                    <a:pt x="517" y="208"/>
                  </a:lnTo>
                  <a:lnTo>
                    <a:pt x="508" y="208"/>
                  </a:lnTo>
                  <a:lnTo>
                    <a:pt x="499" y="206"/>
                  </a:lnTo>
                  <a:lnTo>
                    <a:pt x="499" y="206"/>
                  </a:lnTo>
                  <a:lnTo>
                    <a:pt x="490" y="204"/>
                  </a:lnTo>
                  <a:lnTo>
                    <a:pt x="482" y="200"/>
                  </a:lnTo>
                  <a:lnTo>
                    <a:pt x="474" y="195"/>
                  </a:lnTo>
                  <a:lnTo>
                    <a:pt x="467" y="189"/>
                  </a:lnTo>
                  <a:lnTo>
                    <a:pt x="460" y="181"/>
                  </a:lnTo>
                  <a:lnTo>
                    <a:pt x="455" y="174"/>
                  </a:lnTo>
                  <a:lnTo>
                    <a:pt x="449" y="165"/>
                  </a:lnTo>
                  <a:lnTo>
                    <a:pt x="444" y="156"/>
                  </a:lnTo>
                  <a:lnTo>
                    <a:pt x="441" y="147"/>
                  </a:lnTo>
                  <a:lnTo>
                    <a:pt x="438" y="137"/>
                  </a:lnTo>
                  <a:lnTo>
                    <a:pt x="435" y="127"/>
                  </a:lnTo>
                  <a:lnTo>
                    <a:pt x="433" y="116"/>
                  </a:lnTo>
                  <a:lnTo>
                    <a:pt x="433" y="106"/>
                  </a:lnTo>
                  <a:lnTo>
                    <a:pt x="433" y="96"/>
                  </a:lnTo>
                  <a:lnTo>
                    <a:pt x="433" y="85"/>
                  </a:lnTo>
                  <a:lnTo>
                    <a:pt x="435" y="75"/>
                  </a:lnTo>
                  <a:lnTo>
                    <a:pt x="435" y="75"/>
                  </a:lnTo>
                  <a:lnTo>
                    <a:pt x="438" y="66"/>
                  </a:lnTo>
                  <a:lnTo>
                    <a:pt x="441" y="57"/>
                  </a:lnTo>
                  <a:lnTo>
                    <a:pt x="444" y="49"/>
                  </a:lnTo>
                  <a:lnTo>
                    <a:pt x="449" y="41"/>
                  </a:lnTo>
                  <a:lnTo>
                    <a:pt x="455" y="34"/>
                  </a:lnTo>
                  <a:lnTo>
                    <a:pt x="460" y="27"/>
                  </a:lnTo>
                  <a:lnTo>
                    <a:pt x="467" y="22"/>
                  </a:lnTo>
                  <a:lnTo>
                    <a:pt x="474" y="16"/>
                  </a:lnTo>
                  <a:lnTo>
                    <a:pt x="482" y="11"/>
                  </a:lnTo>
                  <a:lnTo>
                    <a:pt x="489" y="8"/>
                  </a:lnTo>
                  <a:lnTo>
                    <a:pt x="498" y="4"/>
                  </a:lnTo>
                  <a:lnTo>
                    <a:pt x="506" y="2"/>
                  </a:lnTo>
                  <a:lnTo>
                    <a:pt x="515" y="1"/>
                  </a:lnTo>
                  <a:lnTo>
                    <a:pt x="523" y="0"/>
                  </a:lnTo>
                  <a:lnTo>
                    <a:pt x="532" y="1"/>
                  </a:lnTo>
                  <a:lnTo>
                    <a:pt x="541" y="2"/>
                  </a:lnTo>
                  <a:lnTo>
                    <a:pt x="541" y="2"/>
                  </a:lnTo>
                  <a:close/>
                  <a:moveTo>
                    <a:pt x="531" y="253"/>
                  </a:moveTo>
                  <a:lnTo>
                    <a:pt x="531" y="253"/>
                  </a:lnTo>
                  <a:lnTo>
                    <a:pt x="540" y="257"/>
                  </a:lnTo>
                  <a:lnTo>
                    <a:pt x="552" y="261"/>
                  </a:lnTo>
                  <a:lnTo>
                    <a:pt x="564" y="268"/>
                  </a:lnTo>
                  <a:lnTo>
                    <a:pt x="570" y="273"/>
                  </a:lnTo>
                  <a:lnTo>
                    <a:pt x="576" y="277"/>
                  </a:lnTo>
                  <a:lnTo>
                    <a:pt x="576" y="277"/>
                  </a:lnTo>
                  <a:lnTo>
                    <a:pt x="650" y="349"/>
                  </a:lnTo>
                  <a:lnTo>
                    <a:pt x="662" y="360"/>
                  </a:lnTo>
                  <a:lnTo>
                    <a:pt x="674" y="370"/>
                  </a:lnTo>
                  <a:lnTo>
                    <a:pt x="684" y="378"/>
                  </a:lnTo>
                  <a:lnTo>
                    <a:pt x="694" y="383"/>
                  </a:lnTo>
                  <a:lnTo>
                    <a:pt x="705" y="388"/>
                  </a:lnTo>
                  <a:lnTo>
                    <a:pt x="716" y="390"/>
                  </a:lnTo>
                  <a:lnTo>
                    <a:pt x="727" y="392"/>
                  </a:lnTo>
                  <a:lnTo>
                    <a:pt x="741" y="393"/>
                  </a:lnTo>
                  <a:lnTo>
                    <a:pt x="775" y="393"/>
                  </a:lnTo>
                  <a:lnTo>
                    <a:pt x="822" y="391"/>
                  </a:lnTo>
                  <a:lnTo>
                    <a:pt x="822" y="391"/>
                  </a:lnTo>
                  <a:lnTo>
                    <a:pt x="831" y="392"/>
                  </a:lnTo>
                  <a:lnTo>
                    <a:pt x="840" y="395"/>
                  </a:lnTo>
                  <a:lnTo>
                    <a:pt x="847" y="398"/>
                  </a:lnTo>
                  <a:lnTo>
                    <a:pt x="853" y="404"/>
                  </a:lnTo>
                  <a:lnTo>
                    <a:pt x="858" y="411"/>
                  </a:lnTo>
                  <a:lnTo>
                    <a:pt x="861" y="417"/>
                  </a:lnTo>
                  <a:lnTo>
                    <a:pt x="862" y="425"/>
                  </a:lnTo>
                  <a:lnTo>
                    <a:pt x="863" y="433"/>
                  </a:lnTo>
                  <a:lnTo>
                    <a:pt x="863" y="443"/>
                  </a:lnTo>
                  <a:lnTo>
                    <a:pt x="862" y="451"/>
                  </a:lnTo>
                  <a:lnTo>
                    <a:pt x="859" y="457"/>
                  </a:lnTo>
                  <a:lnTo>
                    <a:pt x="855" y="464"/>
                  </a:lnTo>
                  <a:lnTo>
                    <a:pt x="851" y="471"/>
                  </a:lnTo>
                  <a:lnTo>
                    <a:pt x="845" y="476"/>
                  </a:lnTo>
                  <a:lnTo>
                    <a:pt x="837" y="479"/>
                  </a:lnTo>
                  <a:lnTo>
                    <a:pt x="829" y="480"/>
                  </a:lnTo>
                  <a:lnTo>
                    <a:pt x="829" y="480"/>
                  </a:lnTo>
                  <a:lnTo>
                    <a:pt x="780" y="486"/>
                  </a:lnTo>
                  <a:lnTo>
                    <a:pt x="741" y="489"/>
                  </a:lnTo>
                  <a:lnTo>
                    <a:pt x="725" y="489"/>
                  </a:lnTo>
                  <a:lnTo>
                    <a:pt x="710" y="489"/>
                  </a:lnTo>
                  <a:lnTo>
                    <a:pt x="697" y="489"/>
                  </a:lnTo>
                  <a:lnTo>
                    <a:pt x="683" y="487"/>
                  </a:lnTo>
                  <a:lnTo>
                    <a:pt x="670" y="484"/>
                  </a:lnTo>
                  <a:lnTo>
                    <a:pt x="658" y="479"/>
                  </a:lnTo>
                  <a:lnTo>
                    <a:pt x="646" y="473"/>
                  </a:lnTo>
                  <a:lnTo>
                    <a:pt x="633" y="467"/>
                  </a:lnTo>
                  <a:lnTo>
                    <a:pt x="619" y="456"/>
                  </a:lnTo>
                  <a:lnTo>
                    <a:pt x="604" y="446"/>
                  </a:lnTo>
                  <a:lnTo>
                    <a:pt x="569" y="416"/>
                  </a:lnTo>
                  <a:lnTo>
                    <a:pt x="546" y="544"/>
                  </a:lnTo>
                  <a:lnTo>
                    <a:pt x="546" y="544"/>
                  </a:lnTo>
                  <a:lnTo>
                    <a:pt x="545" y="552"/>
                  </a:lnTo>
                  <a:lnTo>
                    <a:pt x="547" y="559"/>
                  </a:lnTo>
                  <a:lnTo>
                    <a:pt x="552" y="565"/>
                  </a:lnTo>
                  <a:lnTo>
                    <a:pt x="557" y="569"/>
                  </a:lnTo>
                  <a:lnTo>
                    <a:pt x="557" y="569"/>
                  </a:lnTo>
                  <a:lnTo>
                    <a:pt x="608" y="591"/>
                  </a:lnTo>
                  <a:lnTo>
                    <a:pt x="649" y="610"/>
                  </a:lnTo>
                  <a:lnTo>
                    <a:pt x="667" y="619"/>
                  </a:lnTo>
                  <a:lnTo>
                    <a:pt x="683" y="630"/>
                  </a:lnTo>
                  <a:lnTo>
                    <a:pt x="698" y="640"/>
                  </a:lnTo>
                  <a:lnTo>
                    <a:pt x="711" y="652"/>
                  </a:lnTo>
                  <a:lnTo>
                    <a:pt x="724" y="666"/>
                  </a:lnTo>
                  <a:lnTo>
                    <a:pt x="735" y="682"/>
                  </a:lnTo>
                  <a:lnTo>
                    <a:pt x="747" y="700"/>
                  </a:lnTo>
                  <a:lnTo>
                    <a:pt x="758" y="722"/>
                  </a:lnTo>
                  <a:lnTo>
                    <a:pt x="768" y="746"/>
                  </a:lnTo>
                  <a:lnTo>
                    <a:pt x="780" y="775"/>
                  </a:lnTo>
                  <a:lnTo>
                    <a:pt x="791" y="806"/>
                  </a:lnTo>
                  <a:lnTo>
                    <a:pt x="803" y="843"/>
                  </a:lnTo>
                  <a:lnTo>
                    <a:pt x="803" y="843"/>
                  </a:lnTo>
                  <a:lnTo>
                    <a:pt x="806" y="856"/>
                  </a:lnTo>
                  <a:lnTo>
                    <a:pt x="807" y="867"/>
                  </a:lnTo>
                  <a:lnTo>
                    <a:pt x="805" y="877"/>
                  </a:lnTo>
                  <a:lnTo>
                    <a:pt x="802" y="886"/>
                  </a:lnTo>
                  <a:lnTo>
                    <a:pt x="796" y="895"/>
                  </a:lnTo>
                  <a:lnTo>
                    <a:pt x="789" y="902"/>
                  </a:lnTo>
                  <a:lnTo>
                    <a:pt x="781" y="909"/>
                  </a:lnTo>
                  <a:lnTo>
                    <a:pt x="772" y="914"/>
                  </a:lnTo>
                  <a:lnTo>
                    <a:pt x="763" y="917"/>
                  </a:lnTo>
                  <a:lnTo>
                    <a:pt x="753" y="919"/>
                  </a:lnTo>
                  <a:lnTo>
                    <a:pt x="742" y="919"/>
                  </a:lnTo>
                  <a:lnTo>
                    <a:pt x="733" y="917"/>
                  </a:lnTo>
                  <a:lnTo>
                    <a:pt x="723" y="914"/>
                  </a:lnTo>
                  <a:lnTo>
                    <a:pt x="715" y="908"/>
                  </a:lnTo>
                  <a:lnTo>
                    <a:pt x="707" y="900"/>
                  </a:lnTo>
                  <a:lnTo>
                    <a:pt x="700" y="890"/>
                  </a:lnTo>
                  <a:lnTo>
                    <a:pt x="700" y="890"/>
                  </a:lnTo>
                  <a:lnTo>
                    <a:pt x="682" y="854"/>
                  </a:lnTo>
                  <a:lnTo>
                    <a:pt x="665" y="824"/>
                  </a:lnTo>
                  <a:lnTo>
                    <a:pt x="649" y="798"/>
                  </a:lnTo>
                  <a:lnTo>
                    <a:pt x="634" y="776"/>
                  </a:lnTo>
                  <a:lnTo>
                    <a:pt x="619" y="757"/>
                  </a:lnTo>
                  <a:lnTo>
                    <a:pt x="603" y="741"/>
                  </a:lnTo>
                  <a:lnTo>
                    <a:pt x="587" y="728"/>
                  </a:lnTo>
                  <a:lnTo>
                    <a:pt x="570" y="716"/>
                  </a:lnTo>
                  <a:lnTo>
                    <a:pt x="551" y="707"/>
                  </a:lnTo>
                  <a:lnTo>
                    <a:pt x="530" y="698"/>
                  </a:lnTo>
                  <a:lnTo>
                    <a:pt x="506" y="689"/>
                  </a:lnTo>
                  <a:lnTo>
                    <a:pt x="480" y="680"/>
                  </a:lnTo>
                  <a:lnTo>
                    <a:pt x="415" y="660"/>
                  </a:lnTo>
                  <a:lnTo>
                    <a:pt x="331" y="633"/>
                  </a:lnTo>
                  <a:lnTo>
                    <a:pt x="331" y="633"/>
                  </a:lnTo>
                  <a:lnTo>
                    <a:pt x="321" y="626"/>
                  </a:lnTo>
                  <a:lnTo>
                    <a:pt x="312" y="618"/>
                  </a:lnTo>
                  <a:lnTo>
                    <a:pt x="304" y="610"/>
                  </a:lnTo>
                  <a:lnTo>
                    <a:pt x="298" y="600"/>
                  </a:lnTo>
                  <a:lnTo>
                    <a:pt x="295" y="590"/>
                  </a:lnTo>
                  <a:lnTo>
                    <a:pt x="291" y="579"/>
                  </a:lnTo>
                  <a:lnTo>
                    <a:pt x="290" y="567"/>
                  </a:lnTo>
                  <a:lnTo>
                    <a:pt x="289" y="555"/>
                  </a:lnTo>
                  <a:lnTo>
                    <a:pt x="329" y="335"/>
                  </a:lnTo>
                  <a:lnTo>
                    <a:pt x="329" y="335"/>
                  </a:lnTo>
                  <a:lnTo>
                    <a:pt x="298" y="346"/>
                  </a:lnTo>
                  <a:lnTo>
                    <a:pt x="275" y="354"/>
                  </a:lnTo>
                  <a:lnTo>
                    <a:pt x="266" y="358"/>
                  </a:lnTo>
                  <a:lnTo>
                    <a:pt x="259" y="364"/>
                  </a:lnTo>
                  <a:lnTo>
                    <a:pt x="253" y="370"/>
                  </a:lnTo>
                  <a:lnTo>
                    <a:pt x="248" y="375"/>
                  </a:lnTo>
                  <a:lnTo>
                    <a:pt x="244" y="383"/>
                  </a:lnTo>
                  <a:lnTo>
                    <a:pt x="240" y="392"/>
                  </a:lnTo>
                  <a:lnTo>
                    <a:pt x="238" y="403"/>
                  </a:lnTo>
                  <a:lnTo>
                    <a:pt x="234" y="414"/>
                  </a:lnTo>
                  <a:lnTo>
                    <a:pt x="229" y="445"/>
                  </a:lnTo>
                  <a:lnTo>
                    <a:pt x="222" y="485"/>
                  </a:lnTo>
                  <a:lnTo>
                    <a:pt x="222" y="485"/>
                  </a:lnTo>
                  <a:lnTo>
                    <a:pt x="220" y="493"/>
                  </a:lnTo>
                  <a:lnTo>
                    <a:pt x="216" y="500"/>
                  </a:lnTo>
                  <a:lnTo>
                    <a:pt x="210" y="505"/>
                  </a:lnTo>
                  <a:lnTo>
                    <a:pt x="205" y="510"/>
                  </a:lnTo>
                  <a:lnTo>
                    <a:pt x="197" y="513"/>
                  </a:lnTo>
                  <a:lnTo>
                    <a:pt x="189" y="516"/>
                  </a:lnTo>
                  <a:lnTo>
                    <a:pt x="181" y="517"/>
                  </a:lnTo>
                  <a:lnTo>
                    <a:pt x="173" y="516"/>
                  </a:lnTo>
                  <a:lnTo>
                    <a:pt x="165" y="514"/>
                  </a:lnTo>
                  <a:lnTo>
                    <a:pt x="157" y="511"/>
                  </a:lnTo>
                  <a:lnTo>
                    <a:pt x="150" y="508"/>
                  </a:lnTo>
                  <a:lnTo>
                    <a:pt x="144" y="502"/>
                  </a:lnTo>
                  <a:lnTo>
                    <a:pt x="139" y="495"/>
                  </a:lnTo>
                  <a:lnTo>
                    <a:pt x="135" y="488"/>
                  </a:lnTo>
                  <a:lnTo>
                    <a:pt x="133" y="479"/>
                  </a:lnTo>
                  <a:lnTo>
                    <a:pt x="133" y="469"/>
                  </a:lnTo>
                  <a:lnTo>
                    <a:pt x="133" y="469"/>
                  </a:lnTo>
                  <a:lnTo>
                    <a:pt x="136" y="437"/>
                  </a:lnTo>
                  <a:lnTo>
                    <a:pt x="141" y="408"/>
                  </a:lnTo>
                  <a:lnTo>
                    <a:pt x="145" y="383"/>
                  </a:lnTo>
                  <a:lnTo>
                    <a:pt x="151" y="362"/>
                  </a:lnTo>
                  <a:lnTo>
                    <a:pt x="157" y="342"/>
                  </a:lnTo>
                  <a:lnTo>
                    <a:pt x="165" y="325"/>
                  </a:lnTo>
                  <a:lnTo>
                    <a:pt x="174" y="310"/>
                  </a:lnTo>
                  <a:lnTo>
                    <a:pt x="184" y="298"/>
                  </a:lnTo>
                  <a:lnTo>
                    <a:pt x="197" y="285"/>
                  </a:lnTo>
                  <a:lnTo>
                    <a:pt x="212" y="275"/>
                  </a:lnTo>
                  <a:lnTo>
                    <a:pt x="229" y="265"/>
                  </a:lnTo>
                  <a:lnTo>
                    <a:pt x="248" y="255"/>
                  </a:lnTo>
                  <a:lnTo>
                    <a:pt x="270" y="245"/>
                  </a:lnTo>
                  <a:lnTo>
                    <a:pt x="294" y="236"/>
                  </a:lnTo>
                  <a:lnTo>
                    <a:pt x="353" y="213"/>
                  </a:lnTo>
                  <a:lnTo>
                    <a:pt x="353" y="213"/>
                  </a:lnTo>
                  <a:lnTo>
                    <a:pt x="363" y="211"/>
                  </a:lnTo>
                  <a:lnTo>
                    <a:pt x="376" y="211"/>
                  </a:lnTo>
                  <a:lnTo>
                    <a:pt x="390" y="212"/>
                  </a:lnTo>
                  <a:lnTo>
                    <a:pt x="403" y="214"/>
                  </a:lnTo>
                  <a:lnTo>
                    <a:pt x="430" y="220"/>
                  </a:lnTo>
                  <a:lnTo>
                    <a:pt x="447" y="226"/>
                  </a:lnTo>
                  <a:lnTo>
                    <a:pt x="499" y="318"/>
                  </a:lnTo>
                  <a:lnTo>
                    <a:pt x="531" y="253"/>
                  </a:lnTo>
                  <a:lnTo>
                    <a:pt x="531" y="253"/>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sz="3200"/>
            </a:p>
          </p:txBody>
        </p:sp>
      </p:grpSp>
      <p:grpSp>
        <p:nvGrpSpPr>
          <p:cNvPr id="65" name="그룹 15"/>
          <p:cNvGrpSpPr/>
          <p:nvPr/>
        </p:nvGrpSpPr>
        <p:grpSpPr>
          <a:xfrm>
            <a:off x="2100801" y="3002533"/>
            <a:ext cx="1362372" cy="3204427"/>
            <a:chOff x="5541963" y="2617788"/>
            <a:chExt cx="1100137" cy="2587625"/>
          </a:xfrm>
        </p:grpSpPr>
        <p:sp>
          <p:nvSpPr>
            <p:cNvPr id="66" name="Freeform 548"/>
            <p:cNvSpPr>
              <a:spLocks noEditPoints="1"/>
            </p:cNvSpPr>
            <p:nvPr/>
          </p:nvSpPr>
          <p:spPr bwMode="auto">
            <a:xfrm>
              <a:off x="5907088" y="5059363"/>
              <a:ext cx="149225" cy="146050"/>
            </a:xfrm>
            <a:custGeom>
              <a:gdLst>
                <a:gd name="T0" fmla="*/ 65 w 280"/>
                <a:gd name="T1" fmla="*/ 57 h 278"/>
                <a:gd name="T2" fmla="*/ 65 w 280"/>
                <a:gd name="T3" fmla="*/ 57 h 278"/>
                <a:gd name="T4" fmla="*/ 66 w 280"/>
                <a:gd name="T5" fmla="*/ 61 h 278"/>
                <a:gd name="T6" fmla="*/ 66 w 280"/>
                <a:gd name="T7" fmla="*/ 67 h 278"/>
                <a:gd name="T8" fmla="*/ 64 w 280"/>
                <a:gd name="T9" fmla="*/ 79 h 278"/>
                <a:gd name="T10" fmla="*/ 59 w 280"/>
                <a:gd name="T11" fmla="*/ 90 h 278"/>
                <a:gd name="T12" fmla="*/ 52 w 280"/>
                <a:gd name="T13" fmla="*/ 104 h 278"/>
                <a:gd name="T14" fmla="*/ 36 w 280"/>
                <a:gd name="T15" fmla="*/ 132 h 278"/>
                <a:gd name="T16" fmla="*/ 18 w 280"/>
                <a:gd name="T17" fmla="*/ 161 h 278"/>
                <a:gd name="T18" fmla="*/ 9 w 280"/>
                <a:gd name="T19" fmla="*/ 176 h 278"/>
                <a:gd name="T20" fmla="*/ 4 w 280"/>
                <a:gd name="T21" fmla="*/ 190 h 278"/>
                <a:gd name="T22" fmla="*/ 1 w 280"/>
                <a:gd name="T23" fmla="*/ 206 h 278"/>
                <a:gd name="T24" fmla="*/ 0 w 280"/>
                <a:gd name="T25" fmla="*/ 212 h 278"/>
                <a:gd name="T26" fmla="*/ 0 w 280"/>
                <a:gd name="T27" fmla="*/ 219 h 278"/>
                <a:gd name="T28" fmla="*/ 1 w 280"/>
                <a:gd name="T29" fmla="*/ 226 h 278"/>
                <a:gd name="T30" fmla="*/ 4 w 280"/>
                <a:gd name="T31" fmla="*/ 233 h 278"/>
                <a:gd name="T32" fmla="*/ 7 w 280"/>
                <a:gd name="T33" fmla="*/ 240 h 278"/>
                <a:gd name="T34" fmla="*/ 11 w 280"/>
                <a:gd name="T35" fmla="*/ 246 h 278"/>
                <a:gd name="T36" fmla="*/ 16 w 280"/>
                <a:gd name="T37" fmla="*/ 253 h 278"/>
                <a:gd name="T38" fmla="*/ 23 w 280"/>
                <a:gd name="T39" fmla="*/ 258 h 278"/>
                <a:gd name="T40" fmla="*/ 32 w 280"/>
                <a:gd name="T41" fmla="*/ 265 h 278"/>
                <a:gd name="T42" fmla="*/ 41 w 280"/>
                <a:gd name="T43" fmla="*/ 271 h 278"/>
                <a:gd name="T44" fmla="*/ 41 w 280"/>
                <a:gd name="T45" fmla="*/ 271 h 278"/>
                <a:gd name="T46" fmla="*/ 72 w 280"/>
                <a:gd name="T47" fmla="*/ 275 h 278"/>
                <a:gd name="T48" fmla="*/ 101 w 280"/>
                <a:gd name="T49" fmla="*/ 278 h 278"/>
                <a:gd name="T50" fmla="*/ 130 w 280"/>
                <a:gd name="T51" fmla="*/ 276 h 278"/>
                <a:gd name="T52" fmla="*/ 159 w 280"/>
                <a:gd name="T53" fmla="*/ 274 h 278"/>
                <a:gd name="T54" fmla="*/ 188 w 280"/>
                <a:gd name="T55" fmla="*/ 267 h 278"/>
                <a:gd name="T56" fmla="*/ 201 w 280"/>
                <a:gd name="T57" fmla="*/ 262 h 278"/>
                <a:gd name="T58" fmla="*/ 215 w 280"/>
                <a:gd name="T59" fmla="*/ 257 h 278"/>
                <a:gd name="T60" fmla="*/ 227 w 280"/>
                <a:gd name="T61" fmla="*/ 251 h 278"/>
                <a:gd name="T62" fmla="*/ 240 w 280"/>
                <a:gd name="T63" fmla="*/ 244 h 278"/>
                <a:gd name="T64" fmla="*/ 252 w 280"/>
                <a:gd name="T65" fmla="*/ 237 h 278"/>
                <a:gd name="T66" fmla="*/ 263 w 280"/>
                <a:gd name="T67" fmla="*/ 229 h 278"/>
                <a:gd name="T68" fmla="*/ 263 w 280"/>
                <a:gd name="T69" fmla="*/ 229 h 278"/>
                <a:gd name="T70" fmla="*/ 270 w 280"/>
                <a:gd name="T71" fmla="*/ 199 h 278"/>
                <a:gd name="T72" fmla="*/ 276 w 280"/>
                <a:gd name="T73" fmla="*/ 168 h 278"/>
                <a:gd name="T74" fmla="*/ 279 w 280"/>
                <a:gd name="T75" fmla="*/ 138 h 278"/>
                <a:gd name="T76" fmla="*/ 280 w 280"/>
                <a:gd name="T77" fmla="*/ 107 h 278"/>
                <a:gd name="T78" fmla="*/ 280 w 280"/>
                <a:gd name="T79" fmla="*/ 77 h 278"/>
                <a:gd name="T80" fmla="*/ 280 w 280"/>
                <a:gd name="T81" fmla="*/ 49 h 278"/>
                <a:gd name="T82" fmla="*/ 279 w 280"/>
                <a:gd name="T83" fmla="*/ 0 h 278"/>
                <a:gd name="T84" fmla="*/ 279 w 280"/>
                <a:gd name="T85" fmla="*/ 0 h 278"/>
                <a:gd name="T86" fmla="*/ 249 w 280"/>
                <a:gd name="T87" fmla="*/ 2 h 278"/>
                <a:gd name="T88" fmla="*/ 220 w 280"/>
                <a:gd name="T89" fmla="*/ 4 h 278"/>
                <a:gd name="T90" fmla="*/ 191 w 280"/>
                <a:gd name="T91" fmla="*/ 9 h 278"/>
                <a:gd name="T92" fmla="*/ 162 w 280"/>
                <a:gd name="T93" fmla="*/ 16 h 278"/>
                <a:gd name="T94" fmla="*/ 134 w 280"/>
                <a:gd name="T95" fmla="*/ 23 h 278"/>
                <a:gd name="T96" fmla="*/ 109 w 280"/>
                <a:gd name="T97" fmla="*/ 32 h 278"/>
                <a:gd name="T98" fmla="*/ 86 w 280"/>
                <a:gd name="T99" fmla="*/ 43 h 278"/>
                <a:gd name="T100" fmla="*/ 65 w 280"/>
                <a:gd name="T101" fmla="*/ 57 h 278"/>
                <a:gd name="T102" fmla="*/ 65 w 280"/>
                <a:gd name="T103" fmla="*/ 57 h 278"/>
                <a:gd name="T104" fmla="*/ 65 w 280"/>
                <a:gd name="T105" fmla="*/ 57 h 278"/>
                <a:gd name="T106" fmla="*/ 65 w 280"/>
                <a:gd name="T107" fmla="*/ 57 h 2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 h="278">
                  <a:moveTo>
                    <a:pt x="65" y="57"/>
                  </a:moveTo>
                  <a:lnTo>
                    <a:pt x="65" y="57"/>
                  </a:lnTo>
                  <a:lnTo>
                    <a:pt x="66" y="61"/>
                  </a:lnTo>
                  <a:lnTo>
                    <a:pt x="66" y="67"/>
                  </a:lnTo>
                  <a:lnTo>
                    <a:pt x="64" y="79"/>
                  </a:lnTo>
                  <a:lnTo>
                    <a:pt x="59" y="90"/>
                  </a:lnTo>
                  <a:lnTo>
                    <a:pt x="52" y="104"/>
                  </a:lnTo>
                  <a:lnTo>
                    <a:pt x="36" y="132"/>
                  </a:lnTo>
                  <a:lnTo>
                    <a:pt x="18" y="161"/>
                  </a:lnTo>
                  <a:lnTo>
                    <a:pt x="9" y="176"/>
                  </a:lnTo>
                  <a:lnTo>
                    <a:pt x="4" y="190"/>
                  </a:lnTo>
                  <a:lnTo>
                    <a:pt x="1" y="206"/>
                  </a:lnTo>
                  <a:lnTo>
                    <a:pt x="0" y="212"/>
                  </a:lnTo>
                  <a:lnTo>
                    <a:pt x="0" y="219"/>
                  </a:lnTo>
                  <a:lnTo>
                    <a:pt x="1" y="226"/>
                  </a:lnTo>
                  <a:lnTo>
                    <a:pt x="4" y="233"/>
                  </a:lnTo>
                  <a:lnTo>
                    <a:pt x="7" y="240"/>
                  </a:lnTo>
                  <a:lnTo>
                    <a:pt x="11" y="246"/>
                  </a:lnTo>
                  <a:lnTo>
                    <a:pt x="16" y="253"/>
                  </a:lnTo>
                  <a:lnTo>
                    <a:pt x="23" y="258"/>
                  </a:lnTo>
                  <a:lnTo>
                    <a:pt x="32" y="265"/>
                  </a:lnTo>
                  <a:lnTo>
                    <a:pt x="41" y="271"/>
                  </a:lnTo>
                  <a:lnTo>
                    <a:pt x="41" y="271"/>
                  </a:lnTo>
                  <a:lnTo>
                    <a:pt x="72" y="275"/>
                  </a:lnTo>
                  <a:lnTo>
                    <a:pt x="101" y="278"/>
                  </a:lnTo>
                  <a:lnTo>
                    <a:pt x="130" y="276"/>
                  </a:lnTo>
                  <a:lnTo>
                    <a:pt x="159" y="274"/>
                  </a:lnTo>
                  <a:lnTo>
                    <a:pt x="188" y="267"/>
                  </a:lnTo>
                  <a:lnTo>
                    <a:pt x="201" y="262"/>
                  </a:lnTo>
                  <a:lnTo>
                    <a:pt x="215" y="257"/>
                  </a:lnTo>
                  <a:lnTo>
                    <a:pt x="227" y="251"/>
                  </a:lnTo>
                  <a:lnTo>
                    <a:pt x="240" y="244"/>
                  </a:lnTo>
                  <a:lnTo>
                    <a:pt x="252" y="237"/>
                  </a:lnTo>
                  <a:lnTo>
                    <a:pt x="263" y="229"/>
                  </a:lnTo>
                  <a:lnTo>
                    <a:pt x="263" y="229"/>
                  </a:lnTo>
                  <a:lnTo>
                    <a:pt x="270" y="199"/>
                  </a:lnTo>
                  <a:lnTo>
                    <a:pt x="276" y="168"/>
                  </a:lnTo>
                  <a:lnTo>
                    <a:pt x="279" y="138"/>
                  </a:lnTo>
                  <a:lnTo>
                    <a:pt x="280" y="107"/>
                  </a:lnTo>
                  <a:lnTo>
                    <a:pt x="280" y="77"/>
                  </a:lnTo>
                  <a:lnTo>
                    <a:pt x="280" y="49"/>
                  </a:lnTo>
                  <a:lnTo>
                    <a:pt x="279" y="0"/>
                  </a:lnTo>
                  <a:lnTo>
                    <a:pt x="279" y="0"/>
                  </a:lnTo>
                  <a:lnTo>
                    <a:pt x="249" y="2"/>
                  </a:lnTo>
                  <a:lnTo>
                    <a:pt x="220" y="4"/>
                  </a:lnTo>
                  <a:lnTo>
                    <a:pt x="191" y="9"/>
                  </a:lnTo>
                  <a:lnTo>
                    <a:pt x="162" y="16"/>
                  </a:lnTo>
                  <a:lnTo>
                    <a:pt x="134" y="23"/>
                  </a:lnTo>
                  <a:lnTo>
                    <a:pt x="109" y="32"/>
                  </a:lnTo>
                  <a:lnTo>
                    <a:pt x="86" y="43"/>
                  </a:lnTo>
                  <a:lnTo>
                    <a:pt x="65" y="57"/>
                  </a:lnTo>
                  <a:lnTo>
                    <a:pt x="65" y="57"/>
                  </a:lnTo>
                  <a:close/>
                  <a:moveTo>
                    <a:pt x="65" y="57"/>
                  </a:moveTo>
                  <a:lnTo>
                    <a:pt x="65" y="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67" name="Freeform 549"/>
            <p:cNvSpPr/>
            <p:nvPr/>
          </p:nvSpPr>
          <p:spPr bwMode="auto">
            <a:xfrm>
              <a:off x="5907088" y="5059363"/>
              <a:ext cx="149225" cy="146050"/>
            </a:xfrm>
            <a:custGeom>
              <a:gdLst>
                <a:gd name="T0" fmla="*/ 65 w 280"/>
                <a:gd name="T1" fmla="*/ 57 h 278"/>
                <a:gd name="T2" fmla="*/ 65 w 280"/>
                <a:gd name="T3" fmla="*/ 57 h 278"/>
                <a:gd name="T4" fmla="*/ 66 w 280"/>
                <a:gd name="T5" fmla="*/ 61 h 278"/>
                <a:gd name="T6" fmla="*/ 66 w 280"/>
                <a:gd name="T7" fmla="*/ 67 h 278"/>
                <a:gd name="T8" fmla="*/ 64 w 280"/>
                <a:gd name="T9" fmla="*/ 79 h 278"/>
                <a:gd name="T10" fmla="*/ 59 w 280"/>
                <a:gd name="T11" fmla="*/ 90 h 278"/>
                <a:gd name="T12" fmla="*/ 52 w 280"/>
                <a:gd name="T13" fmla="*/ 104 h 278"/>
                <a:gd name="T14" fmla="*/ 36 w 280"/>
                <a:gd name="T15" fmla="*/ 132 h 278"/>
                <a:gd name="T16" fmla="*/ 18 w 280"/>
                <a:gd name="T17" fmla="*/ 161 h 278"/>
                <a:gd name="T18" fmla="*/ 9 w 280"/>
                <a:gd name="T19" fmla="*/ 176 h 278"/>
                <a:gd name="T20" fmla="*/ 4 w 280"/>
                <a:gd name="T21" fmla="*/ 190 h 278"/>
                <a:gd name="T22" fmla="*/ 1 w 280"/>
                <a:gd name="T23" fmla="*/ 206 h 278"/>
                <a:gd name="T24" fmla="*/ 0 w 280"/>
                <a:gd name="T25" fmla="*/ 212 h 278"/>
                <a:gd name="T26" fmla="*/ 0 w 280"/>
                <a:gd name="T27" fmla="*/ 219 h 278"/>
                <a:gd name="T28" fmla="*/ 1 w 280"/>
                <a:gd name="T29" fmla="*/ 226 h 278"/>
                <a:gd name="T30" fmla="*/ 4 w 280"/>
                <a:gd name="T31" fmla="*/ 233 h 278"/>
                <a:gd name="T32" fmla="*/ 7 w 280"/>
                <a:gd name="T33" fmla="*/ 240 h 278"/>
                <a:gd name="T34" fmla="*/ 11 w 280"/>
                <a:gd name="T35" fmla="*/ 246 h 278"/>
                <a:gd name="T36" fmla="*/ 16 w 280"/>
                <a:gd name="T37" fmla="*/ 253 h 278"/>
                <a:gd name="T38" fmla="*/ 23 w 280"/>
                <a:gd name="T39" fmla="*/ 258 h 278"/>
                <a:gd name="T40" fmla="*/ 32 w 280"/>
                <a:gd name="T41" fmla="*/ 265 h 278"/>
                <a:gd name="T42" fmla="*/ 41 w 280"/>
                <a:gd name="T43" fmla="*/ 271 h 278"/>
                <a:gd name="T44" fmla="*/ 41 w 280"/>
                <a:gd name="T45" fmla="*/ 271 h 278"/>
                <a:gd name="T46" fmla="*/ 72 w 280"/>
                <a:gd name="T47" fmla="*/ 275 h 278"/>
                <a:gd name="T48" fmla="*/ 101 w 280"/>
                <a:gd name="T49" fmla="*/ 278 h 278"/>
                <a:gd name="T50" fmla="*/ 130 w 280"/>
                <a:gd name="T51" fmla="*/ 276 h 278"/>
                <a:gd name="T52" fmla="*/ 159 w 280"/>
                <a:gd name="T53" fmla="*/ 274 h 278"/>
                <a:gd name="T54" fmla="*/ 188 w 280"/>
                <a:gd name="T55" fmla="*/ 267 h 278"/>
                <a:gd name="T56" fmla="*/ 201 w 280"/>
                <a:gd name="T57" fmla="*/ 262 h 278"/>
                <a:gd name="T58" fmla="*/ 215 w 280"/>
                <a:gd name="T59" fmla="*/ 257 h 278"/>
                <a:gd name="T60" fmla="*/ 227 w 280"/>
                <a:gd name="T61" fmla="*/ 251 h 278"/>
                <a:gd name="T62" fmla="*/ 240 w 280"/>
                <a:gd name="T63" fmla="*/ 244 h 278"/>
                <a:gd name="T64" fmla="*/ 252 w 280"/>
                <a:gd name="T65" fmla="*/ 237 h 278"/>
                <a:gd name="T66" fmla="*/ 263 w 280"/>
                <a:gd name="T67" fmla="*/ 229 h 278"/>
                <a:gd name="T68" fmla="*/ 263 w 280"/>
                <a:gd name="T69" fmla="*/ 229 h 278"/>
                <a:gd name="T70" fmla="*/ 270 w 280"/>
                <a:gd name="T71" fmla="*/ 199 h 278"/>
                <a:gd name="T72" fmla="*/ 276 w 280"/>
                <a:gd name="T73" fmla="*/ 168 h 278"/>
                <a:gd name="T74" fmla="*/ 279 w 280"/>
                <a:gd name="T75" fmla="*/ 138 h 278"/>
                <a:gd name="T76" fmla="*/ 280 w 280"/>
                <a:gd name="T77" fmla="*/ 107 h 278"/>
                <a:gd name="T78" fmla="*/ 280 w 280"/>
                <a:gd name="T79" fmla="*/ 77 h 278"/>
                <a:gd name="T80" fmla="*/ 280 w 280"/>
                <a:gd name="T81" fmla="*/ 49 h 278"/>
                <a:gd name="T82" fmla="*/ 279 w 280"/>
                <a:gd name="T83" fmla="*/ 0 h 278"/>
                <a:gd name="T84" fmla="*/ 279 w 280"/>
                <a:gd name="T85" fmla="*/ 0 h 278"/>
                <a:gd name="T86" fmla="*/ 249 w 280"/>
                <a:gd name="T87" fmla="*/ 2 h 278"/>
                <a:gd name="T88" fmla="*/ 220 w 280"/>
                <a:gd name="T89" fmla="*/ 4 h 278"/>
                <a:gd name="T90" fmla="*/ 191 w 280"/>
                <a:gd name="T91" fmla="*/ 9 h 278"/>
                <a:gd name="T92" fmla="*/ 162 w 280"/>
                <a:gd name="T93" fmla="*/ 16 h 278"/>
                <a:gd name="T94" fmla="*/ 134 w 280"/>
                <a:gd name="T95" fmla="*/ 23 h 278"/>
                <a:gd name="T96" fmla="*/ 109 w 280"/>
                <a:gd name="T97" fmla="*/ 32 h 278"/>
                <a:gd name="T98" fmla="*/ 86 w 280"/>
                <a:gd name="T99" fmla="*/ 43 h 278"/>
                <a:gd name="T100" fmla="*/ 65 w 280"/>
                <a:gd name="T101" fmla="*/ 57 h 278"/>
                <a:gd name="T102" fmla="*/ 65 w 280"/>
                <a:gd name="T103" fmla="*/ 57 h 2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278">
                  <a:moveTo>
                    <a:pt x="65" y="57"/>
                  </a:moveTo>
                  <a:lnTo>
                    <a:pt x="65" y="57"/>
                  </a:lnTo>
                  <a:lnTo>
                    <a:pt x="66" y="61"/>
                  </a:lnTo>
                  <a:lnTo>
                    <a:pt x="66" y="67"/>
                  </a:lnTo>
                  <a:lnTo>
                    <a:pt x="64" y="79"/>
                  </a:lnTo>
                  <a:lnTo>
                    <a:pt x="59" y="90"/>
                  </a:lnTo>
                  <a:lnTo>
                    <a:pt x="52" y="104"/>
                  </a:lnTo>
                  <a:lnTo>
                    <a:pt x="36" y="132"/>
                  </a:lnTo>
                  <a:lnTo>
                    <a:pt x="18" y="161"/>
                  </a:lnTo>
                  <a:lnTo>
                    <a:pt x="9" y="176"/>
                  </a:lnTo>
                  <a:lnTo>
                    <a:pt x="4" y="190"/>
                  </a:lnTo>
                  <a:lnTo>
                    <a:pt x="1" y="206"/>
                  </a:lnTo>
                  <a:lnTo>
                    <a:pt x="0" y="212"/>
                  </a:lnTo>
                  <a:lnTo>
                    <a:pt x="0" y="219"/>
                  </a:lnTo>
                  <a:lnTo>
                    <a:pt x="1" y="226"/>
                  </a:lnTo>
                  <a:lnTo>
                    <a:pt x="4" y="233"/>
                  </a:lnTo>
                  <a:lnTo>
                    <a:pt x="7" y="240"/>
                  </a:lnTo>
                  <a:lnTo>
                    <a:pt x="11" y="246"/>
                  </a:lnTo>
                  <a:lnTo>
                    <a:pt x="16" y="253"/>
                  </a:lnTo>
                  <a:lnTo>
                    <a:pt x="23" y="258"/>
                  </a:lnTo>
                  <a:lnTo>
                    <a:pt x="32" y="265"/>
                  </a:lnTo>
                  <a:lnTo>
                    <a:pt x="41" y="271"/>
                  </a:lnTo>
                  <a:lnTo>
                    <a:pt x="41" y="271"/>
                  </a:lnTo>
                  <a:lnTo>
                    <a:pt x="72" y="275"/>
                  </a:lnTo>
                  <a:lnTo>
                    <a:pt x="101" y="278"/>
                  </a:lnTo>
                  <a:lnTo>
                    <a:pt x="130" y="276"/>
                  </a:lnTo>
                  <a:lnTo>
                    <a:pt x="159" y="274"/>
                  </a:lnTo>
                  <a:lnTo>
                    <a:pt x="188" y="267"/>
                  </a:lnTo>
                  <a:lnTo>
                    <a:pt x="201" y="262"/>
                  </a:lnTo>
                  <a:lnTo>
                    <a:pt x="215" y="257"/>
                  </a:lnTo>
                  <a:lnTo>
                    <a:pt x="227" y="251"/>
                  </a:lnTo>
                  <a:lnTo>
                    <a:pt x="240" y="244"/>
                  </a:lnTo>
                  <a:lnTo>
                    <a:pt x="252" y="237"/>
                  </a:lnTo>
                  <a:lnTo>
                    <a:pt x="263" y="229"/>
                  </a:lnTo>
                  <a:lnTo>
                    <a:pt x="263" y="229"/>
                  </a:lnTo>
                  <a:lnTo>
                    <a:pt x="270" y="199"/>
                  </a:lnTo>
                  <a:lnTo>
                    <a:pt x="276" y="168"/>
                  </a:lnTo>
                  <a:lnTo>
                    <a:pt x="279" y="138"/>
                  </a:lnTo>
                  <a:lnTo>
                    <a:pt x="280" y="107"/>
                  </a:lnTo>
                  <a:lnTo>
                    <a:pt x="280" y="77"/>
                  </a:lnTo>
                  <a:lnTo>
                    <a:pt x="280" y="49"/>
                  </a:lnTo>
                  <a:lnTo>
                    <a:pt x="279" y="0"/>
                  </a:lnTo>
                  <a:lnTo>
                    <a:pt x="279" y="0"/>
                  </a:lnTo>
                  <a:lnTo>
                    <a:pt x="249" y="2"/>
                  </a:lnTo>
                  <a:lnTo>
                    <a:pt x="220" y="4"/>
                  </a:lnTo>
                  <a:lnTo>
                    <a:pt x="191" y="9"/>
                  </a:lnTo>
                  <a:lnTo>
                    <a:pt x="162" y="16"/>
                  </a:lnTo>
                  <a:lnTo>
                    <a:pt x="134" y="23"/>
                  </a:lnTo>
                  <a:lnTo>
                    <a:pt x="109" y="32"/>
                  </a:lnTo>
                  <a:lnTo>
                    <a:pt x="86" y="43"/>
                  </a:lnTo>
                  <a:lnTo>
                    <a:pt x="65" y="57"/>
                  </a:lnTo>
                  <a:lnTo>
                    <a:pt x="65"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68" name="Line 550"/>
            <p:cNvSpPr>
              <a:spLocks noChangeShapeType="1"/>
            </p:cNvSpPr>
            <p:nvPr/>
          </p:nvSpPr>
          <p:spPr bwMode="auto">
            <a:xfrm flipH="1">
              <a:off x="5942013" y="50895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69" name="Freeform 551"/>
            <p:cNvSpPr/>
            <p:nvPr/>
          </p:nvSpPr>
          <p:spPr bwMode="auto">
            <a:xfrm>
              <a:off x="5907088" y="5059363"/>
              <a:ext cx="149225" cy="146050"/>
            </a:xfrm>
            <a:custGeom>
              <a:gdLst>
                <a:gd name="T0" fmla="*/ 65 w 280"/>
                <a:gd name="T1" fmla="*/ 55 h 276"/>
                <a:gd name="T2" fmla="*/ 65 w 280"/>
                <a:gd name="T3" fmla="*/ 55 h 276"/>
                <a:gd name="T4" fmla="*/ 66 w 280"/>
                <a:gd name="T5" fmla="*/ 59 h 276"/>
                <a:gd name="T6" fmla="*/ 66 w 280"/>
                <a:gd name="T7" fmla="*/ 65 h 276"/>
                <a:gd name="T8" fmla="*/ 64 w 280"/>
                <a:gd name="T9" fmla="*/ 77 h 276"/>
                <a:gd name="T10" fmla="*/ 59 w 280"/>
                <a:gd name="T11" fmla="*/ 88 h 276"/>
                <a:gd name="T12" fmla="*/ 52 w 280"/>
                <a:gd name="T13" fmla="*/ 102 h 276"/>
                <a:gd name="T14" fmla="*/ 36 w 280"/>
                <a:gd name="T15" fmla="*/ 130 h 276"/>
                <a:gd name="T16" fmla="*/ 18 w 280"/>
                <a:gd name="T17" fmla="*/ 159 h 276"/>
                <a:gd name="T18" fmla="*/ 9 w 280"/>
                <a:gd name="T19" fmla="*/ 174 h 276"/>
                <a:gd name="T20" fmla="*/ 4 w 280"/>
                <a:gd name="T21" fmla="*/ 188 h 276"/>
                <a:gd name="T22" fmla="*/ 1 w 280"/>
                <a:gd name="T23" fmla="*/ 204 h 276"/>
                <a:gd name="T24" fmla="*/ 0 w 280"/>
                <a:gd name="T25" fmla="*/ 210 h 276"/>
                <a:gd name="T26" fmla="*/ 0 w 280"/>
                <a:gd name="T27" fmla="*/ 217 h 276"/>
                <a:gd name="T28" fmla="*/ 1 w 280"/>
                <a:gd name="T29" fmla="*/ 224 h 276"/>
                <a:gd name="T30" fmla="*/ 4 w 280"/>
                <a:gd name="T31" fmla="*/ 231 h 276"/>
                <a:gd name="T32" fmla="*/ 7 w 280"/>
                <a:gd name="T33" fmla="*/ 238 h 276"/>
                <a:gd name="T34" fmla="*/ 11 w 280"/>
                <a:gd name="T35" fmla="*/ 244 h 276"/>
                <a:gd name="T36" fmla="*/ 16 w 280"/>
                <a:gd name="T37" fmla="*/ 251 h 276"/>
                <a:gd name="T38" fmla="*/ 23 w 280"/>
                <a:gd name="T39" fmla="*/ 256 h 276"/>
                <a:gd name="T40" fmla="*/ 32 w 280"/>
                <a:gd name="T41" fmla="*/ 263 h 276"/>
                <a:gd name="T42" fmla="*/ 41 w 280"/>
                <a:gd name="T43" fmla="*/ 269 h 276"/>
                <a:gd name="T44" fmla="*/ 41 w 280"/>
                <a:gd name="T45" fmla="*/ 269 h 276"/>
                <a:gd name="T46" fmla="*/ 72 w 280"/>
                <a:gd name="T47" fmla="*/ 273 h 276"/>
                <a:gd name="T48" fmla="*/ 101 w 280"/>
                <a:gd name="T49" fmla="*/ 276 h 276"/>
                <a:gd name="T50" fmla="*/ 130 w 280"/>
                <a:gd name="T51" fmla="*/ 274 h 276"/>
                <a:gd name="T52" fmla="*/ 159 w 280"/>
                <a:gd name="T53" fmla="*/ 272 h 276"/>
                <a:gd name="T54" fmla="*/ 188 w 280"/>
                <a:gd name="T55" fmla="*/ 265 h 276"/>
                <a:gd name="T56" fmla="*/ 201 w 280"/>
                <a:gd name="T57" fmla="*/ 260 h 276"/>
                <a:gd name="T58" fmla="*/ 215 w 280"/>
                <a:gd name="T59" fmla="*/ 255 h 276"/>
                <a:gd name="T60" fmla="*/ 227 w 280"/>
                <a:gd name="T61" fmla="*/ 249 h 276"/>
                <a:gd name="T62" fmla="*/ 240 w 280"/>
                <a:gd name="T63" fmla="*/ 242 h 276"/>
                <a:gd name="T64" fmla="*/ 252 w 280"/>
                <a:gd name="T65" fmla="*/ 235 h 276"/>
                <a:gd name="T66" fmla="*/ 263 w 280"/>
                <a:gd name="T67" fmla="*/ 227 h 276"/>
                <a:gd name="T68" fmla="*/ 263 w 280"/>
                <a:gd name="T69" fmla="*/ 227 h 276"/>
                <a:gd name="T70" fmla="*/ 270 w 280"/>
                <a:gd name="T71" fmla="*/ 197 h 276"/>
                <a:gd name="T72" fmla="*/ 276 w 280"/>
                <a:gd name="T73" fmla="*/ 166 h 276"/>
                <a:gd name="T74" fmla="*/ 279 w 280"/>
                <a:gd name="T75" fmla="*/ 136 h 276"/>
                <a:gd name="T76" fmla="*/ 280 w 280"/>
                <a:gd name="T77" fmla="*/ 105 h 276"/>
                <a:gd name="T78" fmla="*/ 280 w 280"/>
                <a:gd name="T79" fmla="*/ 75 h 276"/>
                <a:gd name="T80" fmla="*/ 280 w 280"/>
                <a:gd name="T81" fmla="*/ 47 h 276"/>
                <a:gd name="T82" fmla="*/ 279 w 280"/>
                <a:gd name="T83" fmla="*/ 0 h 276"/>
                <a:gd name="T84" fmla="*/ 279 w 280"/>
                <a:gd name="T85" fmla="*/ 0 h 276"/>
                <a:gd name="T86" fmla="*/ 249 w 280"/>
                <a:gd name="T87" fmla="*/ 0 h 276"/>
                <a:gd name="T88" fmla="*/ 220 w 280"/>
                <a:gd name="T89" fmla="*/ 2 h 276"/>
                <a:gd name="T90" fmla="*/ 191 w 280"/>
                <a:gd name="T91" fmla="*/ 7 h 276"/>
                <a:gd name="T92" fmla="*/ 162 w 280"/>
                <a:gd name="T93" fmla="*/ 14 h 276"/>
                <a:gd name="T94" fmla="*/ 134 w 280"/>
                <a:gd name="T95" fmla="*/ 21 h 276"/>
                <a:gd name="T96" fmla="*/ 109 w 280"/>
                <a:gd name="T97" fmla="*/ 30 h 276"/>
                <a:gd name="T98" fmla="*/ 86 w 280"/>
                <a:gd name="T99" fmla="*/ 41 h 276"/>
                <a:gd name="T100" fmla="*/ 65 w 280"/>
                <a:gd name="T101" fmla="*/ 55 h 276"/>
                <a:gd name="T102" fmla="*/ 65 w 280"/>
                <a:gd name="T103" fmla="*/ 55 h 2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276">
                  <a:moveTo>
                    <a:pt x="65" y="55"/>
                  </a:moveTo>
                  <a:lnTo>
                    <a:pt x="65" y="55"/>
                  </a:lnTo>
                  <a:lnTo>
                    <a:pt x="66" y="59"/>
                  </a:lnTo>
                  <a:lnTo>
                    <a:pt x="66" y="65"/>
                  </a:lnTo>
                  <a:lnTo>
                    <a:pt x="64" y="77"/>
                  </a:lnTo>
                  <a:lnTo>
                    <a:pt x="59" y="88"/>
                  </a:lnTo>
                  <a:lnTo>
                    <a:pt x="52" y="102"/>
                  </a:lnTo>
                  <a:lnTo>
                    <a:pt x="36" y="130"/>
                  </a:lnTo>
                  <a:lnTo>
                    <a:pt x="18" y="159"/>
                  </a:lnTo>
                  <a:lnTo>
                    <a:pt x="9" y="174"/>
                  </a:lnTo>
                  <a:lnTo>
                    <a:pt x="4" y="188"/>
                  </a:lnTo>
                  <a:lnTo>
                    <a:pt x="1" y="204"/>
                  </a:lnTo>
                  <a:lnTo>
                    <a:pt x="0" y="210"/>
                  </a:lnTo>
                  <a:lnTo>
                    <a:pt x="0" y="217"/>
                  </a:lnTo>
                  <a:lnTo>
                    <a:pt x="1" y="224"/>
                  </a:lnTo>
                  <a:lnTo>
                    <a:pt x="4" y="231"/>
                  </a:lnTo>
                  <a:lnTo>
                    <a:pt x="7" y="238"/>
                  </a:lnTo>
                  <a:lnTo>
                    <a:pt x="11" y="244"/>
                  </a:lnTo>
                  <a:lnTo>
                    <a:pt x="16" y="251"/>
                  </a:lnTo>
                  <a:lnTo>
                    <a:pt x="23" y="256"/>
                  </a:lnTo>
                  <a:lnTo>
                    <a:pt x="32" y="263"/>
                  </a:lnTo>
                  <a:lnTo>
                    <a:pt x="41" y="269"/>
                  </a:lnTo>
                  <a:lnTo>
                    <a:pt x="41" y="269"/>
                  </a:lnTo>
                  <a:lnTo>
                    <a:pt x="72" y="273"/>
                  </a:lnTo>
                  <a:lnTo>
                    <a:pt x="101" y="276"/>
                  </a:lnTo>
                  <a:lnTo>
                    <a:pt x="130" y="274"/>
                  </a:lnTo>
                  <a:lnTo>
                    <a:pt x="159" y="272"/>
                  </a:lnTo>
                  <a:lnTo>
                    <a:pt x="188" y="265"/>
                  </a:lnTo>
                  <a:lnTo>
                    <a:pt x="201" y="260"/>
                  </a:lnTo>
                  <a:lnTo>
                    <a:pt x="215" y="255"/>
                  </a:lnTo>
                  <a:lnTo>
                    <a:pt x="227" y="249"/>
                  </a:lnTo>
                  <a:lnTo>
                    <a:pt x="240" y="242"/>
                  </a:lnTo>
                  <a:lnTo>
                    <a:pt x="252" y="235"/>
                  </a:lnTo>
                  <a:lnTo>
                    <a:pt x="263" y="227"/>
                  </a:lnTo>
                  <a:lnTo>
                    <a:pt x="263" y="227"/>
                  </a:lnTo>
                  <a:lnTo>
                    <a:pt x="270" y="197"/>
                  </a:lnTo>
                  <a:lnTo>
                    <a:pt x="276" y="166"/>
                  </a:lnTo>
                  <a:lnTo>
                    <a:pt x="279" y="136"/>
                  </a:lnTo>
                  <a:lnTo>
                    <a:pt x="280" y="105"/>
                  </a:lnTo>
                  <a:lnTo>
                    <a:pt x="280" y="75"/>
                  </a:lnTo>
                  <a:lnTo>
                    <a:pt x="280" y="47"/>
                  </a:lnTo>
                  <a:lnTo>
                    <a:pt x="279" y="0"/>
                  </a:lnTo>
                  <a:lnTo>
                    <a:pt x="279" y="0"/>
                  </a:lnTo>
                  <a:lnTo>
                    <a:pt x="249" y="0"/>
                  </a:lnTo>
                  <a:lnTo>
                    <a:pt x="220" y="2"/>
                  </a:lnTo>
                  <a:lnTo>
                    <a:pt x="191" y="7"/>
                  </a:lnTo>
                  <a:lnTo>
                    <a:pt x="162" y="14"/>
                  </a:lnTo>
                  <a:lnTo>
                    <a:pt x="134" y="21"/>
                  </a:lnTo>
                  <a:lnTo>
                    <a:pt x="109" y="30"/>
                  </a:lnTo>
                  <a:lnTo>
                    <a:pt x="86" y="41"/>
                  </a:lnTo>
                  <a:lnTo>
                    <a:pt x="65" y="55"/>
                  </a:lnTo>
                  <a:lnTo>
                    <a:pt x="65" y="5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70" name="Line 552"/>
            <p:cNvSpPr>
              <a:spLocks noChangeShapeType="1"/>
            </p:cNvSpPr>
            <p:nvPr/>
          </p:nvSpPr>
          <p:spPr bwMode="auto">
            <a:xfrm flipH="1">
              <a:off x="5942013" y="508952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71" name="Freeform 553"/>
            <p:cNvSpPr>
              <a:spLocks noEditPoints="1"/>
            </p:cNvSpPr>
            <p:nvPr/>
          </p:nvSpPr>
          <p:spPr bwMode="auto">
            <a:xfrm>
              <a:off x="6054725" y="4756150"/>
              <a:ext cx="88900" cy="341313"/>
            </a:xfrm>
            <a:custGeom>
              <a:gdLst>
                <a:gd name="T0" fmla="*/ 166 w 166"/>
                <a:gd name="T1" fmla="*/ 275 h 643"/>
                <a:gd name="T2" fmla="*/ 166 w 166"/>
                <a:gd name="T3" fmla="*/ 275 h 643"/>
                <a:gd name="T4" fmla="*/ 159 w 166"/>
                <a:gd name="T5" fmla="*/ 320 h 643"/>
                <a:gd name="T6" fmla="*/ 153 w 166"/>
                <a:gd name="T7" fmla="*/ 370 h 643"/>
                <a:gd name="T8" fmla="*/ 144 w 166"/>
                <a:gd name="T9" fmla="*/ 474 h 643"/>
                <a:gd name="T10" fmla="*/ 140 w 166"/>
                <a:gd name="T11" fmla="*/ 523 h 643"/>
                <a:gd name="T12" fmla="*/ 133 w 166"/>
                <a:gd name="T13" fmla="*/ 567 h 643"/>
                <a:gd name="T14" fmla="*/ 130 w 166"/>
                <a:gd name="T15" fmla="*/ 588 h 643"/>
                <a:gd name="T16" fmla="*/ 126 w 166"/>
                <a:gd name="T17" fmla="*/ 606 h 643"/>
                <a:gd name="T18" fmla="*/ 122 w 166"/>
                <a:gd name="T19" fmla="*/ 621 h 643"/>
                <a:gd name="T20" fmla="*/ 116 w 166"/>
                <a:gd name="T21" fmla="*/ 635 h 643"/>
                <a:gd name="T22" fmla="*/ 116 w 166"/>
                <a:gd name="T23" fmla="*/ 635 h 643"/>
                <a:gd name="T24" fmla="*/ 104 w 166"/>
                <a:gd name="T25" fmla="*/ 638 h 643"/>
                <a:gd name="T26" fmla="*/ 91 w 166"/>
                <a:gd name="T27" fmla="*/ 641 h 643"/>
                <a:gd name="T28" fmla="*/ 77 w 166"/>
                <a:gd name="T29" fmla="*/ 642 h 643"/>
                <a:gd name="T30" fmla="*/ 65 w 166"/>
                <a:gd name="T31" fmla="*/ 643 h 643"/>
                <a:gd name="T32" fmla="*/ 52 w 166"/>
                <a:gd name="T33" fmla="*/ 642 h 643"/>
                <a:gd name="T34" fmla="*/ 38 w 166"/>
                <a:gd name="T35" fmla="*/ 639 h 643"/>
                <a:gd name="T36" fmla="*/ 26 w 166"/>
                <a:gd name="T37" fmla="*/ 635 h 643"/>
                <a:gd name="T38" fmla="*/ 13 w 166"/>
                <a:gd name="T39" fmla="*/ 628 h 643"/>
                <a:gd name="T40" fmla="*/ 13 w 166"/>
                <a:gd name="T41" fmla="*/ 628 h 643"/>
                <a:gd name="T42" fmla="*/ 8 w 166"/>
                <a:gd name="T43" fmla="*/ 570 h 643"/>
                <a:gd name="T44" fmla="*/ 5 w 166"/>
                <a:gd name="T45" fmla="*/ 516 h 643"/>
                <a:gd name="T46" fmla="*/ 4 w 166"/>
                <a:gd name="T47" fmla="*/ 463 h 643"/>
                <a:gd name="T48" fmla="*/ 4 w 166"/>
                <a:gd name="T49" fmla="*/ 412 h 643"/>
                <a:gd name="T50" fmla="*/ 4 w 166"/>
                <a:gd name="T51" fmla="*/ 313 h 643"/>
                <a:gd name="T52" fmla="*/ 4 w 166"/>
                <a:gd name="T53" fmla="*/ 212 h 643"/>
                <a:gd name="T54" fmla="*/ 4 w 166"/>
                <a:gd name="T55" fmla="*/ 212 h 643"/>
                <a:gd name="T56" fmla="*/ 1 w 166"/>
                <a:gd name="T57" fmla="*/ 183 h 643"/>
                <a:gd name="T58" fmla="*/ 0 w 166"/>
                <a:gd name="T59" fmla="*/ 155 h 643"/>
                <a:gd name="T60" fmla="*/ 0 w 166"/>
                <a:gd name="T61" fmla="*/ 129 h 643"/>
                <a:gd name="T62" fmla="*/ 1 w 166"/>
                <a:gd name="T63" fmla="*/ 103 h 643"/>
                <a:gd name="T64" fmla="*/ 5 w 166"/>
                <a:gd name="T65" fmla="*/ 53 h 643"/>
                <a:gd name="T66" fmla="*/ 8 w 166"/>
                <a:gd name="T67" fmla="*/ 0 h 643"/>
                <a:gd name="T68" fmla="*/ 8 w 166"/>
                <a:gd name="T69" fmla="*/ 0 h 643"/>
                <a:gd name="T70" fmla="*/ 31 w 166"/>
                <a:gd name="T71" fmla="*/ 28 h 643"/>
                <a:gd name="T72" fmla="*/ 54 w 166"/>
                <a:gd name="T73" fmla="*/ 57 h 643"/>
                <a:gd name="T74" fmla="*/ 74 w 166"/>
                <a:gd name="T75" fmla="*/ 89 h 643"/>
                <a:gd name="T76" fmla="*/ 95 w 166"/>
                <a:gd name="T77" fmla="*/ 123 h 643"/>
                <a:gd name="T78" fmla="*/ 115 w 166"/>
                <a:gd name="T79" fmla="*/ 159 h 643"/>
                <a:gd name="T80" fmla="*/ 133 w 166"/>
                <a:gd name="T81" fmla="*/ 197 h 643"/>
                <a:gd name="T82" fmla="*/ 149 w 166"/>
                <a:gd name="T83" fmla="*/ 236 h 643"/>
                <a:gd name="T84" fmla="*/ 166 w 166"/>
                <a:gd name="T85" fmla="*/ 275 h 643"/>
                <a:gd name="T86" fmla="*/ 166 w 166"/>
                <a:gd name="T87" fmla="*/ 275 h 643"/>
                <a:gd name="T88" fmla="*/ 166 w 166"/>
                <a:gd name="T89" fmla="*/ 275 h 643"/>
                <a:gd name="T90" fmla="*/ 166 w 166"/>
                <a:gd name="T91" fmla="*/ 275 h 6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643">
                  <a:moveTo>
                    <a:pt x="166" y="275"/>
                  </a:moveTo>
                  <a:lnTo>
                    <a:pt x="166" y="275"/>
                  </a:lnTo>
                  <a:lnTo>
                    <a:pt x="159" y="320"/>
                  </a:lnTo>
                  <a:lnTo>
                    <a:pt x="153" y="370"/>
                  </a:lnTo>
                  <a:lnTo>
                    <a:pt x="144" y="474"/>
                  </a:lnTo>
                  <a:lnTo>
                    <a:pt x="140" y="523"/>
                  </a:lnTo>
                  <a:lnTo>
                    <a:pt x="133" y="567"/>
                  </a:lnTo>
                  <a:lnTo>
                    <a:pt x="130" y="588"/>
                  </a:lnTo>
                  <a:lnTo>
                    <a:pt x="126" y="606"/>
                  </a:lnTo>
                  <a:lnTo>
                    <a:pt x="122" y="621"/>
                  </a:lnTo>
                  <a:lnTo>
                    <a:pt x="116" y="635"/>
                  </a:lnTo>
                  <a:lnTo>
                    <a:pt x="116" y="635"/>
                  </a:lnTo>
                  <a:lnTo>
                    <a:pt x="104" y="638"/>
                  </a:lnTo>
                  <a:lnTo>
                    <a:pt x="91" y="641"/>
                  </a:lnTo>
                  <a:lnTo>
                    <a:pt x="77" y="642"/>
                  </a:lnTo>
                  <a:lnTo>
                    <a:pt x="65" y="643"/>
                  </a:lnTo>
                  <a:lnTo>
                    <a:pt x="52" y="642"/>
                  </a:lnTo>
                  <a:lnTo>
                    <a:pt x="38" y="639"/>
                  </a:lnTo>
                  <a:lnTo>
                    <a:pt x="26" y="635"/>
                  </a:lnTo>
                  <a:lnTo>
                    <a:pt x="13" y="628"/>
                  </a:lnTo>
                  <a:lnTo>
                    <a:pt x="13" y="628"/>
                  </a:lnTo>
                  <a:lnTo>
                    <a:pt x="8" y="570"/>
                  </a:lnTo>
                  <a:lnTo>
                    <a:pt x="5" y="516"/>
                  </a:lnTo>
                  <a:lnTo>
                    <a:pt x="4" y="463"/>
                  </a:lnTo>
                  <a:lnTo>
                    <a:pt x="4" y="412"/>
                  </a:lnTo>
                  <a:lnTo>
                    <a:pt x="4" y="313"/>
                  </a:lnTo>
                  <a:lnTo>
                    <a:pt x="4" y="212"/>
                  </a:lnTo>
                  <a:lnTo>
                    <a:pt x="4" y="212"/>
                  </a:lnTo>
                  <a:lnTo>
                    <a:pt x="1" y="183"/>
                  </a:lnTo>
                  <a:lnTo>
                    <a:pt x="0" y="155"/>
                  </a:lnTo>
                  <a:lnTo>
                    <a:pt x="0" y="129"/>
                  </a:lnTo>
                  <a:lnTo>
                    <a:pt x="1" y="103"/>
                  </a:lnTo>
                  <a:lnTo>
                    <a:pt x="5" y="53"/>
                  </a:lnTo>
                  <a:lnTo>
                    <a:pt x="8" y="0"/>
                  </a:lnTo>
                  <a:lnTo>
                    <a:pt x="8" y="0"/>
                  </a:lnTo>
                  <a:lnTo>
                    <a:pt x="31" y="28"/>
                  </a:lnTo>
                  <a:lnTo>
                    <a:pt x="54" y="57"/>
                  </a:lnTo>
                  <a:lnTo>
                    <a:pt x="74" y="89"/>
                  </a:lnTo>
                  <a:lnTo>
                    <a:pt x="95" y="123"/>
                  </a:lnTo>
                  <a:lnTo>
                    <a:pt x="115" y="159"/>
                  </a:lnTo>
                  <a:lnTo>
                    <a:pt x="133" y="197"/>
                  </a:lnTo>
                  <a:lnTo>
                    <a:pt x="149" y="236"/>
                  </a:lnTo>
                  <a:lnTo>
                    <a:pt x="166" y="275"/>
                  </a:lnTo>
                  <a:lnTo>
                    <a:pt x="166" y="275"/>
                  </a:lnTo>
                  <a:close/>
                  <a:moveTo>
                    <a:pt x="166" y="275"/>
                  </a:moveTo>
                  <a:lnTo>
                    <a:pt x="166" y="27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2" name="Freeform 554"/>
            <p:cNvSpPr/>
            <p:nvPr/>
          </p:nvSpPr>
          <p:spPr bwMode="auto">
            <a:xfrm>
              <a:off x="6054725" y="4756150"/>
              <a:ext cx="88900" cy="341313"/>
            </a:xfrm>
            <a:custGeom>
              <a:gdLst>
                <a:gd name="T0" fmla="*/ 166 w 166"/>
                <a:gd name="T1" fmla="*/ 275 h 643"/>
                <a:gd name="T2" fmla="*/ 166 w 166"/>
                <a:gd name="T3" fmla="*/ 275 h 643"/>
                <a:gd name="T4" fmla="*/ 159 w 166"/>
                <a:gd name="T5" fmla="*/ 320 h 643"/>
                <a:gd name="T6" fmla="*/ 153 w 166"/>
                <a:gd name="T7" fmla="*/ 370 h 643"/>
                <a:gd name="T8" fmla="*/ 144 w 166"/>
                <a:gd name="T9" fmla="*/ 474 h 643"/>
                <a:gd name="T10" fmla="*/ 140 w 166"/>
                <a:gd name="T11" fmla="*/ 523 h 643"/>
                <a:gd name="T12" fmla="*/ 133 w 166"/>
                <a:gd name="T13" fmla="*/ 567 h 643"/>
                <a:gd name="T14" fmla="*/ 130 w 166"/>
                <a:gd name="T15" fmla="*/ 588 h 643"/>
                <a:gd name="T16" fmla="*/ 126 w 166"/>
                <a:gd name="T17" fmla="*/ 606 h 643"/>
                <a:gd name="T18" fmla="*/ 122 w 166"/>
                <a:gd name="T19" fmla="*/ 621 h 643"/>
                <a:gd name="T20" fmla="*/ 116 w 166"/>
                <a:gd name="T21" fmla="*/ 635 h 643"/>
                <a:gd name="T22" fmla="*/ 116 w 166"/>
                <a:gd name="T23" fmla="*/ 635 h 643"/>
                <a:gd name="T24" fmla="*/ 104 w 166"/>
                <a:gd name="T25" fmla="*/ 638 h 643"/>
                <a:gd name="T26" fmla="*/ 91 w 166"/>
                <a:gd name="T27" fmla="*/ 641 h 643"/>
                <a:gd name="T28" fmla="*/ 77 w 166"/>
                <a:gd name="T29" fmla="*/ 642 h 643"/>
                <a:gd name="T30" fmla="*/ 65 w 166"/>
                <a:gd name="T31" fmla="*/ 643 h 643"/>
                <a:gd name="T32" fmla="*/ 52 w 166"/>
                <a:gd name="T33" fmla="*/ 642 h 643"/>
                <a:gd name="T34" fmla="*/ 38 w 166"/>
                <a:gd name="T35" fmla="*/ 639 h 643"/>
                <a:gd name="T36" fmla="*/ 26 w 166"/>
                <a:gd name="T37" fmla="*/ 635 h 643"/>
                <a:gd name="T38" fmla="*/ 13 w 166"/>
                <a:gd name="T39" fmla="*/ 628 h 643"/>
                <a:gd name="T40" fmla="*/ 13 w 166"/>
                <a:gd name="T41" fmla="*/ 628 h 643"/>
                <a:gd name="T42" fmla="*/ 8 w 166"/>
                <a:gd name="T43" fmla="*/ 570 h 643"/>
                <a:gd name="T44" fmla="*/ 5 w 166"/>
                <a:gd name="T45" fmla="*/ 516 h 643"/>
                <a:gd name="T46" fmla="*/ 4 w 166"/>
                <a:gd name="T47" fmla="*/ 463 h 643"/>
                <a:gd name="T48" fmla="*/ 4 w 166"/>
                <a:gd name="T49" fmla="*/ 412 h 643"/>
                <a:gd name="T50" fmla="*/ 4 w 166"/>
                <a:gd name="T51" fmla="*/ 313 h 643"/>
                <a:gd name="T52" fmla="*/ 4 w 166"/>
                <a:gd name="T53" fmla="*/ 212 h 643"/>
                <a:gd name="T54" fmla="*/ 4 w 166"/>
                <a:gd name="T55" fmla="*/ 212 h 643"/>
                <a:gd name="T56" fmla="*/ 1 w 166"/>
                <a:gd name="T57" fmla="*/ 183 h 643"/>
                <a:gd name="T58" fmla="*/ 0 w 166"/>
                <a:gd name="T59" fmla="*/ 155 h 643"/>
                <a:gd name="T60" fmla="*/ 0 w 166"/>
                <a:gd name="T61" fmla="*/ 129 h 643"/>
                <a:gd name="T62" fmla="*/ 1 w 166"/>
                <a:gd name="T63" fmla="*/ 103 h 643"/>
                <a:gd name="T64" fmla="*/ 5 w 166"/>
                <a:gd name="T65" fmla="*/ 53 h 643"/>
                <a:gd name="T66" fmla="*/ 8 w 166"/>
                <a:gd name="T67" fmla="*/ 0 h 643"/>
                <a:gd name="T68" fmla="*/ 8 w 166"/>
                <a:gd name="T69" fmla="*/ 0 h 643"/>
                <a:gd name="T70" fmla="*/ 31 w 166"/>
                <a:gd name="T71" fmla="*/ 28 h 643"/>
                <a:gd name="T72" fmla="*/ 54 w 166"/>
                <a:gd name="T73" fmla="*/ 57 h 643"/>
                <a:gd name="T74" fmla="*/ 74 w 166"/>
                <a:gd name="T75" fmla="*/ 89 h 643"/>
                <a:gd name="T76" fmla="*/ 95 w 166"/>
                <a:gd name="T77" fmla="*/ 123 h 643"/>
                <a:gd name="T78" fmla="*/ 115 w 166"/>
                <a:gd name="T79" fmla="*/ 159 h 643"/>
                <a:gd name="T80" fmla="*/ 133 w 166"/>
                <a:gd name="T81" fmla="*/ 197 h 643"/>
                <a:gd name="T82" fmla="*/ 149 w 166"/>
                <a:gd name="T83" fmla="*/ 236 h 643"/>
                <a:gd name="T84" fmla="*/ 166 w 166"/>
                <a:gd name="T85" fmla="*/ 275 h 643"/>
                <a:gd name="T86" fmla="*/ 166 w 166"/>
                <a:gd name="T87" fmla="*/ 275 h 6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643">
                  <a:moveTo>
                    <a:pt x="166" y="275"/>
                  </a:moveTo>
                  <a:lnTo>
                    <a:pt x="166" y="275"/>
                  </a:lnTo>
                  <a:lnTo>
                    <a:pt x="159" y="320"/>
                  </a:lnTo>
                  <a:lnTo>
                    <a:pt x="153" y="370"/>
                  </a:lnTo>
                  <a:lnTo>
                    <a:pt x="144" y="474"/>
                  </a:lnTo>
                  <a:lnTo>
                    <a:pt x="140" y="523"/>
                  </a:lnTo>
                  <a:lnTo>
                    <a:pt x="133" y="567"/>
                  </a:lnTo>
                  <a:lnTo>
                    <a:pt x="130" y="588"/>
                  </a:lnTo>
                  <a:lnTo>
                    <a:pt x="126" y="606"/>
                  </a:lnTo>
                  <a:lnTo>
                    <a:pt x="122" y="621"/>
                  </a:lnTo>
                  <a:lnTo>
                    <a:pt x="116" y="635"/>
                  </a:lnTo>
                  <a:lnTo>
                    <a:pt x="116" y="635"/>
                  </a:lnTo>
                  <a:lnTo>
                    <a:pt x="104" y="638"/>
                  </a:lnTo>
                  <a:lnTo>
                    <a:pt x="91" y="641"/>
                  </a:lnTo>
                  <a:lnTo>
                    <a:pt x="77" y="642"/>
                  </a:lnTo>
                  <a:lnTo>
                    <a:pt x="65" y="643"/>
                  </a:lnTo>
                  <a:lnTo>
                    <a:pt x="52" y="642"/>
                  </a:lnTo>
                  <a:lnTo>
                    <a:pt x="38" y="639"/>
                  </a:lnTo>
                  <a:lnTo>
                    <a:pt x="26" y="635"/>
                  </a:lnTo>
                  <a:lnTo>
                    <a:pt x="13" y="628"/>
                  </a:lnTo>
                  <a:lnTo>
                    <a:pt x="13" y="628"/>
                  </a:lnTo>
                  <a:lnTo>
                    <a:pt x="8" y="570"/>
                  </a:lnTo>
                  <a:lnTo>
                    <a:pt x="5" y="516"/>
                  </a:lnTo>
                  <a:lnTo>
                    <a:pt x="4" y="463"/>
                  </a:lnTo>
                  <a:lnTo>
                    <a:pt x="4" y="412"/>
                  </a:lnTo>
                  <a:lnTo>
                    <a:pt x="4" y="313"/>
                  </a:lnTo>
                  <a:lnTo>
                    <a:pt x="4" y="212"/>
                  </a:lnTo>
                  <a:lnTo>
                    <a:pt x="4" y="212"/>
                  </a:lnTo>
                  <a:lnTo>
                    <a:pt x="1" y="183"/>
                  </a:lnTo>
                  <a:lnTo>
                    <a:pt x="0" y="155"/>
                  </a:lnTo>
                  <a:lnTo>
                    <a:pt x="0" y="129"/>
                  </a:lnTo>
                  <a:lnTo>
                    <a:pt x="1" y="103"/>
                  </a:lnTo>
                  <a:lnTo>
                    <a:pt x="5" y="53"/>
                  </a:lnTo>
                  <a:lnTo>
                    <a:pt x="8" y="0"/>
                  </a:lnTo>
                  <a:lnTo>
                    <a:pt x="8" y="0"/>
                  </a:lnTo>
                  <a:lnTo>
                    <a:pt x="31" y="28"/>
                  </a:lnTo>
                  <a:lnTo>
                    <a:pt x="54" y="57"/>
                  </a:lnTo>
                  <a:lnTo>
                    <a:pt x="74" y="89"/>
                  </a:lnTo>
                  <a:lnTo>
                    <a:pt x="95" y="123"/>
                  </a:lnTo>
                  <a:lnTo>
                    <a:pt x="115" y="159"/>
                  </a:lnTo>
                  <a:lnTo>
                    <a:pt x="133" y="197"/>
                  </a:lnTo>
                  <a:lnTo>
                    <a:pt x="149" y="236"/>
                  </a:lnTo>
                  <a:lnTo>
                    <a:pt x="166" y="275"/>
                  </a:lnTo>
                  <a:lnTo>
                    <a:pt x="166"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3" name="Line 555"/>
            <p:cNvSpPr>
              <a:spLocks noChangeShapeType="1"/>
            </p:cNvSpPr>
            <p:nvPr/>
          </p:nvSpPr>
          <p:spPr bwMode="auto">
            <a:xfrm flipH="1">
              <a:off x="6143625" y="49022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4" name="Freeform 556"/>
            <p:cNvSpPr/>
            <p:nvPr/>
          </p:nvSpPr>
          <p:spPr bwMode="auto">
            <a:xfrm>
              <a:off x="6054725" y="4756150"/>
              <a:ext cx="88900" cy="341313"/>
            </a:xfrm>
            <a:custGeom>
              <a:gdLst>
                <a:gd name="T0" fmla="*/ 166 w 166"/>
                <a:gd name="T1" fmla="*/ 275 h 643"/>
                <a:gd name="T2" fmla="*/ 166 w 166"/>
                <a:gd name="T3" fmla="*/ 275 h 643"/>
                <a:gd name="T4" fmla="*/ 159 w 166"/>
                <a:gd name="T5" fmla="*/ 320 h 643"/>
                <a:gd name="T6" fmla="*/ 153 w 166"/>
                <a:gd name="T7" fmla="*/ 370 h 643"/>
                <a:gd name="T8" fmla="*/ 144 w 166"/>
                <a:gd name="T9" fmla="*/ 474 h 643"/>
                <a:gd name="T10" fmla="*/ 140 w 166"/>
                <a:gd name="T11" fmla="*/ 523 h 643"/>
                <a:gd name="T12" fmla="*/ 133 w 166"/>
                <a:gd name="T13" fmla="*/ 567 h 643"/>
                <a:gd name="T14" fmla="*/ 130 w 166"/>
                <a:gd name="T15" fmla="*/ 588 h 643"/>
                <a:gd name="T16" fmla="*/ 126 w 166"/>
                <a:gd name="T17" fmla="*/ 606 h 643"/>
                <a:gd name="T18" fmla="*/ 122 w 166"/>
                <a:gd name="T19" fmla="*/ 621 h 643"/>
                <a:gd name="T20" fmla="*/ 116 w 166"/>
                <a:gd name="T21" fmla="*/ 635 h 643"/>
                <a:gd name="T22" fmla="*/ 116 w 166"/>
                <a:gd name="T23" fmla="*/ 635 h 643"/>
                <a:gd name="T24" fmla="*/ 104 w 166"/>
                <a:gd name="T25" fmla="*/ 638 h 643"/>
                <a:gd name="T26" fmla="*/ 91 w 166"/>
                <a:gd name="T27" fmla="*/ 641 h 643"/>
                <a:gd name="T28" fmla="*/ 77 w 166"/>
                <a:gd name="T29" fmla="*/ 642 h 643"/>
                <a:gd name="T30" fmla="*/ 65 w 166"/>
                <a:gd name="T31" fmla="*/ 643 h 643"/>
                <a:gd name="T32" fmla="*/ 52 w 166"/>
                <a:gd name="T33" fmla="*/ 642 h 643"/>
                <a:gd name="T34" fmla="*/ 38 w 166"/>
                <a:gd name="T35" fmla="*/ 639 h 643"/>
                <a:gd name="T36" fmla="*/ 26 w 166"/>
                <a:gd name="T37" fmla="*/ 635 h 643"/>
                <a:gd name="T38" fmla="*/ 13 w 166"/>
                <a:gd name="T39" fmla="*/ 628 h 643"/>
                <a:gd name="T40" fmla="*/ 13 w 166"/>
                <a:gd name="T41" fmla="*/ 628 h 643"/>
                <a:gd name="T42" fmla="*/ 8 w 166"/>
                <a:gd name="T43" fmla="*/ 570 h 643"/>
                <a:gd name="T44" fmla="*/ 5 w 166"/>
                <a:gd name="T45" fmla="*/ 516 h 643"/>
                <a:gd name="T46" fmla="*/ 4 w 166"/>
                <a:gd name="T47" fmla="*/ 463 h 643"/>
                <a:gd name="T48" fmla="*/ 4 w 166"/>
                <a:gd name="T49" fmla="*/ 412 h 643"/>
                <a:gd name="T50" fmla="*/ 4 w 166"/>
                <a:gd name="T51" fmla="*/ 313 h 643"/>
                <a:gd name="T52" fmla="*/ 4 w 166"/>
                <a:gd name="T53" fmla="*/ 212 h 643"/>
                <a:gd name="T54" fmla="*/ 4 w 166"/>
                <a:gd name="T55" fmla="*/ 212 h 643"/>
                <a:gd name="T56" fmla="*/ 1 w 166"/>
                <a:gd name="T57" fmla="*/ 183 h 643"/>
                <a:gd name="T58" fmla="*/ 0 w 166"/>
                <a:gd name="T59" fmla="*/ 155 h 643"/>
                <a:gd name="T60" fmla="*/ 0 w 166"/>
                <a:gd name="T61" fmla="*/ 129 h 643"/>
                <a:gd name="T62" fmla="*/ 1 w 166"/>
                <a:gd name="T63" fmla="*/ 103 h 643"/>
                <a:gd name="T64" fmla="*/ 5 w 166"/>
                <a:gd name="T65" fmla="*/ 53 h 643"/>
                <a:gd name="T66" fmla="*/ 8 w 166"/>
                <a:gd name="T67" fmla="*/ 0 h 643"/>
                <a:gd name="T68" fmla="*/ 8 w 166"/>
                <a:gd name="T69" fmla="*/ 0 h 643"/>
                <a:gd name="T70" fmla="*/ 31 w 166"/>
                <a:gd name="T71" fmla="*/ 28 h 643"/>
                <a:gd name="T72" fmla="*/ 54 w 166"/>
                <a:gd name="T73" fmla="*/ 57 h 643"/>
                <a:gd name="T74" fmla="*/ 74 w 166"/>
                <a:gd name="T75" fmla="*/ 89 h 643"/>
                <a:gd name="T76" fmla="*/ 95 w 166"/>
                <a:gd name="T77" fmla="*/ 123 h 643"/>
                <a:gd name="T78" fmla="*/ 115 w 166"/>
                <a:gd name="T79" fmla="*/ 159 h 643"/>
                <a:gd name="T80" fmla="*/ 133 w 166"/>
                <a:gd name="T81" fmla="*/ 197 h 643"/>
                <a:gd name="T82" fmla="*/ 149 w 166"/>
                <a:gd name="T83" fmla="*/ 236 h 643"/>
                <a:gd name="T84" fmla="*/ 166 w 166"/>
                <a:gd name="T85" fmla="*/ 275 h 643"/>
                <a:gd name="T86" fmla="*/ 166 w 166"/>
                <a:gd name="T87" fmla="*/ 275 h 6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643">
                  <a:moveTo>
                    <a:pt x="166" y="275"/>
                  </a:moveTo>
                  <a:lnTo>
                    <a:pt x="166" y="275"/>
                  </a:lnTo>
                  <a:lnTo>
                    <a:pt x="159" y="320"/>
                  </a:lnTo>
                  <a:lnTo>
                    <a:pt x="153" y="370"/>
                  </a:lnTo>
                  <a:lnTo>
                    <a:pt x="144" y="474"/>
                  </a:lnTo>
                  <a:lnTo>
                    <a:pt x="140" y="523"/>
                  </a:lnTo>
                  <a:lnTo>
                    <a:pt x="133" y="567"/>
                  </a:lnTo>
                  <a:lnTo>
                    <a:pt x="130" y="588"/>
                  </a:lnTo>
                  <a:lnTo>
                    <a:pt x="126" y="606"/>
                  </a:lnTo>
                  <a:lnTo>
                    <a:pt x="122" y="621"/>
                  </a:lnTo>
                  <a:lnTo>
                    <a:pt x="116" y="635"/>
                  </a:lnTo>
                  <a:lnTo>
                    <a:pt x="116" y="635"/>
                  </a:lnTo>
                  <a:lnTo>
                    <a:pt x="104" y="638"/>
                  </a:lnTo>
                  <a:lnTo>
                    <a:pt x="91" y="641"/>
                  </a:lnTo>
                  <a:lnTo>
                    <a:pt x="77" y="642"/>
                  </a:lnTo>
                  <a:lnTo>
                    <a:pt x="65" y="643"/>
                  </a:lnTo>
                  <a:lnTo>
                    <a:pt x="52" y="642"/>
                  </a:lnTo>
                  <a:lnTo>
                    <a:pt x="38" y="639"/>
                  </a:lnTo>
                  <a:lnTo>
                    <a:pt x="26" y="635"/>
                  </a:lnTo>
                  <a:lnTo>
                    <a:pt x="13" y="628"/>
                  </a:lnTo>
                  <a:lnTo>
                    <a:pt x="13" y="628"/>
                  </a:lnTo>
                  <a:lnTo>
                    <a:pt x="8" y="570"/>
                  </a:lnTo>
                  <a:lnTo>
                    <a:pt x="5" y="516"/>
                  </a:lnTo>
                  <a:lnTo>
                    <a:pt x="4" y="463"/>
                  </a:lnTo>
                  <a:lnTo>
                    <a:pt x="4" y="412"/>
                  </a:lnTo>
                  <a:lnTo>
                    <a:pt x="4" y="313"/>
                  </a:lnTo>
                  <a:lnTo>
                    <a:pt x="4" y="212"/>
                  </a:lnTo>
                  <a:lnTo>
                    <a:pt x="4" y="212"/>
                  </a:lnTo>
                  <a:lnTo>
                    <a:pt x="1" y="183"/>
                  </a:lnTo>
                  <a:lnTo>
                    <a:pt x="0" y="155"/>
                  </a:lnTo>
                  <a:lnTo>
                    <a:pt x="0" y="129"/>
                  </a:lnTo>
                  <a:lnTo>
                    <a:pt x="1" y="103"/>
                  </a:lnTo>
                  <a:lnTo>
                    <a:pt x="5" y="53"/>
                  </a:lnTo>
                  <a:lnTo>
                    <a:pt x="8" y="0"/>
                  </a:lnTo>
                  <a:lnTo>
                    <a:pt x="8" y="0"/>
                  </a:lnTo>
                  <a:lnTo>
                    <a:pt x="31" y="28"/>
                  </a:lnTo>
                  <a:lnTo>
                    <a:pt x="54" y="57"/>
                  </a:lnTo>
                  <a:lnTo>
                    <a:pt x="74" y="89"/>
                  </a:lnTo>
                  <a:lnTo>
                    <a:pt x="95" y="123"/>
                  </a:lnTo>
                  <a:lnTo>
                    <a:pt x="115" y="159"/>
                  </a:lnTo>
                  <a:lnTo>
                    <a:pt x="133" y="197"/>
                  </a:lnTo>
                  <a:lnTo>
                    <a:pt x="149" y="236"/>
                  </a:lnTo>
                  <a:lnTo>
                    <a:pt x="166" y="275"/>
                  </a:lnTo>
                  <a:lnTo>
                    <a:pt x="166" y="27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75" name="Line 557"/>
            <p:cNvSpPr>
              <a:spLocks noChangeShapeType="1"/>
            </p:cNvSpPr>
            <p:nvPr/>
          </p:nvSpPr>
          <p:spPr bwMode="auto">
            <a:xfrm flipH="1">
              <a:off x="6143625" y="49022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76" name="Freeform 558"/>
            <p:cNvSpPr>
              <a:spLocks noEditPoints="1"/>
            </p:cNvSpPr>
            <p:nvPr/>
          </p:nvSpPr>
          <p:spPr bwMode="auto">
            <a:xfrm>
              <a:off x="5691188" y="3903663"/>
              <a:ext cx="68262" cy="133350"/>
            </a:xfrm>
            <a:custGeom>
              <a:gdLst>
                <a:gd name="T0" fmla="*/ 0 w 128"/>
                <a:gd name="T1" fmla="*/ 0 h 252"/>
                <a:gd name="T2" fmla="*/ 0 w 128"/>
                <a:gd name="T3" fmla="*/ 0 h 252"/>
                <a:gd name="T4" fmla="*/ 4 w 128"/>
                <a:gd name="T5" fmla="*/ 33 h 252"/>
                <a:gd name="T6" fmla="*/ 7 w 128"/>
                <a:gd name="T7" fmla="*/ 65 h 252"/>
                <a:gd name="T8" fmla="*/ 8 w 128"/>
                <a:gd name="T9" fmla="*/ 97 h 252"/>
                <a:gd name="T10" fmla="*/ 7 w 128"/>
                <a:gd name="T11" fmla="*/ 129 h 252"/>
                <a:gd name="T12" fmla="*/ 4 w 128"/>
                <a:gd name="T13" fmla="*/ 190 h 252"/>
                <a:gd name="T14" fmla="*/ 3 w 128"/>
                <a:gd name="T15" fmla="*/ 222 h 252"/>
                <a:gd name="T16" fmla="*/ 3 w 128"/>
                <a:gd name="T17" fmla="*/ 252 h 252"/>
                <a:gd name="T18" fmla="*/ 3 w 128"/>
                <a:gd name="T19" fmla="*/ 252 h 252"/>
                <a:gd name="T20" fmla="*/ 17 w 128"/>
                <a:gd name="T21" fmla="*/ 247 h 252"/>
                <a:gd name="T22" fmla="*/ 32 w 128"/>
                <a:gd name="T23" fmla="*/ 243 h 252"/>
                <a:gd name="T24" fmla="*/ 47 w 128"/>
                <a:gd name="T25" fmla="*/ 240 h 252"/>
                <a:gd name="T26" fmla="*/ 62 w 128"/>
                <a:gd name="T27" fmla="*/ 240 h 252"/>
                <a:gd name="T28" fmla="*/ 96 w 128"/>
                <a:gd name="T29" fmla="*/ 240 h 252"/>
                <a:gd name="T30" fmla="*/ 111 w 128"/>
                <a:gd name="T31" fmla="*/ 240 h 252"/>
                <a:gd name="T32" fmla="*/ 128 w 128"/>
                <a:gd name="T33" fmla="*/ 240 h 252"/>
                <a:gd name="T34" fmla="*/ 128 w 128"/>
                <a:gd name="T35" fmla="*/ 240 h 252"/>
                <a:gd name="T36" fmla="*/ 126 w 128"/>
                <a:gd name="T37" fmla="*/ 219 h 252"/>
                <a:gd name="T38" fmla="*/ 125 w 128"/>
                <a:gd name="T39" fmla="*/ 200 h 252"/>
                <a:gd name="T40" fmla="*/ 121 w 128"/>
                <a:gd name="T41" fmla="*/ 180 h 252"/>
                <a:gd name="T42" fmla="*/ 115 w 128"/>
                <a:gd name="T43" fmla="*/ 162 h 252"/>
                <a:gd name="T44" fmla="*/ 110 w 128"/>
                <a:gd name="T45" fmla="*/ 144 h 252"/>
                <a:gd name="T46" fmla="*/ 103 w 128"/>
                <a:gd name="T47" fmla="*/ 128 h 252"/>
                <a:gd name="T48" fmla="*/ 94 w 128"/>
                <a:gd name="T49" fmla="*/ 112 h 252"/>
                <a:gd name="T50" fmla="*/ 86 w 128"/>
                <a:gd name="T51" fmla="*/ 97 h 252"/>
                <a:gd name="T52" fmla="*/ 76 w 128"/>
                <a:gd name="T53" fmla="*/ 83 h 252"/>
                <a:gd name="T54" fmla="*/ 67 w 128"/>
                <a:gd name="T55" fmla="*/ 69 h 252"/>
                <a:gd name="T56" fmla="*/ 44 w 128"/>
                <a:gd name="T57" fmla="*/ 44 h 252"/>
                <a:gd name="T58" fmla="*/ 22 w 128"/>
                <a:gd name="T59" fmla="*/ 21 h 252"/>
                <a:gd name="T60" fmla="*/ 0 w 128"/>
                <a:gd name="T61" fmla="*/ 0 h 252"/>
                <a:gd name="T62" fmla="*/ 0 w 128"/>
                <a:gd name="T63" fmla="*/ 0 h 252"/>
                <a:gd name="T64" fmla="*/ 0 w 128"/>
                <a:gd name="T65" fmla="*/ 0 h 252"/>
                <a:gd name="T66" fmla="*/ 0 w 128"/>
                <a:gd name="T67" fmla="*/ 0 h 2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251">
                  <a:moveTo>
                    <a:pt x="0" y="0"/>
                  </a:moveTo>
                  <a:lnTo>
                    <a:pt x="0" y="0"/>
                  </a:lnTo>
                  <a:lnTo>
                    <a:pt x="4" y="33"/>
                  </a:lnTo>
                  <a:lnTo>
                    <a:pt x="7" y="65"/>
                  </a:lnTo>
                  <a:lnTo>
                    <a:pt x="8" y="97"/>
                  </a:lnTo>
                  <a:lnTo>
                    <a:pt x="7" y="129"/>
                  </a:lnTo>
                  <a:lnTo>
                    <a:pt x="4" y="190"/>
                  </a:lnTo>
                  <a:lnTo>
                    <a:pt x="3" y="222"/>
                  </a:lnTo>
                  <a:lnTo>
                    <a:pt x="3" y="252"/>
                  </a:lnTo>
                  <a:lnTo>
                    <a:pt x="3" y="252"/>
                  </a:lnTo>
                  <a:lnTo>
                    <a:pt x="17" y="247"/>
                  </a:lnTo>
                  <a:lnTo>
                    <a:pt x="32" y="243"/>
                  </a:lnTo>
                  <a:lnTo>
                    <a:pt x="47" y="240"/>
                  </a:lnTo>
                  <a:lnTo>
                    <a:pt x="62" y="240"/>
                  </a:lnTo>
                  <a:lnTo>
                    <a:pt x="96" y="240"/>
                  </a:lnTo>
                  <a:lnTo>
                    <a:pt x="111" y="240"/>
                  </a:lnTo>
                  <a:lnTo>
                    <a:pt x="128" y="240"/>
                  </a:lnTo>
                  <a:lnTo>
                    <a:pt x="128" y="240"/>
                  </a:lnTo>
                  <a:lnTo>
                    <a:pt x="126" y="219"/>
                  </a:lnTo>
                  <a:lnTo>
                    <a:pt x="125" y="200"/>
                  </a:lnTo>
                  <a:lnTo>
                    <a:pt x="121" y="180"/>
                  </a:lnTo>
                  <a:lnTo>
                    <a:pt x="115" y="162"/>
                  </a:lnTo>
                  <a:lnTo>
                    <a:pt x="110" y="144"/>
                  </a:lnTo>
                  <a:lnTo>
                    <a:pt x="103" y="128"/>
                  </a:lnTo>
                  <a:lnTo>
                    <a:pt x="94" y="112"/>
                  </a:lnTo>
                  <a:lnTo>
                    <a:pt x="86" y="97"/>
                  </a:lnTo>
                  <a:lnTo>
                    <a:pt x="76" y="83"/>
                  </a:lnTo>
                  <a:lnTo>
                    <a:pt x="67" y="69"/>
                  </a:lnTo>
                  <a:lnTo>
                    <a:pt x="44" y="44"/>
                  </a:lnTo>
                  <a:lnTo>
                    <a:pt x="22" y="21"/>
                  </a:lnTo>
                  <a:lnTo>
                    <a:pt x="0" y="0"/>
                  </a:lnTo>
                  <a:lnTo>
                    <a:pt x="0" y="0"/>
                  </a:lnTo>
                  <a:close/>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7" name="Freeform 559"/>
            <p:cNvSpPr/>
            <p:nvPr/>
          </p:nvSpPr>
          <p:spPr bwMode="auto">
            <a:xfrm>
              <a:off x="5691188" y="3903663"/>
              <a:ext cx="68262" cy="133350"/>
            </a:xfrm>
            <a:custGeom>
              <a:gdLst>
                <a:gd name="T0" fmla="*/ 0 w 128"/>
                <a:gd name="T1" fmla="*/ 0 h 252"/>
                <a:gd name="T2" fmla="*/ 0 w 128"/>
                <a:gd name="T3" fmla="*/ 0 h 252"/>
                <a:gd name="T4" fmla="*/ 4 w 128"/>
                <a:gd name="T5" fmla="*/ 33 h 252"/>
                <a:gd name="T6" fmla="*/ 7 w 128"/>
                <a:gd name="T7" fmla="*/ 65 h 252"/>
                <a:gd name="T8" fmla="*/ 8 w 128"/>
                <a:gd name="T9" fmla="*/ 97 h 252"/>
                <a:gd name="T10" fmla="*/ 7 w 128"/>
                <a:gd name="T11" fmla="*/ 129 h 252"/>
                <a:gd name="T12" fmla="*/ 4 w 128"/>
                <a:gd name="T13" fmla="*/ 190 h 252"/>
                <a:gd name="T14" fmla="*/ 3 w 128"/>
                <a:gd name="T15" fmla="*/ 222 h 252"/>
                <a:gd name="T16" fmla="*/ 3 w 128"/>
                <a:gd name="T17" fmla="*/ 252 h 252"/>
                <a:gd name="T18" fmla="*/ 3 w 128"/>
                <a:gd name="T19" fmla="*/ 252 h 252"/>
                <a:gd name="T20" fmla="*/ 17 w 128"/>
                <a:gd name="T21" fmla="*/ 247 h 252"/>
                <a:gd name="T22" fmla="*/ 32 w 128"/>
                <a:gd name="T23" fmla="*/ 243 h 252"/>
                <a:gd name="T24" fmla="*/ 47 w 128"/>
                <a:gd name="T25" fmla="*/ 240 h 252"/>
                <a:gd name="T26" fmla="*/ 62 w 128"/>
                <a:gd name="T27" fmla="*/ 240 h 252"/>
                <a:gd name="T28" fmla="*/ 96 w 128"/>
                <a:gd name="T29" fmla="*/ 240 h 252"/>
                <a:gd name="T30" fmla="*/ 111 w 128"/>
                <a:gd name="T31" fmla="*/ 240 h 252"/>
                <a:gd name="T32" fmla="*/ 128 w 128"/>
                <a:gd name="T33" fmla="*/ 240 h 252"/>
                <a:gd name="T34" fmla="*/ 128 w 128"/>
                <a:gd name="T35" fmla="*/ 240 h 252"/>
                <a:gd name="T36" fmla="*/ 126 w 128"/>
                <a:gd name="T37" fmla="*/ 219 h 252"/>
                <a:gd name="T38" fmla="*/ 125 w 128"/>
                <a:gd name="T39" fmla="*/ 200 h 252"/>
                <a:gd name="T40" fmla="*/ 121 w 128"/>
                <a:gd name="T41" fmla="*/ 180 h 252"/>
                <a:gd name="T42" fmla="*/ 115 w 128"/>
                <a:gd name="T43" fmla="*/ 162 h 252"/>
                <a:gd name="T44" fmla="*/ 110 w 128"/>
                <a:gd name="T45" fmla="*/ 144 h 252"/>
                <a:gd name="T46" fmla="*/ 103 w 128"/>
                <a:gd name="T47" fmla="*/ 128 h 252"/>
                <a:gd name="T48" fmla="*/ 94 w 128"/>
                <a:gd name="T49" fmla="*/ 112 h 252"/>
                <a:gd name="T50" fmla="*/ 86 w 128"/>
                <a:gd name="T51" fmla="*/ 97 h 252"/>
                <a:gd name="T52" fmla="*/ 76 w 128"/>
                <a:gd name="T53" fmla="*/ 83 h 252"/>
                <a:gd name="T54" fmla="*/ 67 w 128"/>
                <a:gd name="T55" fmla="*/ 69 h 252"/>
                <a:gd name="T56" fmla="*/ 44 w 128"/>
                <a:gd name="T57" fmla="*/ 44 h 252"/>
                <a:gd name="T58" fmla="*/ 22 w 128"/>
                <a:gd name="T59" fmla="*/ 21 h 252"/>
                <a:gd name="T60" fmla="*/ 0 w 128"/>
                <a:gd name="T61" fmla="*/ 0 h 252"/>
                <a:gd name="T62" fmla="*/ 0 w 128"/>
                <a:gd name="T63" fmla="*/ 0 h 2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251">
                  <a:moveTo>
                    <a:pt x="0" y="0"/>
                  </a:moveTo>
                  <a:lnTo>
                    <a:pt x="0" y="0"/>
                  </a:lnTo>
                  <a:lnTo>
                    <a:pt x="4" y="33"/>
                  </a:lnTo>
                  <a:lnTo>
                    <a:pt x="7" y="65"/>
                  </a:lnTo>
                  <a:lnTo>
                    <a:pt x="8" y="97"/>
                  </a:lnTo>
                  <a:lnTo>
                    <a:pt x="7" y="129"/>
                  </a:lnTo>
                  <a:lnTo>
                    <a:pt x="4" y="190"/>
                  </a:lnTo>
                  <a:lnTo>
                    <a:pt x="3" y="222"/>
                  </a:lnTo>
                  <a:lnTo>
                    <a:pt x="3" y="252"/>
                  </a:lnTo>
                  <a:lnTo>
                    <a:pt x="3" y="252"/>
                  </a:lnTo>
                  <a:lnTo>
                    <a:pt x="17" y="247"/>
                  </a:lnTo>
                  <a:lnTo>
                    <a:pt x="32" y="243"/>
                  </a:lnTo>
                  <a:lnTo>
                    <a:pt x="47" y="240"/>
                  </a:lnTo>
                  <a:lnTo>
                    <a:pt x="62" y="240"/>
                  </a:lnTo>
                  <a:lnTo>
                    <a:pt x="96" y="240"/>
                  </a:lnTo>
                  <a:lnTo>
                    <a:pt x="111" y="240"/>
                  </a:lnTo>
                  <a:lnTo>
                    <a:pt x="128" y="240"/>
                  </a:lnTo>
                  <a:lnTo>
                    <a:pt x="128" y="240"/>
                  </a:lnTo>
                  <a:lnTo>
                    <a:pt x="126" y="219"/>
                  </a:lnTo>
                  <a:lnTo>
                    <a:pt x="125" y="200"/>
                  </a:lnTo>
                  <a:lnTo>
                    <a:pt x="121" y="180"/>
                  </a:lnTo>
                  <a:lnTo>
                    <a:pt x="115" y="162"/>
                  </a:lnTo>
                  <a:lnTo>
                    <a:pt x="110" y="144"/>
                  </a:lnTo>
                  <a:lnTo>
                    <a:pt x="103" y="128"/>
                  </a:lnTo>
                  <a:lnTo>
                    <a:pt x="94" y="112"/>
                  </a:lnTo>
                  <a:lnTo>
                    <a:pt x="86" y="97"/>
                  </a:lnTo>
                  <a:lnTo>
                    <a:pt x="76" y="83"/>
                  </a:lnTo>
                  <a:lnTo>
                    <a:pt x="67" y="69"/>
                  </a:lnTo>
                  <a:lnTo>
                    <a:pt x="44" y="44"/>
                  </a:lnTo>
                  <a:lnTo>
                    <a:pt x="22" y="2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8" name="Line 560"/>
            <p:cNvSpPr>
              <a:spLocks noChangeShapeType="1"/>
            </p:cNvSpPr>
            <p:nvPr/>
          </p:nvSpPr>
          <p:spPr bwMode="auto">
            <a:xfrm flipH="1">
              <a:off x="5691188" y="39036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79" name="Freeform 561"/>
            <p:cNvSpPr/>
            <p:nvPr/>
          </p:nvSpPr>
          <p:spPr bwMode="auto">
            <a:xfrm>
              <a:off x="5691188" y="3903663"/>
              <a:ext cx="68262" cy="133350"/>
            </a:xfrm>
            <a:custGeom>
              <a:gdLst>
                <a:gd name="T0" fmla="*/ 0 w 128"/>
                <a:gd name="T1" fmla="*/ 0 h 252"/>
                <a:gd name="T2" fmla="*/ 0 w 128"/>
                <a:gd name="T3" fmla="*/ 0 h 252"/>
                <a:gd name="T4" fmla="*/ 4 w 128"/>
                <a:gd name="T5" fmla="*/ 33 h 252"/>
                <a:gd name="T6" fmla="*/ 7 w 128"/>
                <a:gd name="T7" fmla="*/ 65 h 252"/>
                <a:gd name="T8" fmla="*/ 8 w 128"/>
                <a:gd name="T9" fmla="*/ 97 h 252"/>
                <a:gd name="T10" fmla="*/ 7 w 128"/>
                <a:gd name="T11" fmla="*/ 129 h 252"/>
                <a:gd name="T12" fmla="*/ 4 w 128"/>
                <a:gd name="T13" fmla="*/ 190 h 252"/>
                <a:gd name="T14" fmla="*/ 3 w 128"/>
                <a:gd name="T15" fmla="*/ 222 h 252"/>
                <a:gd name="T16" fmla="*/ 3 w 128"/>
                <a:gd name="T17" fmla="*/ 252 h 252"/>
                <a:gd name="T18" fmla="*/ 3 w 128"/>
                <a:gd name="T19" fmla="*/ 252 h 252"/>
                <a:gd name="T20" fmla="*/ 17 w 128"/>
                <a:gd name="T21" fmla="*/ 247 h 252"/>
                <a:gd name="T22" fmla="*/ 32 w 128"/>
                <a:gd name="T23" fmla="*/ 243 h 252"/>
                <a:gd name="T24" fmla="*/ 47 w 128"/>
                <a:gd name="T25" fmla="*/ 240 h 252"/>
                <a:gd name="T26" fmla="*/ 62 w 128"/>
                <a:gd name="T27" fmla="*/ 240 h 252"/>
                <a:gd name="T28" fmla="*/ 96 w 128"/>
                <a:gd name="T29" fmla="*/ 240 h 252"/>
                <a:gd name="T30" fmla="*/ 111 w 128"/>
                <a:gd name="T31" fmla="*/ 240 h 252"/>
                <a:gd name="T32" fmla="*/ 128 w 128"/>
                <a:gd name="T33" fmla="*/ 240 h 252"/>
                <a:gd name="T34" fmla="*/ 128 w 128"/>
                <a:gd name="T35" fmla="*/ 240 h 252"/>
                <a:gd name="T36" fmla="*/ 126 w 128"/>
                <a:gd name="T37" fmla="*/ 219 h 252"/>
                <a:gd name="T38" fmla="*/ 125 w 128"/>
                <a:gd name="T39" fmla="*/ 200 h 252"/>
                <a:gd name="T40" fmla="*/ 121 w 128"/>
                <a:gd name="T41" fmla="*/ 180 h 252"/>
                <a:gd name="T42" fmla="*/ 115 w 128"/>
                <a:gd name="T43" fmla="*/ 162 h 252"/>
                <a:gd name="T44" fmla="*/ 110 w 128"/>
                <a:gd name="T45" fmla="*/ 144 h 252"/>
                <a:gd name="T46" fmla="*/ 103 w 128"/>
                <a:gd name="T47" fmla="*/ 128 h 252"/>
                <a:gd name="T48" fmla="*/ 94 w 128"/>
                <a:gd name="T49" fmla="*/ 112 h 252"/>
                <a:gd name="T50" fmla="*/ 86 w 128"/>
                <a:gd name="T51" fmla="*/ 97 h 252"/>
                <a:gd name="T52" fmla="*/ 76 w 128"/>
                <a:gd name="T53" fmla="*/ 83 h 252"/>
                <a:gd name="T54" fmla="*/ 67 w 128"/>
                <a:gd name="T55" fmla="*/ 69 h 252"/>
                <a:gd name="T56" fmla="*/ 44 w 128"/>
                <a:gd name="T57" fmla="*/ 44 h 252"/>
                <a:gd name="T58" fmla="*/ 22 w 128"/>
                <a:gd name="T59" fmla="*/ 21 h 252"/>
                <a:gd name="T60" fmla="*/ 0 w 128"/>
                <a:gd name="T61" fmla="*/ 0 h 252"/>
                <a:gd name="T62" fmla="*/ 0 w 128"/>
                <a:gd name="T63" fmla="*/ 0 h 2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251">
                  <a:moveTo>
                    <a:pt x="0" y="0"/>
                  </a:moveTo>
                  <a:lnTo>
                    <a:pt x="0" y="0"/>
                  </a:lnTo>
                  <a:lnTo>
                    <a:pt x="4" y="33"/>
                  </a:lnTo>
                  <a:lnTo>
                    <a:pt x="7" y="65"/>
                  </a:lnTo>
                  <a:lnTo>
                    <a:pt x="8" y="97"/>
                  </a:lnTo>
                  <a:lnTo>
                    <a:pt x="7" y="129"/>
                  </a:lnTo>
                  <a:lnTo>
                    <a:pt x="4" y="190"/>
                  </a:lnTo>
                  <a:lnTo>
                    <a:pt x="3" y="222"/>
                  </a:lnTo>
                  <a:lnTo>
                    <a:pt x="3" y="252"/>
                  </a:lnTo>
                  <a:lnTo>
                    <a:pt x="3" y="252"/>
                  </a:lnTo>
                  <a:lnTo>
                    <a:pt x="17" y="247"/>
                  </a:lnTo>
                  <a:lnTo>
                    <a:pt x="32" y="243"/>
                  </a:lnTo>
                  <a:lnTo>
                    <a:pt x="47" y="240"/>
                  </a:lnTo>
                  <a:lnTo>
                    <a:pt x="62" y="240"/>
                  </a:lnTo>
                  <a:lnTo>
                    <a:pt x="96" y="240"/>
                  </a:lnTo>
                  <a:lnTo>
                    <a:pt x="111" y="240"/>
                  </a:lnTo>
                  <a:lnTo>
                    <a:pt x="128" y="240"/>
                  </a:lnTo>
                  <a:lnTo>
                    <a:pt x="128" y="240"/>
                  </a:lnTo>
                  <a:lnTo>
                    <a:pt x="126" y="219"/>
                  </a:lnTo>
                  <a:lnTo>
                    <a:pt x="125" y="200"/>
                  </a:lnTo>
                  <a:lnTo>
                    <a:pt x="121" y="180"/>
                  </a:lnTo>
                  <a:lnTo>
                    <a:pt x="115" y="162"/>
                  </a:lnTo>
                  <a:lnTo>
                    <a:pt x="110" y="144"/>
                  </a:lnTo>
                  <a:lnTo>
                    <a:pt x="103" y="128"/>
                  </a:lnTo>
                  <a:lnTo>
                    <a:pt x="94" y="112"/>
                  </a:lnTo>
                  <a:lnTo>
                    <a:pt x="86" y="97"/>
                  </a:lnTo>
                  <a:lnTo>
                    <a:pt x="76" y="83"/>
                  </a:lnTo>
                  <a:lnTo>
                    <a:pt x="67" y="69"/>
                  </a:lnTo>
                  <a:lnTo>
                    <a:pt x="44" y="44"/>
                  </a:lnTo>
                  <a:lnTo>
                    <a:pt x="22" y="21"/>
                  </a:lnTo>
                  <a:lnTo>
                    <a:pt x="0" y="0"/>
                  </a:lnTo>
                  <a:lnTo>
                    <a:pt x="0"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80" name="Line 562"/>
            <p:cNvSpPr>
              <a:spLocks noChangeShapeType="1"/>
            </p:cNvSpPr>
            <p:nvPr/>
          </p:nvSpPr>
          <p:spPr bwMode="auto">
            <a:xfrm flipH="1">
              <a:off x="5691188" y="390366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81" name="Freeform 563"/>
            <p:cNvSpPr>
              <a:spLocks noEditPoints="1"/>
            </p:cNvSpPr>
            <p:nvPr/>
          </p:nvSpPr>
          <p:spPr bwMode="auto">
            <a:xfrm>
              <a:off x="5734050" y="3671888"/>
              <a:ext cx="549275" cy="1416050"/>
            </a:xfrm>
            <a:custGeom>
              <a:gdLst>
                <a:gd name="T0" fmla="*/ 581 w 1039"/>
                <a:gd name="T1" fmla="*/ 2634 h 2675"/>
                <a:gd name="T2" fmla="*/ 409 w 1039"/>
                <a:gd name="T3" fmla="*/ 2673 h 2675"/>
                <a:gd name="T4" fmla="*/ 314 w 1039"/>
                <a:gd name="T5" fmla="*/ 2674 h 2675"/>
                <a:gd name="T6" fmla="*/ 230 w 1039"/>
                <a:gd name="T7" fmla="*/ 2269 h 2675"/>
                <a:gd name="T8" fmla="*/ 176 w 1039"/>
                <a:gd name="T9" fmla="*/ 1946 h 2675"/>
                <a:gd name="T10" fmla="*/ 144 w 1039"/>
                <a:gd name="T11" fmla="*/ 1624 h 2675"/>
                <a:gd name="T12" fmla="*/ 137 w 1039"/>
                <a:gd name="T13" fmla="*/ 1386 h 2675"/>
                <a:gd name="T14" fmla="*/ 85 w 1039"/>
                <a:gd name="T15" fmla="*/ 1239 h 2675"/>
                <a:gd name="T16" fmla="*/ 56 w 1039"/>
                <a:gd name="T17" fmla="*/ 1093 h 2675"/>
                <a:gd name="T18" fmla="*/ 38 w 1039"/>
                <a:gd name="T19" fmla="*/ 990 h 2675"/>
                <a:gd name="T20" fmla="*/ 13 w 1039"/>
                <a:gd name="T21" fmla="*/ 784 h 2675"/>
                <a:gd name="T22" fmla="*/ 6 w 1039"/>
                <a:gd name="T23" fmla="*/ 631 h 2675"/>
                <a:gd name="T24" fmla="*/ 0 w 1039"/>
                <a:gd name="T25" fmla="*/ 558 h 2675"/>
                <a:gd name="T26" fmla="*/ 15 w 1039"/>
                <a:gd name="T27" fmla="*/ 413 h 2675"/>
                <a:gd name="T28" fmla="*/ 43 w 1039"/>
                <a:gd name="T29" fmla="*/ 278 h 2675"/>
                <a:gd name="T30" fmla="*/ 67 w 1039"/>
                <a:gd name="T31" fmla="*/ 137 h 2675"/>
                <a:gd name="T32" fmla="*/ 104 w 1039"/>
                <a:gd name="T33" fmla="*/ 65 h 2675"/>
                <a:gd name="T34" fmla="*/ 135 w 1039"/>
                <a:gd name="T35" fmla="*/ 27 h 2675"/>
                <a:gd name="T36" fmla="*/ 301 w 1039"/>
                <a:gd name="T37" fmla="*/ 46 h 2675"/>
                <a:gd name="T38" fmla="*/ 484 w 1039"/>
                <a:gd name="T39" fmla="*/ 50 h 2675"/>
                <a:gd name="T40" fmla="*/ 673 w 1039"/>
                <a:gd name="T41" fmla="*/ 35 h 2675"/>
                <a:gd name="T42" fmla="*/ 857 w 1039"/>
                <a:gd name="T43" fmla="*/ 0 h 2675"/>
                <a:gd name="T44" fmla="*/ 940 w 1039"/>
                <a:gd name="T45" fmla="*/ 344 h 2675"/>
                <a:gd name="T46" fmla="*/ 992 w 1039"/>
                <a:gd name="T47" fmla="*/ 635 h 2675"/>
                <a:gd name="T48" fmla="*/ 1012 w 1039"/>
                <a:gd name="T49" fmla="*/ 868 h 2675"/>
                <a:gd name="T50" fmla="*/ 1032 w 1039"/>
                <a:gd name="T51" fmla="*/ 1161 h 2675"/>
                <a:gd name="T52" fmla="*/ 1037 w 1039"/>
                <a:gd name="T53" fmla="*/ 1409 h 2675"/>
                <a:gd name="T54" fmla="*/ 1028 w 1039"/>
                <a:gd name="T55" fmla="*/ 1594 h 2675"/>
                <a:gd name="T56" fmla="*/ 1006 w 1039"/>
                <a:gd name="T57" fmla="*/ 1720 h 2675"/>
                <a:gd name="T58" fmla="*/ 961 w 1039"/>
                <a:gd name="T59" fmla="*/ 1841 h 2675"/>
                <a:gd name="T60" fmla="*/ 924 w 1039"/>
                <a:gd name="T61" fmla="*/ 1929 h 2675"/>
                <a:gd name="T62" fmla="*/ 896 w 1039"/>
                <a:gd name="T63" fmla="*/ 2040 h 2675"/>
                <a:gd name="T64" fmla="*/ 825 w 1039"/>
                <a:gd name="T65" fmla="*/ 2202 h 2675"/>
                <a:gd name="T66" fmla="*/ 785 w 1039"/>
                <a:gd name="T67" fmla="*/ 2333 h 2675"/>
                <a:gd name="T68" fmla="*/ 717 w 1039"/>
                <a:gd name="T69" fmla="*/ 2300 h 2675"/>
                <a:gd name="T70" fmla="*/ 609 w 1039"/>
                <a:gd name="T71" fmla="*/ 2117 h 2675"/>
                <a:gd name="T72" fmla="*/ 601 w 1039"/>
                <a:gd name="T73" fmla="*/ 1983 h 2675"/>
                <a:gd name="T74" fmla="*/ 700 w 1039"/>
                <a:gd name="T75" fmla="*/ 1846 h 2675"/>
                <a:gd name="T76" fmla="*/ 689 w 1039"/>
                <a:gd name="T77" fmla="*/ 1698 h 2675"/>
                <a:gd name="T78" fmla="*/ 700 w 1039"/>
                <a:gd name="T79" fmla="*/ 1513 h 2675"/>
                <a:gd name="T80" fmla="*/ 691 w 1039"/>
                <a:gd name="T81" fmla="*/ 1434 h 2675"/>
                <a:gd name="T82" fmla="*/ 667 w 1039"/>
                <a:gd name="T83" fmla="*/ 1350 h 2675"/>
                <a:gd name="T84" fmla="*/ 652 w 1039"/>
                <a:gd name="T85" fmla="*/ 1161 h 2675"/>
                <a:gd name="T86" fmla="*/ 637 w 1039"/>
                <a:gd name="T87" fmla="*/ 1078 h 2675"/>
                <a:gd name="T88" fmla="*/ 571 w 1039"/>
                <a:gd name="T89" fmla="*/ 861 h 2675"/>
                <a:gd name="T90" fmla="*/ 533 w 1039"/>
                <a:gd name="T91" fmla="*/ 764 h 2675"/>
                <a:gd name="T92" fmla="*/ 512 w 1039"/>
                <a:gd name="T93" fmla="*/ 787 h 2675"/>
                <a:gd name="T94" fmla="*/ 512 w 1039"/>
                <a:gd name="T95" fmla="*/ 1196 h 2675"/>
                <a:gd name="T96" fmla="*/ 513 w 1039"/>
                <a:gd name="T97" fmla="*/ 1620 h 2675"/>
                <a:gd name="T98" fmla="*/ 553 w 1039"/>
                <a:gd name="T99" fmla="*/ 1897 h 2675"/>
                <a:gd name="T100" fmla="*/ 655 w 1039"/>
                <a:gd name="T101" fmla="*/ 2602 h 26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9" h="2675">
                  <a:moveTo>
                    <a:pt x="655" y="2602"/>
                  </a:moveTo>
                  <a:lnTo>
                    <a:pt x="655" y="2602"/>
                  </a:lnTo>
                  <a:lnTo>
                    <a:pt x="619" y="2619"/>
                  </a:lnTo>
                  <a:lnTo>
                    <a:pt x="581" y="2634"/>
                  </a:lnTo>
                  <a:lnTo>
                    <a:pt x="541" y="2648"/>
                  </a:lnTo>
                  <a:lnTo>
                    <a:pt x="498" y="2659"/>
                  </a:lnTo>
                  <a:lnTo>
                    <a:pt x="455" y="2667"/>
                  </a:lnTo>
                  <a:lnTo>
                    <a:pt x="409" y="2673"/>
                  </a:lnTo>
                  <a:lnTo>
                    <a:pt x="386" y="2674"/>
                  </a:lnTo>
                  <a:lnTo>
                    <a:pt x="362" y="2675"/>
                  </a:lnTo>
                  <a:lnTo>
                    <a:pt x="338" y="2675"/>
                  </a:lnTo>
                  <a:lnTo>
                    <a:pt x="314" y="2674"/>
                  </a:lnTo>
                  <a:lnTo>
                    <a:pt x="314" y="2674"/>
                  </a:lnTo>
                  <a:lnTo>
                    <a:pt x="279" y="2513"/>
                  </a:lnTo>
                  <a:lnTo>
                    <a:pt x="246" y="2351"/>
                  </a:lnTo>
                  <a:lnTo>
                    <a:pt x="230" y="2269"/>
                  </a:lnTo>
                  <a:lnTo>
                    <a:pt x="215" y="2189"/>
                  </a:lnTo>
                  <a:lnTo>
                    <a:pt x="201" y="2107"/>
                  </a:lnTo>
                  <a:lnTo>
                    <a:pt x="189" y="2026"/>
                  </a:lnTo>
                  <a:lnTo>
                    <a:pt x="176" y="1946"/>
                  </a:lnTo>
                  <a:lnTo>
                    <a:pt x="167" y="1864"/>
                  </a:lnTo>
                  <a:lnTo>
                    <a:pt x="157" y="1784"/>
                  </a:lnTo>
                  <a:lnTo>
                    <a:pt x="150" y="1703"/>
                  </a:lnTo>
                  <a:lnTo>
                    <a:pt x="144" y="1624"/>
                  </a:lnTo>
                  <a:lnTo>
                    <a:pt x="140" y="1544"/>
                  </a:lnTo>
                  <a:lnTo>
                    <a:pt x="137" y="1465"/>
                  </a:lnTo>
                  <a:lnTo>
                    <a:pt x="137" y="1386"/>
                  </a:lnTo>
                  <a:lnTo>
                    <a:pt x="137" y="1386"/>
                  </a:lnTo>
                  <a:lnTo>
                    <a:pt x="125" y="1359"/>
                  </a:lnTo>
                  <a:lnTo>
                    <a:pt x="114" y="1329"/>
                  </a:lnTo>
                  <a:lnTo>
                    <a:pt x="99" y="1287"/>
                  </a:lnTo>
                  <a:lnTo>
                    <a:pt x="85" y="1239"/>
                  </a:lnTo>
                  <a:lnTo>
                    <a:pt x="71" y="1185"/>
                  </a:lnTo>
                  <a:lnTo>
                    <a:pt x="64" y="1154"/>
                  </a:lnTo>
                  <a:lnTo>
                    <a:pt x="60" y="1125"/>
                  </a:lnTo>
                  <a:lnTo>
                    <a:pt x="56" y="1093"/>
                  </a:lnTo>
                  <a:lnTo>
                    <a:pt x="53" y="1063"/>
                  </a:lnTo>
                  <a:lnTo>
                    <a:pt x="53" y="1063"/>
                  </a:lnTo>
                  <a:lnTo>
                    <a:pt x="44" y="1026"/>
                  </a:lnTo>
                  <a:lnTo>
                    <a:pt x="38" y="990"/>
                  </a:lnTo>
                  <a:lnTo>
                    <a:pt x="31" y="954"/>
                  </a:lnTo>
                  <a:lnTo>
                    <a:pt x="26" y="918"/>
                  </a:lnTo>
                  <a:lnTo>
                    <a:pt x="18" y="848"/>
                  </a:lnTo>
                  <a:lnTo>
                    <a:pt x="13" y="784"/>
                  </a:lnTo>
                  <a:lnTo>
                    <a:pt x="10" y="727"/>
                  </a:lnTo>
                  <a:lnTo>
                    <a:pt x="8" y="680"/>
                  </a:lnTo>
                  <a:lnTo>
                    <a:pt x="7" y="648"/>
                  </a:lnTo>
                  <a:lnTo>
                    <a:pt x="6" y="631"/>
                  </a:lnTo>
                  <a:lnTo>
                    <a:pt x="6" y="631"/>
                  </a:lnTo>
                  <a:lnTo>
                    <a:pt x="1" y="609"/>
                  </a:lnTo>
                  <a:lnTo>
                    <a:pt x="0" y="584"/>
                  </a:lnTo>
                  <a:lnTo>
                    <a:pt x="0" y="558"/>
                  </a:lnTo>
                  <a:lnTo>
                    <a:pt x="0" y="530"/>
                  </a:lnTo>
                  <a:lnTo>
                    <a:pt x="3" y="501"/>
                  </a:lnTo>
                  <a:lnTo>
                    <a:pt x="6" y="472"/>
                  </a:lnTo>
                  <a:lnTo>
                    <a:pt x="15" y="413"/>
                  </a:lnTo>
                  <a:lnTo>
                    <a:pt x="25" y="361"/>
                  </a:lnTo>
                  <a:lnTo>
                    <a:pt x="33" y="318"/>
                  </a:lnTo>
                  <a:lnTo>
                    <a:pt x="43" y="278"/>
                  </a:lnTo>
                  <a:lnTo>
                    <a:pt x="43" y="278"/>
                  </a:lnTo>
                  <a:lnTo>
                    <a:pt x="46" y="240"/>
                  </a:lnTo>
                  <a:lnTo>
                    <a:pt x="50" y="204"/>
                  </a:lnTo>
                  <a:lnTo>
                    <a:pt x="57" y="171"/>
                  </a:lnTo>
                  <a:lnTo>
                    <a:pt x="67" y="137"/>
                  </a:lnTo>
                  <a:lnTo>
                    <a:pt x="79" y="108"/>
                  </a:lnTo>
                  <a:lnTo>
                    <a:pt x="87" y="93"/>
                  </a:lnTo>
                  <a:lnTo>
                    <a:pt x="94" y="79"/>
                  </a:lnTo>
                  <a:lnTo>
                    <a:pt x="104" y="65"/>
                  </a:lnTo>
                  <a:lnTo>
                    <a:pt x="114" y="52"/>
                  </a:lnTo>
                  <a:lnTo>
                    <a:pt x="124" y="39"/>
                  </a:lnTo>
                  <a:lnTo>
                    <a:pt x="135" y="27"/>
                  </a:lnTo>
                  <a:lnTo>
                    <a:pt x="135" y="27"/>
                  </a:lnTo>
                  <a:lnTo>
                    <a:pt x="175" y="32"/>
                  </a:lnTo>
                  <a:lnTo>
                    <a:pt x="215" y="39"/>
                  </a:lnTo>
                  <a:lnTo>
                    <a:pt x="258" y="43"/>
                  </a:lnTo>
                  <a:lnTo>
                    <a:pt x="301" y="46"/>
                  </a:lnTo>
                  <a:lnTo>
                    <a:pt x="345" y="49"/>
                  </a:lnTo>
                  <a:lnTo>
                    <a:pt x="391" y="50"/>
                  </a:lnTo>
                  <a:lnTo>
                    <a:pt x="437" y="50"/>
                  </a:lnTo>
                  <a:lnTo>
                    <a:pt x="484" y="50"/>
                  </a:lnTo>
                  <a:lnTo>
                    <a:pt x="531" y="47"/>
                  </a:lnTo>
                  <a:lnTo>
                    <a:pt x="578" y="45"/>
                  </a:lnTo>
                  <a:lnTo>
                    <a:pt x="626" y="40"/>
                  </a:lnTo>
                  <a:lnTo>
                    <a:pt x="673" y="35"/>
                  </a:lnTo>
                  <a:lnTo>
                    <a:pt x="720" y="28"/>
                  </a:lnTo>
                  <a:lnTo>
                    <a:pt x="766" y="20"/>
                  </a:lnTo>
                  <a:lnTo>
                    <a:pt x="811" y="10"/>
                  </a:lnTo>
                  <a:lnTo>
                    <a:pt x="857" y="0"/>
                  </a:lnTo>
                  <a:lnTo>
                    <a:pt x="857" y="0"/>
                  </a:lnTo>
                  <a:lnTo>
                    <a:pt x="886" y="114"/>
                  </a:lnTo>
                  <a:lnTo>
                    <a:pt x="914" y="229"/>
                  </a:lnTo>
                  <a:lnTo>
                    <a:pt x="940" y="344"/>
                  </a:lnTo>
                  <a:lnTo>
                    <a:pt x="964" y="461"/>
                  </a:lnTo>
                  <a:lnTo>
                    <a:pt x="975" y="519"/>
                  </a:lnTo>
                  <a:lnTo>
                    <a:pt x="983" y="577"/>
                  </a:lnTo>
                  <a:lnTo>
                    <a:pt x="992" y="635"/>
                  </a:lnTo>
                  <a:lnTo>
                    <a:pt x="1000" y="694"/>
                  </a:lnTo>
                  <a:lnTo>
                    <a:pt x="1006" y="752"/>
                  </a:lnTo>
                  <a:lnTo>
                    <a:pt x="1010" y="810"/>
                  </a:lnTo>
                  <a:lnTo>
                    <a:pt x="1012" y="868"/>
                  </a:lnTo>
                  <a:lnTo>
                    <a:pt x="1014" y="927"/>
                  </a:lnTo>
                  <a:lnTo>
                    <a:pt x="1014" y="927"/>
                  </a:lnTo>
                  <a:lnTo>
                    <a:pt x="1024" y="1040"/>
                  </a:lnTo>
                  <a:lnTo>
                    <a:pt x="1032" y="1161"/>
                  </a:lnTo>
                  <a:lnTo>
                    <a:pt x="1036" y="1223"/>
                  </a:lnTo>
                  <a:lnTo>
                    <a:pt x="1037" y="1286"/>
                  </a:lnTo>
                  <a:lnTo>
                    <a:pt x="1039" y="1348"/>
                  </a:lnTo>
                  <a:lnTo>
                    <a:pt x="1037" y="1409"/>
                  </a:lnTo>
                  <a:lnTo>
                    <a:pt x="1037" y="1409"/>
                  </a:lnTo>
                  <a:lnTo>
                    <a:pt x="1035" y="1470"/>
                  </a:lnTo>
                  <a:lnTo>
                    <a:pt x="1032" y="1531"/>
                  </a:lnTo>
                  <a:lnTo>
                    <a:pt x="1028" y="1594"/>
                  </a:lnTo>
                  <a:lnTo>
                    <a:pt x="1024" y="1626"/>
                  </a:lnTo>
                  <a:lnTo>
                    <a:pt x="1019" y="1657"/>
                  </a:lnTo>
                  <a:lnTo>
                    <a:pt x="1012" y="1688"/>
                  </a:lnTo>
                  <a:lnTo>
                    <a:pt x="1006" y="1720"/>
                  </a:lnTo>
                  <a:lnTo>
                    <a:pt x="997" y="1750"/>
                  </a:lnTo>
                  <a:lnTo>
                    <a:pt x="988" y="1781"/>
                  </a:lnTo>
                  <a:lnTo>
                    <a:pt x="975" y="1811"/>
                  </a:lnTo>
                  <a:lnTo>
                    <a:pt x="961" y="1841"/>
                  </a:lnTo>
                  <a:lnTo>
                    <a:pt x="945" y="1870"/>
                  </a:lnTo>
                  <a:lnTo>
                    <a:pt x="925" y="1899"/>
                  </a:lnTo>
                  <a:lnTo>
                    <a:pt x="925" y="1899"/>
                  </a:lnTo>
                  <a:lnTo>
                    <a:pt x="924" y="1929"/>
                  </a:lnTo>
                  <a:lnTo>
                    <a:pt x="920" y="1958"/>
                  </a:lnTo>
                  <a:lnTo>
                    <a:pt x="914" y="1986"/>
                  </a:lnTo>
                  <a:lnTo>
                    <a:pt x="906" y="2014"/>
                  </a:lnTo>
                  <a:lnTo>
                    <a:pt x="896" y="2040"/>
                  </a:lnTo>
                  <a:lnTo>
                    <a:pt x="885" y="2067"/>
                  </a:lnTo>
                  <a:lnTo>
                    <a:pt x="861" y="2119"/>
                  </a:lnTo>
                  <a:lnTo>
                    <a:pt x="838" y="2173"/>
                  </a:lnTo>
                  <a:lnTo>
                    <a:pt x="825" y="2202"/>
                  </a:lnTo>
                  <a:lnTo>
                    <a:pt x="813" y="2233"/>
                  </a:lnTo>
                  <a:lnTo>
                    <a:pt x="803" y="2264"/>
                  </a:lnTo>
                  <a:lnTo>
                    <a:pt x="793" y="2298"/>
                  </a:lnTo>
                  <a:lnTo>
                    <a:pt x="785" y="2333"/>
                  </a:lnTo>
                  <a:lnTo>
                    <a:pt x="778" y="2372"/>
                  </a:lnTo>
                  <a:lnTo>
                    <a:pt x="778" y="2372"/>
                  </a:lnTo>
                  <a:lnTo>
                    <a:pt x="748" y="2337"/>
                  </a:lnTo>
                  <a:lnTo>
                    <a:pt x="717" y="2300"/>
                  </a:lnTo>
                  <a:lnTo>
                    <a:pt x="688" y="2258"/>
                  </a:lnTo>
                  <a:lnTo>
                    <a:pt x="660" y="2212"/>
                  </a:lnTo>
                  <a:lnTo>
                    <a:pt x="634" y="2165"/>
                  </a:lnTo>
                  <a:lnTo>
                    <a:pt x="609" y="2117"/>
                  </a:lnTo>
                  <a:lnTo>
                    <a:pt x="588" y="2067"/>
                  </a:lnTo>
                  <a:lnTo>
                    <a:pt x="569" y="2017"/>
                  </a:lnTo>
                  <a:lnTo>
                    <a:pt x="569" y="2017"/>
                  </a:lnTo>
                  <a:lnTo>
                    <a:pt x="601" y="1983"/>
                  </a:lnTo>
                  <a:lnTo>
                    <a:pt x="616" y="1965"/>
                  </a:lnTo>
                  <a:lnTo>
                    <a:pt x="631" y="1947"/>
                  </a:lnTo>
                  <a:lnTo>
                    <a:pt x="662" y="1904"/>
                  </a:lnTo>
                  <a:lnTo>
                    <a:pt x="700" y="1846"/>
                  </a:lnTo>
                  <a:lnTo>
                    <a:pt x="700" y="1846"/>
                  </a:lnTo>
                  <a:lnTo>
                    <a:pt x="695" y="1796"/>
                  </a:lnTo>
                  <a:lnTo>
                    <a:pt x="691" y="1746"/>
                  </a:lnTo>
                  <a:lnTo>
                    <a:pt x="689" y="1698"/>
                  </a:lnTo>
                  <a:lnTo>
                    <a:pt x="689" y="1649"/>
                  </a:lnTo>
                  <a:lnTo>
                    <a:pt x="692" y="1602"/>
                  </a:lnTo>
                  <a:lnTo>
                    <a:pt x="696" y="1556"/>
                  </a:lnTo>
                  <a:lnTo>
                    <a:pt x="700" y="1513"/>
                  </a:lnTo>
                  <a:lnTo>
                    <a:pt x="706" y="1472"/>
                  </a:lnTo>
                  <a:lnTo>
                    <a:pt x="706" y="1472"/>
                  </a:lnTo>
                  <a:lnTo>
                    <a:pt x="698" y="1454"/>
                  </a:lnTo>
                  <a:lnTo>
                    <a:pt x="691" y="1434"/>
                  </a:lnTo>
                  <a:lnTo>
                    <a:pt x="684" y="1415"/>
                  </a:lnTo>
                  <a:lnTo>
                    <a:pt x="677" y="1394"/>
                  </a:lnTo>
                  <a:lnTo>
                    <a:pt x="671" y="1372"/>
                  </a:lnTo>
                  <a:lnTo>
                    <a:pt x="667" y="1350"/>
                  </a:lnTo>
                  <a:lnTo>
                    <a:pt x="660" y="1302"/>
                  </a:lnTo>
                  <a:lnTo>
                    <a:pt x="655" y="1255"/>
                  </a:lnTo>
                  <a:lnTo>
                    <a:pt x="652" y="1208"/>
                  </a:lnTo>
                  <a:lnTo>
                    <a:pt x="652" y="1161"/>
                  </a:lnTo>
                  <a:lnTo>
                    <a:pt x="655" y="1117"/>
                  </a:lnTo>
                  <a:lnTo>
                    <a:pt x="655" y="1117"/>
                  </a:lnTo>
                  <a:lnTo>
                    <a:pt x="645" y="1099"/>
                  </a:lnTo>
                  <a:lnTo>
                    <a:pt x="637" y="1078"/>
                  </a:lnTo>
                  <a:lnTo>
                    <a:pt x="620" y="1029"/>
                  </a:lnTo>
                  <a:lnTo>
                    <a:pt x="605" y="975"/>
                  </a:lnTo>
                  <a:lnTo>
                    <a:pt x="588" y="918"/>
                  </a:lnTo>
                  <a:lnTo>
                    <a:pt x="571" y="861"/>
                  </a:lnTo>
                  <a:lnTo>
                    <a:pt x="562" y="835"/>
                  </a:lnTo>
                  <a:lnTo>
                    <a:pt x="553" y="809"/>
                  </a:lnTo>
                  <a:lnTo>
                    <a:pt x="544" y="785"/>
                  </a:lnTo>
                  <a:lnTo>
                    <a:pt x="533" y="764"/>
                  </a:lnTo>
                  <a:lnTo>
                    <a:pt x="522" y="745"/>
                  </a:lnTo>
                  <a:lnTo>
                    <a:pt x="510" y="730"/>
                  </a:lnTo>
                  <a:lnTo>
                    <a:pt x="510" y="730"/>
                  </a:lnTo>
                  <a:lnTo>
                    <a:pt x="512" y="787"/>
                  </a:lnTo>
                  <a:lnTo>
                    <a:pt x="515" y="845"/>
                  </a:lnTo>
                  <a:lnTo>
                    <a:pt x="515" y="961"/>
                  </a:lnTo>
                  <a:lnTo>
                    <a:pt x="515" y="1078"/>
                  </a:lnTo>
                  <a:lnTo>
                    <a:pt x="512" y="1196"/>
                  </a:lnTo>
                  <a:lnTo>
                    <a:pt x="510" y="1315"/>
                  </a:lnTo>
                  <a:lnTo>
                    <a:pt x="510" y="1436"/>
                  </a:lnTo>
                  <a:lnTo>
                    <a:pt x="512" y="1558"/>
                  </a:lnTo>
                  <a:lnTo>
                    <a:pt x="513" y="1620"/>
                  </a:lnTo>
                  <a:lnTo>
                    <a:pt x="516" y="1682"/>
                  </a:lnTo>
                  <a:lnTo>
                    <a:pt x="516" y="1682"/>
                  </a:lnTo>
                  <a:lnTo>
                    <a:pt x="535" y="1789"/>
                  </a:lnTo>
                  <a:lnTo>
                    <a:pt x="553" y="1897"/>
                  </a:lnTo>
                  <a:lnTo>
                    <a:pt x="571" y="2007"/>
                  </a:lnTo>
                  <a:lnTo>
                    <a:pt x="588" y="2119"/>
                  </a:lnTo>
                  <a:lnTo>
                    <a:pt x="620" y="2354"/>
                  </a:lnTo>
                  <a:lnTo>
                    <a:pt x="655" y="2602"/>
                  </a:lnTo>
                  <a:lnTo>
                    <a:pt x="655" y="2602"/>
                  </a:lnTo>
                  <a:close/>
                  <a:moveTo>
                    <a:pt x="655" y="2602"/>
                  </a:moveTo>
                  <a:lnTo>
                    <a:pt x="655" y="26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2" name="Freeform 564"/>
            <p:cNvSpPr/>
            <p:nvPr/>
          </p:nvSpPr>
          <p:spPr bwMode="auto">
            <a:xfrm>
              <a:off x="5734050" y="3671888"/>
              <a:ext cx="549275" cy="1416050"/>
            </a:xfrm>
            <a:custGeom>
              <a:gdLst>
                <a:gd name="T0" fmla="*/ 581 w 1039"/>
                <a:gd name="T1" fmla="*/ 2634 h 2675"/>
                <a:gd name="T2" fmla="*/ 409 w 1039"/>
                <a:gd name="T3" fmla="*/ 2673 h 2675"/>
                <a:gd name="T4" fmla="*/ 314 w 1039"/>
                <a:gd name="T5" fmla="*/ 2674 h 2675"/>
                <a:gd name="T6" fmla="*/ 230 w 1039"/>
                <a:gd name="T7" fmla="*/ 2269 h 2675"/>
                <a:gd name="T8" fmla="*/ 176 w 1039"/>
                <a:gd name="T9" fmla="*/ 1946 h 2675"/>
                <a:gd name="T10" fmla="*/ 144 w 1039"/>
                <a:gd name="T11" fmla="*/ 1624 h 2675"/>
                <a:gd name="T12" fmla="*/ 137 w 1039"/>
                <a:gd name="T13" fmla="*/ 1386 h 2675"/>
                <a:gd name="T14" fmla="*/ 85 w 1039"/>
                <a:gd name="T15" fmla="*/ 1239 h 2675"/>
                <a:gd name="T16" fmla="*/ 56 w 1039"/>
                <a:gd name="T17" fmla="*/ 1093 h 2675"/>
                <a:gd name="T18" fmla="*/ 38 w 1039"/>
                <a:gd name="T19" fmla="*/ 990 h 2675"/>
                <a:gd name="T20" fmla="*/ 13 w 1039"/>
                <a:gd name="T21" fmla="*/ 784 h 2675"/>
                <a:gd name="T22" fmla="*/ 6 w 1039"/>
                <a:gd name="T23" fmla="*/ 631 h 2675"/>
                <a:gd name="T24" fmla="*/ 0 w 1039"/>
                <a:gd name="T25" fmla="*/ 558 h 2675"/>
                <a:gd name="T26" fmla="*/ 15 w 1039"/>
                <a:gd name="T27" fmla="*/ 413 h 2675"/>
                <a:gd name="T28" fmla="*/ 43 w 1039"/>
                <a:gd name="T29" fmla="*/ 278 h 2675"/>
                <a:gd name="T30" fmla="*/ 67 w 1039"/>
                <a:gd name="T31" fmla="*/ 137 h 2675"/>
                <a:gd name="T32" fmla="*/ 104 w 1039"/>
                <a:gd name="T33" fmla="*/ 65 h 2675"/>
                <a:gd name="T34" fmla="*/ 135 w 1039"/>
                <a:gd name="T35" fmla="*/ 27 h 2675"/>
                <a:gd name="T36" fmla="*/ 301 w 1039"/>
                <a:gd name="T37" fmla="*/ 46 h 2675"/>
                <a:gd name="T38" fmla="*/ 484 w 1039"/>
                <a:gd name="T39" fmla="*/ 50 h 2675"/>
                <a:gd name="T40" fmla="*/ 673 w 1039"/>
                <a:gd name="T41" fmla="*/ 35 h 2675"/>
                <a:gd name="T42" fmla="*/ 857 w 1039"/>
                <a:gd name="T43" fmla="*/ 0 h 2675"/>
                <a:gd name="T44" fmla="*/ 940 w 1039"/>
                <a:gd name="T45" fmla="*/ 344 h 2675"/>
                <a:gd name="T46" fmla="*/ 992 w 1039"/>
                <a:gd name="T47" fmla="*/ 635 h 2675"/>
                <a:gd name="T48" fmla="*/ 1012 w 1039"/>
                <a:gd name="T49" fmla="*/ 868 h 2675"/>
                <a:gd name="T50" fmla="*/ 1032 w 1039"/>
                <a:gd name="T51" fmla="*/ 1161 h 2675"/>
                <a:gd name="T52" fmla="*/ 1037 w 1039"/>
                <a:gd name="T53" fmla="*/ 1409 h 2675"/>
                <a:gd name="T54" fmla="*/ 1028 w 1039"/>
                <a:gd name="T55" fmla="*/ 1594 h 2675"/>
                <a:gd name="T56" fmla="*/ 1006 w 1039"/>
                <a:gd name="T57" fmla="*/ 1720 h 2675"/>
                <a:gd name="T58" fmla="*/ 961 w 1039"/>
                <a:gd name="T59" fmla="*/ 1841 h 2675"/>
                <a:gd name="T60" fmla="*/ 924 w 1039"/>
                <a:gd name="T61" fmla="*/ 1929 h 2675"/>
                <a:gd name="T62" fmla="*/ 896 w 1039"/>
                <a:gd name="T63" fmla="*/ 2040 h 2675"/>
                <a:gd name="T64" fmla="*/ 825 w 1039"/>
                <a:gd name="T65" fmla="*/ 2202 h 2675"/>
                <a:gd name="T66" fmla="*/ 785 w 1039"/>
                <a:gd name="T67" fmla="*/ 2333 h 2675"/>
                <a:gd name="T68" fmla="*/ 717 w 1039"/>
                <a:gd name="T69" fmla="*/ 2300 h 2675"/>
                <a:gd name="T70" fmla="*/ 609 w 1039"/>
                <a:gd name="T71" fmla="*/ 2117 h 2675"/>
                <a:gd name="T72" fmla="*/ 601 w 1039"/>
                <a:gd name="T73" fmla="*/ 1983 h 2675"/>
                <a:gd name="T74" fmla="*/ 700 w 1039"/>
                <a:gd name="T75" fmla="*/ 1846 h 2675"/>
                <a:gd name="T76" fmla="*/ 689 w 1039"/>
                <a:gd name="T77" fmla="*/ 1698 h 2675"/>
                <a:gd name="T78" fmla="*/ 700 w 1039"/>
                <a:gd name="T79" fmla="*/ 1513 h 2675"/>
                <a:gd name="T80" fmla="*/ 691 w 1039"/>
                <a:gd name="T81" fmla="*/ 1434 h 2675"/>
                <a:gd name="T82" fmla="*/ 667 w 1039"/>
                <a:gd name="T83" fmla="*/ 1350 h 2675"/>
                <a:gd name="T84" fmla="*/ 652 w 1039"/>
                <a:gd name="T85" fmla="*/ 1161 h 2675"/>
                <a:gd name="T86" fmla="*/ 637 w 1039"/>
                <a:gd name="T87" fmla="*/ 1078 h 2675"/>
                <a:gd name="T88" fmla="*/ 571 w 1039"/>
                <a:gd name="T89" fmla="*/ 861 h 2675"/>
                <a:gd name="T90" fmla="*/ 533 w 1039"/>
                <a:gd name="T91" fmla="*/ 764 h 2675"/>
                <a:gd name="T92" fmla="*/ 512 w 1039"/>
                <a:gd name="T93" fmla="*/ 787 h 2675"/>
                <a:gd name="T94" fmla="*/ 512 w 1039"/>
                <a:gd name="T95" fmla="*/ 1196 h 2675"/>
                <a:gd name="T96" fmla="*/ 513 w 1039"/>
                <a:gd name="T97" fmla="*/ 1620 h 2675"/>
                <a:gd name="T98" fmla="*/ 553 w 1039"/>
                <a:gd name="T99" fmla="*/ 1897 h 2675"/>
                <a:gd name="T100" fmla="*/ 655 w 1039"/>
                <a:gd name="T101" fmla="*/ 2602 h 26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9" h="2675">
                  <a:moveTo>
                    <a:pt x="655" y="2602"/>
                  </a:moveTo>
                  <a:lnTo>
                    <a:pt x="655" y="2602"/>
                  </a:lnTo>
                  <a:lnTo>
                    <a:pt x="619" y="2619"/>
                  </a:lnTo>
                  <a:lnTo>
                    <a:pt x="581" y="2634"/>
                  </a:lnTo>
                  <a:lnTo>
                    <a:pt x="541" y="2648"/>
                  </a:lnTo>
                  <a:lnTo>
                    <a:pt x="498" y="2659"/>
                  </a:lnTo>
                  <a:lnTo>
                    <a:pt x="455" y="2667"/>
                  </a:lnTo>
                  <a:lnTo>
                    <a:pt x="409" y="2673"/>
                  </a:lnTo>
                  <a:lnTo>
                    <a:pt x="386" y="2674"/>
                  </a:lnTo>
                  <a:lnTo>
                    <a:pt x="362" y="2675"/>
                  </a:lnTo>
                  <a:lnTo>
                    <a:pt x="338" y="2675"/>
                  </a:lnTo>
                  <a:lnTo>
                    <a:pt x="314" y="2674"/>
                  </a:lnTo>
                  <a:lnTo>
                    <a:pt x="314" y="2674"/>
                  </a:lnTo>
                  <a:lnTo>
                    <a:pt x="279" y="2513"/>
                  </a:lnTo>
                  <a:lnTo>
                    <a:pt x="246" y="2351"/>
                  </a:lnTo>
                  <a:lnTo>
                    <a:pt x="230" y="2269"/>
                  </a:lnTo>
                  <a:lnTo>
                    <a:pt x="215" y="2189"/>
                  </a:lnTo>
                  <a:lnTo>
                    <a:pt x="201" y="2107"/>
                  </a:lnTo>
                  <a:lnTo>
                    <a:pt x="189" y="2026"/>
                  </a:lnTo>
                  <a:lnTo>
                    <a:pt x="176" y="1946"/>
                  </a:lnTo>
                  <a:lnTo>
                    <a:pt x="167" y="1864"/>
                  </a:lnTo>
                  <a:lnTo>
                    <a:pt x="157" y="1784"/>
                  </a:lnTo>
                  <a:lnTo>
                    <a:pt x="150" y="1703"/>
                  </a:lnTo>
                  <a:lnTo>
                    <a:pt x="144" y="1624"/>
                  </a:lnTo>
                  <a:lnTo>
                    <a:pt x="140" y="1544"/>
                  </a:lnTo>
                  <a:lnTo>
                    <a:pt x="137" y="1465"/>
                  </a:lnTo>
                  <a:lnTo>
                    <a:pt x="137" y="1386"/>
                  </a:lnTo>
                  <a:lnTo>
                    <a:pt x="137" y="1386"/>
                  </a:lnTo>
                  <a:lnTo>
                    <a:pt x="125" y="1359"/>
                  </a:lnTo>
                  <a:lnTo>
                    <a:pt x="114" y="1329"/>
                  </a:lnTo>
                  <a:lnTo>
                    <a:pt x="99" y="1287"/>
                  </a:lnTo>
                  <a:lnTo>
                    <a:pt x="85" y="1239"/>
                  </a:lnTo>
                  <a:lnTo>
                    <a:pt x="71" y="1185"/>
                  </a:lnTo>
                  <a:lnTo>
                    <a:pt x="64" y="1154"/>
                  </a:lnTo>
                  <a:lnTo>
                    <a:pt x="60" y="1125"/>
                  </a:lnTo>
                  <a:lnTo>
                    <a:pt x="56" y="1093"/>
                  </a:lnTo>
                  <a:lnTo>
                    <a:pt x="53" y="1063"/>
                  </a:lnTo>
                  <a:lnTo>
                    <a:pt x="53" y="1063"/>
                  </a:lnTo>
                  <a:lnTo>
                    <a:pt x="44" y="1026"/>
                  </a:lnTo>
                  <a:lnTo>
                    <a:pt x="38" y="990"/>
                  </a:lnTo>
                  <a:lnTo>
                    <a:pt x="31" y="954"/>
                  </a:lnTo>
                  <a:lnTo>
                    <a:pt x="26" y="918"/>
                  </a:lnTo>
                  <a:lnTo>
                    <a:pt x="18" y="848"/>
                  </a:lnTo>
                  <a:lnTo>
                    <a:pt x="13" y="784"/>
                  </a:lnTo>
                  <a:lnTo>
                    <a:pt x="10" y="727"/>
                  </a:lnTo>
                  <a:lnTo>
                    <a:pt x="8" y="680"/>
                  </a:lnTo>
                  <a:lnTo>
                    <a:pt x="7" y="648"/>
                  </a:lnTo>
                  <a:lnTo>
                    <a:pt x="6" y="631"/>
                  </a:lnTo>
                  <a:lnTo>
                    <a:pt x="6" y="631"/>
                  </a:lnTo>
                  <a:lnTo>
                    <a:pt x="1" y="609"/>
                  </a:lnTo>
                  <a:lnTo>
                    <a:pt x="0" y="584"/>
                  </a:lnTo>
                  <a:lnTo>
                    <a:pt x="0" y="558"/>
                  </a:lnTo>
                  <a:lnTo>
                    <a:pt x="0" y="530"/>
                  </a:lnTo>
                  <a:lnTo>
                    <a:pt x="3" y="501"/>
                  </a:lnTo>
                  <a:lnTo>
                    <a:pt x="6" y="472"/>
                  </a:lnTo>
                  <a:lnTo>
                    <a:pt x="15" y="413"/>
                  </a:lnTo>
                  <a:lnTo>
                    <a:pt x="25" y="361"/>
                  </a:lnTo>
                  <a:lnTo>
                    <a:pt x="33" y="318"/>
                  </a:lnTo>
                  <a:lnTo>
                    <a:pt x="43" y="278"/>
                  </a:lnTo>
                  <a:lnTo>
                    <a:pt x="43" y="278"/>
                  </a:lnTo>
                  <a:lnTo>
                    <a:pt x="46" y="240"/>
                  </a:lnTo>
                  <a:lnTo>
                    <a:pt x="50" y="204"/>
                  </a:lnTo>
                  <a:lnTo>
                    <a:pt x="57" y="171"/>
                  </a:lnTo>
                  <a:lnTo>
                    <a:pt x="67" y="137"/>
                  </a:lnTo>
                  <a:lnTo>
                    <a:pt x="79" y="108"/>
                  </a:lnTo>
                  <a:lnTo>
                    <a:pt x="87" y="93"/>
                  </a:lnTo>
                  <a:lnTo>
                    <a:pt x="94" y="79"/>
                  </a:lnTo>
                  <a:lnTo>
                    <a:pt x="104" y="65"/>
                  </a:lnTo>
                  <a:lnTo>
                    <a:pt x="114" y="52"/>
                  </a:lnTo>
                  <a:lnTo>
                    <a:pt x="124" y="39"/>
                  </a:lnTo>
                  <a:lnTo>
                    <a:pt x="135" y="27"/>
                  </a:lnTo>
                  <a:lnTo>
                    <a:pt x="135" y="27"/>
                  </a:lnTo>
                  <a:lnTo>
                    <a:pt x="175" y="32"/>
                  </a:lnTo>
                  <a:lnTo>
                    <a:pt x="215" y="39"/>
                  </a:lnTo>
                  <a:lnTo>
                    <a:pt x="258" y="43"/>
                  </a:lnTo>
                  <a:lnTo>
                    <a:pt x="301" y="46"/>
                  </a:lnTo>
                  <a:lnTo>
                    <a:pt x="345" y="49"/>
                  </a:lnTo>
                  <a:lnTo>
                    <a:pt x="391" y="50"/>
                  </a:lnTo>
                  <a:lnTo>
                    <a:pt x="437" y="50"/>
                  </a:lnTo>
                  <a:lnTo>
                    <a:pt x="484" y="50"/>
                  </a:lnTo>
                  <a:lnTo>
                    <a:pt x="531" y="47"/>
                  </a:lnTo>
                  <a:lnTo>
                    <a:pt x="578" y="45"/>
                  </a:lnTo>
                  <a:lnTo>
                    <a:pt x="626" y="40"/>
                  </a:lnTo>
                  <a:lnTo>
                    <a:pt x="673" y="35"/>
                  </a:lnTo>
                  <a:lnTo>
                    <a:pt x="720" y="28"/>
                  </a:lnTo>
                  <a:lnTo>
                    <a:pt x="766" y="20"/>
                  </a:lnTo>
                  <a:lnTo>
                    <a:pt x="811" y="10"/>
                  </a:lnTo>
                  <a:lnTo>
                    <a:pt x="857" y="0"/>
                  </a:lnTo>
                  <a:lnTo>
                    <a:pt x="857" y="0"/>
                  </a:lnTo>
                  <a:lnTo>
                    <a:pt x="886" y="114"/>
                  </a:lnTo>
                  <a:lnTo>
                    <a:pt x="914" y="229"/>
                  </a:lnTo>
                  <a:lnTo>
                    <a:pt x="940" y="344"/>
                  </a:lnTo>
                  <a:lnTo>
                    <a:pt x="964" y="461"/>
                  </a:lnTo>
                  <a:lnTo>
                    <a:pt x="975" y="519"/>
                  </a:lnTo>
                  <a:lnTo>
                    <a:pt x="983" y="577"/>
                  </a:lnTo>
                  <a:lnTo>
                    <a:pt x="992" y="635"/>
                  </a:lnTo>
                  <a:lnTo>
                    <a:pt x="1000" y="694"/>
                  </a:lnTo>
                  <a:lnTo>
                    <a:pt x="1006" y="752"/>
                  </a:lnTo>
                  <a:lnTo>
                    <a:pt x="1010" y="810"/>
                  </a:lnTo>
                  <a:lnTo>
                    <a:pt x="1012" y="868"/>
                  </a:lnTo>
                  <a:lnTo>
                    <a:pt x="1014" y="927"/>
                  </a:lnTo>
                  <a:lnTo>
                    <a:pt x="1014" y="927"/>
                  </a:lnTo>
                  <a:lnTo>
                    <a:pt x="1024" y="1040"/>
                  </a:lnTo>
                  <a:lnTo>
                    <a:pt x="1032" y="1161"/>
                  </a:lnTo>
                  <a:lnTo>
                    <a:pt x="1036" y="1223"/>
                  </a:lnTo>
                  <a:lnTo>
                    <a:pt x="1037" y="1286"/>
                  </a:lnTo>
                  <a:lnTo>
                    <a:pt x="1039" y="1348"/>
                  </a:lnTo>
                  <a:lnTo>
                    <a:pt x="1037" y="1409"/>
                  </a:lnTo>
                  <a:lnTo>
                    <a:pt x="1037" y="1409"/>
                  </a:lnTo>
                  <a:lnTo>
                    <a:pt x="1035" y="1470"/>
                  </a:lnTo>
                  <a:lnTo>
                    <a:pt x="1032" y="1531"/>
                  </a:lnTo>
                  <a:lnTo>
                    <a:pt x="1028" y="1594"/>
                  </a:lnTo>
                  <a:lnTo>
                    <a:pt x="1024" y="1626"/>
                  </a:lnTo>
                  <a:lnTo>
                    <a:pt x="1019" y="1657"/>
                  </a:lnTo>
                  <a:lnTo>
                    <a:pt x="1012" y="1688"/>
                  </a:lnTo>
                  <a:lnTo>
                    <a:pt x="1006" y="1720"/>
                  </a:lnTo>
                  <a:lnTo>
                    <a:pt x="997" y="1750"/>
                  </a:lnTo>
                  <a:lnTo>
                    <a:pt x="988" y="1781"/>
                  </a:lnTo>
                  <a:lnTo>
                    <a:pt x="975" y="1811"/>
                  </a:lnTo>
                  <a:lnTo>
                    <a:pt x="961" y="1841"/>
                  </a:lnTo>
                  <a:lnTo>
                    <a:pt x="945" y="1870"/>
                  </a:lnTo>
                  <a:lnTo>
                    <a:pt x="925" y="1899"/>
                  </a:lnTo>
                  <a:lnTo>
                    <a:pt x="925" y="1899"/>
                  </a:lnTo>
                  <a:lnTo>
                    <a:pt x="924" y="1929"/>
                  </a:lnTo>
                  <a:lnTo>
                    <a:pt x="920" y="1958"/>
                  </a:lnTo>
                  <a:lnTo>
                    <a:pt x="914" y="1986"/>
                  </a:lnTo>
                  <a:lnTo>
                    <a:pt x="906" y="2014"/>
                  </a:lnTo>
                  <a:lnTo>
                    <a:pt x="896" y="2040"/>
                  </a:lnTo>
                  <a:lnTo>
                    <a:pt x="885" y="2067"/>
                  </a:lnTo>
                  <a:lnTo>
                    <a:pt x="861" y="2119"/>
                  </a:lnTo>
                  <a:lnTo>
                    <a:pt x="838" y="2173"/>
                  </a:lnTo>
                  <a:lnTo>
                    <a:pt x="825" y="2202"/>
                  </a:lnTo>
                  <a:lnTo>
                    <a:pt x="813" y="2233"/>
                  </a:lnTo>
                  <a:lnTo>
                    <a:pt x="803" y="2264"/>
                  </a:lnTo>
                  <a:lnTo>
                    <a:pt x="793" y="2298"/>
                  </a:lnTo>
                  <a:lnTo>
                    <a:pt x="785" y="2333"/>
                  </a:lnTo>
                  <a:lnTo>
                    <a:pt x="778" y="2372"/>
                  </a:lnTo>
                  <a:lnTo>
                    <a:pt x="778" y="2372"/>
                  </a:lnTo>
                  <a:lnTo>
                    <a:pt x="748" y="2337"/>
                  </a:lnTo>
                  <a:lnTo>
                    <a:pt x="717" y="2300"/>
                  </a:lnTo>
                  <a:lnTo>
                    <a:pt x="688" y="2258"/>
                  </a:lnTo>
                  <a:lnTo>
                    <a:pt x="660" y="2212"/>
                  </a:lnTo>
                  <a:lnTo>
                    <a:pt x="634" y="2165"/>
                  </a:lnTo>
                  <a:lnTo>
                    <a:pt x="609" y="2117"/>
                  </a:lnTo>
                  <a:lnTo>
                    <a:pt x="588" y="2067"/>
                  </a:lnTo>
                  <a:lnTo>
                    <a:pt x="569" y="2017"/>
                  </a:lnTo>
                  <a:lnTo>
                    <a:pt x="569" y="2017"/>
                  </a:lnTo>
                  <a:lnTo>
                    <a:pt x="601" y="1983"/>
                  </a:lnTo>
                  <a:lnTo>
                    <a:pt x="616" y="1965"/>
                  </a:lnTo>
                  <a:lnTo>
                    <a:pt x="631" y="1947"/>
                  </a:lnTo>
                  <a:lnTo>
                    <a:pt x="662" y="1904"/>
                  </a:lnTo>
                  <a:lnTo>
                    <a:pt x="700" y="1846"/>
                  </a:lnTo>
                  <a:lnTo>
                    <a:pt x="700" y="1846"/>
                  </a:lnTo>
                  <a:lnTo>
                    <a:pt x="695" y="1796"/>
                  </a:lnTo>
                  <a:lnTo>
                    <a:pt x="691" y="1746"/>
                  </a:lnTo>
                  <a:lnTo>
                    <a:pt x="689" y="1698"/>
                  </a:lnTo>
                  <a:lnTo>
                    <a:pt x="689" y="1649"/>
                  </a:lnTo>
                  <a:lnTo>
                    <a:pt x="692" y="1602"/>
                  </a:lnTo>
                  <a:lnTo>
                    <a:pt x="696" y="1556"/>
                  </a:lnTo>
                  <a:lnTo>
                    <a:pt x="700" y="1513"/>
                  </a:lnTo>
                  <a:lnTo>
                    <a:pt x="706" y="1472"/>
                  </a:lnTo>
                  <a:lnTo>
                    <a:pt x="706" y="1472"/>
                  </a:lnTo>
                  <a:lnTo>
                    <a:pt x="698" y="1454"/>
                  </a:lnTo>
                  <a:lnTo>
                    <a:pt x="691" y="1434"/>
                  </a:lnTo>
                  <a:lnTo>
                    <a:pt x="684" y="1415"/>
                  </a:lnTo>
                  <a:lnTo>
                    <a:pt x="677" y="1394"/>
                  </a:lnTo>
                  <a:lnTo>
                    <a:pt x="671" y="1372"/>
                  </a:lnTo>
                  <a:lnTo>
                    <a:pt x="667" y="1350"/>
                  </a:lnTo>
                  <a:lnTo>
                    <a:pt x="660" y="1302"/>
                  </a:lnTo>
                  <a:lnTo>
                    <a:pt x="655" y="1255"/>
                  </a:lnTo>
                  <a:lnTo>
                    <a:pt x="652" y="1208"/>
                  </a:lnTo>
                  <a:lnTo>
                    <a:pt x="652" y="1161"/>
                  </a:lnTo>
                  <a:lnTo>
                    <a:pt x="655" y="1117"/>
                  </a:lnTo>
                  <a:lnTo>
                    <a:pt x="655" y="1117"/>
                  </a:lnTo>
                  <a:lnTo>
                    <a:pt x="645" y="1099"/>
                  </a:lnTo>
                  <a:lnTo>
                    <a:pt x="637" y="1078"/>
                  </a:lnTo>
                  <a:lnTo>
                    <a:pt x="620" y="1029"/>
                  </a:lnTo>
                  <a:lnTo>
                    <a:pt x="605" y="975"/>
                  </a:lnTo>
                  <a:lnTo>
                    <a:pt x="588" y="918"/>
                  </a:lnTo>
                  <a:lnTo>
                    <a:pt x="571" y="861"/>
                  </a:lnTo>
                  <a:lnTo>
                    <a:pt x="562" y="835"/>
                  </a:lnTo>
                  <a:lnTo>
                    <a:pt x="553" y="809"/>
                  </a:lnTo>
                  <a:lnTo>
                    <a:pt x="544" y="785"/>
                  </a:lnTo>
                  <a:lnTo>
                    <a:pt x="533" y="764"/>
                  </a:lnTo>
                  <a:lnTo>
                    <a:pt x="522" y="745"/>
                  </a:lnTo>
                  <a:lnTo>
                    <a:pt x="510" y="730"/>
                  </a:lnTo>
                  <a:lnTo>
                    <a:pt x="510" y="730"/>
                  </a:lnTo>
                  <a:lnTo>
                    <a:pt x="512" y="787"/>
                  </a:lnTo>
                  <a:lnTo>
                    <a:pt x="515" y="845"/>
                  </a:lnTo>
                  <a:lnTo>
                    <a:pt x="515" y="961"/>
                  </a:lnTo>
                  <a:lnTo>
                    <a:pt x="515" y="1078"/>
                  </a:lnTo>
                  <a:lnTo>
                    <a:pt x="512" y="1196"/>
                  </a:lnTo>
                  <a:lnTo>
                    <a:pt x="510" y="1315"/>
                  </a:lnTo>
                  <a:lnTo>
                    <a:pt x="510" y="1436"/>
                  </a:lnTo>
                  <a:lnTo>
                    <a:pt x="512" y="1558"/>
                  </a:lnTo>
                  <a:lnTo>
                    <a:pt x="513" y="1620"/>
                  </a:lnTo>
                  <a:lnTo>
                    <a:pt x="516" y="1682"/>
                  </a:lnTo>
                  <a:lnTo>
                    <a:pt x="516" y="1682"/>
                  </a:lnTo>
                  <a:lnTo>
                    <a:pt x="535" y="1789"/>
                  </a:lnTo>
                  <a:lnTo>
                    <a:pt x="553" y="1897"/>
                  </a:lnTo>
                  <a:lnTo>
                    <a:pt x="571" y="2007"/>
                  </a:lnTo>
                  <a:lnTo>
                    <a:pt x="588" y="2119"/>
                  </a:lnTo>
                  <a:lnTo>
                    <a:pt x="620" y="2354"/>
                  </a:lnTo>
                  <a:lnTo>
                    <a:pt x="655" y="2602"/>
                  </a:lnTo>
                  <a:lnTo>
                    <a:pt x="655" y="26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3" name="Line 565"/>
            <p:cNvSpPr>
              <a:spLocks noChangeShapeType="1"/>
            </p:cNvSpPr>
            <p:nvPr/>
          </p:nvSpPr>
          <p:spPr bwMode="auto">
            <a:xfrm flipH="1">
              <a:off x="6080125" y="50482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4" name="Freeform 566"/>
            <p:cNvSpPr/>
            <p:nvPr/>
          </p:nvSpPr>
          <p:spPr bwMode="auto">
            <a:xfrm>
              <a:off x="5734050" y="3671888"/>
              <a:ext cx="549275" cy="1416050"/>
            </a:xfrm>
            <a:custGeom>
              <a:gdLst>
                <a:gd name="T0" fmla="*/ 581 w 1039"/>
                <a:gd name="T1" fmla="*/ 2634 h 2675"/>
                <a:gd name="T2" fmla="*/ 409 w 1039"/>
                <a:gd name="T3" fmla="*/ 2673 h 2675"/>
                <a:gd name="T4" fmla="*/ 314 w 1039"/>
                <a:gd name="T5" fmla="*/ 2674 h 2675"/>
                <a:gd name="T6" fmla="*/ 230 w 1039"/>
                <a:gd name="T7" fmla="*/ 2269 h 2675"/>
                <a:gd name="T8" fmla="*/ 176 w 1039"/>
                <a:gd name="T9" fmla="*/ 1946 h 2675"/>
                <a:gd name="T10" fmla="*/ 144 w 1039"/>
                <a:gd name="T11" fmla="*/ 1624 h 2675"/>
                <a:gd name="T12" fmla="*/ 137 w 1039"/>
                <a:gd name="T13" fmla="*/ 1386 h 2675"/>
                <a:gd name="T14" fmla="*/ 85 w 1039"/>
                <a:gd name="T15" fmla="*/ 1239 h 2675"/>
                <a:gd name="T16" fmla="*/ 56 w 1039"/>
                <a:gd name="T17" fmla="*/ 1093 h 2675"/>
                <a:gd name="T18" fmla="*/ 38 w 1039"/>
                <a:gd name="T19" fmla="*/ 990 h 2675"/>
                <a:gd name="T20" fmla="*/ 13 w 1039"/>
                <a:gd name="T21" fmla="*/ 784 h 2675"/>
                <a:gd name="T22" fmla="*/ 6 w 1039"/>
                <a:gd name="T23" fmla="*/ 631 h 2675"/>
                <a:gd name="T24" fmla="*/ 0 w 1039"/>
                <a:gd name="T25" fmla="*/ 558 h 2675"/>
                <a:gd name="T26" fmla="*/ 15 w 1039"/>
                <a:gd name="T27" fmla="*/ 413 h 2675"/>
                <a:gd name="T28" fmla="*/ 43 w 1039"/>
                <a:gd name="T29" fmla="*/ 278 h 2675"/>
                <a:gd name="T30" fmla="*/ 67 w 1039"/>
                <a:gd name="T31" fmla="*/ 139 h 2675"/>
                <a:gd name="T32" fmla="*/ 104 w 1039"/>
                <a:gd name="T33" fmla="*/ 65 h 2675"/>
                <a:gd name="T34" fmla="*/ 135 w 1039"/>
                <a:gd name="T35" fmla="*/ 27 h 2675"/>
                <a:gd name="T36" fmla="*/ 301 w 1039"/>
                <a:gd name="T37" fmla="*/ 46 h 2675"/>
                <a:gd name="T38" fmla="*/ 484 w 1039"/>
                <a:gd name="T39" fmla="*/ 50 h 2675"/>
                <a:gd name="T40" fmla="*/ 673 w 1039"/>
                <a:gd name="T41" fmla="*/ 35 h 2675"/>
                <a:gd name="T42" fmla="*/ 857 w 1039"/>
                <a:gd name="T43" fmla="*/ 0 h 2675"/>
                <a:gd name="T44" fmla="*/ 940 w 1039"/>
                <a:gd name="T45" fmla="*/ 344 h 2675"/>
                <a:gd name="T46" fmla="*/ 992 w 1039"/>
                <a:gd name="T47" fmla="*/ 635 h 2675"/>
                <a:gd name="T48" fmla="*/ 1012 w 1039"/>
                <a:gd name="T49" fmla="*/ 868 h 2675"/>
                <a:gd name="T50" fmla="*/ 1032 w 1039"/>
                <a:gd name="T51" fmla="*/ 1161 h 2675"/>
                <a:gd name="T52" fmla="*/ 1037 w 1039"/>
                <a:gd name="T53" fmla="*/ 1409 h 2675"/>
                <a:gd name="T54" fmla="*/ 1028 w 1039"/>
                <a:gd name="T55" fmla="*/ 1594 h 2675"/>
                <a:gd name="T56" fmla="*/ 1006 w 1039"/>
                <a:gd name="T57" fmla="*/ 1720 h 2675"/>
                <a:gd name="T58" fmla="*/ 961 w 1039"/>
                <a:gd name="T59" fmla="*/ 1841 h 2675"/>
                <a:gd name="T60" fmla="*/ 924 w 1039"/>
                <a:gd name="T61" fmla="*/ 1929 h 2675"/>
                <a:gd name="T62" fmla="*/ 896 w 1039"/>
                <a:gd name="T63" fmla="*/ 2040 h 2675"/>
                <a:gd name="T64" fmla="*/ 825 w 1039"/>
                <a:gd name="T65" fmla="*/ 2202 h 2675"/>
                <a:gd name="T66" fmla="*/ 785 w 1039"/>
                <a:gd name="T67" fmla="*/ 2333 h 2675"/>
                <a:gd name="T68" fmla="*/ 717 w 1039"/>
                <a:gd name="T69" fmla="*/ 2300 h 2675"/>
                <a:gd name="T70" fmla="*/ 609 w 1039"/>
                <a:gd name="T71" fmla="*/ 2117 h 2675"/>
                <a:gd name="T72" fmla="*/ 601 w 1039"/>
                <a:gd name="T73" fmla="*/ 1983 h 2675"/>
                <a:gd name="T74" fmla="*/ 700 w 1039"/>
                <a:gd name="T75" fmla="*/ 1846 h 2675"/>
                <a:gd name="T76" fmla="*/ 689 w 1039"/>
                <a:gd name="T77" fmla="*/ 1698 h 2675"/>
                <a:gd name="T78" fmla="*/ 700 w 1039"/>
                <a:gd name="T79" fmla="*/ 1513 h 2675"/>
                <a:gd name="T80" fmla="*/ 691 w 1039"/>
                <a:gd name="T81" fmla="*/ 1434 h 2675"/>
                <a:gd name="T82" fmla="*/ 667 w 1039"/>
                <a:gd name="T83" fmla="*/ 1350 h 2675"/>
                <a:gd name="T84" fmla="*/ 652 w 1039"/>
                <a:gd name="T85" fmla="*/ 1161 h 2675"/>
                <a:gd name="T86" fmla="*/ 637 w 1039"/>
                <a:gd name="T87" fmla="*/ 1078 h 2675"/>
                <a:gd name="T88" fmla="*/ 571 w 1039"/>
                <a:gd name="T89" fmla="*/ 861 h 2675"/>
                <a:gd name="T90" fmla="*/ 533 w 1039"/>
                <a:gd name="T91" fmla="*/ 764 h 2675"/>
                <a:gd name="T92" fmla="*/ 512 w 1039"/>
                <a:gd name="T93" fmla="*/ 787 h 2675"/>
                <a:gd name="T94" fmla="*/ 512 w 1039"/>
                <a:gd name="T95" fmla="*/ 1196 h 2675"/>
                <a:gd name="T96" fmla="*/ 513 w 1039"/>
                <a:gd name="T97" fmla="*/ 1620 h 2675"/>
                <a:gd name="T98" fmla="*/ 553 w 1039"/>
                <a:gd name="T99" fmla="*/ 1897 h 2675"/>
                <a:gd name="T100" fmla="*/ 655 w 1039"/>
                <a:gd name="T101" fmla="*/ 2602 h 26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9" h="2675">
                  <a:moveTo>
                    <a:pt x="655" y="2602"/>
                  </a:moveTo>
                  <a:lnTo>
                    <a:pt x="655" y="2602"/>
                  </a:lnTo>
                  <a:lnTo>
                    <a:pt x="619" y="2619"/>
                  </a:lnTo>
                  <a:lnTo>
                    <a:pt x="581" y="2634"/>
                  </a:lnTo>
                  <a:lnTo>
                    <a:pt x="541" y="2648"/>
                  </a:lnTo>
                  <a:lnTo>
                    <a:pt x="498" y="2659"/>
                  </a:lnTo>
                  <a:lnTo>
                    <a:pt x="455" y="2667"/>
                  </a:lnTo>
                  <a:lnTo>
                    <a:pt x="409" y="2673"/>
                  </a:lnTo>
                  <a:lnTo>
                    <a:pt x="386" y="2674"/>
                  </a:lnTo>
                  <a:lnTo>
                    <a:pt x="362" y="2675"/>
                  </a:lnTo>
                  <a:lnTo>
                    <a:pt x="338" y="2675"/>
                  </a:lnTo>
                  <a:lnTo>
                    <a:pt x="314" y="2674"/>
                  </a:lnTo>
                  <a:lnTo>
                    <a:pt x="314" y="2674"/>
                  </a:lnTo>
                  <a:lnTo>
                    <a:pt x="279" y="2513"/>
                  </a:lnTo>
                  <a:lnTo>
                    <a:pt x="246" y="2351"/>
                  </a:lnTo>
                  <a:lnTo>
                    <a:pt x="230" y="2269"/>
                  </a:lnTo>
                  <a:lnTo>
                    <a:pt x="215" y="2189"/>
                  </a:lnTo>
                  <a:lnTo>
                    <a:pt x="201" y="2107"/>
                  </a:lnTo>
                  <a:lnTo>
                    <a:pt x="189" y="2026"/>
                  </a:lnTo>
                  <a:lnTo>
                    <a:pt x="176" y="1946"/>
                  </a:lnTo>
                  <a:lnTo>
                    <a:pt x="167" y="1864"/>
                  </a:lnTo>
                  <a:lnTo>
                    <a:pt x="157" y="1784"/>
                  </a:lnTo>
                  <a:lnTo>
                    <a:pt x="150" y="1703"/>
                  </a:lnTo>
                  <a:lnTo>
                    <a:pt x="144" y="1624"/>
                  </a:lnTo>
                  <a:lnTo>
                    <a:pt x="140" y="1544"/>
                  </a:lnTo>
                  <a:lnTo>
                    <a:pt x="137" y="1465"/>
                  </a:lnTo>
                  <a:lnTo>
                    <a:pt x="137" y="1386"/>
                  </a:lnTo>
                  <a:lnTo>
                    <a:pt x="137" y="1386"/>
                  </a:lnTo>
                  <a:lnTo>
                    <a:pt x="125" y="1359"/>
                  </a:lnTo>
                  <a:lnTo>
                    <a:pt x="114" y="1329"/>
                  </a:lnTo>
                  <a:lnTo>
                    <a:pt x="99" y="1287"/>
                  </a:lnTo>
                  <a:lnTo>
                    <a:pt x="85" y="1239"/>
                  </a:lnTo>
                  <a:lnTo>
                    <a:pt x="71" y="1185"/>
                  </a:lnTo>
                  <a:lnTo>
                    <a:pt x="64" y="1155"/>
                  </a:lnTo>
                  <a:lnTo>
                    <a:pt x="60" y="1125"/>
                  </a:lnTo>
                  <a:lnTo>
                    <a:pt x="56" y="1093"/>
                  </a:lnTo>
                  <a:lnTo>
                    <a:pt x="53" y="1063"/>
                  </a:lnTo>
                  <a:lnTo>
                    <a:pt x="53" y="1063"/>
                  </a:lnTo>
                  <a:lnTo>
                    <a:pt x="44" y="1026"/>
                  </a:lnTo>
                  <a:lnTo>
                    <a:pt x="38" y="990"/>
                  </a:lnTo>
                  <a:lnTo>
                    <a:pt x="31" y="954"/>
                  </a:lnTo>
                  <a:lnTo>
                    <a:pt x="26" y="918"/>
                  </a:lnTo>
                  <a:lnTo>
                    <a:pt x="18" y="848"/>
                  </a:lnTo>
                  <a:lnTo>
                    <a:pt x="13" y="784"/>
                  </a:lnTo>
                  <a:lnTo>
                    <a:pt x="10" y="727"/>
                  </a:lnTo>
                  <a:lnTo>
                    <a:pt x="8" y="680"/>
                  </a:lnTo>
                  <a:lnTo>
                    <a:pt x="7" y="648"/>
                  </a:lnTo>
                  <a:lnTo>
                    <a:pt x="6" y="631"/>
                  </a:lnTo>
                  <a:lnTo>
                    <a:pt x="6" y="631"/>
                  </a:lnTo>
                  <a:lnTo>
                    <a:pt x="1" y="609"/>
                  </a:lnTo>
                  <a:lnTo>
                    <a:pt x="0" y="584"/>
                  </a:lnTo>
                  <a:lnTo>
                    <a:pt x="0" y="558"/>
                  </a:lnTo>
                  <a:lnTo>
                    <a:pt x="0" y="530"/>
                  </a:lnTo>
                  <a:lnTo>
                    <a:pt x="3" y="501"/>
                  </a:lnTo>
                  <a:lnTo>
                    <a:pt x="6" y="472"/>
                  </a:lnTo>
                  <a:lnTo>
                    <a:pt x="15" y="413"/>
                  </a:lnTo>
                  <a:lnTo>
                    <a:pt x="25" y="361"/>
                  </a:lnTo>
                  <a:lnTo>
                    <a:pt x="33" y="318"/>
                  </a:lnTo>
                  <a:lnTo>
                    <a:pt x="43" y="278"/>
                  </a:lnTo>
                  <a:lnTo>
                    <a:pt x="43" y="278"/>
                  </a:lnTo>
                  <a:lnTo>
                    <a:pt x="46" y="240"/>
                  </a:lnTo>
                  <a:lnTo>
                    <a:pt x="50" y="204"/>
                  </a:lnTo>
                  <a:lnTo>
                    <a:pt x="57" y="171"/>
                  </a:lnTo>
                  <a:lnTo>
                    <a:pt x="67" y="139"/>
                  </a:lnTo>
                  <a:lnTo>
                    <a:pt x="79" y="108"/>
                  </a:lnTo>
                  <a:lnTo>
                    <a:pt x="87" y="93"/>
                  </a:lnTo>
                  <a:lnTo>
                    <a:pt x="94" y="79"/>
                  </a:lnTo>
                  <a:lnTo>
                    <a:pt x="104" y="65"/>
                  </a:lnTo>
                  <a:lnTo>
                    <a:pt x="114" y="52"/>
                  </a:lnTo>
                  <a:lnTo>
                    <a:pt x="124" y="39"/>
                  </a:lnTo>
                  <a:lnTo>
                    <a:pt x="135" y="27"/>
                  </a:lnTo>
                  <a:lnTo>
                    <a:pt x="135" y="27"/>
                  </a:lnTo>
                  <a:lnTo>
                    <a:pt x="175" y="32"/>
                  </a:lnTo>
                  <a:lnTo>
                    <a:pt x="215" y="39"/>
                  </a:lnTo>
                  <a:lnTo>
                    <a:pt x="258" y="43"/>
                  </a:lnTo>
                  <a:lnTo>
                    <a:pt x="301" y="46"/>
                  </a:lnTo>
                  <a:lnTo>
                    <a:pt x="345" y="49"/>
                  </a:lnTo>
                  <a:lnTo>
                    <a:pt x="391" y="50"/>
                  </a:lnTo>
                  <a:lnTo>
                    <a:pt x="437" y="50"/>
                  </a:lnTo>
                  <a:lnTo>
                    <a:pt x="484" y="50"/>
                  </a:lnTo>
                  <a:lnTo>
                    <a:pt x="531" y="47"/>
                  </a:lnTo>
                  <a:lnTo>
                    <a:pt x="578" y="45"/>
                  </a:lnTo>
                  <a:lnTo>
                    <a:pt x="626" y="40"/>
                  </a:lnTo>
                  <a:lnTo>
                    <a:pt x="673" y="35"/>
                  </a:lnTo>
                  <a:lnTo>
                    <a:pt x="720" y="28"/>
                  </a:lnTo>
                  <a:lnTo>
                    <a:pt x="766" y="20"/>
                  </a:lnTo>
                  <a:lnTo>
                    <a:pt x="811" y="11"/>
                  </a:lnTo>
                  <a:lnTo>
                    <a:pt x="857" y="0"/>
                  </a:lnTo>
                  <a:lnTo>
                    <a:pt x="857" y="0"/>
                  </a:lnTo>
                  <a:lnTo>
                    <a:pt x="886" y="114"/>
                  </a:lnTo>
                  <a:lnTo>
                    <a:pt x="914" y="229"/>
                  </a:lnTo>
                  <a:lnTo>
                    <a:pt x="940" y="344"/>
                  </a:lnTo>
                  <a:lnTo>
                    <a:pt x="964" y="461"/>
                  </a:lnTo>
                  <a:lnTo>
                    <a:pt x="975" y="519"/>
                  </a:lnTo>
                  <a:lnTo>
                    <a:pt x="983" y="577"/>
                  </a:lnTo>
                  <a:lnTo>
                    <a:pt x="992" y="635"/>
                  </a:lnTo>
                  <a:lnTo>
                    <a:pt x="1000" y="694"/>
                  </a:lnTo>
                  <a:lnTo>
                    <a:pt x="1006" y="752"/>
                  </a:lnTo>
                  <a:lnTo>
                    <a:pt x="1010" y="810"/>
                  </a:lnTo>
                  <a:lnTo>
                    <a:pt x="1012" y="868"/>
                  </a:lnTo>
                  <a:lnTo>
                    <a:pt x="1014" y="927"/>
                  </a:lnTo>
                  <a:lnTo>
                    <a:pt x="1014" y="927"/>
                  </a:lnTo>
                  <a:lnTo>
                    <a:pt x="1024" y="1040"/>
                  </a:lnTo>
                  <a:lnTo>
                    <a:pt x="1032" y="1161"/>
                  </a:lnTo>
                  <a:lnTo>
                    <a:pt x="1036" y="1223"/>
                  </a:lnTo>
                  <a:lnTo>
                    <a:pt x="1037" y="1286"/>
                  </a:lnTo>
                  <a:lnTo>
                    <a:pt x="1039" y="1348"/>
                  </a:lnTo>
                  <a:lnTo>
                    <a:pt x="1037" y="1409"/>
                  </a:lnTo>
                  <a:lnTo>
                    <a:pt x="1037" y="1409"/>
                  </a:lnTo>
                  <a:lnTo>
                    <a:pt x="1035" y="1470"/>
                  </a:lnTo>
                  <a:lnTo>
                    <a:pt x="1032" y="1531"/>
                  </a:lnTo>
                  <a:lnTo>
                    <a:pt x="1028" y="1594"/>
                  </a:lnTo>
                  <a:lnTo>
                    <a:pt x="1024" y="1626"/>
                  </a:lnTo>
                  <a:lnTo>
                    <a:pt x="1019" y="1657"/>
                  </a:lnTo>
                  <a:lnTo>
                    <a:pt x="1012" y="1688"/>
                  </a:lnTo>
                  <a:lnTo>
                    <a:pt x="1006" y="1720"/>
                  </a:lnTo>
                  <a:lnTo>
                    <a:pt x="997" y="1750"/>
                  </a:lnTo>
                  <a:lnTo>
                    <a:pt x="988" y="1781"/>
                  </a:lnTo>
                  <a:lnTo>
                    <a:pt x="975" y="1811"/>
                  </a:lnTo>
                  <a:lnTo>
                    <a:pt x="961" y="1841"/>
                  </a:lnTo>
                  <a:lnTo>
                    <a:pt x="945" y="1870"/>
                  </a:lnTo>
                  <a:lnTo>
                    <a:pt x="925" y="1899"/>
                  </a:lnTo>
                  <a:lnTo>
                    <a:pt x="925" y="1899"/>
                  </a:lnTo>
                  <a:lnTo>
                    <a:pt x="924" y="1929"/>
                  </a:lnTo>
                  <a:lnTo>
                    <a:pt x="920" y="1958"/>
                  </a:lnTo>
                  <a:lnTo>
                    <a:pt x="914" y="1986"/>
                  </a:lnTo>
                  <a:lnTo>
                    <a:pt x="906" y="2014"/>
                  </a:lnTo>
                  <a:lnTo>
                    <a:pt x="896" y="2040"/>
                  </a:lnTo>
                  <a:lnTo>
                    <a:pt x="885" y="2067"/>
                  </a:lnTo>
                  <a:lnTo>
                    <a:pt x="861" y="2119"/>
                  </a:lnTo>
                  <a:lnTo>
                    <a:pt x="838" y="2173"/>
                  </a:lnTo>
                  <a:lnTo>
                    <a:pt x="825" y="2202"/>
                  </a:lnTo>
                  <a:lnTo>
                    <a:pt x="813" y="2233"/>
                  </a:lnTo>
                  <a:lnTo>
                    <a:pt x="803" y="2264"/>
                  </a:lnTo>
                  <a:lnTo>
                    <a:pt x="793" y="2298"/>
                  </a:lnTo>
                  <a:lnTo>
                    <a:pt x="785" y="2333"/>
                  </a:lnTo>
                  <a:lnTo>
                    <a:pt x="778" y="2372"/>
                  </a:lnTo>
                  <a:lnTo>
                    <a:pt x="778" y="2372"/>
                  </a:lnTo>
                  <a:lnTo>
                    <a:pt x="748" y="2337"/>
                  </a:lnTo>
                  <a:lnTo>
                    <a:pt x="717" y="2300"/>
                  </a:lnTo>
                  <a:lnTo>
                    <a:pt x="688" y="2258"/>
                  </a:lnTo>
                  <a:lnTo>
                    <a:pt x="660" y="2212"/>
                  </a:lnTo>
                  <a:lnTo>
                    <a:pt x="634" y="2165"/>
                  </a:lnTo>
                  <a:lnTo>
                    <a:pt x="609" y="2117"/>
                  </a:lnTo>
                  <a:lnTo>
                    <a:pt x="588" y="2067"/>
                  </a:lnTo>
                  <a:lnTo>
                    <a:pt x="569" y="2017"/>
                  </a:lnTo>
                  <a:lnTo>
                    <a:pt x="569" y="2017"/>
                  </a:lnTo>
                  <a:lnTo>
                    <a:pt x="601" y="1983"/>
                  </a:lnTo>
                  <a:lnTo>
                    <a:pt x="616" y="1965"/>
                  </a:lnTo>
                  <a:lnTo>
                    <a:pt x="631" y="1947"/>
                  </a:lnTo>
                  <a:lnTo>
                    <a:pt x="662" y="1904"/>
                  </a:lnTo>
                  <a:lnTo>
                    <a:pt x="700" y="1846"/>
                  </a:lnTo>
                  <a:lnTo>
                    <a:pt x="700" y="1846"/>
                  </a:lnTo>
                  <a:lnTo>
                    <a:pt x="694" y="1796"/>
                  </a:lnTo>
                  <a:lnTo>
                    <a:pt x="691" y="1746"/>
                  </a:lnTo>
                  <a:lnTo>
                    <a:pt x="689" y="1698"/>
                  </a:lnTo>
                  <a:lnTo>
                    <a:pt x="689" y="1649"/>
                  </a:lnTo>
                  <a:lnTo>
                    <a:pt x="692" y="1602"/>
                  </a:lnTo>
                  <a:lnTo>
                    <a:pt x="696" y="1556"/>
                  </a:lnTo>
                  <a:lnTo>
                    <a:pt x="700" y="1513"/>
                  </a:lnTo>
                  <a:lnTo>
                    <a:pt x="706" y="1472"/>
                  </a:lnTo>
                  <a:lnTo>
                    <a:pt x="706" y="1472"/>
                  </a:lnTo>
                  <a:lnTo>
                    <a:pt x="698" y="1454"/>
                  </a:lnTo>
                  <a:lnTo>
                    <a:pt x="691" y="1434"/>
                  </a:lnTo>
                  <a:lnTo>
                    <a:pt x="684" y="1415"/>
                  </a:lnTo>
                  <a:lnTo>
                    <a:pt x="677" y="1394"/>
                  </a:lnTo>
                  <a:lnTo>
                    <a:pt x="671" y="1372"/>
                  </a:lnTo>
                  <a:lnTo>
                    <a:pt x="667" y="1350"/>
                  </a:lnTo>
                  <a:lnTo>
                    <a:pt x="660" y="1302"/>
                  </a:lnTo>
                  <a:lnTo>
                    <a:pt x="655" y="1255"/>
                  </a:lnTo>
                  <a:lnTo>
                    <a:pt x="652" y="1208"/>
                  </a:lnTo>
                  <a:lnTo>
                    <a:pt x="652" y="1161"/>
                  </a:lnTo>
                  <a:lnTo>
                    <a:pt x="655" y="1117"/>
                  </a:lnTo>
                  <a:lnTo>
                    <a:pt x="655" y="1117"/>
                  </a:lnTo>
                  <a:lnTo>
                    <a:pt x="645" y="1099"/>
                  </a:lnTo>
                  <a:lnTo>
                    <a:pt x="637" y="1078"/>
                  </a:lnTo>
                  <a:lnTo>
                    <a:pt x="620" y="1029"/>
                  </a:lnTo>
                  <a:lnTo>
                    <a:pt x="605" y="975"/>
                  </a:lnTo>
                  <a:lnTo>
                    <a:pt x="588" y="918"/>
                  </a:lnTo>
                  <a:lnTo>
                    <a:pt x="571" y="861"/>
                  </a:lnTo>
                  <a:lnTo>
                    <a:pt x="562" y="835"/>
                  </a:lnTo>
                  <a:lnTo>
                    <a:pt x="553" y="809"/>
                  </a:lnTo>
                  <a:lnTo>
                    <a:pt x="544" y="785"/>
                  </a:lnTo>
                  <a:lnTo>
                    <a:pt x="533" y="764"/>
                  </a:lnTo>
                  <a:lnTo>
                    <a:pt x="522" y="745"/>
                  </a:lnTo>
                  <a:lnTo>
                    <a:pt x="510" y="730"/>
                  </a:lnTo>
                  <a:lnTo>
                    <a:pt x="510" y="730"/>
                  </a:lnTo>
                  <a:lnTo>
                    <a:pt x="512" y="787"/>
                  </a:lnTo>
                  <a:lnTo>
                    <a:pt x="515" y="845"/>
                  </a:lnTo>
                  <a:lnTo>
                    <a:pt x="515" y="961"/>
                  </a:lnTo>
                  <a:lnTo>
                    <a:pt x="515" y="1078"/>
                  </a:lnTo>
                  <a:lnTo>
                    <a:pt x="512" y="1196"/>
                  </a:lnTo>
                  <a:lnTo>
                    <a:pt x="510" y="1315"/>
                  </a:lnTo>
                  <a:lnTo>
                    <a:pt x="510" y="1436"/>
                  </a:lnTo>
                  <a:lnTo>
                    <a:pt x="512" y="1558"/>
                  </a:lnTo>
                  <a:lnTo>
                    <a:pt x="513" y="1620"/>
                  </a:lnTo>
                  <a:lnTo>
                    <a:pt x="516" y="1682"/>
                  </a:lnTo>
                  <a:lnTo>
                    <a:pt x="516" y="1682"/>
                  </a:lnTo>
                  <a:lnTo>
                    <a:pt x="535" y="1789"/>
                  </a:lnTo>
                  <a:lnTo>
                    <a:pt x="553" y="1897"/>
                  </a:lnTo>
                  <a:lnTo>
                    <a:pt x="571" y="2007"/>
                  </a:lnTo>
                  <a:lnTo>
                    <a:pt x="588" y="2119"/>
                  </a:lnTo>
                  <a:lnTo>
                    <a:pt x="620" y="2354"/>
                  </a:lnTo>
                  <a:lnTo>
                    <a:pt x="655" y="2602"/>
                  </a:lnTo>
                  <a:lnTo>
                    <a:pt x="655" y="260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85" name="Line 567"/>
            <p:cNvSpPr>
              <a:spLocks noChangeShapeType="1"/>
            </p:cNvSpPr>
            <p:nvPr/>
          </p:nvSpPr>
          <p:spPr bwMode="auto">
            <a:xfrm flipH="1">
              <a:off x="6080125" y="50482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86" name="Freeform 568"/>
            <p:cNvSpPr>
              <a:spLocks noEditPoints="1"/>
            </p:cNvSpPr>
            <p:nvPr/>
          </p:nvSpPr>
          <p:spPr bwMode="auto">
            <a:xfrm>
              <a:off x="6437313" y="3651250"/>
              <a:ext cx="204787" cy="196850"/>
            </a:xfrm>
            <a:custGeom>
              <a:gdLst>
                <a:gd name="T0" fmla="*/ 138 w 388"/>
                <a:gd name="T1" fmla="*/ 0 h 372"/>
                <a:gd name="T2" fmla="*/ 170 w 388"/>
                <a:gd name="T3" fmla="*/ 10 h 372"/>
                <a:gd name="T4" fmla="*/ 202 w 388"/>
                <a:gd name="T5" fmla="*/ 14 h 372"/>
                <a:gd name="T6" fmla="*/ 265 w 388"/>
                <a:gd name="T7" fmla="*/ 19 h 372"/>
                <a:gd name="T8" fmla="*/ 278 w 388"/>
                <a:gd name="T9" fmla="*/ 26 h 372"/>
                <a:gd name="T10" fmla="*/ 305 w 388"/>
                <a:gd name="T11" fmla="*/ 49 h 372"/>
                <a:gd name="T12" fmla="*/ 345 w 388"/>
                <a:gd name="T13" fmla="*/ 90 h 372"/>
                <a:gd name="T14" fmla="*/ 371 w 388"/>
                <a:gd name="T15" fmla="*/ 116 h 372"/>
                <a:gd name="T16" fmla="*/ 371 w 388"/>
                <a:gd name="T17" fmla="*/ 139 h 372"/>
                <a:gd name="T18" fmla="*/ 367 w 388"/>
                <a:gd name="T19" fmla="*/ 151 h 372"/>
                <a:gd name="T20" fmla="*/ 362 w 388"/>
                <a:gd name="T21" fmla="*/ 154 h 372"/>
                <a:gd name="T22" fmla="*/ 342 w 388"/>
                <a:gd name="T23" fmla="*/ 154 h 372"/>
                <a:gd name="T24" fmla="*/ 342 w 388"/>
                <a:gd name="T25" fmla="*/ 169 h 372"/>
                <a:gd name="T26" fmla="*/ 341 w 388"/>
                <a:gd name="T27" fmla="*/ 183 h 372"/>
                <a:gd name="T28" fmla="*/ 334 w 388"/>
                <a:gd name="T29" fmla="*/ 197 h 372"/>
                <a:gd name="T30" fmla="*/ 320 w 388"/>
                <a:gd name="T31" fmla="*/ 209 h 372"/>
                <a:gd name="T32" fmla="*/ 320 w 388"/>
                <a:gd name="T33" fmla="*/ 223 h 372"/>
                <a:gd name="T34" fmla="*/ 317 w 388"/>
                <a:gd name="T35" fmla="*/ 234 h 372"/>
                <a:gd name="T36" fmla="*/ 308 w 388"/>
                <a:gd name="T37" fmla="*/ 240 h 372"/>
                <a:gd name="T38" fmla="*/ 287 w 388"/>
                <a:gd name="T39" fmla="*/ 237 h 372"/>
                <a:gd name="T40" fmla="*/ 384 w 388"/>
                <a:gd name="T41" fmla="*/ 330 h 372"/>
                <a:gd name="T42" fmla="*/ 388 w 388"/>
                <a:gd name="T43" fmla="*/ 349 h 372"/>
                <a:gd name="T44" fmla="*/ 382 w 388"/>
                <a:gd name="T45" fmla="*/ 362 h 372"/>
                <a:gd name="T46" fmla="*/ 370 w 388"/>
                <a:gd name="T47" fmla="*/ 370 h 372"/>
                <a:gd name="T48" fmla="*/ 352 w 388"/>
                <a:gd name="T49" fmla="*/ 372 h 372"/>
                <a:gd name="T50" fmla="*/ 294 w 388"/>
                <a:gd name="T51" fmla="*/ 323 h 372"/>
                <a:gd name="T52" fmla="*/ 183 w 388"/>
                <a:gd name="T53" fmla="*/ 240 h 372"/>
                <a:gd name="T54" fmla="*/ 134 w 388"/>
                <a:gd name="T55" fmla="*/ 209 h 372"/>
                <a:gd name="T56" fmla="*/ 134 w 388"/>
                <a:gd name="T57" fmla="*/ 219 h 372"/>
                <a:gd name="T58" fmla="*/ 131 w 388"/>
                <a:gd name="T59" fmla="*/ 233 h 372"/>
                <a:gd name="T60" fmla="*/ 134 w 388"/>
                <a:gd name="T61" fmla="*/ 241 h 372"/>
                <a:gd name="T62" fmla="*/ 138 w 388"/>
                <a:gd name="T63" fmla="*/ 247 h 372"/>
                <a:gd name="T64" fmla="*/ 166 w 388"/>
                <a:gd name="T65" fmla="*/ 248 h 372"/>
                <a:gd name="T66" fmla="*/ 191 w 388"/>
                <a:gd name="T67" fmla="*/ 255 h 372"/>
                <a:gd name="T68" fmla="*/ 213 w 388"/>
                <a:gd name="T69" fmla="*/ 266 h 372"/>
                <a:gd name="T70" fmla="*/ 227 w 388"/>
                <a:gd name="T71" fmla="*/ 283 h 372"/>
                <a:gd name="T72" fmla="*/ 219 w 388"/>
                <a:gd name="T73" fmla="*/ 290 h 372"/>
                <a:gd name="T74" fmla="*/ 201 w 388"/>
                <a:gd name="T75" fmla="*/ 298 h 372"/>
                <a:gd name="T76" fmla="*/ 181 w 388"/>
                <a:gd name="T77" fmla="*/ 301 h 372"/>
                <a:gd name="T78" fmla="*/ 161 w 388"/>
                <a:gd name="T79" fmla="*/ 300 h 372"/>
                <a:gd name="T80" fmla="*/ 130 w 388"/>
                <a:gd name="T81" fmla="*/ 291 h 372"/>
                <a:gd name="T82" fmla="*/ 91 w 388"/>
                <a:gd name="T83" fmla="*/ 273 h 372"/>
                <a:gd name="T84" fmla="*/ 75 w 388"/>
                <a:gd name="T85" fmla="*/ 265 h 372"/>
                <a:gd name="T86" fmla="*/ 51 w 388"/>
                <a:gd name="T87" fmla="*/ 241 h 372"/>
                <a:gd name="T88" fmla="*/ 27 w 388"/>
                <a:gd name="T89" fmla="*/ 207 h 372"/>
                <a:gd name="T90" fmla="*/ 11 w 388"/>
                <a:gd name="T91" fmla="*/ 190 h 372"/>
                <a:gd name="T92" fmla="*/ 0 w 388"/>
                <a:gd name="T93" fmla="*/ 186 h 372"/>
                <a:gd name="T94" fmla="*/ 12 w 388"/>
                <a:gd name="T95" fmla="*/ 148 h 372"/>
                <a:gd name="T96" fmla="*/ 36 w 388"/>
                <a:gd name="T97" fmla="*/ 85 h 372"/>
                <a:gd name="T98" fmla="*/ 50 w 388"/>
                <a:gd name="T99" fmla="*/ 60 h 372"/>
                <a:gd name="T100" fmla="*/ 66 w 388"/>
                <a:gd name="T101" fmla="*/ 39 h 372"/>
                <a:gd name="T102" fmla="*/ 86 w 388"/>
                <a:gd name="T103" fmla="*/ 22 h 372"/>
                <a:gd name="T104" fmla="*/ 109 w 388"/>
                <a:gd name="T105" fmla="*/ 8 h 372"/>
                <a:gd name="T106" fmla="*/ 138 w 388"/>
                <a:gd name="T107" fmla="*/ 0 h 372"/>
                <a:gd name="T108" fmla="*/ 138 w 388"/>
                <a:gd name="T109" fmla="*/ 0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72">
                  <a:moveTo>
                    <a:pt x="138" y="0"/>
                  </a:moveTo>
                  <a:lnTo>
                    <a:pt x="138" y="0"/>
                  </a:lnTo>
                  <a:lnTo>
                    <a:pt x="155" y="6"/>
                  </a:lnTo>
                  <a:lnTo>
                    <a:pt x="170" y="10"/>
                  </a:lnTo>
                  <a:lnTo>
                    <a:pt x="186" y="12"/>
                  </a:lnTo>
                  <a:lnTo>
                    <a:pt x="202" y="14"/>
                  </a:lnTo>
                  <a:lnTo>
                    <a:pt x="233" y="15"/>
                  </a:lnTo>
                  <a:lnTo>
                    <a:pt x="265" y="19"/>
                  </a:lnTo>
                  <a:lnTo>
                    <a:pt x="265" y="19"/>
                  </a:lnTo>
                  <a:lnTo>
                    <a:pt x="278" y="26"/>
                  </a:lnTo>
                  <a:lnTo>
                    <a:pt x="292" y="37"/>
                  </a:lnTo>
                  <a:lnTo>
                    <a:pt x="305" y="49"/>
                  </a:lnTo>
                  <a:lnTo>
                    <a:pt x="319" y="62"/>
                  </a:lnTo>
                  <a:lnTo>
                    <a:pt x="345" y="90"/>
                  </a:lnTo>
                  <a:lnTo>
                    <a:pt x="371" y="116"/>
                  </a:lnTo>
                  <a:lnTo>
                    <a:pt x="371" y="116"/>
                  </a:lnTo>
                  <a:lnTo>
                    <a:pt x="371" y="132"/>
                  </a:lnTo>
                  <a:lnTo>
                    <a:pt x="371" y="139"/>
                  </a:lnTo>
                  <a:lnTo>
                    <a:pt x="370" y="146"/>
                  </a:lnTo>
                  <a:lnTo>
                    <a:pt x="367" y="151"/>
                  </a:lnTo>
                  <a:lnTo>
                    <a:pt x="364" y="153"/>
                  </a:lnTo>
                  <a:lnTo>
                    <a:pt x="362" y="154"/>
                  </a:lnTo>
                  <a:lnTo>
                    <a:pt x="355" y="155"/>
                  </a:lnTo>
                  <a:lnTo>
                    <a:pt x="342" y="154"/>
                  </a:lnTo>
                  <a:lnTo>
                    <a:pt x="342" y="154"/>
                  </a:lnTo>
                  <a:lnTo>
                    <a:pt x="342" y="169"/>
                  </a:lnTo>
                  <a:lnTo>
                    <a:pt x="342" y="176"/>
                  </a:lnTo>
                  <a:lnTo>
                    <a:pt x="341" y="183"/>
                  </a:lnTo>
                  <a:lnTo>
                    <a:pt x="338" y="190"/>
                  </a:lnTo>
                  <a:lnTo>
                    <a:pt x="334" y="197"/>
                  </a:lnTo>
                  <a:lnTo>
                    <a:pt x="327" y="204"/>
                  </a:lnTo>
                  <a:lnTo>
                    <a:pt x="320" y="209"/>
                  </a:lnTo>
                  <a:lnTo>
                    <a:pt x="320" y="209"/>
                  </a:lnTo>
                  <a:lnTo>
                    <a:pt x="320" y="223"/>
                  </a:lnTo>
                  <a:lnTo>
                    <a:pt x="320" y="230"/>
                  </a:lnTo>
                  <a:lnTo>
                    <a:pt x="317" y="234"/>
                  </a:lnTo>
                  <a:lnTo>
                    <a:pt x="313" y="239"/>
                  </a:lnTo>
                  <a:lnTo>
                    <a:pt x="308" y="240"/>
                  </a:lnTo>
                  <a:lnTo>
                    <a:pt x="298" y="240"/>
                  </a:lnTo>
                  <a:lnTo>
                    <a:pt x="287" y="237"/>
                  </a:lnTo>
                  <a:lnTo>
                    <a:pt x="384" y="330"/>
                  </a:lnTo>
                  <a:lnTo>
                    <a:pt x="384" y="330"/>
                  </a:lnTo>
                  <a:lnTo>
                    <a:pt x="387" y="340"/>
                  </a:lnTo>
                  <a:lnTo>
                    <a:pt x="388" y="349"/>
                  </a:lnTo>
                  <a:lnTo>
                    <a:pt x="385" y="356"/>
                  </a:lnTo>
                  <a:lnTo>
                    <a:pt x="382" y="362"/>
                  </a:lnTo>
                  <a:lnTo>
                    <a:pt x="377" y="366"/>
                  </a:lnTo>
                  <a:lnTo>
                    <a:pt x="370" y="370"/>
                  </a:lnTo>
                  <a:lnTo>
                    <a:pt x="362" y="372"/>
                  </a:lnTo>
                  <a:lnTo>
                    <a:pt x="352" y="372"/>
                  </a:lnTo>
                  <a:lnTo>
                    <a:pt x="352" y="372"/>
                  </a:lnTo>
                  <a:lnTo>
                    <a:pt x="294" y="323"/>
                  </a:lnTo>
                  <a:lnTo>
                    <a:pt x="237" y="279"/>
                  </a:lnTo>
                  <a:lnTo>
                    <a:pt x="183" y="240"/>
                  </a:lnTo>
                  <a:lnTo>
                    <a:pt x="134" y="209"/>
                  </a:lnTo>
                  <a:lnTo>
                    <a:pt x="134" y="209"/>
                  </a:lnTo>
                  <a:lnTo>
                    <a:pt x="134" y="214"/>
                  </a:lnTo>
                  <a:lnTo>
                    <a:pt x="134" y="219"/>
                  </a:lnTo>
                  <a:lnTo>
                    <a:pt x="131" y="227"/>
                  </a:lnTo>
                  <a:lnTo>
                    <a:pt x="131" y="233"/>
                  </a:lnTo>
                  <a:lnTo>
                    <a:pt x="131" y="237"/>
                  </a:lnTo>
                  <a:lnTo>
                    <a:pt x="134" y="241"/>
                  </a:lnTo>
                  <a:lnTo>
                    <a:pt x="138" y="247"/>
                  </a:lnTo>
                  <a:lnTo>
                    <a:pt x="138" y="247"/>
                  </a:lnTo>
                  <a:lnTo>
                    <a:pt x="152" y="247"/>
                  </a:lnTo>
                  <a:lnTo>
                    <a:pt x="166" y="248"/>
                  </a:lnTo>
                  <a:lnTo>
                    <a:pt x="179" y="251"/>
                  </a:lnTo>
                  <a:lnTo>
                    <a:pt x="191" y="255"/>
                  </a:lnTo>
                  <a:lnTo>
                    <a:pt x="204" y="259"/>
                  </a:lnTo>
                  <a:lnTo>
                    <a:pt x="213" y="266"/>
                  </a:lnTo>
                  <a:lnTo>
                    <a:pt x="222" y="275"/>
                  </a:lnTo>
                  <a:lnTo>
                    <a:pt x="227" y="283"/>
                  </a:lnTo>
                  <a:lnTo>
                    <a:pt x="227" y="283"/>
                  </a:lnTo>
                  <a:lnTo>
                    <a:pt x="219" y="290"/>
                  </a:lnTo>
                  <a:lnTo>
                    <a:pt x="210" y="294"/>
                  </a:lnTo>
                  <a:lnTo>
                    <a:pt x="201" y="298"/>
                  </a:lnTo>
                  <a:lnTo>
                    <a:pt x="191" y="300"/>
                  </a:lnTo>
                  <a:lnTo>
                    <a:pt x="181" y="301"/>
                  </a:lnTo>
                  <a:lnTo>
                    <a:pt x="172" y="300"/>
                  </a:lnTo>
                  <a:lnTo>
                    <a:pt x="161" y="300"/>
                  </a:lnTo>
                  <a:lnTo>
                    <a:pt x="151" y="297"/>
                  </a:lnTo>
                  <a:lnTo>
                    <a:pt x="130" y="291"/>
                  </a:lnTo>
                  <a:lnTo>
                    <a:pt x="109" y="283"/>
                  </a:lnTo>
                  <a:lnTo>
                    <a:pt x="91" y="273"/>
                  </a:lnTo>
                  <a:lnTo>
                    <a:pt x="75" y="265"/>
                  </a:lnTo>
                  <a:lnTo>
                    <a:pt x="75" y="265"/>
                  </a:lnTo>
                  <a:lnTo>
                    <a:pt x="62" y="254"/>
                  </a:lnTo>
                  <a:lnTo>
                    <a:pt x="51" y="241"/>
                  </a:lnTo>
                  <a:lnTo>
                    <a:pt x="34" y="218"/>
                  </a:lnTo>
                  <a:lnTo>
                    <a:pt x="27" y="207"/>
                  </a:lnTo>
                  <a:lnTo>
                    <a:pt x="19" y="197"/>
                  </a:lnTo>
                  <a:lnTo>
                    <a:pt x="11" y="190"/>
                  </a:lnTo>
                  <a:lnTo>
                    <a:pt x="5" y="187"/>
                  </a:lnTo>
                  <a:lnTo>
                    <a:pt x="0" y="186"/>
                  </a:lnTo>
                  <a:lnTo>
                    <a:pt x="0" y="186"/>
                  </a:lnTo>
                  <a:lnTo>
                    <a:pt x="12" y="148"/>
                  </a:lnTo>
                  <a:lnTo>
                    <a:pt x="23" y="115"/>
                  </a:lnTo>
                  <a:lnTo>
                    <a:pt x="36" y="85"/>
                  </a:lnTo>
                  <a:lnTo>
                    <a:pt x="43" y="72"/>
                  </a:lnTo>
                  <a:lnTo>
                    <a:pt x="50" y="60"/>
                  </a:lnTo>
                  <a:lnTo>
                    <a:pt x="58" y="49"/>
                  </a:lnTo>
                  <a:lnTo>
                    <a:pt x="66" y="39"/>
                  </a:lnTo>
                  <a:lnTo>
                    <a:pt x="76" y="29"/>
                  </a:lnTo>
                  <a:lnTo>
                    <a:pt x="86" y="22"/>
                  </a:lnTo>
                  <a:lnTo>
                    <a:pt x="97" y="15"/>
                  </a:lnTo>
                  <a:lnTo>
                    <a:pt x="109" y="8"/>
                  </a:lnTo>
                  <a:lnTo>
                    <a:pt x="123" y="4"/>
                  </a:lnTo>
                  <a:lnTo>
                    <a:pt x="138" y="0"/>
                  </a:lnTo>
                  <a:lnTo>
                    <a:pt x="138" y="0"/>
                  </a:lnTo>
                  <a:close/>
                  <a:moveTo>
                    <a:pt x="138" y="0"/>
                  </a:move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7" name="Freeform 569"/>
            <p:cNvSpPr/>
            <p:nvPr/>
          </p:nvSpPr>
          <p:spPr bwMode="auto">
            <a:xfrm>
              <a:off x="6437313" y="3651250"/>
              <a:ext cx="204787" cy="196850"/>
            </a:xfrm>
            <a:custGeom>
              <a:gdLst>
                <a:gd name="T0" fmla="*/ 138 w 388"/>
                <a:gd name="T1" fmla="*/ 0 h 372"/>
                <a:gd name="T2" fmla="*/ 170 w 388"/>
                <a:gd name="T3" fmla="*/ 10 h 372"/>
                <a:gd name="T4" fmla="*/ 202 w 388"/>
                <a:gd name="T5" fmla="*/ 14 h 372"/>
                <a:gd name="T6" fmla="*/ 265 w 388"/>
                <a:gd name="T7" fmla="*/ 19 h 372"/>
                <a:gd name="T8" fmla="*/ 278 w 388"/>
                <a:gd name="T9" fmla="*/ 26 h 372"/>
                <a:gd name="T10" fmla="*/ 305 w 388"/>
                <a:gd name="T11" fmla="*/ 49 h 372"/>
                <a:gd name="T12" fmla="*/ 345 w 388"/>
                <a:gd name="T13" fmla="*/ 90 h 372"/>
                <a:gd name="T14" fmla="*/ 371 w 388"/>
                <a:gd name="T15" fmla="*/ 116 h 372"/>
                <a:gd name="T16" fmla="*/ 371 w 388"/>
                <a:gd name="T17" fmla="*/ 139 h 372"/>
                <a:gd name="T18" fmla="*/ 367 w 388"/>
                <a:gd name="T19" fmla="*/ 151 h 372"/>
                <a:gd name="T20" fmla="*/ 362 w 388"/>
                <a:gd name="T21" fmla="*/ 154 h 372"/>
                <a:gd name="T22" fmla="*/ 342 w 388"/>
                <a:gd name="T23" fmla="*/ 154 h 372"/>
                <a:gd name="T24" fmla="*/ 342 w 388"/>
                <a:gd name="T25" fmla="*/ 169 h 372"/>
                <a:gd name="T26" fmla="*/ 341 w 388"/>
                <a:gd name="T27" fmla="*/ 183 h 372"/>
                <a:gd name="T28" fmla="*/ 334 w 388"/>
                <a:gd name="T29" fmla="*/ 197 h 372"/>
                <a:gd name="T30" fmla="*/ 320 w 388"/>
                <a:gd name="T31" fmla="*/ 209 h 372"/>
                <a:gd name="T32" fmla="*/ 320 w 388"/>
                <a:gd name="T33" fmla="*/ 223 h 372"/>
                <a:gd name="T34" fmla="*/ 317 w 388"/>
                <a:gd name="T35" fmla="*/ 234 h 372"/>
                <a:gd name="T36" fmla="*/ 308 w 388"/>
                <a:gd name="T37" fmla="*/ 240 h 372"/>
                <a:gd name="T38" fmla="*/ 287 w 388"/>
                <a:gd name="T39" fmla="*/ 237 h 372"/>
                <a:gd name="T40" fmla="*/ 384 w 388"/>
                <a:gd name="T41" fmla="*/ 330 h 372"/>
                <a:gd name="T42" fmla="*/ 388 w 388"/>
                <a:gd name="T43" fmla="*/ 349 h 372"/>
                <a:gd name="T44" fmla="*/ 382 w 388"/>
                <a:gd name="T45" fmla="*/ 362 h 372"/>
                <a:gd name="T46" fmla="*/ 370 w 388"/>
                <a:gd name="T47" fmla="*/ 370 h 372"/>
                <a:gd name="T48" fmla="*/ 352 w 388"/>
                <a:gd name="T49" fmla="*/ 372 h 372"/>
                <a:gd name="T50" fmla="*/ 294 w 388"/>
                <a:gd name="T51" fmla="*/ 323 h 372"/>
                <a:gd name="T52" fmla="*/ 183 w 388"/>
                <a:gd name="T53" fmla="*/ 240 h 372"/>
                <a:gd name="T54" fmla="*/ 134 w 388"/>
                <a:gd name="T55" fmla="*/ 209 h 372"/>
                <a:gd name="T56" fmla="*/ 134 w 388"/>
                <a:gd name="T57" fmla="*/ 219 h 372"/>
                <a:gd name="T58" fmla="*/ 131 w 388"/>
                <a:gd name="T59" fmla="*/ 233 h 372"/>
                <a:gd name="T60" fmla="*/ 134 w 388"/>
                <a:gd name="T61" fmla="*/ 241 h 372"/>
                <a:gd name="T62" fmla="*/ 138 w 388"/>
                <a:gd name="T63" fmla="*/ 247 h 372"/>
                <a:gd name="T64" fmla="*/ 166 w 388"/>
                <a:gd name="T65" fmla="*/ 248 h 372"/>
                <a:gd name="T66" fmla="*/ 191 w 388"/>
                <a:gd name="T67" fmla="*/ 255 h 372"/>
                <a:gd name="T68" fmla="*/ 213 w 388"/>
                <a:gd name="T69" fmla="*/ 266 h 372"/>
                <a:gd name="T70" fmla="*/ 227 w 388"/>
                <a:gd name="T71" fmla="*/ 283 h 372"/>
                <a:gd name="T72" fmla="*/ 219 w 388"/>
                <a:gd name="T73" fmla="*/ 290 h 372"/>
                <a:gd name="T74" fmla="*/ 201 w 388"/>
                <a:gd name="T75" fmla="*/ 298 h 372"/>
                <a:gd name="T76" fmla="*/ 181 w 388"/>
                <a:gd name="T77" fmla="*/ 301 h 372"/>
                <a:gd name="T78" fmla="*/ 161 w 388"/>
                <a:gd name="T79" fmla="*/ 300 h 372"/>
                <a:gd name="T80" fmla="*/ 130 w 388"/>
                <a:gd name="T81" fmla="*/ 291 h 372"/>
                <a:gd name="T82" fmla="*/ 91 w 388"/>
                <a:gd name="T83" fmla="*/ 273 h 372"/>
                <a:gd name="T84" fmla="*/ 75 w 388"/>
                <a:gd name="T85" fmla="*/ 265 h 372"/>
                <a:gd name="T86" fmla="*/ 51 w 388"/>
                <a:gd name="T87" fmla="*/ 241 h 372"/>
                <a:gd name="T88" fmla="*/ 27 w 388"/>
                <a:gd name="T89" fmla="*/ 207 h 372"/>
                <a:gd name="T90" fmla="*/ 11 w 388"/>
                <a:gd name="T91" fmla="*/ 190 h 372"/>
                <a:gd name="T92" fmla="*/ 0 w 388"/>
                <a:gd name="T93" fmla="*/ 186 h 372"/>
                <a:gd name="T94" fmla="*/ 12 w 388"/>
                <a:gd name="T95" fmla="*/ 148 h 372"/>
                <a:gd name="T96" fmla="*/ 36 w 388"/>
                <a:gd name="T97" fmla="*/ 85 h 372"/>
                <a:gd name="T98" fmla="*/ 50 w 388"/>
                <a:gd name="T99" fmla="*/ 60 h 372"/>
                <a:gd name="T100" fmla="*/ 66 w 388"/>
                <a:gd name="T101" fmla="*/ 39 h 372"/>
                <a:gd name="T102" fmla="*/ 86 w 388"/>
                <a:gd name="T103" fmla="*/ 22 h 372"/>
                <a:gd name="T104" fmla="*/ 109 w 388"/>
                <a:gd name="T105" fmla="*/ 8 h 372"/>
                <a:gd name="T106" fmla="*/ 138 w 388"/>
                <a:gd name="T107" fmla="*/ 0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372">
                  <a:moveTo>
                    <a:pt x="138" y="0"/>
                  </a:moveTo>
                  <a:lnTo>
                    <a:pt x="138" y="0"/>
                  </a:lnTo>
                  <a:lnTo>
                    <a:pt x="155" y="6"/>
                  </a:lnTo>
                  <a:lnTo>
                    <a:pt x="170" y="10"/>
                  </a:lnTo>
                  <a:lnTo>
                    <a:pt x="186" y="12"/>
                  </a:lnTo>
                  <a:lnTo>
                    <a:pt x="202" y="14"/>
                  </a:lnTo>
                  <a:lnTo>
                    <a:pt x="233" y="15"/>
                  </a:lnTo>
                  <a:lnTo>
                    <a:pt x="265" y="19"/>
                  </a:lnTo>
                  <a:lnTo>
                    <a:pt x="265" y="19"/>
                  </a:lnTo>
                  <a:lnTo>
                    <a:pt x="278" y="26"/>
                  </a:lnTo>
                  <a:lnTo>
                    <a:pt x="292" y="37"/>
                  </a:lnTo>
                  <a:lnTo>
                    <a:pt x="305" y="49"/>
                  </a:lnTo>
                  <a:lnTo>
                    <a:pt x="319" y="62"/>
                  </a:lnTo>
                  <a:lnTo>
                    <a:pt x="345" y="90"/>
                  </a:lnTo>
                  <a:lnTo>
                    <a:pt x="371" y="116"/>
                  </a:lnTo>
                  <a:lnTo>
                    <a:pt x="371" y="116"/>
                  </a:lnTo>
                  <a:lnTo>
                    <a:pt x="371" y="132"/>
                  </a:lnTo>
                  <a:lnTo>
                    <a:pt x="371" y="139"/>
                  </a:lnTo>
                  <a:lnTo>
                    <a:pt x="370" y="146"/>
                  </a:lnTo>
                  <a:lnTo>
                    <a:pt x="367" y="151"/>
                  </a:lnTo>
                  <a:lnTo>
                    <a:pt x="364" y="153"/>
                  </a:lnTo>
                  <a:lnTo>
                    <a:pt x="362" y="154"/>
                  </a:lnTo>
                  <a:lnTo>
                    <a:pt x="355" y="155"/>
                  </a:lnTo>
                  <a:lnTo>
                    <a:pt x="342" y="154"/>
                  </a:lnTo>
                  <a:lnTo>
                    <a:pt x="342" y="154"/>
                  </a:lnTo>
                  <a:lnTo>
                    <a:pt x="342" y="169"/>
                  </a:lnTo>
                  <a:lnTo>
                    <a:pt x="342" y="176"/>
                  </a:lnTo>
                  <a:lnTo>
                    <a:pt x="341" y="183"/>
                  </a:lnTo>
                  <a:lnTo>
                    <a:pt x="338" y="190"/>
                  </a:lnTo>
                  <a:lnTo>
                    <a:pt x="334" y="197"/>
                  </a:lnTo>
                  <a:lnTo>
                    <a:pt x="327" y="204"/>
                  </a:lnTo>
                  <a:lnTo>
                    <a:pt x="320" y="209"/>
                  </a:lnTo>
                  <a:lnTo>
                    <a:pt x="320" y="209"/>
                  </a:lnTo>
                  <a:lnTo>
                    <a:pt x="320" y="223"/>
                  </a:lnTo>
                  <a:lnTo>
                    <a:pt x="320" y="230"/>
                  </a:lnTo>
                  <a:lnTo>
                    <a:pt x="317" y="234"/>
                  </a:lnTo>
                  <a:lnTo>
                    <a:pt x="313" y="239"/>
                  </a:lnTo>
                  <a:lnTo>
                    <a:pt x="308" y="240"/>
                  </a:lnTo>
                  <a:lnTo>
                    <a:pt x="298" y="240"/>
                  </a:lnTo>
                  <a:lnTo>
                    <a:pt x="287" y="237"/>
                  </a:lnTo>
                  <a:lnTo>
                    <a:pt x="384" y="330"/>
                  </a:lnTo>
                  <a:lnTo>
                    <a:pt x="384" y="330"/>
                  </a:lnTo>
                  <a:lnTo>
                    <a:pt x="387" y="340"/>
                  </a:lnTo>
                  <a:lnTo>
                    <a:pt x="388" y="349"/>
                  </a:lnTo>
                  <a:lnTo>
                    <a:pt x="385" y="356"/>
                  </a:lnTo>
                  <a:lnTo>
                    <a:pt x="382" y="362"/>
                  </a:lnTo>
                  <a:lnTo>
                    <a:pt x="377" y="366"/>
                  </a:lnTo>
                  <a:lnTo>
                    <a:pt x="370" y="370"/>
                  </a:lnTo>
                  <a:lnTo>
                    <a:pt x="362" y="372"/>
                  </a:lnTo>
                  <a:lnTo>
                    <a:pt x="352" y="372"/>
                  </a:lnTo>
                  <a:lnTo>
                    <a:pt x="352" y="372"/>
                  </a:lnTo>
                  <a:lnTo>
                    <a:pt x="294" y="323"/>
                  </a:lnTo>
                  <a:lnTo>
                    <a:pt x="237" y="279"/>
                  </a:lnTo>
                  <a:lnTo>
                    <a:pt x="183" y="240"/>
                  </a:lnTo>
                  <a:lnTo>
                    <a:pt x="134" y="209"/>
                  </a:lnTo>
                  <a:lnTo>
                    <a:pt x="134" y="209"/>
                  </a:lnTo>
                  <a:lnTo>
                    <a:pt x="134" y="214"/>
                  </a:lnTo>
                  <a:lnTo>
                    <a:pt x="134" y="219"/>
                  </a:lnTo>
                  <a:lnTo>
                    <a:pt x="131" y="227"/>
                  </a:lnTo>
                  <a:lnTo>
                    <a:pt x="131" y="233"/>
                  </a:lnTo>
                  <a:lnTo>
                    <a:pt x="131" y="237"/>
                  </a:lnTo>
                  <a:lnTo>
                    <a:pt x="134" y="241"/>
                  </a:lnTo>
                  <a:lnTo>
                    <a:pt x="138" y="247"/>
                  </a:lnTo>
                  <a:lnTo>
                    <a:pt x="138" y="247"/>
                  </a:lnTo>
                  <a:lnTo>
                    <a:pt x="152" y="247"/>
                  </a:lnTo>
                  <a:lnTo>
                    <a:pt x="166" y="248"/>
                  </a:lnTo>
                  <a:lnTo>
                    <a:pt x="179" y="251"/>
                  </a:lnTo>
                  <a:lnTo>
                    <a:pt x="191" y="255"/>
                  </a:lnTo>
                  <a:lnTo>
                    <a:pt x="204" y="259"/>
                  </a:lnTo>
                  <a:lnTo>
                    <a:pt x="213" y="266"/>
                  </a:lnTo>
                  <a:lnTo>
                    <a:pt x="222" y="275"/>
                  </a:lnTo>
                  <a:lnTo>
                    <a:pt x="227" y="283"/>
                  </a:lnTo>
                  <a:lnTo>
                    <a:pt x="227" y="283"/>
                  </a:lnTo>
                  <a:lnTo>
                    <a:pt x="219" y="290"/>
                  </a:lnTo>
                  <a:lnTo>
                    <a:pt x="210" y="294"/>
                  </a:lnTo>
                  <a:lnTo>
                    <a:pt x="201" y="298"/>
                  </a:lnTo>
                  <a:lnTo>
                    <a:pt x="191" y="300"/>
                  </a:lnTo>
                  <a:lnTo>
                    <a:pt x="181" y="301"/>
                  </a:lnTo>
                  <a:lnTo>
                    <a:pt x="172" y="300"/>
                  </a:lnTo>
                  <a:lnTo>
                    <a:pt x="161" y="300"/>
                  </a:lnTo>
                  <a:lnTo>
                    <a:pt x="151" y="297"/>
                  </a:lnTo>
                  <a:lnTo>
                    <a:pt x="130" y="291"/>
                  </a:lnTo>
                  <a:lnTo>
                    <a:pt x="109" y="283"/>
                  </a:lnTo>
                  <a:lnTo>
                    <a:pt x="91" y="273"/>
                  </a:lnTo>
                  <a:lnTo>
                    <a:pt x="75" y="265"/>
                  </a:lnTo>
                  <a:lnTo>
                    <a:pt x="75" y="265"/>
                  </a:lnTo>
                  <a:lnTo>
                    <a:pt x="62" y="254"/>
                  </a:lnTo>
                  <a:lnTo>
                    <a:pt x="51" y="241"/>
                  </a:lnTo>
                  <a:lnTo>
                    <a:pt x="34" y="218"/>
                  </a:lnTo>
                  <a:lnTo>
                    <a:pt x="27" y="207"/>
                  </a:lnTo>
                  <a:lnTo>
                    <a:pt x="19" y="197"/>
                  </a:lnTo>
                  <a:lnTo>
                    <a:pt x="11" y="190"/>
                  </a:lnTo>
                  <a:lnTo>
                    <a:pt x="5" y="187"/>
                  </a:lnTo>
                  <a:lnTo>
                    <a:pt x="0" y="186"/>
                  </a:lnTo>
                  <a:lnTo>
                    <a:pt x="0" y="186"/>
                  </a:lnTo>
                  <a:lnTo>
                    <a:pt x="12" y="148"/>
                  </a:lnTo>
                  <a:lnTo>
                    <a:pt x="23" y="115"/>
                  </a:lnTo>
                  <a:lnTo>
                    <a:pt x="36" y="85"/>
                  </a:lnTo>
                  <a:lnTo>
                    <a:pt x="43" y="72"/>
                  </a:lnTo>
                  <a:lnTo>
                    <a:pt x="50" y="60"/>
                  </a:lnTo>
                  <a:lnTo>
                    <a:pt x="58" y="49"/>
                  </a:lnTo>
                  <a:lnTo>
                    <a:pt x="66" y="39"/>
                  </a:lnTo>
                  <a:lnTo>
                    <a:pt x="76" y="29"/>
                  </a:lnTo>
                  <a:lnTo>
                    <a:pt x="86" y="22"/>
                  </a:lnTo>
                  <a:lnTo>
                    <a:pt x="97" y="15"/>
                  </a:lnTo>
                  <a:lnTo>
                    <a:pt x="109" y="8"/>
                  </a:lnTo>
                  <a:lnTo>
                    <a:pt x="123" y="4"/>
                  </a:lnTo>
                  <a:lnTo>
                    <a:pt x="138" y="0"/>
                  </a:lnTo>
                  <a:lnTo>
                    <a:pt x="1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8" name="Line 570"/>
            <p:cNvSpPr>
              <a:spLocks noChangeShapeType="1"/>
            </p:cNvSpPr>
            <p:nvPr/>
          </p:nvSpPr>
          <p:spPr bwMode="auto">
            <a:xfrm flipH="1">
              <a:off x="6510338" y="36512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89" name="Freeform 571"/>
            <p:cNvSpPr/>
            <p:nvPr/>
          </p:nvSpPr>
          <p:spPr bwMode="auto">
            <a:xfrm>
              <a:off x="6437313" y="3651250"/>
              <a:ext cx="204787" cy="196850"/>
            </a:xfrm>
            <a:custGeom>
              <a:gdLst>
                <a:gd name="T0" fmla="*/ 138 w 388"/>
                <a:gd name="T1" fmla="*/ 0 h 372"/>
                <a:gd name="T2" fmla="*/ 170 w 388"/>
                <a:gd name="T3" fmla="*/ 10 h 372"/>
                <a:gd name="T4" fmla="*/ 202 w 388"/>
                <a:gd name="T5" fmla="*/ 14 h 372"/>
                <a:gd name="T6" fmla="*/ 265 w 388"/>
                <a:gd name="T7" fmla="*/ 18 h 372"/>
                <a:gd name="T8" fmla="*/ 278 w 388"/>
                <a:gd name="T9" fmla="*/ 26 h 372"/>
                <a:gd name="T10" fmla="*/ 305 w 388"/>
                <a:gd name="T11" fmla="*/ 49 h 372"/>
                <a:gd name="T12" fmla="*/ 345 w 388"/>
                <a:gd name="T13" fmla="*/ 90 h 372"/>
                <a:gd name="T14" fmla="*/ 371 w 388"/>
                <a:gd name="T15" fmla="*/ 116 h 372"/>
                <a:gd name="T16" fmla="*/ 371 w 388"/>
                <a:gd name="T17" fmla="*/ 139 h 372"/>
                <a:gd name="T18" fmla="*/ 367 w 388"/>
                <a:gd name="T19" fmla="*/ 151 h 372"/>
                <a:gd name="T20" fmla="*/ 362 w 388"/>
                <a:gd name="T21" fmla="*/ 154 h 372"/>
                <a:gd name="T22" fmla="*/ 342 w 388"/>
                <a:gd name="T23" fmla="*/ 154 h 372"/>
                <a:gd name="T24" fmla="*/ 342 w 388"/>
                <a:gd name="T25" fmla="*/ 169 h 372"/>
                <a:gd name="T26" fmla="*/ 341 w 388"/>
                <a:gd name="T27" fmla="*/ 183 h 372"/>
                <a:gd name="T28" fmla="*/ 334 w 388"/>
                <a:gd name="T29" fmla="*/ 197 h 372"/>
                <a:gd name="T30" fmla="*/ 320 w 388"/>
                <a:gd name="T31" fmla="*/ 209 h 372"/>
                <a:gd name="T32" fmla="*/ 320 w 388"/>
                <a:gd name="T33" fmla="*/ 223 h 372"/>
                <a:gd name="T34" fmla="*/ 317 w 388"/>
                <a:gd name="T35" fmla="*/ 234 h 372"/>
                <a:gd name="T36" fmla="*/ 308 w 388"/>
                <a:gd name="T37" fmla="*/ 240 h 372"/>
                <a:gd name="T38" fmla="*/ 287 w 388"/>
                <a:gd name="T39" fmla="*/ 237 h 372"/>
                <a:gd name="T40" fmla="*/ 384 w 388"/>
                <a:gd name="T41" fmla="*/ 330 h 372"/>
                <a:gd name="T42" fmla="*/ 388 w 388"/>
                <a:gd name="T43" fmla="*/ 349 h 372"/>
                <a:gd name="T44" fmla="*/ 382 w 388"/>
                <a:gd name="T45" fmla="*/ 362 h 372"/>
                <a:gd name="T46" fmla="*/ 370 w 388"/>
                <a:gd name="T47" fmla="*/ 369 h 372"/>
                <a:gd name="T48" fmla="*/ 352 w 388"/>
                <a:gd name="T49" fmla="*/ 372 h 372"/>
                <a:gd name="T50" fmla="*/ 294 w 388"/>
                <a:gd name="T51" fmla="*/ 323 h 372"/>
                <a:gd name="T52" fmla="*/ 183 w 388"/>
                <a:gd name="T53" fmla="*/ 240 h 372"/>
                <a:gd name="T54" fmla="*/ 134 w 388"/>
                <a:gd name="T55" fmla="*/ 209 h 372"/>
                <a:gd name="T56" fmla="*/ 134 w 388"/>
                <a:gd name="T57" fmla="*/ 219 h 372"/>
                <a:gd name="T58" fmla="*/ 131 w 388"/>
                <a:gd name="T59" fmla="*/ 233 h 372"/>
                <a:gd name="T60" fmla="*/ 134 w 388"/>
                <a:gd name="T61" fmla="*/ 241 h 372"/>
                <a:gd name="T62" fmla="*/ 138 w 388"/>
                <a:gd name="T63" fmla="*/ 247 h 372"/>
                <a:gd name="T64" fmla="*/ 166 w 388"/>
                <a:gd name="T65" fmla="*/ 248 h 372"/>
                <a:gd name="T66" fmla="*/ 191 w 388"/>
                <a:gd name="T67" fmla="*/ 255 h 372"/>
                <a:gd name="T68" fmla="*/ 213 w 388"/>
                <a:gd name="T69" fmla="*/ 266 h 372"/>
                <a:gd name="T70" fmla="*/ 227 w 388"/>
                <a:gd name="T71" fmla="*/ 283 h 372"/>
                <a:gd name="T72" fmla="*/ 219 w 388"/>
                <a:gd name="T73" fmla="*/ 290 h 372"/>
                <a:gd name="T74" fmla="*/ 201 w 388"/>
                <a:gd name="T75" fmla="*/ 298 h 372"/>
                <a:gd name="T76" fmla="*/ 181 w 388"/>
                <a:gd name="T77" fmla="*/ 301 h 372"/>
                <a:gd name="T78" fmla="*/ 161 w 388"/>
                <a:gd name="T79" fmla="*/ 300 h 372"/>
                <a:gd name="T80" fmla="*/ 130 w 388"/>
                <a:gd name="T81" fmla="*/ 291 h 372"/>
                <a:gd name="T82" fmla="*/ 91 w 388"/>
                <a:gd name="T83" fmla="*/ 273 h 372"/>
                <a:gd name="T84" fmla="*/ 75 w 388"/>
                <a:gd name="T85" fmla="*/ 265 h 372"/>
                <a:gd name="T86" fmla="*/ 51 w 388"/>
                <a:gd name="T87" fmla="*/ 241 h 372"/>
                <a:gd name="T88" fmla="*/ 27 w 388"/>
                <a:gd name="T89" fmla="*/ 207 h 372"/>
                <a:gd name="T90" fmla="*/ 11 w 388"/>
                <a:gd name="T91" fmla="*/ 190 h 372"/>
                <a:gd name="T92" fmla="*/ 0 w 388"/>
                <a:gd name="T93" fmla="*/ 186 h 372"/>
                <a:gd name="T94" fmla="*/ 12 w 388"/>
                <a:gd name="T95" fmla="*/ 148 h 372"/>
                <a:gd name="T96" fmla="*/ 36 w 388"/>
                <a:gd name="T97" fmla="*/ 85 h 372"/>
                <a:gd name="T98" fmla="*/ 50 w 388"/>
                <a:gd name="T99" fmla="*/ 60 h 372"/>
                <a:gd name="T100" fmla="*/ 66 w 388"/>
                <a:gd name="T101" fmla="*/ 39 h 372"/>
                <a:gd name="T102" fmla="*/ 86 w 388"/>
                <a:gd name="T103" fmla="*/ 22 h 372"/>
                <a:gd name="T104" fmla="*/ 109 w 388"/>
                <a:gd name="T105" fmla="*/ 8 h 372"/>
                <a:gd name="T106" fmla="*/ 138 w 388"/>
                <a:gd name="T107" fmla="*/ 0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372">
                  <a:moveTo>
                    <a:pt x="138" y="0"/>
                  </a:moveTo>
                  <a:lnTo>
                    <a:pt x="138" y="0"/>
                  </a:lnTo>
                  <a:lnTo>
                    <a:pt x="155" y="6"/>
                  </a:lnTo>
                  <a:lnTo>
                    <a:pt x="170" y="10"/>
                  </a:lnTo>
                  <a:lnTo>
                    <a:pt x="186" y="12"/>
                  </a:lnTo>
                  <a:lnTo>
                    <a:pt x="202" y="14"/>
                  </a:lnTo>
                  <a:lnTo>
                    <a:pt x="233" y="15"/>
                  </a:lnTo>
                  <a:lnTo>
                    <a:pt x="265" y="18"/>
                  </a:lnTo>
                  <a:lnTo>
                    <a:pt x="265" y="18"/>
                  </a:lnTo>
                  <a:lnTo>
                    <a:pt x="278" y="26"/>
                  </a:lnTo>
                  <a:lnTo>
                    <a:pt x="292" y="37"/>
                  </a:lnTo>
                  <a:lnTo>
                    <a:pt x="305" y="49"/>
                  </a:lnTo>
                  <a:lnTo>
                    <a:pt x="319" y="62"/>
                  </a:lnTo>
                  <a:lnTo>
                    <a:pt x="345" y="90"/>
                  </a:lnTo>
                  <a:lnTo>
                    <a:pt x="371" y="116"/>
                  </a:lnTo>
                  <a:lnTo>
                    <a:pt x="371" y="116"/>
                  </a:lnTo>
                  <a:lnTo>
                    <a:pt x="371" y="132"/>
                  </a:lnTo>
                  <a:lnTo>
                    <a:pt x="371" y="139"/>
                  </a:lnTo>
                  <a:lnTo>
                    <a:pt x="370" y="146"/>
                  </a:lnTo>
                  <a:lnTo>
                    <a:pt x="367" y="151"/>
                  </a:lnTo>
                  <a:lnTo>
                    <a:pt x="364" y="153"/>
                  </a:lnTo>
                  <a:lnTo>
                    <a:pt x="362" y="154"/>
                  </a:lnTo>
                  <a:lnTo>
                    <a:pt x="355" y="155"/>
                  </a:lnTo>
                  <a:lnTo>
                    <a:pt x="342" y="154"/>
                  </a:lnTo>
                  <a:lnTo>
                    <a:pt x="342" y="154"/>
                  </a:lnTo>
                  <a:lnTo>
                    <a:pt x="342" y="169"/>
                  </a:lnTo>
                  <a:lnTo>
                    <a:pt x="342" y="176"/>
                  </a:lnTo>
                  <a:lnTo>
                    <a:pt x="341" y="183"/>
                  </a:lnTo>
                  <a:lnTo>
                    <a:pt x="338" y="190"/>
                  </a:lnTo>
                  <a:lnTo>
                    <a:pt x="334" y="197"/>
                  </a:lnTo>
                  <a:lnTo>
                    <a:pt x="327" y="204"/>
                  </a:lnTo>
                  <a:lnTo>
                    <a:pt x="320" y="209"/>
                  </a:lnTo>
                  <a:lnTo>
                    <a:pt x="320" y="209"/>
                  </a:lnTo>
                  <a:lnTo>
                    <a:pt x="320" y="223"/>
                  </a:lnTo>
                  <a:lnTo>
                    <a:pt x="320" y="230"/>
                  </a:lnTo>
                  <a:lnTo>
                    <a:pt x="317" y="234"/>
                  </a:lnTo>
                  <a:lnTo>
                    <a:pt x="313" y="239"/>
                  </a:lnTo>
                  <a:lnTo>
                    <a:pt x="308" y="240"/>
                  </a:lnTo>
                  <a:lnTo>
                    <a:pt x="298" y="240"/>
                  </a:lnTo>
                  <a:lnTo>
                    <a:pt x="287" y="237"/>
                  </a:lnTo>
                  <a:lnTo>
                    <a:pt x="384" y="330"/>
                  </a:lnTo>
                  <a:lnTo>
                    <a:pt x="384" y="330"/>
                  </a:lnTo>
                  <a:lnTo>
                    <a:pt x="387" y="340"/>
                  </a:lnTo>
                  <a:lnTo>
                    <a:pt x="388" y="349"/>
                  </a:lnTo>
                  <a:lnTo>
                    <a:pt x="385" y="356"/>
                  </a:lnTo>
                  <a:lnTo>
                    <a:pt x="382" y="362"/>
                  </a:lnTo>
                  <a:lnTo>
                    <a:pt x="377" y="366"/>
                  </a:lnTo>
                  <a:lnTo>
                    <a:pt x="370" y="369"/>
                  </a:lnTo>
                  <a:lnTo>
                    <a:pt x="362" y="372"/>
                  </a:lnTo>
                  <a:lnTo>
                    <a:pt x="352" y="372"/>
                  </a:lnTo>
                  <a:lnTo>
                    <a:pt x="352" y="372"/>
                  </a:lnTo>
                  <a:lnTo>
                    <a:pt x="294" y="323"/>
                  </a:lnTo>
                  <a:lnTo>
                    <a:pt x="237" y="279"/>
                  </a:lnTo>
                  <a:lnTo>
                    <a:pt x="183" y="240"/>
                  </a:lnTo>
                  <a:lnTo>
                    <a:pt x="134" y="209"/>
                  </a:lnTo>
                  <a:lnTo>
                    <a:pt x="134" y="209"/>
                  </a:lnTo>
                  <a:lnTo>
                    <a:pt x="134" y="214"/>
                  </a:lnTo>
                  <a:lnTo>
                    <a:pt x="134" y="219"/>
                  </a:lnTo>
                  <a:lnTo>
                    <a:pt x="131" y="227"/>
                  </a:lnTo>
                  <a:lnTo>
                    <a:pt x="131" y="233"/>
                  </a:lnTo>
                  <a:lnTo>
                    <a:pt x="131" y="237"/>
                  </a:lnTo>
                  <a:lnTo>
                    <a:pt x="134" y="241"/>
                  </a:lnTo>
                  <a:lnTo>
                    <a:pt x="138" y="247"/>
                  </a:lnTo>
                  <a:lnTo>
                    <a:pt x="138" y="247"/>
                  </a:lnTo>
                  <a:lnTo>
                    <a:pt x="152" y="247"/>
                  </a:lnTo>
                  <a:lnTo>
                    <a:pt x="166" y="248"/>
                  </a:lnTo>
                  <a:lnTo>
                    <a:pt x="179" y="251"/>
                  </a:lnTo>
                  <a:lnTo>
                    <a:pt x="191" y="255"/>
                  </a:lnTo>
                  <a:lnTo>
                    <a:pt x="204" y="259"/>
                  </a:lnTo>
                  <a:lnTo>
                    <a:pt x="213" y="266"/>
                  </a:lnTo>
                  <a:lnTo>
                    <a:pt x="222" y="275"/>
                  </a:lnTo>
                  <a:lnTo>
                    <a:pt x="227" y="283"/>
                  </a:lnTo>
                  <a:lnTo>
                    <a:pt x="227" y="283"/>
                  </a:lnTo>
                  <a:lnTo>
                    <a:pt x="219" y="290"/>
                  </a:lnTo>
                  <a:lnTo>
                    <a:pt x="210" y="294"/>
                  </a:lnTo>
                  <a:lnTo>
                    <a:pt x="201" y="298"/>
                  </a:lnTo>
                  <a:lnTo>
                    <a:pt x="191" y="300"/>
                  </a:lnTo>
                  <a:lnTo>
                    <a:pt x="181" y="301"/>
                  </a:lnTo>
                  <a:lnTo>
                    <a:pt x="172" y="300"/>
                  </a:lnTo>
                  <a:lnTo>
                    <a:pt x="161" y="300"/>
                  </a:lnTo>
                  <a:lnTo>
                    <a:pt x="151" y="297"/>
                  </a:lnTo>
                  <a:lnTo>
                    <a:pt x="130" y="291"/>
                  </a:lnTo>
                  <a:lnTo>
                    <a:pt x="109" y="283"/>
                  </a:lnTo>
                  <a:lnTo>
                    <a:pt x="91" y="273"/>
                  </a:lnTo>
                  <a:lnTo>
                    <a:pt x="75" y="265"/>
                  </a:lnTo>
                  <a:lnTo>
                    <a:pt x="75" y="265"/>
                  </a:lnTo>
                  <a:lnTo>
                    <a:pt x="62" y="254"/>
                  </a:lnTo>
                  <a:lnTo>
                    <a:pt x="51" y="241"/>
                  </a:lnTo>
                  <a:lnTo>
                    <a:pt x="34" y="218"/>
                  </a:lnTo>
                  <a:lnTo>
                    <a:pt x="27" y="207"/>
                  </a:lnTo>
                  <a:lnTo>
                    <a:pt x="19" y="197"/>
                  </a:lnTo>
                  <a:lnTo>
                    <a:pt x="11" y="190"/>
                  </a:lnTo>
                  <a:lnTo>
                    <a:pt x="5" y="187"/>
                  </a:lnTo>
                  <a:lnTo>
                    <a:pt x="0" y="186"/>
                  </a:lnTo>
                  <a:lnTo>
                    <a:pt x="0" y="186"/>
                  </a:lnTo>
                  <a:lnTo>
                    <a:pt x="12" y="148"/>
                  </a:lnTo>
                  <a:lnTo>
                    <a:pt x="23" y="115"/>
                  </a:lnTo>
                  <a:lnTo>
                    <a:pt x="36" y="85"/>
                  </a:lnTo>
                  <a:lnTo>
                    <a:pt x="43" y="72"/>
                  </a:lnTo>
                  <a:lnTo>
                    <a:pt x="50" y="60"/>
                  </a:lnTo>
                  <a:lnTo>
                    <a:pt x="58" y="49"/>
                  </a:lnTo>
                  <a:lnTo>
                    <a:pt x="66" y="39"/>
                  </a:lnTo>
                  <a:lnTo>
                    <a:pt x="76" y="29"/>
                  </a:lnTo>
                  <a:lnTo>
                    <a:pt x="86" y="22"/>
                  </a:lnTo>
                  <a:lnTo>
                    <a:pt x="97" y="15"/>
                  </a:lnTo>
                  <a:lnTo>
                    <a:pt x="109" y="8"/>
                  </a:lnTo>
                  <a:lnTo>
                    <a:pt x="123" y="4"/>
                  </a:lnTo>
                  <a:lnTo>
                    <a:pt x="138" y="0"/>
                  </a:lnTo>
                  <a:lnTo>
                    <a:pt x="138"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90" name="Line 572"/>
            <p:cNvSpPr>
              <a:spLocks noChangeShapeType="1"/>
            </p:cNvSpPr>
            <p:nvPr/>
          </p:nvSpPr>
          <p:spPr bwMode="auto">
            <a:xfrm flipH="1">
              <a:off x="6510338" y="36512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91" name="Freeform 573"/>
            <p:cNvSpPr>
              <a:spLocks noEditPoints="1"/>
            </p:cNvSpPr>
            <p:nvPr/>
          </p:nvSpPr>
          <p:spPr bwMode="auto">
            <a:xfrm>
              <a:off x="5759450" y="2674938"/>
              <a:ext cx="252412" cy="384175"/>
            </a:xfrm>
            <a:custGeom>
              <a:gdLst>
                <a:gd name="T0" fmla="*/ 104 w 478"/>
                <a:gd name="T1" fmla="*/ 585 h 724"/>
                <a:gd name="T2" fmla="*/ 102 w 478"/>
                <a:gd name="T3" fmla="*/ 539 h 724"/>
                <a:gd name="T4" fmla="*/ 101 w 478"/>
                <a:gd name="T5" fmla="*/ 470 h 724"/>
                <a:gd name="T6" fmla="*/ 94 w 478"/>
                <a:gd name="T7" fmla="*/ 423 h 724"/>
                <a:gd name="T8" fmla="*/ 88 w 478"/>
                <a:gd name="T9" fmla="*/ 398 h 724"/>
                <a:gd name="T10" fmla="*/ 72 w 478"/>
                <a:gd name="T11" fmla="*/ 392 h 724"/>
                <a:gd name="T12" fmla="*/ 58 w 478"/>
                <a:gd name="T13" fmla="*/ 383 h 724"/>
                <a:gd name="T14" fmla="*/ 44 w 478"/>
                <a:gd name="T15" fmla="*/ 369 h 724"/>
                <a:gd name="T16" fmla="*/ 22 w 478"/>
                <a:gd name="T17" fmla="*/ 331 h 724"/>
                <a:gd name="T18" fmla="*/ 5 w 478"/>
                <a:gd name="T19" fmla="*/ 281 h 724"/>
                <a:gd name="T20" fmla="*/ 0 w 478"/>
                <a:gd name="T21" fmla="*/ 254 h 724"/>
                <a:gd name="T22" fmla="*/ 2 w 478"/>
                <a:gd name="T23" fmla="*/ 236 h 724"/>
                <a:gd name="T24" fmla="*/ 12 w 478"/>
                <a:gd name="T25" fmla="*/ 226 h 724"/>
                <a:gd name="T26" fmla="*/ 27 w 478"/>
                <a:gd name="T27" fmla="*/ 222 h 724"/>
                <a:gd name="T28" fmla="*/ 48 w 478"/>
                <a:gd name="T29" fmla="*/ 223 h 724"/>
                <a:gd name="T30" fmla="*/ 52 w 478"/>
                <a:gd name="T31" fmla="*/ 176 h 724"/>
                <a:gd name="T32" fmla="*/ 58 w 478"/>
                <a:gd name="T33" fmla="*/ 130 h 724"/>
                <a:gd name="T34" fmla="*/ 66 w 478"/>
                <a:gd name="T35" fmla="*/ 100 h 724"/>
                <a:gd name="T36" fmla="*/ 76 w 478"/>
                <a:gd name="T37" fmla="*/ 82 h 724"/>
                <a:gd name="T38" fmla="*/ 90 w 478"/>
                <a:gd name="T39" fmla="*/ 66 h 724"/>
                <a:gd name="T40" fmla="*/ 98 w 478"/>
                <a:gd name="T41" fmla="*/ 60 h 724"/>
                <a:gd name="T42" fmla="*/ 129 w 478"/>
                <a:gd name="T43" fmla="*/ 36 h 724"/>
                <a:gd name="T44" fmla="*/ 162 w 478"/>
                <a:gd name="T45" fmla="*/ 18 h 724"/>
                <a:gd name="T46" fmla="*/ 197 w 478"/>
                <a:gd name="T47" fmla="*/ 7 h 724"/>
                <a:gd name="T48" fmla="*/ 234 w 478"/>
                <a:gd name="T49" fmla="*/ 1 h 724"/>
                <a:gd name="T50" fmla="*/ 271 w 478"/>
                <a:gd name="T51" fmla="*/ 1 h 724"/>
                <a:gd name="T52" fmla="*/ 312 w 478"/>
                <a:gd name="T53" fmla="*/ 7 h 724"/>
                <a:gd name="T54" fmla="*/ 352 w 478"/>
                <a:gd name="T55" fmla="*/ 19 h 724"/>
                <a:gd name="T56" fmla="*/ 395 w 478"/>
                <a:gd name="T57" fmla="*/ 36 h 724"/>
                <a:gd name="T58" fmla="*/ 410 w 478"/>
                <a:gd name="T59" fmla="*/ 80 h 724"/>
                <a:gd name="T60" fmla="*/ 423 w 478"/>
                <a:gd name="T61" fmla="*/ 127 h 724"/>
                <a:gd name="T62" fmla="*/ 432 w 478"/>
                <a:gd name="T63" fmla="*/ 177 h 724"/>
                <a:gd name="T64" fmla="*/ 435 w 478"/>
                <a:gd name="T65" fmla="*/ 230 h 724"/>
                <a:gd name="T66" fmla="*/ 450 w 478"/>
                <a:gd name="T67" fmla="*/ 222 h 724"/>
                <a:gd name="T68" fmla="*/ 461 w 478"/>
                <a:gd name="T69" fmla="*/ 219 h 724"/>
                <a:gd name="T70" fmla="*/ 468 w 478"/>
                <a:gd name="T71" fmla="*/ 220 h 724"/>
                <a:gd name="T72" fmla="*/ 473 w 478"/>
                <a:gd name="T73" fmla="*/ 226 h 724"/>
                <a:gd name="T74" fmla="*/ 475 w 478"/>
                <a:gd name="T75" fmla="*/ 243 h 724"/>
                <a:gd name="T76" fmla="*/ 478 w 478"/>
                <a:gd name="T77" fmla="*/ 261 h 724"/>
                <a:gd name="T78" fmla="*/ 466 w 478"/>
                <a:gd name="T79" fmla="*/ 306 h 724"/>
                <a:gd name="T80" fmla="*/ 453 w 478"/>
                <a:gd name="T81" fmla="*/ 349 h 724"/>
                <a:gd name="T82" fmla="*/ 441 w 478"/>
                <a:gd name="T83" fmla="*/ 372 h 724"/>
                <a:gd name="T84" fmla="*/ 431 w 478"/>
                <a:gd name="T85" fmla="*/ 380 h 724"/>
                <a:gd name="T86" fmla="*/ 418 w 478"/>
                <a:gd name="T87" fmla="*/ 381 h 724"/>
                <a:gd name="T88" fmla="*/ 412 w 478"/>
                <a:gd name="T89" fmla="*/ 378 h 724"/>
                <a:gd name="T90" fmla="*/ 414 w 478"/>
                <a:gd name="T91" fmla="*/ 424 h 724"/>
                <a:gd name="T92" fmla="*/ 412 w 478"/>
                <a:gd name="T93" fmla="*/ 491 h 724"/>
                <a:gd name="T94" fmla="*/ 413 w 478"/>
                <a:gd name="T95" fmla="*/ 535 h 724"/>
                <a:gd name="T96" fmla="*/ 417 w 478"/>
                <a:gd name="T97" fmla="*/ 557 h 724"/>
                <a:gd name="T98" fmla="*/ 269 w 478"/>
                <a:gd name="T99" fmla="*/ 724 h 724"/>
                <a:gd name="T100" fmla="*/ 226 w 478"/>
                <a:gd name="T101" fmla="*/ 693 h 724"/>
                <a:gd name="T102" fmla="*/ 162 w 478"/>
                <a:gd name="T103" fmla="*/ 652 h 724"/>
                <a:gd name="T104" fmla="*/ 131 w 478"/>
                <a:gd name="T105" fmla="*/ 624 h 724"/>
                <a:gd name="T106" fmla="*/ 113 w 478"/>
                <a:gd name="T107" fmla="*/ 599 h 724"/>
                <a:gd name="T108" fmla="*/ 104 w 478"/>
                <a:gd name="T109" fmla="*/ 585 h 724"/>
                <a:gd name="T110" fmla="*/ 104 w 478"/>
                <a:gd name="T111" fmla="*/ 585 h 7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724">
                  <a:moveTo>
                    <a:pt x="104" y="585"/>
                  </a:moveTo>
                  <a:lnTo>
                    <a:pt x="104" y="585"/>
                  </a:lnTo>
                  <a:lnTo>
                    <a:pt x="102" y="562"/>
                  </a:lnTo>
                  <a:lnTo>
                    <a:pt x="102" y="539"/>
                  </a:lnTo>
                  <a:lnTo>
                    <a:pt x="101" y="494"/>
                  </a:lnTo>
                  <a:lnTo>
                    <a:pt x="101" y="470"/>
                  </a:lnTo>
                  <a:lnTo>
                    <a:pt x="98" y="446"/>
                  </a:lnTo>
                  <a:lnTo>
                    <a:pt x="94" y="423"/>
                  </a:lnTo>
                  <a:lnTo>
                    <a:pt x="88" y="398"/>
                  </a:lnTo>
                  <a:lnTo>
                    <a:pt x="88" y="398"/>
                  </a:lnTo>
                  <a:lnTo>
                    <a:pt x="80" y="395"/>
                  </a:lnTo>
                  <a:lnTo>
                    <a:pt x="72" y="392"/>
                  </a:lnTo>
                  <a:lnTo>
                    <a:pt x="65" y="388"/>
                  </a:lnTo>
                  <a:lnTo>
                    <a:pt x="58" y="383"/>
                  </a:lnTo>
                  <a:lnTo>
                    <a:pt x="51" y="376"/>
                  </a:lnTo>
                  <a:lnTo>
                    <a:pt x="44" y="369"/>
                  </a:lnTo>
                  <a:lnTo>
                    <a:pt x="32" y="352"/>
                  </a:lnTo>
                  <a:lnTo>
                    <a:pt x="22" y="331"/>
                  </a:lnTo>
                  <a:lnTo>
                    <a:pt x="12" y="308"/>
                  </a:lnTo>
                  <a:lnTo>
                    <a:pt x="5" y="281"/>
                  </a:lnTo>
                  <a:lnTo>
                    <a:pt x="0" y="254"/>
                  </a:lnTo>
                  <a:lnTo>
                    <a:pt x="0" y="254"/>
                  </a:lnTo>
                  <a:lnTo>
                    <a:pt x="0" y="244"/>
                  </a:lnTo>
                  <a:lnTo>
                    <a:pt x="2" y="236"/>
                  </a:lnTo>
                  <a:lnTo>
                    <a:pt x="7" y="230"/>
                  </a:lnTo>
                  <a:lnTo>
                    <a:pt x="12" y="226"/>
                  </a:lnTo>
                  <a:lnTo>
                    <a:pt x="19" y="223"/>
                  </a:lnTo>
                  <a:lnTo>
                    <a:pt x="27" y="222"/>
                  </a:lnTo>
                  <a:lnTo>
                    <a:pt x="37" y="222"/>
                  </a:lnTo>
                  <a:lnTo>
                    <a:pt x="48" y="223"/>
                  </a:lnTo>
                  <a:lnTo>
                    <a:pt x="48" y="223"/>
                  </a:lnTo>
                  <a:lnTo>
                    <a:pt x="52" y="176"/>
                  </a:lnTo>
                  <a:lnTo>
                    <a:pt x="54" y="152"/>
                  </a:lnTo>
                  <a:lnTo>
                    <a:pt x="58" y="130"/>
                  </a:lnTo>
                  <a:lnTo>
                    <a:pt x="63" y="109"/>
                  </a:lnTo>
                  <a:lnTo>
                    <a:pt x="66" y="100"/>
                  </a:lnTo>
                  <a:lnTo>
                    <a:pt x="70" y="90"/>
                  </a:lnTo>
                  <a:lnTo>
                    <a:pt x="76" y="82"/>
                  </a:lnTo>
                  <a:lnTo>
                    <a:pt x="83" y="73"/>
                  </a:lnTo>
                  <a:lnTo>
                    <a:pt x="90" y="66"/>
                  </a:lnTo>
                  <a:lnTo>
                    <a:pt x="98" y="60"/>
                  </a:lnTo>
                  <a:lnTo>
                    <a:pt x="98" y="60"/>
                  </a:lnTo>
                  <a:lnTo>
                    <a:pt x="113" y="47"/>
                  </a:lnTo>
                  <a:lnTo>
                    <a:pt x="129" y="36"/>
                  </a:lnTo>
                  <a:lnTo>
                    <a:pt x="145" y="26"/>
                  </a:lnTo>
                  <a:lnTo>
                    <a:pt x="162" y="18"/>
                  </a:lnTo>
                  <a:lnTo>
                    <a:pt x="180" y="11"/>
                  </a:lnTo>
                  <a:lnTo>
                    <a:pt x="197" y="7"/>
                  </a:lnTo>
                  <a:lnTo>
                    <a:pt x="215" y="3"/>
                  </a:lnTo>
                  <a:lnTo>
                    <a:pt x="234" y="1"/>
                  </a:lnTo>
                  <a:lnTo>
                    <a:pt x="252" y="0"/>
                  </a:lnTo>
                  <a:lnTo>
                    <a:pt x="271" y="1"/>
                  </a:lnTo>
                  <a:lnTo>
                    <a:pt x="291" y="3"/>
                  </a:lnTo>
                  <a:lnTo>
                    <a:pt x="312" y="7"/>
                  </a:lnTo>
                  <a:lnTo>
                    <a:pt x="331" y="12"/>
                  </a:lnTo>
                  <a:lnTo>
                    <a:pt x="352" y="19"/>
                  </a:lnTo>
                  <a:lnTo>
                    <a:pt x="374" y="26"/>
                  </a:lnTo>
                  <a:lnTo>
                    <a:pt x="395" y="36"/>
                  </a:lnTo>
                  <a:lnTo>
                    <a:pt x="395" y="36"/>
                  </a:lnTo>
                  <a:lnTo>
                    <a:pt x="410" y="80"/>
                  </a:lnTo>
                  <a:lnTo>
                    <a:pt x="417" y="104"/>
                  </a:lnTo>
                  <a:lnTo>
                    <a:pt x="423" y="127"/>
                  </a:lnTo>
                  <a:lnTo>
                    <a:pt x="428" y="151"/>
                  </a:lnTo>
                  <a:lnTo>
                    <a:pt x="432" y="177"/>
                  </a:lnTo>
                  <a:lnTo>
                    <a:pt x="434" y="204"/>
                  </a:lnTo>
                  <a:lnTo>
                    <a:pt x="435" y="230"/>
                  </a:lnTo>
                  <a:lnTo>
                    <a:pt x="435" y="230"/>
                  </a:lnTo>
                  <a:lnTo>
                    <a:pt x="450" y="222"/>
                  </a:lnTo>
                  <a:lnTo>
                    <a:pt x="457" y="219"/>
                  </a:lnTo>
                  <a:lnTo>
                    <a:pt x="461" y="219"/>
                  </a:lnTo>
                  <a:lnTo>
                    <a:pt x="466" y="219"/>
                  </a:lnTo>
                  <a:lnTo>
                    <a:pt x="468" y="220"/>
                  </a:lnTo>
                  <a:lnTo>
                    <a:pt x="471" y="223"/>
                  </a:lnTo>
                  <a:lnTo>
                    <a:pt x="473" y="226"/>
                  </a:lnTo>
                  <a:lnTo>
                    <a:pt x="475" y="233"/>
                  </a:lnTo>
                  <a:lnTo>
                    <a:pt x="475" y="243"/>
                  </a:lnTo>
                  <a:lnTo>
                    <a:pt x="477" y="252"/>
                  </a:lnTo>
                  <a:lnTo>
                    <a:pt x="478" y="261"/>
                  </a:lnTo>
                  <a:lnTo>
                    <a:pt x="478" y="261"/>
                  </a:lnTo>
                  <a:lnTo>
                    <a:pt x="466" y="306"/>
                  </a:lnTo>
                  <a:lnTo>
                    <a:pt x="459" y="330"/>
                  </a:lnTo>
                  <a:lnTo>
                    <a:pt x="453" y="349"/>
                  </a:lnTo>
                  <a:lnTo>
                    <a:pt x="445" y="365"/>
                  </a:lnTo>
                  <a:lnTo>
                    <a:pt x="441" y="372"/>
                  </a:lnTo>
                  <a:lnTo>
                    <a:pt x="435" y="376"/>
                  </a:lnTo>
                  <a:lnTo>
                    <a:pt x="431" y="380"/>
                  </a:lnTo>
                  <a:lnTo>
                    <a:pt x="424" y="381"/>
                  </a:lnTo>
                  <a:lnTo>
                    <a:pt x="418" y="381"/>
                  </a:lnTo>
                  <a:lnTo>
                    <a:pt x="412" y="378"/>
                  </a:lnTo>
                  <a:lnTo>
                    <a:pt x="412" y="378"/>
                  </a:lnTo>
                  <a:lnTo>
                    <a:pt x="414" y="401"/>
                  </a:lnTo>
                  <a:lnTo>
                    <a:pt x="414" y="424"/>
                  </a:lnTo>
                  <a:lnTo>
                    <a:pt x="413" y="469"/>
                  </a:lnTo>
                  <a:lnTo>
                    <a:pt x="412" y="491"/>
                  </a:lnTo>
                  <a:lnTo>
                    <a:pt x="412" y="513"/>
                  </a:lnTo>
                  <a:lnTo>
                    <a:pt x="413" y="535"/>
                  </a:lnTo>
                  <a:lnTo>
                    <a:pt x="417" y="557"/>
                  </a:lnTo>
                  <a:lnTo>
                    <a:pt x="417" y="557"/>
                  </a:lnTo>
                  <a:lnTo>
                    <a:pt x="269" y="724"/>
                  </a:lnTo>
                  <a:lnTo>
                    <a:pt x="269" y="724"/>
                  </a:lnTo>
                  <a:lnTo>
                    <a:pt x="246" y="707"/>
                  </a:lnTo>
                  <a:lnTo>
                    <a:pt x="226" y="693"/>
                  </a:lnTo>
                  <a:lnTo>
                    <a:pt x="183" y="667"/>
                  </a:lnTo>
                  <a:lnTo>
                    <a:pt x="162" y="652"/>
                  </a:lnTo>
                  <a:lnTo>
                    <a:pt x="141" y="634"/>
                  </a:lnTo>
                  <a:lnTo>
                    <a:pt x="131" y="624"/>
                  </a:lnTo>
                  <a:lnTo>
                    <a:pt x="122" y="611"/>
                  </a:lnTo>
                  <a:lnTo>
                    <a:pt x="113" y="599"/>
                  </a:lnTo>
                  <a:lnTo>
                    <a:pt x="104" y="585"/>
                  </a:lnTo>
                  <a:lnTo>
                    <a:pt x="104" y="585"/>
                  </a:lnTo>
                  <a:close/>
                  <a:moveTo>
                    <a:pt x="104" y="585"/>
                  </a:moveTo>
                  <a:lnTo>
                    <a:pt x="104" y="58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2" name="Freeform 574"/>
            <p:cNvSpPr/>
            <p:nvPr/>
          </p:nvSpPr>
          <p:spPr bwMode="auto">
            <a:xfrm>
              <a:off x="5759450" y="2674938"/>
              <a:ext cx="252412" cy="384175"/>
            </a:xfrm>
            <a:custGeom>
              <a:gdLst>
                <a:gd name="T0" fmla="*/ 104 w 478"/>
                <a:gd name="T1" fmla="*/ 585 h 724"/>
                <a:gd name="T2" fmla="*/ 102 w 478"/>
                <a:gd name="T3" fmla="*/ 539 h 724"/>
                <a:gd name="T4" fmla="*/ 101 w 478"/>
                <a:gd name="T5" fmla="*/ 470 h 724"/>
                <a:gd name="T6" fmla="*/ 94 w 478"/>
                <a:gd name="T7" fmla="*/ 423 h 724"/>
                <a:gd name="T8" fmla="*/ 88 w 478"/>
                <a:gd name="T9" fmla="*/ 398 h 724"/>
                <a:gd name="T10" fmla="*/ 72 w 478"/>
                <a:gd name="T11" fmla="*/ 392 h 724"/>
                <a:gd name="T12" fmla="*/ 58 w 478"/>
                <a:gd name="T13" fmla="*/ 383 h 724"/>
                <a:gd name="T14" fmla="*/ 44 w 478"/>
                <a:gd name="T15" fmla="*/ 369 h 724"/>
                <a:gd name="T16" fmla="*/ 22 w 478"/>
                <a:gd name="T17" fmla="*/ 331 h 724"/>
                <a:gd name="T18" fmla="*/ 5 w 478"/>
                <a:gd name="T19" fmla="*/ 281 h 724"/>
                <a:gd name="T20" fmla="*/ 0 w 478"/>
                <a:gd name="T21" fmla="*/ 254 h 724"/>
                <a:gd name="T22" fmla="*/ 2 w 478"/>
                <a:gd name="T23" fmla="*/ 236 h 724"/>
                <a:gd name="T24" fmla="*/ 12 w 478"/>
                <a:gd name="T25" fmla="*/ 226 h 724"/>
                <a:gd name="T26" fmla="*/ 27 w 478"/>
                <a:gd name="T27" fmla="*/ 222 h 724"/>
                <a:gd name="T28" fmla="*/ 48 w 478"/>
                <a:gd name="T29" fmla="*/ 223 h 724"/>
                <a:gd name="T30" fmla="*/ 52 w 478"/>
                <a:gd name="T31" fmla="*/ 176 h 724"/>
                <a:gd name="T32" fmla="*/ 58 w 478"/>
                <a:gd name="T33" fmla="*/ 130 h 724"/>
                <a:gd name="T34" fmla="*/ 66 w 478"/>
                <a:gd name="T35" fmla="*/ 100 h 724"/>
                <a:gd name="T36" fmla="*/ 76 w 478"/>
                <a:gd name="T37" fmla="*/ 82 h 724"/>
                <a:gd name="T38" fmla="*/ 90 w 478"/>
                <a:gd name="T39" fmla="*/ 66 h 724"/>
                <a:gd name="T40" fmla="*/ 98 w 478"/>
                <a:gd name="T41" fmla="*/ 60 h 724"/>
                <a:gd name="T42" fmla="*/ 129 w 478"/>
                <a:gd name="T43" fmla="*/ 36 h 724"/>
                <a:gd name="T44" fmla="*/ 162 w 478"/>
                <a:gd name="T45" fmla="*/ 18 h 724"/>
                <a:gd name="T46" fmla="*/ 197 w 478"/>
                <a:gd name="T47" fmla="*/ 7 h 724"/>
                <a:gd name="T48" fmla="*/ 234 w 478"/>
                <a:gd name="T49" fmla="*/ 1 h 724"/>
                <a:gd name="T50" fmla="*/ 271 w 478"/>
                <a:gd name="T51" fmla="*/ 1 h 724"/>
                <a:gd name="T52" fmla="*/ 312 w 478"/>
                <a:gd name="T53" fmla="*/ 7 h 724"/>
                <a:gd name="T54" fmla="*/ 352 w 478"/>
                <a:gd name="T55" fmla="*/ 19 h 724"/>
                <a:gd name="T56" fmla="*/ 395 w 478"/>
                <a:gd name="T57" fmla="*/ 36 h 724"/>
                <a:gd name="T58" fmla="*/ 410 w 478"/>
                <a:gd name="T59" fmla="*/ 80 h 724"/>
                <a:gd name="T60" fmla="*/ 423 w 478"/>
                <a:gd name="T61" fmla="*/ 127 h 724"/>
                <a:gd name="T62" fmla="*/ 432 w 478"/>
                <a:gd name="T63" fmla="*/ 177 h 724"/>
                <a:gd name="T64" fmla="*/ 435 w 478"/>
                <a:gd name="T65" fmla="*/ 230 h 724"/>
                <a:gd name="T66" fmla="*/ 450 w 478"/>
                <a:gd name="T67" fmla="*/ 222 h 724"/>
                <a:gd name="T68" fmla="*/ 461 w 478"/>
                <a:gd name="T69" fmla="*/ 219 h 724"/>
                <a:gd name="T70" fmla="*/ 468 w 478"/>
                <a:gd name="T71" fmla="*/ 220 h 724"/>
                <a:gd name="T72" fmla="*/ 473 w 478"/>
                <a:gd name="T73" fmla="*/ 226 h 724"/>
                <a:gd name="T74" fmla="*/ 475 w 478"/>
                <a:gd name="T75" fmla="*/ 243 h 724"/>
                <a:gd name="T76" fmla="*/ 478 w 478"/>
                <a:gd name="T77" fmla="*/ 261 h 724"/>
                <a:gd name="T78" fmla="*/ 466 w 478"/>
                <a:gd name="T79" fmla="*/ 306 h 724"/>
                <a:gd name="T80" fmla="*/ 453 w 478"/>
                <a:gd name="T81" fmla="*/ 349 h 724"/>
                <a:gd name="T82" fmla="*/ 441 w 478"/>
                <a:gd name="T83" fmla="*/ 372 h 724"/>
                <a:gd name="T84" fmla="*/ 431 w 478"/>
                <a:gd name="T85" fmla="*/ 380 h 724"/>
                <a:gd name="T86" fmla="*/ 418 w 478"/>
                <a:gd name="T87" fmla="*/ 381 h 724"/>
                <a:gd name="T88" fmla="*/ 412 w 478"/>
                <a:gd name="T89" fmla="*/ 378 h 724"/>
                <a:gd name="T90" fmla="*/ 414 w 478"/>
                <a:gd name="T91" fmla="*/ 424 h 724"/>
                <a:gd name="T92" fmla="*/ 412 w 478"/>
                <a:gd name="T93" fmla="*/ 491 h 724"/>
                <a:gd name="T94" fmla="*/ 413 w 478"/>
                <a:gd name="T95" fmla="*/ 535 h 724"/>
                <a:gd name="T96" fmla="*/ 417 w 478"/>
                <a:gd name="T97" fmla="*/ 557 h 724"/>
                <a:gd name="T98" fmla="*/ 269 w 478"/>
                <a:gd name="T99" fmla="*/ 724 h 724"/>
                <a:gd name="T100" fmla="*/ 226 w 478"/>
                <a:gd name="T101" fmla="*/ 693 h 724"/>
                <a:gd name="T102" fmla="*/ 162 w 478"/>
                <a:gd name="T103" fmla="*/ 652 h 724"/>
                <a:gd name="T104" fmla="*/ 131 w 478"/>
                <a:gd name="T105" fmla="*/ 624 h 724"/>
                <a:gd name="T106" fmla="*/ 113 w 478"/>
                <a:gd name="T107" fmla="*/ 599 h 724"/>
                <a:gd name="T108" fmla="*/ 104 w 478"/>
                <a:gd name="T109" fmla="*/ 585 h 7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8" h="724">
                  <a:moveTo>
                    <a:pt x="104" y="585"/>
                  </a:moveTo>
                  <a:lnTo>
                    <a:pt x="104" y="585"/>
                  </a:lnTo>
                  <a:lnTo>
                    <a:pt x="102" y="562"/>
                  </a:lnTo>
                  <a:lnTo>
                    <a:pt x="102" y="539"/>
                  </a:lnTo>
                  <a:lnTo>
                    <a:pt x="101" y="494"/>
                  </a:lnTo>
                  <a:lnTo>
                    <a:pt x="101" y="470"/>
                  </a:lnTo>
                  <a:lnTo>
                    <a:pt x="98" y="446"/>
                  </a:lnTo>
                  <a:lnTo>
                    <a:pt x="94" y="423"/>
                  </a:lnTo>
                  <a:lnTo>
                    <a:pt x="88" y="398"/>
                  </a:lnTo>
                  <a:lnTo>
                    <a:pt x="88" y="398"/>
                  </a:lnTo>
                  <a:lnTo>
                    <a:pt x="80" y="395"/>
                  </a:lnTo>
                  <a:lnTo>
                    <a:pt x="72" y="392"/>
                  </a:lnTo>
                  <a:lnTo>
                    <a:pt x="65" y="388"/>
                  </a:lnTo>
                  <a:lnTo>
                    <a:pt x="58" y="383"/>
                  </a:lnTo>
                  <a:lnTo>
                    <a:pt x="51" y="376"/>
                  </a:lnTo>
                  <a:lnTo>
                    <a:pt x="44" y="369"/>
                  </a:lnTo>
                  <a:lnTo>
                    <a:pt x="32" y="352"/>
                  </a:lnTo>
                  <a:lnTo>
                    <a:pt x="22" y="331"/>
                  </a:lnTo>
                  <a:lnTo>
                    <a:pt x="12" y="308"/>
                  </a:lnTo>
                  <a:lnTo>
                    <a:pt x="5" y="281"/>
                  </a:lnTo>
                  <a:lnTo>
                    <a:pt x="0" y="254"/>
                  </a:lnTo>
                  <a:lnTo>
                    <a:pt x="0" y="254"/>
                  </a:lnTo>
                  <a:lnTo>
                    <a:pt x="0" y="244"/>
                  </a:lnTo>
                  <a:lnTo>
                    <a:pt x="2" y="236"/>
                  </a:lnTo>
                  <a:lnTo>
                    <a:pt x="7" y="230"/>
                  </a:lnTo>
                  <a:lnTo>
                    <a:pt x="12" y="226"/>
                  </a:lnTo>
                  <a:lnTo>
                    <a:pt x="19" y="223"/>
                  </a:lnTo>
                  <a:lnTo>
                    <a:pt x="27" y="222"/>
                  </a:lnTo>
                  <a:lnTo>
                    <a:pt x="37" y="222"/>
                  </a:lnTo>
                  <a:lnTo>
                    <a:pt x="48" y="223"/>
                  </a:lnTo>
                  <a:lnTo>
                    <a:pt x="48" y="223"/>
                  </a:lnTo>
                  <a:lnTo>
                    <a:pt x="52" y="176"/>
                  </a:lnTo>
                  <a:lnTo>
                    <a:pt x="54" y="152"/>
                  </a:lnTo>
                  <a:lnTo>
                    <a:pt x="58" y="130"/>
                  </a:lnTo>
                  <a:lnTo>
                    <a:pt x="63" y="109"/>
                  </a:lnTo>
                  <a:lnTo>
                    <a:pt x="66" y="100"/>
                  </a:lnTo>
                  <a:lnTo>
                    <a:pt x="70" y="90"/>
                  </a:lnTo>
                  <a:lnTo>
                    <a:pt x="76" y="82"/>
                  </a:lnTo>
                  <a:lnTo>
                    <a:pt x="83" y="73"/>
                  </a:lnTo>
                  <a:lnTo>
                    <a:pt x="90" y="66"/>
                  </a:lnTo>
                  <a:lnTo>
                    <a:pt x="98" y="60"/>
                  </a:lnTo>
                  <a:lnTo>
                    <a:pt x="98" y="60"/>
                  </a:lnTo>
                  <a:lnTo>
                    <a:pt x="113" y="47"/>
                  </a:lnTo>
                  <a:lnTo>
                    <a:pt x="129" y="36"/>
                  </a:lnTo>
                  <a:lnTo>
                    <a:pt x="145" y="26"/>
                  </a:lnTo>
                  <a:lnTo>
                    <a:pt x="162" y="18"/>
                  </a:lnTo>
                  <a:lnTo>
                    <a:pt x="180" y="11"/>
                  </a:lnTo>
                  <a:lnTo>
                    <a:pt x="197" y="7"/>
                  </a:lnTo>
                  <a:lnTo>
                    <a:pt x="215" y="3"/>
                  </a:lnTo>
                  <a:lnTo>
                    <a:pt x="234" y="1"/>
                  </a:lnTo>
                  <a:lnTo>
                    <a:pt x="252" y="0"/>
                  </a:lnTo>
                  <a:lnTo>
                    <a:pt x="271" y="1"/>
                  </a:lnTo>
                  <a:lnTo>
                    <a:pt x="291" y="3"/>
                  </a:lnTo>
                  <a:lnTo>
                    <a:pt x="312" y="7"/>
                  </a:lnTo>
                  <a:lnTo>
                    <a:pt x="331" y="12"/>
                  </a:lnTo>
                  <a:lnTo>
                    <a:pt x="352" y="19"/>
                  </a:lnTo>
                  <a:lnTo>
                    <a:pt x="374" y="26"/>
                  </a:lnTo>
                  <a:lnTo>
                    <a:pt x="395" y="36"/>
                  </a:lnTo>
                  <a:lnTo>
                    <a:pt x="395" y="36"/>
                  </a:lnTo>
                  <a:lnTo>
                    <a:pt x="410" y="80"/>
                  </a:lnTo>
                  <a:lnTo>
                    <a:pt x="417" y="104"/>
                  </a:lnTo>
                  <a:lnTo>
                    <a:pt x="423" y="127"/>
                  </a:lnTo>
                  <a:lnTo>
                    <a:pt x="428" y="151"/>
                  </a:lnTo>
                  <a:lnTo>
                    <a:pt x="432" y="177"/>
                  </a:lnTo>
                  <a:lnTo>
                    <a:pt x="434" y="204"/>
                  </a:lnTo>
                  <a:lnTo>
                    <a:pt x="435" y="230"/>
                  </a:lnTo>
                  <a:lnTo>
                    <a:pt x="435" y="230"/>
                  </a:lnTo>
                  <a:lnTo>
                    <a:pt x="450" y="222"/>
                  </a:lnTo>
                  <a:lnTo>
                    <a:pt x="457" y="219"/>
                  </a:lnTo>
                  <a:lnTo>
                    <a:pt x="461" y="219"/>
                  </a:lnTo>
                  <a:lnTo>
                    <a:pt x="466" y="219"/>
                  </a:lnTo>
                  <a:lnTo>
                    <a:pt x="468" y="220"/>
                  </a:lnTo>
                  <a:lnTo>
                    <a:pt x="471" y="223"/>
                  </a:lnTo>
                  <a:lnTo>
                    <a:pt x="473" y="226"/>
                  </a:lnTo>
                  <a:lnTo>
                    <a:pt x="475" y="233"/>
                  </a:lnTo>
                  <a:lnTo>
                    <a:pt x="475" y="243"/>
                  </a:lnTo>
                  <a:lnTo>
                    <a:pt x="477" y="252"/>
                  </a:lnTo>
                  <a:lnTo>
                    <a:pt x="478" y="261"/>
                  </a:lnTo>
                  <a:lnTo>
                    <a:pt x="478" y="261"/>
                  </a:lnTo>
                  <a:lnTo>
                    <a:pt x="466" y="306"/>
                  </a:lnTo>
                  <a:lnTo>
                    <a:pt x="459" y="330"/>
                  </a:lnTo>
                  <a:lnTo>
                    <a:pt x="453" y="349"/>
                  </a:lnTo>
                  <a:lnTo>
                    <a:pt x="445" y="365"/>
                  </a:lnTo>
                  <a:lnTo>
                    <a:pt x="441" y="372"/>
                  </a:lnTo>
                  <a:lnTo>
                    <a:pt x="435" y="376"/>
                  </a:lnTo>
                  <a:lnTo>
                    <a:pt x="431" y="380"/>
                  </a:lnTo>
                  <a:lnTo>
                    <a:pt x="424" y="381"/>
                  </a:lnTo>
                  <a:lnTo>
                    <a:pt x="418" y="381"/>
                  </a:lnTo>
                  <a:lnTo>
                    <a:pt x="412" y="378"/>
                  </a:lnTo>
                  <a:lnTo>
                    <a:pt x="412" y="378"/>
                  </a:lnTo>
                  <a:lnTo>
                    <a:pt x="414" y="401"/>
                  </a:lnTo>
                  <a:lnTo>
                    <a:pt x="414" y="424"/>
                  </a:lnTo>
                  <a:lnTo>
                    <a:pt x="413" y="469"/>
                  </a:lnTo>
                  <a:lnTo>
                    <a:pt x="412" y="491"/>
                  </a:lnTo>
                  <a:lnTo>
                    <a:pt x="412" y="513"/>
                  </a:lnTo>
                  <a:lnTo>
                    <a:pt x="413" y="535"/>
                  </a:lnTo>
                  <a:lnTo>
                    <a:pt x="417" y="557"/>
                  </a:lnTo>
                  <a:lnTo>
                    <a:pt x="417" y="557"/>
                  </a:lnTo>
                  <a:lnTo>
                    <a:pt x="269" y="724"/>
                  </a:lnTo>
                  <a:lnTo>
                    <a:pt x="269" y="724"/>
                  </a:lnTo>
                  <a:lnTo>
                    <a:pt x="246" y="707"/>
                  </a:lnTo>
                  <a:lnTo>
                    <a:pt x="226" y="693"/>
                  </a:lnTo>
                  <a:lnTo>
                    <a:pt x="183" y="667"/>
                  </a:lnTo>
                  <a:lnTo>
                    <a:pt x="162" y="652"/>
                  </a:lnTo>
                  <a:lnTo>
                    <a:pt x="141" y="634"/>
                  </a:lnTo>
                  <a:lnTo>
                    <a:pt x="131" y="624"/>
                  </a:lnTo>
                  <a:lnTo>
                    <a:pt x="122" y="611"/>
                  </a:lnTo>
                  <a:lnTo>
                    <a:pt x="113" y="599"/>
                  </a:lnTo>
                  <a:lnTo>
                    <a:pt x="104" y="585"/>
                  </a:lnTo>
                  <a:lnTo>
                    <a:pt x="104" y="5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3" name="Line 575"/>
            <p:cNvSpPr>
              <a:spLocks noChangeShapeType="1"/>
            </p:cNvSpPr>
            <p:nvPr/>
          </p:nvSpPr>
          <p:spPr bwMode="auto">
            <a:xfrm flipH="1">
              <a:off x="5815013" y="29845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4" name="Freeform 576"/>
            <p:cNvSpPr/>
            <p:nvPr/>
          </p:nvSpPr>
          <p:spPr bwMode="auto">
            <a:xfrm>
              <a:off x="5759450" y="2674938"/>
              <a:ext cx="252412" cy="384175"/>
            </a:xfrm>
            <a:custGeom>
              <a:gdLst>
                <a:gd name="T0" fmla="*/ 104 w 478"/>
                <a:gd name="T1" fmla="*/ 585 h 724"/>
                <a:gd name="T2" fmla="*/ 102 w 478"/>
                <a:gd name="T3" fmla="*/ 539 h 724"/>
                <a:gd name="T4" fmla="*/ 101 w 478"/>
                <a:gd name="T5" fmla="*/ 470 h 724"/>
                <a:gd name="T6" fmla="*/ 94 w 478"/>
                <a:gd name="T7" fmla="*/ 423 h 724"/>
                <a:gd name="T8" fmla="*/ 88 w 478"/>
                <a:gd name="T9" fmla="*/ 398 h 724"/>
                <a:gd name="T10" fmla="*/ 72 w 478"/>
                <a:gd name="T11" fmla="*/ 392 h 724"/>
                <a:gd name="T12" fmla="*/ 58 w 478"/>
                <a:gd name="T13" fmla="*/ 383 h 724"/>
                <a:gd name="T14" fmla="*/ 44 w 478"/>
                <a:gd name="T15" fmla="*/ 369 h 724"/>
                <a:gd name="T16" fmla="*/ 22 w 478"/>
                <a:gd name="T17" fmla="*/ 331 h 724"/>
                <a:gd name="T18" fmla="*/ 5 w 478"/>
                <a:gd name="T19" fmla="*/ 281 h 724"/>
                <a:gd name="T20" fmla="*/ 0 w 478"/>
                <a:gd name="T21" fmla="*/ 254 h 724"/>
                <a:gd name="T22" fmla="*/ 2 w 478"/>
                <a:gd name="T23" fmla="*/ 236 h 724"/>
                <a:gd name="T24" fmla="*/ 12 w 478"/>
                <a:gd name="T25" fmla="*/ 226 h 724"/>
                <a:gd name="T26" fmla="*/ 27 w 478"/>
                <a:gd name="T27" fmla="*/ 222 h 724"/>
                <a:gd name="T28" fmla="*/ 48 w 478"/>
                <a:gd name="T29" fmla="*/ 223 h 724"/>
                <a:gd name="T30" fmla="*/ 52 w 478"/>
                <a:gd name="T31" fmla="*/ 176 h 724"/>
                <a:gd name="T32" fmla="*/ 58 w 478"/>
                <a:gd name="T33" fmla="*/ 130 h 724"/>
                <a:gd name="T34" fmla="*/ 66 w 478"/>
                <a:gd name="T35" fmla="*/ 100 h 724"/>
                <a:gd name="T36" fmla="*/ 76 w 478"/>
                <a:gd name="T37" fmla="*/ 82 h 724"/>
                <a:gd name="T38" fmla="*/ 90 w 478"/>
                <a:gd name="T39" fmla="*/ 66 h 724"/>
                <a:gd name="T40" fmla="*/ 98 w 478"/>
                <a:gd name="T41" fmla="*/ 60 h 724"/>
                <a:gd name="T42" fmla="*/ 129 w 478"/>
                <a:gd name="T43" fmla="*/ 36 h 724"/>
                <a:gd name="T44" fmla="*/ 162 w 478"/>
                <a:gd name="T45" fmla="*/ 18 h 724"/>
                <a:gd name="T46" fmla="*/ 197 w 478"/>
                <a:gd name="T47" fmla="*/ 7 h 724"/>
                <a:gd name="T48" fmla="*/ 234 w 478"/>
                <a:gd name="T49" fmla="*/ 1 h 724"/>
                <a:gd name="T50" fmla="*/ 271 w 478"/>
                <a:gd name="T51" fmla="*/ 1 h 724"/>
                <a:gd name="T52" fmla="*/ 312 w 478"/>
                <a:gd name="T53" fmla="*/ 7 h 724"/>
                <a:gd name="T54" fmla="*/ 352 w 478"/>
                <a:gd name="T55" fmla="*/ 19 h 724"/>
                <a:gd name="T56" fmla="*/ 395 w 478"/>
                <a:gd name="T57" fmla="*/ 36 h 724"/>
                <a:gd name="T58" fmla="*/ 410 w 478"/>
                <a:gd name="T59" fmla="*/ 80 h 724"/>
                <a:gd name="T60" fmla="*/ 423 w 478"/>
                <a:gd name="T61" fmla="*/ 127 h 724"/>
                <a:gd name="T62" fmla="*/ 432 w 478"/>
                <a:gd name="T63" fmla="*/ 177 h 724"/>
                <a:gd name="T64" fmla="*/ 435 w 478"/>
                <a:gd name="T65" fmla="*/ 230 h 724"/>
                <a:gd name="T66" fmla="*/ 450 w 478"/>
                <a:gd name="T67" fmla="*/ 222 h 724"/>
                <a:gd name="T68" fmla="*/ 461 w 478"/>
                <a:gd name="T69" fmla="*/ 219 h 724"/>
                <a:gd name="T70" fmla="*/ 468 w 478"/>
                <a:gd name="T71" fmla="*/ 220 h 724"/>
                <a:gd name="T72" fmla="*/ 473 w 478"/>
                <a:gd name="T73" fmla="*/ 226 h 724"/>
                <a:gd name="T74" fmla="*/ 475 w 478"/>
                <a:gd name="T75" fmla="*/ 243 h 724"/>
                <a:gd name="T76" fmla="*/ 478 w 478"/>
                <a:gd name="T77" fmla="*/ 261 h 724"/>
                <a:gd name="T78" fmla="*/ 466 w 478"/>
                <a:gd name="T79" fmla="*/ 308 h 724"/>
                <a:gd name="T80" fmla="*/ 453 w 478"/>
                <a:gd name="T81" fmla="*/ 349 h 724"/>
                <a:gd name="T82" fmla="*/ 441 w 478"/>
                <a:gd name="T83" fmla="*/ 372 h 724"/>
                <a:gd name="T84" fmla="*/ 431 w 478"/>
                <a:gd name="T85" fmla="*/ 380 h 724"/>
                <a:gd name="T86" fmla="*/ 418 w 478"/>
                <a:gd name="T87" fmla="*/ 381 h 724"/>
                <a:gd name="T88" fmla="*/ 412 w 478"/>
                <a:gd name="T89" fmla="*/ 378 h 724"/>
                <a:gd name="T90" fmla="*/ 414 w 478"/>
                <a:gd name="T91" fmla="*/ 424 h 724"/>
                <a:gd name="T92" fmla="*/ 412 w 478"/>
                <a:gd name="T93" fmla="*/ 491 h 724"/>
                <a:gd name="T94" fmla="*/ 413 w 478"/>
                <a:gd name="T95" fmla="*/ 535 h 724"/>
                <a:gd name="T96" fmla="*/ 417 w 478"/>
                <a:gd name="T97" fmla="*/ 557 h 724"/>
                <a:gd name="T98" fmla="*/ 269 w 478"/>
                <a:gd name="T99" fmla="*/ 724 h 724"/>
                <a:gd name="T100" fmla="*/ 226 w 478"/>
                <a:gd name="T101" fmla="*/ 693 h 724"/>
                <a:gd name="T102" fmla="*/ 162 w 478"/>
                <a:gd name="T103" fmla="*/ 652 h 724"/>
                <a:gd name="T104" fmla="*/ 131 w 478"/>
                <a:gd name="T105" fmla="*/ 623 h 724"/>
                <a:gd name="T106" fmla="*/ 113 w 478"/>
                <a:gd name="T107" fmla="*/ 599 h 724"/>
                <a:gd name="T108" fmla="*/ 104 w 478"/>
                <a:gd name="T109" fmla="*/ 585 h 7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8" h="724">
                  <a:moveTo>
                    <a:pt x="104" y="585"/>
                  </a:moveTo>
                  <a:lnTo>
                    <a:pt x="104" y="585"/>
                  </a:lnTo>
                  <a:lnTo>
                    <a:pt x="102" y="562"/>
                  </a:lnTo>
                  <a:lnTo>
                    <a:pt x="102" y="539"/>
                  </a:lnTo>
                  <a:lnTo>
                    <a:pt x="101" y="494"/>
                  </a:lnTo>
                  <a:lnTo>
                    <a:pt x="101" y="470"/>
                  </a:lnTo>
                  <a:lnTo>
                    <a:pt x="98" y="446"/>
                  </a:lnTo>
                  <a:lnTo>
                    <a:pt x="94" y="423"/>
                  </a:lnTo>
                  <a:lnTo>
                    <a:pt x="88" y="398"/>
                  </a:lnTo>
                  <a:lnTo>
                    <a:pt x="88" y="398"/>
                  </a:lnTo>
                  <a:lnTo>
                    <a:pt x="80" y="397"/>
                  </a:lnTo>
                  <a:lnTo>
                    <a:pt x="72" y="392"/>
                  </a:lnTo>
                  <a:lnTo>
                    <a:pt x="65" y="388"/>
                  </a:lnTo>
                  <a:lnTo>
                    <a:pt x="58" y="383"/>
                  </a:lnTo>
                  <a:lnTo>
                    <a:pt x="51" y="376"/>
                  </a:lnTo>
                  <a:lnTo>
                    <a:pt x="44" y="369"/>
                  </a:lnTo>
                  <a:lnTo>
                    <a:pt x="32" y="352"/>
                  </a:lnTo>
                  <a:lnTo>
                    <a:pt x="22" y="331"/>
                  </a:lnTo>
                  <a:lnTo>
                    <a:pt x="12" y="308"/>
                  </a:lnTo>
                  <a:lnTo>
                    <a:pt x="5" y="281"/>
                  </a:lnTo>
                  <a:lnTo>
                    <a:pt x="0" y="254"/>
                  </a:lnTo>
                  <a:lnTo>
                    <a:pt x="0" y="254"/>
                  </a:lnTo>
                  <a:lnTo>
                    <a:pt x="0" y="244"/>
                  </a:lnTo>
                  <a:lnTo>
                    <a:pt x="2" y="236"/>
                  </a:lnTo>
                  <a:lnTo>
                    <a:pt x="7" y="230"/>
                  </a:lnTo>
                  <a:lnTo>
                    <a:pt x="12" y="226"/>
                  </a:lnTo>
                  <a:lnTo>
                    <a:pt x="19" y="223"/>
                  </a:lnTo>
                  <a:lnTo>
                    <a:pt x="27" y="222"/>
                  </a:lnTo>
                  <a:lnTo>
                    <a:pt x="37" y="222"/>
                  </a:lnTo>
                  <a:lnTo>
                    <a:pt x="48" y="223"/>
                  </a:lnTo>
                  <a:lnTo>
                    <a:pt x="48" y="223"/>
                  </a:lnTo>
                  <a:lnTo>
                    <a:pt x="52" y="176"/>
                  </a:lnTo>
                  <a:lnTo>
                    <a:pt x="54" y="152"/>
                  </a:lnTo>
                  <a:lnTo>
                    <a:pt x="58" y="130"/>
                  </a:lnTo>
                  <a:lnTo>
                    <a:pt x="63" y="109"/>
                  </a:lnTo>
                  <a:lnTo>
                    <a:pt x="66" y="100"/>
                  </a:lnTo>
                  <a:lnTo>
                    <a:pt x="70" y="90"/>
                  </a:lnTo>
                  <a:lnTo>
                    <a:pt x="76" y="82"/>
                  </a:lnTo>
                  <a:lnTo>
                    <a:pt x="83" y="73"/>
                  </a:lnTo>
                  <a:lnTo>
                    <a:pt x="90" y="66"/>
                  </a:lnTo>
                  <a:lnTo>
                    <a:pt x="98" y="60"/>
                  </a:lnTo>
                  <a:lnTo>
                    <a:pt x="98" y="60"/>
                  </a:lnTo>
                  <a:lnTo>
                    <a:pt x="113" y="47"/>
                  </a:lnTo>
                  <a:lnTo>
                    <a:pt x="129" y="36"/>
                  </a:lnTo>
                  <a:lnTo>
                    <a:pt x="145" y="26"/>
                  </a:lnTo>
                  <a:lnTo>
                    <a:pt x="162" y="18"/>
                  </a:lnTo>
                  <a:lnTo>
                    <a:pt x="180" y="11"/>
                  </a:lnTo>
                  <a:lnTo>
                    <a:pt x="197" y="7"/>
                  </a:lnTo>
                  <a:lnTo>
                    <a:pt x="215" y="3"/>
                  </a:lnTo>
                  <a:lnTo>
                    <a:pt x="234" y="1"/>
                  </a:lnTo>
                  <a:lnTo>
                    <a:pt x="252" y="0"/>
                  </a:lnTo>
                  <a:lnTo>
                    <a:pt x="271" y="1"/>
                  </a:lnTo>
                  <a:lnTo>
                    <a:pt x="291" y="3"/>
                  </a:lnTo>
                  <a:lnTo>
                    <a:pt x="312" y="7"/>
                  </a:lnTo>
                  <a:lnTo>
                    <a:pt x="331" y="12"/>
                  </a:lnTo>
                  <a:lnTo>
                    <a:pt x="352" y="19"/>
                  </a:lnTo>
                  <a:lnTo>
                    <a:pt x="374" y="26"/>
                  </a:lnTo>
                  <a:lnTo>
                    <a:pt x="395" y="36"/>
                  </a:lnTo>
                  <a:lnTo>
                    <a:pt x="395" y="36"/>
                  </a:lnTo>
                  <a:lnTo>
                    <a:pt x="410" y="80"/>
                  </a:lnTo>
                  <a:lnTo>
                    <a:pt x="417" y="104"/>
                  </a:lnTo>
                  <a:lnTo>
                    <a:pt x="423" y="127"/>
                  </a:lnTo>
                  <a:lnTo>
                    <a:pt x="428" y="151"/>
                  </a:lnTo>
                  <a:lnTo>
                    <a:pt x="432" y="177"/>
                  </a:lnTo>
                  <a:lnTo>
                    <a:pt x="434" y="202"/>
                  </a:lnTo>
                  <a:lnTo>
                    <a:pt x="435" y="230"/>
                  </a:lnTo>
                  <a:lnTo>
                    <a:pt x="435" y="230"/>
                  </a:lnTo>
                  <a:lnTo>
                    <a:pt x="450" y="222"/>
                  </a:lnTo>
                  <a:lnTo>
                    <a:pt x="457" y="219"/>
                  </a:lnTo>
                  <a:lnTo>
                    <a:pt x="461" y="219"/>
                  </a:lnTo>
                  <a:lnTo>
                    <a:pt x="466" y="219"/>
                  </a:lnTo>
                  <a:lnTo>
                    <a:pt x="468" y="220"/>
                  </a:lnTo>
                  <a:lnTo>
                    <a:pt x="471" y="223"/>
                  </a:lnTo>
                  <a:lnTo>
                    <a:pt x="473" y="226"/>
                  </a:lnTo>
                  <a:lnTo>
                    <a:pt x="475" y="233"/>
                  </a:lnTo>
                  <a:lnTo>
                    <a:pt x="475" y="243"/>
                  </a:lnTo>
                  <a:lnTo>
                    <a:pt x="477" y="252"/>
                  </a:lnTo>
                  <a:lnTo>
                    <a:pt x="478" y="261"/>
                  </a:lnTo>
                  <a:lnTo>
                    <a:pt x="478" y="261"/>
                  </a:lnTo>
                  <a:lnTo>
                    <a:pt x="466" y="308"/>
                  </a:lnTo>
                  <a:lnTo>
                    <a:pt x="459" y="330"/>
                  </a:lnTo>
                  <a:lnTo>
                    <a:pt x="453" y="349"/>
                  </a:lnTo>
                  <a:lnTo>
                    <a:pt x="445" y="365"/>
                  </a:lnTo>
                  <a:lnTo>
                    <a:pt x="441" y="372"/>
                  </a:lnTo>
                  <a:lnTo>
                    <a:pt x="435" y="376"/>
                  </a:lnTo>
                  <a:lnTo>
                    <a:pt x="431" y="380"/>
                  </a:lnTo>
                  <a:lnTo>
                    <a:pt x="424" y="381"/>
                  </a:lnTo>
                  <a:lnTo>
                    <a:pt x="418" y="381"/>
                  </a:lnTo>
                  <a:lnTo>
                    <a:pt x="412" y="378"/>
                  </a:lnTo>
                  <a:lnTo>
                    <a:pt x="412" y="378"/>
                  </a:lnTo>
                  <a:lnTo>
                    <a:pt x="414" y="401"/>
                  </a:lnTo>
                  <a:lnTo>
                    <a:pt x="414" y="424"/>
                  </a:lnTo>
                  <a:lnTo>
                    <a:pt x="413" y="469"/>
                  </a:lnTo>
                  <a:lnTo>
                    <a:pt x="412" y="491"/>
                  </a:lnTo>
                  <a:lnTo>
                    <a:pt x="412" y="513"/>
                  </a:lnTo>
                  <a:lnTo>
                    <a:pt x="413" y="535"/>
                  </a:lnTo>
                  <a:lnTo>
                    <a:pt x="417" y="557"/>
                  </a:lnTo>
                  <a:lnTo>
                    <a:pt x="417" y="557"/>
                  </a:lnTo>
                  <a:lnTo>
                    <a:pt x="269" y="724"/>
                  </a:lnTo>
                  <a:lnTo>
                    <a:pt x="269" y="724"/>
                  </a:lnTo>
                  <a:lnTo>
                    <a:pt x="246" y="707"/>
                  </a:lnTo>
                  <a:lnTo>
                    <a:pt x="226" y="693"/>
                  </a:lnTo>
                  <a:lnTo>
                    <a:pt x="183" y="667"/>
                  </a:lnTo>
                  <a:lnTo>
                    <a:pt x="162" y="652"/>
                  </a:lnTo>
                  <a:lnTo>
                    <a:pt x="141" y="634"/>
                  </a:lnTo>
                  <a:lnTo>
                    <a:pt x="131" y="623"/>
                  </a:lnTo>
                  <a:lnTo>
                    <a:pt x="122" y="611"/>
                  </a:lnTo>
                  <a:lnTo>
                    <a:pt x="113" y="599"/>
                  </a:lnTo>
                  <a:lnTo>
                    <a:pt x="104" y="585"/>
                  </a:lnTo>
                  <a:lnTo>
                    <a:pt x="104" y="585"/>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95" name="Line 577"/>
            <p:cNvSpPr>
              <a:spLocks noChangeShapeType="1"/>
            </p:cNvSpPr>
            <p:nvPr/>
          </p:nvSpPr>
          <p:spPr bwMode="auto">
            <a:xfrm flipH="1">
              <a:off x="5815013" y="29845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96" name="Freeform 578"/>
            <p:cNvSpPr>
              <a:spLocks noEditPoints="1"/>
            </p:cNvSpPr>
            <p:nvPr/>
          </p:nvSpPr>
          <p:spPr bwMode="auto">
            <a:xfrm>
              <a:off x="5802313" y="2955925"/>
              <a:ext cx="258762" cy="757238"/>
            </a:xfrm>
            <a:custGeom>
              <a:gdLst>
                <a:gd name="T0" fmla="*/ 20 w 489"/>
                <a:gd name="T1" fmla="*/ 43 h 1431"/>
                <a:gd name="T2" fmla="*/ 20 w 489"/>
                <a:gd name="T3" fmla="*/ 43 h 1431"/>
                <a:gd name="T4" fmla="*/ 37 w 489"/>
                <a:gd name="T5" fmla="*/ 65 h 1431"/>
                <a:gd name="T6" fmla="*/ 55 w 489"/>
                <a:gd name="T7" fmla="*/ 86 h 1431"/>
                <a:gd name="T8" fmla="*/ 74 w 489"/>
                <a:gd name="T9" fmla="*/ 105 h 1431"/>
                <a:gd name="T10" fmla="*/ 93 w 489"/>
                <a:gd name="T11" fmla="*/ 123 h 1431"/>
                <a:gd name="T12" fmla="*/ 114 w 489"/>
                <a:gd name="T13" fmla="*/ 138 h 1431"/>
                <a:gd name="T14" fmla="*/ 138 w 489"/>
                <a:gd name="T15" fmla="*/ 151 h 1431"/>
                <a:gd name="T16" fmla="*/ 161 w 489"/>
                <a:gd name="T17" fmla="*/ 162 h 1431"/>
                <a:gd name="T18" fmla="*/ 188 w 489"/>
                <a:gd name="T19" fmla="*/ 170 h 1431"/>
                <a:gd name="T20" fmla="*/ 188 w 489"/>
                <a:gd name="T21" fmla="*/ 170 h 1431"/>
                <a:gd name="T22" fmla="*/ 225 w 489"/>
                <a:gd name="T23" fmla="*/ 131 h 1431"/>
                <a:gd name="T24" fmla="*/ 263 w 489"/>
                <a:gd name="T25" fmla="*/ 94 h 1431"/>
                <a:gd name="T26" fmla="*/ 281 w 489"/>
                <a:gd name="T27" fmla="*/ 73 h 1431"/>
                <a:gd name="T28" fmla="*/ 300 w 489"/>
                <a:gd name="T29" fmla="*/ 51 h 1431"/>
                <a:gd name="T30" fmla="*/ 318 w 489"/>
                <a:gd name="T31" fmla="*/ 26 h 1431"/>
                <a:gd name="T32" fmla="*/ 336 w 489"/>
                <a:gd name="T33" fmla="*/ 0 h 1431"/>
                <a:gd name="T34" fmla="*/ 336 w 489"/>
                <a:gd name="T35" fmla="*/ 0 h 1431"/>
                <a:gd name="T36" fmla="*/ 489 w 489"/>
                <a:gd name="T37" fmla="*/ 1406 h 1431"/>
                <a:gd name="T38" fmla="*/ 489 w 489"/>
                <a:gd name="T39" fmla="*/ 1406 h 1431"/>
                <a:gd name="T40" fmla="*/ 457 w 489"/>
                <a:gd name="T41" fmla="*/ 1418 h 1431"/>
                <a:gd name="T42" fmla="*/ 439 w 489"/>
                <a:gd name="T43" fmla="*/ 1424 h 1431"/>
                <a:gd name="T44" fmla="*/ 421 w 489"/>
                <a:gd name="T45" fmla="*/ 1428 h 1431"/>
                <a:gd name="T46" fmla="*/ 403 w 489"/>
                <a:gd name="T47" fmla="*/ 1431 h 1431"/>
                <a:gd name="T48" fmla="*/ 383 w 489"/>
                <a:gd name="T49" fmla="*/ 1429 h 1431"/>
                <a:gd name="T50" fmla="*/ 374 w 489"/>
                <a:gd name="T51" fmla="*/ 1428 h 1431"/>
                <a:gd name="T52" fmla="*/ 365 w 489"/>
                <a:gd name="T53" fmla="*/ 1427 h 1431"/>
                <a:gd name="T54" fmla="*/ 355 w 489"/>
                <a:gd name="T55" fmla="*/ 1423 h 1431"/>
                <a:gd name="T56" fmla="*/ 346 w 489"/>
                <a:gd name="T57" fmla="*/ 1418 h 1431"/>
                <a:gd name="T58" fmla="*/ 346 w 489"/>
                <a:gd name="T59" fmla="*/ 1418 h 1431"/>
                <a:gd name="T60" fmla="*/ 303 w 489"/>
                <a:gd name="T61" fmla="*/ 1418 h 1431"/>
                <a:gd name="T62" fmla="*/ 258 w 489"/>
                <a:gd name="T63" fmla="*/ 1420 h 1431"/>
                <a:gd name="T64" fmla="*/ 215 w 489"/>
                <a:gd name="T65" fmla="*/ 1421 h 1431"/>
                <a:gd name="T66" fmla="*/ 174 w 489"/>
                <a:gd name="T67" fmla="*/ 1421 h 1431"/>
                <a:gd name="T68" fmla="*/ 131 w 489"/>
                <a:gd name="T69" fmla="*/ 1420 h 1431"/>
                <a:gd name="T70" fmla="*/ 109 w 489"/>
                <a:gd name="T71" fmla="*/ 1417 h 1431"/>
                <a:gd name="T72" fmla="*/ 86 w 489"/>
                <a:gd name="T73" fmla="*/ 1414 h 1431"/>
                <a:gd name="T74" fmla="*/ 66 w 489"/>
                <a:gd name="T75" fmla="*/ 1411 h 1431"/>
                <a:gd name="T76" fmla="*/ 43 w 489"/>
                <a:gd name="T77" fmla="*/ 1406 h 1431"/>
                <a:gd name="T78" fmla="*/ 23 w 489"/>
                <a:gd name="T79" fmla="*/ 1400 h 1431"/>
                <a:gd name="T80" fmla="*/ 0 w 489"/>
                <a:gd name="T81" fmla="*/ 1392 h 1431"/>
                <a:gd name="T82" fmla="*/ 0 w 489"/>
                <a:gd name="T83" fmla="*/ 1392 h 1431"/>
                <a:gd name="T84" fmla="*/ 2 w 489"/>
                <a:gd name="T85" fmla="*/ 1221 h 1431"/>
                <a:gd name="T86" fmla="*/ 2 w 489"/>
                <a:gd name="T87" fmla="*/ 1047 h 1431"/>
                <a:gd name="T88" fmla="*/ 0 w 489"/>
                <a:gd name="T89" fmla="*/ 694 h 1431"/>
                <a:gd name="T90" fmla="*/ 0 w 489"/>
                <a:gd name="T91" fmla="*/ 521 h 1431"/>
                <a:gd name="T92" fmla="*/ 3 w 489"/>
                <a:gd name="T93" fmla="*/ 353 h 1431"/>
                <a:gd name="T94" fmla="*/ 6 w 489"/>
                <a:gd name="T95" fmla="*/ 271 h 1431"/>
                <a:gd name="T96" fmla="*/ 10 w 489"/>
                <a:gd name="T97" fmla="*/ 192 h 1431"/>
                <a:gd name="T98" fmla="*/ 14 w 489"/>
                <a:gd name="T99" fmla="*/ 116 h 1431"/>
                <a:gd name="T100" fmla="*/ 20 w 489"/>
                <a:gd name="T101" fmla="*/ 43 h 1431"/>
                <a:gd name="T102" fmla="*/ 20 w 489"/>
                <a:gd name="T103" fmla="*/ 43 h 1431"/>
                <a:gd name="T104" fmla="*/ 20 w 489"/>
                <a:gd name="T105" fmla="*/ 43 h 1431"/>
                <a:gd name="T106" fmla="*/ 20 w 489"/>
                <a:gd name="T107" fmla="*/ 43 h 14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9" h="1431">
                  <a:moveTo>
                    <a:pt x="20" y="43"/>
                  </a:moveTo>
                  <a:lnTo>
                    <a:pt x="20" y="43"/>
                  </a:lnTo>
                  <a:lnTo>
                    <a:pt x="37" y="65"/>
                  </a:lnTo>
                  <a:lnTo>
                    <a:pt x="55" y="86"/>
                  </a:lnTo>
                  <a:lnTo>
                    <a:pt x="74" y="105"/>
                  </a:lnTo>
                  <a:lnTo>
                    <a:pt x="93" y="123"/>
                  </a:lnTo>
                  <a:lnTo>
                    <a:pt x="114" y="138"/>
                  </a:lnTo>
                  <a:lnTo>
                    <a:pt x="138" y="151"/>
                  </a:lnTo>
                  <a:lnTo>
                    <a:pt x="161" y="162"/>
                  </a:lnTo>
                  <a:lnTo>
                    <a:pt x="188" y="170"/>
                  </a:lnTo>
                  <a:lnTo>
                    <a:pt x="188" y="170"/>
                  </a:lnTo>
                  <a:lnTo>
                    <a:pt x="225" y="131"/>
                  </a:lnTo>
                  <a:lnTo>
                    <a:pt x="263" y="94"/>
                  </a:lnTo>
                  <a:lnTo>
                    <a:pt x="281" y="73"/>
                  </a:lnTo>
                  <a:lnTo>
                    <a:pt x="300" y="51"/>
                  </a:lnTo>
                  <a:lnTo>
                    <a:pt x="318" y="26"/>
                  </a:lnTo>
                  <a:lnTo>
                    <a:pt x="336" y="0"/>
                  </a:lnTo>
                  <a:lnTo>
                    <a:pt x="336" y="0"/>
                  </a:lnTo>
                  <a:lnTo>
                    <a:pt x="489" y="1406"/>
                  </a:lnTo>
                  <a:lnTo>
                    <a:pt x="489" y="1406"/>
                  </a:lnTo>
                  <a:lnTo>
                    <a:pt x="457" y="1418"/>
                  </a:lnTo>
                  <a:lnTo>
                    <a:pt x="439" y="1424"/>
                  </a:lnTo>
                  <a:lnTo>
                    <a:pt x="421" y="1428"/>
                  </a:lnTo>
                  <a:lnTo>
                    <a:pt x="403" y="1431"/>
                  </a:lnTo>
                  <a:lnTo>
                    <a:pt x="383" y="1429"/>
                  </a:lnTo>
                  <a:lnTo>
                    <a:pt x="374" y="1428"/>
                  </a:lnTo>
                  <a:lnTo>
                    <a:pt x="365" y="1427"/>
                  </a:lnTo>
                  <a:lnTo>
                    <a:pt x="355" y="1423"/>
                  </a:lnTo>
                  <a:lnTo>
                    <a:pt x="346" y="1418"/>
                  </a:lnTo>
                  <a:lnTo>
                    <a:pt x="346" y="1418"/>
                  </a:lnTo>
                  <a:lnTo>
                    <a:pt x="303" y="1418"/>
                  </a:lnTo>
                  <a:lnTo>
                    <a:pt x="258" y="1420"/>
                  </a:lnTo>
                  <a:lnTo>
                    <a:pt x="215" y="1421"/>
                  </a:lnTo>
                  <a:lnTo>
                    <a:pt x="174" y="1421"/>
                  </a:lnTo>
                  <a:lnTo>
                    <a:pt x="131" y="1420"/>
                  </a:lnTo>
                  <a:lnTo>
                    <a:pt x="109" y="1417"/>
                  </a:lnTo>
                  <a:lnTo>
                    <a:pt x="86" y="1414"/>
                  </a:lnTo>
                  <a:lnTo>
                    <a:pt x="66" y="1411"/>
                  </a:lnTo>
                  <a:lnTo>
                    <a:pt x="43" y="1406"/>
                  </a:lnTo>
                  <a:lnTo>
                    <a:pt x="23" y="1400"/>
                  </a:lnTo>
                  <a:lnTo>
                    <a:pt x="0" y="1392"/>
                  </a:lnTo>
                  <a:lnTo>
                    <a:pt x="0" y="1392"/>
                  </a:lnTo>
                  <a:lnTo>
                    <a:pt x="2" y="1221"/>
                  </a:lnTo>
                  <a:lnTo>
                    <a:pt x="2" y="1047"/>
                  </a:lnTo>
                  <a:lnTo>
                    <a:pt x="0" y="694"/>
                  </a:lnTo>
                  <a:lnTo>
                    <a:pt x="0" y="521"/>
                  </a:lnTo>
                  <a:lnTo>
                    <a:pt x="3" y="353"/>
                  </a:lnTo>
                  <a:lnTo>
                    <a:pt x="6" y="271"/>
                  </a:lnTo>
                  <a:lnTo>
                    <a:pt x="10" y="192"/>
                  </a:lnTo>
                  <a:lnTo>
                    <a:pt x="14" y="116"/>
                  </a:lnTo>
                  <a:lnTo>
                    <a:pt x="20" y="43"/>
                  </a:lnTo>
                  <a:lnTo>
                    <a:pt x="20" y="43"/>
                  </a:lnTo>
                  <a:close/>
                  <a:moveTo>
                    <a:pt x="20" y="43"/>
                  </a:moveTo>
                  <a:lnTo>
                    <a:pt x="20" y="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7" name="Freeform 579"/>
            <p:cNvSpPr/>
            <p:nvPr/>
          </p:nvSpPr>
          <p:spPr bwMode="auto">
            <a:xfrm>
              <a:off x="5802313" y="2955925"/>
              <a:ext cx="258762" cy="757238"/>
            </a:xfrm>
            <a:custGeom>
              <a:gdLst>
                <a:gd name="T0" fmla="*/ 20 w 489"/>
                <a:gd name="T1" fmla="*/ 43 h 1431"/>
                <a:gd name="T2" fmla="*/ 20 w 489"/>
                <a:gd name="T3" fmla="*/ 43 h 1431"/>
                <a:gd name="T4" fmla="*/ 37 w 489"/>
                <a:gd name="T5" fmla="*/ 65 h 1431"/>
                <a:gd name="T6" fmla="*/ 55 w 489"/>
                <a:gd name="T7" fmla="*/ 86 h 1431"/>
                <a:gd name="T8" fmla="*/ 74 w 489"/>
                <a:gd name="T9" fmla="*/ 105 h 1431"/>
                <a:gd name="T10" fmla="*/ 93 w 489"/>
                <a:gd name="T11" fmla="*/ 123 h 1431"/>
                <a:gd name="T12" fmla="*/ 114 w 489"/>
                <a:gd name="T13" fmla="*/ 138 h 1431"/>
                <a:gd name="T14" fmla="*/ 138 w 489"/>
                <a:gd name="T15" fmla="*/ 151 h 1431"/>
                <a:gd name="T16" fmla="*/ 161 w 489"/>
                <a:gd name="T17" fmla="*/ 162 h 1431"/>
                <a:gd name="T18" fmla="*/ 188 w 489"/>
                <a:gd name="T19" fmla="*/ 170 h 1431"/>
                <a:gd name="T20" fmla="*/ 188 w 489"/>
                <a:gd name="T21" fmla="*/ 170 h 1431"/>
                <a:gd name="T22" fmla="*/ 225 w 489"/>
                <a:gd name="T23" fmla="*/ 131 h 1431"/>
                <a:gd name="T24" fmla="*/ 263 w 489"/>
                <a:gd name="T25" fmla="*/ 94 h 1431"/>
                <a:gd name="T26" fmla="*/ 281 w 489"/>
                <a:gd name="T27" fmla="*/ 73 h 1431"/>
                <a:gd name="T28" fmla="*/ 300 w 489"/>
                <a:gd name="T29" fmla="*/ 51 h 1431"/>
                <a:gd name="T30" fmla="*/ 318 w 489"/>
                <a:gd name="T31" fmla="*/ 26 h 1431"/>
                <a:gd name="T32" fmla="*/ 336 w 489"/>
                <a:gd name="T33" fmla="*/ 0 h 1431"/>
                <a:gd name="T34" fmla="*/ 336 w 489"/>
                <a:gd name="T35" fmla="*/ 0 h 1431"/>
                <a:gd name="T36" fmla="*/ 489 w 489"/>
                <a:gd name="T37" fmla="*/ 1406 h 1431"/>
                <a:gd name="T38" fmla="*/ 489 w 489"/>
                <a:gd name="T39" fmla="*/ 1406 h 1431"/>
                <a:gd name="T40" fmla="*/ 457 w 489"/>
                <a:gd name="T41" fmla="*/ 1418 h 1431"/>
                <a:gd name="T42" fmla="*/ 439 w 489"/>
                <a:gd name="T43" fmla="*/ 1424 h 1431"/>
                <a:gd name="T44" fmla="*/ 421 w 489"/>
                <a:gd name="T45" fmla="*/ 1428 h 1431"/>
                <a:gd name="T46" fmla="*/ 403 w 489"/>
                <a:gd name="T47" fmla="*/ 1431 h 1431"/>
                <a:gd name="T48" fmla="*/ 383 w 489"/>
                <a:gd name="T49" fmla="*/ 1429 h 1431"/>
                <a:gd name="T50" fmla="*/ 374 w 489"/>
                <a:gd name="T51" fmla="*/ 1428 h 1431"/>
                <a:gd name="T52" fmla="*/ 365 w 489"/>
                <a:gd name="T53" fmla="*/ 1427 h 1431"/>
                <a:gd name="T54" fmla="*/ 355 w 489"/>
                <a:gd name="T55" fmla="*/ 1423 h 1431"/>
                <a:gd name="T56" fmla="*/ 346 w 489"/>
                <a:gd name="T57" fmla="*/ 1418 h 1431"/>
                <a:gd name="T58" fmla="*/ 346 w 489"/>
                <a:gd name="T59" fmla="*/ 1418 h 1431"/>
                <a:gd name="T60" fmla="*/ 303 w 489"/>
                <a:gd name="T61" fmla="*/ 1418 h 1431"/>
                <a:gd name="T62" fmla="*/ 258 w 489"/>
                <a:gd name="T63" fmla="*/ 1420 h 1431"/>
                <a:gd name="T64" fmla="*/ 215 w 489"/>
                <a:gd name="T65" fmla="*/ 1421 h 1431"/>
                <a:gd name="T66" fmla="*/ 174 w 489"/>
                <a:gd name="T67" fmla="*/ 1421 h 1431"/>
                <a:gd name="T68" fmla="*/ 131 w 489"/>
                <a:gd name="T69" fmla="*/ 1420 h 1431"/>
                <a:gd name="T70" fmla="*/ 109 w 489"/>
                <a:gd name="T71" fmla="*/ 1417 h 1431"/>
                <a:gd name="T72" fmla="*/ 86 w 489"/>
                <a:gd name="T73" fmla="*/ 1414 h 1431"/>
                <a:gd name="T74" fmla="*/ 66 w 489"/>
                <a:gd name="T75" fmla="*/ 1411 h 1431"/>
                <a:gd name="T76" fmla="*/ 43 w 489"/>
                <a:gd name="T77" fmla="*/ 1406 h 1431"/>
                <a:gd name="T78" fmla="*/ 23 w 489"/>
                <a:gd name="T79" fmla="*/ 1400 h 1431"/>
                <a:gd name="T80" fmla="*/ 0 w 489"/>
                <a:gd name="T81" fmla="*/ 1392 h 1431"/>
                <a:gd name="T82" fmla="*/ 0 w 489"/>
                <a:gd name="T83" fmla="*/ 1392 h 1431"/>
                <a:gd name="T84" fmla="*/ 2 w 489"/>
                <a:gd name="T85" fmla="*/ 1221 h 1431"/>
                <a:gd name="T86" fmla="*/ 2 w 489"/>
                <a:gd name="T87" fmla="*/ 1047 h 1431"/>
                <a:gd name="T88" fmla="*/ 0 w 489"/>
                <a:gd name="T89" fmla="*/ 694 h 1431"/>
                <a:gd name="T90" fmla="*/ 0 w 489"/>
                <a:gd name="T91" fmla="*/ 521 h 1431"/>
                <a:gd name="T92" fmla="*/ 3 w 489"/>
                <a:gd name="T93" fmla="*/ 353 h 1431"/>
                <a:gd name="T94" fmla="*/ 6 w 489"/>
                <a:gd name="T95" fmla="*/ 271 h 1431"/>
                <a:gd name="T96" fmla="*/ 10 w 489"/>
                <a:gd name="T97" fmla="*/ 192 h 1431"/>
                <a:gd name="T98" fmla="*/ 14 w 489"/>
                <a:gd name="T99" fmla="*/ 116 h 1431"/>
                <a:gd name="T100" fmla="*/ 20 w 489"/>
                <a:gd name="T101" fmla="*/ 43 h 1431"/>
                <a:gd name="T102" fmla="*/ 20 w 489"/>
                <a:gd name="T103" fmla="*/ 43 h 14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9" h="1431">
                  <a:moveTo>
                    <a:pt x="20" y="43"/>
                  </a:moveTo>
                  <a:lnTo>
                    <a:pt x="20" y="43"/>
                  </a:lnTo>
                  <a:lnTo>
                    <a:pt x="37" y="65"/>
                  </a:lnTo>
                  <a:lnTo>
                    <a:pt x="55" y="86"/>
                  </a:lnTo>
                  <a:lnTo>
                    <a:pt x="74" y="105"/>
                  </a:lnTo>
                  <a:lnTo>
                    <a:pt x="93" y="123"/>
                  </a:lnTo>
                  <a:lnTo>
                    <a:pt x="114" y="138"/>
                  </a:lnTo>
                  <a:lnTo>
                    <a:pt x="138" y="151"/>
                  </a:lnTo>
                  <a:lnTo>
                    <a:pt x="161" y="162"/>
                  </a:lnTo>
                  <a:lnTo>
                    <a:pt x="188" y="170"/>
                  </a:lnTo>
                  <a:lnTo>
                    <a:pt x="188" y="170"/>
                  </a:lnTo>
                  <a:lnTo>
                    <a:pt x="225" y="131"/>
                  </a:lnTo>
                  <a:lnTo>
                    <a:pt x="263" y="94"/>
                  </a:lnTo>
                  <a:lnTo>
                    <a:pt x="281" y="73"/>
                  </a:lnTo>
                  <a:lnTo>
                    <a:pt x="300" y="51"/>
                  </a:lnTo>
                  <a:lnTo>
                    <a:pt x="318" y="26"/>
                  </a:lnTo>
                  <a:lnTo>
                    <a:pt x="336" y="0"/>
                  </a:lnTo>
                  <a:lnTo>
                    <a:pt x="336" y="0"/>
                  </a:lnTo>
                  <a:lnTo>
                    <a:pt x="489" y="1406"/>
                  </a:lnTo>
                  <a:lnTo>
                    <a:pt x="489" y="1406"/>
                  </a:lnTo>
                  <a:lnTo>
                    <a:pt x="457" y="1418"/>
                  </a:lnTo>
                  <a:lnTo>
                    <a:pt x="439" y="1424"/>
                  </a:lnTo>
                  <a:lnTo>
                    <a:pt x="421" y="1428"/>
                  </a:lnTo>
                  <a:lnTo>
                    <a:pt x="403" y="1431"/>
                  </a:lnTo>
                  <a:lnTo>
                    <a:pt x="383" y="1429"/>
                  </a:lnTo>
                  <a:lnTo>
                    <a:pt x="374" y="1428"/>
                  </a:lnTo>
                  <a:lnTo>
                    <a:pt x="365" y="1427"/>
                  </a:lnTo>
                  <a:lnTo>
                    <a:pt x="355" y="1423"/>
                  </a:lnTo>
                  <a:lnTo>
                    <a:pt x="346" y="1418"/>
                  </a:lnTo>
                  <a:lnTo>
                    <a:pt x="346" y="1418"/>
                  </a:lnTo>
                  <a:lnTo>
                    <a:pt x="303" y="1418"/>
                  </a:lnTo>
                  <a:lnTo>
                    <a:pt x="258" y="1420"/>
                  </a:lnTo>
                  <a:lnTo>
                    <a:pt x="215" y="1421"/>
                  </a:lnTo>
                  <a:lnTo>
                    <a:pt x="174" y="1421"/>
                  </a:lnTo>
                  <a:lnTo>
                    <a:pt x="131" y="1420"/>
                  </a:lnTo>
                  <a:lnTo>
                    <a:pt x="109" y="1417"/>
                  </a:lnTo>
                  <a:lnTo>
                    <a:pt x="86" y="1414"/>
                  </a:lnTo>
                  <a:lnTo>
                    <a:pt x="66" y="1411"/>
                  </a:lnTo>
                  <a:lnTo>
                    <a:pt x="43" y="1406"/>
                  </a:lnTo>
                  <a:lnTo>
                    <a:pt x="23" y="1400"/>
                  </a:lnTo>
                  <a:lnTo>
                    <a:pt x="0" y="1392"/>
                  </a:lnTo>
                  <a:lnTo>
                    <a:pt x="0" y="1392"/>
                  </a:lnTo>
                  <a:lnTo>
                    <a:pt x="2" y="1221"/>
                  </a:lnTo>
                  <a:lnTo>
                    <a:pt x="2" y="1047"/>
                  </a:lnTo>
                  <a:lnTo>
                    <a:pt x="0" y="694"/>
                  </a:lnTo>
                  <a:lnTo>
                    <a:pt x="0" y="521"/>
                  </a:lnTo>
                  <a:lnTo>
                    <a:pt x="3" y="353"/>
                  </a:lnTo>
                  <a:lnTo>
                    <a:pt x="6" y="271"/>
                  </a:lnTo>
                  <a:lnTo>
                    <a:pt x="10" y="192"/>
                  </a:lnTo>
                  <a:lnTo>
                    <a:pt x="14" y="116"/>
                  </a:lnTo>
                  <a:lnTo>
                    <a:pt x="20" y="43"/>
                  </a:lnTo>
                  <a:lnTo>
                    <a:pt x="20"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8" name="Line 580"/>
            <p:cNvSpPr>
              <a:spLocks noChangeShapeType="1"/>
            </p:cNvSpPr>
            <p:nvPr/>
          </p:nvSpPr>
          <p:spPr bwMode="auto">
            <a:xfrm flipH="1">
              <a:off x="5813425" y="29781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99" name="Freeform 581"/>
            <p:cNvSpPr/>
            <p:nvPr/>
          </p:nvSpPr>
          <p:spPr bwMode="auto">
            <a:xfrm>
              <a:off x="5802313" y="2955925"/>
              <a:ext cx="258762" cy="757238"/>
            </a:xfrm>
            <a:custGeom>
              <a:gdLst>
                <a:gd name="T0" fmla="*/ 20 w 489"/>
                <a:gd name="T1" fmla="*/ 43 h 1431"/>
                <a:gd name="T2" fmla="*/ 20 w 489"/>
                <a:gd name="T3" fmla="*/ 43 h 1431"/>
                <a:gd name="T4" fmla="*/ 37 w 489"/>
                <a:gd name="T5" fmla="*/ 65 h 1431"/>
                <a:gd name="T6" fmla="*/ 55 w 489"/>
                <a:gd name="T7" fmla="*/ 86 h 1431"/>
                <a:gd name="T8" fmla="*/ 74 w 489"/>
                <a:gd name="T9" fmla="*/ 105 h 1431"/>
                <a:gd name="T10" fmla="*/ 93 w 489"/>
                <a:gd name="T11" fmla="*/ 123 h 1431"/>
                <a:gd name="T12" fmla="*/ 114 w 489"/>
                <a:gd name="T13" fmla="*/ 138 h 1431"/>
                <a:gd name="T14" fmla="*/ 138 w 489"/>
                <a:gd name="T15" fmla="*/ 151 h 1431"/>
                <a:gd name="T16" fmla="*/ 161 w 489"/>
                <a:gd name="T17" fmla="*/ 162 h 1431"/>
                <a:gd name="T18" fmla="*/ 188 w 489"/>
                <a:gd name="T19" fmla="*/ 170 h 1431"/>
                <a:gd name="T20" fmla="*/ 188 w 489"/>
                <a:gd name="T21" fmla="*/ 170 h 1431"/>
                <a:gd name="T22" fmla="*/ 225 w 489"/>
                <a:gd name="T23" fmla="*/ 131 h 1431"/>
                <a:gd name="T24" fmla="*/ 263 w 489"/>
                <a:gd name="T25" fmla="*/ 94 h 1431"/>
                <a:gd name="T26" fmla="*/ 281 w 489"/>
                <a:gd name="T27" fmla="*/ 73 h 1431"/>
                <a:gd name="T28" fmla="*/ 300 w 489"/>
                <a:gd name="T29" fmla="*/ 51 h 1431"/>
                <a:gd name="T30" fmla="*/ 318 w 489"/>
                <a:gd name="T31" fmla="*/ 26 h 1431"/>
                <a:gd name="T32" fmla="*/ 336 w 489"/>
                <a:gd name="T33" fmla="*/ 0 h 1431"/>
                <a:gd name="T34" fmla="*/ 336 w 489"/>
                <a:gd name="T35" fmla="*/ 0 h 1431"/>
                <a:gd name="T36" fmla="*/ 489 w 489"/>
                <a:gd name="T37" fmla="*/ 1406 h 1431"/>
                <a:gd name="T38" fmla="*/ 489 w 489"/>
                <a:gd name="T39" fmla="*/ 1406 h 1431"/>
                <a:gd name="T40" fmla="*/ 457 w 489"/>
                <a:gd name="T41" fmla="*/ 1418 h 1431"/>
                <a:gd name="T42" fmla="*/ 439 w 489"/>
                <a:gd name="T43" fmla="*/ 1424 h 1431"/>
                <a:gd name="T44" fmla="*/ 421 w 489"/>
                <a:gd name="T45" fmla="*/ 1428 h 1431"/>
                <a:gd name="T46" fmla="*/ 403 w 489"/>
                <a:gd name="T47" fmla="*/ 1431 h 1431"/>
                <a:gd name="T48" fmla="*/ 383 w 489"/>
                <a:gd name="T49" fmla="*/ 1429 h 1431"/>
                <a:gd name="T50" fmla="*/ 374 w 489"/>
                <a:gd name="T51" fmla="*/ 1428 h 1431"/>
                <a:gd name="T52" fmla="*/ 365 w 489"/>
                <a:gd name="T53" fmla="*/ 1427 h 1431"/>
                <a:gd name="T54" fmla="*/ 355 w 489"/>
                <a:gd name="T55" fmla="*/ 1423 h 1431"/>
                <a:gd name="T56" fmla="*/ 346 w 489"/>
                <a:gd name="T57" fmla="*/ 1418 h 1431"/>
                <a:gd name="T58" fmla="*/ 346 w 489"/>
                <a:gd name="T59" fmla="*/ 1418 h 1431"/>
                <a:gd name="T60" fmla="*/ 303 w 489"/>
                <a:gd name="T61" fmla="*/ 1420 h 1431"/>
                <a:gd name="T62" fmla="*/ 258 w 489"/>
                <a:gd name="T63" fmla="*/ 1420 h 1431"/>
                <a:gd name="T64" fmla="*/ 215 w 489"/>
                <a:gd name="T65" fmla="*/ 1421 h 1431"/>
                <a:gd name="T66" fmla="*/ 174 w 489"/>
                <a:gd name="T67" fmla="*/ 1421 h 1431"/>
                <a:gd name="T68" fmla="*/ 131 w 489"/>
                <a:gd name="T69" fmla="*/ 1420 h 1431"/>
                <a:gd name="T70" fmla="*/ 109 w 489"/>
                <a:gd name="T71" fmla="*/ 1417 h 1431"/>
                <a:gd name="T72" fmla="*/ 86 w 489"/>
                <a:gd name="T73" fmla="*/ 1414 h 1431"/>
                <a:gd name="T74" fmla="*/ 66 w 489"/>
                <a:gd name="T75" fmla="*/ 1411 h 1431"/>
                <a:gd name="T76" fmla="*/ 43 w 489"/>
                <a:gd name="T77" fmla="*/ 1406 h 1431"/>
                <a:gd name="T78" fmla="*/ 23 w 489"/>
                <a:gd name="T79" fmla="*/ 1400 h 1431"/>
                <a:gd name="T80" fmla="*/ 0 w 489"/>
                <a:gd name="T81" fmla="*/ 1392 h 1431"/>
                <a:gd name="T82" fmla="*/ 0 w 489"/>
                <a:gd name="T83" fmla="*/ 1392 h 1431"/>
                <a:gd name="T84" fmla="*/ 2 w 489"/>
                <a:gd name="T85" fmla="*/ 1221 h 1431"/>
                <a:gd name="T86" fmla="*/ 2 w 489"/>
                <a:gd name="T87" fmla="*/ 1047 h 1431"/>
                <a:gd name="T88" fmla="*/ 0 w 489"/>
                <a:gd name="T89" fmla="*/ 694 h 1431"/>
                <a:gd name="T90" fmla="*/ 0 w 489"/>
                <a:gd name="T91" fmla="*/ 521 h 1431"/>
                <a:gd name="T92" fmla="*/ 3 w 489"/>
                <a:gd name="T93" fmla="*/ 353 h 1431"/>
                <a:gd name="T94" fmla="*/ 6 w 489"/>
                <a:gd name="T95" fmla="*/ 271 h 1431"/>
                <a:gd name="T96" fmla="*/ 10 w 489"/>
                <a:gd name="T97" fmla="*/ 192 h 1431"/>
                <a:gd name="T98" fmla="*/ 14 w 489"/>
                <a:gd name="T99" fmla="*/ 116 h 1431"/>
                <a:gd name="T100" fmla="*/ 20 w 489"/>
                <a:gd name="T101" fmla="*/ 43 h 1431"/>
                <a:gd name="T102" fmla="*/ 20 w 489"/>
                <a:gd name="T103" fmla="*/ 43 h 14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9" h="1431">
                  <a:moveTo>
                    <a:pt x="20" y="43"/>
                  </a:moveTo>
                  <a:lnTo>
                    <a:pt x="20" y="43"/>
                  </a:lnTo>
                  <a:lnTo>
                    <a:pt x="37" y="65"/>
                  </a:lnTo>
                  <a:lnTo>
                    <a:pt x="55" y="86"/>
                  </a:lnTo>
                  <a:lnTo>
                    <a:pt x="74" y="105"/>
                  </a:lnTo>
                  <a:lnTo>
                    <a:pt x="93" y="123"/>
                  </a:lnTo>
                  <a:lnTo>
                    <a:pt x="114" y="138"/>
                  </a:lnTo>
                  <a:lnTo>
                    <a:pt x="138" y="151"/>
                  </a:lnTo>
                  <a:lnTo>
                    <a:pt x="161" y="162"/>
                  </a:lnTo>
                  <a:lnTo>
                    <a:pt x="188" y="170"/>
                  </a:lnTo>
                  <a:lnTo>
                    <a:pt x="188" y="170"/>
                  </a:lnTo>
                  <a:lnTo>
                    <a:pt x="225" y="131"/>
                  </a:lnTo>
                  <a:lnTo>
                    <a:pt x="263" y="94"/>
                  </a:lnTo>
                  <a:lnTo>
                    <a:pt x="281" y="73"/>
                  </a:lnTo>
                  <a:lnTo>
                    <a:pt x="300" y="51"/>
                  </a:lnTo>
                  <a:lnTo>
                    <a:pt x="318" y="26"/>
                  </a:lnTo>
                  <a:lnTo>
                    <a:pt x="336" y="0"/>
                  </a:lnTo>
                  <a:lnTo>
                    <a:pt x="336" y="0"/>
                  </a:lnTo>
                  <a:lnTo>
                    <a:pt x="489" y="1406"/>
                  </a:lnTo>
                  <a:lnTo>
                    <a:pt x="489" y="1406"/>
                  </a:lnTo>
                  <a:lnTo>
                    <a:pt x="457" y="1418"/>
                  </a:lnTo>
                  <a:lnTo>
                    <a:pt x="439" y="1424"/>
                  </a:lnTo>
                  <a:lnTo>
                    <a:pt x="421" y="1428"/>
                  </a:lnTo>
                  <a:lnTo>
                    <a:pt x="403" y="1431"/>
                  </a:lnTo>
                  <a:lnTo>
                    <a:pt x="383" y="1429"/>
                  </a:lnTo>
                  <a:lnTo>
                    <a:pt x="374" y="1428"/>
                  </a:lnTo>
                  <a:lnTo>
                    <a:pt x="365" y="1427"/>
                  </a:lnTo>
                  <a:lnTo>
                    <a:pt x="355" y="1423"/>
                  </a:lnTo>
                  <a:lnTo>
                    <a:pt x="346" y="1418"/>
                  </a:lnTo>
                  <a:lnTo>
                    <a:pt x="346" y="1418"/>
                  </a:lnTo>
                  <a:lnTo>
                    <a:pt x="303" y="1420"/>
                  </a:lnTo>
                  <a:lnTo>
                    <a:pt x="258" y="1420"/>
                  </a:lnTo>
                  <a:lnTo>
                    <a:pt x="215" y="1421"/>
                  </a:lnTo>
                  <a:lnTo>
                    <a:pt x="174" y="1421"/>
                  </a:lnTo>
                  <a:lnTo>
                    <a:pt x="131" y="1420"/>
                  </a:lnTo>
                  <a:lnTo>
                    <a:pt x="109" y="1417"/>
                  </a:lnTo>
                  <a:lnTo>
                    <a:pt x="86" y="1414"/>
                  </a:lnTo>
                  <a:lnTo>
                    <a:pt x="66" y="1411"/>
                  </a:lnTo>
                  <a:lnTo>
                    <a:pt x="43" y="1406"/>
                  </a:lnTo>
                  <a:lnTo>
                    <a:pt x="23" y="1400"/>
                  </a:lnTo>
                  <a:lnTo>
                    <a:pt x="0" y="1392"/>
                  </a:lnTo>
                  <a:lnTo>
                    <a:pt x="0" y="1392"/>
                  </a:lnTo>
                  <a:lnTo>
                    <a:pt x="2" y="1221"/>
                  </a:lnTo>
                  <a:lnTo>
                    <a:pt x="2" y="1047"/>
                  </a:lnTo>
                  <a:lnTo>
                    <a:pt x="0" y="694"/>
                  </a:lnTo>
                  <a:lnTo>
                    <a:pt x="0" y="521"/>
                  </a:lnTo>
                  <a:lnTo>
                    <a:pt x="3" y="353"/>
                  </a:lnTo>
                  <a:lnTo>
                    <a:pt x="6" y="271"/>
                  </a:lnTo>
                  <a:lnTo>
                    <a:pt x="10" y="192"/>
                  </a:lnTo>
                  <a:lnTo>
                    <a:pt x="14" y="116"/>
                  </a:lnTo>
                  <a:lnTo>
                    <a:pt x="20" y="43"/>
                  </a:lnTo>
                  <a:lnTo>
                    <a:pt x="20" y="4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00" name="Line 582"/>
            <p:cNvSpPr>
              <a:spLocks noChangeShapeType="1"/>
            </p:cNvSpPr>
            <p:nvPr/>
          </p:nvSpPr>
          <p:spPr bwMode="auto">
            <a:xfrm flipH="1">
              <a:off x="5813425" y="29781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01" name="Freeform 583"/>
            <p:cNvSpPr>
              <a:spLocks noEditPoints="1"/>
            </p:cNvSpPr>
            <p:nvPr/>
          </p:nvSpPr>
          <p:spPr bwMode="auto">
            <a:xfrm>
              <a:off x="5980113" y="2957513"/>
              <a:ext cx="541337" cy="1100138"/>
            </a:xfrm>
            <a:custGeom>
              <a:gdLst>
                <a:gd name="T0" fmla="*/ 22 w 1024"/>
                <a:gd name="T1" fmla="*/ 16 h 2077"/>
                <a:gd name="T2" fmla="*/ 99 w 1024"/>
                <a:gd name="T3" fmla="*/ 59 h 2077"/>
                <a:gd name="T4" fmla="*/ 183 w 1024"/>
                <a:gd name="T5" fmla="*/ 93 h 2077"/>
                <a:gd name="T6" fmla="*/ 333 w 1024"/>
                <a:gd name="T7" fmla="*/ 132 h 2077"/>
                <a:gd name="T8" fmla="*/ 451 w 1024"/>
                <a:gd name="T9" fmla="*/ 154 h 2077"/>
                <a:gd name="T10" fmla="*/ 559 w 1024"/>
                <a:gd name="T11" fmla="*/ 463 h 2077"/>
                <a:gd name="T12" fmla="*/ 620 w 1024"/>
                <a:gd name="T13" fmla="*/ 657 h 2077"/>
                <a:gd name="T14" fmla="*/ 660 w 1024"/>
                <a:gd name="T15" fmla="*/ 822 h 2077"/>
                <a:gd name="T16" fmla="*/ 692 w 1024"/>
                <a:gd name="T17" fmla="*/ 1018 h 2077"/>
                <a:gd name="T18" fmla="*/ 789 w 1024"/>
                <a:gd name="T19" fmla="*/ 1116 h 2077"/>
                <a:gd name="T20" fmla="*/ 907 w 1024"/>
                <a:gd name="T21" fmla="*/ 1222 h 2077"/>
                <a:gd name="T22" fmla="*/ 1024 w 1024"/>
                <a:gd name="T23" fmla="*/ 1313 h 2077"/>
                <a:gd name="T24" fmla="*/ 981 w 1024"/>
                <a:gd name="T25" fmla="*/ 1330 h 2077"/>
                <a:gd name="T26" fmla="*/ 942 w 1024"/>
                <a:gd name="T27" fmla="*/ 1364 h 2077"/>
                <a:gd name="T28" fmla="*/ 910 w 1024"/>
                <a:gd name="T29" fmla="*/ 1413 h 2077"/>
                <a:gd name="T30" fmla="*/ 886 w 1024"/>
                <a:gd name="T31" fmla="*/ 1470 h 2077"/>
                <a:gd name="T32" fmla="*/ 874 w 1024"/>
                <a:gd name="T33" fmla="*/ 1532 h 2077"/>
                <a:gd name="T34" fmla="*/ 861 w 1024"/>
                <a:gd name="T35" fmla="*/ 1550 h 2077"/>
                <a:gd name="T36" fmla="*/ 807 w 1024"/>
                <a:gd name="T37" fmla="*/ 1527 h 2077"/>
                <a:gd name="T38" fmla="*/ 732 w 1024"/>
                <a:gd name="T39" fmla="*/ 1480 h 2077"/>
                <a:gd name="T40" fmla="*/ 650 w 1024"/>
                <a:gd name="T41" fmla="*/ 1414 h 2077"/>
                <a:gd name="T42" fmla="*/ 573 w 1024"/>
                <a:gd name="T43" fmla="*/ 1334 h 2077"/>
                <a:gd name="T44" fmla="*/ 523 w 1024"/>
                <a:gd name="T45" fmla="*/ 1259 h 2077"/>
                <a:gd name="T46" fmla="*/ 495 w 1024"/>
                <a:gd name="T47" fmla="*/ 1177 h 2077"/>
                <a:gd name="T48" fmla="*/ 438 w 1024"/>
                <a:gd name="T49" fmla="*/ 1026 h 2077"/>
                <a:gd name="T50" fmla="*/ 393 w 1024"/>
                <a:gd name="T51" fmla="*/ 893 h 2077"/>
                <a:gd name="T52" fmla="*/ 372 w 1024"/>
                <a:gd name="T53" fmla="*/ 921 h 2077"/>
                <a:gd name="T54" fmla="*/ 365 w 1024"/>
                <a:gd name="T55" fmla="*/ 1145 h 2077"/>
                <a:gd name="T56" fmla="*/ 395 w 1024"/>
                <a:gd name="T57" fmla="*/ 1235 h 2077"/>
                <a:gd name="T58" fmla="*/ 441 w 1024"/>
                <a:gd name="T59" fmla="*/ 1417 h 2077"/>
                <a:gd name="T60" fmla="*/ 512 w 1024"/>
                <a:gd name="T61" fmla="*/ 1781 h 2077"/>
                <a:gd name="T62" fmla="*/ 531 w 1024"/>
                <a:gd name="T63" fmla="*/ 1919 h 2077"/>
                <a:gd name="T64" fmla="*/ 520 w 1024"/>
                <a:gd name="T65" fmla="*/ 2020 h 2077"/>
                <a:gd name="T66" fmla="*/ 505 w 1024"/>
                <a:gd name="T67" fmla="*/ 2058 h 2077"/>
                <a:gd name="T68" fmla="*/ 490 w 1024"/>
                <a:gd name="T69" fmla="*/ 2072 h 2077"/>
                <a:gd name="T70" fmla="*/ 472 w 1024"/>
                <a:gd name="T71" fmla="*/ 2077 h 2077"/>
                <a:gd name="T72" fmla="*/ 431 w 1024"/>
                <a:gd name="T73" fmla="*/ 2068 h 2077"/>
                <a:gd name="T74" fmla="*/ 372 w 1024"/>
                <a:gd name="T75" fmla="*/ 2029 h 2077"/>
                <a:gd name="T76" fmla="*/ 302 w 1024"/>
                <a:gd name="T77" fmla="*/ 1911 h 2077"/>
                <a:gd name="T78" fmla="*/ 226 w 1024"/>
                <a:gd name="T79" fmla="*/ 1738 h 2077"/>
                <a:gd name="T80" fmla="*/ 169 w 1024"/>
                <a:gd name="T81" fmla="*/ 1567 h 2077"/>
                <a:gd name="T82" fmla="*/ 112 w 1024"/>
                <a:gd name="T83" fmla="*/ 1341 h 2077"/>
                <a:gd name="T84" fmla="*/ 50 w 1024"/>
                <a:gd name="T85" fmla="*/ 1116 h 2077"/>
                <a:gd name="T86" fmla="*/ 35 w 1024"/>
                <a:gd name="T87" fmla="*/ 975 h 2077"/>
                <a:gd name="T88" fmla="*/ 15 w 1024"/>
                <a:gd name="T89" fmla="*/ 695 h 2077"/>
                <a:gd name="T90" fmla="*/ 3 w 1024"/>
                <a:gd name="T91" fmla="*/ 277 h 2077"/>
                <a:gd name="T92" fmla="*/ 0 w 1024"/>
                <a:gd name="T93" fmla="*/ 0 h 20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2077">
                  <a:moveTo>
                    <a:pt x="0" y="0"/>
                  </a:moveTo>
                  <a:lnTo>
                    <a:pt x="0" y="0"/>
                  </a:lnTo>
                  <a:lnTo>
                    <a:pt x="22" y="16"/>
                  </a:lnTo>
                  <a:lnTo>
                    <a:pt x="47" y="33"/>
                  </a:lnTo>
                  <a:lnTo>
                    <a:pt x="72" y="47"/>
                  </a:lnTo>
                  <a:lnTo>
                    <a:pt x="99" y="59"/>
                  </a:lnTo>
                  <a:lnTo>
                    <a:pt x="126" y="72"/>
                  </a:lnTo>
                  <a:lnTo>
                    <a:pt x="154" y="83"/>
                  </a:lnTo>
                  <a:lnTo>
                    <a:pt x="183" y="93"/>
                  </a:lnTo>
                  <a:lnTo>
                    <a:pt x="212" y="102"/>
                  </a:lnTo>
                  <a:lnTo>
                    <a:pt x="273" y="119"/>
                  </a:lnTo>
                  <a:lnTo>
                    <a:pt x="333" y="132"/>
                  </a:lnTo>
                  <a:lnTo>
                    <a:pt x="393" y="144"/>
                  </a:lnTo>
                  <a:lnTo>
                    <a:pt x="451" y="154"/>
                  </a:lnTo>
                  <a:lnTo>
                    <a:pt x="451" y="154"/>
                  </a:lnTo>
                  <a:lnTo>
                    <a:pt x="488" y="265"/>
                  </a:lnTo>
                  <a:lnTo>
                    <a:pt x="524" y="366"/>
                  </a:lnTo>
                  <a:lnTo>
                    <a:pt x="559" y="463"/>
                  </a:lnTo>
                  <a:lnTo>
                    <a:pt x="591" y="559"/>
                  </a:lnTo>
                  <a:lnTo>
                    <a:pt x="606" y="607"/>
                  </a:lnTo>
                  <a:lnTo>
                    <a:pt x="620" y="657"/>
                  </a:lnTo>
                  <a:lnTo>
                    <a:pt x="634" y="710"/>
                  </a:lnTo>
                  <a:lnTo>
                    <a:pt x="648" y="764"/>
                  </a:lnTo>
                  <a:lnTo>
                    <a:pt x="660" y="822"/>
                  </a:lnTo>
                  <a:lnTo>
                    <a:pt x="671" y="883"/>
                  </a:lnTo>
                  <a:lnTo>
                    <a:pt x="682" y="948"/>
                  </a:lnTo>
                  <a:lnTo>
                    <a:pt x="692" y="1018"/>
                  </a:lnTo>
                  <a:lnTo>
                    <a:pt x="692" y="1018"/>
                  </a:lnTo>
                  <a:lnTo>
                    <a:pt x="756" y="1084"/>
                  </a:lnTo>
                  <a:lnTo>
                    <a:pt x="789" y="1116"/>
                  </a:lnTo>
                  <a:lnTo>
                    <a:pt x="824" y="1148"/>
                  </a:lnTo>
                  <a:lnTo>
                    <a:pt x="863" y="1183"/>
                  </a:lnTo>
                  <a:lnTo>
                    <a:pt x="907" y="1222"/>
                  </a:lnTo>
                  <a:lnTo>
                    <a:pt x="961" y="1265"/>
                  </a:lnTo>
                  <a:lnTo>
                    <a:pt x="1024" y="1313"/>
                  </a:lnTo>
                  <a:lnTo>
                    <a:pt x="1024" y="1313"/>
                  </a:lnTo>
                  <a:lnTo>
                    <a:pt x="1008" y="1316"/>
                  </a:lnTo>
                  <a:lnTo>
                    <a:pt x="994" y="1321"/>
                  </a:lnTo>
                  <a:lnTo>
                    <a:pt x="981" y="1330"/>
                  </a:lnTo>
                  <a:lnTo>
                    <a:pt x="967" y="1339"/>
                  </a:lnTo>
                  <a:lnTo>
                    <a:pt x="954" y="1352"/>
                  </a:lnTo>
                  <a:lnTo>
                    <a:pt x="942" y="1364"/>
                  </a:lnTo>
                  <a:lnTo>
                    <a:pt x="931" y="1380"/>
                  </a:lnTo>
                  <a:lnTo>
                    <a:pt x="920" y="1395"/>
                  </a:lnTo>
                  <a:lnTo>
                    <a:pt x="910" y="1413"/>
                  </a:lnTo>
                  <a:lnTo>
                    <a:pt x="900" y="1431"/>
                  </a:lnTo>
                  <a:lnTo>
                    <a:pt x="892" y="1450"/>
                  </a:lnTo>
                  <a:lnTo>
                    <a:pt x="886" y="1470"/>
                  </a:lnTo>
                  <a:lnTo>
                    <a:pt x="881" y="1491"/>
                  </a:lnTo>
                  <a:lnTo>
                    <a:pt x="877" y="1511"/>
                  </a:lnTo>
                  <a:lnTo>
                    <a:pt x="874" y="1532"/>
                  </a:lnTo>
                  <a:lnTo>
                    <a:pt x="872" y="1553"/>
                  </a:lnTo>
                  <a:lnTo>
                    <a:pt x="872" y="1553"/>
                  </a:lnTo>
                  <a:lnTo>
                    <a:pt x="861" y="1550"/>
                  </a:lnTo>
                  <a:lnTo>
                    <a:pt x="846" y="1545"/>
                  </a:lnTo>
                  <a:lnTo>
                    <a:pt x="828" y="1538"/>
                  </a:lnTo>
                  <a:lnTo>
                    <a:pt x="807" y="1527"/>
                  </a:lnTo>
                  <a:lnTo>
                    <a:pt x="784" y="1513"/>
                  </a:lnTo>
                  <a:lnTo>
                    <a:pt x="759" y="1498"/>
                  </a:lnTo>
                  <a:lnTo>
                    <a:pt x="732" y="1480"/>
                  </a:lnTo>
                  <a:lnTo>
                    <a:pt x="705" y="1460"/>
                  </a:lnTo>
                  <a:lnTo>
                    <a:pt x="677" y="1438"/>
                  </a:lnTo>
                  <a:lnTo>
                    <a:pt x="650" y="1414"/>
                  </a:lnTo>
                  <a:lnTo>
                    <a:pt x="623" y="1389"/>
                  </a:lnTo>
                  <a:lnTo>
                    <a:pt x="598" y="1362"/>
                  </a:lnTo>
                  <a:lnTo>
                    <a:pt x="573" y="1334"/>
                  </a:lnTo>
                  <a:lnTo>
                    <a:pt x="551" y="1305"/>
                  </a:lnTo>
                  <a:lnTo>
                    <a:pt x="531" y="1274"/>
                  </a:lnTo>
                  <a:lnTo>
                    <a:pt x="523" y="1259"/>
                  </a:lnTo>
                  <a:lnTo>
                    <a:pt x="516" y="1244"/>
                  </a:lnTo>
                  <a:lnTo>
                    <a:pt x="516" y="1244"/>
                  </a:lnTo>
                  <a:lnTo>
                    <a:pt x="495" y="1177"/>
                  </a:lnTo>
                  <a:lnTo>
                    <a:pt x="474" y="1120"/>
                  </a:lnTo>
                  <a:lnTo>
                    <a:pt x="456" y="1070"/>
                  </a:lnTo>
                  <a:lnTo>
                    <a:pt x="438" y="1026"/>
                  </a:lnTo>
                  <a:lnTo>
                    <a:pt x="422" y="983"/>
                  </a:lnTo>
                  <a:lnTo>
                    <a:pt x="406" y="940"/>
                  </a:lnTo>
                  <a:lnTo>
                    <a:pt x="393" y="893"/>
                  </a:lnTo>
                  <a:lnTo>
                    <a:pt x="379" y="839"/>
                  </a:lnTo>
                  <a:lnTo>
                    <a:pt x="379" y="839"/>
                  </a:lnTo>
                  <a:lnTo>
                    <a:pt x="372" y="921"/>
                  </a:lnTo>
                  <a:lnTo>
                    <a:pt x="368" y="998"/>
                  </a:lnTo>
                  <a:lnTo>
                    <a:pt x="366" y="1073"/>
                  </a:lnTo>
                  <a:lnTo>
                    <a:pt x="365" y="1145"/>
                  </a:lnTo>
                  <a:lnTo>
                    <a:pt x="365" y="1145"/>
                  </a:lnTo>
                  <a:lnTo>
                    <a:pt x="381" y="1191"/>
                  </a:lnTo>
                  <a:lnTo>
                    <a:pt x="395" y="1235"/>
                  </a:lnTo>
                  <a:lnTo>
                    <a:pt x="408" y="1281"/>
                  </a:lnTo>
                  <a:lnTo>
                    <a:pt x="420" y="1327"/>
                  </a:lnTo>
                  <a:lnTo>
                    <a:pt x="441" y="1417"/>
                  </a:lnTo>
                  <a:lnTo>
                    <a:pt x="460" y="1509"/>
                  </a:lnTo>
                  <a:lnTo>
                    <a:pt x="495" y="1689"/>
                  </a:lnTo>
                  <a:lnTo>
                    <a:pt x="512" y="1781"/>
                  </a:lnTo>
                  <a:lnTo>
                    <a:pt x="531" y="1871"/>
                  </a:lnTo>
                  <a:lnTo>
                    <a:pt x="531" y="1871"/>
                  </a:lnTo>
                  <a:lnTo>
                    <a:pt x="531" y="1919"/>
                  </a:lnTo>
                  <a:lnTo>
                    <a:pt x="530" y="1959"/>
                  </a:lnTo>
                  <a:lnTo>
                    <a:pt x="526" y="1993"/>
                  </a:lnTo>
                  <a:lnTo>
                    <a:pt x="520" y="2020"/>
                  </a:lnTo>
                  <a:lnTo>
                    <a:pt x="513" y="2041"/>
                  </a:lnTo>
                  <a:lnTo>
                    <a:pt x="509" y="2050"/>
                  </a:lnTo>
                  <a:lnTo>
                    <a:pt x="505" y="2058"/>
                  </a:lnTo>
                  <a:lnTo>
                    <a:pt x="499" y="2063"/>
                  </a:lnTo>
                  <a:lnTo>
                    <a:pt x="495" y="2069"/>
                  </a:lnTo>
                  <a:lnTo>
                    <a:pt x="490" y="2072"/>
                  </a:lnTo>
                  <a:lnTo>
                    <a:pt x="484" y="2075"/>
                  </a:lnTo>
                  <a:lnTo>
                    <a:pt x="479" y="2077"/>
                  </a:lnTo>
                  <a:lnTo>
                    <a:pt x="472" y="2077"/>
                  </a:lnTo>
                  <a:lnTo>
                    <a:pt x="459" y="2077"/>
                  </a:lnTo>
                  <a:lnTo>
                    <a:pt x="445" y="2073"/>
                  </a:lnTo>
                  <a:lnTo>
                    <a:pt x="431" y="2068"/>
                  </a:lnTo>
                  <a:lnTo>
                    <a:pt x="418" y="2059"/>
                  </a:lnTo>
                  <a:lnTo>
                    <a:pt x="402" y="2051"/>
                  </a:lnTo>
                  <a:lnTo>
                    <a:pt x="372" y="2029"/>
                  </a:lnTo>
                  <a:lnTo>
                    <a:pt x="372" y="2029"/>
                  </a:lnTo>
                  <a:lnTo>
                    <a:pt x="336" y="1969"/>
                  </a:lnTo>
                  <a:lnTo>
                    <a:pt x="302" y="1911"/>
                  </a:lnTo>
                  <a:lnTo>
                    <a:pt x="275" y="1853"/>
                  </a:lnTo>
                  <a:lnTo>
                    <a:pt x="248" y="1794"/>
                  </a:lnTo>
                  <a:lnTo>
                    <a:pt x="226" y="1738"/>
                  </a:lnTo>
                  <a:lnTo>
                    <a:pt x="205" y="1679"/>
                  </a:lnTo>
                  <a:lnTo>
                    <a:pt x="187" y="1622"/>
                  </a:lnTo>
                  <a:lnTo>
                    <a:pt x="169" y="1567"/>
                  </a:lnTo>
                  <a:lnTo>
                    <a:pt x="154" y="1510"/>
                  </a:lnTo>
                  <a:lnTo>
                    <a:pt x="140" y="1453"/>
                  </a:lnTo>
                  <a:lnTo>
                    <a:pt x="112" y="1341"/>
                  </a:lnTo>
                  <a:lnTo>
                    <a:pt x="83" y="1229"/>
                  </a:lnTo>
                  <a:lnTo>
                    <a:pt x="68" y="1172"/>
                  </a:lnTo>
                  <a:lnTo>
                    <a:pt x="50" y="1116"/>
                  </a:lnTo>
                  <a:lnTo>
                    <a:pt x="50" y="1116"/>
                  </a:lnTo>
                  <a:lnTo>
                    <a:pt x="42" y="1045"/>
                  </a:lnTo>
                  <a:lnTo>
                    <a:pt x="35" y="975"/>
                  </a:lnTo>
                  <a:lnTo>
                    <a:pt x="29" y="904"/>
                  </a:lnTo>
                  <a:lnTo>
                    <a:pt x="24" y="835"/>
                  </a:lnTo>
                  <a:lnTo>
                    <a:pt x="15" y="695"/>
                  </a:lnTo>
                  <a:lnTo>
                    <a:pt x="10" y="555"/>
                  </a:lnTo>
                  <a:lnTo>
                    <a:pt x="6" y="416"/>
                  </a:lnTo>
                  <a:lnTo>
                    <a:pt x="3" y="277"/>
                  </a:lnTo>
                  <a:lnTo>
                    <a:pt x="0" y="0"/>
                  </a:lnTo>
                  <a:lnTo>
                    <a:pt x="0" y="0"/>
                  </a:lnTo>
                  <a:close/>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2" name="Freeform 584"/>
            <p:cNvSpPr/>
            <p:nvPr/>
          </p:nvSpPr>
          <p:spPr bwMode="auto">
            <a:xfrm>
              <a:off x="5980113" y="2957513"/>
              <a:ext cx="541337" cy="1100138"/>
            </a:xfrm>
            <a:custGeom>
              <a:gdLst>
                <a:gd name="T0" fmla="*/ 22 w 1024"/>
                <a:gd name="T1" fmla="*/ 16 h 2077"/>
                <a:gd name="T2" fmla="*/ 99 w 1024"/>
                <a:gd name="T3" fmla="*/ 59 h 2077"/>
                <a:gd name="T4" fmla="*/ 183 w 1024"/>
                <a:gd name="T5" fmla="*/ 93 h 2077"/>
                <a:gd name="T6" fmla="*/ 333 w 1024"/>
                <a:gd name="T7" fmla="*/ 132 h 2077"/>
                <a:gd name="T8" fmla="*/ 451 w 1024"/>
                <a:gd name="T9" fmla="*/ 154 h 2077"/>
                <a:gd name="T10" fmla="*/ 559 w 1024"/>
                <a:gd name="T11" fmla="*/ 463 h 2077"/>
                <a:gd name="T12" fmla="*/ 620 w 1024"/>
                <a:gd name="T13" fmla="*/ 657 h 2077"/>
                <a:gd name="T14" fmla="*/ 660 w 1024"/>
                <a:gd name="T15" fmla="*/ 822 h 2077"/>
                <a:gd name="T16" fmla="*/ 692 w 1024"/>
                <a:gd name="T17" fmla="*/ 1018 h 2077"/>
                <a:gd name="T18" fmla="*/ 789 w 1024"/>
                <a:gd name="T19" fmla="*/ 1116 h 2077"/>
                <a:gd name="T20" fmla="*/ 907 w 1024"/>
                <a:gd name="T21" fmla="*/ 1222 h 2077"/>
                <a:gd name="T22" fmla="*/ 1024 w 1024"/>
                <a:gd name="T23" fmla="*/ 1313 h 2077"/>
                <a:gd name="T24" fmla="*/ 981 w 1024"/>
                <a:gd name="T25" fmla="*/ 1330 h 2077"/>
                <a:gd name="T26" fmla="*/ 942 w 1024"/>
                <a:gd name="T27" fmla="*/ 1364 h 2077"/>
                <a:gd name="T28" fmla="*/ 910 w 1024"/>
                <a:gd name="T29" fmla="*/ 1413 h 2077"/>
                <a:gd name="T30" fmla="*/ 886 w 1024"/>
                <a:gd name="T31" fmla="*/ 1470 h 2077"/>
                <a:gd name="T32" fmla="*/ 874 w 1024"/>
                <a:gd name="T33" fmla="*/ 1532 h 2077"/>
                <a:gd name="T34" fmla="*/ 861 w 1024"/>
                <a:gd name="T35" fmla="*/ 1550 h 2077"/>
                <a:gd name="T36" fmla="*/ 807 w 1024"/>
                <a:gd name="T37" fmla="*/ 1527 h 2077"/>
                <a:gd name="T38" fmla="*/ 732 w 1024"/>
                <a:gd name="T39" fmla="*/ 1480 h 2077"/>
                <a:gd name="T40" fmla="*/ 650 w 1024"/>
                <a:gd name="T41" fmla="*/ 1414 h 2077"/>
                <a:gd name="T42" fmla="*/ 573 w 1024"/>
                <a:gd name="T43" fmla="*/ 1334 h 2077"/>
                <a:gd name="T44" fmla="*/ 523 w 1024"/>
                <a:gd name="T45" fmla="*/ 1259 h 2077"/>
                <a:gd name="T46" fmla="*/ 495 w 1024"/>
                <a:gd name="T47" fmla="*/ 1177 h 2077"/>
                <a:gd name="T48" fmla="*/ 438 w 1024"/>
                <a:gd name="T49" fmla="*/ 1026 h 2077"/>
                <a:gd name="T50" fmla="*/ 393 w 1024"/>
                <a:gd name="T51" fmla="*/ 893 h 2077"/>
                <a:gd name="T52" fmla="*/ 372 w 1024"/>
                <a:gd name="T53" fmla="*/ 921 h 2077"/>
                <a:gd name="T54" fmla="*/ 365 w 1024"/>
                <a:gd name="T55" fmla="*/ 1145 h 2077"/>
                <a:gd name="T56" fmla="*/ 395 w 1024"/>
                <a:gd name="T57" fmla="*/ 1235 h 2077"/>
                <a:gd name="T58" fmla="*/ 441 w 1024"/>
                <a:gd name="T59" fmla="*/ 1417 h 2077"/>
                <a:gd name="T60" fmla="*/ 512 w 1024"/>
                <a:gd name="T61" fmla="*/ 1781 h 2077"/>
                <a:gd name="T62" fmla="*/ 531 w 1024"/>
                <a:gd name="T63" fmla="*/ 1919 h 2077"/>
                <a:gd name="T64" fmla="*/ 520 w 1024"/>
                <a:gd name="T65" fmla="*/ 2020 h 2077"/>
                <a:gd name="T66" fmla="*/ 505 w 1024"/>
                <a:gd name="T67" fmla="*/ 2058 h 2077"/>
                <a:gd name="T68" fmla="*/ 490 w 1024"/>
                <a:gd name="T69" fmla="*/ 2072 h 2077"/>
                <a:gd name="T70" fmla="*/ 472 w 1024"/>
                <a:gd name="T71" fmla="*/ 2077 h 2077"/>
                <a:gd name="T72" fmla="*/ 431 w 1024"/>
                <a:gd name="T73" fmla="*/ 2068 h 2077"/>
                <a:gd name="T74" fmla="*/ 372 w 1024"/>
                <a:gd name="T75" fmla="*/ 2029 h 2077"/>
                <a:gd name="T76" fmla="*/ 302 w 1024"/>
                <a:gd name="T77" fmla="*/ 1911 h 2077"/>
                <a:gd name="T78" fmla="*/ 226 w 1024"/>
                <a:gd name="T79" fmla="*/ 1738 h 2077"/>
                <a:gd name="T80" fmla="*/ 169 w 1024"/>
                <a:gd name="T81" fmla="*/ 1567 h 2077"/>
                <a:gd name="T82" fmla="*/ 112 w 1024"/>
                <a:gd name="T83" fmla="*/ 1341 h 2077"/>
                <a:gd name="T84" fmla="*/ 50 w 1024"/>
                <a:gd name="T85" fmla="*/ 1116 h 2077"/>
                <a:gd name="T86" fmla="*/ 35 w 1024"/>
                <a:gd name="T87" fmla="*/ 975 h 2077"/>
                <a:gd name="T88" fmla="*/ 15 w 1024"/>
                <a:gd name="T89" fmla="*/ 695 h 2077"/>
                <a:gd name="T90" fmla="*/ 3 w 1024"/>
                <a:gd name="T91" fmla="*/ 277 h 20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4" h="2077">
                  <a:moveTo>
                    <a:pt x="0" y="0"/>
                  </a:moveTo>
                  <a:lnTo>
                    <a:pt x="0" y="0"/>
                  </a:lnTo>
                  <a:lnTo>
                    <a:pt x="22" y="16"/>
                  </a:lnTo>
                  <a:lnTo>
                    <a:pt x="47" y="33"/>
                  </a:lnTo>
                  <a:lnTo>
                    <a:pt x="72" y="47"/>
                  </a:lnTo>
                  <a:lnTo>
                    <a:pt x="99" y="59"/>
                  </a:lnTo>
                  <a:lnTo>
                    <a:pt x="126" y="72"/>
                  </a:lnTo>
                  <a:lnTo>
                    <a:pt x="154" y="83"/>
                  </a:lnTo>
                  <a:lnTo>
                    <a:pt x="183" y="93"/>
                  </a:lnTo>
                  <a:lnTo>
                    <a:pt x="212" y="102"/>
                  </a:lnTo>
                  <a:lnTo>
                    <a:pt x="273" y="119"/>
                  </a:lnTo>
                  <a:lnTo>
                    <a:pt x="333" y="132"/>
                  </a:lnTo>
                  <a:lnTo>
                    <a:pt x="393" y="144"/>
                  </a:lnTo>
                  <a:lnTo>
                    <a:pt x="451" y="154"/>
                  </a:lnTo>
                  <a:lnTo>
                    <a:pt x="451" y="154"/>
                  </a:lnTo>
                  <a:lnTo>
                    <a:pt x="488" y="265"/>
                  </a:lnTo>
                  <a:lnTo>
                    <a:pt x="524" y="366"/>
                  </a:lnTo>
                  <a:lnTo>
                    <a:pt x="559" y="463"/>
                  </a:lnTo>
                  <a:lnTo>
                    <a:pt x="591" y="559"/>
                  </a:lnTo>
                  <a:lnTo>
                    <a:pt x="606" y="607"/>
                  </a:lnTo>
                  <a:lnTo>
                    <a:pt x="620" y="657"/>
                  </a:lnTo>
                  <a:lnTo>
                    <a:pt x="634" y="710"/>
                  </a:lnTo>
                  <a:lnTo>
                    <a:pt x="648" y="764"/>
                  </a:lnTo>
                  <a:lnTo>
                    <a:pt x="660" y="822"/>
                  </a:lnTo>
                  <a:lnTo>
                    <a:pt x="671" y="883"/>
                  </a:lnTo>
                  <a:lnTo>
                    <a:pt x="682" y="948"/>
                  </a:lnTo>
                  <a:lnTo>
                    <a:pt x="692" y="1018"/>
                  </a:lnTo>
                  <a:lnTo>
                    <a:pt x="692" y="1018"/>
                  </a:lnTo>
                  <a:lnTo>
                    <a:pt x="756" y="1084"/>
                  </a:lnTo>
                  <a:lnTo>
                    <a:pt x="789" y="1116"/>
                  </a:lnTo>
                  <a:lnTo>
                    <a:pt x="824" y="1148"/>
                  </a:lnTo>
                  <a:lnTo>
                    <a:pt x="863" y="1183"/>
                  </a:lnTo>
                  <a:lnTo>
                    <a:pt x="907" y="1222"/>
                  </a:lnTo>
                  <a:lnTo>
                    <a:pt x="961" y="1265"/>
                  </a:lnTo>
                  <a:lnTo>
                    <a:pt x="1024" y="1313"/>
                  </a:lnTo>
                  <a:lnTo>
                    <a:pt x="1024" y="1313"/>
                  </a:lnTo>
                  <a:lnTo>
                    <a:pt x="1008" y="1316"/>
                  </a:lnTo>
                  <a:lnTo>
                    <a:pt x="994" y="1321"/>
                  </a:lnTo>
                  <a:lnTo>
                    <a:pt x="981" y="1330"/>
                  </a:lnTo>
                  <a:lnTo>
                    <a:pt x="967" y="1339"/>
                  </a:lnTo>
                  <a:lnTo>
                    <a:pt x="954" y="1352"/>
                  </a:lnTo>
                  <a:lnTo>
                    <a:pt x="942" y="1364"/>
                  </a:lnTo>
                  <a:lnTo>
                    <a:pt x="931" y="1380"/>
                  </a:lnTo>
                  <a:lnTo>
                    <a:pt x="920" y="1395"/>
                  </a:lnTo>
                  <a:lnTo>
                    <a:pt x="910" y="1413"/>
                  </a:lnTo>
                  <a:lnTo>
                    <a:pt x="900" y="1431"/>
                  </a:lnTo>
                  <a:lnTo>
                    <a:pt x="892" y="1450"/>
                  </a:lnTo>
                  <a:lnTo>
                    <a:pt x="886" y="1470"/>
                  </a:lnTo>
                  <a:lnTo>
                    <a:pt x="881" y="1491"/>
                  </a:lnTo>
                  <a:lnTo>
                    <a:pt x="877" y="1511"/>
                  </a:lnTo>
                  <a:lnTo>
                    <a:pt x="874" y="1532"/>
                  </a:lnTo>
                  <a:lnTo>
                    <a:pt x="872" y="1553"/>
                  </a:lnTo>
                  <a:lnTo>
                    <a:pt x="872" y="1553"/>
                  </a:lnTo>
                  <a:lnTo>
                    <a:pt x="861" y="1550"/>
                  </a:lnTo>
                  <a:lnTo>
                    <a:pt x="846" y="1545"/>
                  </a:lnTo>
                  <a:lnTo>
                    <a:pt x="828" y="1538"/>
                  </a:lnTo>
                  <a:lnTo>
                    <a:pt x="807" y="1527"/>
                  </a:lnTo>
                  <a:lnTo>
                    <a:pt x="784" y="1513"/>
                  </a:lnTo>
                  <a:lnTo>
                    <a:pt x="759" y="1498"/>
                  </a:lnTo>
                  <a:lnTo>
                    <a:pt x="732" y="1480"/>
                  </a:lnTo>
                  <a:lnTo>
                    <a:pt x="705" y="1460"/>
                  </a:lnTo>
                  <a:lnTo>
                    <a:pt x="677" y="1438"/>
                  </a:lnTo>
                  <a:lnTo>
                    <a:pt x="650" y="1414"/>
                  </a:lnTo>
                  <a:lnTo>
                    <a:pt x="623" y="1389"/>
                  </a:lnTo>
                  <a:lnTo>
                    <a:pt x="598" y="1362"/>
                  </a:lnTo>
                  <a:lnTo>
                    <a:pt x="573" y="1334"/>
                  </a:lnTo>
                  <a:lnTo>
                    <a:pt x="551" y="1305"/>
                  </a:lnTo>
                  <a:lnTo>
                    <a:pt x="531" y="1274"/>
                  </a:lnTo>
                  <a:lnTo>
                    <a:pt x="523" y="1259"/>
                  </a:lnTo>
                  <a:lnTo>
                    <a:pt x="516" y="1244"/>
                  </a:lnTo>
                  <a:lnTo>
                    <a:pt x="516" y="1244"/>
                  </a:lnTo>
                  <a:lnTo>
                    <a:pt x="495" y="1177"/>
                  </a:lnTo>
                  <a:lnTo>
                    <a:pt x="474" y="1120"/>
                  </a:lnTo>
                  <a:lnTo>
                    <a:pt x="456" y="1070"/>
                  </a:lnTo>
                  <a:lnTo>
                    <a:pt x="438" y="1026"/>
                  </a:lnTo>
                  <a:lnTo>
                    <a:pt x="422" y="983"/>
                  </a:lnTo>
                  <a:lnTo>
                    <a:pt x="406" y="940"/>
                  </a:lnTo>
                  <a:lnTo>
                    <a:pt x="393" y="893"/>
                  </a:lnTo>
                  <a:lnTo>
                    <a:pt x="379" y="839"/>
                  </a:lnTo>
                  <a:lnTo>
                    <a:pt x="379" y="839"/>
                  </a:lnTo>
                  <a:lnTo>
                    <a:pt x="372" y="921"/>
                  </a:lnTo>
                  <a:lnTo>
                    <a:pt x="368" y="998"/>
                  </a:lnTo>
                  <a:lnTo>
                    <a:pt x="366" y="1073"/>
                  </a:lnTo>
                  <a:lnTo>
                    <a:pt x="365" y="1145"/>
                  </a:lnTo>
                  <a:lnTo>
                    <a:pt x="365" y="1145"/>
                  </a:lnTo>
                  <a:lnTo>
                    <a:pt x="381" y="1191"/>
                  </a:lnTo>
                  <a:lnTo>
                    <a:pt x="395" y="1235"/>
                  </a:lnTo>
                  <a:lnTo>
                    <a:pt x="408" y="1281"/>
                  </a:lnTo>
                  <a:lnTo>
                    <a:pt x="420" y="1327"/>
                  </a:lnTo>
                  <a:lnTo>
                    <a:pt x="441" y="1417"/>
                  </a:lnTo>
                  <a:lnTo>
                    <a:pt x="460" y="1509"/>
                  </a:lnTo>
                  <a:lnTo>
                    <a:pt x="495" y="1689"/>
                  </a:lnTo>
                  <a:lnTo>
                    <a:pt x="512" y="1781"/>
                  </a:lnTo>
                  <a:lnTo>
                    <a:pt x="531" y="1871"/>
                  </a:lnTo>
                  <a:lnTo>
                    <a:pt x="531" y="1871"/>
                  </a:lnTo>
                  <a:lnTo>
                    <a:pt x="531" y="1919"/>
                  </a:lnTo>
                  <a:lnTo>
                    <a:pt x="530" y="1959"/>
                  </a:lnTo>
                  <a:lnTo>
                    <a:pt x="526" y="1993"/>
                  </a:lnTo>
                  <a:lnTo>
                    <a:pt x="520" y="2020"/>
                  </a:lnTo>
                  <a:lnTo>
                    <a:pt x="513" y="2041"/>
                  </a:lnTo>
                  <a:lnTo>
                    <a:pt x="509" y="2050"/>
                  </a:lnTo>
                  <a:lnTo>
                    <a:pt x="505" y="2058"/>
                  </a:lnTo>
                  <a:lnTo>
                    <a:pt x="499" y="2063"/>
                  </a:lnTo>
                  <a:lnTo>
                    <a:pt x="495" y="2069"/>
                  </a:lnTo>
                  <a:lnTo>
                    <a:pt x="490" y="2072"/>
                  </a:lnTo>
                  <a:lnTo>
                    <a:pt x="484" y="2075"/>
                  </a:lnTo>
                  <a:lnTo>
                    <a:pt x="479" y="2077"/>
                  </a:lnTo>
                  <a:lnTo>
                    <a:pt x="472" y="2077"/>
                  </a:lnTo>
                  <a:lnTo>
                    <a:pt x="459" y="2077"/>
                  </a:lnTo>
                  <a:lnTo>
                    <a:pt x="445" y="2073"/>
                  </a:lnTo>
                  <a:lnTo>
                    <a:pt x="431" y="2068"/>
                  </a:lnTo>
                  <a:lnTo>
                    <a:pt x="418" y="2059"/>
                  </a:lnTo>
                  <a:lnTo>
                    <a:pt x="402" y="2051"/>
                  </a:lnTo>
                  <a:lnTo>
                    <a:pt x="372" y="2029"/>
                  </a:lnTo>
                  <a:lnTo>
                    <a:pt x="372" y="2029"/>
                  </a:lnTo>
                  <a:lnTo>
                    <a:pt x="336" y="1969"/>
                  </a:lnTo>
                  <a:lnTo>
                    <a:pt x="302" y="1911"/>
                  </a:lnTo>
                  <a:lnTo>
                    <a:pt x="275" y="1853"/>
                  </a:lnTo>
                  <a:lnTo>
                    <a:pt x="248" y="1794"/>
                  </a:lnTo>
                  <a:lnTo>
                    <a:pt x="226" y="1738"/>
                  </a:lnTo>
                  <a:lnTo>
                    <a:pt x="205" y="1679"/>
                  </a:lnTo>
                  <a:lnTo>
                    <a:pt x="187" y="1622"/>
                  </a:lnTo>
                  <a:lnTo>
                    <a:pt x="169" y="1567"/>
                  </a:lnTo>
                  <a:lnTo>
                    <a:pt x="154" y="1510"/>
                  </a:lnTo>
                  <a:lnTo>
                    <a:pt x="140" y="1453"/>
                  </a:lnTo>
                  <a:lnTo>
                    <a:pt x="112" y="1341"/>
                  </a:lnTo>
                  <a:lnTo>
                    <a:pt x="83" y="1229"/>
                  </a:lnTo>
                  <a:lnTo>
                    <a:pt x="68" y="1172"/>
                  </a:lnTo>
                  <a:lnTo>
                    <a:pt x="50" y="1116"/>
                  </a:lnTo>
                  <a:lnTo>
                    <a:pt x="50" y="1116"/>
                  </a:lnTo>
                  <a:lnTo>
                    <a:pt x="42" y="1045"/>
                  </a:lnTo>
                  <a:lnTo>
                    <a:pt x="35" y="975"/>
                  </a:lnTo>
                  <a:lnTo>
                    <a:pt x="29" y="904"/>
                  </a:lnTo>
                  <a:lnTo>
                    <a:pt x="24" y="835"/>
                  </a:lnTo>
                  <a:lnTo>
                    <a:pt x="15" y="695"/>
                  </a:lnTo>
                  <a:lnTo>
                    <a:pt x="10" y="555"/>
                  </a:lnTo>
                  <a:lnTo>
                    <a:pt x="6" y="416"/>
                  </a:lnTo>
                  <a:lnTo>
                    <a:pt x="3" y="277"/>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3" name="Line 585"/>
            <p:cNvSpPr>
              <a:spLocks noChangeShapeType="1"/>
            </p:cNvSpPr>
            <p:nvPr/>
          </p:nvSpPr>
          <p:spPr bwMode="auto">
            <a:xfrm flipH="1">
              <a:off x="5980113" y="29575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4" name="Freeform 586"/>
            <p:cNvSpPr/>
            <p:nvPr/>
          </p:nvSpPr>
          <p:spPr bwMode="auto">
            <a:xfrm>
              <a:off x="5980113" y="2957513"/>
              <a:ext cx="541337" cy="1100138"/>
            </a:xfrm>
            <a:custGeom>
              <a:gdLst>
                <a:gd name="T0" fmla="*/ 22 w 1024"/>
                <a:gd name="T1" fmla="*/ 16 h 2077"/>
                <a:gd name="T2" fmla="*/ 99 w 1024"/>
                <a:gd name="T3" fmla="*/ 59 h 2077"/>
                <a:gd name="T4" fmla="*/ 183 w 1024"/>
                <a:gd name="T5" fmla="*/ 93 h 2077"/>
                <a:gd name="T6" fmla="*/ 333 w 1024"/>
                <a:gd name="T7" fmla="*/ 132 h 2077"/>
                <a:gd name="T8" fmla="*/ 451 w 1024"/>
                <a:gd name="T9" fmla="*/ 154 h 2077"/>
                <a:gd name="T10" fmla="*/ 559 w 1024"/>
                <a:gd name="T11" fmla="*/ 463 h 2077"/>
                <a:gd name="T12" fmla="*/ 620 w 1024"/>
                <a:gd name="T13" fmla="*/ 657 h 2077"/>
                <a:gd name="T14" fmla="*/ 660 w 1024"/>
                <a:gd name="T15" fmla="*/ 822 h 2077"/>
                <a:gd name="T16" fmla="*/ 692 w 1024"/>
                <a:gd name="T17" fmla="*/ 1019 h 2077"/>
                <a:gd name="T18" fmla="*/ 789 w 1024"/>
                <a:gd name="T19" fmla="*/ 1116 h 2077"/>
                <a:gd name="T20" fmla="*/ 907 w 1024"/>
                <a:gd name="T21" fmla="*/ 1222 h 2077"/>
                <a:gd name="T22" fmla="*/ 1024 w 1024"/>
                <a:gd name="T23" fmla="*/ 1313 h 2077"/>
                <a:gd name="T24" fmla="*/ 981 w 1024"/>
                <a:gd name="T25" fmla="*/ 1330 h 2077"/>
                <a:gd name="T26" fmla="*/ 942 w 1024"/>
                <a:gd name="T27" fmla="*/ 1364 h 2077"/>
                <a:gd name="T28" fmla="*/ 910 w 1024"/>
                <a:gd name="T29" fmla="*/ 1413 h 2077"/>
                <a:gd name="T30" fmla="*/ 886 w 1024"/>
                <a:gd name="T31" fmla="*/ 1470 h 2077"/>
                <a:gd name="T32" fmla="*/ 874 w 1024"/>
                <a:gd name="T33" fmla="*/ 1532 h 2077"/>
                <a:gd name="T34" fmla="*/ 861 w 1024"/>
                <a:gd name="T35" fmla="*/ 1550 h 2077"/>
                <a:gd name="T36" fmla="*/ 807 w 1024"/>
                <a:gd name="T37" fmla="*/ 1527 h 2077"/>
                <a:gd name="T38" fmla="*/ 732 w 1024"/>
                <a:gd name="T39" fmla="*/ 1480 h 2077"/>
                <a:gd name="T40" fmla="*/ 650 w 1024"/>
                <a:gd name="T41" fmla="*/ 1414 h 2077"/>
                <a:gd name="T42" fmla="*/ 573 w 1024"/>
                <a:gd name="T43" fmla="*/ 1334 h 2077"/>
                <a:gd name="T44" fmla="*/ 523 w 1024"/>
                <a:gd name="T45" fmla="*/ 1259 h 2077"/>
                <a:gd name="T46" fmla="*/ 495 w 1024"/>
                <a:gd name="T47" fmla="*/ 1177 h 2077"/>
                <a:gd name="T48" fmla="*/ 438 w 1024"/>
                <a:gd name="T49" fmla="*/ 1026 h 2077"/>
                <a:gd name="T50" fmla="*/ 393 w 1024"/>
                <a:gd name="T51" fmla="*/ 893 h 2077"/>
                <a:gd name="T52" fmla="*/ 372 w 1024"/>
                <a:gd name="T53" fmla="*/ 921 h 2077"/>
                <a:gd name="T54" fmla="*/ 365 w 1024"/>
                <a:gd name="T55" fmla="*/ 1145 h 2077"/>
                <a:gd name="T56" fmla="*/ 395 w 1024"/>
                <a:gd name="T57" fmla="*/ 1235 h 2077"/>
                <a:gd name="T58" fmla="*/ 441 w 1024"/>
                <a:gd name="T59" fmla="*/ 1417 h 2077"/>
                <a:gd name="T60" fmla="*/ 512 w 1024"/>
                <a:gd name="T61" fmla="*/ 1781 h 2077"/>
                <a:gd name="T62" fmla="*/ 531 w 1024"/>
                <a:gd name="T63" fmla="*/ 1919 h 2077"/>
                <a:gd name="T64" fmla="*/ 520 w 1024"/>
                <a:gd name="T65" fmla="*/ 2020 h 2077"/>
                <a:gd name="T66" fmla="*/ 505 w 1024"/>
                <a:gd name="T67" fmla="*/ 2058 h 2077"/>
                <a:gd name="T68" fmla="*/ 490 w 1024"/>
                <a:gd name="T69" fmla="*/ 2072 h 2077"/>
                <a:gd name="T70" fmla="*/ 472 w 1024"/>
                <a:gd name="T71" fmla="*/ 2077 h 2077"/>
                <a:gd name="T72" fmla="*/ 431 w 1024"/>
                <a:gd name="T73" fmla="*/ 2068 h 2077"/>
                <a:gd name="T74" fmla="*/ 372 w 1024"/>
                <a:gd name="T75" fmla="*/ 2029 h 2077"/>
                <a:gd name="T76" fmla="*/ 302 w 1024"/>
                <a:gd name="T77" fmla="*/ 1911 h 2077"/>
                <a:gd name="T78" fmla="*/ 226 w 1024"/>
                <a:gd name="T79" fmla="*/ 1738 h 2077"/>
                <a:gd name="T80" fmla="*/ 169 w 1024"/>
                <a:gd name="T81" fmla="*/ 1567 h 2077"/>
                <a:gd name="T82" fmla="*/ 112 w 1024"/>
                <a:gd name="T83" fmla="*/ 1341 h 2077"/>
                <a:gd name="T84" fmla="*/ 50 w 1024"/>
                <a:gd name="T85" fmla="*/ 1116 h 2077"/>
                <a:gd name="T86" fmla="*/ 35 w 1024"/>
                <a:gd name="T87" fmla="*/ 975 h 2077"/>
                <a:gd name="T88" fmla="*/ 15 w 1024"/>
                <a:gd name="T89" fmla="*/ 695 h 2077"/>
                <a:gd name="T90" fmla="*/ 3 w 1024"/>
                <a:gd name="T91" fmla="*/ 277 h 20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4" h="2077">
                  <a:moveTo>
                    <a:pt x="0" y="0"/>
                  </a:moveTo>
                  <a:lnTo>
                    <a:pt x="0" y="0"/>
                  </a:lnTo>
                  <a:lnTo>
                    <a:pt x="22" y="16"/>
                  </a:lnTo>
                  <a:lnTo>
                    <a:pt x="47" y="33"/>
                  </a:lnTo>
                  <a:lnTo>
                    <a:pt x="72" y="47"/>
                  </a:lnTo>
                  <a:lnTo>
                    <a:pt x="99" y="59"/>
                  </a:lnTo>
                  <a:lnTo>
                    <a:pt x="126" y="72"/>
                  </a:lnTo>
                  <a:lnTo>
                    <a:pt x="154" y="83"/>
                  </a:lnTo>
                  <a:lnTo>
                    <a:pt x="183" y="93"/>
                  </a:lnTo>
                  <a:lnTo>
                    <a:pt x="212" y="102"/>
                  </a:lnTo>
                  <a:lnTo>
                    <a:pt x="273" y="119"/>
                  </a:lnTo>
                  <a:lnTo>
                    <a:pt x="333" y="132"/>
                  </a:lnTo>
                  <a:lnTo>
                    <a:pt x="393" y="144"/>
                  </a:lnTo>
                  <a:lnTo>
                    <a:pt x="451" y="154"/>
                  </a:lnTo>
                  <a:lnTo>
                    <a:pt x="451" y="154"/>
                  </a:lnTo>
                  <a:lnTo>
                    <a:pt x="488" y="265"/>
                  </a:lnTo>
                  <a:lnTo>
                    <a:pt x="524" y="366"/>
                  </a:lnTo>
                  <a:lnTo>
                    <a:pt x="559" y="463"/>
                  </a:lnTo>
                  <a:lnTo>
                    <a:pt x="591" y="559"/>
                  </a:lnTo>
                  <a:lnTo>
                    <a:pt x="606" y="607"/>
                  </a:lnTo>
                  <a:lnTo>
                    <a:pt x="620" y="657"/>
                  </a:lnTo>
                  <a:lnTo>
                    <a:pt x="634" y="710"/>
                  </a:lnTo>
                  <a:lnTo>
                    <a:pt x="648" y="764"/>
                  </a:lnTo>
                  <a:lnTo>
                    <a:pt x="660" y="822"/>
                  </a:lnTo>
                  <a:lnTo>
                    <a:pt x="671" y="883"/>
                  </a:lnTo>
                  <a:lnTo>
                    <a:pt x="682" y="948"/>
                  </a:lnTo>
                  <a:lnTo>
                    <a:pt x="692" y="1019"/>
                  </a:lnTo>
                  <a:lnTo>
                    <a:pt x="692" y="1019"/>
                  </a:lnTo>
                  <a:lnTo>
                    <a:pt x="756" y="1084"/>
                  </a:lnTo>
                  <a:lnTo>
                    <a:pt x="789" y="1116"/>
                  </a:lnTo>
                  <a:lnTo>
                    <a:pt x="824" y="1148"/>
                  </a:lnTo>
                  <a:lnTo>
                    <a:pt x="863" y="1183"/>
                  </a:lnTo>
                  <a:lnTo>
                    <a:pt x="907" y="1222"/>
                  </a:lnTo>
                  <a:lnTo>
                    <a:pt x="961" y="1265"/>
                  </a:lnTo>
                  <a:lnTo>
                    <a:pt x="1024" y="1313"/>
                  </a:lnTo>
                  <a:lnTo>
                    <a:pt x="1024" y="1313"/>
                  </a:lnTo>
                  <a:lnTo>
                    <a:pt x="1008" y="1316"/>
                  </a:lnTo>
                  <a:lnTo>
                    <a:pt x="994" y="1321"/>
                  </a:lnTo>
                  <a:lnTo>
                    <a:pt x="981" y="1330"/>
                  </a:lnTo>
                  <a:lnTo>
                    <a:pt x="967" y="1339"/>
                  </a:lnTo>
                  <a:lnTo>
                    <a:pt x="954" y="1352"/>
                  </a:lnTo>
                  <a:lnTo>
                    <a:pt x="942" y="1364"/>
                  </a:lnTo>
                  <a:lnTo>
                    <a:pt x="931" y="1380"/>
                  </a:lnTo>
                  <a:lnTo>
                    <a:pt x="920" y="1396"/>
                  </a:lnTo>
                  <a:lnTo>
                    <a:pt x="910" y="1413"/>
                  </a:lnTo>
                  <a:lnTo>
                    <a:pt x="900" y="1431"/>
                  </a:lnTo>
                  <a:lnTo>
                    <a:pt x="892" y="1450"/>
                  </a:lnTo>
                  <a:lnTo>
                    <a:pt x="886" y="1470"/>
                  </a:lnTo>
                  <a:lnTo>
                    <a:pt x="881" y="1491"/>
                  </a:lnTo>
                  <a:lnTo>
                    <a:pt x="877" y="1511"/>
                  </a:lnTo>
                  <a:lnTo>
                    <a:pt x="874" y="1532"/>
                  </a:lnTo>
                  <a:lnTo>
                    <a:pt x="872" y="1553"/>
                  </a:lnTo>
                  <a:lnTo>
                    <a:pt x="872" y="1553"/>
                  </a:lnTo>
                  <a:lnTo>
                    <a:pt x="861" y="1550"/>
                  </a:lnTo>
                  <a:lnTo>
                    <a:pt x="846" y="1545"/>
                  </a:lnTo>
                  <a:lnTo>
                    <a:pt x="828" y="1538"/>
                  </a:lnTo>
                  <a:lnTo>
                    <a:pt x="807" y="1527"/>
                  </a:lnTo>
                  <a:lnTo>
                    <a:pt x="784" y="1513"/>
                  </a:lnTo>
                  <a:lnTo>
                    <a:pt x="759" y="1498"/>
                  </a:lnTo>
                  <a:lnTo>
                    <a:pt x="732" y="1480"/>
                  </a:lnTo>
                  <a:lnTo>
                    <a:pt x="705" y="1460"/>
                  </a:lnTo>
                  <a:lnTo>
                    <a:pt x="677" y="1438"/>
                  </a:lnTo>
                  <a:lnTo>
                    <a:pt x="650" y="1414"/>
                  </a:lnTo>
                  <a:lnTo>
                    <a:pt x="623" y="1389"/>
                  </a:lnTo>
                  <a:lnTo>
                    <a:pt x="598" y="1362"/>
                  </a:lnTo>
                  <a:lnTo>
                    <a:pt x="573" y="1334"/>
                  </a:lnTo>
                  <a:lnTo>
                    <a:pt x="551" y="1305"/>
                  </a:lnTo>
                  <a:lnTo>
                    <a:pt x="531" y="1274"/>
                  </a:lnTo>
                  <a:lnTo>
                    <a:pt x="523" y="1259"/>
                  </a:lnTo>
                  <a:lnTo>
                    <a:pt x="516" y="1244"/>
                  </a:lnTo>
                  <a:lnTo>
                    <a:pt x="516" y="1244"/>
                  </a:lnTo>
                  <a:lnTo>
                    <a:pt x="495" y="1177"/>
                  </a:lnTo>
                  <a:lnTo>
                    <a:pt x="474" y="1120"/>
                  </a:lnTo>
                  <a:lnTo>
                    <a:pt x="456" y="1070"/>
                  </a:lnTo>
                  <a:lnTo>
                    <a:pt x="438" y="1026"/>
                  </a:lnTo>
                  <a:lnTo>
                    <a:pt x="422" y="983"/>
                  </a:lnTo>
                  <a:lnTo>
                    <a:pt x="406" y="940"/>
                  </a:lnTo>
                  <a:lnTo>
                    <a:pt x="393" y="893"/>
                  </a:lnTo>
                  <a:lnTo>
                    <a:pt x="379" y="840"/>
                  </a:lnTo>
                  <a:lnTo>
                    <a:pt x="379" y="840"/>
                  </a:lnTo>
                  <a:lnTo>
                    <a:pt x="372" y="921"/>
                  </a:lnTo>
                  <a:lnTo>
                    <a:pt x="368" y="1000"/>
                  </a:lnTo>
                  <a:lnTo>
                    <a:pt x="366" y="1073"/>
                  </a:lnTo>
                  <a:lnTo>
                    <a:pt x="365" y="1145"/>
                  </a:lnTo>
                  <a:lnTo>
                    <a:pt x="365" y="1145"/>
                  </a:lnTo>
                  <a:lnTo>
                    <a:pt x="381" y="1191"/>
                  </a:lnTo>
                  <a:lnTo>
                    <a:pt x="395" y="1235"/>
                  </a:lnTo>
                  <a:lnTo>
                    <a:pt x="408" y="1281"/>
                  </a:lnTo>
                  <a:lnTo>
                    <a:pt x="420" y="1327"/>
                  </a:lnTo>
                  <a:lnTo>
                    <a:pt x="441" y="1417"/>
                  </a:lnTo>
                  <a:lnTo>
                    <a:pt x="460" y="1509"/>
                  </a:lnTo>
                  <a:lnTo>
                    <a:pt x="495" y="1690"/>
                  </a:lnTo>
                  <a:lnTo>
                    <a:pt x="512" y="1781"/>
                  </a:lnTo>
                  <a:lnTo>
                    <a:pt x="531" y="1871"/>
                  </a:lnTo>
                  <a:lnTo>
                    <a:pt x="531" y="1871"/>
                  </a:lnTo>
                  <a:lnTo>
                    <a:pt x="531" y="1919"/>
                  </a:lnTo>
                  <a:lnTo>
                    <a:pt x="530" y="1959"/>
                  </a:lnTo>
                  <a:lnTo>
                    <a:pt x="526" y="1993"/>
                  </a:lnTo>
                  <a:lnTo>
                    <a:pt x="520" y="2020"/>
                  </a:lnTo>
                  <a:lnTo>
                    <a:pt x="513" y="2041"/>
                  </a:lnTo>
                  <a:lnTo>
                    <a:pt x="509" y="2050"/>
                  </a:lnTo>
                  <a:lnTo>
                    <a:pt x="505" y="2058"/>
                  </a:lnTo>
                  <a:lnTo>
                    <a:pt x="499" y="2063"/>
                  </a:lnTo>
                  <a:lnTo>
                    <a:pt x="495" y="2069"/>
                  </a:lnTo>
                  <a:lnTo>
                    <a:pt x="490" y="2072"/>
                  </a:lnTo>
                  <a:lnTo>
                    <a:pt x="484" y="2075"/>
                  </a:lnTo>
                  <a:lnTo>
                    <a:pt x="479" y="2077"/>
                  </a:lnTo>
                  <a:lnTo>
                    <a:pt x="472" y="2077"/>
                  </a:lnTo>
                  <a:lnTo>
                    <a:pt x="459" y="2077"/>
                  </a:lnTo>
                  <a:lnTo>
                    <a:pt x="445" y="2073"/>
                  </a:lnTo>
                  <a:lnTo>
                    <a:pt x="431" y="2068"/>
                  </a:lnTo>
                  <a:lnTo>
                    <a:pt x="418" y="2059"/>
                  </a:lnTo>
                  <a:lnTo>
                    <a:pt x="402" y="2051"/>
                  </a:lnTo>
                  <a:lnTo>
                    <a:pt x="372" y="2029"/>
                  </a:lnTo>
                  <a:lnTo>
                    <a:pt x="372" y="2029"/>
                  </a:lnTo>
                  <a:lnTo>
                    <a:pt x="336" y="1969"/>
                  </a:lnTo>
                  <a:lnTo>
                    <a:pt x="302" y="1911"/>
                  </a:lnTo>
                  <a:lnTo>
                    <a:pt x="275" y="1853"/>
                  </a:lnTo>
                  <a:lnTo>
                    <a:pt x="248" y="1794"/>
                  </a:lnTo>
                  <a:lnTo>
                    <a:pt x="226" y="1738"/>
                  </a:lnTo>
                  <a:lnTo>
                    <a:pt x="205" y="1679"/>
                  </a:lnTo>
                  <a:lnTo>
                    <a:pt x="187" y="1622"/>
                  </a:lnTo>
                  <a:lnTo>
                    <a:pt x="169" y="1567"/>
                  </a:lnTo>
                  <a:lnTo>
                    <a:pt x="154" y="1510"/>
                  </a:lnTo>
                  <a:lnTo>
                    <a:pt x="140" y="1453"/>
                  </a:lnTo>
                  <a:lnTo>
                    <a:pt x="112" y="1341"/>
                  </a:lnTo>
                  <a:lnTo>
                    <a:pt x="83" y="1229"/>
                  </a:lnTo>
                  <a:lnTo>
                    <a:pt x="68" y="1172"/>
                  </a:lnTo>
                  <a:lnTo>
                    <a:pt x="50" y="1116"/>
                  </a:lnTo>
                  <a:lnTo>
                    <a:pt x="50" y="1116"/>
                  </a:lnTo>
                  <a:lnTo>
                    <a:pt x="42" y="1045"/>
                  </a:lnTo>
                  <a:lnTo>
                    <a:pt x="35" y="975"/>
                  </a:lnTo>
                  <a:lnTo>
                    <a:pt x="29" y="904"/>
                  </a:lnTo>
                  <a:lnTo>
                    <a:pt x="24" y="835"/>
                  </a:lnTo>
                  <a:lnTo>
                    <a:pt x="15" y="695"/>
                  </a:lnTo>
                  <a:lnTo>
                    <a:pt x="10" y="555"/>
                  </a:lnTo>
                  <a:lnTo>
                    <a:pt x="6" y="416"/>
                  </a:lnTo>
                  <a:lnTo>
                    <a:pt x="3" y="277"/>
                  </a:lnTo>
                  <a:lnTo>
                    <a:pt x="0" y="0"/>
                  </a:lnTo>
                  <a:lnTo>
                    <a:pt x="0"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05" name="Line 587"/>
            <p:cNvSpPr>
              <a:spLocks noChangeShapeType="1"/>
            </p:cNvSpPr>
            <p:nvPr/>
          </p:nvSpPr>
          <p:spPr bwMode="auto">
            <a:xfrm flipH="1">
              <a:off x="5980113" y="295751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06" name="Freeform 588"/>
            <p:cNvSpPr>
              <a:spLocks noEditPoints="1"/>
            </p:cNvSpPr>
            <p:nvPr/>
          </p:nvSpPr>
          <p:spPr bwMode="auto">
            <a:xfrm>
              <a:off x="5681663" y="3795713"/>
              <a:ext cx="88900" cy="165100"/>
            </a:xfrm>
            <a:custGeom>
              <a:gdLst>
                <a:gd name="T0" fmla="*/ 0 w 169"/>
                <a:gd name="T1" fmla="*/ 168 h 312"/>
                <a:gd name="T2" fmla="*/ 0 w 169"/>
                <a:gd name="T3" fmla="*/ 168 h 312"/>
                <a:gd name="T4" fmla="*/ 19 w 169"/>
                <a:gd name="T5" fmla="*/ 210 h 312"/>
                <a:gd name="T6" fmla="*/ 32 w 169"/>
                <a:gd name="T7" fmla="*/ 230 h 312"/>
                <a:gd name="T8" fmla="*/ 44 w 169"/>
                <a:gd name="T9" fmla="*/ 250 h 312"/>
                <a:gd name="T10" fmla="*/ 58 w 169"/>
                <a:gd name="T11" fmla="*/ 268 h 312"/>
                <a:gd name="T12" fmla="*/ 73 w 169"/>
                <a:gd name="T13" fmla="*/ 284 h 312"/>
                <a:gd name="T14" fmla="*/ 93 w 169"/>
                <a:gd name="T15" fmla="*/ 300 h 312"/>
                <a:gd name="T16" fmla="*/ 102 w 169"/>
                <a:gd name="T17" fmla="*/ 307 h 312"/>
                <a:gd name="T18" fmla="*/ 113 w 169"/>
                <a:gd name="T19" fmla="*/ 312 h 312"/>
                <a:gd name="T20" fmla="*/ 169 w 169"/>
                <a:gd name="T21" fmla="*/ 33 h 312"/>
                <a:gd name="T22" fmla="*/ 130 w 169"/>
                <a:gd name="T23" fmla="*/ 0 h 312"/>
                <a:gd name="T24" fmla="*/ 130 w 169"/>
                <a:gd name="T25" fmla="*/ 0 h 312"/>
                <a:gd name="T26" fmla="*/ 0 w 169"/>
                <a:gd name="T27" fmla="*/ 168 h 312"/>
                <a:gd name="T28" fmla="*/ 0 w 169"/>
                <a:gd name="T29" fmla="*/ 168 h 312"/>
                <a:gd name="T30" fmla="*/ 0 w 169"/>
                <a:gd name="T31" fmla="*/ 168 h 312"/>
                <a:gd name="T32" fmla="*/ 0 w 169"/>
                <a:gd name="T33" fmla="*/ 168 h 3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312">
                  <a:moveTo>
                    <a:pt x="0" y="168"/>
                  </a:moveTo>
                  <a:lnTo>
                    <a:pt x="0" y="168"/>
                  </a:lnTo>
                  <a:lnTo>
                    <a:pt x="19" y="210"/>
                  </a:lnTo>
                  <a:lnTo>
                    <a:pt x="32" y="230"/>
                  </a:lnTo>
                  <a:lnTo>
                    <a:pt x="44" y="250"/>
                  </a:lnTo>
                  <a:lnTo>
                    <a:pt x="58" y="268"/>
                  </a:lnTo>
                  <a:lnTo>
                    <a:pt x="73" y="284"/>
                  </a:lnTo>
                  <a:lnTo>
                    <a:pt x="93" y="300"/>
                  </a:lnTo>
                  <a:lnTo>
                    <a:pt x="102" y="307"/>
                  </a:lnTo>
                  <a:lnTo>
                    <a:pt x="113" y="312"/>
                  </a:lnTo>
                  <a:lnTo>
                    <a:pt x="169" y="33"/>
                  </a:lnTo>
                  <a:lnTo>
                    <a:pt x="130" y="0"/>
                  </a:lnTo>
                  <a:lnTo>
                    <a:pt x="130" y="0"/>
                  </a:lnTo>
                  <a:lnTo>
                    <a:pt x="0" y="168"/>
                  </a:lnTo>
                  <a:lnTo>
                    <a:pt x="0" y="168"/>
                  </a:lnTo>
                  <a:close/>
                  <a:moveTo>
                    <a:pt x="0" y="168"/>
                  </a:moveTo>
                  <a:lnTo>
                    <a:pt x="0" y="1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7" name="Freeform 589"/>
            <p:cNvSpPr/>
            <p:nvPr/>
          </p:nvSpPr>
          <p:spPr bwMode="auto">
            <a:xfrm>
              <a:off x="5681663" y="3795713"/>
              <a:ext cx="88900" cy="165100"/>
            </a:xfrm>
            <a:custGeom>
              <a:gdLst>
                <a:gd name="T0" fmla="*/ 0 w 169"/>
                <a:gd name="T1" fmla="*/ 168 h 312"/>
                <a:gd name="T2" fmla="*/ 0 w 169"/>
                <a:gd name="T3" fmla="*/ 168 h 312"/>
                <a:gd name="T4" fmla="*/ 19 w 169"/>
                <a:gd name="T5" fmla="*/ 210 h 312"/>
                <a:gd name="T6" fmla="*/ 32 w 169"/>
                <a:gd name="T7" fmla="*/ 230 h 312"/>
                <a:gd name="T8" fmla="*/ 44 w 169"/>
                <a:gd name="T9" fmla="*/ 250 h 312"/>
                <a:gd name="T10" fmla="*/ 58 w 169"/>
                <a:gd name="T11" fmla="*/ 268 h 312"/>
                <a:gd name="T12" fmla="*/ 73 w 169"/>
                <a:gd name="T13" fmla="*/ 284 h 312"/>
                <a:gd name="T14" fmla="*/ 93 w 169"/>
                <a:gd name="T15" fmla="*/ 300 h 312"/>
                <a:gd name="T16" fmla="*/ 102 w 169"/>
                <a:gd name="T17" fmla="*/ 307 h 312"/>
                <a:gd name="T18" fmla="*/ 113 w 169"/>
                <a:gd name="T19" fmla="*/ 312 h 312"/>
                <a:gd name="T20" fmla="*/ 169 w 169"/>
                <a:gd name="T21" fmla="*/ 33 h 312"/>
                <a:gd name="T22" fmla="*/ 130 w 169"/>
                <a:gd name="T23" fmla="*/ 0 h 312"/>
                <a:gd name="T24" fmla="*/ 130 w 169"/>
                <a:gd name="T25" fmla="*/ 0 h 312"/>
                <a:gd name="T26" fmla="*/ 0 w 169"/>
                <a:gd name="T27" fmla="*/ 168 h 312"/>
                <a:gd name="T28" fmla="*/ 0 w 169"/>
                <a:gd name="T29" fmla="*/ 168 h 3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312">
                  <a:moveTo>
                    <a:pt x="0" y="168"/>
                  </a:moveTo>
                  <a:lnTo>
                    <a:pt x="0" y="168"/>
                  </a:lnTo>
                  <a:lnTo>
                    <a:pt x="19" y="210"/>
                  </a:lnTo>
                  <a:lnTo>
                    <a:pt x="32" y="230"/>
                  </a:lnTo>
                  <a:lnTo>
                    <a:pt x="44" y="250"/>
                  </a:lnTo>
                  <a:lnTo>
                    <a:pt x="58" y="268"/>
                  </a:lnTo>
                  <a:lnTo>
                    <a:pt x="73" y="284"/>
                  </a:lnTo>
                  <a:lnTo>
                    <a:pt x="93" y="300"/>
                  </a:lnTo>
                  <a:lnTo>
                    <a:pt x="102" y="307"/>
                  </a:lnTo>
                  <a:lnTo>
                    <a:pt x="113" y="312"/>
                  </a:lnTo>
                  <a:lnTo>
                    <a:pt x="169" y="33"/>
                  </a:lnTo>
                  <a:lnTo>
                    <a:pt x="130" y="0"/>
                  </a:lnTo>
                  <a:lnTo>
                    <a:pt x="130" y="0"/>
                  </a:lnTo>
                  <a:lnTo>
                    <a:pt x="0" y="168"/>
                  </a:lnTo>
                  <a:lnTo>
                    <a:pt x="0"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8" name="Line 590"/>
            <p:cNvSpPr>
              <a:spLocks noChangeShapeType="1"/>
            </p:cNvSpPr>
            <p:nvPr/>
          </p:nvSpPr>
          <p:spPr bwMode="auto">
            <a:xfrm flipH="1">
              <a:off x="5681663" y="38846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09" name="Freeform 591"/>
            <p:cNvSpPr/>
            <p:nvPr/>
          </p:nvSpPr>
          <p:spPr bwMode="auto">
            <a:xfrm>
              <a:off x="5681663" y="3795713"/>
              <a:ext cx="88900" cy="165100"/>
            </a:xfrm>
            <a:custGeom>
              <a:gdLst>
                <a:gd name="T0" fmla="*/ 0 w 169"/>
                <a:gd name="T1" fmla="*/ 168 h 312"/>
                <a:gd name="T2" fmla="*/ 0 w 169"/>
                <a:gd name="T3" fmla="*/ 168 h 312"/>
                <a:gd name="T4" fmla="*/ 19 w 169"/>
                <a:gd name="T5" fmla="*/ 210 h 312"/>
                <a:gd name="T6" fmla="*/ 32 w 169"/>
                <a:gd name="T7" fmla="*/ 230 h 312"/>
                <a:gd name="T8" fmla="*/ 44 w 169"/>
                <a:gd name="T9" fmla="*/ 250 h 312"/>
                <a:gd name="T10" fmla="*/ 58 w 169"/>
                <a:gd name="T11" fmla="*/ 268 h 312"/>
                <a:gd name="T12" fmla="*/ 73 w 169"/>
                <a:gd name="T13" fmla="*/ 284 h 312"/>
                <a:gd name="T14" fmla="*/ 93 w 169"/>
                <a:gd name="T15" fmla="*/ 300 h 312"/>
                <a:gd name="T16" fmla="*/ 102 w 169"/>
                <a:gd name="T17" fmla="*/ 307 h 312"/>
                <a:gd name="T18" fmla="*/ 113 w 169"/>
                <a:gd name="T19" fmla="*/ 312 h 312"/>
                <a:gd name="T20" fmla="*/ 169 w 169"/>
                <a:gd name="T21" fmla="*/ 33 h 312"/>
                <a:gd name="T22" fmla="*/ 130 w 169"/>
                <a:gd name="T23" fmla="*/ 0 h 312"/>
                <a:gd name="T24" fmla="*/ 130 w 169"/>
                <a:gd name="T25" fmla="*/ 0 h 312"/>
                <a:gd name="T26" fmla="*/ 0 w 169"/>
                <a:gd name="T27" fmla="*/ 168 h 312"/>
                <a:gd name="T28" fmla="*/ 0 w 169"/>
                <a:gd name="T29" fmla="*/ 168 h 3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312">
                  <a:moveTo>
                    <a:pt x="0" y="168"/>
                  </a:moveTo>
                  <a:lnTo>
                    <a:pt x="0" y="168"/>
                  </a:lnTo>
                  <a:lnTo>
                    <a:pt x="19" y="210"/>
                  </a:lnTo>
                  <a:lnTo>
                    <a:pt x="32" y="230"/>
                  </a:lnTo>
                  <a:lnTo>
                    <a:pt x="44" y="250"/>
                  </a:lnTo>
                  <a:lnTo>
                    <a:pt x="58" y="268"/>
                  </a:lnTo>
                  <a:lnTo>
                    <a:pt x="73" y="284"/>
                  </a:lnTo>
                  <a:lnTo>
                    <a:pt x="93" y="300"/>
                  </a:lnTo>
                  <a:lnTo>
                    <a:pt x="102" y="307"/>
                  </a:lnTo>
                  <a:lnTo>
                    <a:pt x="113" y="312"/>
                  </a:lnTo>
                  <a:lnTo>
                    <a:pt x="169" y="33"/>
                  </a:lnTo>
                  <a:lnTo>
                    <a:pt x="130" y="0"/>
                  </a:lnTo>
                  <a:lnTo>
                    <a:pt x="130" y="0"/>
                  </a:lnTo>
                  <a:lnTo>
                    <a:pt x="0" y="168"/>
                  </a:lnTo>
                  <a:lnTo>
                    <a:pt x="0" y="168"/>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10" name="Line 592"/>
            <p:cNvSpPr>
              <a:spLocks noChangeShapeType="1"/>
            </p:cNvSpPr>
            <p:nvPr/>
          </p:nvSpPr>
          <p:spPr bwMode="auto">
            <a:xfrm flipH="1">
              <a:off x="5681663" y="388461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11" name="Freeform 593"/>
            <p:cNvSpPr>
              <a:spLocks noEditPoints="1"/>
            </p:cNvSpPr>
            <p:nvPr/>
          </p:nvSpPr>
          <p:spPr bwMode="auto">
            <a:xfrm>
              <a:off x="5541963" y="2987675"/>
              <a:ext cx="307975" cy="920750"/>
            </a:xfrm>
            <a:custGeom>
              <a:gdLst>
                <a:gd name="T0" fmla="*/ 509 w 582"/>
                <a:gd name="T1" fmla="*/ 0 h 1741"/>
                <a:gd name="T2" fmla="*/ 419 w 582"/>
                <a:gd name="T3" fmla="*/ 72 h 1741"/>
                <a:gd name="T4" fmla="*/ 324 w 582"/>
                <a:gd name="T5" fmla="*/ 138 h 1741"/>
                <a:gd name="T6" fmla="*/ 222 w 582"/>
                <a:gd name="T7" fmla="*/ 194 h 1741"/>
                <a:gd name="T8" fmla="*/ 118 w 582"/>
                <a:gd name="T9" fmla="*/ 243 h 1741"/>
                <a:gd name="T10" fmla="*/ 93 w 582"/>
                <a:gd name="T11" fmla="*/ 372 h 1741"/>
                <a:gd name="T12" fmla="*/ 55 w 582"/>
                <a:gd name="T13" fmla="*/ 626 h 1741"/>
                <a:gd name="T14" fmla="*/ 25 w 582"/>
                <a:gd name="T15" fmla="*/ 874 h 1741"/>
                <a:gd name="T16" fmla="*/ 6 w 582"/>
                <a:gd name="T17" fmla="*/ 1122 h 1741"/>
                <a:gd name="T18" fmla="*/ 0 w 582"/>
                <a:gd name="T19" fmla="*/ 1248 h 1741"/>
                <a:gd name="T20" fmla="*/ 23 w 582"/>
                <a:gd name="T21" fmla="*/ 1286 h 1741"/>
                <a:gd name="T22" fmla="*/ 78 w 582"/>
                <a:gd name="T23" fmla="*/ 1400 h 1741"/>
                <a:gd name="T24" fmla="*/ 145 w 582"/>
                <a:gd name="T25" fmla="*/ 1541 h 1741"/>
                <a:gd name="T26" fmla="*/ 199 w 582"/>
                <a:gd name="T27" fmla="*/ 1646 h 1741"/>
                <a:gd name="T28" fmla="*/ 236 w 582"/>
                <a:gd name="T29" fmla="*/ 1712 h 1741"/>
                <a:gd name="T30" fmla="*/ 256 w 582"/>
                <a:gd name="T31" fmla="*/ 1741 h 1741"/>
                <a:gd name="T32" fmla="*/ 268 w 582"/>
                <a:gd name="T33" fmla="*/ 1706 h 1741"/>
                <a:gd name="T34" fmla="*/ 283 w 582"/>
                <a:gd name="T35" fmla="*/ 1676 h 1741"/>
                <a:gd name="T36" fmla="*/ 321 w 582"/>
                <a:gd name="T37" fmla="*/ 1623 h 1741"/>
                <a:gd name="T38" fmla="*/ 362 w 582"/>
                <a:gd name="T39" fmla="*/ 1578 h 1741"/>
                <a:gd name="T40" fmla="*/ 405 w 582"/>
                <a:gd name="T41" fmla="*/ 1544 h 1741"/>
                <a:gd name="T42" fmla="*/ 425 w 582"/>
                <a:gd name="T43" fmla="*/ 1506 h 1741"/>
                <a:gd name="T44" fmla="*/ 461 w 582"/>
                <a:gd name="T45" fmla="*/ 1427 h 1741"/>
                <a:gd name="T46" fmla="*/ 494 w 582"/>
                <a:gd name="T47" fmla="*/ 1346 h 1741"/>
                <a:gd name="T48" fmla="*/ 525 w 582"/>
                <a:gd name="T49" fmla="*/ 1261 h 1741"/>
                <a:gd name="T50" fmla="*/ 548 w 582"/>
                <a:gd name="T51" fmla="*/ 1175 h 1741"/>
                <a:gd name="T52" fmla="*/ 568 w 582"/>
                <a:gd name="T53" fmla="*/ 1088 h 1741"/>
                <a:gd name="T54" fmla="*/ 579 w 582"/>
                <a:gd name="T55" fmla="*/ 1003 h 1741"/>
                <a:gd name="T56" fmla="*/ 582 w 582"/>
                <a:gd name="T57" fmla="*/ 920 h 1741"/>
                <a:gd name="T58" fmla="*/ 580 w 582"/>
                <a:gd name="T59" fmla="*/ 880 h 1741"/>
                <a:gd name="T60" fmla="*/ 575 w 582"/>
                <a:gd name="T61" fmla="*/ 764 h 1741"/>
                <a:gd name="T62" fmla="*/ 554 w 582"/>
                <a:gd name="T63" fmla="*/ 513 h 1741"/>
                <a:gd name="T64" fmla="*/ 528 w 582"/>
                <a:gd name="T65" fmla="*/ 269 h 1741"/>
                <a:gd name="T66" fmla="*/ 514 w 582"/>
                <a:gd name="T67" fmla="*/ 113 h 1741"/>
                <a:gd name="T68" fmla="*/ 509 w 582"/>
                <a:gd name="T69" fmla="*/ 32 h 1741"/>
                <a:gd name="T70" fmla="*/ 509 w 582"/>
                <a:gd name="T71" fmla="*/ 0 h 1741"/>
                <a:gd name="T72" fmla="*/ 509 w 582"/>
                <a:gd name="T73" fmla="*/ 0 h 17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1741">
                  <a:moveTo>
                    <a:pt x="509" y="0"/>
                  </a:moveTo>
                  <a:lnTo>
                    <a:pt x="509" y="0"/>
                  </a:lnTo>
                  <a:lnTo>
                    <a:pt x="465" y="38"/>
                  </a:lnTo>
                  <a:lnTo>
                    <a:pt x="419" y="72"/>
                  </a:lnTo>
                  <a:lnTo>
                    <a:pt x="372" y="107"/>
                  </a:lnTo>
                  <a:lnTo>
                    <a:pt x="324" y="138"/>
                  </a:lnTo>
                  <a:lnTo>
                    <a:pt x="274" y="167"/>
                  </a:lnTo>
                  <a:lnTo>
                    <a:pt x="222" y="194"/>
                  </a:lnTo>
                  <a:lnTo>
                    <a:pt x="171" y="219"/>
                  </a:lnTo>
                  <a:lnTo>
                    <a:pt x="118" y="243"/>
                  </a:lnTo>
                  <a:lnTo>
                    <a:pt x="118" y="243"/>
                  </a:lnTo>
                  <a:lnTo>
                    <a:pt x="93" y="372"/>
                  </a:lnTo>
                  <a:lnTo>
                    <a:pt x="73" y="500"/>
                  </a:lnTo>
                  <a:lnTo>
                    <a:pt x="55" y="626"/>
                  </a:lnTo>
                  <a:lnTo>
                    <a:pt x="39" y="751"/>
                  </a:lnTo>
                  <a:lnTo>
                    <a:pt x="25" y="874"/>
                  </a:lnTo>
                  <a:lnTo>
                    <a:pt x="16" y="997"/>
                  </a:lnTo>
                  <a:lnTo>
                    <a:pt x="6" y="1122"/>
                  </a:lnTo>
                  <a:lnTo>
                    <a:pt x="0" y="1248"/>
                  </a:lnTo>
                  <a:lnTo>
                    <a:pt x="0" y="1248"/>
                  </a:lnTo>
                  <a:lnTo>
                    <a:pt x="12" y="1265"/>
                  </a:lnTo>
                  <a:lnTo>
                    <a:pt x="23" y="1286"/>
                  </a:lnTo>
                  <a:lnTo>
                    <a:pt x="49" y="1337"/>
                  </a:lnTo>
                  <a:lnTo>
                    <a:pt x="78" y="1400"/>
                  </a:lnTo>
                  <a:lnTo>
                    <a:pt x="110" y="1469"/>
                  </a:lnTo>
                  <a:lnTo>
                    <a:pt x="145" y="1541"/>
                  </a:lnTo>
                  <a:lnTo>
                    <a:pt x="181" y="1612"/>
                  </a:lnTo>
                  <a:lnTo>
                    <a:pt x="199" y="1646"/>
                  </a:lnTo>
                  <a:lnTo>
                    <a:pt x="217" y="1680"/>
                  </a:lnTo>
                  <a:lnTo>
                    <a:pt x="236" y="1712"/>
                  </a:lnTo>
                  <a:lnTo>
                    <a:pt x="256" y="1741"/>
                  </a:lnTo>
                  <a:lnTo>
                    <a:pt x="256" y="1741"/>
                  </a:lnTo>
                  <a:lnTo>
                    <a:pt x="261" y="1723"/>
                  </a:lnTo>
                  <a:lnTo>
                    <a:pt x="268" y="1706"/>
                  </a:lnTo>
                  <a:lnTo>
                    <a:pt x="275" y="1691"/>
                  </a:lnTo>
                  <a:lnTo>
                    <a:pt x="283" y="1676"/>
                  </a:lnTo>
                  <a:lnTo>
                    <a:pt x="301" y="1648"/>
                  </a:lnTo>
                  <a:lnTo>
                    <a:pt x="321" y="1623"/>
                  </a:lnTo>
                  <a:lnTo>
                    <a:pt x="342" y="1599"/>
                  </a:lnTo>
                  <a:lnTo>
                    <a:pt x="362" y="1578"/>
                  </a:lnTo>
                  <a:lnTo>
                    <a:pt x="385" y="1560"/>
                  </a:lnTo>
                  <a:lnTo>
                    <a:pt x="405" y="1544"/>
                  </a:lnTo>
                  <a:lnTo>
                    <a:pt x="405" y="1544"/>
                  </a:lnTo>
                  <a:lnTo>
                    <a:pt x="425" y="1506"/>
                  </a:lnTo>
                  <a:lnTo>
                    <a:pt x="443" y="1468"/>
                  </a:lnTo>
                  <a:lnTo>
                    <a:pt x="461" y="1427"/>
                  </a:lnTo>
                  <a:lnTo>
                    <a:pt x="478" y="1387"/>
                  </a:lnTo>
                  <a:lnTo>
                    <a:pt x="494" y="1346"/>
                  </a:lnTo>
                  <a:lnTo>
                    <a:pt x="509" y="1304"/>
                  </a:lnTo>
                  <a:lnTo>
                    <a:pt x="525" y="1261"/>
                  </a:lnTo>
                  <a:lnTo>
                    <a:pt x="537" y="1218"/>
                  </a:lnTo>
                  <a:lnTo>
                    <a:pt x="548" y="1175"/>
                  </a:lnTo>
                  <a:lnTo>
                    <a:pt x="559" y="1132"/>
                  </a:lnTo>
                  <a:lnTo>
                    <a:pt x="568" y="1088"/>
                  </a:lnTo>
                  <a:lnTo>
                    <a:pt x="575" y="1046"/>
                  </a:lnTo>
                  <a:lnTo>
                    <a:pt x="579" y="1003"/>
                  </a:lnTo>
                  <a:lnTo>
                    <a:pt x="582" y="961"/>
                  </a:lnTo>
                  <a:lnTo>
                    <a:pt x="582" y="920"/>
                  </a:lnTo>
                  <a:lnTo>
                    <a:pt x="580" y="880"/>
                  </a:lnTo>
                  <a:lnTo>
                    <a:pt x="580" y="880"/>
                  </a:lnTo>
                  <a:lnTo>
                    <a:pt x="577" y="824"/>
                  </a:lnTo>
                  <a:lnTo>
                    <a:pt x="575" y="764"/>
                  </a:lnTo>
                  <a:lnTo>
                    <a:pt x="565" y="641"/>
                  </a:lnTo>
                  <a:lnTo>
                    <a:pt x="554" y="513"/>
                  </a:lnTo>
                  <a:lnTo>
                    <a:pt x="540" y="389"/>
                  </a:lnTo>
                  <a:lnTo>
                    <a:pt x="528" y="269"/>
                  </a:lnTo>
                  <a:lnTo>
                    <a:pt x="518" y="161"/>
                  </a:lnTo>
                  <a:lnTo>
                    <a:pt x="514" y="113"/>
                  </a:lnTo>
                  <a:lnTo>
                    <a:pt x="511" y="70"/>
                  </a:lnTo>
                  <a:lnTo>
                    <a:pt x="509" y="32"/>
                  </a:lnTo>
                  <a:lnTo>
                    <a:pt x="509" y="0"/>
                  </a:lnTo>
                  <a:lnTo>
                    <a:pt x="509" y="0"/>
                  </a:lnTo>
                  <a:close/>
                  <a:moveTo>
                    <a:pt x="509" y="0"/>
                  </a:moveTo>
                  <a:lnTo>
                    <a:pt x="50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2" name="Freeform 594"/>
            <p:cNvSpPr/>
            <p:nvPr/>
          </p:nvSpPr>
          <p:spPr bwMode="auto">
            <a:xfrm>
              <a:off x="5541963" y="2987675"/>
              <a:ext cx="307975" cy="920750"/>
            </a:xfrm>
            <a:custGeom>
              <a:gdLst>
                <a:gd name="T0" fmla="*/ 509 w 582"/>
                <a:gd name="T1" fmla="*/ 0 h 1741"/>
                <a:gd name="T2" fmla="*/ 419 w 582"/>
                <a:gd name="T3" fmla="*/ 72 h 1741"/>
                <a:gd name="T4" fmla="*/ 324 w 582"/>
                <a:gd name="T5" fmla="*/ 138 h 1741"/>
                <a:gd name="T6" fmla="*/ 222 w 582"/>
                <a:gd name="T7" fmla="*/ 194 h 1741"/>
                <a:gd name="T8" fmla="*/ 118 w 582"/>
                <a:gd name="T9" fmla="*/ 243 h 1741"/>
                <a:gd name="T10" fmla="*/ 93 w 582"/>
                <a:gd name="T11" fmla="*/ 372 h 1741"/>
                <a:gd name="T12" fmla="*/ 55 w 582"/>
                <a:gd name="T13" fmla="*/ 626 h 1741"/>
                <a:gd name="T14" fmla="*/ 25 w 582"/>
                <a:gd name="T15" fmla="*/ 874 h 1741"/>
                <a:gd name="T16" fmla="*/ 6 w 582"/>
                <a:gd name="T17" fmla="*/ 1122 h 1741"/>
                <a:gd name="T18" fmla="*/ 0 w 582"/>
                <a:gd name="T19" fmla="*/ 1248 h 1741"/>
                <a:gd name="T20" fmla="*/ 23 w 582"/>
                <a:gd name="T21" fmla="*/ 1286 h 1741"/>
                <a:gd name="T22" fmla="*/ 78 w 582"/>
                <a:gd name="T23" fmla="*/ 1400 h 1741"/>
                <a:gd name="T24" fmla="*/ 145 w 582"/>
                <a:gd name="T25" fmla="*/ 1541 h 1741"/>
                <a:gd name="T26" fmla="*/ 199 w 582"/>
                <a:gd name="T27" fmla="*/ 1646 h 1741"/>
                <a:gd name="T28" fmla="*/ 236 w 582"/>
                <a:gd name="T29" fmla="*/ 1712 h 1741"/>
                <a:gd name="T30" fmla="*/ 256 w 582"/>
                <a:gd name="T31" fmla="*/ 1741 h 1741"/>
                <a:gd name="T32" fmla="*/ 268 w 582"/>
                <a:gd name="T33" fmla="*/ 1706 h 1741"/>
                <a:gd name="T34" fmla="*/ 283 w 582"/>
                <a:gd name="T35" fmla="*/ 1676 h 1741"/>
                <a:gd name="T36" fmla="*/ 321 w 582"/>
                <a:gd name="T37" fmla="*/ 1623 h 1741"/>
                <a:gd name="T38" fmla="*/ 362 w 582"/>
                <a:gd name="T39" fmla="*/ 1578 h 1741"/>
                <a:gd name="T40" fmla="*/ 405 w 582"/>
                <a:gd name="T41" fmla="*/ 1544 h 1741"/>
                <a:gd name="T42" fmla="*/ 425 w 582"/>
                <a:gd name="T43" fmla="*/ 1506 h 1741"/>
                <a:gd name="T44" fmla="*/ 461 w 582"/>
                <a:gd name="T45" fmla="*/ 1427 h 1741"/>
                <a:gd name="T46" fmla="*/ 494 w 582"/>
                <a:gd name="T47" fmla="*/ 1346 h 1741"/>
                <a:gd name="T48" fmla="*/ 525 w 582"/>
                <a:gd name="T49" fmla="*/ 1261 h 1741"/>
                <a:gd name="T50" fmla="*/ 548 w 582"/>
                <a:gd name="T51" fmla="*/ 1175 h 1741"/>
                <a:gd name="T52" fmla="*/ 568 w 582"/>
                <a:gd name="T53" fmla="*/ 1088 h 1741"/>
                <a:gd name="T54" fmla="*/ 579 w 582"/>
                <a:gd name="T55" fmla="*/ 1003 h 1741"/>
                <a:gd name="T56" fmla="*/ 582 w 582"/>
                <a:gd name="T57" fmla="*/ 920 h 1741"/>
                <a:gd name="T58" fmla="*/ 580 w 582"/>
                <a:gd name="T59" fmla="*/ 880 h 1741"/>
                <a:gd name="T60" fmla="*/ 575 w 582"/>
                <a:gd name="T61" fmla="*/ 764 h 1741"/>
                <a:gd name="T62" fmla="*/ 554 w 582"/>
                <a:gd name="T63" fmla="*/ 513 h 1741"/>
                <a:gd name="T64" fmla="*/ 528 w 582"/>
                <a:gd name="T65" fmla="*/ 269 h 1741"/>
                <a:gd name="T66" fmla="*/ 514 w 582"/>
                <a:gd name="T67" fmla="*/ 113 h 1741"/>
                <a:gd name="T68" fmla="*/ 509 w 582"/>
                <a:gd name="T69" fmla="*/ 32 h 1741"/>
                <a:gd name="T70" fmla="*/ 509 w 582"/>
                <a:gd name="T71" fmla="*/ 0 h 17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741">
                  <a:moveTo>
                    <a:pt x="509" y="0"/>
                  </a:moveTo>
                  <a:lnTo>
                    <a:pt x="509" y="0"/>
                  </a:lnTo>
                  <a:lnTo>
                    <a:pt x="465" y="38"/>
                  </a:lnTo>
                  <a:lnTo>
                    <a:pt x="419" y="72"/>
                  </a:lnTo>
                  <a:lnTo>
                    <a:pt x="372" y="107"/>
                  </a:lnTo>
                  <a:lnTo>
                    <a:pt x="324" y="138"/>
                  </a:lnTo>
                  <a:lnTo>
                    <a:pt x="274" y="167"/>
                  </a:lnTo>
                  <a:lnTo>
                    <a:pt x="222" y="194"/>
                  </a:lnTo>
                  <a:lnTo>
                    <a:pt x="171" y="219"/>
                  </a:lnTo>
                  <a:lnTo>
                    <a:pt x="118" y="243"/>
                  </a:lnTo>
                  <a:lnTo>
                    <a:pt x="118" y="243"/>
                  </a:lnTo>
                  <a:lnTo>
                    <a:pt x="93" y="372"/>
                  </a:lnTo>
                  <a:lnTo>
                    <a:pt x="73" y="500"/>
                  </a:lnTo>
                  <a:lnTo>
                    <a:pt x="55" y="626"/>
                  </a:lnTo>
                  <a:lnTo>
                    <a:pt x="39" y="751"/>
                  </a:lnTo>
                  <a:lnTo>
                    <a:pt x="25" y="874"/>
                  </a:lnTo>
                  <a:lnTo>
                    <a:pt x="16" y="997"/>
                  </a:lnTo>
                  <a:lnTo>
                    <a:pt x="6" y="1122"/>
                  </a:lnTo>
                  <a:lnTo>
                    <a:pt x="0" y="1248"/>
                  </a:lnTo>
                  <a:lnTo>
                    <a:pt x="0" y="1248"/>
                  </a:lnTo>
                  <a:lnTo>
                    <a:pt x="12" y="1265"/>
                  </a:lnTo>
                  <a:lnTo>
                    <a:pt x="23" y="1286"/>
                  </a:lnTo>
                  <a:lnTo>
                    <a:pt x="49" y="1337"/>
                  </a:lnTo>
                  <a:lnTo>
                    <a:pt x="78" y="1400"/>
                  </a:lnTo>
                  <a:lnTo>
                    <a:pt x="110" y="1469"/>
                  </a:lnTo>
                  <a:lnTo>
                    <a:pt x="145" y="1541"/>
                  </a:lnTo>
                  <a:lnTo>
                    <a:pt x="181" y="1612"/>
                  </a:lnTo>
                  <a:lnTo>
                    <a:pt x="199" y="1646"/>
                  </a:lnTo>
                  <a:lnTo>
                    <a:pt x="217" y="1680"/>
                  </a:lnTo>
                  <a:lnTo>
                    <a:pt x="236" y="1712"/>
                  </a:lnTo>
                  <a:lnTo>
                    <a:pt x="256" y="1741"/>
                  </a:lnTo>
                  <a:lnTo>
                    <a:pt x="256" y="1741"/>
                  </a:lnTo>
                  <a:lnTo>
                    <a:pt x="261" y="1723"/>
                  </a:lnTo>
                  <a:lnTo>
                    <a:pt x="268" y="1706"/>
                  </a:lnTo>
                  <a:lnTo>
                    <a:pt x="275" y="1691"/>
                  </a:lnTo>
                  <a:lnTo>
                    <a:pt x="283" y="1676"/>
                  </a:lnTo>
                  <a:lnTo>
                    <a:pt x="301" y="1648"/>
                  </a:lnTo>
                  <a:lnTo>
                    <a:pt x="321" y="1623"/>
                  </a:lnTo>
                  <a:lnTo>
                    <a:pt x="342" y="1599"/>
                  </a:lnTo>
                  <a:lnTo>
                    <a:pt x="362" y="1578"/>
                  </a:lnTo>
                  <a:lnTo>
                    <a:pt x="385" y="1560"/>
                  </a:lnTo>
                  <a:lnTo>
                    <a:pt x="405" y="1544"/>
                  </a:lnTo>
                  <a:lnTo>
                    <a:pt x="405" y="1544"/>
                  </a:lnTo>
                  <a:lnTo>
                    <a:pt x="425" y="1506"/>
                  </a:lnTo>
                  <a:lnTo>
                    <a:pt x="443" y="1468"/>
                  </a:lnTo>
                  <a:lnTo>
                    <a:pt x="461" y="1427"/>
                  </a:lnTo>
                  <a:lnTo>
                    <a:pt x="478" y="1387"/>
                  </a:lnTo>
                  <a:lnTo>
                    <a:pt x="494" y="1346"/>
                  </a:lnTo>
                  <a:lnTo>
                    <a:pt x="509" y="1304"/>
                  </a:lnTo>
                  <a:lnTo>
                    <a:pt x="525" y="1261"/>
                  </a:lnTo>
                  <a:lnTo>
                    <a:pt x="537" y="1218"/>
                  </a:lnTo>
                  <a:lnTo>
                    <a:pt x="548" y="1175"/>
                  </a:lnTo>
                  <a:lnTo>
                    <a:pt x="559" y="1132"/>
                  </a:lnTo>
                  <a:lnTo>
                    <a:pt x="568" y="1088"/>
                  </a:lnTo>
                  <a:lnTo>
                    <a:pt x="575" y="1046"/>
                  </a:lnTo>
                  <a:lnTo>
                    <a:pt x="579" y="1003"/>
                  </a:lnTo>
                  <a:lnTo>
                    <a:pt x="582" y="961"/>
                  </a:lnTo>
                  <a:lnTo>
                    <a:pt x="582" y="920"/>
                  </a:lnTo>
                  <a:lnTo>
                    <a:pt x="580" y="880"/>
                  </a:lnTo>
                  <a:lnTo>
                    <a:pt x="580" y="880"/>
                  </a:lnTo>
                  <a:lnTo>
                    <a:pt x="577" y="824"/>
                  </a:lnTo>
                  <a:lnTo>
                    <a:pt x="575" y="764"/>
                  </a:lnTo>
                  <a:lnTo>
                    <a:pt x="565" y="641"/>
                  </a:lnTo>
                  <a:lnTo>
                    <a:pt x="554" y="513"/>
                  </a:lnTo>
                  <a:lnTo>
                    <a:pt x="540" y="389"/>
                  </a:lnTo>
                  <a:lnTo>
                    <a:pt x="528" y="269"/>
                  </a:lnTo>
                  <a:lnTo>
                    <a:pt x="518" y="161"/>
                  </a:lnTo>
                  <a:lnTo>
                    <a:pt x="514" y="113"/>
                  </a:lnTo>
                  <a:lnTo>
                    <a:pt x="511" y="70"/>
                  </a:lnTo>
                  <a:lnTo>
                    <a:pt x="509" y="32"/>
                  </a:lnTo>
                  <a:lnTo>
                    <a:pt x="509" y="0"/>
                  </a:lnTo>
                  <a:lnTo>
                    <a:pt x="5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3" name="Line 595"/>
            <p:cNvSpPr>
              <a:spLocks noChangeShapeType="1"/>
            </p:cNvSpPr>
            <p:nvPr/>
          </p:nvSpPr>
          <p:spPr bwMode="auto">
            <a:xfrm flipH="1">
              <a:off x="5811838" y="29876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4" name="Freeform 596"/>
            <p:cNvSpPr/>
            <p:nvPr/>
          </p:nvSpPr>
          <p:spPr bwMode="auto">
            <a:xfrm>
              <a:off x="5541963" y="2987675"/>
              <a:ext cx="307975" cy="920750"/>
            </a:xfrm>
            <a:custGeom>
              <a:gdLst>
                <a:gd name="T0" fmla="*/ 509 w 582"/>
                <a:gd name="T1" fmla="*/ 0 h 1741"/>
                <a:gd name="T2" fmla="*/ 419 w 582"/>
                <a:gd name="T3" fmla="*/ 72 h 1741"/>
                <a:gd name="T4" fmla="*/ 324 w 582"/>
                <a:gd name="T5" fmla="*/ 138 h 1741"/>
                <a:gd name="T6" fmla="*/ 222 w 582"/>
                <a:gd name="T7" fmla="*/ 194 h 1741"/>
                <a:gd name="T8" fmla="*/ 118 w 582"/>
                <a:gd name="T9" fmla="*/ 243 h 1741"/>
                <a:gd name="T10" fmla="*/ 93 w 582"/>
                <a:gd name="T11" fmla="*/ 372 h 1741"/>
                <a:gd name="T12" fmla="*/ 55 w 582"/>
                <a:gd name="T13" fmla="*/ 626 h 1741"/>
                <a:gd name="T14" fmla="*/ 25 w 582"/>
                <a:gd name="T15" fmla="*/ 874 h 1741"/>
                <a:gd name="T16" fmla="*/ 6 w 582"/>
                <a:gd name="T17" fmla="*/ 1122 h 1741"/>
                <a:gd name="T18" fmla="*/ 0 w 582"/>
                <a:gd name="T19" fmla="*/ 1248 h 1741"/>
                <a:gd name="T20" fmla="*/ 23 w 582"/>
                <a:gd name="T21" fmla="*/ 1286 h 1741"/>
                <a:gd name="T22" fmla="*/ 78 w 582"/>
                <a:gd name="T23" fmla="*/ 1400 h 1741"/>
                <a:gd name="T24" fmla="*/ 145 w 582"/>
                <a:gd name="T25" fmla="*/ 1541 h 1741"/>
                <a:gd name="T26" fmla="*/ 199 w 582"/>
                <a:gd name="T27" fmla="*/ 1646 h 1741"/>
                <a:gd name="T28" fmla="*/ 236 w 582"/>
                <a:gd name="T29" fmla="*/ 1712 h 1741"/>
                <a:gd name="T30" fmla="*/ 256 w 582"/>
                <a:gd name="T31" fmla="*/ 1741 h 1741"/>
                <a:gd name="T32" fmla="*/ 268 w 582"/>
                <a:gd name="T33" fmla="*/ 1706 h 1741"/>
                <a:gd name="T34" fmla="*/ 283 w 582"/>
                <a:gd name="T35" fmla="*/ 1676 h 1741"/>
                <a:gd name="T36" fmla="*/ 321 w 582"/>
                <a:gd name="T37" fmla="*/ 1623 h 1741"/>
                <a:gd name="T38" fmla="*/ 362 w 582"/>
                <a:gd name="T39" fmla="*/ 1578 h 1741"/>
                <a:gd name="T40" fmla="*/ 405 w 582"/>
                <a:gd name="T41" fmla="*/ 1544 h 1741"/>
                <a:gd name="T42" fmla="*/ 425 w 582"/>
                <a:gd name="T43" fmla="*/ 1506 h 1741"/>
                <a:gd name="T44" fmla="*/ 461 w 582"/>
                <a:gd name="T45" fmla="*/ 1427 h 1741"/>
                <a:gd name="T46" fmla="*/ 494 w 582"/>
                <a:gd name="T47" fmla="*/ 1346 h 1741"/>
                <a:gd name="T48" fmla="*/ 525 w 582"/>
                <a:gd name="T49" fmla="*/ 1261 h 1741"/>
                <a:gd name="T50" fmla="*/ 548 w 582"/>
                <a:gd name="T51" fmla="*/ 1175 h 1741"/>
                <a:gd name="T52" fmla="*/ 568 w 582"/>
                <a:gd name="T53" fmla="*/ 1088 h 1741"/>
                <a:gd name="T54" fmla="*/ 579 w 582"/>
                <a:gd name="T55" fmla="*/ 1003 h 1741"/>
                <a:gd name="T56" fmla="*/ 582 w 582"/>
                <a:gd name="T57" fmla="*/ 920 h 1741"/>
                <a:gd name="T58" fmla="*/ 580 w 582"/>
                <a:gd name="T59" fmla="*/ 880 h 1741"/>
                <a:gd name="T60" fmla="*/ 575 w 582"/>
                <a:gd name="T61" fmla="*/ 764 h 1741"/>
                <a:gd name="T62" fmla="*/ 554 w 582"/>
                <a:gd name="T63" fmla="*/ 513 h 1741"/>
                <a:gd name="T64" fmla="*/ 528 w 582"/>
                <a:gd name="T65" fmla="*/ 269 h 1741"/>
                <a:gd name="T66" fmla="*/ 514 w 582"/>
                <a:gd name="T67" fmla="*/ 113 h 1741"/>
                <a:gd name="T68" fmla="*/ 509 w 582"/>
                <a:gd name="T69" fmla="*/ 32 h 1741"/>
                <a:gd name="T70" fmla="*/ 509 w 582"/>
                <a:gd name="T71" fmla="*/ 0 h 17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741">
                  <a:moveTo>
                    <a:pt x="509" y="0"/>
                  </a:moveTo>
                  <a:lnTo>
                    <a:pt x="509" y="0"/>
                  </a:lnTo>
                  <a:lnTo>
                    <a:pt x="465" y="38"/>
                  </a:lnTo>
                  <a:lnTo>
                    <a:pt x="419" y="72"/>
                  </a:lnTo>
                  <a:lnTo>
                    <a:pt x="372" y="107"/>
                  </a:lnTo>
                  <a:lnTo>
                    <a:pt x="324" y="138"/>
                  </a:lnTo>
                  <a:lnTo>
                    <a:pt x="274" y="167"/>
                  </a:lnTo>
                  <a:lnTo>
                    <a:pt x="222" y="194"/>
                  </a:lnTo>
                  <a:lnTo>
                    <a:pt x="171" y="219"/>
                  </a:lnTo>
                  <a:lnTo>
                    <a:pt x="118" y="243"/>
                  </a:lnTo>
                  <a:lnTo>
                    <a:pt x="118" y="243"/>
                  </a:lnTo>
                  <a:lnTo>
                    <a:pt x="93" y="372"/>
                  </a:lnTo>
                  <a:lnTo>
                    <a:pt x="73" y="500"/>
                  </a:lnTo>
                  <a:lnTo>
                    <a:pt x="55" y="626"/>
                  </a:lnTo>
                  <a:lnTo>
                    <a:pt x="39" y="751"/>
                  </a:lnTo>
                  <a:lnTo>
                    <a:pt x="25" y="874"/>
                  </a:lnTo>
                  <a:lnTo>
                    <a:pt x="16" y="997"/>
                  </a:lnTo>
                  <a:lnTo>
                    <a:pt x="6" y="1122"/>
                  </a:lnTo>
                  <a:lnTo>
                    <a:pt x="0" y="1248"/>
                  </a:lnTo>
                  <a:lnTo>
                    <a:pt x="0" y="1248"/>
                  </a:lnTo>
                  <a:lnTo>
                    <a:pt x="12" y="1265"/>
                  </a:lnTo>
                  <a:lnTo>
                    <a:pt x="23" y="1286"/>
                  </a:lnTo>
                  <a:lnTo>
                    <a:pt x="49" y="1337"/>
                  </a:lnTo>
                  <a:lnTo>
                    <a:pt x="78" y="1400"/>
                  </a:lnTo>
                  <a:lnTo>
                    <a:pt x="110" y="1469"/>
                  </a:lnTo>
                  <a:lnTo>
                    <a:pt x="145" y="1541"/>
                  </a:lnTo>
                  <a:lnTo>
                    <a:pt x="181" y="1612"/>
                  </a:lnTo>
                  <a:lnTo>
                    <a:pt x="199" y="1646"/>
                  </a:lnTo>
                  <a:lnTo>
                    <a:pt x="217" y="1680"/>
                  </a:lnTo>
                  <a:lnTo>
                    <a:pt x="236" y="1712"/>
                  </a:lnTo>
                  <a:lnTo>
                    <a:pt x="256" y="1741"/>
                  </a:lnTo>
                  <a:lnTo>
                    <a:pt x="256" y="1741"/>
                  </a:lnTo>
                  <a:lnTo>
                    <a:pt x="261" y="1723"/>
                  </a:lnTo>
                  <a:lnTo>
                    <a:pt x="268" y="1706"/>
                  </a:lnTo>
                  <a:lnTo>
                    <a:pt x="275" y="1691"/>
                  </a:lnTo>
                  <a:lnTo>
                    <a:pt x="283" y="1676"/>
                  </a:lnTo>
                  <a:lnTo>
                    <a:pt x="301" y="1648"/>
                  </a:lnTo>
                  <a:lnTo>
                    <a:pt x="321" y="1623"/>
                  </a:lnTo>
                  <a:lnTo>
                    <a:pt x="342" y="1599"/>
                  </a:lnTo>
                  <a:lnTo>
                    <a:pt x="362" y="1578"/>
                  </a:lnTo>
                  <a:lnTo>
                    <a:pt x="385" y="1560"/>
                  </a:lnTo>
                  <a:lnTo>
                    <a:pt x="405" y="1544"/>
                  </a:lnTo>
                  <a:lnTo>
                    <a:pt x="405" y="1544"/>
                  </a:lnTo>
                  <a:lnTo>
                    <a:pt x="425" y="1506"/>
                  </a:lnTo>
                  <a:lnTo>
                    <a:pt x="443" y="1468"/>
                  </a:lnTo>
                  <a:lnTo>
                    <a:pt x="461" y="1427"/>
                  </a:lnTo>
                  <a:lnTo>
                    <a:pt x="478" y="1387"/>
                  </a:lnTo>
                  <a:lnTo>
                    <a:pt x="494" y="1346"/>
                  </a:lnTo>
                  <a:lnTo>
                    <a:pt x="509" y="1304"/>
                  </a:lnTo>
                  <a:lnTo>
                    <a:pt x="525" y="1261"/>
                  </a:lnTo>
                  <a:lnTo>
                    <a:pt x="537" y="1218"/>
                  </a:lnTo>
                  <a:lnTo>
                    <a:pt x="548" y="1175"/>
                  </a:lnTo>
                  <a:lnTo>
                    <a:pt x="559" y="1132"/>
                  </a:lnTo>
                  <a:lnTo>
                    <a:pt x="568" y="1088"/>
                  </a:lnTo>
                  <a:lnTo>
                    <a:pt x="575" y="1046"/>
                  </a:lnTo>
                  <a:lnTo>
                    <a:pt x="579" y="1003"/>
                  </a:lnTo>
                  <a:lnTo>
                    <a:pt x="582" y="961"/>
                  </a:lnTo>
                  <a:lnTo>
                    <a:pt x="582" y="920"/>
                  </a:lnTo>
                  <a:lnTo>
                    <a:pt x="580" y="880"/>
                  </a:lnTo>
                  <a:lnTo>
                    <a:pt x="580" y="880"/>
                  </a:lnTo>
                  <a:lnTo>
                    <a:pt x="577" y="824"/>
                  </a:lnTo>
                  <a:lnTo>
                    <a:pt x="575" y="764"/>
                  </a:lnTo>
                  <a:lnTo>
                    <a:pt x="565" y="641"/>
                  </a:lnTo>
                  <a:lnTo>
                    <a:pt x="554" y="513"/>
                  </a:lnTo>
                  <a:lnTo>
                    <a:pt x="540" y="389"/>
                  </a:lnTo>
                  <a:lnTo>
                    <a:pt x="528" y="269"/>
                  </a:lnTo>
                  <a:lnTo>
                    <a:pt x="518" y="161"/>
                  </a:lnTo>
                  <a:lnTo>
                    <a:pt x="514" y="113"/>
                  </a:lnTo>
                  <a:lnTo>
                    <a:pt x="511" y="70"/>
                  </a:lnTo>
                  <a:lnTo>
                    <a:pt x="509" y="32"/>
                  </a:lnTo>
                  <a:lnTo>
                    <a:pt x="509" y="0"/>
                  </a:lnTo>
                  <a:lnTo>
                    <a:pt x="509"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15" name="Line 597"/>
            <p:cNvSpPr>
              <a:spLocks noChangeShapeType="1"/>
            </p:cNvSpPr>
            <p:nvPr/>
          </p:nvSpPr>
          <p:spPr bwMode="auto">
            <a:xfrm flipH="1">
              <a:off x="5811838" y="298767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16" name="Freeform 598"/>
            <p:cNvSpPr>
              <a:spLocks noEditPoints="1"/>
            </p:cNvSpPr>
            <p:nvPr/>
          </p:nvSpPr>
          <p:spPr bwMode="auto">
            <a:xfrm>
              <a:off x="5688013" y="3441700"/>
              <a:ext cx="47625" cy="255588"/>
            </a:xfrm>
            <a:custGeom>
              <a:gdLst>
                <a:gd name="T0" fmla="*/ 0 w 89"/>
                <a:gd name="T1" fmla="*/ 0 h 481"/>
                <a:gd name="T2" fmla="*/ 0 w 89"/>
                <a:gd name="T3" fmla="*/ 0 h 481"/>
                <a:gd name="T4" fmla="*/ 18 w 89"/>
                <a:gd name="T5" fmla="*/ 33 h 481"/>
                <a:gd name="T6" fmla="*/ 35 w 89"/>
                <a:gd name="T7" fmla="*/ 67 h 481"/>
                <a:gd name="T8" fmla="*/ 49 w 89"/>
                <a:gd name="T9" fmla="*/ 99 h 481"/>
                <a:gd name="T10" fmla="*/ 60 w 89"/>
                <a:gd name="T11" fmla="*/ 130 h 481"/>
                <a:gd name="T12" fmla="*/ 69 w 89"/>
                <a:gd name="T13" fmla="*/ 162 h 481"/>
                <a:gd name="T14" fmla="*/ 78 w 89"/>
                <a:gd name="T15" fmla="*/ 193 h 481"/>
                <a:gd name="T16" fmla="*/ 83 w 89"/>
                <a:gd name="T17" fmla="*/ 223 h 481"/>
                <a:gd name="T18" fmla="*/ 86 w 89"/>
                <a:gd name="T19" fmla="*/ 254 h 481"/>
                <a:gd name="T20" fmla="*/ 89 w 89"/>
                <a:gd name="T21" fmla="*/ 283 h 481"/>
                <a:gd name="T22" fmla="*/ 89 w 89"/>
                <a:gd name="T23" fmla="*/ 312 h 481"/>
                <a:gd name="T24" fmla="*/ 87 w 89"/>
                <a:gd name="T25" fmla="*/ 341 h 481"/>
                <a:gd name="T26" fmla="*/ 86 w 89"/>
                <a:gd name="T27" fmla="*/ 369 h 481"/>
                <a:gd name="T28" fmla="*/ 82 w 89"/>
                <a:gd name="T29" fmla="*/ 397 h 481"/>
                <a:gd name="T30" fmla="*/ 76 w 89"/>
                <a:gd name="T31" fmla="*/ 424 h 481"/>
                <a:gd name="T32" fmla="*/ 69 w 89"/>
                <a:gd name="T33" fmla="*/ 452 h 481"/>
                <a:gd name="T34" fmla="*/ 63 w 89"/>
                <a:gd name="T35" fmla="*/ 480 h 481"/>
                <a:gd name="T36" fmla="*/ 63 w 89"/>
                <a:gd name="T37" fmla="*/ 480 h 481"/>
                <a:gd name="T38" fmla="*/ 56 w 89"/>
                <a:gd name="T39" fmla="*/ 481 h 481"/>
                <a:gd name="T40" fmla="*/ 50 w 89"/>
                <a:gd name="T41" fmla="*/ 480 h 481"/>
                <a:gd name="T42" fmla="*/ 43 w 89"/>
                <a:gd name="T43" fmla="*/ 477 h 481"/>
                <a:gd name="T44" fmla="*/ 38 w 89"/>
                <a:gd name="T45" fmla="*/ 474 h 481"/>
                <a:gd name="T46" fmla="*/ 33 w 89"/>
                <a:gd name="T47" fmla="*/ 469 h 481"/>
                <a:gd name="T48" fmla="*/ 28 w 89"/>
                <a:gd name="T49" fmla="*/ 462 h 481"/>
                <a:gd name="T50" fmla="*/ 17 w 89"/>
                <a:gd name="T51" fmla="*/ 444 h 481"/>
                <a:gd name="T52" fmla="*/ 17 w 89"/>
                <a:gd name="T53" fmla="*/ 444 h 481"/>
                <a:gd name="T54" fmla="*/ 17 w 89"/>
                <a:gd name="T55" fmla="*/ 336 h 481"/>
                <a:gd name="T56" fmla="*/ 15 w 89"/>
                <a:gd name="T57" fmla="*/ 225 h 481"/>
                <a:gd name="T58" fmla="*/ 13 w 89"/>
                <a:gd name="T59" fmla="*/ 169 h 481"/>
                <a:gd name="T60" fmla="*/ 10 w 89"/>
                <a:gd name="T61" fmla="*/ 114 h 481"/>
                <a:gd name="T62" fmla="*/ 6 w 89"/>
                <a:gd name="T63" fmla="*/ 57 h 481"/>
                <a:gd name="T64" fmla="*/ 0 w 89"/>
                <a:gd name="T65" fmla="*/ 0 h 481"/>
                <a:gd name="T66" fmla="*/ 0 w 89"/>
                <a:gd name="T67" fmla="*/ 0 h 481"/>
                <a:gd name="T68" fmla="*/ 0 w 89"/>
                <a:gd name="T69" fmla="*/ 0 h 481"/>
                <a:gd name="T70" fmla="*/ 0 w 89"/>
                <a:gd name="T71" fmla="*/ 0 h 4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 h="481">
                  <a:moveTo>
                    <a:pt x="0" y="0"/>
                  </a:moveTo>
                  <a:lnTo>
                    <a:pt x="0" y="0"/>
                  </a:lnTo>
                  <a:lnTo>
                    <a:pt x="18" y="33"/>
                  </a:lnTo>
                  <a:lnTo>
                    <a:pt x="35" y="67"/>
                  </a:lnTo>
                  <a:lnTo>
                    <a:pt x="49" y="99"/>
                  </a:lnTo>
                  <a:lnTo>
                    <a:pt x="60" y="130"/>
                  </a:lnTo>
                  <a:lnTo>
                    <a:pt x="69" y="162"/>
                  </a:lnTo>
                  <a:lnTo>
                    <a:pt x="78" y="193"/>
                  </a:lnTo>
                  <a:lnTo>
                    <a:pt x="83" y="223"/>
                  </a:lnTo>
                  <a:lnTo>
                    <a:pt x="86" y="254"/>
                  </a:lnTo>
                  <a:lnTo>
                    <a:pt x="89" y="283"/>
                  </a:lnTo>
                  <a:lnTo>
                    <a:pt x="89" y="312"/>
                  </a:lnTo>
                  <a:lnTo>
                    <a:pt x="87" y="341"/>
                  </a:lnTo>
                  <a:lnTo>
                    <a:pt x="86" y="369"/>
                  </a:lnTo>
                  <a:lnTo>
                    <a:pt x="82" y="397"/>
                  </a:lnTo>
                  <a:lnTo>
                    <a:pt x="76" y="424"/>
                  </a:lnTo>
                  <a:lnTo>
                    <a:pt x="69" y="452"/>
                  </a:lnTo>
                  <a:lnTo>
                    <a:pt x="63" y="480"/>
                  </a:lnTo>
                  <a:lnTo>
                    <a:pt x="63" y="480"/>
                  </a:lnTo>
                  <a:lnTo>
                    <a:pt x="56" y="481"/>
                  </a:lnTo>
                  <a:lnTo>
                    <a:pt x="50" y="480"/>
                  </a:lnTo>
                  <a:lnTo>
                    <a:pt x="43" y="477"/>
                  </a:lnTo>
                  <a:lnTo>
                    <a:pt x="38" y="474"/>
                  </a:lnTo>
                  <a:lnTo>
                    <a:pt x="33" y="469"/>
                  </a:lnTo>
                  <a:lnTo>
                    <a:pt x="28" y="462"/>
                  </a:lnTo>
                  <a:lnTo>
                    <a:pt x="17" y="444"/>
                  </a:lnTo>
                  <a:lnTo>
                    <a:pt x="17" y="444"/>
                  </a:lnTo>
                  <a:lnTo>
                    <a:pt x="17" y="336"/>
                  </a:lnTo>
                  <a:lnTo>
                    <a:pt x="15" y="225"/>
                  </a:lnTo>
                  <a:lnTo>
                    <a:pt x="13" y="169"/>
                  </a:lnTo>
                  <a:lnTo>
                    <a:pt x="10" y="114"/>
                  </a:lnTo>
                  <a:lnTo>
                    <a:pt x="6" y="57"/>
                  </a:lnTo>
                  <a:lnTo>
                    <a:pt x="0" y="0"/>
                  </a:lnTo>
                  <a:lnTo>
                    <a:pt x="0" y="0"/>
                  </a:lnTo>
                  <a:close/>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7" name="Freeform 599"/>
            <p:cNvSpPr/>
            <p:nvPr/>
          </p:nvSpPr>
          <p:spPr bwMode="auto">
            <a:xfrm>
              <a:off x="5688013" y="3441700"/>
              <a:ext cx="47625" cy="255588"/>
            </a:xfrm>
            <a:custGeom>
              <a:gdLst>
                <a:gd name="T0" fmla="*/ 0 w 89"/>
                <a:gd name="T1" fmla="*/ 0 h 481"/>
                <a:gd name="T2" fmla="*/ 0 w 89"/>
                <a:gd name="T3" fmla="*/ 0 h 481"/>
                <a:gd name="T4" fmla="*/ 18 w 89"/>
                <a:gd name="T5" fmla="*/ 33 h 481"/>
                <a:gd name="T6" fmla="*/ 35 w 89"/>
                <a:gd name="T7" fmla="*/ 67 h 481"/>
                <a:gd name="T8" fmla="*/ 49 w 89"/>
                <a:gd name="T9" fmla="*/ 99 h 481"/>
                <a:gd name="T10" fmla="*/ 60 w 89"/>
                <a:gd name="T11" fmla="*/ 130 h 481"/>
                <a:gd name="T12" fmla="*/ 69 w 89"/>
                <a:gd name="T13" fmla="*/ 162 h 481"/>
                <a:gd name="T14" fmla="*/ 78 w 89"/>
                <a:gd name="T15" fmla="*/ 193 h 481"/>
                <a:gd name="T16" fmla="*/ 83 w 89"/>
                <a:gd name="T17" fmla="*/ 223 h 481"/>
                <a:gd name="T18" fmla="*/ 86 w 89"/>
                <a:gd name="T19" fmla="*/ 254 h 481"/>
                <a:gd name="T20" fmla="*/ 89 w 89"/>
                <a:gd name="T21" fmla="*/ 283 h 481"/>
                <a:gd name="T22" fmla="*/ 89 w 89"/>
                <a:gd name="T23" fmla="*/ 312 h 481"/>
                <a:gd name="T24" fmla="*/ 87 w 89"/>
                <a:gd name="T25" fmla="*/ 341 h 481"/>
                <a:gd name="T26" fmla="*/ 86 w 89"/>
                <a:gd name="T27" fmla="*/ 369 h 481"/>
                <a:gd name="T28" fmla="*/ 82 w 89"/>
                <a:gd name="T29" fmla="*/ 397 h 481"/>
                <a:gd name="T30" fmla="*/ 76 w 89"/>
                <a:gd name="T31" fmla="*/ 424 h 481"/>
                <a:gd name="T32" fmla="*/ 69 w 89"/>
                <a:gd name="T33" fmla="*/ 452 h 481"/>
                <a:gd name="T34" fmla="*/ 63 w 89"/>
                <a:gd name="T35" fmla="*/ 480 h 481"/>
                <a:gd name="T36" fmla="*/ 63 w 89"/>
                <a:gd name="T37" fmla="*/ 480 h 481"/>
                <a:gd name="T38" fmla="*/ 56 w 89"/>
                <a:gd name="T39" fmla="*/ 481 h 481"/>
                <a:gd name="T40" fmla="*/ 50 w 89"/>
                <a:gd name="T41" fmla="*/ 480 h 481"/>
                <a:gd name="T42" fmla="*/ 43 w 89"/>
                <a:gd name="T43" fmla="*/ 477 h 481"/>
                <a:gd name="T44" fmla="*/ 38 w 89"/>
                <a:gd name="T45" fmla="*/ 474 h 481"/>
                <a:gd name="T46" fmla="*/ 33 w 89"/>
                <a:gd name="T47" fmla="*/ 469 h 481"/>
                <a:gd name="T48" fmla="*/ 28 w 89"/>
                <a:gd name="T49" fmla="*/ 462 h 481"/>
                <a:gd name="T50" fmla="*/ 17 w 89"/>
                <a:gd name="T51" fmla="*/ 444 h 481"/>
                <a:gd name="T52" fmla="*/ 17 w 89"/>
                <a:gd name="T53" fmla="*/ 444 h 481"/>
                <a:gd name="T54" fmla="*/ 17 w 89"/>
                <a:gd name="T55" fmla="*/ 336 h 481"/>
                <a:gd name="T56" fmla="*/ 15 w 89"/>
                <a:gd name="T57" fmla="*/ 225 h 481"/>
                <a:gd name="T58" fmla="*/ 13 w 89"/>
                <a:gd name="T59" fmla="*/ 169 h 481"/>
                <a:gd name="T60" fmla="*/ 10 w 89"/>
                <a:gd name="T61" fmla="*/ 114 h 481"/>
                <a:gd name="T62" fmla="*/ 6 w 89"/>
                <a:gd name="T63" fmla="*/ 57 h 481"/>
                <a:gd name="T64" fmla="*/ 0 w 89"/>
                <a:gd name="T65" fmla="*/ 0 h 481"/>
                <a:gd name="T66" fmla="*/ 0 w 89"/>
                <a:gd name="T67" fmla="*/ 0 h 4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481">
                  <a:moveTo>
                    <a:pt x="0" y="0"/>
                  </a:moveTo>
                  <a:lnTo>
                    <a:pt x="0" y="0"/>
                  </a:lnTo>
                  <a:lnTo>
                    <a:pt x="18" y="33"/>
                  </a:lnTo>
                  <a:lnTo>
                    <a:pt x="35" y="67"/>
                  </a:lnTo>
                  <a:lnTo>
                    <a:pt x="49" y="99"/>
                  </a:lnTo>
                  <a:lnTo>
                    <a:pt x="60" y="130"/>
                  </a:lnTo>
                  <a:lnTo>
                    <a:pt x="69" y="162"/>
                  </a:lnTo>
                  <a:lnTo>
                    <a:pt x="78" y="193"/>
                  </a:lnTo>
                  <a:lnTo>
                    <a:pt x="83" y="223"/>
                  </a:lnTo>
                  <a:lnTo>
                    <a:pt x="86" y="254"/>
                  </a:lnTo>
                  <a:lnTo>
                    <a:pt x="89" y="283"/>
                  </a:lnTo>
                  <a:lnTo>
                    <a:pt x="89" y="312"/>
                  </a:lnTo>
                  <a:lnTo>
                    <a:pt x="87" y="341"/>
                  </a:lnTo>
                  <a:lnTo>
                    <a:pt x="86" y="369"/>
                  </a:lnTo>
                  <a:lnTo>
                    <a:pt x="82" y="397"/>
                  </a:lnTo>
                  <a:lnTo>
                    <a:pt x="76" y="424"/>
                  </a:lnTo>
                  <a:lnTo>
                    <a:pt x="69" y="452"/>
                  </a:lnTo>
                  <a:lnTo>
                    <a:pt x="63" y="480"/>
                  </a:lnTo>
                  <a:lnTo>
                    <a:pt x="63" y="480"/>
                  </a:lnTo>
                  <a:lnTo>
                    <a:pt x="56" y="481"/>
                  </a:lnTo>
                  <a:lnTo>
                    <a:pt x="50" y="480"/>
                  </a:lnTo>
                  <a:lnTo>
                    <a:pt x="43" y="477"/>
                  </a:lnTo>
                  <a:lnTo>
                    <a:pt x="38" y="474"/>
                  </a:lnTo>
                  <a:lnTo>
                    <a:pt x="33" y="469"/>
                  </a:lnTo>
                  <a:lnTo>
                    <a:pt x="28" y="462"/>
                  </a:lnTo>
                  <a:lnTo>
                    <a:pt x="17" y="444"/>
                  </a:lnTo>
                  <a:lnTo>
                    <a:pt x="17" y="444"/>
                  </a:lnTo>
                  <a:lnTo>
                    <a:pt x="17" y="336"/>
                  </a:lnTo>
                  <a:lnTo>
                    <a:pt x="15" y="225"/>
                  </a:lnTo>
                  <a:lnTo>
                    <a:pt x="13" y="169"/>
                  </a:lnTo>
                  <a:lnTo>
                    <a:pt x="10" y="114"/>
                  </a:lnTo>
                  <a:lnTo>
                    <a:pt x="6" y="57"/>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8" name="Line 600"/>
            <p:cNvSpPr>
              <a:spLocks noChangeShapeType="1"/>
            </p:cNvSpPr>
            <p:nvPr/>
          </p:nvSpPr>
          <p:spPr bwMode="auto">
            <a:xfrm flipH="1">
              <a:off x="5688013" y="34417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19" name="Freeform 601"/>
            <p:cNvSpPr/>
            <p:nvPr/>
          </p:nvSpPr>
          <p:spPr bwMode="auto">
            <a:xfrm>
              <a:off x="5688013" y="3441700"/>
              <a:ext cx="47625" cy="254000"/>
            </a:xfrm>
            <a:custGeom>
              <a:gdLst>
                <a:gd name="T0" fmla="*/ 0 w 89"/>
                <a:gd name="T1" fmla="*/ 0 h 480"/>
                <a:gd name="T2" fmla="*/ 0 w 89"/>
                <a:gd name="T3" fmla="*/ 0 h 480"/>
                <a:gd name="T4" fmla="*/ 18 w 89"/>
                <a:gd name="T5" fmla="*/ 33 h 480"/>
                <a:gd name="T6" fmla="*/ 35 w 89"/>
                <a:gd name="T7" fmla="*/ 67 h 480"/>
                <a:gd name="T8" fmla="*/ 49 w 89"/>
                <a:gd name="T9" fmla="*/ 99 h 480"/>
                <a:gd name="T10" fmla="*/ 60 w 89"/>
                <a:gd name="T11" fmla="*/ 130 h 480"/>
                <a:gd name="T12" fmla="*/ 69 w 89"/>
                <a:gd name="T13" fmla="*/ 162 h 480"/>
                <a:gd name="T14" fmla="*/ 78 w 89"/>
                <a:gd name="T15" fmla="*/ 193 h 480"/>
                <a:gd name="T16" fmla="*/ 83 w 89"/>
                <a:gd name="T17" fmla="*/ 223 h 480"/>
                <a:gd name="T18" fmla="*/ 86 w 89"/>
                <a:gd name="T19" fmla="*/ 253 h 480"/>
                <a:gd name="T20" fmla="*/ 89 w 89"/>
                <a:gd name="T21" fmla="*/ 283 h 480"/>
                <a:gd name="T22" fmla="*/ 89 w 89"/>
                <a:gd name="T23" fmla="*/ 312 h 480"/>
                <a:gd name="T24" fmla="*/ 87 w 89"/>
                <a:gd name="T25" fmla="*/ 341 h 480"/>
                <a:gd name="T26" fmla="*/ 86 w 89"/>
                <a:gd name="T27" fmla="*/ 369 h 480"/>
                <a:gd name="T28" fmla="*/ 82 w 89"/>
                <a:gd name="T29" fmla="*/ 397 h 480"/>
                <a:gd name="T30" fmla="*/ 76 w 89"/>
                <a:gd name="T31" fmla="*/ 424 h 480"/>
                <a:gd name="T32" fmla="*/ 69 w 89"/>
                <a:gd name="T33" fmla="*/ 452 h 480"/>
                <a:gd name="T34" fmla="*/ 63 w 89"/>
                <a:gd name="T35" fmla="*/ 480 h 480"/>
                <a:gd name="T36" fmla="*/ 63 w 89"/>
                <a:gd name="T37" fmla="*/ 480 h 480"/>
                <a:gd name="T38" fmla="*/ 56 w 89"/>
                <a:gd name="T39" fmla="*/ 480 h 480"/>
                <a:gd name="T40" fmla="*/ 50 w 89"/>
                <a:gd name="T41" fmla="*/ 480 h 480"/>
                <a:gd name="T42" fmla="*/ 43 w 89"/>
                <a:gd name="T43" fmla="*/ 477 h 480"/>
                <a:gd name="T44" fmla="*/ 38 w 89"/>
                <a:gd name="T45" fmla="*/ 474 h 480"/>
                <a:gd name="T46" fmla="*/ 33 w 89"/>
                <a:gd name="T47" fmla="*/ 469 h 480"/>
                <a:gd name="T48" fmla="*/ 28 w 89"/>
                <a:gd name="T49" fmla="*/ 462 h 480"/>
                <a:gd name="T50" fmla="*/ 17 w 89"/>
                <a:gd name="T51" fmla="*/ 444 h 480"/>
                <a:gd name="T52" fmla="*/ 17 w 89"/>
                <a:gd name="T53" fmla="*/ 444 h 480"/>
                <a:gd name="T54" fmla="*/ 17 w 89"/>
                <a:gd name="T55" fmla="*/ 336 h 480"/>
                <a:gd name="T56" fmla="*/ 15 w 89"/>
                <a:gd name="T57" fmla="*/ 225 h 480"/>
                <a:gd name="T58" fmla="*/ 13 w 89"/>
                <a:gd name="T59" fmla="*/ 169 h 480"/>
                <a:gd name="T60" fmla="*/ 8 w 89"/>
                <a:gd name="T61" fmla="*/ 114 h 480"/>
                <a:gd name="T62" fmla="*/ 4 w 89"/>
                <a:gd name="T63" fmla="*/ 57 h 480"/>
                <a:gd name="T64" fmla="*/ 0 w 89"/>
                <a:gd name="T65" fmla="*/ 0 h 480"/>
                <a:gd name="T66" fmla="*/ 0 w 89"/>
                <a:gd name="T67" fmla="*/ 0 h 4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480">
                  <a:moveTo>
                    <a:pt x="0" y="0"/>
                  </a:moveTo>
                  <a:lnTo>
                    <a:pt x="0" y="0"/>
                  </a:lnTo>
                  <a:lnTo>
                    <a:pt x="18" y="33"/>
                  </a:lnTo>
                  <a:lnTo>
                    <a:pt x="35" y="67"/>
                  </a:lnTo>
                  <a:lnTo>
                    <a:pt x="49" y="99"/>
                  </a:lnTo>
                  <a:lnTo>
                    <a:pt x="60" y="130"/>
                  </a:lnTo>
                  <a:lnTo>
                    <a:pt x="69" y="162"/>
                  </a:lnTo>
                  <a:lnTo>
                    <a:pt x="78" y="193"/>
                  </a:lnTo>
                  <a:lnTo>
                    <a:pt x="83" y="223"/>
                  </a:lnTo>
                  <a:lnTo>
                    <a:pt x="86" y="253"/>
                  </a:lnTo>
                  <a:lnTo>
                    <a:pt x="89" y="283"/>
                  </a:lnTo>
                  <a:lnTo>
                    <a:pt x="89" y="312"/>
                  </a:lnTo>
                  <a:lnTo>
                    <a:pt x="87" y="341"/>
                  </a:lnTo>
                  <a:lnTo>
                    <a:pt x="86" y="369"/>
                  </a:lnTo>
                  <a:lnTo>
                    <a:pt x="82" y="397"/>
                  </a:lnTo>
                  <a:lnTo>
                    <a:pt x="76" y="424"/>
                  </a:lnTo>
                  <a:lnTo>
                    <a:pt x="69" y="452"/>
                  </a:lnTo>
                  <a:lnTo>
                    <a:pt x="63" y="480"/>
                  </a:lnTo>
                  <a:lnTo>
                    <a:pt x="63" y="480"/>
                  </a:lnTo>
                  <a:lnTo>
                    <a:pt x="56" y="480"/>
                  </a:lnTo>
                  <a:lnTo>
                    <a:pt x="50" y="480"/>
                  </a:lnTo>
                  <a:lnTo>
                    <a:pt x="43" y="477"/>
                  </a:lnTo>
                  <a:lnTo>
                    <a:pt x="38" y="474"/>
                  </a:lnTo>
                  <a:lnTo>
                    <a:pt x="33" y="469"/>
                  </a:lnTo>
                  <a:lnTo>
                    <a:pt x="28" y="462"/>
                  </a:lnTo>
                  <a:lnTo>
                    <a:pt x="17" y="444"/>
                  </a:lnTo>
                  <a:lnTo>
                    <a:pt x="17" y="444"/>
                  </a:lnTo>
                  <a:lnTo>
                    <a:pt x="17" y="336"/>
                  </a:lnTo>
                  <a:lnTo>
                    <a:pt x="15" y="225"/>
                  </a:lnTo>
                  <a:lnTo>
                    <a:pt x="13" y="169"/>
                  </a:lnTo>
                  <a:lnTo>
                    <a:pt x="8" y="114"/>
                  </a:lnTo>
                  <a:lnTo>
                    <a:pt x="4" y="57"/>
                  </a:lnTo>
                  <a:lnTo>
                    <a:pt x="0" y="0"/>
                  </a:lnTo>
                  <a:lnTo>
                    <a:pt x="0"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20" name="Line 602"/>
            <p:cNvSpPr>
              <a:spLocks noChangeShapeType="1"/>
            </p:cNvSpPr>
            <p:nvPr/>
          </p:nvSpPr>
          <p:spPr bwMode="auto">
            <a:xfrm flipH="1">
              <a:off x="5688013" y="34417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21" name="Freeform 603"/>
            <p:cNvSpPr>
              <a:spLocks noEditPoints="1"/>
            </p:cNvSpPr>
            <p:nvPr/>
          </p:nvSpPr>
          <p:spPr bwMode="auto">
            <a:xfrm>
              <a:off x="5867400" y="3043238"/>
              <a:ext cx="131762" cy="698500"/>
            </a:xfrm>
            <a:custGeom>
              <a:gdLst>
                <a:gd name="T0" fmla="*/ 6 w 249"/>
                <a:gd name="T1" fmla="*/ 57 h 1318"/>
                <a:gd name="T2" fmla="*/ 16 w 249"/>
                <a:gd name="T3" fmla="*/ 31 h 1318"/>
                <a:gd name="T4" fmla="*/ 28 w 249"/>
                <a:gd name="T5" fmla="*/ 13 h 1318"/>
                <a:gd name="T6" fmla="*/ 43 w 249"/>
                <a:gd name="T7" fmla="*/ 3 h 1318"/>
                <a:gd name="T8" fmla="*/ 60 w 249"/>
                <a:gd name="T9" fmla="*/ 0 h 1318"/>
                <a:gd name="T10" fmla="*/ 78 w 249"/>
                <a:gd name="T11" fmla="*/ 3 h 1318"/>
                <a:gd name="T12" fmla="*/ 98 w 249"/>
                <a:gd name="T13" fmla="*/ 10 h 1318"/>
                <a:gd name="T14" fmla="*/ 141 w 249"/>
                <a:gd name="T15" fmla="*/ 33 h 1318"/>
                <a:gd name="T16" fmla="*/ 105 w 249"/>
                <a:gd name="T17" fmla="*/ 96 h 1318"/>
                <a:gd name="T18" fmla="*/ 116 w 249"/>
                <a:gd name="T19" fmla="*/ 128 h 1318"/>
                <a:gd name="T20" fmla="*/ 145 w 249"/>
                <a:gd name="T21" fmla="*/ 222 h 1318"/>
                <a:gd name="T22" fmla="*/ 175 w 249"/>
                <a:gd name="T23" fmla="*/ 354 h 1318"/>
                <a:gd name="T24" fmla="*/ 196 w 249"/>
                <a:gd name="T25" fmla="*/ 490 h 1318"/>
                <a:gd name="T26" fmla="*/ 211 w 249"/>
                <a:gd name="T27" fmla="*/ 630 h 1318"/>
                <a:gd name="T28" fmla="*/ 222 w 249"/>
                <a:gd name="T29" fmla="*/ 771 h 1318"/>
                <a:gd name="T30" fmla="*/ 239 w 249"/>
                <a:gd name="T31" fmla="*/ 1057 h 1318"/>
                <a:gd name="T32" fmla="*/ 249 w 249"/>
                <a:gd name="T33" fmla="*/ 1197 h 1318"/>
                <a:gd name="T34" fmla="*/ 196 w 249"/>
                <a:gd name="T35" fmla="*/ 1261 h 1318"/>
                <a:gd name="T36" fmla="*/ 136 w 249"/>
                <a:gd name="T37" fmla="*/ 1318 h 1318"/>
                <a:gd name="T38" fmla="*/ 125 w 249"/>
                <a:gd name="T39" fmla="*/ 1309 h 1318"/>
                <a:gd name="T40" fmla="*/ 99 w 249"/>
                <a:gd name="T41" fmla="*/ 1284 h 1318"/>
                <a:gd name="T42" fmla="*/ 70 w 249"/>
                <a:gd name="T43" fmla="*/ 1251 h 1318"/>
                <a:gd name="T44" fmla="*/ 37 w 249"/>
                <a:gd name="T45" fmla="*/ 1207 h 1318"/>
                <a:gd name="T46" fmla="*/ 19 w 249"/>
                <a:gd name="T47" fmla="*/ 1180 h 1318"/>
                <a:gd name="T48" fmla="*/ 3 w 249"/>
                <a:gd name="T49" fmla="*/ 775 h 1318"/>
                <a:gd name="T50" fmla="*/ 0 w 249"/>
                <a:gd name="T51" fmla="*/ 573 h 1318"/>
                <a:gd name="T52" fmla="*/ 3 w 249"/>
                <a:gd name="T53" fmla="*/ 437 h 1318"/>
                <a:gd name="T54" fmla="*/ 10 w 249"/>
                <a:gd name="T55" fmla="*/ 302 h 1318"/>
                <a:gd name="T56" fmla="*/ 23 w 249"/>
                <a:gd name="T57" fmla="*/ 168 h 1318"/>
                <a:gd name="T58" fmla="*/ 32 w 249"/>
                <a:gd name="T59" fmla="*/ 100 h 1318"/>
                <a:gd name="T60" fmla="*/ 6 w 249"/>
                <a:gd name="T61" fmla="*/ 57 h 1318"/>
                <a:gd name="T62" fmla="*/ 6 w 249"/>
                <a:gd name="T63" fmla="*/ 57 h 13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9" h="1318">
                  <a:moveTo>
                    <a:pt x="6" y="57"/>
                  </a:moveTo>
                  <a:lnTo>
                    <a:pt x="6" y="57"/>
                  </a:lnTo>
                  <a:lnTo>
                    <a:pt x="10" y="43"/>
                  </a:lnTo>
                  <a:lnTo>
                    <a:pt x="16" y="31"/>
                  </a:lnTo>
                  <a:lnTo>
                    <a:pt x="23" y="21"/>
                  </a:lnTo>
                  <a:lnTo>
                    <a:pt x="28" y="13"/>
                  </a:lnTo>
                  <a:lnTo>
                    <a:pt x="35" y="7"/>
                  </a:lnTo>
                  <a:lnTo>
                    <a:pt x="43" y="3"/>
                  </a:lnTo>
                  <a:lnTo>
                    <a:pt x="52" y="1"/>
                  </a:lnTo>
                  <a:lnTo>
                    <a:pt x="60" y="0"/>
                  </a:lnTo>
                  <a:lnTo>
                    <a:pt x="68" y="0"/>
                  </a:lnTo>
                  <a:lnTo>
                    <a:pt x="78" y="3"/>
                  </a:lnTo>
                  <a:lnTo>
                    <a:pt x="88" y="6"/>
                  </a:lnTo>
                  <a:lnTo>
                    <a:pt x="98" y="10"/>
                  </a:lnTo>
                  <a:lnTo>
                    <a:pt x="118" y="21"/>
                  </a:lnTo>
                  <a:lnTo>
                    <a:pt x="141" y="33"/>
                  </a:lnTo>
                  <a:lnTo>
                    <a:pt x="141" y="33"/>
                  </a:lnTo>
                  <a:lnTo>
                    <a:pt x="105" y="96"/>
                  </a:lnTo>
                  <a:lnTo>
                    <a:pt x="105" y="96"/>
                  </a:lnTo>
                  <a:lnTo>
                    <a:pt x="116" y="128"/>
                  </a:lnTo>
                  <a:lnTo>
                    <a:pt x="125" y="158"/>
                  </a:lnTo>
                  <a:lnTo>
                    <a:pt x="145" y="222"/>
                  </a:lnTo>
                  <a:lnTo>
                    <a:pt x="161" y="287"/>
                  </a:lnTo>
                  <a:lnTo>
                    <a:pt x="175" y="354"/>
                  </a:lnTo>
                  <a:lnTo>
                    <a:pt x="186" y="420"/>
                  </a:lnTo>
                  <a:lnTo>
                    <a:pt x="196" y="490"/>
                  </a:lnTo>
                  <a:lnTo>
                    <a:pt x="204" y="559"/>
                  </a:lnTo>
                  <a:lnTo>
                    <a:pt x="211" y="630"/>
                  </a:lnTo>
                  <a:lnTo>
                    <a:pt x="218" y="700"/>
                  </a:lnTo>
                  <a:lnTo>
                    <a:pt x="222" y="771"/>
                  </a:lnTo>
                  <a:lnTo>
                    <a:pt x="231" y="914"/>
                  </a:lnTo>
                  <a:lnTo>
                    <a:pt x="239" y="1057"/>
                  </a:lnTo>
                  <a:lnTo>
                    <a:pt x="249" y="1197"/>
                  </a:lnTo>
                  <a:lnTo>
                    <a:pt x="249" y="1197"/>
                  </a:lnTo>
                  <a:lnTo>
                    <a:pt x="222" y="1230"/>
                  </a:lnTo>
                  <a:lnTo>
                    <a:pt x="196" y="1261"/>
                  </a:lnTo>
                  <a:lnTo>
                    <a:pt x="167" y="1290"/>
                  </a:lnTo>
                  <a:lnTo>
                    <a:pt x="136" y="1318"/>
                  </a:lnTo>
                  <a:lnTo>
                    <a:pt x="136" y="1318"/>
                  </a:lnTo>
                  <a:lnTo>
                    <a:pt x="125" y="1309"/>
                  </a:lnTo>
                  <a:lnTo>
                    <a:pt x="113" y="1298"/>
                  </a:lnTo>
                  <a:lnTo>
                    <a:pt x="99" y="1284"/>
                  </a:lnTo>
                  <a:lnTo>
                    <a:pt x="85" y="1269"/>
                  </a:lnTo>
                  <a:lnTo>
                    <a:pt x="70" y="1251"/>
                  </a:lnTo>
                  <a:lnTo>
                    <a:pt x="53" y="1230"/>
                  </a:lnTo>
                  <a:lnTo>
                    <a:pt x="37" y="1207"/>
                  </a:lnTo>
                  <a:lnTo>
                    <a:pt x="19" y="1180"/>
                  </a:lnTo>
                  <a:lnTo>
                    <a:pt x="19" y="1180"/>
                  </a:lnTo>
                  <a:lnTo>
                    <a:pt x="7" y="910"/>
                  </a:lnTo>
                  <a:lnTo>
                    <a:pt x="3" y="775"/>
                  </a:lnTo>
                  <a:lnTo>
                    <a:pt x="0" y="639"/>
                  </a:lnTo>
                  <a:lnTo>
                    <a:pt x="0" y="573"/>
                  </a:lnTo>
                  <a:lnTo>
                    <a:pt x="0" y="505"/>
                  </a:lnTo>
                  <a:lnTo>
                    <a:pt x="3" y="437"/>
                  </a:lnTo>
                  <a:lnTo>
                    <a:pt x="6" y="370"/>
                  </a:lnTo>
                  <a:lnTo>
                    <a:pt x="10" y="302"/>
                  </a:lnTo>
                  <a:lnTo>
                    <a:pt x="16" y="234"/>
                  </a:lnTo>
                  <a:lnTo>
                    <a:pt x="23" y="168"/>
                  </a:lnTo>
                  <a:lnTo>
                    <a:pt x="32" y="100"/>
                  </a:lnTo>
                  <a:lnTo>
                    <a:pt x="32" y="100"/>
                  </a:lnTo>
                  <a:lnTo>
                    <a:pt x="6" y="57"/>
                  </a:lnTo>
                  <a:lnTo>
                    <a:pt x="6" y="57"/>
                  </a:lnTo>
                  <a:close/>
                  <a:moveTo>
                    <a:pt x="6" y="57"/>
                  </a:move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2" name="Freeform 604"/>
            <p:cNvSpPr/>
            <p:nvPr/>
          </p:nvSpPr>
          <p:spPr bwMode="auto">
            <a:xfrm>
              <a:off x="5867400" y="3043238"/>
              <a:ext cx="131762" cy="698500"/>
            </a:xfrm>
            <a:custGeom>
              <a:gdLst>
                <a:gd name="T0" fmla="*/ 6 w 249"/>
                <a:gd name="T1" fmla="*/ 57 h 1318"/>
                <a:gd name="T2" fmla="*/ 6 w 249"/>
                <a:gd name="T3" fmla="*/ 57 h 1318"/>
                <a:gd name="T4" fmla="*/ 10 w 249"/>
                <a:gd name="T5" fmla="*/ 43 h 1318"/>
                <a:gd name="T6" fmla="*/ 16 w 249"/>
                <a:gd name="T7" fmla="*/ 31 h 1318"/>
                <a:gd name="T8" fmla="*/ 23 w 249"/>
                <a:gd name="T9" fmla="*/ 21 h 1318"/>
                <a:gd name="T10" fmla="*/ 28 w 249"/>
                <a:gd name="T11" fmla="*/ 13 h 1318"/>
                <a:gd name="T12" fmla="*/ 35 w 249"/>
                <a:gd name="T13" fmla="*/ 7 h 1318"/>
                <a:gd name="T14" fmla="*/ 43 w 249"/>
                <a:gd name="T15" fmla="*/ 3 h 1318"/>
                <a:gd name="T16" fmla="*/ 52 w 249"/>
                <a:gd name="T17" fmla="*/ 1 h 1318"/>
                <a:gd name="T18" fmla="*/ 60 w 249"/>
                <a:gd name="T19" fmla="*/ 0 h 1318"/>
                <a:gd name="T20" fmla="*/ 68 w 249"/>
                <a:gd name="T21" fmla="*/ 0 h 1318"/>
                <a:gd name="T22" fmla="*/ 78 w 249"/>
                <a:gd name="T23" fmla="*/ 3 h 1318"/>
                <a:gd name="T24" fmla="*/ 88 w 249"/>
                <a:gd name="T25" fmla="*/ 6 h 1318"/>
                <a:gd name="T26" fmla="*/ 98 w 249"/>
                <a:gd name="T27" fmla="*/ 10 h 1318"/>
                <a:gd name="T28" fmla="*/ 118 w 249"/>
                <a:gd name="T29" fmla="*/ 21 h 1318"/>
                <a:gd name="T30" fmla="*/ 141 w 249"/>
                <a:gd name="T31" fmla="*/ 33 h 1318"/>
                <a:gd name="T32" fmla="*/ 141 w 249"/>
                <a:gd name="T33" fmla="*/ 33 h 1318"/>
                <a:gd name="T34" fmla="*/ 105 w 249"/>
                <a:gd name="T35" fmla="*/ 96 h 1318"/>
                <a:gd name="T36" fmla="*/ 105 w 249"/>
                <a:gd name="T37" fmla="*/ 96 h 1318"/>
                <a:gd name="T38" fmla="*/ 116 w 249"/>
                <a:gd name="T39" fmla="*/ 128 h 1318"/>
                <a:gd name="T40" fmla="*/ 125 w 249"/>
                <a:gd name="T41" fmla="*/ 158 h 1318"/>
                <a:gd name="T42" fmla="*/ 145 w 249"/>
                <a:gd name="T43" fmla="*/ 222 h 1318"/>
                <a:gd name="T44" fmla="*/ 161 w 249"/>
                <a:gd name="T45" fmla="*/ 287 h 1318"/>
                <a:gd name="T46" fmla="*/ 175 w 249"/>
                <a:gd name="T47" fmla="*/ 354 h 1318"/>
                <a:gd name="T48" fmla="*/ 186 w 249"/>
                <a:gd name="T49" fmla="*/ 420 h 1318"/>
                <a:gd name="T50" fmla="*/ 196 w 249"/>
                <a:gd name="T51" fmla="*/ 490 h 1318"/>
                <a:gd name="T52" fmla="*/ 204 w 249"/>
                <a:gd name="T53" fmla="*/ 559 h 1318"/>
                <a:gd name="T54" fmla="*/ 211 w 249"/>
                <a:gd name="T55" fmla="*/ 630 h 1318"/>
                <a:gd name="T56" fmla="*/ 218 w 249"/>
                <a:gd name="T57" fmla="*/ 700 h 1318"/>
                <a:gd name="T58" fmla="*/ 222 w 249"/>
                <a:gd name="T59" fmla="*/ 771 h 1318"/>
                <a:gd name="T60" fmla="*/ 231 w 249"/>
                <a:gd name="T61" fmla="*/ 914 h 1318"/>
                <a:gd name="T62" fmla="*/ 239 w 249"/>
                <a:gd name="T63" fmla="*/ 1057 h 1318"/>
                <a:gd name="T64" fmla="*/ 249 w 249"/>
                <a:gd name="T65" fmla="*/ 1197 h 1318"/>
                <a:gd name="T66" fmla="*/ 249 w 249"/>
                <a:gd name="T67" fmla="*/ 1197 h 1318"/>
                <a:gd name="T68" fmla="*/ 222 w 249"/>
                <a:gd name="T69" fmla="*/ 1230 h 1318"/>
                <a:gd name="T70" fmla="*/ 196 w 249"/>
                <a:gd name="T71" fmla="*/ 1261 h 1318"/>
                <a:gd name="T72" fmla="*/ 167 w 249"/>
                <a:gd name="T73" fmla="*/ 1290 h 1318"/>
                <a:gd name="T74" fmla="*/ 136 w 249"/>
                <a:gd name="T75" fmla="*/ 1318 h 1318"/>
                <a:gd name="T76" fmla="*/ 136 w 249"/>
                <a:gd name="T77" fmla="*/ 1318 h 1318"/>
                <a:gd name="T78" fmla="*/ 125 w 249"/>
                <a:gd name="T79" fmla="*/ 1309 h 1318"/>
                <a:gd name="T80" fmla="*/ 113 w 249"/>
                <a:gd name="T81" fmla="*/ 1298 h 1318"/>
                <a:gd name="T82" fmla="*/ 99 w 249"/>
                <a:gd name="T83" fmla="*/ 1284 h 1318"/>
                <a:gd name="T84" fmla="*/ 85 w 249"/>
                <a:gd name="T85" fmla="*/ 1269 h 1318"/>
                <a:gd name="T86" fmla="*/ 70 w 249"/>
                <a:gd name="T87" fmla="*/ 1251 h 1318"/>
                <a:gd name="T88" fmla="*/ 53 w 249"/>
                <a:gd name="T89" fmla="*/ 1230 h 1318"/>
                <a:gd name="T90" fmla="*/ 37 w 249"/>
                <a:gd name="T91" fmla="*/ 1207 h 1318"/>
                <a:gd name="T92" fmla="*/ 19 w 249"/>
                <a:gd name="T93" fmla="*/ 1180 h 1318"/>
                <a:gd name="T94" fmla="*/ 19 w 249"/>
                <a:gd name="T95" fmla="*/ 1180 h 1318"/>
                <a:gd name="T96" fmla="*/ 7 w 249"/>
                <a:gd name="T97" fmla="*/ 910 h 1318"/>
                <a:gd name="T98" fmla="*/ 3 w 249"/>
                <a:gd name="T99" fmla="*/ 775 h 1318"/>
                <a:gd name="T100" fmla="*/ 0 w 249"/>
                <a:gd name="T101" fmla="*/ 639 h 1318"/>
                <a:gd name="T102" fmla="*/ 0 w 249"/>
                <a:gd name="T103" fmla="*/ 573 h 1318"/>
                <a:gd name="T104" fmla="*/ 0 w 249"/>
                <a:gd name="T105" fmla="*/ 505 h 1318"/>
                <a:gd name="T106" fmla="*/ 3 w 249"/>
                <a:gd name="T107" fmla="*/ 437 h 1318"/>
                <a:gd name="T108" fmla="*/ 6 w 249"/>
                <a:gd name="T109" fmla="*/ 370 h 1318"/>
                <a:gd name="T110" fmla="*/ 10 w 249"/>
                <a:gd name="T111" fmla="*/ 302 h 1318"/>
                <a:gd name="T112" fmla="*/ 16 w 249"/>
                <a:gd name="T113" fmla="*/ 234 h 1318"/>
                <a:gd name="T114" fmla="*/ 23 w 249"/>
                <a:gd name="T115" fmla="*/ 168 h 1318"/>
                <a:gd name="T116" fmla="*/ 32 w 249"/>
                <a:gd name="T117" fmla="*/ 100 h 1318"/>
                <a:gd name="T118" fmla="*/ 32 w 249"/>
                <a:gd name="T119" fmla="*/ 100 h 1318"/>
                <a:gd name="T120" fmla="*/ 6 w 249"/>
                <a:gd name="T121" fmla="*/ 57 h 1318"/>
                <a:gd name="T122" fmla="*/ 6 w 249"/>
                <a:gd name="T123" fmla="*/ 57 h 13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1318">
                  <a:moveTo>
                    <a:pt x="6" y="57"/>
                  </a:moveTo>
                  <a:lnTo>
                    <a:pt x="6" y="57"/>
                  </a:lnTo>
                  <a:lnTo>
                    <a:pt x="10" y="43"/>
                  </a:lnTo>
                  <a:lnTo>
                    <a:pt x="16" y="31"/>
                  </a:lnTo>
                  <a:lnTo>
                    <a:pt x="23" y="21"/>
                  </a:lnTo>
                  <a:lnTo>
                    <a:pt x="28" y="13"/>
                  </a:lnTo>
                  <a:lnTo>
                    <a:pt x="35" y="7"/>
                  </a:lnTo>
                  <a:lnTo>
                    <a:pt x="43" y="3"/>
                  </a:lnTo>
                  <a:lnTo>
                    <a:pt x="52" y="1"/>
                  </a:lnTo>
                  <a:lnTo>
                    <a:pt x="60" y="0"/>
                  </a:lnTo>
                  <a:lnTo>
                    <a:pt x="68" y="0"/>
                  </a:lnTo>
                  <a:lnTo>
                    <a:pt x="78" y="3"/>
                  </a:lnTo>
                  <a:lnTo>
                    <a:pt x="88" y="6"/>
                  </a:lnTo>
                  <a:lnTo>
                    <a:pt x="98" y="10"/>
                  </a:lnTo>
                  <a:lnTo>
                    <a:pt x="118" y="21"/>
                  </a:lnTo>
                  <a:lnTo>
                    <a:pt x="141" y="33"/>
                  </a:lnTo>
                  <a:lnTo>
                    <a:pt x="141" y="33"/>
                  </a:lnTo>
                  <a:lnTo>
                    <a:pt x="105" y="96"/>
                  </a:lnTo>
                  <a:lnTo>
                    <a:pt x="105" y="96"/>
                  </a:lnTo>
                  <a:lnTo>
                    <a:pt x="116" y="128"/>
                  </a:lnTo>
                  <a:lnTo>
                    <a:pt x="125" y="158"/>
                  </a:lnTo>
                  <a:lnTo>
                    <a:pt x="145" y="222"/>
                  </a:lnTo>
                  <a:lnTo>
                    <a:pt x="161" y="287"/>
                  </a:lnTo>
                  <a:lnTo>
                    <a:pt x="175" y="354"/>
                  </a:lnTo>
                  <a:lnTo>
                    <a:pt x="186" y="420"/>
                  </a:lnTo>
                  <a:lnTo>
                    <a:pt x="196" y="490"/>
                  </a:lnTo>
                  <a:lnTo>
                    <a:pt x="204" y="559"/>
                  </a:lnTo>
                  <a:lnTo>
                    <a:pt x="211" y="630"/>
                  </a:lnTo>
                  <a:lnTo>
                    <a:pt x="218" y="700"/>
                  </a:lnTo>
                  <a:lnTo>
                    <a:pt x="222" y="771"/>
                  </a:lnTo>
                  <a:lnTo>
                    <a:pt x="231" y="914"/>
                  </a:lnTo>
                  <a:lnTo>
                    <a:pt x="239" y="1057"/>
                  </a:lnTo>
                  <a:lnTo>
                    <a:pt x="249" y="1197"/>
                  </a:lnTo>
                  <a:lnTo>
                    <a:pt x="249" y="1197"/>
                  </a:lnTo>
                  <a:lnTo>
                    <a:pt x="222" y="1230"/>
                  </a:lnTo>
                  <a:lnTo>
                    <a:pt x="196" y="1261"/>
                  </a:lnTo>
                  <a:lnTo>
                    <a:pt x="167" y="1290"/>
                  </a:lnTo>
                  <a:lnTo>
                    <a:pt x="136" y="1318"/>
                  </a:lnTo>
                  <a:lnTo>
                    <a:pt x="136" y="1318"/>
                  </a:lnTo>
                  <a:lnTo>
                    <a:pt x="125" y="1309"/>
                  </a:lnTo>
                  <a:lnTo>
                    <a:pt x="113" y="1298"/>
                  </a:lnTo>
                  <a:lnTo>
                    <a:pt x="99" y="1284"/>
                  </a:lnTo>
                  <a:lnTo>
                    <a:pt x="85" y="1269"/>
                  </a:lnTo>
                  <a:lnTo>
                    <a:pt x="70" y="1251"/>
                  </a:lnTo>
                  <a:lnTo>
                    <a:pt x="53" y="1230"/>
                  </a:lnTo>
                  <a:lnTo>
                    <a:pt x="37" y="1207"/>
                  </a:lnTo>
                  <a:lnTo>
                    <a:pt x="19" y="1180"/>
                  </a:lnTo>
                  <a:lnTo>
                    <a:pt x="19" y="1180"/>
                  </a:lnTo>
                  <a:lnTo>
                    <a:pt x="7" y="910"/>
                  </a:lnTo>
                  <a:lnTo>
                    <a:pt x="3" y="775"/>
                  </a:lnTo>
                  <a:lnTo>
                    <a:pt x="0" y="639"/>
                  </a:lnTo>
                  <a:lnTo>
                    <a:pt x="0" y="573"/>
                  </a:lnTo>
                  <a:lnTo>
                    <a:pt x="0" y="505"/>
                  </a:lnTo>
                  <a:lnTo>
                    <a:pt x="3" y="437"/>
                  </a:lnTo>
                  <a:lnTo>
                    <a:pt x="6" y="370"/>
                  </a:lnTo>
                  <a:lnTo>
                    <a:pt x="10" y="302"/>
                  </a:lnTo>
                  <a:lnTo>
                    <a:pt x="16" y="234"/>
                  </a:lnTo>
                  <a:lnTo>
                    <a:pt x="23" y="168"/>
                  </a:lnTo>
                  <a:lnTo>
                    <a:pt x="32" y="100"/>
                  </a:lnTo>
                  <a:lnTo>
                    <a:pt x="32" y="100"/>
                  </a:lnTo>
                  <a:lnTo>
                    <a:pt x="6" y="57"/>
                  </a:lnTo>
                  <a:lnTo>
                    <a:pt x="6"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3" name="Line 605"/>
            <p:cNvSpPr>
              <a:spLocks noChangeShapeType="1"/>
            </p:cNvSpPr>
            <p:nvPr/>
          </p:nvSpPr>
          <p:spPr bwMode="auto">
            <a:xfrm flipH="1">
              <a:off x="5870575" y="30734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4" name="Freeform 606"/>
            <p:cNvSpPr/>
            <p:nvPr/>
          </p:nvSpPr>
          <p:spPr bwMode="auto">
            <a:xfrm>
              <a:off x="5867400" y="3043238"/>
              <a:ext cx="131762" cy="698500"/>
            </a:xfrm>
            <a:custGeom>
              <a:gdLst>
                <a:gd name="T0" fmla="*/ 6 w 249"/>
                <a:gd name="T1" fmla="*/ 57 h 1318"/>
                <a:gd name="T2" fmla="*/ 6 w 249"/>
                <a:gd name="T3" fmla="*/ 57 h 1318"/>
                <a:gd name="T4" fmla="*/ 10 w 249"/>
                <a:gd name="T5" fmla="*/ 43 h 1318"/>
                <a:gd name="T6" fmla="*/ 16 w 249"/>
                <a:gd name="T7" fmla="*/ 31 h 1318"/>
                <a:gd name="T8" fmla="*/ 23 w 249"/>
                <a:gd name="T9" fmla="*/ 21 h 1318"/>
                <a:gd name="T10" fmla="*/ 28 w 249"/>
                <a:gd name="T11" fmla="*/ 13 h 1318"/>
                <a:gd name="T12" fmla="*/ 35 w 249"/>
                <a:gd name="T13" fmla="*/ 7 h 1318"/>
                <a:gd name="T14" fmla="*/ 43 w 249"/>
                <a:gd name="T15" fmla="*/ 3 h 1318"/>
                <a:gd name="T16" fmla="*/ 52 w 249"/>
                <a:gd name="T17" fmla="*/ 1 h 1318"/>
                <a:gd name="T18" fmla="*/ 60 w 249"/>
                <a:gd name="T19" fmla="*/ 0 h 1318"/>
                <a:gd name="T20" fmla="*/ 68 w 249"/>
                <a:gd name="T21" fmla="*/ 0 h 1318"/>
                <a:gd name="T22" fmla="*/ 78 w 249"/>
                <a:gd name="T23" fmla="*/ 3 h 1318"/>
                <a:gd name="T24" fmla="*/ 88 w 249"/>
                <a:gd name="T25" fmla="*/ 6 h 1318"/>
                <a:gd name="T26" fmla="*/ 98 w 249"/>
                <a:gd name="T27" fmla="*/ 10 h 1318"/>
                <a:gd name="T28" fmla="*/ 118 w 249"/>
                <a:gd name="T29" fmla="*/ 21 h 1318"/>
                <a:gd name="T30" fmla="*/ 141 w 249"/>
                <a:gd name="T31" fmla="*/ 33 h 1318"/>
                <a:gd name="T32" fmla="*/ 141 w 249"/>
                <a:gd name="T33" fmla="*/ 33 h 1318"/>
                <a:gd name="T34" fmla="*/ 105 w 249"/>
                <a:gd name="T35" fmla="*/ 96 h 1318"/>
                <a:gd name="T36" fmla="*/ 105 w 249"/>
                <a:gd name="T37" fmla="*/ 96 h 1318"/>
                <a:gd name="T38" fmla="*/ 116 w 249"/>
                <a:gd name="T39" fmla="*/ 128 h 1318"/>
                <a:gd name="T40" fmla="*/ 125 w 249"/>
                <a:gd name="T41" fmla="*/ 158 h 1318"/>
                <a:gd name="T42" fmla="*/ 145 w 249"/>
                <a:gd name="T43" fmla="*/ 222 h 1318"/>
                <a:gd name="T44" fmla="*/ 161 w 249"/>
                <a:gd name="T45" fmla="*/ 287 h 1318"/>
                <a:gd name="T46" fmla="*/ 175 w 249"/>
                <a:gd name="T47" fmla="*/ 354 h 1318"/>
                <a:gd name="T48" fmla="*/ 186 w 249"/>
                <a:gd name="T49" fmla="*/ 420 h 1318"/>
                <a:gd name="T50" fmla="*/ 196 w 249"/>
                <a:gd name="T51" fmla="*/ 490 h 1318"/>
                <a:gd name="T52" fmla="*/ 204 w 249"/>
                <a:gd name="T53" fmla="*/ 559 h 1318"/>
                <a:gd name="T54" fmla="*/ 211 w 249"/>
                <a:gd name="T55" fmla="*/ 630 h 1318"/>
                <a:gd name="T56" fmla="*/ 218 w 249"/>
                <a:gd name="T57" fmla="*/ 700 h 1318"/>
                <a:gd name="T58" fmla="*/ 222 w 249"/>
                <a:gd name="T59" fmla="*/ 771 h 1318"/>
                <a:gd name="T60" fmla="*/ 231 w 249"/>
                <a:gd name="T61" fmla="*/ 914 h 1318"/>
                <a:gd name="T62" fmla="*/ 239 w 249"/>
                <a:gd name="T63" fmla="*/ 1057 h 1318"/>
                <a:gd name="T64" fmla="*/ 249 w 249"/>
                <a:gd name="T65" fmla="*/ 1197 h 1318"/>
                <a:gd name="T66" fmla="*/ 249 w 249"/>
                <a:gd name="T67" fmla="*/ 1197 h 1318"/>
                <a:gd name="T68" fmla="*/ 222 w 249"/>
                <a:gd name="T69" fmla="*/ 1230 h 1318"/>
                <a:gd name="T70" fmla="*/ 196 w 249"/>
                <a:gd name="T71" fmla="*/ 1261 h 1318"/>
                <a:gd name="T72" fmla="*/ 167 w 249"/>
                <a:gd name="T73" fmla="*/ 1290 h 1318"/>
                <a:gd name="T74" fmla="*/ 136 w 249"/>
                <a:gd name="T75" fmla="*/ 1318 h 1318"/>
                <a:gd name="T76" fmla="*/ 136 w 249"/>
                <a:gd name="T77" fmla="*/ 1318 h 1318"/>
                <a:gd name="T78" fmla="*/ 125 w 249"/>
                <a:gd name="T79" fmla="*/ 1309 h 1318"/>
                <a:gd name="T80" fmla="*/ 113 w 249"/>
                <a:gd name="T81" fmla="*/ 1298 h 1318"/>
                <a:gd name="T82" fmla="*/ 99 w 249"/>
                <a:gd name="T83" fmla="*/ 1284 h 1318"/>
                <a:gd name="T84" fmla="*/ 85 w 249"/>
                <a:gd name="T85" fmla="*/ 1269 h 1318"/>
                <a:gd name="T86" fmla="*/ 70 w 249"/>
                <a:gd name="T87" fmla="*/ 1251 h 1318"/>
                <a:gd name="T88" fmla="*/ 53 w 249"/>
                <a:gd name="T89" fmla="*/ 1230 h 1318"/>
                <a:gd name="T90" fmla="*/ 37 w 249"/>
                <a:gd name="T91" fmla="*/ 1207 h 1318"/>
                <a:gd name="T92" fmla="*/ 19 w 249"/>
                <a:gd name="T93" fmla="*/ 1180 h 1318"/>
                <a:gd name="T94" fmla="*/ 19 w 249"/>
                <a:gd name="T95" fmla="*/ 1180 h 1318"/>
                <a:gd name="T96" fmla="*/ 7 w 249"/>
                <a:gd name="T97" fmla="*/ 910 h 1318"/>
                <a:gd name="T98" fmla="*/ 3 w 249"/>
                <a:gd name="T99" fmla="*/ 775 h 1318"/>
                <a:gd name="T100" fmla="*/ 0 w 249"/>
                <a:gd name="T101" fmla="*/ 639 h 1318"/>
                <a:gd name="T102" fmla="*/ 0 w 249"/>
                <a:gd name="T103" fmla="*/ 573 h 1318"/>
                <a:gd name="T104" fmla="*/ 0 w 249"/>
                <a:gd name="T105" fmla="*/ 505 h 1318"/>
                <a:gd name="T106" fmla="*/ 3 w 249"/>
                <a:gd name="T107" fmla="*/ 437 h 1318"/>
                <a:gd name="T108" fmla="*/ 6 w 249"/>
                <a:gd name="T109" fmla="*/ 370 h 1318"/>
                <a:gd name="T110" fmla="*/ 10 w 249"/>
                <a:gd name="T111" fmla="*/ 302 h 1318"/>
                <a:gd name="T112" fmla="*/ 16 w 249"/>
                <a:gd name="T113" fmla="*/ 234 h 1318"/>
                <a:gd name="T114" fmla="*/ 23 w 249"/>
                <a:gd name="T115" fmla="*/ 168 h 1318"/>
                <a:gd name="T116" fmla="*/ 32 w 249"/>
                <a:gd name="T117" fmla="*/ 100 h 1318"/>
                <a:gd name="T118" fmla="*/ 32 w 249"/>
                <a:gd name="T119" fmla="*/ 100 h 1318"/>
                <a:gd name="T120" fmla="*/ 6 w 249"/>
                <a:gd name="T121" fmla="*/ 57 h 1318"/>
                <a:gd name="T122" fmla="*/ 6 w 249"/>
                <a:gd name="T123" fmla="*/ 57 h 13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1318">
                  <a:moveTo>
                    <a:pt x="6" y="57"/>
                  </a:moveTo>
                  <a:lnTo>
                    <a:pt x="6" y="57"/>
                  </a:lnTo>
                  <a:lnTo>
                    <a:pt x="10" y="43"/>
                  </a:lnTo>
                  <a:lnTo>
                    <a:pt x="16" y="31"/>
                  </a:lnTo>
                  <a:lnTo>
                    <a:pt x="23" y="21"/>
                  </a:lnTo>
                  <a:lnTo>
                    <a:pt x="28" y="13"/>
                  </a:lnTo>
                  <a:lnTo>
                    <a:pt x="35" y="7"/>
                  </a:lnTo>
                  <a:lnTo>
                    <a:pt x="43" y="3"/>
                  </a:lnTo>
                  <a:lnTo>
                    <a:pt x="52" y="1"/>
                  </a:lnTo>
                  <a:lnTo>
                    <a:pt x="60" y="0"/>
                  </a:lnTo>
                  <a:lnTo>
                    <a:pt x="68" y="0"/>
                  </a:lnTo>
                  <a:lnTo>
                    <a:pt x="78" y="3"/>
                  </a:lnTo>
                  <a:lnTo>
                    <a:pt x="88" y="6"/>
                  </a:lnTo>
                  <a:lnTo>
                    <a:pt x="98" y="10"/>
                  </a:lnTo>
                  <a:lnTo>
                    <a:pt x="118" y="21"/>
                  </a:lnTo>
                  <a:lnTo>
                    <a:pt x="141" y="33"/>
                  </a:lnTo>
                  <a:lnTo>
                    <a:pt x="141" y="33"/>
                  </a:lnTo>
                  <a:lnTo>
                    <a:pt x="105" y="96"/>
                  </a:lnTo>
                  <a:lnTo>
                    <a:pt x="105" y="96"/>
                  </a:lnTo>
                  <a:lnTo>
                    <a:pt x="116" y="128"/>
                  </a:lnTo>
                  <a:lnTo>
                    <a:pt x="125" y="158"/>
                  </a:lnTo>
                  <a:lnTo>
                    <a:pt x="145" y="222"/>
                  </a:lnTo>
                  <a:lnTo>
                    <a:pt x="161" y="287"/>
                  </a:lnTo>
                  <a:lnTo>
                    <a:pt x="175" y="354"/>
                  </a:lnTo>
                  <a:lnTo>
                    <a:pt x="186" y="420"/>
                  </a:lnTo>
                  <a:lnTo>
                    <a:pt x="196" y="490"/>
                  </a:lnTo>
                  <a:lnTo>
                    <a:pt x="204" y="559"/>
                  </a:lnTo>
                  <a:lnTo>
                    <a:pt x="211" y="630"/>
                  </a:lnTo>
                  <a:lnTo>
                    <a:pt x="218" y="700"/>
                  </a:lnTo>
                  <a:lnTo>
                    <a:pt x="222" y="771"/>
                  </a:lnTo>
                  <a:lnTo>
                    <a:pt x="231" y="914"/>
                  </a:lnTo>
                  <a:lnTo>
                    <a:pt x="239" y="1057"/>
                  </a:lnTo>
                  <a:lnTo>
                    <a:pt x="249" y="1197"/>
                  </a:lnTo>
                  <a:lnTo>
                    <a:pt x="249" y="1197"/>
                  </a:lnTo>
                  <a:lnTo>
                    <a:pt x="222" y="1230"/>
                  </a:lnTo>
                  <a:lnTo>
                    <a:pt x="196" y="1261"/>
                  </a:lnTo>
                  <a:lnTo>
                    <a:pt x="167" y="1290"/>
                  </a:lnTo>
                  <a:lnTo>
                    <a:pt x="136" y="1318"/>
                  </a:lnTo>
                  <a:lnTo>
                    <a:pt x="136" y="1318"/>
                  </a:lnTo>
                  <a:lnTo>
                    <a:pt x="125" y="1309"/>
                  </a:lnTo>
                  <a:lnTo>
                    <a:pt x="113" y="1298"/>
                  </a:lnTo>
                  <a:lnTo>
                    <a:pt x="99" y="1284"/>
                  </a:lnTo>
                  <a:lnTo>
                    <a:pt x="85" y="1269"/>
                  </a:lnTo>
                  <a:lnTo>
                    <a:pt x="70" y="1251"/>
                  </a:lnTo>
                  <a:lnTo>
                    <a:pt x="53" y="1230"/>
                  </a:lnTo>
                  <a:lnTo>
                    <a:pt x="37" y="1207"/>
                  </a:lnTo>
                  <a:lnTo>
                    <a:pt x="19" y="1180"/>
                  </a:lnTo>
                  <a:lnTo>
                    <a:pt x="19" y="1180"/>
                  </a:lnTo>
                  <a:lnTo>
                    <a:pt x="7" y="910"/>
                  </a:lnTo>
                  <a:lnTo>
                    <a:pt x="3" y="775"/>
                  </a:lnTo>
                  <a:lnTo>
                    <a:pt x="0" y="639"/>
                  </a:lnTo>
                  <a:lnTo>
                    <a:pt x="0" y="573"/>
                  </a:lnTo>
                  <a:lnTo>
                    <a:pt x="0" y="505"/>
                  </a:lnTo>
                  <a:lnTo>
                    <a:pt x="3" y="437"/>
                  </a:lnTo>
                  <a:lnTo>
                    <a:pt x="6" y="370"/>
                  </a:lnTo>
                  <a:lnTo>
                    <a:pt x="10" y="302"/>
                  </a:lnTo>
                  <a:lnTo>
                    <a:pt x="16" y="234"/>
                  </a:lnTo>
                  <a:lnTo>
                    <a:pt x="23" y="168"/>
                  </a:lnTo>
                  <a:lnTo>
                    <a:pt x="32" y="100"/>
                  </a:lnTo>
                  <a:lnTo>
                    <a:pt x="32" y="100"/>
                  </a:lnTo>
                  <a:lnTo>
                    <a:pt x="6" y="57"/>
                  </a:lnTo>
                  <a:lnTo>
                    <a:pt x="6" y="5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25" name="Line 607"/>
            <p:cNvSpPr>
              <a:spLocks noChangeShapeType="1"/>
            </p:cNvSpPr>
            <p:nvPr/>
          </p:nvSpPr>
          <p:spPr bwMode="auto">
            <a:xfrm flipH="1">
              <a:off x="5870575" y="30734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sp>
          <p:nvSpPr>
            <p:cNvPr id="126" name="Freeform 608"/>
            <p:cNvSpPr>
              <a:spLocks noEditPoints="1"/>
            </p:cNvSpPr>
            <p:nvPr/>
          </p:nvSpPr>
          <p:spPr bwMode="auto">
            <a:xfrm>
              <a:off x="5770563" y="2617788"/>
              <a:ext cx="234950" cy="207963"/>
            </a:xfrm>
            <a:custGeom>
              <a:gdLst>
                <a:gd name="T0" fmla="*/ 396 w 444"/>
                <a:gd name="T1" fmla="*/ 371 h 391"/>
                <a:gd name="T2" fmla="*/ 412 w 444"/>
                <a:gd name="T3" fmla="*/ 345 h 391"/>
                <a:gd name="T4" fmla="*/ 421 w 444"/>
                <a:gd name="T5" fmla="*/ 335 h 391"/>
                <a:gd name="T6" fmla="*/ 433 w 444"/>
                <a:gd name="T7" fmla="*/ 328 h 391"/>
                <a:gd name="T8" fmla="*/ 438 w 444"/>
                <a:gd name="T9" fmla="*/ 327 h 391"/>
                <a:gd name="T10" fmla="*/ 444 w 444"/>
                <a:gd name="T11" fmla="*/ 263 h 391"/>
                <a:gd name="T12" fmla="*/ 441 w 444"/>
                <a:gd name="T13" fmla="*/ 222 h 391"/>
                <a:gd name="T14" fmla="*/ 430 w 444"/>
                <a:gd name="T15" fmla="*/ 181 h 391"/>
                <a:gd name="T16" fmla="*/ 420 w 444"/>
                <a:gd name="T17" fmla="*/ 163 h 391"/>
                <a:gd name="T18" fmla="*/ 412 w 444"/>
                <a:gd name="T19" fmla="*/ 130 h 391"/>
                <a:gd name="T20" fmla="*/ 394 w 444"/>
                <a:gd name="T21" fmla="*/ 79 h 391"/>
                <a:gd name="T22" fmla="*/ 371 w 444"/>
                <a:gd name="T23" fmla="*/ 45 h 391"/>
                <a:gd name="T24" fmla="*/ 359 w 444"/>
                <a:gd name="T25" fmla="*/ 34 h 391"/>
                <a:gd name="T26" fmla="*/ 331 w 444"/>
                <a:gd name="T27" fmla="*/ 23 h 391"/>
                <a:gd name="T28" fmla="*/ 308 w 444"/>
                <a:gd name="T29" fmla="*/ 16 h 391"/>
                <a:gd name="T30" fmla="*/ 262 w 444"/>
                <a:gd name="T31" fmla="*/ 4 h 391"/>
                <a:gd name="T32" fmla="*/ 213 w 444"/>
                <a:gd name="T33" fmla="*/ 0 h 391"/>
                <a:gd name="T34" fmla="*/ 162 w 444"/>
                <a:gd name="T35" fmla="*/ 7 h 391"/>
                <a:gd name="T36" fmla="*/ 134 w 444"/>
                <a:gd name="T37" fmla="*/ 15 h 391"/>
                <a:gd name="T38" fmla="*/ 123 w 444"/>
                <a:gd name="T39" fmla="*/ 18 h 391"/>
                <a:gd name="T40" fmla="*/ 104 w 444"/>
                <a:gd name="T41" fmla="*/ 26 h 391"/>
                <a:gd name="T42" fmla="*/ 79 w 444"/>
                <a:gd name="T43" fmla="*/ 43 h 391"/>
                <a:gd name="T44" fmla="*/ 50 w 444"/>
                <a:gd name="T45" fmla="*/ 73 h 391"/>
                <a:gd name="T46" fmla="*/ 26 w 444"/>
                <a:gd name="T47" fmla="*/ 111 h 391"/>
                <a:gd name="T48" fmla="*/ 15 w 444"/>
                <a:gd name="T49" fmla="*/ 131 h 391"/>
                <a:gd name="T50" fmla="*/ 3 w 444"/>
                <a:gd name="T51" fmla="*/ 172 h 391"/>
                <a:gd name="T52" fmla="*/ 0 w 444"/>
                <a:gd name="T53" fmla="*/ 220 h 391"/>
                <a:gd name="T54" fmla="*/ 4 w 444"/>
                <a:gd name="T55" fmla="*/ 274 h 391"/>
                <a:gd name="T56" fmla="*/ 16 w 444"/>
                <a:gd name="T57" fmla="*/ 331 h 391"/>
                <a:gd name="T58" fmla="*/ 19 w 444"/>
                <a:gd name="T59" fmla="*/ 331 h 391"/>
                <a:gd name="T60" fmla="*/ 25 w 444"/>
                <a:gd name="T61" fmla="*/ 331 h 391"/>
                <a:gd name="T62" fmla="*/ 32 w 444"/>
                <a:gd name="T63" fmla="*/ 339 h 391"/>
                <a:gd name="T64" fmla="*/ 44 w 444"/>
                <a:gd name="T65" fmla="*/ 369 h 391"/>
                <a:gd name="T66" fmla="*/ 53 w 444"/>
                <a:gd name="T67" fmla="*/ 391 h 391"/>
                <a:gd name="T68" fmla="*/ 62 w 444"/>
                <a:gd name="T69" fmla="*/ 303 h 391"/>
                <a:gd name="T70" fmla="*/ 66 w 444"/>
                <a:gd name="T71" fmla="*/ 220 h 391"/>
                <a:gd name="T72" fmla="*/ 86 w 444"/>
                <a:gd name="T73" fmla="*/ 223 h 391"/>
                <a:gd name="T74" fmla="*/ 126 w 444"/>
                <a:gd name="T75" fmla="*/ 220 h 391"/>
                <a:gd name="T76" fmla="*/ 169 w 444"/>
                <a:gd name="T77" fmla="*/ 206 h 391"/>
                <a:gd name="T78" fmla="*/ 213 w 444"/>
                <a:gd name="T79" fmla="*/ 180 h 391"/>
                <a:gd name="T80" fmla="*/ 236 w 444"/>
                <a:gd name="T81" fmla="*/ 163 h 391"/>
                <a:gd name="T82" fmla="*/ 265 w 444"/>
                <a:gd name="T83" fmla="*/ 173 h 391"/>
                <a:gd name="T84" fmla="*/ 295 w 444"/>
                <a:gd name="T85" fmla="*/ 177 h 391"/>
                <a:gd name="T86" fmla="*/ 327 w 444"/>
                <a:gd name="T87" fmla="*/ 173 h 391"/>
                <a:gd name="T88" fmla="*/ 360 w 444"/>
                <a:gd name="T89" fmla="*/ 159 h 391"/>
                <a:gd name="T90" fmla="*/ 366 w 444"/>
                <a:gd name="T91" fmla="*/ 173 h 391"/>
                <a:gd name="T92" fmla="*/ 376 w 444"/>
                <a:gd name="T93" fmla="*/ 219 h 391"/>
                <a:gd name="T94" fmla="*/ 384 w 444"/>
                <a:gd name="T95" fmla="*/ 281 h 391"/>
                <a:gd name="T96" fmla="*/ 392 w 444"/>
                <a:gd name="T97" fmla="*/ 356 h 391"/>
                <a:gd name="T98" fmla="*/ 396 w 444"/>
                <a:gd name="T99" fmla="*/ 371 h 391"/>
                <a:gd name="T100" fmla="*/ 396 w 444"/>
                <a:gd name="T101" fmla="*/ 371 h 3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2" h="391">
                  <a:moveTo>
                    <a:pt x="396" y="371"/>
                  </a:moveTo>
                  <a:lnTo>
                    <a:pt x="396" y="371"/>
                  </a:lnTo>
                  <a:lnTo>
                    <a:pt x="406" y="352"/>
                  </a:lnTo>
                  <a:lnTo>
                    <a:pt x="412" y="345"/>
                  </a:lnTo>
                  <a:lnTo>
                    <a:pt x="417" y="339"/>
                  </a:lnTo>
                  <a:lnTo>
                    <a:pt x="421" y="335"/>
                  </a:lnTo>
                  <a:lnTo>
                    <a:pt x="427" y="331"/>
                  </a:lnTo>
                  <a:lnTo>
                    <a:pt x="433" y="328"/>
                  </a:lnTo>
                  <a:lnTo>
                    <a:pt x="438" y="327"/>
                  </a:lnTo>
                  <a:lnTo>
                    <a:pt x="438" y="327"/>
                  </a:lnTo>
                  <a:lnTo>
                    <a:pt x="442" y="284"/>
                  </a:lnTo>
                  <a:lnTo>
                    <a:pt x="444" y="263"/>
                  </a:lnTo>
                  <a:lnTo>
                    <a:pt x="442" y="242"/>
                  </a:lnTo>
                  <a:lnTo>
                    <a:pt x="441" y="222"/>
                  </a:lnTo>
                  <a:lnTo>
                    <a:pt x="437" y="201"/>
                  </a:lnTo>
                  <a:lnTo>
                    <a:pt x="430" y="181"/>
                  </a:lnTo>
                  <a:lnTo>
                    <a:pt x="426" y="172"/>
                  </a:lnTo>
                  <a:lnTo>
                    <a:pt x="420" y="163"/>
                  </a:lnTo>
                  <a:lnTo>
                    <a:pt x="420" y="163"/>
                  </a:lnTo>
                  <a:lnTo>
                    <a:pt x="412" y="130"/>
                  </a:lnTo>
                  <a:lnTo>
                    <a:pt x="403" y="102"/>
                  </a:lnTo>
                  <a:lnTo>
                    <a:pt x="394" y="79"/>
                  </a:lnTo>
                  <a:lnTo>
                    <a:pt x="383" y="61"/>
                  </a:lnTo>
                  <a:lnTo>
                    <a:pt x="371" y="45"/>
                  </a:lnTo>
                  <a:lnTo>
                    <a:pt x="366" y="40"/>
                  </a:lnTo>
                  <a:lnTo>
                    <a:pt x="359" y="34"/>
                  </a:lnTo>
                  <a:lnTo>
                    <a:pt x="345" y="27"/>
                  </a:lnTo>
                  <a:lnTo>
                    <a:pt x="331" y="23"/>
                  </a:lnTo>
                  <a:lnTo>
                    <a:pt x="331" y="23"/>
                  </a:lnTo>
                  <a:lnTo>
                    <a:pt x="308" y="16"/>
                  </a:lnTo>
                  <a:lnTo>
                    <a:pt x="286" y="9"/>
                  </a:lnTo>
                  <a:lnTo>
                    <a:pt x="262" y="4"/>
                  </a:lnTo>
                  <a:lnTo>
                    <a:pt x="238" y="1"/>
                  </a:lnTo>
                  <a:lnTo>
                    <a:pt x="213" y="0"/>
                  </a:lnTo>
                  <a:lnTo>
                    <a:pt x="188" y="2"/>
                  </a:lnTo>
                  <a:lnTo>
                    <a:pt x="162" y="7"/>
                  </a:lnTo>
                  <a:lnTo>
                    <a:pt x="148" y="11"/>
                  </a:lnTo>
                  <a:lnTo>
                    <a:pt x="134" y="15"/>
                  </a:lnTo>
                  <a:lnTo>
                    <a:pt x="134" y="15"/>
                  </a:lnTo>
                  <a:lnTo>
                    <a:pt x="123" y="18"/>
                  </a:lnTo>
                  <a:lnTo>
                    <a:pt x="114" y="22"/>
                  </a:lnTo>
                  <a:lnTo>
                    <a:pt x="104" y="26"/>
                  </a:lnTo>
                  <a:lnTo>
                    <a:pt x="96" y="30"/>
                  </a:lnTo>
                  <a:lnTo>
                    <a:pt x="79" y="43"/>
                  </a:lnTo>
                  <a:lnTo>
                    <a:pt x="64" y="57"/>
                  </a:lnTo>
                  <a:lnTo>
                    <a:pt x="50" y="73"/>
                  </a:lnTo>
                  <a:lnTo>
                    <a:pt x="37" y="91"/>
                  </a:lnTo>
                  <a:lnTo>
                    <a:pt x="26" y="111"/>
                  </a:lnTo>
                  <a:lnTo>
                    <a:pt x="15" y="131"/>
                  </a:lnTo>
                  <a:lnTo>
                    <a:pt x="15" y="131"/>
                  </a:lnTo>
                  <a:lnTo>
                    <a:pt x="8" y="151"/>
                  </a:lnTo>
                  <a:lnTo>
                    <a:pt x="3" y="172"/>
                  </a:lnTo>
                  <a:lnTo>
                    <a:pt x="0" y="195"/>
                  </a:lnTo>
                  <a:lnTo>
                    <a:pt x="0" y="220"/>
                  </a:lnTo>
                  <a:lnTo>
                    <a:pt x="1" y="247"/>
                  </a:lnTo>
                  <a:lnTo>
                    <a:pt x="4" y="274"/>
                  </a:lnTo>
                  <a:lnTo>
                    <a:pt x="10" y="303"/>
                  </a:lnTo>
                  <a:lnTo>
                    <a:pt x="16" y="331"/>
                  </a:lnTo>
                  <a:lnTo>
                    <a:pt x="16" y="331"/>
                  </a:lnTo>
                  <a:lnTo>
                    <a:pt x="19" y="331"/>
                  </a:lnTo>
                  <a:lnTo>
                    <a:pt x="22" y="331"/>
                  </a:lnTo>
                  <a:lnTo>
                    <a:pt x="25" y="331"/>
                  </a:lnTo>
                  <a:lnTo>
                    <a:pt x="28" y="334"/>
                  </a:lnTo>
                  <a:lnTo>
                    <a:pt x="32" y="339"/>
                  </a:lnTo>
                  <a:lnTo>
                    <a:pt x="36" y="348"/>
                  </a:lnTo>
                  <a:lnTo>
                    <a:pt x="44" y="369"/>
                  </a:lnTo>
                  <a:lnTo>
                    <a:pt x="53" y="391"/>
                  </a:lnTo>
                  <a:lnTo>
                    <a:pt x="53" y="391"/>
                  </a:lnTo>
                  <a:lnTo>
                    <a:pt x="58" y="348"/>
                  </a:lnTo>
                  <a:lnTo>
                    <a:pt x="62" y="303"/>
                  </a:lnTo>
                  <a:lnTo>
                    <a:pt x="65" y="262"/>
                  </a:lnTo>
                  <a:lnTo>
                    <a:pt x="66" y="220"/>
                  </a:lnTo>
                  <a:lnTo>
                    <a:pt x="66" y="220"/>
                  </a:lnTo>
                  <a:lnTo>
                    <a:pt x="86" y="223"/>
                  </a:lnTo>
                  <a:lnTo>
                    <a:pt x="107" y="223"/>
                  </a:lnTo>
                  <a:lnTo>
                    <a:pt x="126" y="220"/>
                  </a:lnTo>
                  <a:lnTo>
                    <a:pt x="148" y="215"/>
                  </a:lnTo>
                  <a:lnTo>
                    <a:pt x="169" y="206"/>
                  </a:lnTo>
                  <a:lnTo>
                    <a:pt x="191" y="195"/>
                  </a:lnTo>
                  <a:lnTo>
                    <a:pt x="213" y="180"/>
                  </a:lnTo>
                  <a:lnTo>
                    <a:pt x="236" y="163"/>
                  </a:lnTo>
                  <a:lnTo>
                    <a:pt x="236" y="163"/>
                  </a:lnTo>
                  <a:lnTo>
                    <a:pt x="251" y="169"/>
                  </a:lnTo>
                  <a:lnTo>
                    <a:pt x="265" y="173"/>
                  </a:lnTo>
                  <a:lnTo>
                    <a:pt x="280" y="176"/>
                  </a:lnTo>
                  <a:lnTo>
                    <a:pt x="295" y="177"/>
                  </a:lnTo>
                  <a:lnTo>
                    <a:pt x="310" y="177"/>
                  </a:lnTo>
                  <a:lnTo>
                    <a:pt x="327" y="173"/>
                  </a:lnTo>
                  <a:lnTo>
                    <a:pt x="344" y="168"/>
                  </a:lnTo>
                  <a:lnTo>
                    <a:pt x="360" y="159"/>
                  </a:lnTo>
                  <a:lnTo>
                    <a:pt x="360" y="159"/>
                  </a:lnTo>
                  <a:lnTo>
                    <a:pt x="366" y="173"/>
                  </a:lnTo>
                  <a:lnTo>
                    <a:pt x="370" y="188"/>
                  </a:lnTo>
                  <a:lnTo>
                    <a:pt x="376" y="219"/>
                  </a:lnTo>
                  <a:lnTo>
                    <a:pt x="381" y="251"/>
                  </a:lnTo>
                  <a:lnTo>
                    <a:pt x="384" y="281"/>
                  </a:lnTo>
                  <a:lnTo>
                    <a:pt x="390" y="335"/>
                  </a:lnTo>
                  <a:lnTo>
                    <a:pt x="392" y="356"/>
                  </a:lnTo>
                  <a:lnTo>
                    <a:pt x="394" y="364"/>
                  </a:lnTo>
                  <a:lnTo>
                    <a:pt x="396" y="371"/>
                  </a:lnTo>
                  <a:lnTo>
                    <a:pt x="396" y="371"/>
                  </a:lnTo>
                  <a:close/>
                  <a:moveTo>
                    <a:pt x="396" y="371"/>
                  </a:moveTo>
                  <a:lnTo>
                    <a:pt x="396" y="3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7" name="Freeform 609"/>
            <p:cNvSpPr/>
            <p:nvPr/>
          </p:nvSpPr>
          <p:spPr bwMode="auto">
            <a:xfrm>
              <a:off x="5770563" y="2617788"/>
              <a:ext cx="234950" cy="207963"/>
            </a:xfrm>
            <a:custGeom>
              <a:gdLst>
                <a:gd name="T0" fmla="*/ 396 w 444"/>
                <a:gd name="T1" fmla="*/ 371 h 391"/>
                <a:gd name="T2" fmla="*/ 412 w 444"/>
                <a:gd name="T3" fmla="*/ 345 h 391"/>
                <a:gd name="T4" fmla="*/ 421 w 444"/>
                <a:gd name="T5" fmla="*/ 335 h 391"/>
                <a:gd name="T6" fmla="*/ 433 w 444"/>
                <a:gd name="T7" fmla="*/ 328 h 391"/>
                <a:gd name="T8" fmla="*/ 438 w 444"/>
                <a:gd name="T9" fmla="*/ 327 h 391"/>
                <a:gd name="T10" fmla="*/ 444 w 444"/>
                <a:gd name="T11" fmla="*/ 263 h 391"/>
                <a:gd name="T12" fmla="*/ 441 w 444"/>
                <a:gd name="T13" fmla="*/ 222 h 391"/>
                <a:gd name="T14" fmla="*/ 430 w 444"/>
                <a:gd name="T15" fmla="*/ 181 h 391"/>
                <a:gd name="T16" fmla="*/ 420 w 444"/>
                <a:gd name="T17" fmla="*/ 163 h 391"/>
                <a:gd name="T18" fmla="*/ 412 w 444"/>
                <a:gd name="T19" fmla="*/ 130 h 391"/>
                <a:gd name="T20" fmla="*/ 394 w 444"/>
                <a:gd name="T21" fmla="*/ 79 h 391"/>
                <a:gd name="T22" fmla="*/ 371 w 444"/>
                <a:gd name="T23" fmla="*/ 45 h 391"/>
                <a:gd name="T24" fmla="*/ 359 w 444"/>
                <a:gd name="T25" fmla="*/ 34 h 391"/>
                <a:gd name="T26" fmla="*/ 331 w 444"/>
                <a:gd name="T27" fmla="*/ 23 h 391"/>
                <a:gd name="T28" fmla="*/ 308 w 444"/>
                <a:gd name="T29" fmla="*/ 16 h 391"/>
                <a:gd name="T30" fmla="*/ 262 w 444"/>
                <a:gd name="T31" fmla="*/ 4 h 391"/>
                <a:gd name="T32" fmla="*/ 213 w 444"/>
                <a:gd name="T33" fmla="*/ 0 h 391"/>
                <a:gd name="T34" fmla="*/ 162 w 444"/>
                <a:gd name="T35" fmla="*/ 7 h 391"/>
                <a:gd name="T36" fmla="*/ 134 w 444"/>
                <a:gd name="T37" fmla="*/ 15 h 391"/>
                <a:gd name="T38" fmla="*/ 123 w 444"/>
                <a:gd name="T39" fmla="*/ 18 h 391"/>
                <a:gd name="T40" fmla="*/ 104 w 444"/>
                <a:gd name="T41" fmla="*/ 26 h 391"/>
                <a:gd name="T42" fmla="*/ 79 w 444"/>
                <a:gd name="T43" fmla="*/ 43 h 391"/>
                <a:gd name="T44" fmla="*/ 50 w 444"/>
                <a:gd name="T45" fmla="*/ 73 h 391"/>
                <a:gd name="T46" fmla="*/ 26 w 444"/>
                <a:gd name="T47" fmla="*/ 111 h 391"/>
                <a:gd name="T48" fmla="*/ 15 w 444"/>
                <a:gd name="T49" fmla="*/ 131 h 391"/>
                <a:gd name="T50" fmla="*/ 3 w 444"/>
                <a:gd name="T51" fmla="*/ 172 h 391"/>
                <a:gd name="T52" fmla="*/ 0 w 444"/>
                <a:gd name="T53" fmla="*/ 220 h 391"/>
                <a:gd name="T54" fmla="*/ 4 w 444"/>
                <a:gd name="T55" fmla="*/ 274 h 391"/>
                <a:gd name="T56" fmla="*/ 16 w 444"/>
                <a:gd name="T57" fmla="*/ 331 h 391"/>
                <a:gd name="T58" fmla="*/ 19 w 444"/>
                <a:gd name="T59" fmla="*/ 331 h 391"/>
                <a:gd name="T60" fmla="*/ 25 w 444"/>
                <a:gd name="T61" fmla="*/ 331 h 391"/>
                <a:gd name="T62" fmla="*/ 32 w 444"/>
                <a:gd name="T63" fmla="*/ 339 h 391"/>
                <a:gd name="T64" fmla="*/ 44 w 444"/>
                <a:gd name="T65" fmla="*/ 369 h 391"/>
                <a:gd name="T66" fmla="*/ 53 w 444"/>
                <a:gd name="T67" fmla="*/ 391 h 391"/>
                <a:gd name="T68" fmla="*/ 62 w 444"/>
                <a:gd name="T69" fmla="*/ 303 h 391"/>
                <a:gd name="T70" fmla="*/ 66 w 444"/>
                <a:gd name="T71" fmla="*/ 220 h 391"/>
                <a:gd name="T72" fmla="*/ 86 w 444"/>
                <a:gd name="T73" fmla="*/ 223 h 391"/>
                <a:gd name="T74" fmla="*/ 126 w 444"/>
                <a:gd name="T75" fmla="*/ 220 h 391"/>
                <a:gd name="T76" fmla="*/ 169 w 444"/>
                <a:gd name="T77" fmla="*/ 206 h 391"/>
                <a:gd name="T78" fmla="*/ 213 w 444"/>
                <a:gd name="T79" fmla="*/ 180 h 391"/>
                <a:gd name="T80" fmla="*/ 236 w 444"/>
                <a:gd name="T81" fmla="*/ 163 h 391"/>
                <a:gd name="T82" fmla="*/ 265 w 444"/>
                <a:gd name="T83" fmla="*/ 173 h 391"/>
                <a:gd name="T84" fmla="*/ 295 w 444"/>
                <a:gd name="T85" fmla="*/ 177 h 391"/>
                <a:gd name="T86" fmla="*/ 327 w 444"/>
                <a:gd name="T87" fmla="*/ 173 h 391"/>
                <a:gd name="T88" fmla="*/ 360 w 444"/>
                <a:gd name="T89" fmla="*/ 159 h 391"/>
                <a:gd name="T90" fmla="*/ 366 w 444"/>
                <a:gd name="T91" fmla="*/ 173 h 391"/>
                <a:gd name="T92" fmla="*/ 376 w 444"/>
                <a:gd name="T93" fmla="*/ 219 h 391"/>
                <a:gd name="T94" fmla="*/ 384 w 444"/>
                <a:gd name="T95" fmla="*/ 281 h 391"/>
                <a:gd name="T96" fmla="*/ 392 w 444"/>
                <a:gd name="T97" fmla="*/ 356 h 391"/>
                <a:gd name="T98" fmla="*/ 396 w 444"/>
                <a:gd name="T99" fmla="*/ 371 h 3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2" h="391">
                  <a:moveTo>
                    <a:pt x="396" y="371"/>
                  </a:moveTo>
                  <a:lnTo>
                    <a:pt x="396" y="371"/>
                  </a:lnTo>
                  <a:lnTo>
                    <a:pt x="406" y="352"/>
                  </a:lnTo>
                  <a:lnTo>
                    <a:pt x="412" y="345"/>
                  </a:lnTo>
                  <a:lnTo>
                    <a:pt x="417" y="339"/>
                  </a:lnTo>
                  <a:lnTo>
                    <a:pt x="421" y="335"/>
                  </a:lnTo>
                  <a:lnTo>
                    <a:pt x="427" y="331"/>
                  </a:lnTo>
                  <a:lnTo>
                    <a:pt x="433" y="328"/>
                  </a:lnTo>
                  <a:lnTo>
                    <a:pt x="438" y="327"/>
                  </a:lnTo>
                  <a:lnTo>
                    <a:pt x="438" y="327"/>
                  </a:lnTo>
                  <a:lnTo>
                    <a:pt x="442" y="284"/>
                  </a:lnTo>
                  <a:lnTo>
                    <a:pt x="444" y="263"/>
                  </a:lnTo>
                  <a:lnTo>
                    <a:pt x="442" y="242"/>
                  </a:lnTo>
                  <a:lnTo>
                    <a:pt x="441" y="222"/>
                  </a:lnTo>
                  <a:lnTo>
                    <a:pt x="437" y="201"/>
                  </a:lnTo>
                  <a:lnTo>
                    <a:pt x="430" y="181"/>
                  </a:lnTo>
                  <a:lnTo>
                    <a:pt x="426" y="172"/>
                  </a:lnTo>
                  <a:lnTo>
                    <a:pt x="420" y="163"/>
                  </a:lnTo>
                  <a:lnTo>
                    <a:pt x="420" y="163"/>
                  </a:lnTo>
                  <a:lnTo>
                    <a:pt x="412" y="130"/>
                  </a:lnTo>
                  <a:lnTo>
                    <a:pt x="403" y="102"/>
                  </a:lnTo>
                  <a:lnTo>
                    <a:pt x="394" y="79"/>
                  </a:lnTo>
                  <a:lnTo>
                    <a:pt x="383" y="61"/>
                  </a:lnTo>
                  <a:lnTo>
                    <a:pt x="371" y="45"/>
                  </a:lnTo>
                  <a:lnTo>
                    <a:pt x="366" y="40"/>
                  </a:lnTo>
                  <a:lnTo>
                    <a:pt x="359" y="34"/>
                  </a:lnTo>
                  <a:lnTo>
                    <a:pt x="345" y="27"/>
                  </a:lnTo>
                  <a:lnTo>
                    <a:pt x="331" y="23"/>
                  </a:lnTo>
                  <a:lnTo>
                    <a:pt x="331" y="23"/>
                  </a:lnTo>
                  <a:lnTo>
                    <a:pt x="308" y="16"/>
                  </a:lnTo>
                  <a:lnTo>
                    <a:pt x="286" y="9"/>
                  </a:lnTo>
                  <a:lnTo>
                    <a:pt x="262" y="4"/>
                  </a:lnTo>
                  <a:lnTo>
                    <a:pt x="238" y="1"/>
                  </a:lnTo>
                  <a:lnTo>
                    <a:pt x="213" y="0"/>
                  </a:lnTo>
                  <a:lnTo>
                    <a:pt x="188" y="2"/>
                  </a:lnTo>
                  <a:lnTo>
                    <a:pt x="162" y="7"/>
                  </a:lnTo>
                  <a:lnTo>
                    <a:pt x="148" y="11"/>
                  </a:lnTo>
                  <a:lnTo>
                    <a:pt x="134" y="15"/>
                  </a:lnTo>
                  <a:lnTo>
                    <a:pt x="134" y="15"/>
                  </a:lnTo>
                  <a:lnTo>
                    <a:pt x="123" y="18"/>
                  </a:lnTo>
                  <a:lnTo>
                    <a:pt x="114" y="22"/>
                  </a:lnTo>
                  <a:lnTo>
                    <a:pt x="104" y="26"/>
                  </a:lnTo>
                  <a:lnTo>
                    <a:pt x="96" y="30"/>
                  </a:lnTo>
                  <a:lnTo>
                    <a:pt x="79" y="43"/>
                  </a:lnTo>
                  <a:lnTo>
                    <a:pt x="64" y="57"/>
                  </a:lnTo>
                  <a:lnTo>
                    <a:pt x="50" y="73"/>
                  </a:lnTo>
                  <a:lnTo>
                    <a:pt x="37" y="91"/>
                  </a:lnTo>
                  <a:lnTo>
                    <a:pt x="26" y="111"/>
                  </a:lnTo>
                  <a:lnTo>
                    <a:pt x="15" y="131"/>
                  </a:lnTo>
                  <a:lnTo>
                    <a:pt x="15" y="131"/>
                  </a:lnTo>
                  <a:lnTo>
                    <a:pt x="8" y="151"/>
                  </a:lnTo>
                  <a:lnTo>
                    <a:pt x="3" y="172"/>
                  </a:lnTo>
                  <a:lnTo>
                    <a:pt x="0" y="195"/>
                  </a:lnTo>
                  <a:lnTo>
                    <a:pt x="0" y="220"/>
                  </a:lnTo>
                  <a:lnTo>
                    <a:pt x="1" y="247"/>
                  </a:lnTo>
                  <a:lnTo>
                    <a:pt x="4" y="274"/>
                  </a:lnTo>
                  <a:lnTo>
                    <a:pt x="10" y="303"/>
                  </a:lnTo>
                  <a:lnTo>
                    <a:pt x="16" y="331"/>
                  </a:lnTo>
                  <a:lnTo>
                    <a:pt x="16" y="331"/>
                  </a:lnTo>
                  <a:lnTo>
                    <a:pt x="19" y="331"/>
                  </a:lnTo>
                  <a:lnTo>
                    <a:pt x="22" y="331"/>
                  </a:lnTo>
                  <a:lnTo>
                    <a:pt x="25" y="331"/>
                  </a:lnTo>
                  <a:lnTo>
                    <a:pt x="28" y="334"/>
                  </a:lnTo>
                  <a:lnTo>
                    <a:pt x="32" y="339"/>
                  </a:lnTo>
                  <a:lnTo>
                    <a:pt x="36" y="348"/>
                  </a:lnTo>
                  <a:lnTo>
                    <a:pt x="44" y="369"/>
                  </a:lnTo>
                  <a:lnTo>
                    <a:pt x="53" y="391"/>
                  </a:lnTo>
                  <a:lnTo>
                    <a:pt x="53" y="391"/>
                  </a:lnTo>
                  <a:lnTo>
                    <a:pt x="58" y="348"/>
                  </a:lnTo>
                  <a:lnTo>
                    <a:pt x="62" y="303"/>
                  </a:lnTo>
                  <a:lnTo>
                    <a:pt x="65" y="262"/>
                  </a:lnTo>
                  <a:lnTo>
                    <a:pt x="66" y="220"/>
                  </a:lnTo>
                  <a:lnTo>
                    <a:pt x="66" y="220"/>
                  </a:lnTo>
                  <a:lnTo>
                    <a:pt x="86" y="223"/>
                  </a:lnTo>
                  <a:lnTo>
                    <a:pt x="107" y="223"/>
                  </a:lnTo>
                  <a:lnTo>
                    <a:pt x="126" y="220"/>
                  </a:lnTo>
                  <a:lnTo>
                    <a:pt x="148" y="215"/>
                  </a:lnTo>
                  <a:lnTo>
                    <a:pt x="169" y="206"/>
                  </a:lnTo>
                  <a:lnTo>
                    <a:pt x="191" y="195"/>
                  </a:lnTo>
                  <a:lnTo>
                    <a:pt x="213" y="180"/>
                  </a:lnTo>
                  <a:lnTo>
                    <a:pt x="236" y="163"/>
                  </a:lnTo>
                  <a:lnTo>
                    <a:pt x="236" y="163"/>
                  </a:lnTo>
                  <a:lnTo>
                    <a:pt x="251" y="169"/>
                  </a:lnTo>
                  <a:lnTo>
                    <a:pt x="265" y="173"/>
                  </a:lnTo>
                  <a:lnTo>
                    <a:pt x="280" y="176"/>
                  </a:lnTo>
                  <a:lnTo>
                    <a:pt x="295" y="177"/>
                  </a:lnTo>
                  <a:lnTo>
                    <a:pt x="310" y="177"/>
                  </a:lnTo>
                  <a:lnTo>
                    <a:pt x="327" y="173"/>
                  </a:lnTo>
                  <a:lnTo>
                    <a:pt x="344" y="168"/>
                  </a:lnTo>
                  <a:lnTo>
                    <a:pt x="360" y="159"/>
                  </a:lnTo>
                  <a:lnTo>
                    <a:pt x="360" y="159"/>
                  </a:lnTo>
                  <a:lnTo>
                    <a:pt x="366" y="173"/>
                  </a:lnTo>
                  <a:lnTo>
                    <a:pt x="370" y="188"/>
                  </a:lnTo>
                  <a:lnTo>
                    <a:pt x="376" y="219"/>
                  </a:lnTo>
                  <a:lnTo>
                    <a:pt x="381" y="251"/>
                  </a:lnTo>
                  <a:lnTo>
                    <a:pt x="384" y="281"/>
                  </a:lnTo>
                  <a:lnTo>
                    <a:pt x="390" y="335"/>
                  </a:lnTo>
                  <a:lnTo>
                    <a:pt x="392" y="356"/>
                  </a:lnTo>
                  <a:lnTo>
                    <a:pt x="394" y="364"/>
                  </a:lnTo>
                  <a:lnTo>
                    <a:pt x="396" y="371"/>
                  </a:lnTo>
                  <a:lnTo>
                    <a:pt x="396" y="3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8" name="Line 610"/>
            <p:cNvSpPr>
              <a:spLocks noChangeShapeType="1"/>
            </p:cNvSpPr>
            <p:nvPr/>
          </p:nvSpPr>
          <p:spPr bwMode="auto">
            <a:xfrm flipH="1">
              <a:off x="5980113" y="2814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3200"/>
            </a:p>
          </p:txBody>
        </p:sp>
        <p:sp>
          <p:nvSpPr>
            <p:cNvPr id="129" name="Freeform 611"/>
            <p:cNvSpPr/>
            <p:nvPr/>
          </p:nvSpPr>
          <p:spPr bwMode="auto">
            <a:xfrm>
              <a:off x="5770563" y="2617788"/>
              <a:ext cx="234950" cy="207963"/>
            </a:xfrm>
            <a:custGeom>
              <a:gdLst>
                <a:gd name="T0" fmla="*/ 396 w 444"/>
                <a:gd name="T1" fmla="*/ 371 h 391"/>
                <a:gd name="T2" fmla="*/ 412 w 444"/>
                <a:gd name="T3" fmla="*/ 345 h 391"/>
                <a:gd name="T4" fmla="*/ 421 w 444"/>
                <a:gd name="T5" fmla="*/ 335 h 391"/>
                <a:gd name="T6" fmla="*/ 433 w 444"/>
                <a:gd name="T7" fmla="*/ 328 h 391"/>
                <a:gd name="T8" fmla="*/ 438 w 444"/>
                <a:gd name="T9" fmla="*/ 327 h 391"/>
                <a:gd name="T10" fmla="*/ 444 w 444"/>
                <a:gd name="T11" fmla="*/ 263 h 391"/>
                <a:gd name="T12" fmla="*/ 441 w 444"/>
                <a:gd name="T13" fmla="*/ 222 h 391"/>
                <a:gd name="T14" fmla="*/ 430 w 444"/>
                <a:gd name="T15" fmla="*/ 181 h 391"/>
                <a:gd name="T16" fmla="*/ 420 w 444"/>
                <a:gd name="T17" fmla="*/ 163 h 391"/>
                <a:gd name="T18" fmla="*/ 412 w 444"/>
                <a:gd name="T19" fmla="*/ 130 h 391"/>
                <a:gd name="T20" fmla="*/ 394 w 444"/>
                <a:gd name="T21" fmla="*/ 79 h 391"/>
                <a:gd name="T22" fmla="*/ 371 w 444"/>
                <a:gd name="T23" fmla="*/ 45 h 391"/>
                <a:gd name="T24" fmla="*/ 359 w 444"/>
                <a:gd name="T25" fmla="*/ 34 h 391"/>
                <a:gd name="T26" fmla="*/ 331 w 444"/>
                <a:gd name="T27" fmla="*/ 23 h 391"/>
                <a:gd name="T28" fmla="*/ 308 w 444"/>
                <a:gd name="T29" fmla="*/ 16 h 391"/>
                <a:gd name="T30" fmla="*/ 262 w 444"/>
                <a:gd name="T31" fmla="*/ 4 h 391"/>
                <a:gd name="T32" fmla="*/ 213 w 444"/>
                <a:gd name="T33" fmla="*/ 0 h 391"/>
                <a:gd name="T34" fmla="*/ 162 w 444"/>
                <a:gd name="T35" fmla="*/ 7 h 391"/>
                <a:gd name="T36" fmla="*/ 134 w 444"/>
                <a:gd name="T37" fmla="*/ 15 h 391"/>
                <a:gd name="T38" fmla="*/ 123 w 444"/>
                <a:gd name="T39" fmla="*/ 18 h 391"/>
                <a:gd name="T40" fmla="*/ 104 w 444"/>
                <a:gd name="T41" fmla="*/ 26 h 391"/>
                <a:gd name="T42" fmla="*/ 79 w 444"/>
                <a:gd name="T43" fmla="*/ 43 h 391"/>
                <a:gd name="T44" fmla="*/ 50 w 444"/>
                <a:gd name="T45" fmla="*/ 73 h 391"/>
                <a:gd name="T46" fmla="*/ 26 w 444"/>
                <a:gd name="T47" fmla="*/ 111 h 391"/>
                <a:gd name="T48" fmla="*/ 15 w 444"/>
                <a:gd name="T49" fmla="*/ 131 h 391"/>
                <a:gd name="T50" fmla="*/ 3 w 444"/>
                <a:gd name="T51" fmla="*/ 172 h 391"/>
                <a:gd name="T52" fmla="*/ 0 w 444"/>
                <a:gd name="T53" fmla="*/ 220 h 391"/>
                <a:gd name="T54" fmla="*/ 4 w 444"/>
                <a:gd name="T55" fmla="*/ 274 h 391"/>
                <a:gd name="T56" fmla="*/ 16 w 444"/>
                <a:gd name="T57" fmla="*/ 331 h 391"/>
                <a:gd name="T58" fmla="*/ 19 w 444"/>
                <a:gd name="T59" fmla="*/ 331 h 391"/>
                <a:gd name="T60" fmla="*/ 25 w 444"/>
                <a:gd name="T61" fmla="*/ 331 h 391"/>
                <a:gd name="T62" fmla="*/ 32 w 444"/>
                <a:gd name="T63" fmla="*/ 339 h 391"/>
                <a:gd name="T64" fmla="*/ 44 w 444"/>
                <a:gd name="T65" fmla="*/ 369 h 391"/>
                <a:gd name="T66" fmla="*/ 53 w 444"/>
                <a:gd name="T67" fmla="*/ 391 h 391"/>
                <a:gd name="T68" fmla="*/ 62 w 444"/>
                <a:gd name="T69" fmla="*/ 303 h 391"/>
                <a:gd name="T70" fmla="*/ 66 w 444"/>
                <a:gd name="T71" fmla="*/ 220 h 391"/>
                <a:gd name="T72" fmla="*/ 86 w 444"/>
                <a:gd name="T73" fmla="*/ 223 h 391"/>
                <a:gd name="T74" fmla="*/ 126 w 444"/>
                <a:gd name="T75" fmla="*/ 220 h 391"/>
                <a:gd name="T76" fmla="*/ 169 w 444"/>
                <a:gd name="T77" fmla="*/ 206 h 391"/>
                <a:gd name="T78" fmla="*/ 213 w 444"/>
                <a:gd name="T79" fmla="*/ 180 h 391"/>
                <a:gd name="T80" fmla="*/ 236 w 444"/>
                <a:gd name="T81" fmla="*/ 163 h 391"/>
                <a:gd name="T82" fmla="*/ 265 w 444"/>
                <a:gd name="T83" fmla="*/ 173 h 391"/>
                <a:gd name="T84" fmla="*/ 295 w 444"/>
                <a:gd name="T85" fmla="*/ 177 h 391"/>
                <a:gd name="T86" fmla="*/ 327 w 444"/>
                <a:gd name="T87" fmla="*/ 173 h 391"/>
                <a:gd name="T88" fmla="*/ 360 w 444"/>
                <a:gd name="T89" fmla="*/ 159 h 391"/>
                <a:gd name="T90" fmla="*/ 366 w 444"/>
                <a:gd name="T91" fmla="*/ 173 h 391"/>
                <a:gd name="T92" fmla="*/ 376 w 444"/>
                <a:gd name="T93" fmla="*/ 219 h 391"/>
                <a:gd name="T94" fmla="*/ 384 w 444"/>
                <a:gd name="T95" fmla="*/ 281 h 391"/>
                <a:gd name="T96" fmla="*/ 392 w 444"/>
                <a:gd name="T97" fmla="*/ 356 h 391"/>
                <a:gd name="T98" fmla="*/ 396 w 444"/>
                <a:gd name="T99" fmla="*/ 371 h 3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2" h="391">
                  <a:moveTo>
                    <a:pt x="396" y="371"/>
                  </a:moveTo>
                  <a:lnTo>
                    <a:pt x="396" y="371"/>
                  </a:lnTo>
                  <a:lnTo>
                    <a:pt x="406" y="352"/>
                  </a:lnTo>
                  <a:lnTo>
                    <a:pt x="412" y="345"/>
                  </a:lnTo>
                  <a:lnTo>
                    <a:pt x="417" y="339"/>
                  </a:lnTo>
                  <a:lnTo>
                    <a:pt x="421" y="335"/>
                  </a:lnTo>
                  <a:lnTo>
                    <a:pt x="427" y="331"/>
                  </a:lnTo>
                  <a:lnTo>
                    <a:pt x="433" y="328"/>
                  </a:lnTo>
                  <a:lnTo>
                    <a:pt x="438" y="327"/>
                  </a:lnTo>
                  <a:lnTo>
                    <a:pt x="438" y="327"/>
                  </a:lnTo>
                  <a:lnTo>
                    <a:pt x="442" y="284"/>
                  </a:lnTo>
                  <a:lnTo>
                    <a:pt x="444" y="263"/>
                  </a:lnTo>
                  <a:lnTo>
                    <a:pt x="442" y="242"/>
                  </a:lnTo>
                  <a:lnTo>
                    <a:pt x="441" y="222"/>
                  </a:lnTo>
                  <a:lnTo>
                    <a:pt x="437" y="201"/>
                  </a:lnTo>
                  <a:lnTo>
                    <a:pt x="430" y="181"/>
                  </a:lnTo>
                  <a:lnTo>
                    <a:pt x="426" y="172"/>
                  </a:lnTo>
                  <a:lnTo>
                    <a:pt x="420" y="163"/>
                  </a:lnTo>
                  <a:lnTo>
                    <a:pt x="420" y="163"/>
                  </a:lnTo>
                  <a:lnTo>
                    <a:pt x="412" y="130"/>
                  </a:lnTo>
                  <a:lnTo>
                    <a:pt x="403" y="102"/>
                  </a:lnTo>
                  <a:lnTo>
                    <a:pt x="394" y="79"/>
                  </a:lnTo>
                  <a:lnTo>
                    <a:pt x="383" y="61"/>
                  </a:lnTo>
                  <a:lnTo>
                    <a:pt x="371" y="45"/>
                  </a:lnTo>
                  <a:lnTo>
                    <a:pt x="366" y="40"/>
                  </a:lnTo>
                  <a:lnTo>
                    <a:pt x="359" y="34"/>
                  </a:lnTo>
                  <a:lnTo>
                    <a:pt x="345" y="27"/>
                  </a:lnTo>
                  <a:lnTo>
                    <a:pt x="331" y="23"/>
                  </a:lnTo>
                  <a:lnTo>
                    <a:pt x="331" y="23"/>
                  </a:lnTo>
                  <a:lnTo>
                    <a:pt x="308" y="16"/>
                  </a:lnTo>
                  <a:lnTo>
                    <a:pt x="286" y="9"/>
                  </a:lnTo>
                  <a:lnTo>
                    <a:pt x="262" y="4"/>
                  </a:lnTo>
                  <a:lnTo>
                    <a:pt x="238" y="1"/>
                  </a:lnTo>
                  <a:lnTo>
                    <a:pt x="213" y="0"/>
                  </a:lnTo>
                  <a:lnTo>
                    <a:pt x="188" y="2"/>
                  </a:lnTo>
                  <a:lnTo>
                    <a:pt x="162" y="7"/>
                  </a:lnTo>
                  <a:lnTo>
                    <a:pt x="148" y="11"/>
                  </a:lnTo>
                  <a:lnTo>
                    <a:pt x="134" y="15"/>
                  </a:lnTo>
                  <a:lnTo>
                    <a:pt x="134" y="15"/>
                  </a:lnTo>
                  <a:lnTo>
                    <a:pt x="123" y="18"/>
                  </a:lnTo>
                  <a:lnTo>
                    <a:pt x="114" y="22"/>
                  </a:lnTo>
                  <a:lnTo>
                    <a:pt x="104" y="26"/>
                  </a:lnTo>
                  <a:lnTo>
                    <a:pt x="96" y="30"/>
                  </a:lnTo>
                  <a:lnTo>
                    <a:pt x="79" y="43"/>
                  </a:lnTo>
                  <a:lnTo>
                    <a:pt x="64" y="57"/>
                  </a:lnTo>
                  <a:lnTo>
                    <a:pt x="50" y="73"/>
                  </a:lnTo>
                  <a:lnTo>
                    <a:pt x="37" y="91"/>
                  </a:lnTo>
                  <a:lnTo>
                    <a:pt x="26" y="111"/>
                  </a:lnTo>
                  <a:lnTo>
                    <a:pt x="15" y="131"/>
                  </a:lnTo>
                  <a:lnTo>
                    <a:pt x="15" y="131"/>
                  </a:lnTo>
                  <a:lnTo>
                    <a:pt x="8" y="151"/>
                  </a:lnTo>
                  <a:lnTo>
                    <a:pt x="3" y="172"/>
                  </a:lnTo>
                  <a:lnTo>
                    <a:pt x="0" y="195"/>
                  </a:lnTo>
                  <a:lnTo>
                    <a:pt x="0" y="220"/>
                  </a:lnTo>
                  <a:lnTo>
                    <a:pt x="1" y="247"/>
                  </a:lnTo>
                  <a:lnTo>
                    <a:pt x="4" y="274"/>
                  </a:lnTo>
                  <a:lnTo>
                    <a:pt x="10" y="303"/>
                  </a:lnTo>
                  <a:lnTo>
                    <a:pt x="16" y="331"/>
                  </a:lnTo>
                  <a:lnTo>
                    <a:pt x="16" y="331"/>
                  </a:lnTo>
                  <a:lnTo>
                    <a:pt x="19" y="331"/>
                  </a:lnTo>
                  <a:lnTo>
                    <a:pt x="22" y="331"/>
                  </a:lnTo>
                  <a:lnTo>
                    <a:pt x="25" y="331"/>
                  </a:lnTo>
                  <a:lnTo>
                    <a:pt x="28" y="334"/>
                  </a:lnTo>
                  <a:lnTo>
                    <a:pt x="32" y="339"/>
                  </a:lnTo>
                  <a:lnTo>
                    <a:pt x="36" y="348"/>
                  </a:lnTo>
                  <a:lnTo>
                    <a:pt x="44" y="369"/>
                  </a:lnTo>
                  <a:lnTo>
                    <a:pt x="53" y="391"/>
                  </a:lnTo>
                  <a:lnTo>
                    <a:pt x="53" y="391"/>
                  </a:lnTo>
                  <a:lnTo>
                    <a:pt x="58" y="348"/>
                  </a:lnTo>
                  <a:lnTo>
                    <a:pt x="62" y="303"/>
                  </a:lnTo>
                  <a:lnTo>
                    <a:pt x="65" y="262"/>
                  </a:lnTo>
                  <a:lnTo>
                    <a:pt x="66" y="220"/>
                  </a:lnTo>
                  <a:lnTo>
                    <a:pt x="66" y="220"/>
                  </a:lnTo>
                  <a:lnTo>
                    <a:pt x="86" y="223"/>
                  </a:lnTo>
                  <a:lnTo>
                    <a:pt x="107" y="223"/>
                  </a:lnTo>
                  <a:lnTo>
                    <a:pt x="126" y="220"/>
                  </a:lnTo>
                  <a:lnTo>
                    <a:pt x="148" y="215"/>
                  </a:lnTo>
                  <a:lnTo>
                    <a:pt x="169" y="206"/>
                  </a:lnTo>
                  <a:lnTo>
                    <a:pt x="191" y="195"/>
                  </a:lnTo>
                  <a:lnTo>
                    <a:pt x="213" y="180"/>
                  </a:lnTo>
                  <a:lnTo>
                    <a:pt x="236" y="163"/>
                  </a:lnTo>
                  <a:lnTo>
                    <a:pt x="236" y="163"/>
                  </a:lnTo>
                  <a:lnTo>
                    <a:pt x="251" y="169"/>
                  </a:lnTo>
                  <a:lnTo>
                    <a:pt x="265" y="173"/>
                  </a:lnTo>
                  <a:lnTo>
                    <a:pt x="280" y="176"/>
                  </a:lnTo>
                  <a:lnTo>
                    <a:pt x="295" y="177"/>
                  </a:lnTo>
                  <a:lnTo>
                    <a:pt x="310" y="177"/>
                  </a:lnTo>
                  <a:lnTo>
                    <a:pt x="327" y="173"/>
                  </a:lnTo>
                  <a:lnTo>
                    <a:pt x="344" y="168"/>
                  </a:lnTo>
                  <a:lnTo>
                    <a:pt x="360" y="159"/>
                  </a:lnTo>
                  <a:lnTo>
                    <a:pt x="360" y="159"/>
                  </a:lnTo>
                  <a:lnTo>
                    <a:pt x="366" y="173"/>
                  </a:lnTo>
                  <a:lnTo>
                    <a:pt x="370" y="188"/>
                  </a:lnTo>
                  <a:lnTo>
                    <a:pt x="376" y="219"/>
                  </a:lnTo>
                  <a:lnTo>
                    <a:pt x="381" y="249"/>
                  </a:lnTo>
                  <a:lnTo>
                    <a:pt x="384" y="281"/>
                  </a:lnTo>
                  <a:lnTo>
                    <a:pt x="390" y="335"/>
                  </a:lnTo>
                  <a:lnTo>
                    <a:pt x="392" y="356"/>
                  </a:lnTo>
                  <a:lnTo>
                    <a:pt x="394" y="364"/>
                  </a:lnTo>
                  <a:lnTo>
                    <a:pt x="396" y="371"/>
                  </a:lnTo>
                  <a:lnTo>
                    <a:pt x="396" y="371"/>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3200"/>
            </a:p>
          </p:txBody>
        </p:sp>
        <p:sp>
          <p:nvSpPr>
            <p:cNvPr id="130" name="Line 612"/>
            <p:cNvSpPr>
              <a:spLocks noChangeShapeType="1"/>
            </p:cNvSpPr>
            <p:nvPr/>
          </p:nvSpPr>
          <p:spPr bwMode="auto">
            <a:xfrm flipH="1">
              <a:off x="5980113" y="2814638"/>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3200"/>
            </a:p>
          </p:txBody>
        </p:sp>
      </p:grpSp>
      <p:sp>
        <p:nvSpPr>
          <p:cNvPr id="131" name="텍스트 개체 틀 3"/>
          <p:cNvSpPr txBox="1"/>
          <p:nvPr/>
        </p:nvSpPr>
        <p:spPr>
          <a:xfrm>
            <a:off x="1271464" y="1278188"/>
            <a:ext cx="9865096" cy="280077"/>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pP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20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wipe(left)">
                                      <p:cBhvr>
                                        <p:cTn id="11" dur="500"/>
                                        <p:tgtEl>
                                          <p:spTgt spid="131"/>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down)">
                                      <p:cBhvr>
                                        <p:cTn id="18" dur="500"/>
                                        <p:tgtEl>
                                          <p:spTgt spid="65"/>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par>
                          <p:cTn id="26" fill="hold" nodeType="afterGroup">
                            <p:stCondLst>
                              <p:cond delay="20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1000"/>
                                        <p:tgtEl>
                                          <p:spTgt spid="132"/>
                                        </p:tgtEl>
                                      </p:cBhvr>
                                    </p:animEffect>
                                    <p:anim calcmode="lin" valueType="num">
                                      <p:cBhvr>
                                        <p:cTn id="35" dur="1000" fill="hold"/>
                                        <p:tgtEl>
                                          <p:spTgt spid="132"/>
                                        </p:tgtEl>
                                        <p:attrNameLst>
                                          <p:attrName>ppt_x</p:attrName>
                                        </p:attrNameLst>
                                      </p:cBhvr>
                                      <p:tavLst>
                                        <p:tav tm="0">
                                          <p:val>
                                            <p:strVal val="#ppt_x"/>
                                          </p:val>
                                        </p:tav>
                                        <p:tav tm="100000">
                                          <p:val>
                                            <p:strVal val="#ppt_x"/>
                                          </p:val>
                                        </p:tav>
                                      </p:tavLst>
                                    </p:anim>
                                    <p:anim calcmode="lin" valueType="num">
                                      <p:cBhvr>
                                        <p:cTn id="3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1"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4" name="그룹 8"/>
          <p:cNvGrpSpPr/>
          <p:nvPr/>
        </p:nvGrpSpPr>
        <p:grpSpPr>
          <a:xfrm>
            <a:off x="4677727" y="1780899"/>
            <a:ext cx="3944515" cy="3189040"/>
            <a:chOff x="3095824" y="1922338"/>
            <a:chExt cx="3955406" cy="3197846"/>
          </a:xfrm>
          <a:solidFill>
            <a:schemeClr val="tx1">
              <a:lumMod val="75000"/>
              <a:lumOff val="25000"/>
            </a:schemeClr>
          </a:solidFill>
        </p:grpSpPr>
        <p:sp>
          <p:nvSpPr>
            <p:cNvPr id="5" name="모서리가 둥근 직사각형 2"/>
            <p:cNvSpPr/>
            <p:nvPr/>
          </p:nvSpPr>
          <p:spPr>
            <a:xfrm>
              <a:off x="3286277" y="2461617"/>
              <a:ext cx="3571032" cy="2658567"/>
            </a:xfrm>
            <a:custGeom>
              <a:rect l="l" t="t" r="r" b="b"/>
              <a:pathLst>
                <a:path w="3571032" h="2658567">
                  <a:moveTo>
                    <a:pt x="0" y="0"/>
                  </a:moveTo>
                  <a:lnTo>
                    <a:pt x="380682" y="0"/>
                  </a:lnTo>
                  <a:lnTo>
                    <a:pt x="380682" y="1823113"/>
                  </a:lnTo>
                  <a:cubicBezTo>
                    <a:pt x="380682" y="2074277"/>
                    <a:pt x="584291" y="2277885"/>
                    <a:pt x="835455" y="2277885"/>
                  </a:cubicBezTo>
                  <a:lnTo>
                    <a:pt x="2735577" y="2277885"/>
                  </a:lnTo>
                  <a:cubicBezTo>
                    <a:pt x="2986742" y="2277885"/>
                    <a:pt x="3190350" y="2074277"/>
                    <a:pt x="3190350" y="1823113"/>
                  </a:cubicBezTo>
                  <a:lnTo>
                    <a:pt x="3190350" y="745758"/>
                  </a:lnTo>
                  <a:lnTo>
                    <a:pt x="3571032" y="745758"/>
                  </a:lnTo>
                  <a:lnTo>
                    <a:pt x="3571032" y="1952825"/>
                  </a:lnTo>
                  <a:cubicBezTo>
                    <a:pt x="3571032" y="2342596"/>
                    <a:pt x="3255061" y="2658567"/>
                    <a:pt x="2865289" y="2658567"/>
                  </a:cubicBezTo>
                  <a:lnTo>
                    <a:pt x="705743" y="2658567"/>
                  </a:lnTo>
                  <a:cubicBezTo>
                    <a:pt x="315972" y="2658567"/>
                    <a:pt x="0" y="2342596"/>
                    <a:pt x="0" y="19528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sp>
          <p:nvSpPr>
            <p:cNvPr id="6" name="직각 삼각형 120"/>
            <p:cNvSpPr/>
            <p:nvPr/>
          </p:nvSpPr>
          <p:spPr>
            <a:xfrm>
              <a:off x="6475166" y="2550656"/>
              <a:ext cx="576064" cy="8159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sp>
          <p:nvSpPr>
            <p:cNvPr id="7" name="직각 삼각형 121"/>
            <p:cNvSpPr/>
            <p:nvPr/>
          </p:nvSpPr>
          <p:spPr>
            <a:xfrm flipH="1">
              <a:off x="3095824" y="1922338"/>
              <a:ext cx="576064" cy="8159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grpSp>
      <p:grpSp>
        <p:nvGrpSpPr>
          <p:cNvPr id="8" name="그룹 9"/>
          <p:cNvGrpSpPr/>
          <p:nvPr/>
        </p:nvGrpSpPr>
        <p:grpSpPr>
          <a:xfrm>
            <a:off x="6641933" y="2379045"/>
            <a:ext cx="1167144" cy="3403640"/>
            <a:chOff x="3382963" y="2613025"/>
            <a:chExt cx="890588" cy="2597150"/>
          </a:xfrm>
        </p:grpSpPr>
        <p:sp>
          <p:nvSpPr>
            <p:cNvPr id="9" name="Freeform 337"/>
            <p:cNvSpPr>
              <a:spLocks noEditPoints="1"/>
            </p:cNvSpPr>
            <p:nvPr/>
          </p:nvSpPr>
          <p:spPr bwMode="auto">
            <a:xfrm>
              <a:off x="3673476" y="4991100"/>
              <a:ext cx="169863" cy="219075"/>
            </a:xfrm>
            <a:custGeom>
              <a:gdLst>
                <a:gd name="T0" fmla="*/ 87 w 323"/>
                <a:gd name="T1" fmla="*/ 47 h 414"/>
                <a:gd name="T2" fmla="*/ 61 w 323"/>
                <a:gd name="T3" fmla="*/ 79 h 414"/>
                <a:gd name="T4" fmla="*/ 39 w 323"/>
                <a:gd name="T5" fmla="*/ 113 h 414"/>
                <a:gd name="T6" fmla="*/ 19 w 323"/>
                <a:gd name="T7" fmla="*/ 147 h 414"/>
                <a:gd name="T8" fmla="*/ 4 w 323"/>
                <a:gd name="T9" fmla="*/ 183 h 414"/>
                <a:gd name="T10" fmla="*/ 1 w 323"/>
                <a:gd name="T11" fmla="*/ 206 h 414"/>
                <a:gd name="T12" fmla="*/ 0 w 323"/>
                <a:gd name="T13" fmla="*/ 253 h 414"/>
                <a:gd name="T14" fmla="*/ 7 w 323"/>
                <a:gd name="T15" fmla="*/ 322 h 414"/>
                <a:gd name="T16" fmla="*/ 14 w 323"/>
                <a:gd name="T17" fmla="*/ 368 h 414"/>
                <a:gd name="T18" fmla="*/ 29 w 323"/>
                <a:gd name="T19" fmla="*/ 390 h 414"/>
                <a:gd name="T20" fmla="*/ 46 w 323"/>
                <a:gd name="T21" fmla="*/ 404 h 414"/>
                <a:gd name="T22" fmla="*/ 65 w 323"/>
                <a:gd name="T23" fmla="*/ 411 h 414"/>
                <a:gd name="T24" fmla="*/ 87 w 323"/>
                <a:gd name="T25" fmla="*/ 414 h 414"/>
                <a:gd name="T26" fmla="*/ 109 w 323"/>
                <a:gd name="T27" fmla="*/ 412 h 414"/>
                <a:gd name="T28" fmla="*/ 159 w 323"/>
                <a:gd name="T29" fmla="*/ 397 h 414"/>
                <a:gd name="T30" fmla="*/ 184 w 323"/>
                <a:gd name="T31" fmla="*/ 384 h 414"/>
                <a:gd name="T32" fmla="*/ 218 w 323"/>
                <a:gd name="T33" fmla="*/ 355 h 414"/>
                <a:gd name="T34" fmla="*/ 240 w 323"/>
                <a:gd name="T35" fmla="*/ 326 h 414"/>
                <a:gd name="T36" fmla="*/ 254 w 323"/>
                <a:gd name="T37" fmla="*/ 297 h 414"/>
                <a:gd name="T38" fmla="*/ 263 w 323"/>
                <a:gd name="T39" fmla="*/ 268 h 414"/>
                <a:gd name="T40" fmla="*/ 263 w 323"/>
                <a:gd name="T41" fmla="*/ 228 h 414"/>
                <a:gd name="T42" fmla="*/ 261 w 323"/>
                <a:gd name="T43" fmla="*/ 211 h 414"/>
                <a:gd name="T44" fmla="*/ 254 w 323"/>
                <a:gd name="T45" fmla="*/ 197 h 414"/>
                <a:gd name="T46" fmla="*/ 263 w 323"/>
                <a:gd name="T47" fmla="*/ 196 h 414"/>
                <a:gd name="T48" fmla="*/ 281 w 323"/>
                <a:gd name="T49" fmla="*/ 190 h 414"/>
                <a:gd name="T50" fmla="*/ 299 w 323"/>
                <a:gd name="T51" fmla="*/ 178 h 414"/>
                <a:gd name="T52" fmla="*/ 315 w 323"/>
                <a:gd name="T53" fmla="*/ 158 h 414"/>
                <a:gd name="T54" fmla="*/ 323 w 323"/>
                <a:gd name="T55" fmla="*/ 147 h 414"/>
                <a:gd name="T56" fmla="*/ 317 w 323"/>
                <a:gd name="T57" fmla="*/ 74 h 414"/>
                <a:gd name="T58" fmla="*/ 306 w 323"/>
                <a:gd name="T59" fmla="*/ 0 h 414"/>
                <a:gd name="T60" fmla="*/ 87 w 323"/>
                <a:gd name="T61" fmla="*/ 47 h 414"/>
                <a:gd name="T62" fmla="*/ 87 w 323"/>
                <a:gd name="T63" fmla="*/ 47 h 4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3" h="412">
                  <a:moveTo>
                    <a:pt x="87" y="47"/>
                  </a:moveTo>
                  <a:lnTo>
                    <a:pt x="87" y="47"/>
                  </a:lnTo>
                  <a:lnTo>
                    <a:pt x="73" y="64"/>
                  </a:lnTo>
                  <a:lnTo>
                    <a:pt x="61" y="79"/>
                  </a:lnTo>
                  <a:lnTo>
                    <a:pt x="50" y="96"/>
                  </a:lnTo>
                  <a:lnTo>
                    <a:pt x="39" y="113"/>
                  </a:lnTo>
                  <a:lnTo>
                    <a:pt x="28" y="131"/>
                  </a:lnTo>
                  <a:lnTo>
                    <a:pt x="19" y="147"/>
                  </a:lnTo>
                  <a:lnTo>
                    <a:pt x="11" y="165"/>
                  </a:lnTo>
                  <a:lnTo>
                    <a:pt x="4" y="183"/>
                  </a:lnTo>
                  <a:lnTo>
                    <a:pt x="4" y="183"/>
                  </a:lnTo>
                  <a:lnTo>
                    <a:pt x="1" y="206"/>
                  </a:lnTo>
                  <a:lnTo>
                    <a:pt x="0" y="229"/>
                  </a:lnTo>
                  <a:lnTo>
                    <a:pt x="0" y="253"/>
                  </a:lnTo>
                  <a:lnTo>
                    <a:pt x="1" y="275"/>
                  </a:lnTo>
                  <a:lnTo>
                    <a:pt x="7" y="322"/>
                  </a:lnTo>
                  <a:lnTo>
                    <a:pt x="14" y="368"/>
                  </a:lnTo>
                  <a:lnTo>
                    <a:pt x="14" y="368"/>
                  </a:lnTo>
                  <a:lnTo>
                    <a:pt x="21" y="380"/>
                  </a:lnTo>
                  <a:lnTo>
                    <a:pt x="29" y="390"/>
                  </a:lnTo>
                  <a:lnTo>
                    <a:pt x="37" y="397"/>
                  </a:lnTo>
                  <a:lnTo>
                    <a:pt x="46" y="404"/>
                  </a:lnTo>
                  <a:lnTo>
                    <a:pt x="55" y="408"/>
                  </a:lnTo>
                  <a:lnTo>
                    <a:pt x="65" y="411"/>
                  </a:lnTo>
                  <a:lnTo>
                    <a:pt x="76" y="414"/>
                  </a:lnTo>
                  <a:lnTo>
                    <a:pt x="87" y="414"/>
                  </a:lnTo>
                  <a:lnTo>
                    <a:pt x="98" y="414"/>
                  </a:lnTo>
                  <a:lnTo>
                    <a:pt x="109" y="412"/>
                  </a:lnTo>
                  <a:lnTo>
                    <a:pt x="133" y="405"/>
                  </a:lnTo>
                  <a:lnTo>
                    <a:pt x="159" y="397"/>
                  </a:lnTo>
                  <a:lnTo>
                    <a:pt x="184" y="384"/>
                  </a:lnTo>
                  <a:lnTo>
                    <a:pt x="184" y="384"/>
                  </a:lnTo>
                  <a:lnTo>
                    <a:pt x="202" y="371"/>
                  </a:lnTo>
                  <a:lnTo>
                    <a:pt x="218" y="355"/>
                  </a:lnTo>
                  <a:lnTo>
                    <a:pt x="230" y="341"/>
                  </a:lnTo>
                  <a:lnTo>
                    <a:pt x="240" y="326"/>
                  </a:lnTo>
                  <a:lnTo>
                    <a:pt x="247" y="312"/>
                  </a:lnTo>
                  <a:lnTo>
                    <a:pt x="254" y="297"/>
                  </a:lnTo>
                  <a:lnTo>
                    <a:pt x="263" y="268"/>
                  </a:lnTo>
                  <a:lnTo>
                    <a:pt x="263" y="268"/>
                  </a:lnTo>
                  <a:lnTo>
                    <a:pt x="265" y="247"/>
                  </a:lnTo>
                  <a:lnTo>
                    <a:pt x="263" y="228"/>
                  </a:lnTo>
                  <a:lnTo>
                    <a:pt x="262" y="219"/>
                  </a:lnTo>
                  <a:lnTo>
                    <a:pt x="261" y="211"/>
                  </a:lnTo>
                  <a:lnTo>
                    <a:pt x="258" y="204"/>
                  </a:lnTo>
                  <a:lnTo>
                    <a:pt x="254" y="197"/>
                  </a:lnTo>
                  <a:lnTo>
                    <a:pt x="254" y="197"/>
                  </a:lnTo>
                  <a:lnTo>
                    <a:pt x="263" y="196"/>
                  </a:lnTo>
                  <a:lnTo>
                    <a:pt x="273" y="193"/>
                  </a:lnTo>
                  <a:lnTo>
                    <a:pt x="281" y="190"/>
                  </a:lnTo>
                  <a:lnTo>
                    <a:pt x="291" y="185"/>
                  </a:lnTo>
                  <a:lnTo>
                    <a:pt x="299" y="178"/>
                  </a:lnTo>
                  <a:lnTo>
                    <a:pt x="308" y="168"/>
                  </a:lnTo>
                  <a:lnTo>
                    <a:pt x="315" y="158"/>
                  </a:lnTo>
                  <a:lnTo>
                    <a:pt x="323" y="147"/>
                  </a:lnTo>
                  <a:lnTo>
                    <a:pt x="323" y="147"/>
                  </a:lnTo>
                  <a:lnTo>
                    <a:pt x="320" y="110"/>
                  </a:lnTo>
                  <a:lnTo>
                    <a:pt x="317" y="74"/>
                  </a:lnTo>
                  <a:lnTo>
                    <a:pt x="313" y="38"/>
                  </a:lnTo>
                  <a:lnTo>
                    <a:pt x="306" y="0"/>
                  </a:lnTo>
                  <a:lnTo>
                    <a:pt x="87" y="47"/>
                  </a:lnTo>
                  <a:lnTo>
                    <a:pt x="87" y="47"/>
                  </a:lnTo>
                  <a:close/>
                  <a:moveTo>
                    <a:pt x="87" y="47"/>
                  </a:moveTo>
                  <a:lnTo>
                    <a:pt x="87"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 name="Freeform 338"/>
            <p:cNvSpPr/>
            <p:nvPr/>
          </p:nvSpPr>
          <p:spPr bwMode="auto">
            <a:xfrm>
              <a:off x="3673476" y="4991100"/>
              <a:ext cx="169863" cy="219075"/>
            </a:xfrm>
            <a:custGeom>
              <a:gdLst>
                <a:gd name="T0" fmla="*/ 87 w 323"/>
                <a:gd name="T1" fmla="*/ 47 h 414"/>
                <a:gd name="T2" fmla="*/ 87 w 323"/>
                <a:gd name="T3" fmla="*/ 47 h 414"/>
                <a:gd name="T4" fmla="*/ 73 w 323"/>
                <a:gd name="T5" fmla="*/ 64 h 414"/>
                <a:gd name="T6" fmla="*/ 61 w 323"/>
                <a:gd name="T7" fmla="*/ 79 h 414"/>
                <a:gd name="T8" fmla="*/ 50 w 323"/>
                <a:gd name="T9" fmla="*/ 96 h 414"/>
                <a:gd name="T10" fmla="*/ 39 w 323"/>
                <a:gd name="T11" fmla="*/ 113 h 414"/>
                <a:gd name="T12" fmla="*/ 28 w 323"/>
                <a:gd name="T13" fmla="*/ 131 h 414"/>
                <a:gd name="T14" fmla="*/ 19 w 323"/>
                <a:gd name="T15" fmla="*/ 147 h 414"/>
                <a:gd name="T16" fmla="*/ 11 w 323"/>
                <a:gd name="T17" fmla="*/ 165 h 414"/>
                <a:gd name="T18" fmla="*/ 4 w 323"/>
                <a:gd name="T19" fmla="*/ 183 h 414"/>
                <a:gd name="T20" fmla="*/ 4 w 323"/>
                <a:gd name="T21" fmla="*/ 183 h 414"/>
                <a:gd name="T22" fmla="*/ 1 w 323"/>
                <a:gd name="T23" fmla="*/ 206 h 414"/>
                <a:gd name="T24" fmla="*/ 0 w 323"/>
                <a:gd name="T25" fmla="*/ 229 h 414"/>
                <a:gd name="T26" fmla="*/ 0 w 323"/>
                <a:gd name="T27" fmla="*/ 253 h 414"/>
                <a:gd name="T28" fmla="*/ 1 w 323"/>
                <a:gd name="T29" fmla="*/ 275 h 414"/>
                <a:gd name="T30" fmla="*/ 7 w 323"/>
                <a:gd name="T31" fmla="*/ 322 h 414"/>
                <a:gd name="T32" fmla="*/ 14 w 323"/>
                <a:gd name="T33" fmla="*/ 368 h 414"/>
                <a:gd name="T34" fmla="*/ 14 w 323"/>
                <a:gd name="T35" fmla="*/ 368 h 414"/>
                <a:gd name="T36" fmla="*/ 21 w 323"/>
                <a:gd name="T37" fmla="*/ 380 h 414"/>
                <a:gd name="T38" fmla="*/ 29 w 323"/>
                <a:gd name="T39" fmla="*/ 390 h 414"/>
                <a:gd name="T40" fmla="*/ 37 w 323"/>
                <a:gd name="T41" fmla="*/ 397 h 414"/>
                <a:gd name="T42" fmla="*/ 46 w 323"/>
                <a:gd name="T43" fmla="*/ 404 h 414"/>
                <a:gd name="T44" fmla="*/ 55 w 323"/>
                <a:gd name="T45" fmla="*/ 408 h 414"/>
                <a:gd name="T46" fmla="*/ 65 w 323"/>
                <a:gd name="T47" fmla="*/ 411 h 414"/>
                <a:gd name="T48" fmla="*/ 76 w 323"/>
                <a:gd name="T49" fmla="*/ 414 h 414"/>
                <a:gd name="T50" fmla="*/ 87 w 323"/>
                <a:gd name="T51" fmla="*/ 414 h 414"/>
                <a:gd name="T52" fmla="*/ 98 w 323"/>
                <a:gd name="T53" fmla="*/ 414 h 414"/>
                <a:gd name="T54" fmla="*/ 109 w 323"/>
                <a:gd name="T55" fmla="*/ 412 h 414"/>
                <a:gd name="T56" fmla="*/ 133 w 323"/>
                <a:gd name="T57" fmla="*/ 405 h 414"/>
                <a:gd name="T58" fmla="*/ 159 w 323"/>
                <a:gd name="T59" fmla="*/ 397 h 414"/>
                <a:gd name="T60" fmla="*/ 184 w 323"/>
                <a:gd name="T61" fmla="*/ 384 h 414"/>
                <a:gd name="T62" fmla="*/ 184 w 323"/>
                <a:gd name="T63" fmla="*/ 384 h 414"/>
                <a:gd name="T64" fmla="*/ 202 w 323"/>
                <a:gd name="T65" fmla="*/ 371 h 414"/>
                <a:gd name="T66" fmla="*/ 218 w 323"/>
                <a:gd name="T67" fmla="*/ 355 h 414"/>
                <a:gd name="T68" fmla="*/ 230 w 323"/>
                <a:gd name="T69" fmla="*/ 341 h 414"/>
                <a:gd name="T70" fmla="*/ 240 w 323"/>
                <a:gd name="T71" fmla="*/ 326 h 414"/>
                <a:gd name="T72" fmla="*/ 247 w 323"/>
                <a:gd name="T73" fmla="*/ 312 h 414"/>
                <a:gd name="T74" fmla="*/ 254 w 323"/>
                <a:gd name="T75" fmla="*/ 297 h 414"/>
                <a:gd name="T76" fmla="*/ 263 w 323"/>
                <a:gd name="T77" fmla="*/ 268 h 414"/>
                <a:gd name="T78" fmla="*/ 263 w 323"/>
                <a:gd name="T79" fmla="*/ 268 h 414"/>
                <a:gd name="T80" fmla="*/ 265 w 323"/>
                <a:gd name="T81" fmla="*/ 247 h 414"/>
                <a:gd name="T82" fmla="*/ 263 w 323"/>
                <a:gd name="T83" fmla="*/ 228 h 414"/>
                <a:gd name="T84" fmla="*/ 262 w 323"/>
                <a:gd name="T85" fmla="*/ 219 h 414"/>
                <a:gd name="T86" fmla="*/ 261 w 323"/>
                <a:gd name="T87" fmla="*/ 211 h 414"/>
                <a:gd name="T88" fmla="*/ 258 w 323"/>
                <a:gd name="T89" fmla="*/ 204 h 414"/>
                <a:gd name="T90" fmla="*/ 254 w 323"/>
                <a:gd name="T91" fmla="*/ 197 h 414"/>
                <a:gd name="T92" fmla="*/ 254 w 323"/>
                <a:gd name="T93" fmla="*/ 197 h 414"/>
                <a:gd name="T94" fmla="*/ 263 w 323"/>
                <a:gd name="T95" fmla="*/ 196 h 414"/>
                <a:gd name="T96" fmla="*/ 273 w 323"/>
                <a:gd name="T97" fmla="*/ 193 h 414"/>
                <a:gd name="T98" fmla="*/ 281 w 323"/>
                <a:gd name="T99" fmla="*/ 190 h 414"/>
                <a:gd name="T100" fmla="*/ 291 w 323"/>
                <a:gd name="T101" fmla="*/ 185 h 414"/>
                <a:gd name="T102" fmla="*/ 299 w 323"/>
                <a:gd name="T103" fmla="*/ 178 h 414"/>
                <a:gd name="T104" fmla="*/ 308 w 323"/>
                <a:gd name="T105" fmla="*/ 168 h 414"/>
                <a:gd name="T106" fmla="*/ 315 w 323"/>
                <a:gd name="T107" fmla="*/ 158 h 414"/>
                <a:gd name="T108" fmla="*/ 323 w 323"/>
                <a:gd name="T109" fmla="*/ 147 h 414"/>
                <a:gd name="T110" fmla="*/ 323 w 323"/>
                <a:gd name="T111" fmla="*/ 147 h 414"/>
                <a:gd name="T112" fmla="*/ 320 w 323"/>
                <a:gd name="T113" fmla="*/ 110 h 414"/>
                <a:gd name="T114" fmla="*/ 317 w 323"/>
                <a:gd name="T115" fmla="*/ 74 h 414"/>
                <a:gd name="T116" fmla="*/ 313 w 323"/>
                <a:gd name="T117" fmla="*/ 38 h 414"/>
                <a:gd name="T118" fmla="*/ 306 w 323"/>
                <a:gd name="T119" fmla="*/ 0 h 414"/>
                <a:gd name="T120" fmla="*/ 87 w 323"/>
                <a:gd name="T121" fmla="*/ 47 h 414"/>
                <a:gd name="T122" fmla="*/ 87 w 323"/>
                <a:gd name="T123" fmla="*/ 47 h 4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3" h="412">
                  <a:moveTo>
                    <a:pt x="87" y="47"/>
                  </a:moveTo>
                  <a:lnTo>
                    <a:pt x="87" y="47"/>
                  </a:lnTo>
                  <a:lnTo>
                    <a:pt x="73" y="64"/>
                  </a:lnTo>
                  <a:lnTo>
                    <a:pt x="61" y="79"/>
                  </a:lnTo>
                  <a:lnTo>
                    <a:pt x="50" y="96"/>
                  </a:lnTo>
                  <a:lnTo>
                    <a:pt x="39" y="113"/>
                  </a:lnTo>
                  <a:lnTo>
                    <a:pt x="28" y="131"/>
                  </a:lnTo>
                  <a:lnTo>
                    <a:pt x="19" y="147"/>
                  </a:lnTo>
                  <a:lnTo>
                    <a:pt x="11" y="165"/>
                  </a:lnTo>
                  <a:lnTo>
                    <a:pt x="4" y="183"/>
                  </a:lnTo>
                  <a:lnTo>
                    <a:pt x="4" y="183"/>
                  </a:lnTo>
                  <a:lnTo>
                    <a:pt x="1" y="206"/>
                  </a:lnTo>
                  <a:lnTo>
                    <a:pt x="0" y="229"/>
                  </a:lnTo>
                  <a:lnTo>
                    <a:pt x="0" y="253"/>
                  </a:lnTo>
                  <a:lnTo>
                    <a:pt x="1" y="275"/>
                  </a:lnTo>
                  <a:lnTo>
                    <a:pt x="7" y="322"/>
                  </a:lnTo>
                  <a:lnTo>
                    <a:pt x="14" y="368"/>
                  </a:lnTo>
                  <a:lnTo>
                    <a:pt x="14" y="368"/>
                  </a:lnTo>
                  <a:lnTo>
                    <a:pt x="21" y="380"/>
                  </a:lnTo>
                  <a:lnTo>
                    <a:pt x="29" y="390"/>
                  </a:lnTo>
                  <a:lnTo>
                    <a:pt x="37" y="397"/>
                  </a:lnTo>
                  <a:lnTo>
                    <a:pt x="46" y="404"/>
                  </a:lnTo>
                  <a:lnTo>
                    <a:pt x="55" y="408"/>
                  </a:lnTo>
                  <a:lnTo>
                    <a:pt x="65" y="411"/>
                  </a:lnTo>
                  <a:lnTo>
                    <a:pt x="76" y="414"/>
                  </a:lnTo>
                  <a:lnTo>
                    <a:pt x="87" y="414"/>
                  </a:lnTo>
                  <a:lnTo>
                    <a:pt x="98" y="414"/>
                  </a:lnTo>
                  <a:lnTo>
                    <a:pt x="109" y="412"/>
                  </a:lnTo>
                  <a:lnTo>
                    <a:pt x="133" y="405"/>
                  </a:lnTo>
                  <a:lnTo>
                    <a:pt x="159" y="397"/>
                  </a:lnTo>
                  <a:lnTo>
                    <a:pt x="184" y="384"/>
                  </a:lnTo>
                  <a:lnTo>
                    <a:pt x="184" y="384"/>
                  </a:lnTo>
                  <a:lnTo>
                    <a:pt x="202" y="371"/>
                  </a:lnTo>
                  <a:lnTo>
                    <a:pt x="218" y="355"/>
                  </a:lnTo>
                  <a:lnTo>
                    <a:pt x="230" y="341"/>
                  </a:lnTo>
                  <a:lnTo>
                    <a:pt x="240" y="326"/>
                  </a:lnTo>
                  <a:lnTo>
                    <a:pt x="247" y="312"/>
                  </a:lnTo>
                  <a:lnTo>
                    <a:pt x="254" y="297"/>
                  </a:lnTo>
                  <a:lnTo>
                    <a:pt x="263" y="268"/>
                  </a:lnTo>
                  <a:lnTo>
                    <a:pt x="263" y="268"/>
                  </a:lnTo>
                  <a:lnTo>
                    <a:pt x="265" y="247"/>
                  </a:lnTo>
                  <a:lnTo>
                    <a:pt x="263" y="228"/>
                  </a:lnTo>
                  <a:lnTo>
                    <a:pt x="262" y="219"/>
                  </a:lnTo>
                  <a:lnTo>
                    <a:pt x="261" y="211"/>
                  </a:lnTo>
                  <a:lnTo>
                    <a:pt x="258" y="204"/>
                  </a:lnTo>
                  <a:lnTo>
                    <a:pt x="254" y="197"/>
                  </a:lnTo>
                  <a:lnTo>
                    <a:pt x="254" y="197"/>
                  </a:lnTo>
                  <a:lnTo>
                    <a:pt x="263" y="196"/>
                  </a:lnTo>
                  <a:lnTo>
                    <a:pt x="273" y="193"/>
                  </a:lnTo>
                  <a:lnTo>
                    <a:pt x="281" y="190"/>
                  </a:lnTo>
                  <a:lnTo>
                    <a:pt x="291" y="185"/>
                  </a:lnTo>
                  <a:lnTo>
                    <a:pt x="299" y="178"/>
                  </a:lnTo>
                  <a:lnTo>
                    <a:pt x="308" y="168"/>
                  </a:lnTo>
                  <a:lnTo>
                    <a:pt x="315" y="158"/>
                  </a:lnTo>
                  <a:lnTo>
                    <a:pt x="323" y="147"/>
                  </a:lnTo>
                  <a:lnTo>
                    <a:pt x="323" y="147"/>
                  </a:lnTo>
                  <a:lnTo>
                    <a:pt x="320" y="110"/>
                  </a:lnTo>
                  <a:lnTo>
                    <a:pt x="317" y="74"/>
                  </a:lnTo>
                  <a:lnTo>
                    <a:pt x="313" y="38"/>
                  </a:lnTo>
                  <a:lnTo>
                    <a:pt x="306" y="0"/>
                  </a:lnTo>
                  <a:lnTo>
                    <a:pt x="87" y="47"/>
                  </a:lnTo>
                  <a:lnTo>
                    <a:pt x="87" y="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1" name="Line 339"/>
            <p:cNvSpPr>
              <a:spLocks noChangeShapeType="1"/>
            </p:cNvSpPr>
            <p:nvPr/>
          </p:nvSpPr>
          <p:spPr bwMode="auto">
            <a:xfrm flipH="1">
              <a:off x="3719513" y="50149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2" name="Freeform 340"/>
            <p:cNvSpPr/>
            <p:nvPr/>
          </p:nvSpPr>
          <p:spPr bwMode="auto">
            <a:xfrm>
              <a:off x="3673476" y="4991100"/>
              <a:ext cx="169863" cy="219075"/>
            </a:xfrm>
            <a:custGeom>
              <a:gdLst>
                <a:gd name="T0" fmla="*/ 87 w 323"/>
                <a:gd name="T1" fmla="*/ 47 h 414"/>
                <a:gd name="T2" fmla="*/ 87 w 323"/>
                <a:gd name="T3" fmla="*/ 47 h 414"/>
                <a:gd name="T4" fmla="*/ 73 w 323"/>
                <a:gd name="T5" fmla="*/ 64 h 414"/>
                <a:gd name="T6" fmla="*/ 61 w 323"/>
                <a:gd name="T7" fmla="*/ 79 h 414"/>
                <a:gd name="T8" fmla="*/ 50 w 323"/>
                <a:gd name="T9" fmla="*/ 96 h 414"/>
                <a:gd name="T10" fmla="*/ 39 w 323"/>
                <a:gd name="T11" fmla="*/ 113 h 414"/>
                <a:gd name="T12" fmla="*/ 28 w 323"/>
                <a:gd name="T13" fmla="*/ 131 h 414"/>
                <a:gd name="T14" fmla="*/ 19 w 323"/>
                <a:gd name="T15" fmla="*/ 147 h 414"/>
                <a:gd name="T16" fmla="*/ 11 w 323"/>
                <a:gd name="T17" fmla="*/ 165 h 414"/>
                <a:gd name="T18" fmla="*/ 4 w 323"/>
                <a:gd name="T19" fmla="*/ 183 h 414"/>
                <a:gd name="T20" fmla="*/ 4 w 323"/>
                <a:gd name="T21" fmla="*/ 183 h 414"/>
                <a:gd name="T22" fmla="*/ 1 w 323"/>
                <a:gd name="T23" fmla="*/ 206 h 414"/>
                <a:gd name="T24" fmla="*/ 0 w 323"/>
                <a:gd name="T25" fmla="*/ 229 h 414"/>
                <a:gd name="T26" fmla="*/ 0 w 323"/>
                <a:gd name="T27" fmla="*/ 253 h 414"/>
                <a:gd name="T28" fmla="*/ 1 w 323"/>
                <a:gd name="T29" fmla="*/ 275 h 414"/>
                <a:gd name="T30" fmla="*/ 7 w 323"/>
                <a:gd name="T31" fmla="*/ 322 h 414"/>
                <a:gd name="T32" fmla="*/ 14 w 323"/>
                <a:gd name="T33" fmla="*/ 368 h 414"/>
                <a:gd name="T34" fmla="*/ 14 w 323"/>
                <a:gd name="T35" fmla="*/ 368 h 414"/>
                <a:gd name="T36" fmla="*/ 21 w 323"/>
                <a:gd name="T37" fmla="*/ 380 h 414"/>
                <a:gd name="T38" fmla="*/ 29 w 323"/>
                <a:gd name="T39" fmla="*/ 390 h 414"/>
                <a:gd name="T40" fmla="*/ 37 w 323"/>
                <a:gd name="T41" fmla="*/ 397 h 414"/>
                <a:gd name="T42" fmla="*/ 46 w 323"/>
                <a:gd name="T43" fmla="*/ 404 h 414"/>
                <a:gd name="T44" fmla="*/ 55 w 323"/>
                <a:gd name="T45" fmla="*/ 408 h 414"/>
                <a:gd name="T46" fmla="*/ 65 w 323"/>
                <a:gd name="T47" fmla="*/ 411 h 414"/>
                <a:gd name="T48" fmla="*/ 76 w 323"/>
                <a:gd name="T49" fmla="*/ 414 h 414"/>
                <a:gd name="T50" fmla="*/ 87 w 323"/>
                <a:gd name="T51" fmla="*/ 414 h 414"/>
                <a:gd name="T52" fmla="*/ 98 w 323"/>
                <a:gd name="T53" fmla="*/ 414 h 414"/>
                <a:gd name="T54" fmla="*/ 109 w 323"/>
                <a:gd name="T55" fmla="*/ 412 h 414"/>
                <a:gd name="T56" fmla="*/ 133 w 323"/>
                <a:gd name="T57" fmla="*/ 405 h 414"/>
                <a:gd name="T58" fmla="*/ 159 w 323"/>
                <a:gd name="T59" fmla="*/ 397 h 414"/>
                <a:gd name="T60" fmla="*/ 184 w 323"/>
                <a:gd name="T61" fmla="*/ 384 h 414"/>
                <a:gd name="T62" fmla="*/ 184 w 323"/>
                <a:gd name="T63" fmla="*/ 384 h 414"/>
                <a:gd name="T64" fmla="*/ 202 w 323"/>
                <a:gd name="T65" fmla="*/ 371 h 414"/>
                <a:gd name="T66" fmla="*/ 218 w 323"/>
                <a:gd name="T67" fmla="*/ 355 h 414"/>
                <a:gd name="T68" fmla="*/ 230 w 323"/>
                <a:gd name="T69" fmla="*/ 341 h 414"/>
                <a:gd name="T70" fmla="*/ 240 w 323"/>
                <a:gd name="T71" fmla="*/ 326 h 414"/>
                <a:gd name="T72" fmla="*/ 247 w 323"/>
                <a:gd name="T73" fmla="*/ 312 h 414"/>
                <a:gd name="T74" fmla="*/ 254 w 323"/>
                <a:gd name="T75" fmla="*/ 297 h 414"/>
                <a:gd name="T76" fmla="*/ 263 w 323"/>
                <a:gd name="T77" fmla="*/ 268 h 414"/>
                <a:gd name="T78" fmla="*/ 263 w 323"/>
                <a:gd name="T79" fmla="*/ 268 h 414"/>
                <a:gd name="T80" fmla="*/ 265 w 323"/>
                <a:gd name="T81" fmla="*/ 247 h 414"/>
                <a:gd name="T82" fmla="*/ 263 w 323"/>
                <a:gd name="T83" fmla="*/ 228 h 414"/>
                <a:gd name="T84" fmla="*/ 262 w 323"/>
                <a:gd name="T85" fmla="*/ 219 h 414"/>
                <a:gd name="T86" fmla="*/ 261 w 323"/>
                <a:gd name="T87" fmla="*/ 211 h 414"/>
                <a:gd name="T88" fmla="*/ 258 w 323"/>
                <a:gd name="T89" fmla="*/ 204 h 414"/>
                <a:gd name="T90" fmla="*/ 254 w 323"/>
                <a:gd name="T91" fmla="*/ 197 h 414"/>
                <a:gd name="T92" fmla="*/ 254 w 323"/>
                <a:gd name="T93" fmla="*/ 197 h 414"/>
                <a:gd name="T94" fmla="*/ 263 w 323"/>
                <a:gd name="T95" fmla="*/ 196 h 414"/>
                <a:gd name="T96" fmla="*/ 273 w 323"/>
                <a:gd name="T97" fmla="*/ 193 h 414"/>
                <a:gd name="T98" fmla="*/ 281 w 323"/>
                <a:gd name="T99" fmla="*/ 190 h 414"/>
                <a:gd name="T100" fmla="*/ 291 w 323"/>
                <a:gd name="T101" fmla="*/ 185 h 414"/>
                <a:gd name="T102" fmla="*/ 299 w 323"/>
                <a:gd name="T103" fmla="*/ 178 h 414"/>
                <a:gd name="T104" fmla="*/ 308 w 323"/>
                <a:gd name="T105" fmla="*/ 168 h 414"/>
                <a:gd name="T106" fmla="*/ 315 w 323"/>
                <a:gd name="T107" fmla="*/ 158 h 414"/>
                <a:gd name="T108" fmla="*/ 323 w 323"/>
                <a:gd name="T109" fmla="*/ 147 h 414"/>
                <a:gd name="T110" fmla="*/ 323 w 323"/>
                <a:gd name="T111" fmla="*/ 147 h 414"/>
                <a:gd name="T112" fmla="*/ 320 w 323"/>
                <a:gd name="T113" fmla="*/ 110 h 414"/>
                <a:gd name="T114" fmla="*/ 317 w 323"/>
                <a:gd name="T115" fmla="*/ 74 h 414"/>
                <a:gd name="T116" fmla="*/ 313 w 323"/>
                <a:gd name="T117" fmla="*/ 38 h 414"/>
                <a:gd name="T118" fmla="*/ 306 w 323"/>
                <a:gd name="T119" fmla="*/ 0 h 414"/>
                <a:gd name="T120" fmla="*/ 87 w 323"/>
                <a:gd name="T121" fmla="*/ 47 h 414"/>
                <a:gd name="T122" fmla="*/ 87 w 323"/>
                <a:gd name="T123" fmla="*/ 47 h 4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3" h="412">
                  <a:moveTo>
                    <a:pt x="87" y="47"/>
                  </a:moveTo>
                  <a:lnTo>
                    <a:pt x="87" y="47"/>
                  </a:lnTo>
                  <a:lnTo>
                    <a:pt x="73" y="64"/>
                  </a:lnTo>
                  <a:lnTo>
                    <a:pt x="61" y="79"/>
                  </a:lnTo>
                  <a:lnTo>
                    <a:pt x="50" y="96"/>
                  </a:lnTo>
                  <a:lnTo>
                    <a:pt x="39" y="113"/>
                  </a:lnTo>
                  <a:lnTo>
                    <a:pt x="28" y="131"/>
                  </a:lnTo>
                  <a:lnTo>
                    <a:pt x="19" y="147"/>
                  </a:lnTo>
                  <a:lnTo>
                    <a:pt x="11" y="165"/>
                  </a:lnTo>
                  <a:lnTo>
                    <a:pt x="4" y="183"/>
                  </a:lnTo>
                  <a:lnTo>
                    <a:pt x="4" y="183"/>
                  </a:lnTo>
                  <a:lnTo>
                    <a:pt x="1" y="206"/>
                  </a:lnTo>
                  <a:lnTo>
                    <a:pt x="0" y="229"/>
                  </a:lnTo>
                  <a:lnTo>
                    <a:pt x="0" y="253"/>
                  </a:lnTo>
                  <a:lnTo>
                    <a:pt x="1" y="275"/>
                  </a:lnTo>
                  <a:lnTo>
                    <a:pt x="7" y="322"/>
                  </a:lnTo>
                  <a:lnTo>
                    <a:pt x="14" y="368"/>
                  </a:lnTo>
                  <a:lnTo>
                    <a:pt x="14" y="368"/>
                  </a:lnTo>
                  <a:lnTo>
                    <a:pt x="21" y="380"/>
                  </a:lnTo>
                  <a:lnTo>
                    <a:pt x="29" y="390"/>
                  </a:lnTo>
                  <a:lnTo>
                    <a:pt x="37" y="397"/>
                  </a:lnTo>
                  <a:lnTo>
                    <a:pt x="46" y="404"/>
                  </a:lnTo>
                  <a:lnTo>
                    <a:pt x="55" y="408"/>
                  </a:lnTo>
                  <a:lnTo>
                    <a:pt x="65" y="411"/>
                  </a:lnTo>
                  <a:lnTo>
                    <a:pt x="76" y="414"/>
                  </a:lnTo>
                  <a:lnTo>
                    <a:pt x="87" y="414"/>
                  </a:lnTo>
                  <a:lnTo>
                    <a:pt x="98" y="414"/>
                  </a:lnTo>
                  <a:lnTo>
                    <a:pt x="109" y="412"/>
                  </a:lnTo>
                  <a:lnTo>
                    <a:pt x="133" y="405"/>
                  </a:lnTo>
                  <a:lnTo>
                    <a:pt x="159" y="397"/>
                  </a:lnTo>
                  <a:lnTo>
                    <a:pt x="184" y="384"/>
                  </a:lnTo>
                  <a:lnTo>
                    <a:pt x="184" y="384"/>
                  </a:lnTo>
                  <a:lnTo>
                    <a:pt x="202" y="371"/>
                  </a:lnTo>
                  <a:lnTo>
                    <a:pt x="218" y="355"/>
                  </a:lnTo>
                  <a:lnTo>
                    <a:pt x="230" y="341"/>
                  </a:lnTo>
                  <a:lnTo>
                    <a:pt x="240" y="326"/>
                  </a:lnTo>
                  <a:lnTo>
                    <a:pt x="247" y="312"/>
                  </a:lnTo>
                  <a:lnTo>
                    <a:pt x="254" y="297"/>
                  </a:lnTo>
                  <a:lnTo>
                    <a:pt x="263" y="268"/>
                  </a:lnTo>
                  <a:lnTo>
                    <a:pt x="263" y="268"/>
                  </a:lnTo>
                  <a:lnTo>
                    <a:pt x="265" y="247"/>
                  </a:lnTo>
                  <a:lnTo>
                    <a:pt x="263" y="228"/>
                  </a:lnTo>
                  <a:lnTo>
                    <a:pt x="262" y="219"/>
                  </a:lnTo>
                  <a:lnTo>
                    <a:pt x="261" y="211"/>
                  </a:lnTo>
                  <a:lnTo>
                    <a:pt x="258" y="204"/>
                  </a:lnTo>
                  <a:lnTo>
                    <a:pt x="254" y="197"/>
                  </a:lnTo>
                  <a:lnTo>
                    <a:pt x="254" y="197"/>
                  </a:lnTo>
                  <a:lnTo>
                    <a:pt x="263" y="196"/>
                  </a:lnTo>
                  <a:lnTo>
                    <a:pt x="273" y="193"/>
                  </a:lnTo>
                  <a:lnTo>
                    <a:pt x="281" y="190"/>
                  </a:lnTo>
                  <a:lnTo>
                    <a:pt x="291" y="185"/>
                  </a:lnTo>
                  <a:lnTo>
                    <a:pt x="299" y="178"/>
                  </a:lnTo>
                  <a:lnTo>
                    <a:pt x="308" y="168"/>
                  </a:lnTo>
                  <a:lnTo>
                    <a:pt x="315" y="158"/>
                  </a:lnTo>
                  <a:lnTo>
                    <a:pt x="323" y="147"/>
                  </a:lnTo>
                  <a:lnTo>
                    <a:pt x="323" y="147"/>
                  </a:lnTo>
                  <a:lnTo>
                    <a:pt x="320" y="110"/>
                  </a:lnTo>
                  <a:lnTo>
                    <a:pt x="317" y="74"/>
                  </a:lnTo>
                  <a:lnTo>
                    <a:pt x="313" y="38"/>
                  </a:lnTo>
                  <a:lnTo>
                    <a:pt x="306" y="0"/>
                  </a:lnTo>
                  <a:lnTo>
                    <a:pt x="87" y="47"/>
                  </a:lnTo>
                  <a:lnTo>
                    <a:pt x="87" y="4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13" name="Line 341"/>
            <p:cNvSpPr>
              <a:spLocks noChangeShapeType="1"/>
            </p:cNvSpPr>
            <p:nvPr/>
          </p:nvSpPr>
          <p:spPr bwMode="auto">
            <a:xfrm flipH="1">
              <a:off x="3719513" y="501491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14" name="Freeform 342"/>
            <p:cNvSpPr>
              <a:spLocks noEditPoints="1"/>
            </p:cNvSpPr>
            <p:nvPr/>
          </p:nvSpPr>
          <p:spPr bwMode="auto">
            <a:xfrm>
              <a:off x="4041776" y="4960938"/>
              <a:ext cx="209550" cy="214313"/>
            </a:xfrm>
            <a:custGeom>
              <a:gdLst>
                <a:gd name="T0" fmla="*/ 5 w 396"/>
                <a:gd name="T1" fmla="*/ 48 h 407"/>
                <a:gd name="T2" fmla="*/ 0 w 396"/>
                <a:gd name="T3" fmla="*/ 157 h 407"/>
                <a:gd name="T4" fmla="*/ 0 w 396"/>
                <a:gd name="T5" fmla="*/ 157 h 407"/>
                <a:gd name="T6" fmla="*/ 14 w 396"/>
                <a:gd name="T7" fmla="*/ 174 h 407"/>
                <a:gd name="T8" fmla="*/ 27 w 396"/>
                <a:gd name="T9" fmla="*/ 186 h 407"/>
                <a:gd name="T10" fmla="*/ 41 w 396"/>
                <a:gd name="T11" fmla="*/ 196 h 407"/>
                <a:gd name="T12" fmla="*/ 53 w 396"/>
                <a:gd name="T13" fmla="*/ 204 h 407"/>
                <a:gd name="T14" fmla="*/ 67 w 396"/>
                <a:gd name="T15" fmla="*/ 210 h 407"/>
                <a:gd name="T16" fmla="*/ 81 w 396"/>
                <a:gd name="T17" fmla="*/ 214 h 407"/>
                <a:gd name="T18" fmla="*/ 107 w 396"/>
                <a:gd name="T19" fmla="*/ 218 h 407"/>
                <a:gd name="T20" fmla="*/ 107 w 396"/>
                <a:gd name="T21" fmla="*/ 218 h 407"/>
                <a:gd name="T22" fmla="*/ 110 w 396"/>
                <a:gd name="T23" fmla="*/ 232 h 407"/>
                <a:gd name="T24" fmla="*/ 111 w 396"/>
                <a:gd name="T25" fmla="*/ 245 h 407"/>
                <a:gd name="T26" fmla="*/ 111 w 396"/>
                <a:gd name="T27" fmla="*/ 257 h 407"/>
                <a:gd name="T28" fmla="*/ 114 w 396"/>
                <a:gd name="T29" fmla="*/ 271 h 407"/>
                <a:gd name="T30" fmla="*/ 117 w 396"/>
                <a:gd name="T31" fmla="*/ 283 h 407"/>
                <a:gd name="T32" fmla="*/ 124 w 396"/>
                <a:gd name="T33" fmla="*/ 297 h 407"/>
                <a:gd name="T34" fmla="*/ 128 w 396"/>
                <a:gd name="T35" fmla="*/ 303 h 407"/>
                <a:gd name="T36" fmla="*/ 134 w 396"/>
                <a:gd name="T37" fmla="*/ 310 h 407"/>
                <a:gd name="T38" fmla="*/ 140 w 396"/>
                <a:gd name="T39" fmla="*/ 317 h 407"/>
                <a:gd name="T40" fmla="*/ 149 w 396"/>
                <a:gd name="T41" fmla="*/ 322 h 407"/>
                <a:gd name="T42" fmla="*/ 149 w 396"/>
                <a:gd name="T43" fmla="*/ 322 h 407"/>
                <a:gd name="T44" fmla="*/ 201 w 396"/>
                <a:gd name="T45" fmla="*/ 357 h 407"/>
                <a:gd name="T46" fmla="*/ 232 w 396"/>
                <a:gd name="T47" fmla="*/ 374 h 407"/>
                <a:gd name="T48" fmla="*/ 272 w 396"/>
                <a:gd name="T49" fmla="*/ 394 h 407"/>
                <a:gd name="T50" fmla="*/ 272 w 396"/>
                <a:gd name="T51" fmla="*/ 394 h 407"/>
                <a:gd name="T52" fmla="*/ 297 w 396"/>
                <a:gd name="T53" fmla="*/ 400 h 407"/>
                <a:gd name="T54" fmla="*/ 319 w 396"/>
                <a:gd name="T55" fmla="*/ 404 h 407"/>
                <a:gd name="T56" fmla="*/ 340 w 396"/>
                <a:gd name="T57" fmla="*/ 407 h 407"/>
                <a:gd name="T58" fmla="*/ 357 w 396"/>
                <a:gd name="T59" fmla="*/ 405 h 407"/>
                <a:gd name="T60" fmla="*/ 365 w 396"/>
                <a:gd name="T61" fmla="*/ 405 h 407"/>
                <a:gd name="T62" fmla="*/ 372 w 396"/>
                <a:gd name="T63" fmla="*/ 403 h 407"/>
                <a:gd name="T64" fmla="*/ 378 w 396"/>
                <a:gd name="T65" fmla="*/ 400 h 407"/>
                <a:gd name="T66" fmla="*/ 383 w 396"/>
                <a:gd name="T67" fmla="*/ 397 h 407"/>
                <a:gd name="T68" fmla="*/ 387 w 396"/>
                <a:gd name="T69" fmla="*/ 393 h 407"/>
                <a:gd name="T70" fmla="*/ 390 w 396"/>
                <a:gd name="T71" fmla="*/ 387 h 407"/>
                <a:gd name="T72" fmla="*/ 393 w 396"/>
                <a:gd name="T73" fmla="*/ 382 h 407"/>
                <a:gd name="T74" fmla="*/ 396 w 396"/>
                <a:gd name="T75" fmla="*/ 375 h 407"/>
                <a:gd name="T76" fmla="*/ 396 w 396"/>
                <a:gd name="T77" fmla="*/ 375 h 407"/>
                <a:gd name="T78" fmla="*/ 396 w 396"/>
                <a:gd name="T79" fmla="*/ 329 h 407"/>
                <a:gd name="T80" fmla="*/ 393 w 396"/>
                <a:gd name="T81" fmla="*/ 290 h 407"/>
                <a:gd name="T82" fmla="*/ 385 w 396"/>
                <a:gd name="T83" fmla="*/ 218 h 407"/>
                <a:gd name="T84" fmla="*/ 385 w 396"/>
                <a:gd name="T85" fmla="*/ 218 h 407"/>
                <a:gd name="T86" fmla="*/ 365 w 396"/>
                <a:gd name="T87" fmla="*/ 182 h 407"/>
                <a:gd name="T88" fmla="*/ 346 w 396"/>
                <a:gd name="T89" fmla="*/ 150 h 407"/>
                <a:gd name="T90" fmla="*/ 328 w 396"/>
                <a:gd name="T91" fmla="*/ 123 h 407"/>
                <a:gd name="T92" fmla="*/ 310 w 396"/>
                <a:gd name="T93" fmla="*/ 98 h 407"/>
                <a:gd name="T94" fmla="*/ 275 w 396"/>
                <a:gd name="T95" fmla="*/ 50 h 407"/>
                <a:gd name="T96" fmla="*/ 258 w 396"/>
                <a:gd name="T97" fmla="*/ 27 h 407"/>
                <a:gd name="T98" fmla="*/ 240 w 396"/>
                <a:gd name="T99" fmla="*/ 0 h 407"/>
                <a:gd name="T100" fmla="*/ 5 w 396"/>
                <a:gd name="T101" fmla="*/ 48 h 407"/>
                <a:gd name="T102" fmla="*/ 5 w 396"/>
                <a:gd name="T103" fmla="*/ 48 h 407"/>
                <a:gd name="T104" fmla="*/ 5 w 396"/>
                <a:gd name="T105" fmla="*/ 48 h 407"/>
                <a:gd name="T106" fmla="*/ 5 w 396"/>
                <a:gd name="T107" fmla="*/ 48 h 4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407">
                  <a:moveTo>
                    <a:pt x="5" y="48"/>
                  </a:moveTo>
                  <a:lnTo>
                    <a:pt x="0" y="157"/>
                  </a:lnTo>
                  <a:lnTo>
                    <a:pt x="0" y="157"/>
                  </a:lnTo>
                  <a:lnTo>
                    <a:pt x="14" y="174"/>
                  </a:lnTo>
                  <a:lnTo>
                    <a:pt x="27" y="186"/>
                  </a:lnTo>
                  <a:lnTo>
                    <a:pt x="41" y="196"/>
                  </a:lnTo>
                  <a:lnTo>
                    <a:pt x="53" y="204"/>
                  </a:lnTo>
                  <a:lnTo>
                    <a:pt x="67" y="210"/>
                  </a:lnTo>
                  <a:lnTo>
                    <a:pt x="81" y="214"/>
                  </a:lnTo>
                  <a:lnTo>
                    <a:pt x="107" y="218"/>
                  </a:lnTo>
                  <a:lnTo>
                    <a:pt x="107" y="218"/>
                  </a:lnTo>
                  <a:lnTo>
                    <a:pt x="110" y="232"/>
                  </a:lnTo>
                  <a:lnTo>
                    <a:pt x="111" y="245"/>
                  </a:lnTo>
                  <a:lnTo>
                    <a:pt x="111" y="257"/>
                  </a:lnTo>
                  <a:lnTo>
                    <a:pt x="114" y="271"/>
                  </a:lnTo>
                  <a:lnTo>
                    <a:pt x="117" y="283"/>
                  </a:lnTo>
                  <a:lnTo>
                    <a:pt x="124" y="297"/>
                  </a:lnTo>
                  <a:lnTo>
                    <a:pt x="128" y="303"/>
                  </a:lnTo>
                  <a:lnTo>
                    <a:pt x="134" y="310"/>
                  </a:lnTo>
                  <a:lnTo>
                    <a:pt x="140" y="317"/>
                  </a:lnTo>
                  <a:lnTo>
                    <a:pt x="149" y="322"/>
                  </a:lnTo>
                  <a:lnTo>
                    <a:pt x="149" y="322"/>
                  </a:lnTo>
                  <a:lnTo>
                    <a:pt x="201" y="357"/>
                  </a:lnTo>
                  <a:lnTo>
                    <a:pt x="232" y="374"/>
                  </a:lnTo>
                  <a:lnTo>
                    <a:pt x="272" y="394"/>
                  </a:lnTo>
                  <a:lnTo>
                    <a:pt x="272" y="394"/>
                  </a:lnTo>
                  <a:lnTo>
                    <a:pt x="297" y="400"/>
                  </a:lnTo>
                  <a:lnTo>
                    <a:pt x="319" y="404"/>
                  </a:lnTo>
                  <a:lnTo>
                    <a:pt x="340" y="407"/>
                  </a:lnTo>
                  <a:lnTo>
                    <a:pt x="357" y="405"/>
                  </a:lnTo>
                  <a:lnTo>
                    <a:pt x="365" y="405"/>
                  </a:lnTo>
                  <a:lnTo>
                    <a:pt x="372" y="403"/>
                  </a:lnTo>
                  <a:lnTo>
                    <a:pt x="378" y="400"/>
                  </a:lnTo>
                  <a:lnTo>
                    <a:pt x="383" y="397"/>
                  </a:lnTo>
                  <a:lnTo>
                    <a:pt x="387" y="393"/>
                  </a:lnTo>
                  <a:lnTo>
                    <a:pt x="390" y="387"/>
                  </a:lnTo>
                  <a:lnTo>
                    <a:pt x="393" y="382"/>
                  </a:lnTo>
                  <a:lnTo>
                    <a:pt x="396" y="375"/>
                  </a:lnTo>
                  <a:lnTo>
                    <a:pt x="396" y="375"/>
                  </a:lnTo>
                  <a:lnTo>
                    <a:pt x="396" y="329"/>
                  </a:lnTo>
                  <a:lnTo>
                    <a:pt x="393" y="290"/>
                  </a:lnTo>
                  <a:lnTo>
                    <a:pt x="385" y="218"/>
                  </a:lnTo>
                  <a:lnTo>
                    <a:pt x="385" y="218"/>
                  </a:lnTo>
                  <a:lnTo>
                    <a:pt x="365" y="182"/>
                  </a:lnTo>
                  <a:lnTo>
                    <a:pt x="346" y="150"/>
                  </a:lnTo>
                  <a:lnTo>
                    <a:pt x="328" y="123"/>
                  </a:lnTo>
                  <a:lnTo>
                    <a:pt x="310" y="98"/>
                  </a:lnTo>
                  <a:lnTo>
                    <a:pt x="275" y="50"/>
                  </a:lnTo>
                  <a:lnTo>
                    <a:pt x="258" y="27"/>
                  </a:lnTo>
                  <a:lnTo>
                    <a:pt x="240" y="0"/>
                  </a:lnTo>
                  <a:lnTo>
                    <a:pt x="5" y="48"/>
                  </a:lnTo>
                  <a:lnTo>
                    <a:pt x="5" y="48"/>
                  </a:lnTo>
                  <a:close/>
                  <a:moveTo>
                    <a:pt x="5" y="48"/>
                  </a:moveTo>
                  <a:lnTo>
                    <a:pt x="5"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5" name="Freeform 343"/>
            <p:cNvSpPr/>
            <p:nvPr/>
          </p:nvSpPr>
          <p:spPr bwMode="auto">
            <a:xfrm>
              <a:off x="4041776" y="4960938"/>
              <a:ext cx="209550" cy="214313"/>
            </a:xfrm>
            <a:custGeom>
              <a:gdLst>
                <a:gd name="T0" fmla="*/ 5 w 396"/>
                <a:gd name="T1" fmla="*/ 48 h 407"/>
                <a:gd name="T2" fmla="*/ 0 w 396"/>
                <a:gd name="T3" fmla="*/ 157 h 407"/>
                <a:gd name="T4" fmla="*/ 0 w 396"/>
                <a:gd name="T5" fmla="*/ 157 h 407"/>
                <a:gd name="T6" fmla="*/ 14 w 396"/>
                <a:gd name="T7" fmla="*/ 174 h 407"/>
                <a:gd name="T8" fmla="*/ 27 w 396"/>
                <a:gd name="T9" fmla="*/ 186 h 407"/>
                <a:gd name="T10" fmla="*/ 41 w 396"/>
                <a:gd name="T11" fmla="*/ 196 h 407"/>
                <a:gd name="T12" fmla="*/ 53 w 396"/>
                <a:gd name="T13" fmla="*/ 204 h 407"/>
                <a:gd name="T14" fmla="*/ 67 w 396"/>
                <a:gd name="T15" fmla="*/ 210 h 407"/>
                <a:gd name="T16" fmla="*/ 81 w 396"/>
                <a:gd name="T17" fmla="*/ 214 h 407"/>
                <a:gd name="T18" fmla="*/ 107 w 396"/>
                <a:gd name="T19" fmla="*/ 218 h 407"/>
                <a:gd name="T20" fmla="*/ 107 w 396"/>
                <a:gd name="T21" fmla="*/ 218 h 407"/>
                <a:gd name="T22" fmla="*/ 110 w 396"/>
                <a:gd name="T23" fmla="*/ 232 h 407"/>
                <a:gd name="T24" fmla="*/ 111 w 396"/>
                <a:gd name="T25" fmla="*/ 245 h 407"/>
                <a:gd name="T26" fmla="*/ 111 w 396"/>
                <a:gd name="T27" fmla="*/ 257 h 407"/>
                <a:gd name="T28" fmla="*/ 114 w 396"/>
                <a:gd name="T29" fmla="*/ 271 h 407"/>
                <a:gd name="T30" fmla="*/ 117 w 396"/>
                <a:gd name="T31" fmla="*/ 283 h 407"/>
                <a:gd name="T32" fmla="*/ 124 w 396"/>
                <a:gd name="T33" fmla="*/ 297 h 407"/>
                <a:gd name="T34" fmla="*/ 128 w 396"/>
                <a:gd name="T35" fmla="*/ 303 h 407"/>
                <a:gd name="T36" fmla="*/ 134 w 396"/>
                <a:gd name="T37" fmla="*/ 310 h 407"/>
                <a:gd name="T38" fmla="*/ 140 w 396"/>
                <a:gd name="T39" fmla="*/ 317 h 407"/>
                <a:gd name="T40" fmla="*/ 149 w 396"/>
                <a:gd name="T41" fmla="*/ 322 h 407"/>
                <a:gd name="T42" fmla="*/ 149 w 396"/>
                <a:gd name="T43" fmla="*/ 322 h 407"/>
                <a:gd name="T44" fmla="*/ 201 w 396"/>
                <a:gd name="T45" fmla="*/ 357 h 407"/>
                <a:gd name="T46" fmla="*/ 232 w 396"/>
                <a:gd name="T47" fmla="*/ 374 h 407"/>
                <a:gd name="T48" fmla="*/ 272 w 396"/>
                <a:gd name="T49" fmla="*/ 394 h 407"/>
                <a:gd name="T50" fmla="*/ 272 w 396"/>
                <a:gd name="T51" fmla="*/ 394 h 407"/>
                <a:gd name="T52" fmla="*/ 297 w 396"/>
                <a:gd name="T53" fmla="*/ 400 h 407"/>
                <a:gd name="T54" fmla="*/ 319 w 396"/>
                <a:gd name="T55" fmla="*/ 404 h 407"/>
                <a:gd name="T56" fmla="*/ 340 w 396"/>
                <a:gd name="T57" fmla="*/ 407 h 407"/>
                <a:gd name="T58" fmla="*/ 357 w 396"/>
                <a:gd name="T59" fmla="*/ 405 h 407"/>
                <a:gd name="T60" fmla="*/ 365 w 396"/>
                <a:gd name="T61" fmla="*/ 405 h 407"/>
                <a:gd name="T62" fmla="*/ 372 w 396"/>
                <a:gd name="T63" fmla="*/ 403 h 407"/>
                <a:gd name="T64" fmla="*/ 378 w 396"/>
                <a:gd name="T65" fmla="*/ 400 h 407"/>
                <a:gd name="T66" fmla="*/ 383 w 396"/>
                <a:gd name="T67" fmla="*/ 397 h 407"/>
                <a:gd name="T68" fmla="*/ 387 w 396"/>
                <a:gd name="T69" fmla="*/ 393 h 407"/>
                <a:gd name="T70" fmla="*/ 390 w 396"/>
                <a:gd name="T71" fmla="*/ 387 h 407"/>
                <a:gd name="T72" fmla="*/ 393 w 396"/>
                <a:gd name="T73" fmla="*/ 382 h 407"/>
                <a:gd name="T74" fmla="*/ 396 w 396"/>
                <a:gd name="T75" fmla="*/ 375 h 407"/>
                <a:gd name="T76" fmla="*/ 396 w 396"/>
                <a:gd name="T77" fmla="*/ 375 h 407"/>
                <a:gd name="T78" fmla="*/ 396 w 396"/>
                <a:gd name="T79" fmla="*/ 329 h 407"/>
                <a:gd name="T80" fmla="*/ 393 w 396"/>
                <a:gd name="T81" fmla="*/ 290 h 407"/>
                <a:gd name="T82" fmla="*/ 385 w 396"/>
                <a:gd name="T83" fmla="*/ 218 h 407"/>
                <a:gd name="T84" fmla="*/ 385 w 396"/>
                <a:gd name="T85" fmla="*/ 218 h 407"/>
                <a:gd name="T86" fmla="*/ 365 w 396"/>
                <a:gd name="T87" fmla="*/ 182 h 407"/>
                <a:gd name="T88" fmla="*/ 346 w 396"/>
                <a:gd name="T89" fmla="*/ 150 h 407"/>
                <a:gd name="T90" fmla="*/ 328 w 396"/>
                <a:gd name="T91" fmla="*/ 123 h 407"/>
                <a:gd name="T92" fmla="*/ 310 w 396"/>
                <a:gd name="T93" fmla="*/ 98 h 407"/>
                <a:gd name="T94" fmla="*/ 275 w 396"/>
                <a:gd name="T95" fmla="*/ 50 h 407"/>
                <a:gd name="T96" fmla="*/ 258 w 396"/>
                <a:gd name="T97" fmla="*/ 27 h 407"/>
                <a:gd name="T98" fmla="*/ 240 w 396"/>
                <a:gd name="T99" fmla="*/ 0 h 407"/>
                <a:gd name="T100" fmla="*/ 5 w 396"/>
                <a:gd name="T101" fmla="*/ 48 h 407"/>
                <a:gd name="T102" fmla="*/ 5 w 396"/>
                <a:gd name="T103" fmla="*/ 48 h 4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6" h="407">
                  <a:moveTo>
                    <a:pt x="5" y="48"/>
                  </a:moveTo>
                  <a:lnTo>
                    <a:pt x="0" y="157"/>
                  </a:lnTo>
                  <a:lnTo>
                    <a:pt x="0" y="157"/>
                  </a:lnTo>
                  <a:lnTo>
                    <a:pt x="14" y="174"/>
                  </a:lnTo>
                  <a:lnTo>
                    <a:pt x="27" y="186"/>
                  </a:lnTo>
                  <a:lnTo>
                    <a:pt x="41" y="196"/>
                  </a:lnTo>
                  <a:lnTo>
                    <a:pt x="53" y="204"/>
                  </a:lnTo>
                  <a:lnTo>
                    <a:pt x="67" y="210"/>
                  </a:lnTo>
                  <a:lnTo>
                    <a:pt x="81" y="214"/>
                  </a:lnTo>
                  <a:lnTo>
                    <a:pt x="107" y="218"/>
                  </a:lnTo>
                  <a:lnTo>
                    <a:pt x="107" y="218"/>
                  </a:lnTo>
                  <a:lnTo>
                    <a:pt x="110" y="232"/>
                  </a:lnTo>
                  <a:lnTo>
                    <a:pt x="111" y="245"/>
                  </a:lnTo>
                  <a:lnTo>
                    <a:pt x="111" y="257"/>
                  </a:lnTo>
                  <a:lnTo>
                    <a:pt x="114" y="271"/>
                  </a:lnTo>
                  <a:lnTo>
                    <a:pt x="117" y="283"/>
                  </a:lnTo>
                  <a:lnTo>
                    <a:pt x="124" y="297"/>
                  </a:lnTo>
                  <a:lnTo>
                    <a:pt x="128" y="303"/>
                  </a:lnTo>
                  <a:lnTo>
                    <a:pt x="134" y="310"/>
                  </a:lnTo>
                  <a:lnTo>
                    <a:pt x="140" y="317"/>
                  </a:lnTo>
                  <a:lnTo>
                    <a:pt x="149" y="322"/>
                  </a:lnTo>
                  <a:lnTo>
                    <a:pt x="149" y="322"/>
                  </a:lnTo>
                  <a:lnTo>
                    <a:pt x="201" y="357"/>
                  </a:lnTo>
                  <a:lnTo>
                    <a:pt x="232" y="374"/>
                  </a:lnTo>
                  <a:lnTo>
                    <a:pt x="272" y="394"/>
                  </a:lnTo>
                  <a:lnTo>
                    <a:pt x="272" y="394"/>
                  </a:lnTo>
                  <a:lnTo>
                    <a:pt x="297" y="400"/>
                  </a:lnTo>
                  <a:lnTo>
                    <a:pt x="319" y="404"/>
                  </a:lnTo>
                  <a:lnTo>
                    <a:pt x="340" y="407"/>
                  </a:lnTo>
                  <a:lnTo>
                    <a:pt x="357" y="405"/>
                  </a:lnTo>
                  <a:lnTo>
                    <a:pt x="365" y="405"/>
                  </a:lnTo>
                  <a:lnTo>
                    <a:pt x="372" y="403"/>
                  </a:lnTo>
                  <a:lnTo>
                    <a:pt x="378" y="400"/>
                  </a:lnTo>
                  <a:lnTo>
                    <a:pt x="383" y="397"/>
                  </a:lnTo>
                  <a:lnTo>
                    <a:pt x="387" y="393"/>
                  </a:lnTo>
                  <a:lnTo>
                    <a:pt x="390" y="387"/>
                  </a:lnTo>
                  <a:lnTo>
                    <a:pt x="393" y="382"/>
                  </a:lnTo>
                  <a:lnTo>
                    <a:pt x="396" y="375"/>
                  </a:lnTo>
                  <a:lnTo>
                    <a:pt x="396" y="375"/>
                  </a:lnTo>
                  <a:lnTo>
                    <a:pt x="396" y="329"/>
                  </a:lnTo>
                  <a:lnTo>
                    <a:pt x="393" y="290"/>
                  </a:lnTo>
                  <a:lnTo>
                    <a:pt x="385" y="218"/>
                  </a:lnTo>
                  <a:lnTo>
                    <a:pt x="385" y="218"/>
                  </a:lnTo>
                  <a:lnTo>
                    <a:pt x="365" y="182"/>
                  </a:lnTo>
                  <a:lnTo>
                    <a:pt x="346" y="150"/>
                  </a:lnTo>
                  <a:lnTo>
                    <a:pt x="328" y="123"/>
                  </a:lnTo>
                  <a:lnTo>
                    <a:pt x="310" y="98"/>
                  </a:lnTo>
                  <a:lnTo>
                    <a:pt x="275" y="50"/>
                  </a:lnTo>
                  <a:lnTo>
                    <a:pt x="258" y="27"/>
                  </a:lnTo>
                  <a:lnTo>
                    <a:pt x="240" y="0"/>
                  </a:lnTo>
                  <a:lnTo>
                    <a:pt x="5" y="48"/>
                  </a:lnTo>
                  <a:lnTo>
                    <a:pt x="5"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6" name="Line 344"/>
            <p:cNvSpPr>
              <a:spLocks noChangeShapeType="1"/>
            </p:cNvSpPr>
            <p:nvPr/>
          </p:nvSpPr>
          <p:spPr bwMode="auto">
            <a:xfrm flipH="1">
              <a:off x="4044951" y="49863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7" name="Freeform 345"/>
            <p:cNvSpPr/>
            <p:nvPr/>
          </p:nvSpPr>
          <p:spPr bwMode="auto">
            <a:xfrm>
              <a:off x="4041776" y="4960938"/>
              <a:ext cx="209550" cy="214313"/>
            </a:xfrm>
            <a:custGeom>
              <a:gdLst>
                <a:gd name="T0" fmla="*/ 5 w 396"/>
                <a:gd name="T1" fmla="*/ 48 h 407"/>
                <a:gd name="T2" fmla="*/ 0 w 396"/>
                <a:gd name="T3" fmla="*/ 157 h 407"/>
                <a:gd name="T4" fmla="*/ 0 w 396"/>
                <a:gd name="T5" fmla="*/ 157 h 407"/>
                <a:gd name="T6" fmla="*/ 14 w 396"/>
                <a:gd name="T7" fmla="*/ 174 h 407"/>
                <a:gd name="T8" fmla="*/ 27 w 396"/>
                <a:gd name="T9" fmla="*/ 186 h 407"/>
                <a:gd name="T10" fmla="*/ 41 w 396"/>
                <a:gd name="T11" fmla="*/ 196 h 407"/>
                <a:gd name="T12" fmla="*/ 53 w 396"/>
                <a:gd name="T13" fmla="*/ 204 h 407"/>
                <a:gd name="T14" fmla="*/ 67 w 396"/>
                <a:gd name="T15" fmla="*/ 210 h 407"/>
                <a:gd name="T16" fmla="*/ 81 w 396"/>
                <a:gd name="T17" fmla="*/ 214 h 407"/>
                <a:gd name="T18" fmla="*/ 107 w 396"/>
                <a:gd name="T19" fmla="*/ 218 h 407"/>
                <a:gd name="T20" fmla="*/ 107 w 396"/>
                <a:gd name="T21" fmla="*/ 218 h 407"/>
                <a:gd name="T22" fmla="*/ 110 w 396"/>
                <a:gd name="T23" fmla="*/ 232 h 407"/>
                <a:gd name="T24" fmla="*/ 111 w 396"/>
                <a:gd name="T25" fmla="*/ 245 h 407"/>
                <a:gd name="T26" fmla="*/ 111 w 396"/>
                <a:gd name="T27" fmla="*/ 258 h 407"/>
                <a:gd name="T28" fmla="*/ 114 w 396"/>
                <a:gd name="T29" fmla="*/ 271 h 407"/>
                <a:gd name="T30" fmla="*/ 117 w 396"/>
                <a:gd name="T31" fmla="*/ 283 h 407"/>
                <a:gd name="T32" fmla="*/ 124 w 396"/>
                <a:gd name="T33" fmla="*/ 297 h 407"/>
                <a:gd name="T34" fmla="*/ 128 w 396"/>
                <a:gd name="T35" fmla="*/ 303 h 407"/>
                <a:gd name="T36" fmla="*/ 134 w 396"/>
                <a:gd name="T37" fmla="*/ 310 h 407"/>
                <a:gd name="T38" fmla="*/ 140 w 396"/>
                <a:gd name="T39" fmla="*/ 317 h 407"/>
                <a:gd name="T40" fmla="*/ 149 w 396"/>
                <a:gd name="T41" fmla="*/ 322 h 407"/>
                <a:gd name="T42" fmla="*/ 149 w 396"/>
                <a:gd name="T43" fmla="*/ 322 h 407"/>
                <a:gd name="T44" fmla="*/ 201 w 396"/>
                <a:gd name="T45" fmla="*/ 357 h 407"/>
                <a:gd name="T46" fmla="*/ 232 w 396"/>
                <a:gd name="T47" fmla="*/ 374 h 407"/>
                <a:gd name="T48" fmla="*/ 272 w 396"/>
                <a:gd name="T49" fmla="*/ 394 h 407"/>
                <a:gd name="T50" fmla="*/ 272 w 396"/>
                <a:gd name="T51" fmla="*/ 394 h 407"/>
                <a:gd name="T52" fmla="*/ 297 w 396"/>
                <a:gd name="T53" fmla="*/ 400 h 407"/>
                <a:gd name="T54" fmla="*/ 319 w 396"/>
                <a:gd name="T55" fmla="*/ 404 h 407"/>
                <a:gd name="T56" fmla="*/ 340 w 396"/>
                <a:gd name="T57" fmla="*/ 407 h 407"/>
                <a:gd name="T58" fmla="*/ 357 w 396"/>
                <a:gd name="T59" fmla="*/ 405 h 407"/>
                <a:gd name="T60" fmla="*/ 365 w 396"/>
                <a:gd name="T61" fmla="*/ 405 h 407"/>
                <a:gd name="T62" fmla="*/ 372 w 396"/>
                <a:gd name="T63" fmla="*/ 403 h 407"/>
                <a:gd name="T64" fmla="*/ 378 w 396"/>
                <a:gd name="T65" fmla="*/ 400 h 407"/>
                <a:gd name="T66" fmla="*/ 383 w 396"/>
                <a:gd name="T67" fmla="*/ 397 h 407"/>
                <a:gd name="T68" fmla="*/ 387 w 396"/>
                <a:gd name="T69" fmla="*/ 393 h 407"/>
                <a:gd name="T70" fmla="*/ 391 w 396"/>
                <a:gd name="T71" fmla="*/ 387 h 407"/>
                <a:gd name="T72" fmla="*/ 393 w 396"/>
                <a:gd name="T73" fmla="*/ 382 h 407"/>
                <a:gd name="T74" fmla="*/ 396 w 396"/>
                <a:gd name="T75" fmla="*/ 375 h 407"/>
                <a:gd name="T76" fmla="*/ 396 w 396"/>
                <a:gd name="T77" fmla="*/ 375 h 407"/>
                <a:gd name="T78" fmla="*/ 396 w 396"/>
                <a:gd name="T79" fmla="*/ 329 h 407"/>
                <a:gd name="T80" fmla="*/ 393 w 396"/>
                <a:gd name="T81" fmla="*/ 290 h 407"/>
                <a:gd name="T82" fmla="*/ 385 w 396"/>
                <a:gd name="T83" fmla="*/ 218 h 407"/>
                <a:gd name="T84" fmla="*/ 385 w 396"/>
                <a:gd name="T85" fmla="*/ 218 h 407"/>
                <a:gd name="T86" fmla="*/ 365 w 396"/>
                <a:gd name="T87" fmla="*/ 182 h 407"/>
                <a:gd name="T88" fmla="*/ 346 w 396"/>
                <a:gd name="T89" fmla="*/ 150 h 407"/>
                <a:gd name="T90" fmla="*/ 328 w 396"/>
                <a:gd name="T91" fmla="*/ 123 h 407"/>
                <a:gd name="T92" fmla="*/ 310 w 396"/>
                <a:gd name="T93" fmla="*/ 98 h 407"/>
                <a:gd name="T94" fmla="*/ 275 w 396"/>
                <a:gd name="T95" fmla="*/ 50 h 407"/>
                <a:gd name="T96" fmla="*/ 258 w 396"/>
                <a:gd name="T97" fmla="*/ 27 h 407"/>
                <a:gd name="T98" fmla="*/ 240 w 396"/>
                <a:gd name="T99" fmla="*/ 0 h 407"/>
                <a:gd name="T100" fmla="*/ 5 w 396"/>
                <a:gd name="T101" fmla="*/ 48 h 407"/>
                <a:gd name="T102" fmla="*/ 5 w 396"/>
                <a:gd name="T103" fmla="*/ 48 h 4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6" h="407">
                  <a:moveTo>
                    <a:pt x="5" y="48"/>
                  </a:moveTo>
                  <a:lnTo>
                    <a:pt x="0" y="157"/>
                  </a:lnTo>
                  <a:lnTo>
                    <a:pt x="0" y="157"/>
                  </a:lnTo>
                  <a:lnTo>
                    <a:pt x="14" y="174"/>
                  </a:lnTo>
                  <a:lnTo>
                    <a:pt x="27" y="186"/>
                  </a:lnTo>
                  <a:lnTo>
                    <a:pt x="41" y="196"/>
                  </a:lnTo>
                  <a:lnTo>
                    <a:pt x="53" y="204"/>
                  </a:lnTo>
                  <a:lnTo>
                    <a:pt x="67" y="210"/>
                  </a:lnTo>
                  <a:lnTo>
                    <a:pt x="81" y="214"/>
                  </a:lnTo>
                  <a:lnTo>
                    <a:pt x="107" y="218"/>
                  </a:lnTo>
                  <a:lnTo>
                    <a:pt x="107" y="218"/>
                  </a:lnTo>
                  <a:lnTo>
                    <a:pt x="110" y="232"/>
                  </a:lnTo>
                  <a:lnTo>
                    <a:pt x="111" y="245"/>
                  </a:lnTo>
                  <a:lnTo>
                    <a:pt x="111" y="258"/>
                  </a:lnTo>
                  <a:lnTo>
                    <a:pt x="114" y="271"/>
                  </a:lnTo>
                  <a:lnTo>
                    <a:pt x="117" y="283"/>
                  </a:lnTo>
                  <a:lnTo>
                    <a:pt x="124" y="297"/>
                  </a:lnTo>
                  <a:lnTo>
                    <a:pt x="128" y="303"/>
                  </a:lnTo>
                  <a:lnTo>
                    <a:pt x="134" y="310"/>
                  </a:lnTo>
                  <a:lnTo>
                    <a:pt x="140" y="317"/>
                  </a:lnTo>
                  <a:lnTo>
                    <a:pt x="149" y="322"/>
                  </a:lnTo>
                  <a:lnTo>
                    <a:pt x="149" y="322"/>
                  </a:lnTo>
                  <a:lnTo>
                    <a:pt x="201" y="357"/>
                  </a:lnTo>
                  <a:lnTo>
                    <a:pt x="232" y="374"/>
                  </a:lnTo>
                  <a:lnTo>
                    <a:pt x="272" y="394"/>
                  </a:lnTo>
                  <a:lnTo>
                    <a:pt x="272" y="394"/>
                  </a:lnTo>
                  <a:lnTo>
                    <a:pt x="297" y="400"/>
                  </a:lnTo>
                  <a:lnTo>
                    <a:pt x="319" y="404"/>
                  </a:lnTo>
                  <a:lnTo>
                    <a:pt x="340" y="407"/>
                  </a:lnTo>
                  <a:lnTo>
                    <a:pt x="357" y="405"/>
                  </a:lnTo>
                  <a:lnTo>
                    <a:pt x="365" y="405"/>
                  </a:lnTo>
                  <a:lnTo>
                    <a:pt x="372" y="403"/>
                  </a:lnTo>
                  <a:lnTo>
                    <a:pt x="378" y="400"/>
                  </a:lnTo>
                  <a:lnTo>
                    <a:pt x="383" y="397"/>
                  </a:lnTo>
                  <a:lnTo>
                    <a:pt x="387" y="393"/>
                  </a:lnTo>
                  <a:lnTo>
                    <a:pt x="391" y="387"/>
                  </a:lnTo>
                  <a:lnTo>
                    <a:pt x="393" y="382"/>
                  </a:lnTo>
                  <a:lnTo>
                    <a:pt x="396" y="375"/>
                  </a:lnTo>
                  <a:lnTo>
                    <a:pt x="396" y="375"/>
                  </a:lnTo>
                  <a:lnTo>
                    <a:pt x="396" y="329"/>
                  </a:lnTo>
                  <a:lnTo>
                    <a:pt x="393" y="290"/>
                  </a:lnTo>
                  <a:lnTo>
                    <a:pt x="385" y="218"/>
                  </a:lnTo>
                  <a:lnTo>
                    <a:pt x="385" y="218"/>
                  </a:lnTo>
                  <a:lnTo>
                    <a:pt x="365" y="182"/>
                  </a:lnTo>
                  <a:lnTo>
                    <a:pt x="346" y="150"/>
                  </a:lnTo>
                  <a:lnTo>
                    <a:pt x="328" y="123"/>
                  </a:lnTo>
                  <a:lnTo>
                    <a:pt x="310" y="98"/>
                  </a:lnTo>
                  <a:lnTo>
                    <a:pt x="275" y="50"/>
                  </a:lnTo>
                  <a:lnTo>
                    <a:pt x="258" y="27"/>
                  </a:lnTo>
                  <a:lnTo>
                    <a:pt x="240" y="0"/>
                  </a:lnTo>
                  <a:lnTo>
                    <a:pt x="5" y="48"/>
                  </a:lnTo>
                  <a:lnTo>
                    <a:pt x="5" y="48"/>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18" name="Line 346"/>
            <p:cNvSpPr>
              <a:spLocks noChangeShapeType="1"/>
            </p:cNvSpPr>
            <p:nvPr/>
          </p:nvSpPr>
          <p:spPr bwMode="auto">
            <a:xfrm flipH="1">
              <a:off x="4044951" y="4986338"/>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19" name="Freeform 347"/>
            <p:cNvSpPr>
              <a:spLocks noEditPoints="1"/>
            </p:cNvSpPr>
            <p:nvPr/>
          </p:nvSpPr>
          <p:spPr bwMode="auto">
            <a:xfrm>
              <a:off x="3644901" y="3611563"/>
              <a:ext cx="576263" cy="1444625"/>
            </a:xfrm>
            <a:custGeom>
              <a:gdLst>
                <a:gd name="T0" fmla="*/ 137 w 1090"/>
                <a:gd name="T1" fmla="*/ 2697 h 2731"/>
                <a:gd name="T2" fmla="*/ 200 w 1090"/>
                <a:gd name="T3" fmla="*/ 2724 h 2731"/>
                <a:gd name="T4" fmla="*/ 268 w 1090"/>
                <a:gd name="T5" fmla="*/ 2729 h 2731"/>
                <a:gd name="T6" fmla="*/ 372 w 1090"/>
                <a:gd name="T7" fmla="*/ 2718 h 2731"/>
                <a:gd name="T8" fmla="*/ 416 w 1090"/>
                <a:gd name="T9" fmla="*/ 2563 h 2731"/>
                <a:gd name="T10" fmla="*/ 430 w 1090"/>
                <a:gd name="T11" fmla="*/ 2423 h 2731"/>
                <a:gd name="T12" fmla="*/ 423 w 1090"/>
                <a:gd name="T13" fmla="*/ 2286 h 2731"/>
                <a:gd name="T14" fmla="*/ 401 w 1090"/>
                <a:gd name="T15" fmla="*/ 2118 h 2731"/>
                <a:gd name="T16" fmla="*/ 404 w 1090"/>
                <a:gd name="T17" fmla="*/ 2037 h 2731"/>
                <a:gd name="T18" fmla="*/ 429 w 1090"/>
                <a:gd name="T19" fmla="*/ 1946 h 2731"/>
                <a:gd name="T20" fmla="*/ 467 w 1090"/>
                <a:gd name="T21" fmla="*/ 1842 h 2731"/>
                <a:gd name="T22" fmla="*/ 499 w 1090"/>
                <a:gd name="T23" fmla="*/ 1634 h 2731"/>
                <a:gd name="T24" fmla="*/ 522 w 1090"/>
                <a:gd name="T25" fmla="*/ 1319 h 2731"/>
                <a:gd name="T26" fmla="*/ 538 w 1090"/>
                <a:gd name="T27" fmla="*/ 1004 h 2731"/>
                <a:gd name="T28" fmla="*/ 570 w 1090"/>
                <a:gd name="T29" fmla="*/ 1122 h 2731"/>
                <a:gd name="T30" fmla="*/ 590 w 1090"/>
                <a:gd name="T31" fmla="*/ 1311 h 2731"/>
                <a:gd name="T32" fmla="*/ 599 w 1090"/>
                <a:gd name="T33" fmla="*/ 1502 h 2731"/>
                <a:gd name="T34" fmla="*/ 634 w 1090"/>
                <a:gd name="T35" fmla="*/ 1714 h 2731"/>
                <a:gd name="T36" fmla="*/ 694 w 1090"/>
                <a:gd name="T37" fmla="*/ 1931 h 2731"/>
                <a:gd name="T38" fmla="*/ 720 w 1090"/>
                <a:gd name="T39" fmla="*/ 2017 h 2731"/>
                <a:gd name="T40" fmla="*/ 734 w 1090"/>
                <a:gd name="T41" fmla="*/ 2152 h 2731"/>
                <a:gd name="T42" fmla="*/ 745 w 1090"/>
                <a:gd name="T43" fmla="*/ 2266 h 2731"/>
                <a:gd name="T44" fmla="*/ 766 w 1090"/>
                <a:gd name="T45" fmla="*/ 2315 h 2731"/>
                <a:gd name="T46" fmla="*/ 750 w 1090"/>
                <a:gd name="T47" fmla="*/ 2405 h 2731"/>
                <a:gd name="T48" fmla="*/ 712 w 1090"/>
                <a:gd name="T49" fmla="*/ 2494 h 2731"/>
                <a:gd name="T50" fmla="*/ 699 w 1090"/>
                <a:gd name="T51" fmla="*/ 2564 h 2731"/>
                <a:gd name="T52" fmla="*/ 714 w 1090"/>
                <a:gd name="T53" fmla="*/ 2627 h 2731"/>
                <a:gd name="T54" fmla="*/ 799 w 1090"/>
                <a:gd name="T55" fmla="*/ 2660 h 2731"/>
                <a:gd name="T56" fmla="*/ 884 w 1090"/>
                <a:gd name="T57" fmla="*/ 2673 h 2731"/>
                <a:gd name="T58" fmla="*/ 968 w 1090"/>
                <a:gd name="T59" fmla="*/ 2663 h 2731"/>
                <a:gd name="T60" fmla="*/ 1054 w 1090"/>
                <a:gd name="T61" fmla="*/ 2634 h 2731"/>
                <a:gd name="T62" fmla="*/ 1028 w 1090"/>
                <a:gd name="T63" fmla="*/ 2569 h 2731"/>
                <a:gd name="T64" fmla="*/ 1022 w 1090"/>
                <a:gd name="T65" fmla="*/ 2519 h 2731"/>
                <a:gd name="T66" fmla="*/ 1036 w 1090"/>
                <a:gd name="T67" fmla="*/ 2481 h 2731"/>
                <a:gd name="T68" fmla="*/ 1060 w 1090"/>
                <a:gd name="T69" fmla="*/ 2466 h 2731"/>
                <a:gd name="T70" fmla="*/ 1080 w 1090"/>
                <a:gd name="T71" fmla="*/ 2444 h 2731"/>
                <a:gd name="T72" fmla="*/ 1090 w 1090"/>
                <a:gd name="T73" fmla="*/ 2394 h 2731"/>
                <a:gd name="T74" fmla="*/ 1083 w 1090"/>
                <a:gd name="T75" fmla="*/ 2313 h 2731"/>
                <a:gd name="T76" fmla="*/ 1062 w 1090"/>
                <a:gd name="T77" fmla="*/ 2146 h 2731"/>
                <a:gd name="T78" fmla="*/ 1028 w 1090"/>
                <a:gd name="T79" fmla="*/ 1919 h 2731"/>
                <a:gd name="T80" fmla="*/ 1025 w 1090"/>
                <a:gd name="T81" fmla="*/ 1824 h 2731"/>
                <a:gd name="T82" fmla="*/ 1040 w 1090"/>
                <a:gd name="T83" fmla="*/ 1535 h 2731"/>
                <a:gd name="T84" fmla="*/ 1037 w 1090"/>
                <a:gd name="T85" fmla="*/ 1358 h 2731"/>
                <a:gd name="T86" fmla="*/ 1022 w 1090"/>
                <a:gd name="T87" fmla="*/ 1255 h 2731"/>
                <a:gd name="T88" fmla="*/ 1053 w 1090"/>
                <a:gd name="T89" fmla="*/ 1122 h 2731"/>
                <a:gd name="T90" fmla="*/ 1069 w 1090"/>
                <a:gd name="T91" fmla="*/ 963 h 2731"/>
                <a:gd name="T92" fmla="*/ 1067 w 1090"/>
                <a:gd name="T93" fmla="*/ 793 h 2731"/>
                <a:gd name="T94" fmla="*/ 1037 w 1090"/>
                <a:gd name="T95" fmla="*/ 631 h 2731"/>
                <a:gd name="T96" fmla="*/ 13 w 1090"/>
                <a:gd name="T97" fmla="*/ 712 h 2731"/>
                <a:gd name="T98" fmla="*/ 0 w 1090"/>
                <a:gd name="T99" fmla="*/ 791 h 2731"/>
                <a:gd name="T100" fmla="*/ 14 w 1090"/>
                <a:gd name="T101" fmla="*/ 906 h 2731"/>
                <a:gd name="T102" fmla="*/ 36 w 1090"/>
                <a:gd name="T103" fmla="*/ 1021 h 2731"/>
                <a:gd name="T104" fmla="*/ 32 w 1090"/>
                <a:gd name="T105" fmla="*/ 1126 h 2731"/>
                <a:gd name="T106" fmla="*/ 57 w 1090"/>
                <a:gd name="T107" fmla="*/ 1337 h 2731"/>
                <a:gd name="T108" fmla="*/ 61 w 1090"/>
                <a:gd name="T109" fmla="*/ 1567 h 2731"/>
                <a:gd name="T110" fmla="*/ 61 w 1090"/>
                <a:gd name="T111" fmla="*/ 1814 h 2731"/>
                <a:gd name="T112" fmla="*/ 72 w 1090"/>
                <a:gd name="T113" fmla="*/ 2008 h 2731"/>
                <a:gd name="T114" fmla="*/ 71 w 1090"/>
                <a:gd name="T115" fmla="*/ 2233 h 2731"/>
                <a:gd name="T116" fmla="*/ 83 w 1090"/>
                <a:gd name="T117" fmla="*/ 2372 h 2731"/>
                <a:gd name="T118" fmla="*/ 107 w 1090"/>
                <a:gd name="T119" fmla="*/ 2442 h 2731"/>
                <a:gd name="T120" fmla="*/ 110 w 1090"/>
                <a:gd name="T121" fmla="*/ 2674 h 27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0" h="2731">
                  <a:moveTo>
                    <a:pt x="110" y="2674"/>
                  </a:moveTo>
                  <a:lnTo>
                    <a:pt x="110" y="2674"/>
                  </a:lnTo>
                  <a:lnTo>
                    <a:pt x="124" y="2686"/>
                  </a:lnTo>
                  <a:lnTo>
                    <a:pt x="137" y="2697"/>
                  </a:lnTo>
                  <a:lnTo>
                    <a:pt x="153" y="2707"/>
                  </a:lnTo>
                  <a:lnTo>
                    <a:pt x="168" y="2714"/>
                  </a:lnTo>
                  <a:lnTo>
                    <a:pt x="183" y="2720"/>
                  </a:lnTo>
                  <a:lnTo>
                    <a:pt x="200" y="2724"/>
                  </a:lnTo>
                  <a:lnTo>
                    <a:pt x="216" y="2728"/>
                  </a:lnTo>
                  <a:lnTo>
                    <a:pt x="233" y="2729"/>
                  </a:lnTo>
                  <a:lnTo>
                    <a:pt x="251" y="2731"/>
                  </a:lnTo>
                  <a:lnTo>
                    <a:pt x="268" y="2729"/>
                  </a:lnTo>
                  <a:lnTo>
                    <a:pt x="304" y="2728"/>
                  </a:lnTo>
                  <a:lnTo>
                    <a:pt x="338" y="2724"/>
                  </a:lnTo>
                  <a:lnTo>
                    <a:pt x="372" y="2718"/>
                  </a:lnTo>
                  <a:lnTo>
                    <a:pt x="372" y="2718"/>
                  </a:lnTo>
                  <a:lnTo>
                    <a:pt x="387" y="2678"/>
                  </a:lnTo>
                  <a:lnTo>
                    <a:pt x="398" y="2639"/>
                  </a:lnTo>
                  <a:lnTo>
                    <a:pt x="409" y="2600"/>
                  </a:lnTo>
                  <a:lnTo>
                    <a:pt x="416" y="2563"/>
                  </a:lnTo>
                  <a:lnTo>
                    <a:pt x="423" y="2527"/>
                  </a:lnTo>
                  <a:lnTo>
                    <a:pt x="427" y="2492"/>
                  </a:lnTo>
                  <a:lnTo>
                    <a:pt x="430" y="2458"/>
                  </a:lnTo>
                  <a:lnTo>
                    <a:pt x="430" y="2423"/>
                  </a:lnTo>
                  <a:lnTo>
                    <a:pt x="430" y="2388"/>
                  </a:lnTo>
                  <a:lnTo>
                    <a:pt x="429" y="2354"/>
                  </a:lnTo>
                  <a:lnTo>
                    <a:pt x="426" y="2320"/>
                  </a:lnTo>
                  <a:lnTo>
                    <a:pt x="423" y="2286"/>
                  </a:lnTo>
                  <a:lnTo>
                    <a:pt x="415" y="2215"/>
                  </a:lnTo>
                  <a:lnTo>
                    <a:pt x="404" y="2140"/>
                  </a:lnTo>
                  <a:lnTo>
                    <a:pt x="404" y="2140"/>
                  </a:lnTo>
                  <a:lnTo>
                    <a:pt x="401" y="2118"/>
                  </a:lnTo>
                  <a:lnTo>
                    <a:pt x="400" y="2097"/>
                  </a:lnTo>
                  <a:lnTo>
                    <a:pt x="400" y="2076"/>
                  </a:lnTo>
                  <a:lnTo>
                    <a:pt x="401" y="2057"/>
                  </a:lnTo>
                  <a:lnTo>
                    <a:pt x="404" y="2037"/>
                  </a:lnTo>
                  <a:lnTo>
                    <a:pt x="406" y="2018"/>
                  </a:lnTo>
                  <a:lnTo>
                    <a:pt x="411" y="2000"/>
                  </a:lnTo>
                  <a:lnTo>
                    <a:pt x="416" y="1982"/>
                  </a:lnTo>
                  <a:lnTo>
                    <a:pt x="429" y="1946"/>
                  </a:lnTo>
                  <a:lnTo>
                    <a:pt x="441" y="1911"/>
                  </a:lnTo>
                  <a:lnTo>
                    <a:pt x="455" y="1876"/>
                  </a:lnTo>
                  <a:lnTo>
                    <a:pt x="467" y="1842"/>
                  </a:lnTo>
                  <a:lnTo>
                    <a:pt x="467" y="1842"/>
                  </a:lnTo>
                  <a:lnTo>
                    <a:pt x="477" y="1789"/>
                  </a:lnTo>
                  <a:lnTo>
                    <a:pt x="486" y="1738"/>
                  </a:lnTo>
                  <a:lnTo>
                    <a:pt x="492" y="1686"/>
                  </a:lnTo>
                  <a:lnTo>
                    <a:pt x="499" y="1634"/>
                  </a:lnTo>
                  <a:lnTo>
                    <a:pt x="505" y="1582"/>
                  </a:lnTo>
                  <a:lnTo>
                    <a:pt x="509" y="1530"/>
                  </a:lnTo>
                  <a:lnTo>
                    <a:pt x="516" y="1424"/>
                  </a:lnTo>
                  <a:lnTo>
                    <a:pt x="522" y="1319"/>
                  </a:lnTo>
                  <a:lnTo>
                    <a:pt x="527" y="1214"/>
                  </a:lnTo>
                  <a:lnTo>
                    <a:pt x="533" y="1108"/>
                  </a:lnTo>
                  <a:lnTo>
                    <a:pt x="538" y="1004"/>
                  </a:lnTo>
                  <a:lnTo>
                    <a:pt x="538" y="1004"/>
                  </a:lnTo>
                  <a:lnTo>
                    <a:pt x="549" y="1032"/>
                  </a:lnTo>
                  <a:lnTo>
                    <a:pt x="558" y="1061"/>
                  </a:lnTo>
                  <a:lnTo>
                    <a:pt x="565" y="1092"/>
                  </a:lnTo>
                  <a:lnTo>
                    <a:pt x="570" y="1122"/>
                  </a:lnTo>
                  <a:lnTo>
                    <a:pt x="576" y="1153"/>
                  </a:lnTo>
                  <a:lnTo>
                    <a:pt x="580" y="1183"/>
                  </a:lnTo>
                  <a:lnTo>
                    <a:pt x="585" y="1247"/>
                  </a:lnTo>
                  <a:lnTo>
                    <a:pt x="590" y="1311"/>
                  </a:lnTo>
                  <a:lnTo>
                    <a:pt x="592" y="1374"/>
                  </a:lnTo>
                  <a:lnTo>
                    <a:pt x="595" y="1438"/>
                  </a:lnTo>
                  <a:lnTo>
                    <a:pt x="599" y="1502"/>
                  </a:lnTo>
                  <a:lnTo>
                    <a:pt x="599" y="1502"/>
                  </a:lnTo>
                  <a:lnTo>
                    <a:pt x="606" y="1555"/>
                  </a:lnTo>
                  <a:lnTo>
                    <a:pt x="613" y="1607"/>
                  </a:lnTo>
                  <a:lnTo>
                    <a:pt x="623" y="1660"/>
                  </a:lnTo>
                  <a:lnTo>
                    <a:pt x="634" y="1714"/>
                  </a:lnTo>
                  <a:lnTo>
                    <a:pt x="646" y="1768"/>
                  </a:lnTo>
                  <a:lnTo>
                    <a:pt x="660" y="1822"/>
                  </a:lnTo>
                  <a:lnTo>
                    <a:pt x="677" y="1876"/>
                  </a:lnTo>
                  <a:lnTo>
                    <a:pt x="694" y="1931"/>
                  </a:lnTo>
                  <a:lnTo>
                    <a:pt x="694" y="1931"/>
                  </a:lnTo>
                  <a:lnTo>
                    <a:pt x="705" y="1960"/>
                  </a:lnTo>
                  <a:lnTo>
                    <a:pt x="713" y="1987"/>
                  </a:lnTo>
                  <a:lnTo>
                    <a:pt x="720" y="2017"/>
                  </a:lnTo>
                  <a:lnTo>
                    <a:pt x="725" y="2044"/>
                  </a:lnTo>
                  <a:lnTo>
                    <a:pt x="728" y="2072"/>
                  </a:lnTo>
                  <a:lnTo>
                    <a:pt x="731" y="2100"/>
                  </a:lnTo>
                  <a:lnTo>
                    <a:pt x="734" y="2152"/>
                  </a:lnTo>
                  <a:lnTo>
                    <a:pt x="737" y="2202"/>
                  </a:lnTo>
                  <a:lnTo>
                    <a:pt x="739" y="2225"/>
                  </a:lnTo>
                  <a:lnTo>
                    <a:pt x="741" y="2247"/>
                  </a:lnTo>
                  <a:lnTo>
                    <a:pt x="745" y="2266"/>
                  </a:lnTo>
                  <a:lnTo>
                    <a:pt x="750" y="2284"/>
                  </a:lnTo>
                  <a:lnTo>
                    <a:pt x="757" y="2301"/>
                  </a:lnTo>
                  <a:lnTo>
                    <a:pt x="766" y="2315"/>
                  </a:lnTo>
                  <a:lnTo>
                    <a:pt x="766" y="2315"/>
                  </a:lnTo>
                  <a:lnTo>
                    <a:pt x="764" y="2340"/>
                  </a:lnTo>
                  <a:lnTo>
                    <a:pt x="761" y="2363"/>
                  </a:lnTo>
                  <a:lnTo>
                    <a:pt x="756" y="2384"/>
                  </a:lnTo>
                  <a:lnTo>
                    <a:pt x="750" y="2405"/>
                  </a:lnTo>
                  <a:lnTo>
                    <a:pt x="742" y="2423"/>
                  </a:lnTo>
                  <a:lnTo>
                    <a:pt x="735" y="2441"/>
                  </a:lnTo>
                  <a:lnTo>
                    <a:pt x="718" y="2476"/>
                  </a:lnTo>
                  <a:lnTo>
                    <a:pt x="712" y="2494"/>
                  </a:lnTo>
                  <a:lnTo>
                    <a:pt x="706" y="2510"/>
                  </a:lnTo>
                  <a:lnTo>
                    <a:pt x="702" y="2527"/>
                  </a:lnTo>
                  <a:lnTo>
                    <a:pt x="699" y="2545"/>
                  </a:lnTo>
                  <a:lnTo>
                    <a:pt x="699" y="2564"/>
                  </a:lnTo>
                  <a:lnTo>
                    <a:pt x="700" y="2584"/>
                  </a:lnTo>
                  <a:lnTo>
                    <a:pt x="706" y="2605"/>
                  </a:lnTo>
                  <a:lnTo>
                    <a:pt x="714" y="2627"/>
                  </a:lnTo>
                  <a:lnTo>
                    <a:pt x="714" y="2627"/>
                  </a:lnTo>
                  <a:lnTo>
                    <a:pt x="735" y="2636"/>
                  </a:lnTo>
                  <a:lnTo>
                    <a:pt x="757" y="2646"/>
                  </a:lnTo>
                  <a:lnTo>
                    <a:pt x="778" y="2654"/>
                  </a:lnTo>
                  <a:lnTo>
                    <a:pt x="799" y="2660"/>
                  </a:lnTo>
                  <a:lnTo>
                    <a:pt x="820" y="2666"/>
                  </a:lnTo>
                  <a:lnTo>
                    <a:pt x="842" y="2670"/>
                  </a:lnTo>
                  <a:lnTo>
                    <a:pt x="863" y="2671"/>
                  </a:lnTo>
                  <a:lnTo>
                    <a:pt x="884" y="2673"/>
                  </a:lnTo>
                  <a:lnTo>
                    <a:pt x="906" y="2673"/>
                  </a:lnTo>
                  <a:lnTo>
                    <a:pt x="927" y="2671"/>
                  </a:lnTo>
                  <a:lnTo>
                    <a:pt x="947" y="2667"/>
                  </a:lnTo>
                  <a:lnTo>
                    <a:pt x="968" y="2663"/>
                  </a:lnTo>
                  <a:lnTo>
                    <a:pt x="990" y="2657"/>
                  </a:lnTo>
                  <a:lnTo>
                    <a:pt x="1011" y="2650"/>
                  </a:lnTo>
                  <a:lnTo>
                    <a:pt x="1032" y="2643"/>
                  </a:lnTo>
                  <a:lnTo>
                    <a:pt x="1054" y="2634"/>
                  </a:lnTo>
                  <a:lnTo>
                    <a:pt x="1054" y="2634"/>
                  </a:lnTo>
                  <a:lnTo>
                    <a:pt x="1044" y="2611"/>
                  </a:lnTo>
                  <a:lnTo>
                    <a:pt x="1036" y="2591"/>
                  </a:lnTo>
                  <a:lnTo>
                    <a:pt x="1028" y="2569"/>
                  </a:lnTo>
                  <a:lnTo>
                    <a:pt x="1024" y="2548"/>
                  </a:lnTo>
                  <a:lnTo>
                    <a:pt x="1022" y="2538"/>
                  </a:lnTo>
                  <a:lnTo>
                    <a:pt x="1022" y="2528"/>
                  </a:lnTo>
                  <a:lnTo>
                    <a:pt x="1022" y="2519"/>
                  </a:lnTo>
                  <a:lnTo>
                    <a:pt x="1024" y="2509"/>
                  </a:lnTo>
                  <a:lnTo>
                    <a:pt x="1026" y="2499"/>
                  </a:lnTo>
                  <a:lnTo>
                    <a:pt x="1031" y="2489"/>
                  </a:lnTo>
                  <a:lnTo>
                    <a:pt x="1036" y="2481"/>
                  </a:lnTo>
                  <a:lnTo>
                    <a:pt x="1043" y="2473"/>
                  </a:lnTo>
                  <a:lnTo>
                    <a:pt x="1043" y="2473"/>
                  </a:lnTo>
                  <a:lnTo>
                    <a:pt x="1051" y="2470"/>
                  </a:lnTo>
                  <a:lnTo>
                    <a:pt x="1060" y="2466"/>
                  </a:lnTo>
                  <a:lnTo>
                    <a:pt x="1065" y="2462"/>
                  </a:lnTo>
                  <a:lnTo>
                    <a:pt x="1072" y="2456"/>
                  </a:lnTo>
                  <a:lnTo>
                    <a:pt x="1076" y="2451"/>
                  </a:lnTo>
                  <a:lnTo>
                    <a:pt x="1080" y="2444"/>
                  </a:lnTo>
                  <a:lnTo>
                    <a:pt x="1085" y="2437"/>
                  </a:lnTo>
                  <a:lnTo>
                    <a:pt x="1087" y="2430"/>
                  </a:lnTo>
                  <a:lnTo>
                    <a:pt x="1090" y="2412"/>
                  </a:lnTo>
                  <a:lnTo>
                    <a:pt x="1090" y="2394"/>
                  </a:lnTo>
                  <a:lnTo>
                    <a:pt x="1089" y="2372"/>
                  </a:lnTo>
                  <a:lnTo>
                    <a:pt x="1085" y="2348"/>
                  </a:lnTo>
                  <a:lnTo>
                    <a:pt x="1085" y="2348"/>
                  </a:lnTo>
                  <a:lnTo>
                    <a:pt x="1083" y="2313"/>
                  </a:lnTo>
                  <a:lnTo>
                    <a:pt x="1080" y="2279"/>
                  </a:lnTo>
                  <a:lnTo>
                    <a:pt x="1078" y="2245"/>
                  </a:lnTo>
                  <a:lnTo>
                    <a:pt x="1074" y="2211"/>
                  </a:lnTo>
                  <a:lnTo>
                    <a:pt x="1062" y="2146"/>
                  </a:lnTo>
                  <a:lnTo>
                    <a:pt x="1051" y="2080"/>
                  </a:lnTo>
                  <a:lnTo>
                    <a:pt x="1040" y="2015"/>
                  </a:lnTo>
                  <a:lnTo>
                    <a:pt x="1031" y="1951"/>
                  </a:lnTo>
                  <a:lnTo>
                    <a:pt x="1028" y="1919"/>
                  </a:lnTo>
                  <a:lnTo>
                    <a:pt x="1025" y="1888"/>
                  </a:lnTo>
                  <a:lnTo>
                    <a:pt x="1025" y="1856"/>
                  </a:lnTo>
                  <a:lnTo>
                    <a:pt x="1025" y="1824"/>
                  </a:lnTo>
                  <a:lnTo>
                    <a:pt x="1025" y="1824"/>
                  </a:lnTo>
                  <a:lnTo>
                    <a:pt x="1028" y="1753"/>
                  </a:lnTo>
                  <a:lnTo>
                    <a:pt x="1032" y="1680"/>
                  </a:lnTo>
                  <a:lnTo>
                    <a:pt x="1036" y="1607"/>
                  </a:lnTo>
                  <a:lnTo>
                    <a:pt x="1040" y="1535"/>
                  </a:lnTo>
                  <a:lnTo>
                    <a:pt x="1042" y="1465"/>
                  </a:lnTo>
                  <a:lnTo>
                    <a:pt x="1042" y="1429"/>
                  </a:lnTo>
                  <a:lnTo>
                    <a:pt x="1040" y="1392"/>
                  </a:lnTo>
                  <a:lnTo>
                    <a:pt x="1037" y="1358"/>
                  </a:lnTo>
                  <a:lnTo>
                    <a:pt x="1033" y="1323"/>
                  </a:lnTo>
                  <a:lnTo>
                    <a:pt x="1029" y="1288"/>
                  </a:lnTo>
                  <a:lnTo>
                    <a:pt x="1022" y="1255"/>
                  </a:lnTo>
                  <a:lnTo>
                    <a:pt x="1022" y="1255"/>
                  </a:lnTo>
                  <a:lnTo>
                    <a:pt x="1032" y="1225"/>
                  </a:lnTo>
                  <a:lnTo>
                    <a:pt x="1039" y="1193"/>
                  </a:lnTo>
                  <a:lnTo>
                    <a:pt x="1047" y="1158"/>
                  </a:lnTo>
                  <a:lnTo>
                    <a:pt x="1053" y="1122"/>
                  </a:lnTo>
                  <a:lnTo>
                    <a:pt x="1060" y="1083"/>
                  </a:lnTo>
                  <a:lnTo>
                    <a:pt x="1064" y="1044"/>
                  </a:lnTo>
                  <a:lnTo>
                    <a:pt x="1068" y="1004"/>
                  </a:lnTo>
                  <a:lnTo>
                    <a:pt x="1069" y="963"/>
                  </a:lnTo>
                  <a:lnTo>
                    <a:pt x="1071" y="921"/>
                  </a:lnTo>
                  <a:lnTo>
                    <a:pt x="1071" y="878"/>
                  </a:lnTo>
                  <a:lnTo>
                    <a:pt x="1069" y="835"/>
                  </a:lnTo>
                  <a:lnTo>
                    <a:pt x="1067" y="793"/>
                  </a:lnTo>
                  <a:lnTo>
                    <a:pt x="1062" y="752"/>
                  </a:lnTo>
                  <a:lnTo>
                    <a:pt x="1055" y="710"/>
                  </a:lnTo>
                  <a:lnTo>
                    <a:pt x="1049" y="670"/>
                  </a:lnTo>
                  <a:lnTo>
                    <a:pt x="1037" y="631"/>
                  </a:lnTo>
                  <a:lnTo>
                    <a:pt x="951" y="0"/>
                  </a:lnTo>
                  <a:lnTo>
                    <a:pt x="51" y="0"/>
                  </a:lnTo>
                  <a:lnTo>
                    <a:pt x="13" y="712"/>
                  </a:lnTo>
                  <a:lnTo>
                    <a:pt x="13" y="712"/>
                  </a:lnTo>
                  <a:lnTo>
                    <a:pt x="7" y="732"/>
                  </a:lnTo>
                  <a:lnTo>
                    <a:pt x="4" y="752"/>
                  </a:lnTo>
                  <a:lnTo>
                    <a:pt x="1" y="771"/>
                  </a:lnTo>
                  <a:lnTo>
                    <a:pt x="0" y="791"/>
                  </a:lnTo>
                  <a:lnTo>
                    <a:pt x="0" y="810"/>
                  </a:lnTo>
                  <a:lnTo>
                    <a:pt x="1" y="829"/>
                  </a:lnTo>
                  <a:lnTo>
                    <a:pt x="6" y="868"/>
                  </a:lnTo>
                  <a:lnTo>
                    <a:pt x="14" y="906"/>
                  </a:lnTo>
                  <a:lnTo>
                    <a:pt x="21" y="945"/>
                  </a:lnTo>
                  <a:lnTo>
                    <a:pt x="29" y="982"/>
                  </a:lnTo>
                  <a:lnTo>
                    <a:pt x="36" y="1021"/>
                  </a:lnTo>
                  <a:lnTo>
                    <a:pt x="36" y="1021"/>
                  </a:lnTo>
                  <a:lnTo>
                    <a:pt x="33" y="1047"/>
                  </a:lnTo>
                  <a:lnTo>
                    <a:pt x="32" y="1074"/>
                  </a:lnTo>
                  <a:lnTo>
                    <a:pt x="32" y="1100"/>
                  </a:lnTo>
                  <a:lnTo>
                    <a:pt x="32" y="1126"/>
                  </a:lnTo>
                  <a:lnTo>
                    <a:pt x="35" y="1179"/>
                  </a:lnTo>
                  <a:lnTo>
                    <a:pt x="40" y="1232"/>
                  </a:lnTo>
                  <a:lnTo>
                    <a:pt x="49" y="1284"/>
                  </a:lnTo>
                  <a:lnTo>
                    <a:pt x="57" y="1337"/>
                  </a:lnTo>
                  <a:lnTo>
                    <a:pt x="75" y="1442"/>
                  </a:lnTo>
                  <a:lnTo>
                    <a:pt x="75" y="1442"/>
                  </a:lnTo>
                  <a:lnTo>
                    <a:pt x="67" y="1505"/>
                  </a:lnTo>
                  <a:lnTo>
                    <a:pt x="61" y="1567"/>
                  </a:lnTo>
                  <a:lnTo>
                    <a:pt x="58" y="1628"/>
                  </a:lnTo>
                  <a:lnTo>
                    <a:pt x="58" y="1691"/>
                  </a:lnTo>
                  <a:lnTo>
                    <a:pt x="58" y="1753"/>
                  </a:lnTo>
                  <a:lnTo>
                    <a:pt x="61" y="1814"/>
                  </a:lnTo>
                  <a:lnTo>
                    <a:pt x="67" y="1939"/>
                  </a:lnTo>
                  <a:lnTo>
                    <a:pt x="67" y="1939"/>
                  </a:lnTo>
                  <a:lnTo>
                    <a:pt x="69" y="1972"/>
                  </a:lnTo>
                  <a:lnTo>
                    <a:pt x="72" y="2008"/>
                  </a:lnTo>
                  <a:lnTo>
                    <a:pt x="72" y="2046"/>
                  </a:lnTo>
                  <a:lnTo>
                    <a:pt x="72" y="2083"/>
                  </a:lnTo>
                  <a:lnTo>
                    <a:pt x="71" y="2158"/>
                  </a:lnTo>
                  <a:lnTo>
                    <a:pt x="71" y="2233"/>
                  </a:lnTo>
                  <a:lnTo>
                    <a:pt x="72" y="2270"/>
                  </a:lnTo>
                  <a:lnTo>
                    <a:pt x="74" y="2305"/>
                  </a:lnTo>
                  <a:lnTo>
                    <a:pt x="78" y="2340"/>
                  </a:lnTo>
                  <a:lnTo>
                    <a:pt x="83" y="2372"/>
                  </a:lnTo>
                  <a:lnTo>
                    <a:pt x="90" y="2402"/>
                  </a:lnTo>
                  <a:lnTo>
                    <a:pt x="96" y="2416"/>
                  </a:lnTo>
                  <a:lnTo>
                    <a:pt x="101" y="2430"/>
                  </a:lnTo>
                  <a:lnTo>
                    <a:pt x="107" y="2442"/>
                  </a:lnTo>
                  <a:lnTo>
                    <a:pt x="114" y="2455"/>
                  </a:lnTo>
                  <a:lnTo>
                    <a:pt x="122" y="2466"/>
                  </a:lnTo>
                  <a:lnTo>
                    <a:pt x="130" y="2477"/>
                  </a:lnTo>
                  <a:lnTo>
                    <a:pt x="110" y="2674"/>
                  </a:lnTo>
                  <a:lnTo>
                    <a:pt x="110" y="2674"/>
                  </a:lnTo>
                  <a:close/>
                  <a:moveTo>
                    <a:pt x="110" y="2674"/>
                  </a:moveTo>
                  <a:lnTo>
                    <a:pt x="110" y="26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0" name="Freeform 348"/>
            <p:cNvSpPr/>
            <p:nvPr/>
          </p:nvSpPr>
          <p:spPr bwMode="auto">
            <a:xfrm>
              <a:off x="3644901" y="3611563"/>
              <a:ext cx="576263" cy="1444625"/>
            </a:xfrm>
            <a:custGeom>
              <a:gdLst>
                <a:gd name="T0" fmla="*/ 137 w 1090"/>
                <a:gd name="T1" fmla="*/ 2697 h 2731"/>
                <a:gd name="T2" fmla="*/ 200 w 1090"/>
                <a:gd name="T3" fmla="*/ 2724 h 2731"/>
                <a:gd name="T4" fmla="*/ 268 w 1090"/>
                <a:gd name="T5" fmla="*/ 2729 h 2731"/>
                <a:gd name="T6" fmla="*/ 372 w 1090"/>
                <a:gd name="T7" fmla="*/ 2718 h 2731"/>
                <a:gd name="T8" fmla="*/ 416 w 1090"/>
                <a:gd name="T9" fmla="*/ 2563 h 2731"/>
                <a:gd name="T10" fmla="*/ 430 w 1090"/>
                <a:gd name="T11" fmla="*/ 2423 h 2731"/>
                <a:gd name="T12" fmla="*/ 423 w 1090"/>
                <a:gd name="T13" fmla="*/ 2286 h 2731"/>
                <a:gd name="T14" fmla="*/ 401 w 1090"/>
                <a:gd name="T15" fmla="*/ 2118 h 2731"/>
                <a:gd name="T16" fmla="*/ 404 w 1090"/>
                <a:gd name="T17" fmla="*/ 2037 h 2731"/>
                <a:gd name="T18" fmla="*/ 429 w 1090"/>
                <a:gd name="T19" fmla="*/ 1946 h 2731"/>
                <a:gd name="T20" fmla="*/ 467 w 1090"/>
                <a:gd name="T21" fmla="*/ 1842 h 2731"/>
                <a:gd name="T22" fmla="*/ 499 w 1090"/>
                <a:gd name="T23" fmla="*/ 1634 h 2731"/>
                <a:gd name="T24" fmla="*/ 522 w 1090"/>
                <a:gd name="T25" fmla="*/ 1319 h 2731"/>
                <a:gd name="T26" fmla="*/ 538 w 1090"/>
                <a:gd name="T27" fmla="*/ 1004 h 2731"/>
                <a:gd name="T28" fmla="*/ 570 w 1090"/>
                <a:gd name="T29" fmla="*/ 1122 h 2731"/>
                <a:gd name="T30" fmla="*/ 590 w 1090"/>
                <a:gd name="T31" fmla="*/ 1311 h 2731"/>
                <a:gd name="T32" fmla="*/ 599 w 1090"/>
                <a:gd name="T33" fmla="*/ 1502 h 2731"/>
                <a:gd name="T34" fmla="*/ 634 w 1090"/>
                <a:gd name="T35" fmla="*/ 1714 h 2731"/>
                <a:gd name="T36" fmla="*/ 694 w 1090"/>
                <a:gd name="T37" fmla="*/ 1931 h 2731"/>
                <a:gd name="T38" fmla="*/ 720 w 1090"/>
                <a:gd name="T39" fmla="*/ 2017 h 2731"/>
                <a:gd name="T40" fmla="*/ 734 w 1090"/>
                <a:gd name="T41" fmla="*/ 2152 h 2731"/>
                <a:gd name="T42" fmla="*/ 745 w 1090"/>
                <a:gd name="T43" fmla="*/ 2266 h 2731"/>
                <a:gd name="T44" fmla="*/ 766 w 1090"/>
                <a:gd name="T45" fmla="*/ 2315 h 2731"/>
                <a:gd name="T46" fmla="*/ 750 w 1090"/>
                <a:gd name="T47" fmla="*/ 2405 h 2731"/>
                <a:gd name="T48" fmla="*/ 712 w 1090"/>
                <a:gd name="T49" fmla="*/ 2494 h 2731"/>
                <a:gd name="T50" fmla="*/ 699 w 1090"/>
                <a:gd name="T51" fmla="*/ 2564 h 2731"/>
                <a:gd name="T52" fmla="*/ 714 w 1090"/>
                <a:gd name="T53" fmla="*/ 2627 h 2731"/>
                <a:gd name="T54" fmla="*/ 799 w 1090"/>
                <a:gd name="T55" fmla="*/ 2660 h 2731"/>
                <a:gd name="T56" fmla="*/ 884 w 1090"/>
                <a:gd name="T57" fmla="*/ 2673 h 2731"/>
                <a:gd name="T58" fmla="*/ 968 w 1090"/>
                <a:gd name="T59" fmla="*/ 2663 h 2731"/>
                <a:gd name="T60" fmla="*/ 1054 w 1090"/>
                <a:gd name="T61" fmla="*/ 2634 h 2731"/>
                <a:gd name="T62" fmla="*/ 1028 w 1090"/>
                <a:gd name="T63" fmla="*/ 2569 h 2731"/>
                <a:gd name="T64" fmla="*/ 1022 w 1090"/>
                <a:gd name="T65" fmla="*/ 2519 h 2731"/>
                <a:gd name="T66" fmla="*/ 1036 w 1090"/>
                <a:gd name="T67" fmla="*/ 2481 h 2731"/>
                <a:gd name="T68" fmla="*/ 1060 w 1090"/>
                <a:gd name="T69" fmla="*/ 2466 h 2731"/>
                <a:gd name="T70" fmla="*/ 1080 w 1090"/>
                <a:gd name="T71" fmla="*/ 2444 h 2731"/>
                <a:gd name="T72" fmla="*/ 1090 w 1090"/>
                <a:gd name="T73" fmla="*/ 2394 h 2731"/>
                <a:gd name="T74" fmla="*/ 1083 w 1090"/>
                <a:gd name="T75" fmla="*/ 2313 h 2731"/>
                <a:gd name="T76" fmla="*/ 1062 w 1090"/>
                <a:gd name="T77" fmla="*/ 2146 h 2731"/>
                <a:gd name="T78" fmla="*/ 1028 w 1090"/>
                <a:gd name="T79" fmla="*/ 1919 h 2731"/>
                <a:gd name="T80" fmla="*/ 1025 w 1090"/>
                <a:gd name="T81" fmla="*/ 1824 h 2731"/>
                <a:gd name="T82" fmla="*/ 1040 w 1090"/>
                <a:gd name="T83" fmla="*/ 1535 h 2731"/>
                <a:gd name="T84" fmla="*/ 1037 w 1090"/>
                <a:gd name="T85" fmla="*/ 1358 h 2731"/>
                <a:gd name="T86" fmla="*/ 1022 w 1090"/>
                <a:gd name="T87" fmla="*/ 1255 h 2731"/>
                <a:gd name="T88" fmla="*/ 1053 w 1090"/>
                <a:gd name="T89" fmla="*/ 1122 h 2731"/>
                <a:gd name="T90" fmla="*/ 1069 w 1090"/>
                <a:gd name="T91" fmla="*/ 963 h 2731"/>
                <a:gd name="T92" fmla="*/ 1067 w 1090"/>
                <a:gd name="T93" fmla="*/ 793 h 2731"/>
                <a:gd name="T94" fmla="*/ 1037 w 1090"/>
                <a:gd name="T95" fmla="*/ 631 h 2731"/>
                <a:gd name="T96" fmla="*/ 13 w 1090"/>
                <a:gd name="T97" fmla="*/ 712 h 2731"/>
                <a:gd name="T98" fmla="*/ 0 w 1090"/>
                <a:gd name="T99" fmla="*/ 791 h 2731"/>
                <a:gd name="T100" fmla="*/ 14 w 1090"/>
                <a:gd name="T101" fmla="*/ 906 h 2731"/>
                <a:gd name="T102" fmla="*/ 36 w 1090"/>
                <a:gd name="T103" fmla="*/ 1021 h 2731"/>
                <a:gd name="T104" fmla="*/ 32 w 1090"/>
                <a:gd name="T105" fmla="*/ 1126 h 2731"/>
                <a:gd name="T106" fmla="*/ 57 w 1090"/>
                <a:gd name="T107" fmla="*/ 1337 h 2731"/>
                <a:gd name="T108" fmla="*/ 61 w 1090"/>
                <a:gd name="T109" fmla="*/ 1567 h 2731"/>
                <a:gd name="T110" fmla="*/ 61 w 1090"/>
                <a:gd name="T111" fmla="*/ 1814 h 2731"/>
                <a:gd name="T112" fmla="*/ 72 w 1090"/>
                <a:gd name="T113" fmla="*/ 2008 h 2731"/>
                <a:gd name="T114" fmla="*/ 71 w 1090"/>
                <a:gd name="T115" fmla="*/ 2233 h 2731"/>
                <a:gd name="T116" fmla="*/ 83 w 1090"/>
                <a:gd name="T117" fmla="*/ 2372 h 2731"/>
                <a:gd name="T118" fmla="*/ 107 w 1090"/>
                <a:gd name="T119" fmla="*/ 2442 h 2731"/>
                <a:gd name="T120" fmla="*/ 110 w 1090"/>
                <a:gd name="T121" fmla="*/ 2674 h 27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0" h="2731">
                  <a:moveTo>
                    <a:pt x="110" y="2674"/>
                  </a:moveTo>
                  <a:lnTo>
                    <a:pt x="110" y="2674"/>
                  </a:lnTo>
                  <a:lnTo>
                    <a:pt x="124" y="2686"/>
                  </a:lnTo>
                  <a:lnTo>
                    <a:pt x="137" y="2697"/>
                  </a:lnTo>
                  <a:lnTo>
                    <a:pt x="153" y="2707"/>
                  </a:lnTo>
                  <a:lnTo>
                    <a:pt x="168" y="2714"/>
                  </a:lnTo>
                  <a:lnTo>
                    <a:pt x="183" y="2720"/>
                  </a:lnTo>
                  <a:lnTo>
                    <a:pt x="200" y="2724"/>
                  </a:lnTo>
                  <a:lnTo>
                    <a:pt x="216" y="2728"/>
                  </a:lnTo>
                  <a:lnTo>
                    <a:pt x="233" y="2729"/>
                  </a:lnTo>
                  <a:lnTo>
                    <a:pt x="251" y="2731"/>
                  </a:lnTo>
                  <a:lnTo>
                    <a:pt x="268" y="2729"/>
                  </a:lnTo>
                  <a:lnTo>
                    <a:pt x="304" y="2728"/>
                  </a:lnTo>
                  <a:lnTo>
                    <a:pt x="338" y="2724"/>
                  </a:lnTo>
                  <a:lnTo>
                    <a:pt x="372" y="2718"/>
                  </a:lnTo>
                  <a:lnTo>
                    <a:pt x="372" y="2718"/>
                  </a:lnTo>
                  <a:lnTo>
                    <a:pt x="387" y="2678"/>
                  </a:lnTo>
                  <a:lnTo>
                    <a:pt x="398" y="2639"/>
                  </a:lnTo>
                  <a:lnTo>
                    <a:pt x="409" y="2600"/>
                  </a:lnTo>
                  <a:lnTo>
                    <a:pt x="416" y="2563"/>
                  </a:lnTo>
                  <a:lnTo>
                    <a:pt x="423" y="2527"/>
                  </a:lnTo>
                  <a:lnTo>
                    <a:pt x="427" y="2492"/>
                  </a:lnTo>
                  <a:lnTo>
                    <a:pt x="430" y="2458"/>
                  </a:lnTo>
                  <a:lnTo>
                    <a:pt x="430" y="2423"/>
                  </a:lnTo>
                  <a:lnTo>
                    <a:pt x="430" y="2388"/>
                  </a:lnTo>
                  <a:lnTo>
                    <a:pt x="429" y="2354"/>
                  </a:lnTo>
                  <a:lnTo>
                    <a:pt x="426" y="2320"/>
                  </a:lnTo>
                  <a:lnTo>
                    <a:pt x="423" y="2286"/>
                  </a:lnTo>
                  <a:lnTo>
                    <a:pt x="415" y="2215"/>
                  </a:lnTo>
                  <a:lnTo>
                    <a:pt x="404" y="2140"/>
                  </a:lnTo>
                  <a:lnTo>
                    <a:pt x="404" y="2140"/>
                  </a:lnTo>
                  <a:lnTo>
                    <a:pt x="401" y="2118"/>
                  </a:lnTo>
                  <a:lnTo>
                    <a:pt x="400" y="2097"/>
                  </a:lnTo>
                  <a:lnTo>
                    <a:pt x="400" y="2076"/>
                  </a:lnTo>
                  <a:lnTo>
                    <a:pt x="401" y="2057"/>
                  </a:lnTo>
                  <a:lnTo>
                    <a:pt x="404" y="2037"/>
                  </a:lnTo>
                  <a:lnTo>
                    <a:pt x="406" y="2018"/>
                  </a:lnTo>
                  <a:lnTo>
                    <a:pt x="411" y="2000"/>
                  </a:lnTo>
                  <a:lnTo>
                    <a:pt x="416" y="1982"/>
                  </a:lnTo>
                  <a:lnTo>
                    <a:pt x="429" y="1946"/>
                  </a:lnTo>
                  <a:lnTo>
                    <a:pt x="441" y="1911"/>
                  </a:lnTo>
                  <a:lnTo>
                    <a:pt x="455" y="1876"/>
                  </a:lnTo>
                  <a:lnTo>
                    <a:pt x="467" y="1842"/>
                  </a:lnTo>
                  <a:lnTo>
                    <a:pt x="467" y="1842"/>
                  </a:lnTo>
                  <a:lnTo>
                    <a:pt x="477" y="1789"/>
                  </a:lnTo>
                  <a:lnTo>
                    <a:pt x="486" y="1738"/>
                  </a:lnTo>
                  <a:lnTo>
                    <a:pt x="492" y="1686"/>
                  </a:lnTo>
                  <a:lnTo>
                    <a:pt x="499" y="1634"/>
                  </a:lnTo>
                  <a:lnTo>
                    <a:pt x="505" y="1582"/>
                  </a:lnTo>
                  <a:lnTo>
                    <a:pt x="509" y="1530"/>
                  </a:lnTo>
                  <a:lnTo>
                    <a:pt x="516" y="1424"/>
                  </a:lnTo>
                  <a:lnTo>
                    <a:pt x="522" y="1319"/>
                  </a:lnTo>
                  <a:lnTo>
                    <a:pt x="527" y="1214"/>
                  </a:lnTo>
                  <a:lnTo>
                    <a:pt x="533" y="1108"/>
                  </a:lnTo>
                  <a:lnTo>
                    <a:pt x="538" y="1004"/>
                  </a:lnTo>
                  <a:lnTo>
                    <a:pt x="538" y="1004"/>
                  </a:lnTo>
                  <a:lnTo>
                    <a:pt x="549" y="1032"/>
                  </a:lnTo>
                  <a:lnTo>
                    <a:pt x="558" y="1061"/>
                  </a:lnTo>
                  <a:lnTo>
                    <a:pt x="565" y="1092"/>
                  </a:lnTo>
                  <a:lnTo>
                    <a:pt x="570" y="1122"/>
                  </a:lnTo>
                  <a:lnTo>
                    <a:pt x="576" y="1153"/>
                  </a:lnTo>
                  <a:lnTo>
                    <a:pt x="580" y="1183"/>
                  </a:lnTo>
                  <a:lnTo>
                    <a:pt x="585" y="1247"/>
                  </a:lnTo>
                  <a:lnTo>
                    <a:pt x="590" y="1311"/>
                  </a:lnTo>
                  <a:lnTo>
                    <a:pt x="592" y="1374"/>
                  </a:lnTo>
                  <a:lnTo>
                    <a:pt x="595" y="1438"/>
                  </a:lnTo>
                  <a:lnTo>
                    <a:pt x="599" y="1502"/>
                  </a:lnTo>
                  <a:lnTo>
                    <a:pt x="599" y="1502"/>
                  </a:lnTo>
                  <a:lnTo>
                    <a:pt x="606" y="1555"/>
                  </a:lnTo>
                  <a:lnTo>
                    <a:pt x="613" y="1607"/>
                  </a:lnTo>
                  <a:lnTo>
                    <a:pt x="623" y="1660"/>
                  </a:lnTo>
                  <a:lnTo>
                    <a:pt x="634" y="1714"/>
                  </a:lnTo>
                  <a:lnTo>
                    <a:pt x="646" y="1768"/>
                  </a:lnTo>
                  <a:lnTo>
                    <a:pt x="660" y="1822"/>
                  </a:lnTo>
                  <a:lnTo>
                    <a:pt x="677" y="1876"/>
                  </a:lnTo>
                  <a:lnTo>
                    <a:pt x="694" y="1931"/>
                  </a:lnTo>
                  <a:lnTo>
                    <a:pt x="694" y="1931"/>
                  </a:lnTo>
                  <a:lnTo>
                    <a:pt x="705" y="1960"/>
                  </a:lnTo>
                  <a:lnTo>
                    <a:pt x="713" y="1987"/>
                  </a:lnTo>
                  <a:lnTo>
                    <a:pt x="720" y="2017"/>
                  </a:lnTo>
                  <a:lnTo>
                    <a:pt x="725" y="2044"/>
                  </a:lnTo>
                  <a:lnTo>
                    <a:pt x="728" y="2072"/>
                  </a:lnTo>
                  <a:lnTo>
                    <a:pt x="731" y="2100"/>
                  </a:lnTo>
                  <a:lnTo>
                    <a:pt x="734" y="2152"/>
                  </a:lnTo>
                  <a:lnTo>
                    <a:pt x="737" y="2202"/>
                  </a:lnTo>
                  <a:lnTo>
                    <a:pt x="739" y="2225"/>
                  </a:lnTo>
                  <a:lnTo>
                    <a:pt x="741" y="2247"/>
                  </a:lnTo>
                  <a:lnTo>
                    <a:pt x="745" y="2266"/>
                  </a:lnTo>
                  <a:lnTo>
                    <a:pt x="750" y="2284"/>
                  </a:lnTo>
                  <a:lnTo>
                    <a:pt x="757" y="2301"/>
                  </a:lnTo>
                  <a:lnTo>
                    <a:pt x="766" y="2315"/>
                  </a:lnTo>
                  <a:lnTo>
                    <a:pt x="766" y="2315"/>
                  </a:lnTo>
                  <a:lnTo>
                    <a:pt x="764" y="2340"/>
                  </a:lnTo>
                  <a:lnTo>
                    <a:pt x="761" y="2363"/>
                  </a:lnTo>
                  <a:lnTo>
                    <a:pt x="756" y="2384"/>
                  </a:lnTo>
                  <a:lnTo>
                    <a:pt x="750" y="2405"/>
                  </a:lnTo>
                  <a:lnTo>
                    <a:pt x="742" y="2423"/>
                  </a:lnTo>
                  <a:lnTo>
                    <a:pt x="735" y="2441"/>
                  </a:lnTo>
                  <a:lnTo>
                    <a:pt x="718" y="2476"/>
                  </a:lnTo>
                  <a:lnTo>
                    <a:pt x="712" y="2494"/>
                  </a:lnTo>
                  <a:lnTo>
                    <a:pt x="706" y="2510"/>
                  </a:lnTo>
                  <a:lnTo>
                    <a:pt x="702" y="2527"/>
                  </a:lnTo>
                  <a:lnTo>
                    <a:pt x="699" y="2545"/>
                  </a:lnTo>
                  <a:lnTo>
                    <a:pt x="699" y="2564"/>
                  </a:lnTo>
                  <a:lnTo>
                    <a:pt x="700" y="2584"/>
                  </a:lnTo>
                  <a:lnTo>
                    <a:pt x="706" y="2605"/>
                  </a:lnTo>
                  <a:lnTo>
                    <a:pt x="714" y="2627"/>
                  </a:lnTo>
                  <a:lnTo>
                    <a:pt x="714" y="2627"/>
                  </a:lnTo>
                  <a:lnTo>
                    <a:pt x="735" y="2636"/>
                  </a:lnTo>
                  <a:lnTo>
                    <a:pt x="757" y="2646"/>
                  </a:lnTo>
                  <a:lnTo>
                    <a:pt x="778" y="2654"/>
                  </a:lnTo>
                  <a:lnTo>
                    <a:pt x="799" y="2660"/>
                  </a:lnTo>
                  <a:lnTo>
                    <a:pt x="820" y="2666"/>
                  </a:lnTo>
                  <a:lnTo>
                    <a:pt x="842" y="2670"/>
                  </a:lnTo>
                  <a:lnTo>
                    <a:pt x="863" y="2671"/>
                  </a:lnTo>
                  <a:lnTo>
                    <a:pt x="884" y="2673"/>
                  </a:lnTo>
                  <a:lnTo>
                    <a:pt x="906" y="2673"/>
                  </a:lnTo>
                  <a:lnTo>
                    <a:pt x="927" y="2671"/>
                  </a:lnTo>
                  <a:lnTo>
                    <a:pt x="947" y="2667"/>
                  </a:lnTo>
                  <a:lnTo>
                    <a:pt x="968" y="2663"/>
                  </a:lnTo>
                  <a:lnTo>
                    <a:pt x="990" y="2657"/>
                  </a:lnTo>
                  <a:lnTo>
                    <a:pt x="1011" y="2650"/>
                  </a:lnTo>
                  <a:lnTo>
                    <a:pt x="1032" y="2643"/>
                  </a:lnTo>
                  <a:lnTo>
                    <a:pt x="1054" y="2634"/>
                  </a:lnTo>
                  <a:lnTo>
                    <a:pt x="1054" y="2634"/>
                  </a:lnTo>
                  <a:lnTo>
                    <a:pt x="1044" y="2611"/>
                  </a:lnTo>
                  <a:lnTo>
                    <a:pt x="1036" y="2591"/>
                  </a:lnTo>
                  <a:lnTo>
                    <a:pt x="1028" y="2569"/>
                  </a:lnTo>
                  <a:lnTo>
                    <a:pt x="1024" y="2548"/>
                  </a:lnTo>
                  <a:lnTo>
                    <a:pt x="1022" y="2538"/>
                  </a:lnTo>
                  <a:lnTo>
                    <a:pt x="1022" y="2528"/>
                  </a:lnTo>
                  <a:lnTo>
                    <a:pt x="1022" y="2519"/>
                  </a:lnTo>
                  <a:lnTo>
                    <a:pt x="1024" y="2509"/>
                  </a:lnTo>
                  <a:lnTo>
                    <a:pt x="1026" y="2499"/>
                  </a:lnTo>
                  <a:lnTo>
                    <a:pt x="1031" y="2489"/>
                  </a:lnTo>
                  <a:lnTo>
                    <a:pt x="1036" y="2481"/>
                  </a:lnTo>
                  <a:lnTo>
                    <a:pt x="1043" y="2473"/>
                  </a:lnTo>
                  <a:lnTo>
                    <a:pt x="1043" y="2473"/>
                  </a:lnTo>
                  <a:lnTo>
                    <a:pt x="1051" y="2470"/>
                  </a:lnTo>
                  <a:lnTo>
                    <a:pt x="1060" y="2466"/>
                  </a:lnTo>
                  <a:lnTo>
                    <a:pt x="1065" y="2462"/>
                  </a:lnTo>
                  <a:lnTo>
                    <a:pt x="1072" y="2456"/>
                  </a:lnTo>
                  <a:lnTo>
                    <a:pt x="1076" y="2451"/>
                  </a:lnTo>
                  <a:lnTo>
                    <a:pt x="1080" y="2444"/>
                  </a:lnTo>
                  <a:lnTo>
                    <a:pt x="1085" y="2437"/>
                  </a:lnTo>
                  <a:lnTo>
                    <a:pt x="1087" y="2430"/>
                  </a:lnTo>
                  <a:lnTo>
                    <a:pt x="1090" y="2412"/>
                  </a:lnTo>
                  <a:lnTo>
                    <a:pt x="1090" y="2394"/>
                  </a:lnTo>
                  <a:lnTo>
                    <a:pt x="1089" y="2372"/>
                  </a:lnTo>
                  <a:lnTo>
                    <a:pt x="1085" y="2348"/>
                  </a:lnTo>
                  <a:lnTo>
                    <a:pt x="1085" y="2348"/>
                  </a:lnTo>
                  <a:lnTo>
                    <a:pt x="1083" y="2313"/>
                  </a:lnTo>
                  <a:lnTo>
                    <a:pt x="1080" y="2279"/>
                  </a:lnTo>
                  <a:lnTo>
                    <a:pt x="1078" y="2245"/>
                  </a:lnTo>
                  <a:lnTo>
                    <a:pt x="1074" y="2211"/>
                  </a:lnTo>
                  <a:lnTo>
                    <a:pt x="1062" y="2146"/>
                  </a:lnTo>
                  <a:lnTo>
                    <a:pt x="1051" y="2080"/>
                  </a:lnTo>
                  <a:lnTo>
                    <a:pt x="1040" y="2015"/>
                  </a:lnTo>
                  <a:lnTo>
                    <a:pt x="1031" y="1951"/>
                  </a:lnTo>
                  <a:lnTo>
                    <a:pt x="1028" y="1919"/>
                  </a:lnTo>
                  <a:lnTo>
                    <a:pt x="1025" y="1888"/>
                  </a:lnTo>
                  <a:lnTo>
                    <a:pt x="1025" y="1856"/>
                  </a:lnTo>
                  <a:lnTo>
                    <a:pt x="1025" y="1824"/>
                  </a:lnTo>
                  <a:lnTo>
                    <a:pt x="1025" y="1824"/>
                  </a:lnTo>
                  <a:lnTo>
                    <a:pt x="1028" y="1753"/>
                  </a:lnTo>
                  <a:lnTo>
                    <a:pt x="1032" y="1680"/>
                  </a:lnTo>
                  <a:lnTo>
                    <a:pt x="1036" y="1607"/>
                  </a:lnTo>
                  <a:lnTo>
                    <a:pt x="1040" y="1535"/>
                  </a:lnTo>
                  <a:lnTo>
                    <a:pt x="1042" y="1465"/>
                  </a:lnTo>
                  <a:lnTo>
                    <a:pt x="1042" y="1429"/>
                  </a:lnTo>
                  <a:lnTo>
                    <a:pt x="1040" y="1392"/>
                  </a:lnTo>
                  <a:lnTo>
                    <a:pt x="1037" y="1358"/>
                  </a:lnTo>
                  <a:lnTo>
                    <a:pt x="1033" y="1323"/>
                  </a:lnTo>
                  <a:lnTo>
                    <a:pt x="1029" y="1288"/>
                  </a:lnTo>
                  <a:lnTo>
                    <a:pt x="1022" y="1255"/>
                  </a:lnTo>
                  <a:lnTo>
                    <a:pt x="1022" y="1255"/>
                  </a:lnTo>
                  <a:lnTo>
                    <a:pt x="1032" y="1225"/>
                  </a:lnTo>
                  <a:lnTo>
                    <a:pt x="1039" y="1193"/>
                  </a:lnTo>
                  <a:lnTo>
                    <a:pt x="1047" y="1158"/>
                  </a:lnTo>
                  <a:lnTo>
                    <a:pt x="1053" y="1122"/>
                  </a:lnTo>
                  <a:lnTo>
                    <a:pt x="1060" y="1083"/>
                  </a:lnTo>
                  <a:lnTo>
                    <a:pt x="1064" y="1044"/>
                  </a:lnTo>
                  <a:lnTo>
                    <a:pt x="1068" y="1004"/>
                  </a:lnTo>
                  <a:lnTo>
                    <a:pt x="1069" y="963"/>
                  </a:lnTo>
                  <a:lnTo>
                    <a:pt x="1071" y="921"/>
                  </a:lnTo>
                  <a:lnTo>
                    <a:pt x="1071" y="878"/>
                  </a:lnTo>
                  <a:lnTo>
                    <a:pt x="1069" y="835"/>
                  </a:lnTo>
                  <a:lnTo>
                    <a:pt x="1067" y="793"/>
                  </a:lnTo>
                  <a:lnTo>
                    <a:pt x="1062" y="752"/>
                  </a:lnTo>
                  <a:lnTo>
                    <a:pt x="1055" y="710"/>
                  </a:lnTo>
                  <a:lnTo>
                    <a:pt x="1049" y="670"/>
                  </a:lnTo>
                  <a:lnTo>
                    <a:pt x="1037" y="631"/>
                  </a:lnTo>
                  <a:lnTo>
                    <a:pt x="951" y="0"/>
                  </a:lnTo>
                  <a:lnTo>
                    <a:pt x="51" y="0"/>
                  </a:lnTo>
                  <a:lnTo>
                    <a:pt x="13" y="712"/>
                  </a:lnTo>
                  <a:lnTo>
                    <a:pt x="13" y="712"/>
                  </a:lnTo>
                  <a:lnTo>
                    <a:pt x="7" y="732"/>
                  </a:lnTo>
                  <a:lnTo>
                    <a:pt x="4" y="752"/>
                  </a:lnTo>
                  <a:lnTo>
                    <a:pt x="1" y="771"/>
                  </a:lnTo>
                  <a:lnTo>
                    <a:pt x="0" y="791"/>
                  </a:lnTo>
                  <a:lnTo>
                    <a:pt x="0" y="810"/>
                  </a:lnTo>
                  <a:lnTo>
                    <a:pt x="1" y="829"/>
                  </a:lnTo>
                  <a:lnTo>
                    <a:pt x="6" y="868"/>
                  </a:lnTo>
                  <a:lnTo>
                    <a:pt x="14" y="906"/>
                  </a:lnTo>
                  <a:lnTo>
                    <a:pt x="21" y="945"/>
                  </a:lnTo>
                  <a:lnTo>
                    <a:pt x="29" y="982"/>
                  </a:lnTo>
                  <a:lnTo>
                    <a:pt x="36" y="1021"/>
                  </a:lnTo>
                  <a:lnTo>
                    <a:pt x="36" y="1021"/>
                  </a:lnTo>
                  <a:lnTo>
                    <a:pt x="33" y="1047"/>
                  </a:lnTo>
                  <a:lnTo>
                    <a:pt x="32" y="1074"/>
                  </a:lnTo>
                  <a:lnTo>
                    <a:pt x="32" y="1100"/>
                  </a:lnTo>
                  <a:lnTo>
                    <a:pt x="32" y="1126"/>
                  </a:lnTo>
                  <a:lnTo>
                    <a:pt x="35" y="1179"/>
                  </a:lnTo>
                  <a:lnTo>
                    <a:pt x="40" y="1232"/>
                  </a:lnTo>
                  <a:lnTo>
                    <a:pt x="49" y="1284"/>
                  </a:lnTo>
                  <a:lnTo>
                    <a:pt x="57" y="1337"/>
                  </a:lnTo>
                  <a:lnTo>
                    <a:pt x="75" y="1442"/>
                  </a:lnTo>
                  <a:lnTo>
                    <a:pt x="75" y="1442"/>
                  </a:lnTo>
                  <a:lnTo>
                    <a:pt x="67" y="1505"/>
                  </a:lnTo>
                  <a:lnTo>
                    <a:pt x="61" y="1567"/>
                  </a:lnTo>
                  <a:lnTo>
                    <a:pt x="58" y="1628"/>
                  </a:lnTo>
                  <a:lnTo>
                    <a:pt x="58" y="1691"/>
                  </a:lnTo>
                  <a:lnTo>
                    <a:pt x="58" y="1753"/>
                  </a:lnTo>
                  <a:lnTo>
                    <a:pt x="61" y="1814"/>
                  </a:lnTo>
                  <a:lnTo>
                    <a:pt x="67" y="1939"/>
                  </a:lnTo>
                  <a:lnTo>
                    <a:pt x="67" y="1939"/>
                  </a:lnTo>
                  <a:lnTo>
                    <a:pt x="69" y="1972"/>
                  </a:lnTo>
                  <a:lnTo>
                    <a:pt x="72" y="2008"/>
                  </a:lnTo>
                  <a:lnTo>
                    <a:pt x="72" y="2046"/>
                  </a:lnTo>
                  <a:lnTo>
                    <a:pt x="72" y="2083"/>
                  </a:lnTo>
                  <a:lnTo>
                    <a:pt x="71" y="2158"/>
                  </a:lnTo>
                  <a:lnTo>
                    <a:pt x="71" y="2233"/>
                  </a:lnTo>
                  <a:lnTo>
                    <a:pt x="72" y="2270"/>
                  </a:lnTo>
                  <a:lnTo>
                    <a:pt x="74" y="2305"/>
                  </a:lnTo>
                  <a:lnTo>
                    <a:pt x="78" y="2340"/>
                  </a:lnTo>
                  <a:lnTo>
                    <a:pt x="83" y="2372"/>
                  </a:lnTo>
                  <a:lnTo>
                    <a:pt x="90" y="2402"/>
                  </a:lnTo>
                  <a:lnTo>
                    <a:pt x="96" y="2416"/>
                  </a:lnTo>
                  <a:lnTo>
                    <a:pt x="101" y="2430"/>
                  </a:lnTo>
                  <a:lnTo>
                    <a:pt x="107" y="2442"/>
                  </a:lnTo>
                  <a:lnTo>
                    <a:pt x="114" y="2455"/>
                  </a:lnTo>
                  <a:lnTo>
                    <a:pt x="122" y="2466"/>
                  </a:lnTo>
                  <a:lnTo>
                    <a:pt x="130" y="2477"/>
                  </a:lnTo>
                  <a:lnTo>
                    <a:pt x="110" y="2674"/>
                  </a:lnTo>
                  <a:lnTo>
                    <a:pt x="110" y="2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1" name="Line 349"/>
            <p:cNvSpPr>
              <a:spLocks noChangeShapeType="1"/>
            </p:cNvSpPr>
            <p:nvPr/>
          </p:nvSpPr>
          <p:spPr bwMode="auto">
            <a:xfrm flipH="1">
              <a:off x="3703638" y="50260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2" name="Freeform 350"/>
            <p:cNvSpPr/>
            <p:nvPr/>
          </p:nvSpPr>
          <p:spPr bwMode="auto">
            <a:xfrm>
              <a:off x="3644901" y="3611563"/>
              <a:ext cx="576263" cy="1443038"/>
            </a:xfrm>
            <a:custGeom>
              <a:gdLst>
                <a:gd name="T0" fmla="*/ 137 w 1090"/>
                <a:gd name="T1" fmla="*/ 2697 h 2729"/>
                <a:gd name="T2" fmla="*/ 200 w 1090"/>
                <a:gd name="T3" fmla="*/ 2724 h 2729"/>
                <a:gd name="T4" fmla="*/ 268 w 1090"/>
                <a:gd name="T5" fmla="*/ 2729 h 2729"/>
                <a:gd name="T6" fmla="*/ 372 w 1090"/>
                <a:gd name="T7" fmla="*/ 2718 h 2729"/>
                <a:gd name="T8" fmla="*/ 416 w 1090"/>
                <a:gd name="T9" fmla="*/ 2563 h 2729"/>
                <a:gd name="T10" fmla="*/ 430 w 1090"/>
                <a:gd name="T11" fmla="*/ 2423 h 2729"/>
                <a:gd name="T12" fmla="*/ 423 w 1090"/>
                <a:gd name="T13" fmla="*/ 2286 h 2729"/>
                <a:gd name="T14" fmla="*/ 401 w 1090"/>
                <a:gd name="T15" fmla="*/ 2118 h 2729"/>
                <a:gd name="T16" fmla="*/ 404 w 1090"/>
                <a:gd name="T17" fmla="*/ 2037 h 2729"/>
                <a:gd name="T18" fmla="*/ 429 w 1090"/>
                <a:gd name="T19" fmla="*/ 1946 h 2729"/>
                <a:gd name="T20" fmla="*/ 467 w 1090"/>
                <a:gd name="T21" fmla="*/ 1840 h 2729"/>
                <a:gd name="T22" fmla="*/ 499 w 1090"/>
                <a:gd name="T23" fmla="*/ 1634 h 2729"/>
                <a:gd name="T24" fmla="*/ 522 w 1090"/>
                <a:gd name="T25" fmla="*/ 1319 h 2729"/>
                <a:gd name="T26" fmla="*/ 538 w 1090"/>
                <a:gd name="T27" fmla="*/ 1004 h 2729"/>
                <a:gd name="T28" fmla="*/ 570 w 1090"/>
                <a:gd name="T29" fmla="*/ 1122 h 2729"/>
                <a:gd name="T30" fmla="*/ 590 w 1090"/>
                <a:gd name="T31" fmla="*/ 1311 h 2729"/>
                <a:gd name="T32" fmla="*/ 599 w 1090"/>
                <a:gd name="T33" fmla="*/ 1502 h 2729"/>
                <a:gd name="T34" fmla="*/ 634 w 1090"/>
                <a:gd name="T35" fmla="*/ 1714 h 2729"/>
                <a:gd name="T36" fmla="*/ 694 w 1090"/>
                <a:gd name="T37" fmla="*/ 1931 h 2729"/>
                <a:gd name="T38" fmla="*/ 720 w 1090"/>
                <a:gd name="T39" fmla="*/ 2017 h 2729"/>
                <a:gd name="T40" fmla="*/ 734 w 1090"/>
                <a:gd name="T41" fmla="*/ 2152 h 2729"/>
                <a:gd name="T42" fmla="*/ 745 w 1090"/>
                <a:gd name="T43" fmla="*/ 2266 h 2729"/>
                <a:gd name="T44" fmla="*/ 766 w 1090"/>
                <a:gd name="T45" fmla="*/ 2315 h 2729"/>
                <a:gd name="T46" fmla="*/ 750 w 1090"/>
                <a:gd name="T47" fmla="*/ 2405 h 2729"/>
                <a:gd name="T48" fmla="*/ 712 w 1090"/>
                <a:gd name="T49" fmla="*/ 2494 h 2729"/>
                <a:gd name="T50" fmla="*/ 699 w 1090"/>
                <a:gd name="T51" fmla="*/ 2564 h 2729"/>
                <a:gd name="T52" fmla="*/ 714 w 1090"/>
                <a:gd name="T53" fmla="*/ 2627 h 2729"/>
                <a:gd name="T54" fmla="*/ 799 w 1090"/>
                <a:gd name="T55" fmla="*/ 2660 h 2729"/>
                <a:gd name="T56" fmla="*/ 884 w 1090"/>
                <a:gd name="T57" fmla="*/ 2673 h 2729"/>
                <a:gd name="T58" fmla="*/ 968 w 1090"/>
                <a:gd name="T59" fmla="*/ 2663 h 2729"/>
                <a:gd name="T60" fmla="*/ 1054 w 1090"/>
                <a:gd name="T61" fmla="*/ 2634 h 2729"/>
                <a:gd name="T62" fmla="*/ 1028 w 1090"/>
                <a:gd name="T63" fmla="*/ 2569 h 2729"/>
                <a:gd name="T64" fmla="*/ 1022 w 1090"/>
                <a:gd name="T65" fmla="*/ 2519 h 2729"/>
                <a:gd name="T66" fmla="*/ 1036 w 1090"/>
                <a:gd name="T67" fmla="*/ 2481 h 2729"/>
                <a:gd name="T68" fmla="*/ 1060 w 1090"/>
                <a:gd name="T69" fmla="*/ 2466 h 2729"/>
                <a:gd name="T70" fmla="*/ 1080 w 1090"/>
                <a:gd name="T71" fmla="*/ 2444 h 2729"/>
                <a:gd name="T72" fmla="*/ 1090 w 1090"/>
                <a:gd name="T73" fmla="*/ 2394 h 2729"/>
                <a:gd name="T74" fmla="*/ 1083 w 1090"/>
                <a:gd name="T75" fmla="*/ 2313 h 2729"/>
                <a:gd name="T76" fmla="*/ 1062 w 1090"/>
                <a:gd name="T77" fmla="*/ 2146 h 2729"/>
                <a:gd name="T78" fmla="*/ 1028 w 1090"/>
                <a:gd name="T79" fmla="*/ 1919 h 2729"/>
                <a:gd name="T80" fmla="*/ 1025 w 1090"/>
                <a:gd name="T81" fmla="*/ 1825 h 2729"/>
                <a:gd name="T82" fmla="*/ 1040 w 1090"/>
                <a:gd name="T83" fmla="*/ 1535 h 2729"/>
                <a:gd name="T84" fmla="*/ 1037 w 1090"/>
                <a:gd name="T85" fmla="*/ 1358 h 2729"/>
                <a:gd name="T86" fmla="*/ 1022 w 1090"/>
                <a:gd name="T87" fmla="*/ 1255 h 2729"/>
                <a:gd name="T88" fmla="*/ 1053 w 1090"/>
                <a:gd name="T89" fmla="*/ 1122 h 2729"/>
                <a:gd name="T90" fmla="*/ 1069 w 1090"/>
                <a:gd name="T91" fmla="*/ 963 h 2729"/>
                <a:gd name="T92" fmla="*/ 1067 w 1090"/>
                <a:gd name="T93" fmla="*/ 793 h 2729"/>
                <a:gd name="T94" fmla="*/ 1037 w 1090"/>
                <a:gd name="T95" fmla="*/ 631 h 2729"/>
                <a:gd name="T96" fmla="*/ 13 w 1090"/>
                <a:gd name="T97" fmla="*/ 712 h 2729"/>
                <a:gd name="T98" fmla="*/ 0 w 1090"/>
                <a:gd name="T99" fmla="*/ 792 h 2729"/>
                <a:gd name="T100" fmla="*/ 14 w 1090"/>
                <a:gd name="T101" fmla="*/ 907 h 2729"/>
                <a:gd name="T102" fmla="*/ 36 w 1090"/>
                <a:gd name="T103" fmla="*/ 1021 h 2729"/>
                <a:gd name="T104" fmla="*/ 32 w 1090"/>
                <a:gd name="T105" fmla="*/ 1126 h 2729"/>
                <a:gd name="T106" fmla="*/ 57 w 1090"/>
                <a:gd name="T107" fmla="*/ 1337 h 2729"/>
                <a:gd name="T108" fmla="*/ 61 w 1090"/>
                <a:gd name="T109" fmla="*/ 1567 h 2729"/>
                <a:gd name="T110" fmla="*/ 61 w 1090"/>
                <a:gd name="T111" fmla="*/ 1814 h 2729"/>
                <a:gd name="T112" fmla="*/ 72 w 1090"/>
                <a:gd name="T113" fmla="*/ 2008 h 2729"/>
                <a:gd name="T114" fmla="*/ 71 w 1090"/>
                <a:gd name="T115" fmla="*/ 2233 h 2729"/>
                <a:gd name="T116" fmla="*/ 83 w 1090"/>
                <a:gd name="T117" fmla="*/ 2372 h 2729"/>
                <a:gd name="T118" fmla="*/ 107 w 1090"/>
                <a:gd name="T119" fmla="*/ 2442 h 2729"/>
                <a:gd name="T120" fmla="*/ 110 w 1090"/>
                <a:gd name="T121" fmla="*/ 2674 h 27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0" h="2729">
                  <a:moveTo>
                    <a:pt x="110" y="2674"/>
                  </a:moveTo>
                  <a:lnTo>
                    <a:pt x="110" y="2674"/>
                  </a:lnTo>
                  <a:lnTo>
                    <a:pt x="124" y="2686"/>
                  </a:lnTo>
                  <a:lnTo>
                    <a:pt x="137" y="2697"/>
                  </a:lnTo>
                  <a:lnTo>
                    <a:pt x="153" y="2707"/>
                  </a:lnTo>
                  <a:lnTo>
                    <a:pt x="168" y="2714"/>
                  </a:lnTo>
                  <a:lnTo>
                    <a:pt x="183" y="2720"/>
                  </a:lnTo>
                  <a:lnTo>
                    <a:pt x="200" y="2724"/>
                  </a:lnTo>
                  <a:lnTo>
                    <a:pt x="216" y="2727"/>
                  </a:lnTo>
                  <a:lnTo>
                    <a:pt x="233" y="2729"/>
                  </a:lnTo>
                  <a:lnTo>
                    <a:pt x="251" y="2729"/>
                  </a:lnTo>
                  <a:lnTo>
                    <a:pt x="268" y="2729"/>
                  </a:lnTo>
                  <a:lnTo>
                    <a:pt x="304" y="2728"/>
                  </a:lnTo>
                  <a:lnTo>
                    <a:pt x="338" y="2724"/>
                  </a:lnTo>
                  <a:lnTo>
                    <a:pt x="372" y="2718"/>
                  </a:lnTo>
                  <a:lnTo>
                    <a:pt x="372" y="2718"/>
                  </a:lnTo>
                  <a:lnTo>
                    <a:pt x="387" y="2678"/>
                  </a:lnTo>
                  <a:lnTo>
                    <a:pt x="398" y="2639"/>
                  </a:lnTo>
                  <a:lnTo>
                    <a:pt x="409" y="2600"/>
                  </a:lnTo>
                  <a:lnTo>
                    <a:pt x="416" y="2563"/>
                  </a:lnTo>
                  <a:lnTo>
                    <a:pt x="423" y="2527"/>
                  </a:lnTo>
                  <a:lnTo>
                    <a:pt x="427" y="2492"/>
                  </a:lnTo>
                  <a:lnTo>
                    <a:pt x="430" y="2458"/>
                  </a:lnTo>
                  <a:lnTo>
                    <a:pt x="430" y="2423"/>
                  </a:lnTo>
                  <a:lnTo>
                    <a:pt x="430" y="2388"/>
                  </a:lnTo>
                  <a:lnTo>
                    <a:pt x="429" y="2354"/>
                  </a:lnTo>
                  <a:lnTo>
                    <a:pt x="426" y="2320"/>
                  </a:lnTo>
                  <a:lnTo>
                    <a:pt x="423" y="2286"/>
                  </a:lnTo>
                  <a:lnTo>
                    <a:pt x="415" y="2215"/>
                  </a:lnTo>
                  <a:lnTo>
                    <a:pt x="404" y="2140"/>
                  </a:lnTo>
                  <a:lnTo>
                    <a:pt x="404" y="2140"/>
                  </a:lnTo>
                  <a:lnTo>
                    <a:pt x="401" y="2118"/>
                  </a:lnTo>
                  <a:lnTo>
                    <a:pt x="400" y="2097"/>
                  </a:lnTo>
                  <a:lnTo>
                    <a:pt x="400" y="2076"/>
                  </a:lnTo>
                  <a:lnTo>
                    <a:pt x="401" y="2057"/>
                  </a:lnTo>
                  <a:lnTo>
                    <a:pt x="404" y="2037"/>
                  </a:lnTo>
                  <a:lnTo>
                    <a:pt x="406" y="2018"/>
                  </a:lnTo>
                  <a:lnTo>
                    <a:pt x="411" y="2000"/>
                  </a:lnTo>
                  <a:lnTo>
                    <a:pt x="416" y="1982"/>
                  </a:lnTo>
                  <a:lnTo>
                    <a:pt x="429" y="1946"/>
                  </a:lnTo>
                  <a:lnTo>
                    <a:pt x="441" y="1911"/>
                  </a:lnTo>
                  <a:lnTo>
                    <a:pt x="455" y="1876"/>
                  </a:lnTo>
                  <a:lnTo>
                    <a:pt x="467" y="1840"/>
                  </a:lnTo>
                  <a:lnTo>
                    <a:pt x="467" y="1840"/>
                  </a:lnTo>
                  <a:lnTo>
                    <a:pt x="477" y="1789"/>
                  </a:lnTo>
                  <a:lnTo>
                    <a:pt x="486" y="1738"/>
                  </a:lnTo>
                  <a:lnTo>
                    <a:pt x="492" y="1686"/>
                  </a:lnTo>
                  <a:lnTo>
                    <a:pt x="499" y="1634"/>
                  </a:lnTo>
                  <a:lnTo>
                    <a:pt x="505" y="1582"/>
                  </a:lnTo>
                  <a:lnTo>
                    <a:pt x="509" y="1530"/>
                  </a:lnTo>
                  <a:lnTo>
                    <a:pt x="516" y="1424"/>
                  </a:lnTo>
                  <a:lnTo>
                    <a:pt x="522" y="1319"/>
                  </a:lnTo>
                  <a:lnTo>
                    <a:pt x="527" y="1214"/>
                  </a:lnTo>
                  <a:lnTo>
                    <a:pt x="533" y="1108"/>
                  </a:lnTo>
                  <a:lnTo>
                    <a:pt x="538" y="1004"/>
                  </a:lnTo>
                  <a:lnTo>
                    <a:pt x="538" y="1004"/>
                  </a:lnTo>
                  <a:lnTo>
                    <a:pt x="549" y="1032"/>
                  </a:lnTo>
                  <a:lnTo>
                    <a:pt x="558" y="1061"/>
                  </a:lnTo>
                  <a:lnTo>
                    <a:pt x="565" y="1092"/>
                  </a:lnTo>
                  <a:lnTo>
                    <a:pt x="570" y="1122"/>
                  </a:lnTo>
                  <a:lnTo>
                    <a:pt x="576" y="1153"/>
                  </a:lnTo>
                  <a:lnTo>
                    <a:pt x="580" y="1183"/>
                  </a:lnTo>
                  <a:lnTo>
                    <a:pt x="585" y="1247"/>
                  </a:lnTo>
                  <a:lnTo>
                    <a:pt x="590" y="1311"/>
                  </a:lnTo>
                  <a:lnTo>
                    <a:pt x="592" y="1374"/>
                  </a:lnTo>
                  <a:lnTo>
                    <a:pt x="595" y="1438"/>
                  </a:lnTo>
                  <a:lnTo>
                    <a:pt x="599" y="1502"/>
                  </a:lnTo>
                  <a:lnTo>
                    <a:pt x="599" y="1502"/>
                  </a:lnTo>
                  <a:lnTo>
                    <a:pt x="606" y="1555"/>
                  </a:lnTo>
                  <a:lnTo>
                    <a:pt x="613" y="1607"/>
                  </a:lnTo>
                  <a:lnTo>
                    <a:pt x="623" y="1660"/>
                  </a:lnTo>
                  <a:lnTo>
                    <a:pt x="634" y="1714"/>
                  </a:lnTo>
                  <a:lnTo>
                    <a:pt x="646" y="1768"/>
                  </a:lnTo>
                  <a:lnTo>
                    <a:pt x="660" y="1822"/>
                  </a:lnTo>
                  <a:lnTo>
                    <a:pt x="677" y="1876"/>
                  </a:lnTo>
                  <a:lnTo>
                    <a:pt x="694" y="1931"/>
                  </a:lnTo>
                  <a:lnTo>
                    <a:pt x="694" y="1931"/>
                  </a:lnTo>
                  <a:lnTo>
                    <a:pt x="705" y="1960"/>
                  </a:lnTo>
                  <a:lnTo>
                    <a:pt x="713" y="1987"/>
                  </a:lnTo>
                  <a:lnTo>
                    <a:pt x="720" y="2017"/>
                  </a:lnTo>
                  <a:lnTo>
                    <a:pt x="725" y="2044"/>
                  </a:lnTo>
                  <a:lnTo>
                    <a:pt x="728" y="2072"/>
                  </a:lnTo>
                  <a:lnTo>
                    <a:pt x="731" y="2100"/>
                  </a:lnTo>
                  <a:lnTo>
                    <a:pt x="734" y="2152"/>
                  </a:lnTo>
                  <a:lnTo>
                    <a:pt x="737" y="2202"/>
                  </a:lnTo>
                  <a:lnTo>
                    <a:pt x="739" y="2225"/>
                  </a:lnTo>
                  <a:lnTo>
                    <a:pt x="741" y="2247"/>
                  </a:lnTo>
                  <a:lnTo>
                    <a:pt x="745" y="2266"/>
                  </a:lnTo>
                  <a:lnTo>
                    <a:pt x="750" y="2284"/>
                  </a:lnTo>
                  <a:lnTo>
                    <a:pt x="757" y="2301"/>
                  </a:lnTo>
                  <a:lnTo>
                    <a:pt x="766" y="2315"/>
                  </a:lnTo>
                  <a:lnTo>
                    <a:pt x="766" y="2315"/>
                  </a:lnTo>
                  <a:lnTo>
                    <a:pt x="764" y="2340"/>
                  </a:lnTo>
                  <a:lnTo>
                    <a:pt x="761" y="2363"/>
                  </a:lnTo>
                  <a:lnTo>
                    <a:pt x="756" y="2384"/>
                  </a:lnTo>
                  <a:lnTo>
                    <a:pt x="750" y="2405"/>
                  </a:lnTo>
                  <a:lnTo>
                    <a:pt x="742" y="2423"/>
                  </a:lnTo>
                  <a:lnTo>
                    <a:pt x="735" y="2441"/>
                  </a:lnTo>
                  <a:lnTo>
                    <a:pt x="718" y="2476"/>
                  </a:lnTo>
                  <a:lnTo>
                    <a:pt x="712" y="2494"/>
                  </a:lnTo>
                  <a:lnTo>
                    <a:pt x="706" y="2510"/>
                  </a:lnTo>
                  <a:lnTo>
                    <a:pt x="702" y="2527"/>
                  </a:lnTo>
                  <a:lnTo>
                    <a:pt x="699" y="2545"/>
                  </a:lnTo>
                  <a:lnTo>
                    <a:pt x="699" y="2564"/>
                  </a:lnTo>
                  <a:lnTo>
                    <a:pt x="700" y="2584"/>
                  </a:lnTo>
                  <a:lnTo>
                    <a:pt x="706" y="2605"/>
                  </a:lnTo>
                  <a:lnTo>
                    <a:pt x="714" y="2627"/>
                  </a:lnTo>
                  <a:lnTo>
                    <a:pt x="714" y="2627"/>
                  </a:lnTo>
                  <a:lnTo>
                    <a:pt x="735" y="2636"/>
                  </a:lnTo>
                  <a:lnTo>
                    <a:pt x="757" y="2646"/>
                  </a:lnTo>
                  <a:lnTo>
                    <a:pt x="778" y="2654"/>
                  </a:lnTo>
                  <a:lnTo>
                    <a:pt x="799" y="2660"/>
                  </a:lnTo>
                  <a:lnTo>
                    <a:pt x="820" y="2666"/>
                  </a:lnTo>
                  <a:lnTo>
                    <a:pt x="842" y="2670"/>
                  </a:lnTo>
                  <a:lnTo>
                    <a:pt x="863" y="2671"/>
                  </a:lnTo>
                  <a:lnTo>
                    <a:pt x="884" y="2673"/>
                  </a:lnTo>
                  <a:lnTo>
                    <a:pt x="906" y="2673"/>
                  </a:lnTo>
                  <a:lnTo>
                    <a:pt x="927" y="2670"/>
                  </a:lnTo>
                  <a:lnTo>
                    <a:pt x="947" y="2667"/>
                  </a:lnTo>
                  <a:lnTo>
                    <a:pt x="968" y="2663"/>
                  </a:lnTo>
                  <a:lnTo>
                    <a:pt x="990" y="2657"/>
                  </a:lnTo>
                  <a:lnTo>
                    <a:pt x="1011" y="2650"/>
                  </a:lnTo>
                  <a:lnTo>
                    <a:pt x="1032" y="2643"/>
                  </a:lnTo>
                  <a:lnTo>
                    <a:pt x="1054" y="2634"/>
                  </a:lnTo>
                  <a:lnTo>
                    <a:pt x="1054" y="2634"/>
                  </a:lnTo>
                  <a:lnTo>
                    <a:pt x="1044" y="2611"/>
                  </a:lnTo>
                  <a:lnTo>
                    <a:pt x="1036" y="2591"/>
                  </a:lnTo>
                  <a:lnTo>
                    <a:pt x="1028" y="2569"/>
                  </a:lnTo>
                  <a:lnTo>
                    <a:pt x="1024" y="2548"/>
                  </a:lnTo>
                  <a:lnTo>
                    <a:pt x="1022" y="2538"/>
                  </a:lnTo>
                  <a:lnTo>
                    <a:pt x="1022" y="2528"/>
                  </a:lnTo>
                  <a:lnTo>
                    <a:pt x="1022" y="2519"/>
                  </a:lnTo>
                  <a:lnTo>
                    <a:pt x="1024" y="2509"/>
                  </a:lnTo>
                  <a:lnTo>
                    <a:pt x="1026" y="2499"/>
                  </a:lnTo>
                  <a:lnTo>
                    <a:pt x="1031" y="2489"/>
                  </a:lnTo>
                  <a:lnTo>
                    <a:pt x="1036" y="2481"/>
                  </a:lnTo>
                  <a:lnTo>
                    <a:pt x="1043" y="2473"/>
                  </a:lnTo>
                  <a:lnTo>
                    <a:pt x="1043" y="2473"/>
                  </a:lnTo>
                  <a:lnTo>
                    <a:pt x="1051" y="2469"/>
                  </a:lnTo>
                  <a:lnTo>
                    <a:pt x="1060" y="2466"/>
                  </a:lnTo>
                  <a:lnTo>
                    <a:pt x="1065" y="2462"/>
                  </a:lnTo>
                  <a:lnTo>
                    <a:pt x="1072" y="2456"/>
                  </a:lnTo>
                  <a:lnTo>
                    <a:pt x="1076" y="2451"/>
                  </a:lnTo>
                  <a:lnTo>
                    <a:pt x="1080" y="2444"/>
                  </a:lnTo>
                  <a:lnTo>
                    <a:pt x="1085" y="2437"/>
                  </a:lnTo>
                  <a:lnTo>
                    <a:pt x="1087" y="2430"/>
                  </a:lnTo>
                  <a:lnTo>
                    <a:pt x="1090" y="2412"/>
                  </a:lnTo>
                  <a:lnTo>
                    <a:pt x="1090" y="2394"/>
                  </a:lnTo>
                  <a:lnTo>
                    <a:pt x="1089" y="2372"/>
                  </a:lnTo>
                  <a:lnTo>
                    <a:pt x="1085" y="2348"/>
                  </a:lnTo>
                  <a:lnTo>
                    <a:pt x="1085" y="2348"/>
                  </a:lnTo>
                  <a:lnTo>
                    <a:pt x="1083" y="2313"/>
                  </a:lnTo>
                  <a:lnTo>
                    <a:pt x="1080" y="2279"/>
                  </a:lnTo>
                  <a:lnTo>
                    <a:pt x="1078" y="2245"/>
                  </a:lnTo>
                  <a:lnTo>
                    <a:pt x="1074" y="2211"/>
                  </a:lnTo>
                  <a:lnTo>
                    <a:pt x="1062" y="2146"/>
                  </a:lnTo>
                  <a:lnTo>
                    <a:pt x="1051" y="2080"/>
                  </a:lnTo>
                  <a:lnTo>
                    <a:pt x="1040" y="2015"/>
                  </a:lnTo>
                  <a:lnTo>
                    <a:pt x="1031" y="1951"/>
                  </a:lnTo>
                  <a:lnTo>
                    <a:pt x="1028" y="1919"/>
                  </a:lnTo>
                  <a:lnTo>
                    <a:pt x="1025" y="1888"/>
                  </a:lnTo>
                  <a:lnTo>
                    <a:pt x="1025" y="1856"/>
                  </a:lnTo>
                  <a:lnTo>
                    <a:pt x="1025" y="1825"/>
                  </a:lnTo>
                  <a:lnTo>
                    <a:pt x="1025" y="1825"/>
                  </a:lnTo>
                  <a:lnTo>
                    <a:pt x="1028" y="1753"/>
                  </a:lnTo>
                  <a:lnTo>
                    <a:pt x="1032" y="1680"/>
                  </a:lnTo>
                  <a:lnTo>
                    <a:pt x="1036" y="1607"/>
                  </a:lnTo>
                  <a:lnTo>
                    <a:pt x="1040" y="1535"/>
                  </a:lnTo>
                  <a:lnTo>
                    <a:pt x="1042" y="1463"/>
                  </a:lnTo>
                  <a:lnTo>
                    <a:pt x="1042" y="1429"/>
                  </a:lnTo>
                  <a:lnTo>
                    <a:pt x="1040" y="1392"/>
                  </a:lnTo>
                  <a:lnTo>
                    <a:pt x="1037" y="1358"/>
                  </a:lnTo>
                  <a:lnTo>
                    <a:pt x="1033" y="1323"/>
                  </a:lnTo>
                  <a:lnTo>
                    <a:pt x="1029" y="1288"/>
                  </a:lnTo>
                  <a:lnTo>
                    <a:pt x="1022" y="1255"/>
                  </a:lnTo>
                  <a:lnTo>
                    <a:pt x="1022" y="1255"/>
                  </a:lnTo>
                  <a:lnTo>
                    <a:pt x="1032" y="1225"/>
                  </a:lnTo>
                  <a:lnTo>
                    <a:pt x="1039" y="1193"/>
                  </a:lnTo>
                  <a:lnTo>
                    <a:pt x="1047" y="1158"/>
                  </a:lnTo>
                  <a:lnTo>
                    <a:pt x="1053" y="1122"/>
                  </a:lnTo>
                  <a:lnTo>
                    <a:pt x="1060" y="1083"/>
                  </a:lnTo>
                  <a:lnTo>
                    <a:pt x="1064" y="1044"/>
                  </a:lnTo>
                  <a:lnTo>
                    <a:pt x="1068" y="1004"/>
                  </a:lnTo>
                  <a:lnTo>
                    <a:pt x="1069" y="963"/>
                  </a:lnTo>
                  <a:lnTo>
                    <a:pt x="1071" y="920"/>
                  </a:lnTo>
                  <a:lnTo>
                    <a:pt x="1071" y="878"/>
                  </a:lnTo>
                  <a:lnTo>
                    <a:pt x="1069" y="835"/>
                  </a:lnTo>
                  <a:lnTo>
                    <a:pt x="1067" y="793"/>
                  </a:lnTo>
                  <a:lnTo>
                    <a:pt x="1062" y="752"/>
                  </a:lnTo>
                  <a:lnTo>
                    <a:pt x="1055" y="710"/>
                  </a:lnTo>
                  <a:lnTo>
                    <a:pt x="1049" y="670"/>
                  </a:lnTo>
                  <a:lnTo>
                    <a:pt x="1037" y="631"/>
                  </a:lnTo>
                  <a:lnTo>
                    <a:pt x="951" y="0"/>
                  </a:lnTo>
                  <a:lnTo>
                    <a:pt x="51" y="0"/>
                  </a:lnTo>
                  <a:lnTo>
                    <a:pt x="13" y="712"/>
                  </a:lnTo>
                  <a:lnTo>
                    <a:pt x="13" y="712"/>
                  </a:lnTo>
                  <a:lnTo>
                    <a:pt x="7" y="732"/>
                  </a:lnTo>
                  <a:lnTo>
                    <a:pt x="4" y="752"/>
                  </a:lnTo>
                  <a:lnTo>
                    <a:pt x="1" y="771"/>
                  </a:lnTo>
                  <a:lnTo>
                    <a:pt x="0" y="792"/>
                  </a:lnTo>
                  <a:lnTo>
                    <a:pt x="0" y="811"/>
                  </a:lnTo>
                  <a:lnTo>
                    <a:pt x="1" y="829"/>
                  </a:lnTo>
                  <a:lnTo>
                    <a:pt x="6" y="868"/>
                  </a:lnTo>
                  <a:lnTo>
                    <a:pt x="14" y="907"/>
                  </a:lnTo>
                  <a:lnTo>
                    <a:pt x="21" y="945"/>
                  </a:lnTo>
                  <a:lnTo>
                    <a:pt x="29" y="982"/>
                  </a:lnTo>
                  <a:lnTo>
                    <a:pt x="36" y="1021"/>
                  </a:lnTo>
                  <a:lnTo>
                    <a:pt x="36" y="1021"/>
                  </a:lnTo>
                  <a:lnTo>
                    <a:pt x="33" y="1047"/>
                  </a:lnTo>
                  <a:lnTo>
                    <a:pt x="32" y="1074"/>
                  </a:lnTo>
                  <a:lnTo>
                    <a:pt x="32" y="1100"/>
                  </a:lnTo>
                  <a:lnTo>
                    <a:pt x="32" y="1126"/>
                  </a:lnTo>
                  <a:lnTo>
                    <a:pt x="35" y="1179"/>
                  </a:lnTo>
                  <a:lnTo>
                    <a:pt x="40" y="1232"/>
                  </a:lnTo>
                  <a:lnTo>
                    <a:pt x="49" y="1284"/>
                  </a:lnTo>
                  <a:lnTo>
                    <a:pt x="57" y="1337"/>
                  </a:lnTo>
                  <a:lnTo>
                    <a:pt x="75" y="1442"/>
                  </a:lnTo>
                  <a:lnTo>
                    <a:pt x="75" y="1442"/>
                  </a:lnTo>
                  <a:lnTo>
                    <a:pt x="67" y="1505"/>
                  </a:lnTo>
                  <a:lnTo>
                    <a:pt x="61" y="1567"/>
                  </a:lnTo>
                  <a:lnTo>
                    <a:pt x="58" y="1628"/>
                  </a:lnTo>
                  <a:lnTo>
                    <a:pt x="58" y="1691"/>
                  </a:lnTo>
                  <a:lnTo>
                    <a:pt x="58" y="1753"/>
                  </a:lnTo>
                  <a:lnTo>
                    <a:pt x="61" y="1814"/>
                  </a:lnTo>
                  <a:lnTo>
                    <a:pt x="67" y="1939"/>
                  </a:lnTo>
                  <a:lnTo>
                    <a:pt x="67" y="1939"/>
                  </a:lnTo>
                  <a:lnTo>
                    <a:pt x="69" y="1972"/>
                  </a:lnTo>
                  <a:lnTo>
                    <a:pt x="72" y="2008"/>
                  </a:lnTo>
                  <a:lnTo>
                    <a:pt x="72" y="2046"/>
                  </a:lnTo>
                  <a:lnTo>
                    <a:pt x="72" y="2083"/>
                  </a:lnTo>
                  <a:lnTo>
                    <a:pt x="71" y="2158"/>
                  </a:lnTo>
                  <a:lnTo>
                    <a:pt x="71" y="2233"/>
                  </a:lnTo>
                  <a:lnTo>
                    <a:pt x="72" y="2270"/>
                  </a:lnTo>
                  <a:lnTo>
                    <a:pt x="74" y="2305"/>
                  </a:lnTo>
                  <a:lnTo>
                    <a:pt x="78" y="2340"/>
                  </a:lnTo>
                  <a:lnTo>
                    <a:pt x="83" y="2372"/>
                  </a:lnTo>
                  <a:lnTo>
                    <a:pt x="90" y="2402"/>
                  </a:lnTo>
                  <a:lnTo>
                    <a:pt x="96" y="2416"/>
                  </a:lnTo>
                  <a:lnTo>
                    <a:pt x="101" y="2430"/>
                  </a:lnTo>
                  <a:lnTo>
                    <a:pt x="107" y="2442"/>
                  </a:lnTo>
                  <a:lnTo>
                    <a:pt x="114" y="2455"/>
                  </a:lnTo>
                  <a:lnTo>
                    <a:pt x="122" y="2466"/>
                  </a:lnTo>
                  <a:lnTo>
                    <a:pt x="130" y="2477"/>
                  </a:lnTo>
                  <a:lnTo>
                    <a:pt x="110" y="2674"/>
                  </a:lnTo>
                  <a:lnTo>
                    <a:pt x="110" y="2674"/>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23" name="Line 351"/>
            <p:cNvSpPr>
              <a:spLocks noChangeShapeType="1"/>
            </p:cNvSpPr>
            <p:nvPr/>
          </p:nvSpPr>
          <p:spPr bwMode="auto">
            <a:xfrm flipH="1">
              <a:off x="3703638" y="502602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24" name="Freeform 352"/>
            <p:cNvSpPr>
              <a:spLocks noEditPoints="1"/>
            </p:cNvSpPr>
            <p:nvPr/>
          </p:nvSpPr>
          <p:spPr bwMode="auto">
            <a:xfrm>
              <a:off x="3778251" y="2992438"/>
              <a:ext cx="279400" cy="444500"/>
            </a:xfrm>
            <a:custGeom>
              <a:gdLst>
                <a:gd name="T0" fmla="*/ 0 w 528"/>
                <a:gd name="T1" fmla="*/ 57 h 839"/>
                <a:gd name="T2" fmla="*/ 300 w 528"/>
                <a:gd name="T3" fmla="*/ 83 h 839"/>
                <a:gd name="T4" fmla="*/ 403 w 528"/>
                <a:gd name="T5" fmla="*/ 0 h 839"/>
                <a:gd name="T6" fmla="*/ 513 w 528"/>
                <a:gd name="T7" fmla="*/ 137 h 839"/>
                <a:gd name="T8" fmla="*/ 528 w 528"/>
                <a:gd name="T9" fmla="*/ 822 h 839"/>
                <a:gd name="T10" fmla="*/ 178 w 528"/>
                <a:gd name="T11" fmla="*/ 839 h 839"/>
                <a:gd name="T12" fmla="*/ 0 w 528"/>
                <a:gd name="T13" fmla="*/ 57 h 839"/>
                <a:gd name="T14" fmla="*/ 0 w 528"/>
                <a:gd name="T15" fmla="*/ 57 h 839"/>
                <a:gd name="T16" fmla="*/ 0 w 528"/>
                <a:gd name="T17" fmla="*/ 57 h 839"/>
                <a:gd name="T18" fmla="*/ 0 w 528"/>
                <a:gd name="T19" fmla="*/ 57 h 8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8" h="839">
                  <a:moveTo>
                    <a:pt x="0" y="57"/>
                  </a:moveTo>
                  <a:lnTo>
                    <a:pt x="300" y="83"/>
                  </a:lnTo>
                  <a:lnTo>
                    <a:pt x="403" y="0"/>
                  </a:lnTo>
                  <a:lnTo>
                    <a:pt x="513" y="137"/>
                  </a:lnTo>
                  <a:lnTo>
                    <a:pt x="528" y="822"/>
                  </a:lnTo>
                  <a:lnTo>
                    <a:pt x="178" y="839"/>
                  </a:lnTo>
                  <a:lnTo>
                    <a:pt x="0" y="57"/>
                  </a:lnTo>
                  <a:lnTo>
                    <a:pt x="0" y="57"/>
                  </a:lnTo>
                  <a:close/>
                  <a:moveTo>
                    <a:pt x="0" y="57"/>
                  </a:moveTo>
                  <a:lnTo>
                    <a:pt x="0" y="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5" name="Freeform 353"/>
            <p:cNvSpPr/>
            <p:nvPr/>
          </p:nvSpPr>
          <p:spPr bwMode="auto">
            <a:xfrm>
              <a:off x="3778251" y="2992438"/>
              <a:ext cx="279400" cy="444500"/>
            </a:xfrm>
            <a:custGeom>
              <a:gdLst>
                <a:gd name="T0" fmla="*/ 0 w 528"/>
                <a:gd name="T1" fmla="*/ 57 h 839"/>
                <a:gd name="T2" fmla="*/ 300 w 528"/>
                <a:gd name="T3" fmla="*/ 83 h 839"/>
                <a:gd name="T4" fmla="*/ 403 w 528"/>
                <a:gd name="T5" fmla="*/ 0 h 839"/>
                <a:gd name="T6" fmla="*/ 513 w 528"/>
                <a:gd name="T7" fmla="*/ 137 h 839"/>
                <a:gd name="T8" fmla="*/ 528 w 528"/>
                <a:gd name="T9" fmla="*/ 822 h 839"/>
                <a:gd name="T10" fmla="*/ 178 w 528"/>
                <a:gd name="T11" fmla="*/ 839 h 839"/>
                <a:gd name="T12" fmla="*/ 0 w 528"/>
                <a:gd name="T13" fmla="*/ 57 h 839"/>
                <a:gd name="T14" fmla="*/ 0 w 528"/>
                <a:gd name="T15" fmla="*/ 57 h 83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839">
                  <a:moveTo>
                    <a:pt x="0" y="57"/>
                  </a:moveTo>
                  <a:lnTo>
                    <a:pt x="300" y="83"/>
                  </a:lnTo>
                  <a:lnTo>
                    <a:pt x="403" y="0"/>
                  </a:lnTo>
                  <a:lnTo>
                    <a:pt x="513" y="137"/>
                  </a:lnTo>
                  <a:lnTo>
                    <a:pt x="528" y="822"/>
                  </a:lnTo>
                  <a:lnTo>
                    <a:pt x="178" y="839"/>
                  </a:lnTo>
                  <a:lnTo>
                    <a:pt x="0" y="57"/>
                  </a:lnTo>
                  <a:lnTo>
                    <a:pt x="0"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6" name="Line 354"/>
            <p:cNvSpPr>
              <a:spLocks noChangeShapeType="1"/>
            </p:cNvSpPr>
            <p:nvPr/>
          </p:nvSpPr>
          <p:spPr bwMode="auto">
            <a:xfrm flipH="1">
              <a:off x="3778251" y="30226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27" name="Freeform 355"/>
            <p:cNvSpPr/>
            <p:nvPr/>
          </p:nvSpPr>
          <p:spPr bwMode="auto">
            <a:xfrm>
              <a:off x="3778251" y="2992438"/>
              <a:ext cx="279400" cy="444500"/>
            </a:xfrm>
            <a:custGeom>
              <a:gdLst>
                <a:gd name="T0" fmla="*/ 0 w 528"/>
                <a:gd name="T1" fmla="*/ 57 h 839"/>
                <a:gd name="T2" fmla="*/ 300 w 528"/>
                <a:gd name="T3" fmla="*/ 83 h 839"/>
                <a:gd name="T4" fmla="*/ 403 w 528"/>
                <a:gd name="T5" fmla="*/ 0 h 839"/>
                <a:gd name="T6" fmla="*/ 513 w 528"/>
                <a:gd name="T7" fmla="*/ 137 h 839"/>
                <a:gd name="T8" fmla="*/ 528 w 528"/>
                <a:gd name="T9" fmla="*/ 822 h 839"/>
                <a:gd name="T10" fmla="*/ 178 w 528"/>
                <a:gd name="T11" fmla="*/ 839 h 839"/>
                <a:gd name="T12" fmla="*/ 0 w 528"/>
                <a:gd name="T13" fmla="*/ 57 h 839"/>
                <a:gd name="T14" fmla="*/ 0 w 528"/>
                <a:gd name="T15" fmla="*/ 57 h 83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839">
                  <a:moveTo>
                    <a:pt x="0" y="57"/>
                  </a:moveTo>
                  <a:lnTo>
                    <a:pt x="300" y="83"/>
                  </a:lnTo>
                  <a:lnTo>
                    <a:pt x="403" y="0"/>
                  </a:lnTo>
                  <a:lnTo>
                    <a:pt x="513" y="137"/>
                  </a:lnTo>
                  <a:lnTo>
                    <a:pt x="528" y="822"/>
                  </a:lnTo>
                  <a:lnTo>
                    <a:pt x="178" y="839"/>
                  </a:lnTo>
                  <a:lnTo>
                    <a:pt x="0" y="57"/>
                  </a:lnTo>
                  <a:lnTo>
                    <a:pt x="0" y="5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28" name="Line 356"/>
            <p:cNvSpPr>
              <a:spLocks noChangeShapeType="1"/>
            </p:cNvSpPr>
            <p:nvPr/>
          </p:nvSpPr>
          <p:spPr bwMode="auto">
            <a:xfrm flipH="1">
              <a:off x="3778251" y="30226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29" name="Freeform 357"/>
            <p:cNvSpPr>
              <a:spLocks noEditPoints="1"/>
            </p:cNvSpPr>
            <p:nvPr/>
          </p:nvSpPr>
          <p:spPr bwMode="auto">
            <a:xfrm>
              <a:off x="3748088" y="2644775"/>
              <a:ext cx="290513" cy="414338"/>
            </a:xfrm>
            <a:custGeom>
              <a:gdLst>
                <a:gd name="T0" fmla="*/ 113 w 547"/>
                <a:gd name="T1" fmla="*/ 581 h 783"/>
                <a:gd name="T2" fmla="*/ 122 w 547"/>
                <a:gd name="T3" fmla="*/ 560 h 783"/>
                <a:gd name="T4" fmla="*/ 122 w 547"/>
                <a:gd name="T5" fmla="*/ 538 h 783"/>
                <a:gd name="T6" fmla="*/ 118 w 547"/>
                <a:gd name="T7" fmla="*/ 517 h 783"/>
                <a:gd name="T8" fmla="*/ 90 w 547"/>
                <a:gd name="T9" fmla="*/ 457 h 783"/>
                <a:gd name="T10" fmla="*/ 86 w 547"/>
                <a:gd name="T11" fmla="*/ 460 h 783"/>
                <a:gd name="T12" fmla="*/ 77 w 547"/>
                <a:gd name="T13" fmla="*/ 461 h 783"/>
                <a:gd name="T14" fmla="*/ 63 w 547"/>
                <a:gd name="T15" fmla="*/ 455 h 783"/>
                <a:gd name="T16" fmla="*/ 54 w 547"/>
                <a:gd name="T17" fmla="*/ 446 h 783"/>
                <a:gd name="T18" fmla="*/ 36 w 547"/>
                <a:gd name="T19" fmla="*/ 418 h 783"/>
                <a:gd name="T20" fmla="*/ 22 w 547"/>
                <a:gd name="T21" fmla="*/ 389 h 783"/>
                <a:gd name="T22" fmla="*/ 1 w 547"/>
                <a:gd name="T23" fmla="*/ 330 h 783"/>
                <a:gd name="T24" fmla="*/ 0 w 547"/>
                <a:gd name="T25" fmla="*/ 314 h 783"/>
                <a:gd name="T26" fmla="*/ 2 w 547"/>
                <a:gd name="T27" fmla="*/ 301 h 783"/>
                <a:gd name="T28" fmla="*/ 8 w 547"/>
                <a:gd name="T29" fmla="*/ 295 h 783"/>
                <a:gd name="T30" fmla="*/ 19 w 547"/>
                <a:gd name="T31" fmla="*/ 291 h 783"/>
                <a:gd name="T32" fmla="*/ 40 w 547"/>
                <a:gd name="T33" fmla="*/ 295 h 783"/>
                <a:gd name="T34" fmla="*/ 68 w 547"/>
                <a:gd name="T35" fmla="*/ 76 h 783"/>
                <a:gd name="T36" fmla="*/ 493 w 547"/>
                <a:gd name="T37" fmla="*/ 113 h 783"/>
                <a:gd name="T38" fmla="*/ 527 w 547"/>
                <a:gd name="T39" fmla="*/ 240 h 783"/>
                <a:gd name="T40" fmla="*/ 532 w 547"/>
                <a:gd name="T41" fmla="*/ 241 h 783"/>
                <a:gd name="T42" fmla="*/ 541 w 547"/>
                <a:gd name="T43" fmla="*/ 246 h 783"/>
                <a:gd name="T44" fmla="*/ 545 w 547"/>
                <a:gd name="T45" fmla="*/ 259 h 783"/>
                <a:gd name="T46" fmla="*/ 546 w 547"/>
                <a:gd name="T47" fmla="*/ 267 h 783"/>
                <a:gd name="T48" fmla="*/ 546 w 547"/>
                <a:gd name="T49" fmla="*/ 306 h 783"/>
                <a:gd name="T50" fmla="*/ 547 w 547"/>
                <a:gd name="T51" fmla="*/ 351 h 783"/>
                <a:gd name="T52" fmla="*/ 543 w 547"/>
                <a:gd name="T53" fmla="*/ 370 h 783"/>
                <a:gd name="T54" fmla="*/ 536 w 547"/>
                <a:gd name="T55" fmla="*/ 387 h 783"/>
                <a:gd name="T56" fmla="*/ 524 w 547"/>
                <a:gd name="T57" fmla="*/ 395 h 783"/>
                <a:gd name="T58" fmla="*/ 503 w 547"/>
                <a:gd name="T59" fmla="*/ 395 h 783"/>
                <a:gd name="T60" fmla="*/ 499 w 547"/>
                <a:gd name="T61" fmla="*/ 402 h 783"/>
                <a:gd name="T62" fmla="*/ 495 w 547"/>
                <a:gd name="T63" fmla="*/ 413 h 783"/>
                <a:gd name="T64" fmla="*/ 491 w 547"/>
                <a:gd name="T65" fmla="*/ 436 h 783"/>
                <a:gd name="T66" fmla="*/ 493 w 547"/>
                <a:gd name="T67" fmla="*/ 455 h 783"/>
                <a:gd name="T68" fmla="*/ 492 w 547"/>
                <a:gd name="T69" fmla="*/ 471 h 783"/>
                <a:gd name="T70" fmla="*/ 482 w 547"/>
                <a:gd name="T71" fmla="*/ 507 h 783"/>
                <a:gd name="T72" fmla="*/ 442 w 547"/>
                <a:gd name="T73" fmla="*/ 671 h 783"/>
                <a:gd name="T74" fmla="*/ 438 w 547"/>
                <a:gd name="T75" fmla="*/ 683 h 783"/>
                <a:gd name="T76" fmla="*/ 421 w 547"/>
                <a:gd name="T77" fmla="*/ 711 h 783"/>
                <a:gd name="T78" fmla="*/ 385 w 547"/>
                <a:gd name="T79" fmla="*/ 754 h 783"/>
                <a:gd name="T80" fmla="*/ 360 w 547"/>
                <a:gd name="T81" fmla="*/ 783 h 783"/>
                <a:gd name="T82" fmla="*/ 253 w 547"/>
                <a:gd name="T83" fmla="*/ 715 h 783"/>
                <a:gd name="T84" fmla="*/ 188 w 547"/>
                <a:gd name="T85" fmla="*/ 665 h 783"/>
                <a:gd name="T86" fmla="*/ 159 w 547"/>
                <a:gd name="T87" fmla="*/ 639 h 783"/>
                <a:gd name="T88" fmla="*/ 134 w 547"/>
                <a:gd name="T89" fmla="*/ 611 h 783"/>
                <a:gd name="T90" fmla="*/ 113 w 547"/>
                <a:gd name="T91" fmla="*/ 581 h 783"/>
                <a:gd name="T92" fmla="*/ 113 w 547"/>
                <a:gd name="T93" fmla="*/ 581 h 7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7" h="783">
                  <a:moveTo>
                    <a:pt x="113" y="581"/>
                  </a:moveTo>
                  <a:lnTo>
                    <a:pt x="113" y="581"/>
                  </a:lnTo>
                  <a:lnTo>
                    <a:pt x="118" y="570"/>
                  </a:lnTo>
                  <a:lnTo>
                    <a:pt x="122" y="560"/>
                  </a:lnTo>
                  <a:lnTo>
                    <a:pt x="122" y="549"/>
                  </a:lnTo>
                  <a:lnTo>
                    <a:pt x="122" y="538"/>
                  </a:lnTo>
                  <a:lnTo>
                    <a:pt x="120" y="528"/>
                  </a:lnTo>
                  <a:lnTo>
                    <a:pt x="118" y="517"/>
                  </a:lnTo>
                  <a:lnTo>
                    <a:pt x="111" y="496"/>
                  </a:lnTo>
                  <a:lnTo>
                    <a:pt x="90" y="457"/>
                  </a:lnTo>
                  <a:lnTo>
                    <a:pt x="90" y="457"/>
                  </a:lnTo>
                  <a:lnTo>
                    <a:pt x="86" y="460"/>
                  </a:lnTo>
                  <a:lnTo>
                    <a:pt x="81" y="461"/>
                  </a:lnTo>
                  <a:lnTo>
                    <a:pt x="77" y="461"/>
                  </a:lnTo>
                  <a:lnTo>
                    <a:pt x="73" y="460"/>
                  </a:lnTo>
                  <a:lnTo>
                    <a:pt x="63" y="455"/>
                  </a:lnTo>
                  <a:lnTo>
                    <a:pt x="54" y="446"/>
                  </a:lnTo>
                  <a:lnTo>
                    <a:pt x="54" y="446"/>
                  </a:lnTo>
                  <a:lnTo>
                    <a:pt x="44" y="432"/>
                  </a:lnTo>
                  <a:lnTo>
                    <a:pt x="36" y="418"/>
                  </a:lnTo>
                  <a:lnTo>
                    <a:pt x="27" y="403"/>
                  </a:lnTo>
                  <a:lnTo>
                    <a:pt x="22" y="389"/>
                  </a:lnTo>
                  <a:lnTo>
                    <a:pt x="11" y="359"/>
                  </a:lnTo>
                  <a:lnTo>
                    <a:pt x="1" y="330"/>
                  </a:lnTo>
                  <a:lnTo>
                    <a:pt x="1" y="330"/>
                  </a:lnTo>
                  <a:lnTo>
                    <a:pt x="0" y="314"/>
                  </a:lnTo>
                  <a:lnTo>
                    <a:pt x="1" y="305"/>
                  </a:lnTo>
                  <a:lnTo>
                    <a:pt x="2" y="301"/>
                  </a:lnTo>
                  <a:lnTo>
                    <a:pt x="5" y="298"/>
                  </a:lnTo>
                  <a:lnTo>
                    <a:pt x="8" y="295"/>
                  </a:lnTo>
                  <a:lnTo>
                    <a:pt x="11" y="294"/>
                  </a:lnTo>
                  <a:lnTo>
                    <a:pt x="19" y="291"/>
                  </a:lnTo>
                  <a:lnTo>
                    <a:pt x="29" y="292"/>
                  </a:lnTo>
                  <a:lnTo>
                    <a:pt x="40" y="295"/>
                  </a:lnTo>
                  <a:lnTo>
                    <a:pt x="52" y="299"/>
                  </a:lnTo>
                  <a:lnTo>
                    <a:pt x="68" y="76"/>
                  </a:lnTo>
                  <a:lnTo>
                    <a:pt x="276" y="0"/>
                  </a:lnTo>
                  <a:lnTo>
                    <a:pt x="493" y="113"/>
                  </a:lnTo>
                  <a:lnTo>
                    <a:pt x="513" y="266"/>
                  </a:lnTo>
                  <a:lnTo>
                    <a:pt x="527" y="240"/>
                  </a:lnTo>
                  <a:lnTo>
                    <a:pt x="527" y="240"/>
                  </a:lnTo>
                  <a:lnTo>
                    <a:pt x="532" y="241"/>
                  </a:lnTo>
                  <a:lnTo>
                    <a:pt x="536" y="244"/>
                  </a:lnTo>
                  <a:lnTo>
                    <a:pt x="541" y="246"/>
                  </a:lnTo>
                  <a:lnTo>
                    <a:pt x="542" y="251"/>
                  </a:lnTo>
                  <a:lnTo>
                    <a:pt x="545" y="259"/>
                  </a:lnTo>
                  <a:lnTo>
                    <a:pt x="546" y="267"/>
                  </a:lnTo>
                  <a:lnTo>
                    <a:pt x="546" y="267"/>
                  </a:lnTo>
                  <a:lnTo>
                    <a:pt x="546" y="285"/>
                  </a:lnTo>
                  <a:lnTo>
                    <a:pt x="546" y="306"/>
                  </a:lnTo>
                  <a:lnTo>
                    <a:pt x="547" y="328"/>
                  </a:lnTo>
                  <a:lnTo>
                    <a:pt x="547" y="351"/>
                  </a:lnTo>
                  <a:lnTo>
                    <a:pt x="546" y="362"/>
                  </a:lnTo>
                  <a:lnTo>
                    <a:pt x="543" y="370"/>
                  </a:lnTo>
                  <a:lnTo>
                    <a:pt x="541" y="378"/>
                  </a:lnTo>
                  <a:lnTo>
                    <a:pt x="536" y="387"/>
                  </a:lnTo>
                  <a:lnTo>
                    <a:pt x="531" y="391"/>
                  </a:lnTo>
                  <a:lnTo>
                    <a:pt x="524" y="395"/>
                  </a:lnTo>
                  <a:lnTo>
                    <a:pt x="514" y="396"/>
                  </a:lnTo>
                  <a:lnTo>
                    <a:pt x="503" y="395"/>
                  </a:lnTo>
                  <a:lnTo>
                    <a:pt x="503" y="395"/>
                  </a:lnTo>
                  <a:lnTo>
                    <a:pt x="499" y="402"/>
                  </a:lnTo>
                  <a:lnTo>
                    <a:pt x="496" y="405"/>
                  </a:lnTo>
                  <a:lnTo>
                    <a:pt x="495" y="413"/>
                  </a:lnTo>
                  <a:lnTo>
                    <a:pt x="491" y="436"/>
                  </a:lnTo>
                  <a:lnTo>
                    <a:pt x="491" y="436"/>
                  </a:lnTo>
                  <a:lnTo>
                    <a:pt x="492" y="445"/>
                  </a:lnTo>
                  <a:lnTo>
                    <a:pt x="493" y="455"/>
                  </a:lnTo>
                  <a:lnTo>
                    <a:pt x="492" y="463"/>
                  </a:lnTo>
                  <a:lnTo>
                    <a:pt x="492" y="471"/>
                  </a:lnTo>
                  <a:lnTo>
                    <a:pt x="488" y="489"/>
                  </a:lnTo>
                  <a:lnTo>
                    <a:pt x="482" y="507"/>
                  </a:lnTo>
                  <a:lnTo>
                    <a:pt x="437" y="581"/>
                  </a:lnTo>
                  <a:lnTo>
                    <a:pt x="442" y="671"/>
                  </a:lnTo>
                  <a:lnTo>
                    <a:pt x="442" y="671"/>
                  </a:lnTo>
                  <a:lnTo>
                    <a:pt x="438" y="683"/>
                  </a:lnTo>
                  <a:lnTo>
                    <a:pt x="431" y="697"/>
                  </a:lnTo>
                  <a:lnTo>
                    <a:pt x="421" y="711"/>
                  </a:lnTo>
                  <a:lnTo>
                    <a:pt x="410" y="725"/>
                  </a:lnTo>
                  <a:lnTo>
                    <a:pt x="385" y="754"/>
                  </a:lnTo>
                  <a:lnTo>
                    <a:pt x="360" y="783"/>
                  </a:lnTo>
                  <a:lnTo>
                    <a:pt x="360" y="783"/>
                  </a:lnTo>
                  <a:lnTo>
                    <a:pt x="288" y="737"/>
                  </a:lnTo>
                  <a:lnTo>
                    <a:pt x="253" y="715"/>
                  </a:lnTo>
                  <a:lnTo>
                    <a:pt x="219" y="690"/>
                  </a:lnTo>
                  <a:lnTo>
                    <a:pt x="188" y="665"/>
                  </a:lnTo>
                  <a:lnTo>
                    <a:pt x="173" y="653"/>
                  </a:lnTo>
                  <a:lnTo>
                    <a:pt x="159" y="639"/>
                  </a:lnTo>
                  <a:lnTo>
                    <a:pt x="147" y="625"/>
                  </a:lnTo>
                  <a:lnTo>
                    <a:pt x="134" y="611"/>
                  </a:lnTo>
                  <a:lnTo>
                    <a:pt x="123" y="596"/>
                  </a:lnTo>
                  <a:lnTo>
                    <a:pt x="113" y="581"/>
                  </a:lnTo>
                  <a:lnTo>
                    <a:pt x="113" y="581"/>
                  </a:lnTo>
                  <a:close/>
                  <a:moveTo>
                    <a:pt x="113" y="581"/>
                  </a:moveTo>
                  <a:lnTo>
                    <a:pt x="113" y="5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1" name="Freeform 358"/>
            <p:cNvSpPr/>
            <p:nvPr/>
          </p:nvSpPr>
          <p:spPr bwMode="auto">
            <a:xfrm>
              <a:off x="3748088" y="2644775"/>
              <a:ext cx="290513" cy="414338"/>
            </a:xfrm>
            <a:custGeom>
              <a:gdLst>
                <a:gd name="T0" fmla="*/ 113 w 547"/>
                <a:gd name="T1" fmla="*/ 581 h 783"/>
                <a:gd name="T2" fmla="*/ 122 w 547"/>
                <a:gd name="T3" fmla="*/ 560 h 783"/>
                <a:gd name="T4" fmla="*/ 122 w 547"/>
                <a:gd name="T5" fmla="*/ 538 h 783"/>
                <a:gd name="T6" fmla="*/ 118 w 547"/>
                <a:gd name="T7" fmla="*/ 517 h 783"/>
                <a:gd name="T8" fmla="*/ 90 w 547"/>
                <a:gd name="T9" fmla="*/ 457 h 783"/>
                <a:gd name="T10" fmla="*/ 86 w 547"/>
                <a:gd name="T11" fmla="*/ 460 h 783"/>
                <a:gd name="T12" fmla="*/ 77 w 547"/>
                <a:gd name="T13" fmla="*/ 461 h 783"/>
                <a:gd name="T14" fmla="*/ 63 w 547"/>
                <a:gd name="T15" fmla="*/ 455 h 783"/>
                <a:gd name="T16" fmla="*/ 54 w 547"/>
                <a:gd name="T17" fmla="*/ 446 h 783"/>
                <a:gd name="T18" fmla="*/ 36 w 547"/>
                <a:gd name="T19" fmla="*/ 418 h 783"/>
                <a:gd name="T20" fmla="*/ 22 w 547"/>
                <a:gd name="T21" fmla="*/ 389 h 783"/>
                <a:gd name="T22" fmla="*/ 1 w 547"/>
                <a:gd name="T23" fmla="*/ 330 h 783"/>
                <a:gd name="T24" fmla="*/ 0 w 547"/>
                <a:gd name="T25" fmla="*/ 314 h 783"/>
                <a:gd name="T26" fmla="*/ 2 w 547"/>
                <a:gd name="T27" fmla="*/ 301 h 783"/>
                <a:gd name="T28" fmla="*/ 8 w 547"/>
                <a:gd name="T29" fmla="*/ 295 h 783"/>
                <a:gd name="T30" fmla="*/ 19 w 547"/>
                <a:gd name="T31" fmla="*/ 291 h 783"/>
                <a:gd name="T32" fmla="*/ 40 w 547"/>
                <a:gd name="T33" fmla="*/ 295 h 783"/>
                <a:gd name="T34" fmla="*/ 68 w 547"/>
                <a:gd name="T35" fmla="*/ 76 h 783"/>
                <a:gd name="T36" fmla="*/ 493 w 547"/>
                <a:gd name="T37" fmla="*/ 113 h 783"/>
                <a:gd name="T38" fmla="*/ 527 w 547"/>
                <a:gd name="T39" fmla="*/ 240 h 783"/>
                <a:gd name="T40" fmla="*/ 532 w 547"/>
                <a:gd name="T41" fmla="*/ 241 h 783"/>
                <a:gd name="T42" fmla="*/ 541 w 547"/>
                <a:gd name="T43" fmla="*/ 246 h 783"/>
                <a:gd name="T44" fmla="*/ 545 w 547"/>
                <a:gd name="T45" fmla="*/ 259 h 783"/>
                <a:gd name="T46" fmla="*/ 546 w 547"/>
                <a:gd name="T47" fmla="*/ 267 h 783"/>
                <a:gd name="T48" fmla="*/ 546 w 547"/>
                <a:gd name="T49" fmla="*/ 306 h 783"/>
                <a:gd name="T50" fmla="*/ 547 w 547"/>
                <a:gd name="T51" fmla="*/ 351 h 783"/>
                <a:gd name="T52" fmla="*/ 543 w 547"/>
                <a:gd name="T53" fmla="*/ 370 h 783"/>
                <a:gd name="T54" fmla="*/ 536 w 547"/>
                <a:gd name="T55" fmla="*/ 387 h 783"/>
                <a:gd name="T56" fmla="*/ 524 w 547"/>
                <a:gd name="T57" fmla="*/ 395 h 783"/>
                <a:gd name="T58" fmla="*/ 503 w 547"/>
                <a:gd name="T59" fmla="*/ 395 h 783"/>
                <a:gd name="T60" fmla="*/ 499 w 547"/>
                <a:gd name="T61" fmla="*/ 402 h 783"/>
                <a:gd name="T62" fmla="*/ 495 w 547"/>
                <a:gd name="T63" fmla="*/ 413 h 783"/>
                <a:gd name="T64" fmla="*/ 491 w 547"/>
                <a:gd name="T65" fmla="*/ 436 h 783"/>
                <a:gd name="T66" fmla="*/ 493 w 547"/>
                <a:gd name="T67" fmla="*/ 455 h 783"/>
                <a:gd name="T68" fmla="*/ 492 w 547"/>
                <a:gd name="T69" fmla="*/ 471 h 783"/>
                <a:gd name="T70" fmla="*/ 482 w 547"/>
                <a:gd name="T71" fmla="*/ 507 h 783"/>
                <a:gd name="T72" fmla="*/ 442 w 547"/>
                <a:gd name="T73" fmla="*/ 671 h 783"/>
                <a:gd name="T74" fmla="*/ 438 w 547"/>
                <a:gd name="T75" fmla="*/ 683 h 783"/>
                <a:gd name="T76" fmla="*/ 421 w 547"/>
                <a:gd name="T77" fmla="*/ 711 h 783"/>
                <a:gd name="T78" fmla="*/ 385 w 547"/>
                <a:gd name="T79" fmla="*/ 754 h 783"/>
                <a:gd name="T80" fmla="*/ 360 w 547"/>
                <a:gd name="T81" fmla="*/ 783 h 783"/>
                <a:gd name="T82" fmla="*/ 253 w 547"/>
                <a:gd name="T83" fmla="*/ 715 h 783"/>
                <a:gd name="T84" fmla="*/ 188 w 547"/>
                <a:gd name="T85" fmla="*/ 665 h 783"/>
                <a:gd name="T86" fmla="*/ 159 w 547"/>
                <a:gd name="T87" fmla="*/ 639 h 783"/>
                <a:gd name="T88" fmla="*/ 134 w 547"/>
                <a:gd name="T89" fmla="*/ 611 h 783"/>
                <a:gd name="T90" fmla="*/ 113 w 547"/>
                <a:gd name="T91" fmla="*/ 581 h 7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7" h="783">
                  <a:moveTo>
                    <a:pt x="113" y="581"/>
                  </a:moveTo>
                  <a:lnTo>
                    <a:pt x="113" y="581"/>
                  </a:lnTo>
                  <a:lnTo>
                    <a:pt x="118" y="570"/>
                  </a:lnTo>
                  <a:lnTo>
                    <a:pt x="122" y="560"/>
                  </a:lnTo>
                  <a:lnTo>
                    <a:pt x="122" y="549"/>
                  </a:lnTo>
                  <a:lnTo>
                    <a:pt x="122" y="538"/>
                  </a:lnTo>
                  <a:lnTo>
                    <a:pt x="120" y="528"/>
                  </a:lnTo>
                  <a:lnTo>
                    <a:pt x="118" y="517"/>
                  </a:lnTo>
                  <a:lnTo>
                    <a:pt x="111" y="496"/>
                  </a:lnTo>
                  <a:lnTo>
                    <a:pt x="90" y="457"/>
                  </a:lnTo>
                  <a:lnTo>
                    <a:pt x="90" y="457"/>
                  </a:lnTo>
                  <a:lnTo>
                    <a:pt x="86" y="460"/>
                  </a:lnTo>
                  <a:lnTo>
                    <a:pt x="81" y="461"/>
                  </a:lnTo>
                  <a:lnTo>
                    <a:pt x="77" y="461"/>
                  </a:lnTo>
                  <a:lnTo>
                    <a:pt x="73" y="460"/>
                  </a:lnTo>
                  <a:lnTo>
                    <a:pt x="63" y="455"/>
                  </a:lnTo>
                  <a:lnTo>
                    <a:pt x="54" y="446"/>
                  </a:lnTo>
                  <a:lnTo>
                    <a:pt x="54" y="446"/>
                  </a:lnTo>
                  <a:lnTo>
                    <a:pt x="44" y="432"/>
                  </a:lnTo>
                  <a:lnTo>
                    <a:pt x="36" y="418"/>
                  </a:lnTo>
                  <a:lnTo>
                    <a:pt x="27" y="403"/>
                  </a:lnTo>
                  <a:lnTo>
                    <a:pt x="22" y="389"/>
                  </a:lnTo>
                  <a:lnTo>
                    <a:pt x="11" y="359"/>
                  </a:lnTo>
                  <a:lnTo>
                    <a:pt x="1" y="330"/>
                  </a:lnTo>
                  <a:lnTo>
                    <a:pt x="1" y="330"/>
                  </a:lnTo>
                  <a:lnTo>
                    <a:pt x="0" y="314"/>
                  </a:lnTo>
                  <a:lnTo>
                    <a:pt x="1" y="305"/>
                  </a:lnTo>
                  <a:lnTo>
                    <a:pt x="2" y="301"/>
                  </a:lnTo>
                  <a:lnTo>
                    <a:pt x="5" y="298"/>
                  </a:lnTo>
                  <a:lnTo>
                    <a:pt x="8" y="295"/>
                  </a:lnTo>
                  <a:lnTo>
                    <a:pt x="11" y="294"/>
                  </a:lnTo>
                  <a:lnTo>
                    <a:pt x="19" y="291"/>
                  </a:lnTo>
                  <a:lnTo>
                    <a:pt x="29" y="292"/>
                  </a:lnTo>
                  <a:lnTo>
                    <a:pt x="40" y="295"/>
                  </a:lnTo>
                  <a:lnTo>
                    <a:pt x="52" y="299"/>
                  </a:lnTo>
                  <a:lnTo>
                    <a:pt x="68" y="76"/>
                  </a:lnTo>
                  <a:lnTo>
                    <a:pt x="276" y="0"/>
                  </a:lnTo>
                  <a:lnTo>
                    <a:pt x="493" y="113"/>
                  </a:lnTo>
                  <a:lnTo>
                    <a:pt x="513" y="266"/>
                  </a:lnTo>
                  <a:lnTo>
                    <a:pt x="527" y="240"/>
                  </a:lnTo>
                  <a:lnTo>
                    <a:pt x="527" y="240"/>
                  </a:lnTo>
                  <a:lnTo>
                    <a:pt x="532" y="241"/>
                  </a:lnTo>
                  <a:lnTo>
                    <a:pt x="536" y="244"/>
                  </a:lnTo>
                  <a:lnTo>
                    <a:pt x="541" y="246"/>
                  </a:lnTo>
                  <a:lnTo>
                    <a:pt x="542" y="251"/>
                  </a:lnTo>
                  <a:lnTo>
                    <a:pt x="545" y="259"/>
                  </a:lnTo>
                  <a:lnTo>
                    <a:pt x="546" y="267"/>
                  </a:lnTo>
                  <a:lnTo>
                    <a:pt x="546" y="267"/>
                  </a:lnTo>
                  <a:lnTo>
                    <a:pt x="546" y="285"/>
                  </a:lnTo>
                  <a:lnTo>
                    <a:pt x="546" y="306"/>
                  </a:lnTo>
                  <a:lnTo>
                    <a:pt x="547" y="328"/>
                  </a:lnTo>
                  <a:lnTo>
                    <a:pt x="547" y="351"/>
                  </a:lnTo>
                  <a:lnTo>
                    <a:pt x="546" y="362"/>
                  </a:lnTo>
                  <a:lnTo>
                    <a:pt x="543" y="370"/>
                  </a:lnTo>
                  <a:lnTo>
                    <a:pt x="541" y="378"/>
                  </a:lnTo>
                  <a:lnTo>
                    <a:pt x="536" y="387"/>
                  </a:lnTo>
                  <a:lnTo>
                    <a:pt x="531" y="391"/>
                  </a:lnTo>
                  <a:lnTo>
                    <a:pt x="524" y="395"/>
                  </a:lnTo>
                  <a:lnTo>
                    <a:pt x="514" y="396"/>
                  </a:lnTo>
                  <a:lnTo>
                    <a:pt x="503" y="395"/>
                  </a:lnTo>
                  <a:lnTo>
                    <a:pt x="503" y="395"/>
                  </a:lnTo>
                  <a:lnTo>
                    <a:pt x="499" y="402"/>
                  </a:lnTo>
                  <a:lnTo>
                    <a:pt x="496" y="405"/>
                  </a:lnTo>
                  <a:lnTo>
                    <a:pt x="495" y="413"/>
                  </a:lnTo>
                  <a:lnTo>
                    <a:pt x="491" y="436"/>
                  </a:lnTo>
                  <a:lnTo>
                    <a:pt x="491" y="436"/>
                  </a:lnTo>
                  <a:lnTo>
                    <a:pt x="492" y="445"/>
                  </a:lnTo>
                  <a:lnTo>
                    <a:pt x="493" y="455"/>
                  </a:lnTo>
                  <a:lnTo>
                    <a:pt x="492" y="463"/>
                  </a:lnTo>
                  <a:lnTo>
                    <a:pt x="492" y="471"/>
                  </a:lnTo>
                  <a:lnTo>
                    <a:pt x="488" y="489"/>
                  </a:lnTo>
                  <a:lnTo>
                    <a:pt x="482" y="507"/>
                  </a:lnTo>
                  <a:lnTo>
                    <a:pt x="437" y="581"/>
                  </a:lnTo>
                  <a:lnTo>
                    <a:pt x="442" y="671"/>
                  </a:lnTo>
                  <a:lnTo>
                    <a:pt x="442" y="671"/>
                  </a:lnTo>
                  <a:lnTo>
                    <a:pt x="438" y="683"/>
                  </a:lnTo>
                  <a:lnTo>
                    <a:pt x="431" y="697"/>
                  </a:lnTo>
                  <a:lnTo>
                    <a:pt x="421" y="711"/>
                  </a:lnTo>
                  <a:lnTo>
                    <a:pt x="410" y="725"/>
                  </a:lnTo>
                  <a:lnTo>
                    <a:pt x="385" y="754"/>
                  </a:lnTo>
                  <a:lnTo>
                    <a:pt x="360" y="783"/>
                  </a:lnTo>
                  <a:lnTo>
                    <a:pt x="360" y="783"/>
                  </a:lnTo>
                  <a:lnTo>
                    <a:pt x="288" y="737"/>
                  </a:lnTo>
                  <a:lnTo>
                    <a:pt x="253" y="715"/>
                  </a:lnTo>
                  <a:lnTo>
                    <a:pt x="219" y="690"/>
                  </a:lnTo>
                  <a:lnTo>
                    <a:pt x="188" y="665"/>
                  </a:lnTo>
                  <a:lnTo>
                    <a:pt x="173" y="653"/>
                  </a:lnTo>
                  <a:lnTo>
                    <a:pt x="159" y="639"/>
                  </a:lnTo>
                  <a:lnTo>
                    <a:pt x="147" y="625"/>
                  </a:lnTo>
                  <a:lnTo>
                    <a:pt x="134" y="611"/>
                  </a:lnTo>
                  <a:lnTo>
                    <a:pt x="123" y="596"/>
                  </a:lnTo>
                  <a:lnTo>
                    <a:pt x="113" y="581"/>
                  </a:lnTo>
                  <a:lnTo>
                    <a:pt x="113"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2" name="Line 359"/>
            <p:cNvSpPr>
              <a:spLocks noChangeShapeType="1"/>
            </p:cNvSpPr>
            <p:nvPr/>
          </p:nvSpPr>
          <p:spPr bwMode="auto">
            <a:xfrm flipH="1">
              <a:off x="3808413" y="29527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3" name="Freeform 360"/>
            <p:cNvSpPr/>
            <p:nvPr/>
          </p:nvSpPr>
          <p:spPr bwMode="auto">
            <a:xfrm>
              <a:off x="3748088" y="2644775"/>
              <a:ext cx="290513" cy="414338"/>
            </a:xfrm>
            <a:custGeom>
              <a:gdLst>
                <a:gd name="T0" fmla="*/ 113 w 547"/>
                <a:gd name="T1" fmla="*/ 581 h 783"/>
                <a:gd name="T2" fmla="*/ 122 w 547"/>
                <a:gd name="T3" fmla="*/ 560 h 783"/>
                <a:gd name="T4" fmla="*/ 122 w 547"/>
                <a:gd name="T5" fmla="*/ 538 h 783"/>
                <a:gd name="T6" fmla="*/ 118 w 547"/>
                <a:gd name="T7" fmla="*/ 517 h 783"/>
                <a:gd name="T8" fmla="*/ 90 w 547"/>
                <a:gd name="T9" fmla="*/ 457 h 783"/>
                <a:gd name="T10" fmla="*/ 86 w 547"/>
                <a:gd name="T11" fmla="*/ 460 h 783"/>
                <a:gd name="T12" fmla="*/ 77 w 547"/>
                <a:gd name="T13" fmla="*/ 461 h 783"/>
                <a:gd name="T14" fmla="*/ 63 w 547"/>
                <a:gd name="T15" fmla="*/ 455 h 783"/>
                <a:gd name="T16" fmla="*/ 54 w 547"/>
                <a:gd name="T17" fmla="*/ 446 h 783"/>
                <a:gd name="T18" fmla="*/ 36 w 547"/>
                <a:gd name="T19" fmla="*/ 417 h 783"/>
                <a:gd name="T20" fmla="*/ 22 w 547"/>
                <a:gd name="T21" fmla="*/ 389 h 783"/>
                <a:gd name="T22" fmla="*/ 1 w 547"/>
                <a:gd name="T23" fmla="*/ 330 h 783"/>
                <a:gd name="T24" fmla="*/ 0 w 547"/>
                <a:gd name="T25" fmla="*/ 314 h 783"/>
                <a:gd name="T26" fmla="*/ 2 w 547"/>
                <a:gd name="T27" fmla="*/ 301 h 783"/>
                <a:gd name="T28" fmla="*/ 8 w 547"/>
                <a:gd name="T29" fmla="*/ 295 h 783"/>
                <a:gd name="T30" fmla="*/ 19 w 547"/>
                <a:gd name="T31" fmla="*/ 291 h 783"/>
                <a:gd name="T32" fmla="*/ 40 w 547"/>
                <a:gd name="T33" fmla="*/ 295 h 783"/>
                <a:gd name="T34" fmla="*/ 68 w 547"/>
                <a:gd name="T35" fmla="*/ 76 h 783"/>
                <a:gd name="T36" fmla="*/ 493 w 547"/>
                <a:gd name="T37" fmla="*/ 113 h 783"/>
                <a:gd name="T38" fmla="*/ 527 w 547"/>
                <a:gd name="T39" fmla="*/ 240 h 783"/>
                <a:gd name="T40" fmla="*/ 532 w 547"/>
                <a:gd name="T41" fmla="*/ 241 h 783"/>
                <a:gd name="T42" fmla="*/ 541 w 547"/>
                <a:gd name="T43" fmla="*/ 246 h 783"/>
                <a:gd name="T44" fmla="*/ 545 w 547"/>
                <a:gd name="T45" fmla="*/ 259 h 783"/>
                <a:gd name="T46" fmla="*/ 546 w 547"/>
                <a:gd name="T47" fmla="*/ 267 h 783"/>
                <a:gd name="T48" fmla="*/ 546 w 547"/>
                <a:gd name="T49" fmla="*/ 306 h 783"/>
                <a:gd name="T50" fmla="*/ 547 w 547"/>
                <a:gd name="T51" fmla="*/ 351 h 783"/>
                <a:gd name="T52" fmla="*/ 543 w 547"/>
                <a:gd name="T53" fmla="*/ 370 h 783"/>
                <a:gd name="T54" fmla="*/ 536 w 547"/>
                <a:gd name="T55" fmla="*/ 385 h 783"/>
                <a:gd name="T56" fmla="*/ 524 w 547"/>
                <a:gd name="T57" fmla="*/ 395 h 783"/>
                <a:gd name="T58" fmla="*/ 503 w 547"/>
                <a:gd name="T59" fmla="*/ 395 h 783"/>
                <a:gd name="T60" fmla="*/ 499 w 547"/>
                <a:gd name="T61" fmla="*/ 402 h 783"/>
                <a:gd name="T62" fmla="*/ 495 w 547"/>
                <a:gd name="T63" fmla="*/ 413 h 783"/>
                <a:gd name="T64" fmla="*/ 491 w 547"/>
                <a:gd name="T65" fmla="*/ 436 h 783"/>
                <a:gd name="T66" fmla="*/ 493 w 547"/>
                <a:gd name="T67" fmla="*/ 455 h 783"/>
                <a:gd name="T68" fmla="*/ 492 w 547"/>
                <a:gd name="T69" fmla="*/ 473 h 783"/>
                <a:gd name="T70" fmla="*/ 482 w 547"/>
                <a:gd name="T71" fmla="*/ 507 h 783"/>
                <a:gd name="T72" fmla="*/ 442 w 547"/>
                <a:gd name="T73" fmla="*/ 671 h 783"/>
                <a:gd name="T74" fmla="*/ 438 w 547"/>
                <a:gd name="T75" fmla="*/ 683 h 783"/>
                <a:gd name="T76" fmla="*/ 421 w 547"/>
                <a:gd name="T77" fmla="*/ 711 h 783"/>
                <a:gd name="T78" fmla="*/ 385 w 547"/>
                <a:gd name="T79" fmla="*/ 754 h 783"/>
                <a:gd name="T80" fmla="*/ 360 w 547"/>
                <a:gd name="T81" fmla="*/ 783 h 783"/>
                <a:gd name="T82" fmla="*/ 253 w 547"/>
                <a:gd name="T83" fmla="*/ 715 h 783"/>
                <a:gd name="T84" fmla="*/ 188 w 547"/>
                <a:gd name="T85" fmla="*/ 665 h 783"/>
                <a:gd name="T86" fmla="*/ 159 w 547"/>
                <a:gd name="T87" fmla="*/ 639 h 783"/>
                <a:gd name="T88" fmla="*/ 134 w 547"/>
                <a:gd name="T89" fmla="*/ 611 h 783"/>
                <a:gd name="T90" fmla="*/ 113 w 547"/>
                <a:gd name="T91" fmla="*/ 581 h 7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7" h="783">
                  <a:moveTo>
                    <a:pt x="113" y="581"/>
                  </a:moveTo>
                  <a:lnTo>
                    <a:pt x="113" y="581"/>
                  </a:lnTo>
                  <a:lnTo>
                    <a:pt x="118" y="570"/>
                  </a:lnTo>
                  <a:lnTo>
                    <a:pt x="122" y="560"/>
                  </a:lnTo>
                  <a:lnTo>
                    <a:pt x="122" y="549"/>
                  </a:lnTo>
                  <a:lnTo>
                    <a:pt x="122" y="538"/>
                  </a:lnTo>
                  <a:lnTo>
                    <a:pt x="120" y="528"/>
                  </a:lnTo>
                  <a:lnTo>
                    <a:pt x="118" y="517"/>
                  </a:lnTo>
                  <a:lnTo>
                    <a:pt x="111" y="495"/>
                  </a:lnTo>
                  <a:lnTo>
                    <a:pt x="90" y="457"/>
                  </a:lnTo>
                  <a:lnTo>
                    <a:pt x="90" y="457"/>
                  </a:lnTo>
                  <a:lnTo>
                    <a:pt x="86" y="460"/>
                  </a:lnTo>
                  <a:lnTo>
                    <a:pt x="81" y="461"/>
                  </a:lnTo>
                  <a:lnTo>
                    <a:pt x="77" y="461"/>
                  </a:lnTo>
                  <a:lnTo>
                    <a:pt x="73" y="460"/>
                  </a:lnTo>
                  <a:lnTo>
                    <a:pt x="63" y="455"/>
                  </a:lnTo>
                  <a:lnTo>
                    <a:pt x="54" y="446"/>
                  </a:lnTo>
                  <a:lnTo>
                    <a:pt x="54" y="446"/>
                  </a:lnTo>
                  <a:lnTo>
                    <a:pt x="44" y="432"/>
                  </a:lnTo>
                  <a:lnTo>
                    <a:pt x="36" y="417"/>
                  </a:lnTo>
                  <a:lnTo>
                    <a:pt x="27" y="403"/>
                  </a:lnTo>
                  <a:lnTo>
                    <a:pt x="22" y="389"/>
                  </a:lnTo>
                  <a:lnTo>
                    <a:pt x="11" y="359"/>
                  </a:lnTo>
                  <a:lnTo>
                    <a:pt x="1" y="330"/>
                  </a:lnTo>
                  <a:lnTo>
                    <a:pt x="1" y="330"/>
                  </a:lnTo>
                  <a:lnTo>
                    <a:pt x="0" y="314"/>
                  </a:lnTo>
                  <a:lnTo>
                    <a:pt x="1" y="305"/>
                  </a:lnTo>
                  <a:lnTo>
                    <a:pt x="2" y="301"/>
                  </a:lnTo>
                  <a:lnTo>
                    <a:pt x="5" y="298"/>
                  </a:lnTo>
                  <a:lnTo>
                    <a:pt x="8" y="295"/>
                  </a:lnTo>
                  <a:lnTo>
                    <a:pt x="11" y="292"/>
                  </a:lnTo>
                  <a:lnTo>
                    <a:pt x="19" y="291"/>
                  </a:lnTo>
                  <a:lnTo>
                    <a:pt x="29" y="292"/>
                  </a:lnTo>
                  <a:lnTo>
                    <a:pt x="40" y="295"/>
                  </a:lnTo>
                  <a:lnTo>
                    <a:pt x="52" y="299"/>
                  </a:lnTo>
                  <a:lnTo>
                    <a:pt x="68" y="76"/>
                  </a:lnTo>
                  <a:lnTo>
                    <a:pt x="276" y="0"/>
                  </a:lnTo>
                  <a:lnTo>
                    <a:pt x="493" y="113"/>
                  </a:lnTo>
                  <a:lnTo>
                    <a:pt x="513" y="266"/>
                  </a:lnTo>
                  <a:lnTo>
                    <a:pt x="527" y="240"/>
                  </a:lnTo>
                  <a:lnTo>
                    <a:pt x="527" y="240"/>
                  </a:lnTo>
                  <a:lnTo>
                    <a:pt x="532" y="241"/>
                  </a:lnTo>
                  <a:lnTo>
                    <a:pt x="536" y="244"/>
                  </a:lnTo>
                  <a:lnTo>
                    <a:pt x="541" y="246"/>
                  </a:lnTo>
                  <a:lnTo>
                    <a:pt x="542" y="251"/>
                  </a:lnTo>
                  <a:lnTo>
                    <a:pt x="545" y="259"/>
                  </a:lnTo>
                  <a:lnTo>
                    <a:pt x="546" y="267"/>
                  </a:lnTo>
                  <a:lnTo>
                    <a:pt x="546" y="267"/>
                  </a:lnTo>
                  <a:lnTo>
                    <a:pt x="546" y="285"/>
                  </a:lnTo>
                  <a:lnTo>
                    <a:pt x="546" y="306"/>
                  </a:lnTo>
                  <a:lnTo>
                    <a:pt x="547" y="328"/>
                  </a:lnTo>
                  <a:lnTo>
                    <a:pt x="547" y="351"/>
                  </a:lnTo>
                  <a:lnTo>
                    <a:pt x="546" y="362"/>
                  </a:lnTo>
                  <a:lnTo>
                    <a:pt x="543" y="370"/>
                  </a:lnTo>
                  <a:lnTo>
                    <a:pt x="541" y="378"/>
                  </a:lnTo>
                  <a:lnTo>
                    <a:pt x="536" y="385"/>
                  </a:lnTo>
                  <a:lnTo>
                    <a:pt x="531" y="391"/>
                  </a:lnTo>
                  <a:lnTo>
                    <a:pt x="524" y="395"/>
                  </a:lnTo>
                  <a:lnTo>
                    <a:pt x="514" y="396"/>
                  </a:lnTo>
                  <a:lnTo>
                    <a:pt x="503" y="395"/>
                  </a:lnTo>
                  <a:lnTo>
                    <a:pt x="503" y="395"/>
                  </a:lnTo>
                  <a:lnTo>
                    <a:pt x="499" y="402"/>
                  </a:lnTo>
                  <a:lnTo>
                    <a:pt x="496" y="405"/>
                  </a:lnTo>
                  <a:lnTo>
                    <a:pt x="495" y="413"/>
                  </a:lnTo>
                  <a:lnTo>
                    <a:pt x="491" y="436"/>
                  </a:lnTo>
                  <a:lnTo>
                    <a:pt x="491" y="436"/>
                  </a:lnTo>
                  <a:lnTo>
                    <a:pt x="492" y="445"/>
                  </a:lnTo>
                  <a:lnTo>
                    <a:pt x="493" y="455"/>
                  </a:lnTo>
                  <a:lnTo>
                    <a:pt x="492" y="463"/>
                  </a:lnTo>
                  <a:lnTo>
                    <a:pt x="492" y="473"/>
                  </a:lnTo>
                  <a:lnTo>
                    <a:pt x="488" y="489"/>
                  </a:lnTo>
                  <a:lnTo>
                    <a:pt x="482" y="507"/>
                  </a:lnTo>
                  <a:lnTo>
                    <a:pt x="437" y="581"/>
                  </a:lnTo>
                  <a:lnTo>
                    <a:pt x="442" y="671"/>
                  </a:lnTo>
                  <a:lnTo>
                    <a:pt x="442" y="671"/>
                  </a:lnTo>
                  <a:lnTo>
                    <a:pt x="438" y="683"/>
                  </a:lnTo>
                  <a:lnTo>
                    <a:pt x="431" y="697"/>
                  </a:lnTo>
                  <a:lnTo>
                    <a:pt x="421" y="711"/>
                  </a:lnTo>
                  <a:lnTo>
                    <a:pt x="410" y="725"/>
                  </a:lnTo>
                  <a:lnTo>
                    <a:pt x="385" y="754"/>
                  </a:lnTo>
                  <a:lnTo>
                    <a:pt x="360" y="783"/>
                  </a:lnTo>
                  <a:lnTo>
                    <a:pt x="360" y="783"/>
                  </a:lnTo>
                  <a:lnTo>
                    <a:pt x="288" y="737"/>
                  </a:lnTo>
                  <a:lnTo>
                    <a:pt x="253" y="715"/>
                  </a:lnTo>
                  <a:lnTo>
                    <a:pt x="219" y="690"/>
                  </a:lnTo>
                  <a:lnTo>
                    <a:pt x="188" y="665"/>
                  </a:lnTo>
                  <a:lnTo>
                    <a:pt x="173" y="653"/>
                  </a:lnTo>
                  <a:lnTo>
                    <a:pt x="159" y="639"/>
                  </a:lnTo>
                  <a:lnTo>
                    <a:pt x="147" y="625"/>
                  </a:lnTo>
                  <a:lnTo>
                    <a:pt x="134" y="611"/>
                  </a:lnTo>
                  <a:lnTo>
                    <a:pt x="123" y="596"/>
                  </a:lnTo>
                  <a:lnTo>
                    <a:pt x="113" y="581"/>
                  </a:lnTo>
                  <a:lnTo>
                    <a:pt x="113" y="581"/>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34" name="Line 361"/>
            <p:cNvSpPr>
              <a:spLocks noChangeShapeType="1"/>
            </p:cNvSpPr>
            <p:nvPr/>
          </p:nvSpPr>
          <p:spPr bwMode="auto">
            <a:xfrm flipH="1">
              <a:off x="3808413" y="29527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35" name="Freeform 362"/>
            <p:cNvSpPr>
              <a:spLocks noEditPoints="1"/>
            </p:cNvSpPr>
            <p:nvPr/>
          </p:nvSpPr>
          <p:spPr bwMode="auto">
            <a:xfrm>
              <a:off x="3900488" y="3028950"/>
              <a:ext cx="120650" cy="468313"/>
            </a:xfrm>
            <a:custGeom>
              <a:gdLst>
                <a:gd name="T0" fmla="*/ 26 w 228"/>
                <a:gd name="T1" fmla="*/ 6 h 885"/>
                <a:gd name="T2" fmla="*/ 26 w 228"/>
                <a:gd name="T3" fmla="*/ 6 h 885"/>
                <a:gd name="T4" fmla="*/ 36 w 228"/>
                <a:gd name="T5" fmla="*/ 3 h 885"/>
                <a:gd name="T6" fmla="*/ 47 w 228"/>
                <a:gd name="T7" fmla="*/ 0 h 885"/>
                <a:gd name="T8" fmla="*/ 54 w 228"/>
                <a:gd name="T9" fmla="*/ 0 h 885"/>
                <a:gd name="T10" fmla="*/ 63 w 228"/>
                <a:gd name="T11" fmla="*/ 0 h 885"/>
                <a:gd name="T12" fmla="*/ 72 w 228"/>
                <a:gd name="T13" fmla="*/ 2 h 885"/>
                <a:gd name="T14" fmla="*/ 85 w 228"/>
                <a:gd name="T15" fmla="*/ 4 h 885"/>
                <a:gd name="T16" fmla="*/ 85 w 228"/>
                <a:gd name="T17" fmla="*/ 4 h 885"/>
                <a:gd name="T18" fmla="*/ 97 w 228"/>
                <a:gd name="T19" fmla="*/ 18 h 885"/>
                <a:gd name="T20" fmla="*/ 104 w 228"/>
                <a:gd name="T21" fmla="*/ 28 h 885"/>
                <a:gd name="T22" fmla="*/ 114 w 228"/>
                <a:gd name="T23" fmla="*/ 45 h 885"/>
                <a:gd name="T24" fmla="*/ 114 w 228"/>
                <a:gd name="T25" fmla="*/ 45 h 885"/>
                <a:gd name="T26" fmla="*/ 114 w 228"/>
                <a:gd name="T27" fmla="*/ 59 h 885"/>
                <a:gd name="T28" fmla="*/ 112 w 228"/>
                <a:gd name="T29" fmla="*/ 74 h 885"/>
                <a:gd name="T30" fmla="*/ 111 w 228"/>
                <a:gd name="T31" fmla="*/ 82 h 885"/>
                <a:gd name="T32" fmla="*/ 108 w 228"/>
                <a:gd name="T33" fmla="*/ 89 h 885"/>
                <a:gd name="T34" fmla="*/ 103 w 228"/>
                <a:gd name="T35" fmla="*/ 97 h 885"/>
                <a:gd name="T36" fmla="*/ 96 w 228"/>
                <a:gd name="T37" fmla="*/ 107 h 885"/>
                <a:gd name="T38" fmla="*/ 94 w 228"/>
                <a:gd name="T39" fmla="*/ 167 h 885"/>
                <a:gd name="T40" fmla="*/ 94 w 228"/>
                <a:gd name="T41" fmla="*/ 167 h 885"/>
                <a:gd name="T42" fmla="*/ 107 w 228"/>
                <a:gd name="T43" fmla="*/ 207 h 885"/>
                <a:gd name="T44" fmla="*/ 119 w 228"/>
                <a:gd name="T45" fmla="*/ 247 h 885"/>
                <a:gd name="T46" fmla="*/ 130 w 228"/>
                <a:gd name="T47" fmla="*/ 287 h 885"/>
                <a:gd name="T48" fmla="*/ 140 w 228"/>
                <a:gd name="T49" fmla="*/ 328 h 885"/>
                <a:gd name="T50" fmla="*/ 157 w 228"/>
                <a:gd name="T51" fmla="*/ 408 h 885"/>
                <a:gd name="T52" fmla="*/ 172 w 228"/>
                <a:gd name="T53" fmla="*/ 490 h 885"/>
                <a:gd name="T54" fmla="*/ 198 w 228"/>
                <a:gd name="T55" fmla="*/ 654 h 885"/>
                <a:gd name="T56" fmla="*/ 212 w 228"/>
                <a:gd name="T57" fmla="*/ 735 h 885"/>
                <a:gd name="T58" fmla="*/ 228 w 228"/>
                <a:gd name="T59" fmla="*/ 816 h 885"/>
                <a:gd name="T60" fmla="*/ 124 w 228"/>
                <a:gd name="T61" fmla="*/ 885 h 885"/>
                <a:gd name="T62" fmla="*/ 81 w 228"/>
                <a:gd name="T63" fmla="*/ 820 h 885"/>
                <a:gd name="T64" fmla="*/ 81 w 228"/>
                <a:gd name="T65" fmla="*/ 820 h 885"/>
                <a:gd name="T66" fmla="*/ 76 w 228"/>
                <a:gd name="T67" fmla="*/ 780 h 885"/>
                <a:gd name="T68" fmla="*/ 71 w 228"/>
                <a:gd name="T69" fmla="*/ 740 h 885"/>
                <a:gd name="T70" fmla="*/ 58 w 228"/>
                <a:gd name="T71" fmla="*/ 659 h 885"/>
                <a:gd name="T72" fmla="*/ 44 w 228"/>
                <a:gd name="T73" fmla="*/ 579 h 885"/>
                <a:gd name="T74" fmla="*/ 32 w 228"/>
                <a:gd name="T75" fmla="*/ 500 h 885"/>
                <a:gd name="T76" fmla="*/ 26 w 228"/>
                <a:gd name="T77" fmla="*/ 459 h 885"/>
                <a:gd name="T78" fmla="*/ 21 w 228"/>
                <a:gd name="T79" fmla="*/ 419 h 885"/>
                <a:gd name="T80" fmla="*/ 17 w 228"/>
                <a:gd name="T81" fmla="*/ 379 h 885"/>
                <a:gd name="T82" fmla="*/ 14 w 228"/>
                <a:gd name="T83" fmla="*/ 339 h 885"/>
                <a:gd name="T84" fmla="*/ 13 w 228"/>
                <a:gd name="T85" fmla="*/ 299 h 885"/>
                <a:gd name="T86" fmla="*/ 14 w 228"/>
                <a:gd name="T87" fmla="*/ 260 h 885"/>
                <a:gd name="T88" fmla="*/ 15 w 228"/>
                <a:gd name="T89" fmla="*/ 219 h 885"/>
                <a:gd name="T90" fmla="*/ 20 w 228"/>
                <a:gd name="T91" fmla="*/ 179 h 885"/>
                <a:gd name="T92" fmla="*/ 31 w 228"/>
                <a:gd name="T93" fmla="*/ 100 h 885"/>
                <a:gd name="T94" fmla="*/ 31 w 228"/>
                <a:gd name="T95" fmla="*/ 100 h 885"/>
                <a:gd name="T96" fmla="*/ 20 w 228"/>
                <a:gd name="T97" fmla="*/ 92 h 885"/>
                <a:gd name="T98" fmla="*/ 13 w 228"/>
                <a:gd name="T99" fmla="*/ 82 h 885"/>
                <a:gd name="T100" fmla="*/ 8 w 228"/>
                <a:gd name="T101" fmla="*/ 74 h 885"/>
                <a:gd name="T102" fmla="*/ 6 w 228"/>
                <a:gd name="T103" fmla="*/ 66 h 885"/>
                <a:gd name="T104" fmla="*/ 3 w 228"/>
                <a:gd name="T105" fmla="*/ 47 h 885"/>
                <a:gd name="T106" fmla="*/ 3 w 228"/>
                <a:gd name="T107" fmla="*/ 39 h 885"/>
                <a:gd name="T108" fmla="*/ 0 w 228"/>
                <a:gd name="T109" fmla="*/ 31 h 885"/>
                <a:gd name="T110" fmla="*/ 26 w 228"/>
                <a:gd name="T111" fmla="*/ 6 h 885"/>
                <a:gd name="T112" fmla="*/ 26 w 228"/>
                <a:gd name="T113" fmla="*/ 6 h 885"/>
                <a:gd name="T114" fmla="*/ 26 w 228"/>
                <a:gd name="T115" fmla="*/ 6 h 885"/>
                <a:gd name="T116" fmla="*/ 26 w 228"/>
                <a:gd name="T117" fmla="*/ 6 h 8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885">
                  <a:moveTo>
                    <a:pt x="26" y="6"/>
                  </a:moveTo>
                  <a:lnTo>
                    <a:pt x="26" y="6"/>
                  </a:lnTo>
                  <a:lnTo>
                    <a:pt x="36" y="3"/>
                  </a:lnTo>
                  <a:lnTo>
                    <a:pt x="47" y="0"/>
                  </a:lnTo>
                  <a:lnTo>
                    <a:pt x="54" y="0"/>
                  </a:lnTo>
                  <a:lnTo>
                    <a:pt x="63" y="0"/>
                  </a:lnTo>
                  <a:lnTo>
                    <a:pt x="72" y="2"/>
                  </a:lnTo>
                  <a:lnTo>
                    <a:pt x="85" y="4"/>
                  </a:lnTo>
                  <a:lnTo>
                    <a:pt x="85" y="4"/>
                  </a:lnTo>
                  <a:lnTo>
                    <a:pt x="97" y="18"/>
                  </a:lnTo>
                  <a:lnTo>
                    <a:pt x="104" y="28"/>
                  </a:lnTo>
                  <a:lnTo>
                    <a:pt x="114" y="45"/>
                  </a:lnTo>
                  <a:lnTo>
                    <a:pt x="114" y="45"/>
                  </a:lnTo>
                  <a:lnTo>
                    <a:pt x="114" y="59"/>
                  </a:lnTo>
                  <a:lnTo>
                    <a:pt x="112" y="74"/>
                  </a:lnTo>
                  <a:lnTo>
                    <a:pt x="111" y="82"/>
                  </a:lnTo>
                  <a:lnTo>
                    <a:pt x="108" y="89"/>
                  </a:lnTo>
                  <a:lnTo>
                    <a:pt x="103" y="97"/>
                  </a:lnTo>
                  <a:lnTo>
                    <a:pt x="96" y="107"/>
                  </a:lnTo>
                  <a:lnTo>
                    <a:pt x="94" y="167"/>
                  </a:lnTo>
                  <a:lnTo>
                    <a:pt x="94" y="167"/>
                  </a:lnTo>
                  <a:lnTo>
                    <a:pt x="107" y="207"/>
                  </a:lnTo>
                  <a:lnTo>
                    <a:pt x="119" y="247"/>
                  </a:lnTo>
                  <a:lnTo>
                    <a:pt x="130" y="287"/>
                  </a:lnTo>
                  <a:lnTo>
                    <a:pt x="140" y="328"/>
                  </a:lnTo>
                  <a:lnTo>
                    <a:pt x="157" y="408"/>
                  </a:lnTo>
                  <a:lnTo>
                    <a:pt x="172" y="490"/>
                  </a:lnTo>
                  <a:lnTo>
                    <a:pt x="198" y="654"/>
                  </a:lnTo>
                  <a:lnTo>
                    <a:pt x="212" y="735"/>
                  </a:lnTo>
                  <a:lnTo>
                    <a:pt x="228" y="816"/>
                  </a:lnTo>
                  <a:lnTo>
                    <a:pt x="124" y="885"/>
                  </a:lnTo>
                  <a:lnTo>
                    <a:pt x="81" y="820"/>
                  </a:lnTo>
                  <a:lnTo>
                    <a:pt x="81" y="820"/>
                  </a:lnTo>
                  <a:lnTo>
                    <a:pt x="76" y="780"/>
                  </a:lnTo>
                  <a:lnTo>
                    <a:pt x="71" y="740"/>
                  </a:lnTo>
                  <a:lnTo>
                    <a:pt x="58" y="659"/>
                  </a:lnTo>
                  <a:lnTo>
                    <a:pt x="44" y="579"/>
                  </a:lnTo>
                  <a:lnTo>
                    <a:pt x="32" y="500"/>
                  </a:lnTo>
                  <a:lnTo>
                    <a:pt x="26" y="459"/>
                  </a:lnTo>
                  <a:lnTo>
                    <a:pt x="21" y="419"/>
                  </a:lnTo>
                  <a:lnTo>
                    <a:pt x="17" y="379"/>
                  </a:lnTo>
                  <a:lnTo>
                    <a:pt x="14" y="339"/>
                  </a:lnTo>
                  <a:lnTo>
                    <a:pt x="13" y="299"/>
                  </a:lnTo>
                  <a:lnTo>
                    <a:pt x="14" y="260"/>
                  </a:lnTo>
                  <a:lnTo>
                    <a:pt x="15" y="219"/>
                  </a:lnTo>
                  <a:lnTo>
                    <a:pt x="20" y="179"/>
                  </a:lnTo>
                  <a:lnTo>
                    <a:pt x="31" y="100"/>
                  </a:lnTo>
                  <a:lnTo>
                    <a:pt x="31" y="100"/>
                  </a:lnTo>
                  <a:lnTo>
                    <a:pt x="20" y="92"/>
                  </a:lnTo>
                  <a:lnTo>
                    <a:pt x="13" y="82"/>
                  </a:lnTo>
                  <a:lnTo>
                    <a:pt x="8" y="74"/>
                  </a:lnTo>
                  <a:lnTo>
                    <a:pt x="6" y="66"/>
                  </a:lnTo>
                  <a:lnTo>
                    <a:pt x="3" y="47"/>
                  </a:lnTo>
                  <a:lnTo>
                    <a:pt x="3" y="39"/>
                  </a:lnTo>
                  <a:lnTo>
                    <a:pt x="0" y="31"/>
                  </a:lnTo>
                  <a:lnTo>
                    <a:pt x="26" y="6"/>
                  </a:lnTo>
                  <a:lnTo>
                    <a:pt x="26" y="6"/>
                  </a:lnTo>
                  <a:close/>
                  <a:moveTo>
                    <a:pt x="26" y="6"/>
                  </a:moveTo>
                  <a:lnTo>
                    <a:pt x="26"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6" name="Freeform 363"/>
            <p:cNvSpPr/>
            <p:nvPr/>
          </p:nvSpPr>
          <p:spPr bwMode="auto">
            <a:xfrm>
              <a:off x="3900488" y="3028950"/>
              <a:ext cx="120650" cy="468313"/>
            </a:xfrm>
            <a:custGeom>
              <a:gdLst>
                <a:gd name="T0" fmla="*/ 26 w 228"/>
                <a:gd name="T1" fmla="*/ 6 h 885"/>
                <a:gd name="T2" fmla="*/ 26 w 228"/>
                <a:gd name="T3" fmla="*/ 6 h 885"/>
                <a:gd name="T4" fmla="*/ 36 w 228"/>
                <a:gd name="T5" fmla="*/ 3 h 885"/>
                <a:gd name="T6" fmla="*/ 47 w 228"/>
                <a:gd name="T7" fmla="*/ 0 h 885"/>
                <a:gd name="T8" fmla="*/ 54 w 228"/>
                <a:gd name="T9" fmla="*/ 0 h 885"/>
                <a:gd name="T10" fmla="*/ 63 w 228"/>
                <a:gd name="T11" fmla="*/ 0 h 885"/>
                <a:gd name="T12" fmla="*/ 72 w 228"/>
                <a:gd name="T13" fmla="*/ 2 h 885"/>
                <a:gd name="T14" fmla="*/ 85 w 228"/>
                <a:gd name="T15" fmla="*/ 4 h 885"/>
                <a:gd name="T16" fmla="*/ 85 w 228"/>
                <a:gd name="T17" fmla="*/ 4 h 885"/>
                <a:gd name="T18" fmla="*/ 97 w 228"/>
                <a:gd name="T19" fmla="*/ 18 h 885"/>
                <a:gd name="T20" fmla="*/ 104 w 228"/>
                <a:gd name="T21" fmla="*/ 28 h 885"/>
                <a:gd name="T22" fmla="*/ 114 w 228"/>
                <a:gd name="T23" fmla="*/ 45 h 885"/>
                <a:gd name="T24" fmla="*/ 114 w 228"/>
                <a:gd name="T25" fmla="*/ 45 h 885"/>
                <a:gd name="T26" fmla="*/ 114 w 228"/>
                <a:gd name="T27" fmla="*/ 59 h 885"/>
                <a:gd name="T28" fmla="*/ 112 w 228"/>
                <a:gd name="T29" fmla="*/ 74 h 885"/>
                <a:gd name="T30" fmla="*/ 111 w 228"/>
                <a:gd name="T31" fmla="*/ 82 h 885"/>
                <a:gd name="T32" fmla="*/ 108 w 228"/>
                <a:gd name="T33" fmla="*/ 89 h 885"/>
                <a:gd name="T34" fmla="*/ 103 w 228"/>
                <a:gd name="T35" fmla="*/ 97 h 885"/>
                <a:gd name="T36" fmla="*/ 96 w 228"/>
                <a:gd name="T37" fmla="*/ 107 h 885"/>
                <a:gd name="T38" fmla="*/ 94 w 228"/>
                <a:gd name="T39" fmla="*/ 167 h 885"/>
                <a:gd name="T40" fmla="*/ 94 w 228"/>
                <a:gd name="T41" fmla="*/ 167 h 885"/>
                <a:gd name="T42" fmla="*/ 107 w 228"/>
                <a:gd name="T43" fmla="*/ 207 h 885"/>
                <a:gd name="T44" fmla="*/ 119 w 228"/>
                <a:gd name="T45" fmla="*/ 247 h 885"/>
                <a:gd name="T46" fmla="*/ 130 w 228"/>
                <a:gd name="T47" fmla="*/ 287 h 885"/>
                <a:gd name="T48" fmla="*/ 140 w 228"/>
                <a:gd name="T49" fmla="*/ 328 h 885"/>
                <a:gd name="T50" fmla="*/ 157 w 228"/>
                <a:gd name="T51" fmla="*/ 408 h 885"/>
                <a:gd name="T52" fmla="*/ 172 w 228"/>
                <a:gd name="T53" fmla="*/ 490 h 885"/>
                <a:gd name="T54" fmla="*/ 198 w 228"/>
                <a:gd name="T55" fmla="*/ 654 h 885"/>
                <a:gd name="T56" fmla="*/ 212 w 228"/>
                <a:gd name="T57" fmla="*/ 735 h 885"/>
                <a:gd name="T58" fmla="*/ 228 w 228"/>
                <a:gd name="T59" fmla="*/ 816 h 885"/>
                <a:gd name="T60" fmla="*/ 124 w 228"/>
                <a:gd name="T61" fmla="*/ 885 h 885"/>
                <a:gd name="T62" fmla="*/ 81 w 228"/>
                <a:gd name="T63" fmla="*/ 820 h 885"/>
                <a:gd name="T64" fmla="*/ 81 w 228"/>
                <a:gd name="T65" fmla="*/ 820 h 885"/>
                <a:gd name="T66" fmla="*/ 76 w 228"/>
                <a:gd name="T67" fmla="*/ 780 h 885"/>
                <a:gd name="T68" fmla="*/ 71 w 228"/>
                <a:gd name="T69" fmla="*/ 740 h 885"/>
                <a:gd name="T70" fmla="*/ 58 w 228"/>
                <a:gd name="T71" fmla="*/ 659 h 885"/>
                <a:gd name="T72" fmla="*/ 44 w 228"/>
                <a:gd name="T73" fmla="*/ 579 h 885"/>
                <a:gd name="T74" fmla="*/ 32 w 228"/>
                <a:gd name="T75" fmla="*/ 500 h 885"/>
                <a:gd name="T76" fmla="*/ 26 w 228"/>
                <a:gd name="T77" fmla="*/ 459 h 885"/>
                <a:gd name="T78" fmla="*/ 21 w 228"/>
                <a:gd name="T79" fmla="*/ 419 h 885"/>
                <a:gd name="T80" fmla="*/ 17 w 228"/>
                <a:gd name="T81" fmla="*/ 379 h 885"/>
                <a:gd name="T82" fmla="*/ 14 w 228"/>
                <a:gd name="T83" fmla="*/ 339 h 885"/>
                <a:gd name="T84" fmla="*/ 13 w 228"/>
                <a:gd name="T85" fmla="*/ 299 h 885"/>
                <a:gd name="T86" fmla="*/ 14 w 228"/>
                <a:gd name="T87" fmla="*/ 260 h 885"/>
                <a:gd name="T88" fmla="*/ 15 w 228"/>
                <a:gd name="T89" fmla="*/ 219 h 885"/>
                <a:gd name="T90" fmla="*/ 20 w 228"/>
                <a:gd name="T91" fmla="*/ 179 h 885"/>
                <a:gd name="T92" fmla="*/ 31 w 228"/>
                <a:gd name="T93" fmla="*/ 100 h 885"/>
                <a:gd name="T94" fmla="*/ 31 w 228"/>
                <a:gd name="T95" fmla="*/ 100 h 885"/>
                <a:gd name="T96" fmla="*/ 20 w 228"/>
                <a:gd name="T97" fmla="*/ 92 h 885"/>
                <a:gd name="T98" fmla="*/ 13 w 228"/>
                <a:gd name="T99" fmla="*/ 82 h 885"/>
                <a:gd name="T100" fmla="*/ 8 w 228"/>
                <a:gd name="T101" fmla="*/ 74 h 885"/>
                <a:gd name="T102" fmla="*/ 6 w 228"/>
                <a:gd name="T103" fmla="*/ 66 h 885"/>
                <a:gd name="T104" fmla="*/ 3 w 228"/>
                <a:gd name="T105" fmla="*/ 47 h 885"/>
                <a:gd name="T106" fmla="*/ 3 w 228"/>
                <a:gd name="T107" fmla="*/ 39 h 885"/>
                <a:gd name="T108" fmla="*/ 0 w 228"/>
                <a:gd name="T109" fmla="*/ 31 h 885"/>
                <a:gd name="T110" fmla="*/ 26 w 228"/>
                <a:gd name="T111" fmla="*/ 6 h 885"/>
                <a:gd name="T112" fmla="*/ 26 w 228"/>
                <a:gd name="T113" fmla="*/ 6 h 8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885">
                  <a:moveTo>
                    <a:pt x="26" y="6"/>
                  </a:moveTo>
                  <a:lnTo>
                    <a:pt x="26" y="6"/>
                  </a:lnTo>
                  <a:lnTo>
                    <a:pt x="36" y="3"/>
                  </a:lnTo>
                  <a:lnTo>
                    <a:pt x="47" y="0"/>
                  </a:lnTo>
                  <a:lnTo>
                    <a:pt x="54" y="0"/>
                  </a:lnTo>
                  <a:lnTo>
                    <a:pt x="63" y="0"/>
                  </a:lnTo>
                  <a:lnTo>
                    <a:pt x="72" y="2"/>
                  </a:lnTo>
                  <a:lnTo>
                    <a:pt x="85" y="4"/>
                  </a:lnTo>
                  <a:lnTo>
                    <a:pt x="85" y="4"/>
                  </a:lnTo>
                  <a:lnTo>
                    <a:pt x="97" y="18"/>
                  </a:lnTo>
                  <a:lnTo>
                    <a:pt x="104" y="28"/>
                  </a:lnTo>
                  <a:lnTo>
                    <a:pt x="114" y="45"/>
                  </a:lnTo>
                  <a:lnTo>
                    <a:pt x="114" y="45"/>
                  </a:lnTo>
                  <a:lnTo>
                    <a:pt x="114" y="59"/>
                  </a:lnTo>
                  <a:lnTo>
                    <a:pt x="112" y="74"/>
                  </a:lnTo>
                  <a:lnTo>
                    <a:pt x="111" y="82"/>
                  </a:lnTo>
                  <a:lnTo>
                    <a:pt x="108" y="89"/>
                  </a:lnTo>
                  <a:lnTo>
                    <a:pt x="103" y="97"/>
                  </a:lnTo>
                  <a:lnTo>
                    <a:pt x="96" y="107"/>
                  </a:lnTo>
                  <a:lnTo>
                    <a:pt x="94" y="167"/>
                  </a:lnTo>
                  <a:lnTo>
                    <a:pt x="94" y="167"/>
                  </a:lnTo>
                  <a:lnTo>
                    <a:pt x="107" y="207"/>
                  </a:lnTo>
                  <a:lnTo>
                    <a:pt x="119" y="247"/>
                  </a:lnTo>
                  <a:lnTo>
                    <a:pt x="130" y="287"/>
                  </a:lnTo>
                  <a:lnTo>
                    <a:pt x="140" y="328"/>
                  </a:lnTo>
                  <a:lnTo>
                    <a:pt x="157" y="408"/>
                  </a:lnTo>
                  <a:lnTo>
                    <a:pt x="172" y="490"/>
                  </a:lnTo>
                  <a:lnTo>
                    <a:pt x="198" y="654"/>
                  </a:lnTo>
                  <a:lnTo>
                    <a:pt x="212" y="735"/>
                  </a:lnTo>
                  <a:lnTo>
                    <a:pt x="228" y="816"/>
                  </a:lnTo>
                  <a:lnTo>
                    <a:pt x="124" y="885"/>
                  </a:lnTo>
                  <a:lnTo>
                    <a:pt x="81" y="820"/>
                  </a:lnTo>
                  <a:lnTo>
                    <a:pt x="81" y="820"/>
                  </a:lnTo>
                  <a:lnTo>
                    <a:pt x="76" y="780"/>
                  </a:lnTo>
                  <a:lnTo>
                    <a:pt x="71" y="740"/>
                  </a:lnTo>
                  <a:lnTo>
                    <a:pt x="58" y="659"/>
                  </a:lnTo>
                  <a:lnTo>
                    <a:pt x="44" y="579"/>
                  </a:lnTo>
                  <a:lnTo>
                    <a:pt x="32" y="500"/>
                  </a:lnTo>
                  <a:lnTo>
                    <a:pt x="26" y="459"/>
                  </a:lnTo>
                  <a:lnTo>
                    <a:pt x="21" y="419"/>
                  </a:lnTo>
                  <a:lnTo>
                    <a:pt x="17" y="379"/>
                  </a:lnTo>
                  <a:lnTo>
                    <a:pt x="14" y="339"/>
                  </a:lnTo>
                  <a:lnTo>
                    <a:pt x="13" y="299"/>
                  </a:lnTo>
                  <a:lnTo>
                    <a:pt x="14" y="260"/>
                  </a:lnTo>
                  <a:lnTo>
                    <a:pt x="15" y="219"/>
                  </a:lnTo>
                  <a:lnTo>
                    <a:pt x="20" y="179"/>
                  </a:lnTo>
                  <a:lnTo>
                    <a:pt x="31" y="100"/>
                  </a:lnTo>
                  <a:lnTo>
                    <a:pt x="31" y="100"/>
                  </a:lnTo>
                  <a:lnTo>
                    <a:pt x="20" y="92"/>
                  </a:lnTo>
                  <a:lnTo>
                    <a:pt x="13" y="82"/>
                  </a:lnTo>
                  <a:lnTo>
                    <a:pt x="8" y="74"/>
                  </a:lnTo>
                  <a:lnTo>
                    <a:pt x="6" y="66"/>
                  </a:lnTo>
                  <a:lnTo>
                    <a:pt x="3" y="47"/>
                  </a:lnTo>
                  <a:lnTo>
                    <a:pt x="3" y="39"/>
                  </a:lnTo>
                  <a:lnTo>
                    <a:pt x="0" y="31"/>
                  </a:lnTo>
                  <a:lnTo>
                    <a:pt x="26" y="6"/>
                  </a:lnTo>
                  <a:lnTo>
                    <a:pt x="26"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7" name="Line 364"/>
            <p:cNvSpPr>
              <a:spLocks noChangeShapeType="1"/>
            </p:cNvSpPr>
            <p:nvPr/>
          </p:nvSpPr>
          <p:spPr bwMode="auto">
            <a:xfrm flipH="1">
              <a:off x="3914776" y="30321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38" name="Freeform 365"/>
            <p:cNvSpPr/>
            <p:nvPr/>
          </p:nvSpPr>
          <p:spPr bwMode="auto">
            <a:xfrm>
              <a:off x="3900488" y="3028950"/>
              <a:ext cx="120650" cy="468313"/>
            </a:xfrm>
            <a:custGeom>
              <a:gdLst>
                <a:gd name="T0" fmla="*/ 26 w 228"/>
                <a:gd name="T1" fmla="*/ 6 h 885"/>
                <a:gd name="T2" fmla="*/ 26 w 228"/>
                <a:gd name="T3" fmla="*/ 6 h 885"/>
                <a:gd name="T4" fmla="*/ 36 w 228"/>
                <a:gd name="T5" fmla="*/ 3 h 885"/>
                <a:gd name="T6" fmla="*/ 47 w 228"/>
                <a:gd name="T7" fmla="*/ 0 h 885"/>
                <a:gd name="T8" fmla="*/ 54 w 228"/>
                <a:gd name="T9" fmla="*/ 0 h 885"/>
                <a:gd name="T10" fmla="*/ 63 w 228"/>
                <a:gd name="T11" fmla="*/ 0 h 885"/>
                <a:gd name="T12" fmla="*/ 72 w 228"/>
                <a:gd name="T13" fmla="*/ 2 h 885"/>
                <a:gd name="T14" fmla="*/ 85 w 228"/>
                <a:gd name="T15" fmla="*/ 4 h 885"/>
                <a:gd name="T16" fmla="*/ 85 w 228"/>
                <a:gd name="T17" fmla="*/ 4 h 885"/>
                <a:gd name="T18" fmla="*/ 97 w 228"/>
                <a:gd name="T19" fmla="*/ 18 h 885"/>
                <a:gd name="T20" fmla="*/ 104 w 228"/>
                <a:gd name="T21" fmla="*/ 28 h 885"/>
                <a:gd name="T22" fmla="*/ 114 w 228"/>
                <a:gd name="T23" fmla="*/ 45 h 885"/>
                <a:gd name="T24" fmla="*/ 114 w 228"/>
                <a:gd name="T25" fmla="*/ 45 h 885"/>
                <a:gd name="T26" fmla="*/ 114 w 228"/>
                <a:gd name="T27" fmla="*/ 59 h 885"/>
                <a:gd name="T28" fmla="*/ 112 w 228"/>
                <a:gd name="T29" fmla="*/ 74 h 885"/>
                <a:gd name="T30" fmla="*/ 111 w 228"/>
                <a:gd name="T31" fmla="*/ 82 h 885"/>
                <a:gd name="T32" fmla="*/ 108 w 228"/>
                <a:gd name="T33" fmla="*/ 89 h 885"/>
                <a:gd name="T34" fmla="*/ 103 w 228"/>
                <a:gd name="T35" fmla="*/ 97 h 885"/>
                <a:gd name="T36" fmla="*/ 96 w 228"/>
                <a:gd name="T37" fmla="*/ 106 h 885"/>
                <a:gd name="T38" fmla="*/ 94 w 228"/>
                <a:gd name="T39" fmla="*/ 167 h 885"/>
                <a:gd name="T40" fmla="*/ 94 w 228"/>
                <a:gd name="T41" fmla="*/ 167 h 885"/>
                <a:gd name="T42" fmla="*/ 107 w 228"/>
                <a:gd name="T43" fmla="*/ 207 h 885"/>
                <a:gd name="T44" fmla="*/ 119 w 228"/>
                <a:gd name="T45" fmla="*/ 247 h 885"/>
                <a:gd name="T46" fmla="*/ 130 w 228"/>
                <a:gd name="T47" fmla="*/ 287 h 885"/>
                <a:gd name="T48" fmla="*/ 140 w 228"/>
                <a:gd name="T49" fmla="*/ 328 h 885"/>
                <a:gd name="T50" fmla="*/ 157 w 228"/>
                <a:gd name="T51" fmla="*/ 408 h 885"/>
                <a:gd name="T52" fmla="*/ 172 w 228"/>
                <a:gd name="T53" fmla="*/ 490 h 885"/>
                <a:gd name="T54" fmla="*/ 198 w 228"/>
                <a:gd name="T55" fmla="*/ 654 h 885"/>
                <a:gd name="T56" fmla="*/ 212 w 228"/>
                <a:gd name="T57" fmla="*/ 735 h 885"/>
                <a:gd name="T58" fmla="*/ 228 w 228"/>
                <a:gd name="T59" fmla="*/ 816 h 885"/>
                <a:gd name="T60" fmla="*/ 124 w 228"/>
                <a:gd name="T61" fmla="*/ 885 h 885"/>
                <a:gd name="T62" fmla="*/ 81 w 228"/>
                <a:gd name="T63" fmla="*/ 820 h 885"/>
                <a:gd name="T64" fmla="*/ 81 w 228"/>
                <a:gd name="T65" fmla="*/ 820 h 885"/>
                <a:gd name="T66" fmla="*/ 76 w 228"/>
                <a:gd name="T67" fmla="*/ 780 h 885"/>
                <a:gd name="T68" fmla="*/ 71 w 228"/>
                <a:gd name="T69" fmla="*/ 740 h 885"/>
                <a:gd name="T70" fmla="*/ 58 w 228"/>
                <a:gd name="T71" fmla="*/ 659 h 885"/>
                <a:gd name="T72" fmla="*/ 44 w 228"/>
                <a:gd name="T73" fmla="*/ 579 h 885"/>
                <a:gd name="T74" fmla="*/ 32 w 228"/>
                <a:gd name="T75" fmla="*/ 500 h 885"/>
                <a:gd name="T76" fmla="*/ 26 w 228"/>
                <a:gd name="T77" fmla="*/ 459 h 885"/>
                <a:gd name="T78" fmla="*/ 21 w 228"/>
                <a:gd name="T79" fmla="*/ 419 h 885"/>
                <a:gd name="T80" fmla="*/ 17 w 228"/>
                <a:gd name="T81" fmla="*/ 379 h 885"/>
                <a:gd name="T82" fmla="*/ 14 w 228"/>
                <a:gd name="T83" fmla="*/ 339 h 885"/>
                <a:gd name="T84" fmla="*/ 13 w 228"/>
                <a:gd name="T85" fmla="*/ 299 h 885"/>
                <a:gd name="T86" fmla="*/ 14 w 228"/>
                <a:gd name="T87" fmla="*/ 258 h 885"/>
                <a:gd name="T88" fmla="*/ 15 w 228"/>
                <a:gd name="T89" fmla="*/ 219 h 885"/>
                <a:gd name="T90" fmla="*/ 20 w 228"/>
                <a:gd name="T91" fmla="*/ 179 h 885"/>
                <a:gd name="T92" fmla="*/ 31 w 228"/>
                <a:gd name="T93" fmla="*/ 100 h 885"/>
                <a:gd name="T94" fmla="*/ 31 w 228"/>
                <a:gd name="T95" fmla="*/ 100 h 885"/>
                <a:gd name="T96" fmla="*/ 20 w 228"/>
                <a:gd name="T97" fmla="*/ 92 h 885"/>
                <a:gd name="T98" fmla="*/ 13 w 228"/>
                <a:gd name="T99" fmla="*/ 82 h 885"/>
                <a:gd name="T100" fmla="*/ 8 w 228"/>
                <a:gd name="T101" fmla="*/ 74 h 885"/>
                <a:gd name="T102" fmla="*/ 6 w 228"/>
                <a:gd name="T103" fmla="*/ 66 h 885"/>
                <a:gd name="T104" fmla="*/ 3 w 228"/>
                <a:gd name="T105" fmla="*/ 49 h 885"/>
                <a:gd name="T106" fmla="*/ 3 w 228"/>
                <a:gd name="T107" fmla="*/ 39 h 885"/>
                <a:gd name="T108" fmla="*/ 0 w 228"/>
                <a:gd name="T109" fmla="*/ 31 h 885"/>
                <a:gd name="T110" fmla="*/ 26 w 228"/>
                <a:gd name="T111" fmla="*/ 6 h 885"/>
                <a:gd name="T112" fmla="*/ 26 w 228"/>
                <a:gd name="T113" fmla="*/ 6 h 8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885">
                  <a:moveTo>
                    <a:pt x="26" y="6"/>
                  </a:moveTo>
                  <a:lnTo>
                    <a:pt x="26" y="6"/>
                  </a:lnTo>
                  <a:lnTo>
                    <a:pt x="36" y="3"/>
                  </a:lnTo>
                  <a:lnTo>
                    <a:pt x="47" y="0"/>
                  </a:lnTo>
                  <a:lnTo>
                    <a:pt x="54" y="0"/>
                  </a:lnTo>
                  <a:lnTo>
                    <a:pt x="63" y="0"/>
                  </a:lnTo>
                  <a:lnTo>
                    <a:pt x="72" y="2"/>
                  </a:lnTo>
                  <a:lnTo>
                    <a:pt x="85" y="4"/>
                  </a:lnTo>
                  <a:lnTo>
                    <a:pt x="85" y="4"/>
                  </a:lnTo>
                  <a:lnTo>
                    <a:pt x="97" y="18"/>
                  </a:lnTo>
                  <a:lnTo>
                    <a:pt x="104" y="28"/>
                  </a:lnTo>
                  <a:lnTo>
                    <a:pt x="114" y="45"/>
                  </a:lnTo>
                  <a:lnTo>
                    <a:pt x="114" y="45"/>
                  </a:lnTo>
                  <a:lnTo>
                    <a:pt x="114" y="59"/>
                  </a:lnTo>
                  <a:lnTo>
                    <a:pt x="112" y="74"/>
                  </a:lnTo>
                  <a:lnTo>
                    <a:pt x="111" y="82"/>
                  </a:lnTo>
                  <a:lnTo>
                    <a:pt x="108" y="89"/>
                  </a:lnTo>
                  <a:lnTo>
                    <a:pt x="103" y="97"/>
                  </a:lnTo>
                  <a:lnTo>
                    <a:pt x="96" y="106"/>
                  </a:lnTo>
                  <a:lnTo>
                    <a:pt x="94" y="167"/>
                  </a:lnTo>
                  <a:lnTo>
                    <a:pt x="94" y="167"/>
                  </a:lnTo>
                  <a:lnTo>
                    <a:pt x="107" y="207"/>
                  </a:lnTo>
                  <a:lnTo>
                    <a:pt x="119" y="247"/>
                  </a:lnTo>
                  <a:lnTo>
                    <a:pt x="130" y="287"/>
                  </a:lnTo>
                  <a:lnTo>
                    <a:pt x="140" y="328"/>
                  </a:lnTo>
                  <a:lnTo>
                    <a:pt x="157" y="408"/>
                  </a:lnTo>
                  <a:lnTo>
                    <a:pt x="172" y="490"/>
                  </a:lnTo>
                  <a:lnTo>
                    <a:pt x="198" y="654"/>
                  </a:lnTo>
                  <a:lnTo>
                    <a:pt x="212" y="735"/>
                  </a:lnTo>
                  <a:lnTo>
                    <a:pt x="228" y="816"/>
                  </a:lnTo>
                  <a:lnTo>
                    <a:pt x="124" y="885"/>
                  </a:lnTo>
                  <a:lnTo>
                    <a:pt x="81" y="820"/>
                  </a:lnTo>
                  <a:lnTo>
                    <a:pt x="81" y="820"/>
                  </a:lnTo>
                  <a:lnTo>
                    <a:pt x="76" y="780"/>
                  </a:lnTo>
                  <a:lnTo>
                    <a:pt x="71" y="740"/>
                  </a:lnTo>
                  <a:lnTo>
                    <a:pt x="58" y="659"/>
                  </a:lnTo>
                  <a:lnTo>
                    <a:pt x="44" y="579"/>
                  </a:lnTo>
                  <a:lnTo>
                    <a:pt x="32" y="500"/>
                  </a:lnTo>
                  <a:lnTo>
                    <a:pt x="26" y="459"/>
                  </a:lnTo>
                  <a:lnTo>
                    <a:pt x="21" y="419"/>
                  </a:lnTo>
                  <a:lnTo>
                    <a:pt x="17" y="379"/>
                  </a:lnTo>
                  <a:lnTo>
                    <a:pt x="14" y="339"/>
                  </a:lnTo>
                  <a:lnTo>
                    <a:pt x="13" y="299"/>
                  </a:lnTo>
                  <a:lnTo>
                    <a:pt x="14" y="258"/>
                  </a:lnTo>
                  <a:lnTo>
                    <a:pt x="15" y="219"/>
                  </a:lnTo>
                  <a:lnTo>
                    <a:pt x="20" y="179"/>
                  </a:lnTo>
                  <a:lnTo>
                    <a:pt x="31" y="100"/>
                  </a:lnTo>
                  <a:lnTo>
                    <a:pt x="31" y="100"/>
                  </a:lnTo>
                  <a:lnTo>
                    <a:pt x="20" y="92"/>
                  </a:lnTo>
                  <a:lnTo>
                    <a:pt x="13" y="82"/>
                  </a:lnTo>
                  <a:lnTo>
                    <a:pt x="8" y="74"/>
                  </a:lnTo>
                  <a:lnTo>
                    <a:pt x="6" y="66"/>
                  </a:lnTo>
                  <a:lnTo>
                    <a:pt x="3" y="49"/>
                  </a:lnTo>
                  <a:lnTo>
                    <a:pt x="3" y="39"/>
                  </a:lnTo>
                  <a:lnTo>
                    <a:pt x="0" y="31"/>
                  </a:lnTo>
                  <a:lnTo>
                    <a:pt x="26" y="6"/>
                  </a:lnTo>
                  <a:lnTo>
                    <a:pt x="26" y="6"/>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39" name="Line 366"/>
            <p:cNvSpPr>
              <a:spLocks noChangeShapeType="1"/>
            </p:cNvSpPr>
            <p:nvPr/>
          </p:nvSpPr>
          <p:spPr bwMode="auto">
            <a:xfrm flipH="1">
              <a:off x="3914776" y="303212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40" name="Freeform 367"/>
            <p:cNvSpPr>
              <a:spLocks noEditPoints="1"/>
            </p:cNvSpPr>
            <p:nvPr/>
          </p:nvSpPr>
          <p:spPr bwMode="auto">
            <a:xfrm>
              <a:off x="3590926" y="3006725"/>
              <a:ext cx="434975" cy="979488"/>
            </a:xfrm>
            <a:custGeom>
              <a:gdLst>
                <a:gd name="T0" fmla="*/ 0 w 821"/>
                <a:gd name="T1" fmla="*/ 90 h 1850"/>
                <a:gd name="T2" fmla="*/ 80 w 821"/>
                <a:gd name="T3" fmla="*/ 80 h 1850"/>
                <a:gd name="T4" fmla="*/ 165 w 821"/>
                <a:gd name="T5" fmla="*/ 64 h 1850"/>
                <a:gd name="T6" fmla="*/ 258 w 821"/>
                <a:gd name="T7" fmla="*/ 39 h 1850"/>
                <a:gd name="T8" fmla="*/ 362 w 821"/>
                <a:gd name="T9" fmla="*/ 0 h 1850"/>
                <a:gd name="T10" fmla="*/ 714 w 821"/>
                <a:gd name="T11" fmla="*/ 740 h 1850"/>
                <a:gd name="T12" fmla="*/ 735 w 821"/>
                <a:gd name="T13" fmla="*/ 787 h 1850"/>
                <a:gd name="T14" fmla="*/ 763 w 821"/>
                <a:gd name="T15" fmla="*/ 875 h 1850"/>
                <a:gd name="T16" fmla="*/ 790 w 821"/>
                <a:gd name="T17" fmla="*/ 993 h 1850"/>
                <a:gd name="T18" fmla="*/ 813 w 821"/>
                <a:gd name="T19" fmla="*/ 1134 h 1850"/>
                <a:gd name="T20" fmla="*/ 818 w 821"/>
                <a:gd name="T21" fmla="*/ 1210 h 1850"/>
                <a:gd name="T22" fmla="*/ 821 w 821"/>
                <a:gd name="T23" fmla="*/ 1289 h 1850"/>
                <a:gd name="T24" fmla="*/ 819 w 821"/>
                <a:gd name="T25" fmla="*/ 1371 h 1850"/>
                <a:gd name="T26" fmla="*/ 813 w 821"/>
                <a:gd name="T27" fmla="*/ 1452 h 1850"/>
                <a:gd name="T28" fmla="*/ 799 w 821"/>
                <a:gd name="T29" fmla="*/ 1532 h 1850"/>
                <a:gd name="T30" fmla="*/ 778 w 821"/>
                <a:gd name="T31" fmla="*/ 1611 h 1850"/>
                <a:gd name="T32" fmla="*/ 750 w 821"/>
                <a:gd name="T33" fmla="*/ 1688 h 1850"/>
                <a:gd name="T34" fmla="*/ 714 w 821"/>
                <a:gd name="T35" fmla="*/ 1761 h 1850"/>
                <a:gd name="T36" fmla="*/ 707 w 821"/>
                <a:gd name="T37" fmla="*/ 1768 h 1850"/>
                <a:gd name="T38" fmla="*/ 693 w 821"/>
                <a:gd name="T39" fmla="*/ 1783 h 1850"/>
                <a:gd name="T40" fmla="*/ 664 w 821"/>
                <a:gd name="T41" fmla="*/ 1803 h 1850"/>
                <a:gd name="T42" fmla="*/ 611 w 821"/>
                <a:gd name="T43" fmla="*/ 1823 h 1850"/>
                <a:gd name="T44" fmla="*/ 544 w 821"/>
                <a:gd name="T45" fmla="*/ 1839 h 1850"/>
                <a:gd name="T46" fmla="*/ 460 w 821"/>
                <a:gd name="T47" fmla="*/ 1847 h 1850"/>
                <a:gd name="T48" fmla="*/ 363 w 821"/>
                <a:gd name="T49" fmla="*/ 1850 h 1850"/>
                <a:gd name="T50" fmla="*/ 249 w 821"/>
                <a:gd name="T51" fmla="*/ 1847 h 1850"/>
                <a:gd name="T52" fmla="*/ 121 w 821"/>
                <a:gd name="T53" fmla="*/ 1839 h 1850"/>
                <a:gd name="T54" fmla="*/ 51 w 821"/>
                <a:gd name="T55" fmla="*/ 1832 h 1850"/>
                <a:gd name="T56" fmla="*/ 61 w 821"/>
                <a:gd name="T57" fmla="*/ 1693 h 1850"/>
                <a:gd name="T58" fmla="*/ 73 w 821"/>
                <a:gd name="T59" fmla="*/ 1482 h 1850"/>
                <a:gd name="T60" fmla="*/ 87 w 821"/>
                <a:gd name="T61" fmla="*/ 1346 h 1850"/>
                <a:gd name="T62" fmla="*/ 96 w 821"/>
                <a:gd name="T63" fmla="*/ 1281 h 1850"/>
                <a:gd name="T64" fmla="*/ 118 w 821"/>
                <a:gd name="T65" fmla="*/ 1127 h 1850"/>
                <a:gd name="T66" fmla="*/ 125 w 821"/>
                <a:gd name="T67" fmla="*/ 1051 h 1850"/>
                <a:gd name="T68" fmla="*/ 127 w 821"/>
                <a:gd name="T69" fmla="*/ 976 h 1850"/>
                <a:gd name="T70" fmla="*/ 122 w 821"/>
                <a:gd name="T71" fmla="*/ 900 h 1850"/>
                <a:gd name="T72" fmla="*/ 111 w 821"/>
                <a:gd name="T73" fmla="*/ 825 h 1850"/>
                <a:gd name="T74" fmla="*/ 89 w 821"/>
                <a:gd name="T75" fmla="*/ 750 h 1850"/>
                <a:gd name="T76" fmla="*/ 55 w 821"/>
                <a:gd name="T77" fmla="*/ 674 h 1850"/>
                <a:gd name="T78" fmla="*/ 68 w 821"/>
                <a:gd name="T79" fmla="*/ 642 h 1850"/>
                <a:gd name="T80" fmla="*/ 87 w 821"/>
                <a:gd name="T81" fmla="*/ 581 h 1850"/>
                <a:gd name="T82" fmla="*/ 101 w 821"/>
                <a:gd name="T83" fmla="*/ 527 h 1850"/>
                <a:gd name="T84" fmla="*/ 109 w 821"/>
                <a:gd name="T85" fmla="*/ 477 h 1850"/>
                <a:gd name="T86" fmla="*/ 114 w 821"/>
                <a:gd name="T87" fmla="*/ 432 h 1850"/>
                <a:gd name="T88" fmla="*/ 112 w 821"/>
                <a:gd name="T89" fmla="*/ 394 h 1850"/>
                <a:gd name="T90" fmla="*/ 108 w 821"/>
                <a:gd name="T91" fmla="*/ 358 h 1850"/>
                <a:gd name="T92" fmla="*/ 97 w 821"/>
                <a:gd name="T93" fmla="*/ 309 h 1850"/>
                <a:gd name="T94" fmla="*/ 75 w 821"/>
                <a:gd name="T95" fmla="*/ 252 h 1850"/>
                <a:gd name="T96" fmla="*/ 48 w 821"/>
                <a:gd name="T97" fmla="*/ 199 h 1850"/>
                <a:gd name="T98" fmla="*/ 21 w 821"/>
                <a:gd name="T99" fmla="*/ 148 h 1850"/>
                <a:gd name="T100" fmla="*/ 0 w 821"/>
                <a:gd name="T101" fmla="*/ 90 h 1850"/>
                <a:gd name="T102" fmla="*/ 0 w 821"/>
                <a:gd name="T103" fmla="*/ 90 h 18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1" h="1849">
                  <a:moveTo>
                    <a:pt x="0" y="90"/>
                  </a:moveTo>
                  <a:lnTo>
                    <a:pt x="0" y="90"/>
                  </a:lnTo>
                  <a:lnTo>
                    <a:pt x="40" y="86"/>
                  </a:lnTo>
                  <a:lnTo>
                    <a:pt x="80" y="80"/>
                  </a:lnTo>
                  <a:lnTo>
                    <a:pt x="122" y="73"/>
                  </a:lnTo>
                  <a:lnTo>
                    <a:pt x="165" y="64"/>
                  </a:lnTo>
                  <a:lnTo>
                    <a:pt x="211" y="52"/>
                  </a:lnTo>
                  <a:lnTo>
                    <a:pt x="258" y="39"/>
                  </a:lnTo>
                  <a:lnTo>
                    <a:pt x="308" y="22"/>
                  </a:lnTo>
                  <a:lnTo>
                    <a:pt x="362" y="0"/>
                  </a:lnTo>
                  <a:lnTo>
                    <a:pt x="714" y="740"/>
                  </a:lnTo>
                  <a:lnTo>
                    <a:pt x="714" y="740"/>
                  </a:lnTo>
                  <a:lnTo>
                    <a:pt x="722" y="758"/>
                  </a:lnTo>
                  <a:lnTo>
                    <a:pt x="735" y="787"/>
                  </a:lnTo>
                  <a:lnTo>
                    <a:pt x="747" y="826"/>
                  </a:lnTo>
                  <a:lnTo>
                    <a:pt x="763" y="875"/>
                  </a:lnTo>
                  <a:lnTo>
                    <a:pt x="777" y="930"/>
                  </a:lnTo>
                  <a:lnTo>
                    <a:pt x="790" y="993"/>
                  </a:lnTo>
                  <a:lnTo>
                    <a:pt x="803" y="1062"/>
                  </a:lnTo>
                  <a:lnTo>
                    <a:pt x="813" y="1134"/>
                  </a:lnTo>
                  <a:lnTo>
                    <a:pt x="815" y="1172"/>
                  </a:lnTo>
                  <a:lnTo>
                    <a:pt x="818" y="1210"/>
                  </a:lnTo>
                  <a:lnTo>
                    <a:pt x="821" y="1251"/>
                  </a:lnTo>
                  <a:lnTo>
                    <a:pt x="821" y="1289"/>
                  </a:lnTo>
                  <a:lnTo>
                    <a:pt x="821" y="1330"/>
                  </a:lnTo>
                  <a:lnTo>
                    <a:pt x="819" y="1371"/>
                  </a:lnTo>
                  <a:lnTo>
                    <a:pt x="817" y="1412"/>
                  </a:lnTo>
                  <a:lnTo>
                    <a:pt x="813" y="1452"/>
                  </a:lnTo>
                  <a:lnTo>
                    <a:pt x="807" y="1492"/>
                  </a:lnTo>
                  <a:lnTo>
                    <a:pt x="799" y="1532"/>
                  </a:lnTo>
                  <a:lnTo>
                    <a:pt x="790" y="1572"/>
                  </a:lnTo>
                  <a:lnTo>
                    <a:pt x="778" y="1611"/>
                  </a:lnTo>
                  <a:lnTo>
                    <a:pt x="765" y="1650"/>
                  </a:lnTo>
                  <a:lnTo>
                    <a:pt x="750" y="1688"/>
                  </a:lnTo>
                  <a:lnTo>
                    <a:pt x="734" y="1725"/>
                  </a:lnTo>
                  <a:lnTo>
                    <a:pt x="714" y="1761"/>
                  </a:lnTo>
                  <a:lnTo>
                    <a:pt x="714" y="1761"/>
                  </a:lnTo>
                  <a:lnTo>
                    <a:pt x="707" y="1768"/>
                  </a:lnTo>
                  <a:lnTo>
                    <a:pt x="700" y="1776"/>
                  </a:lnTo>
                  <a:lnTo>
                    <a:pt x="693" y="1783"/>
                  </a:lnTo>
                  <a:lnTo>
                    <a:pt x="684" y="1790"/>
                  </a:lnTo>
                  <a:lnTo>
                    <a:pt x="664" y="1803"/>
                  </a:lnTo>
                  <a:lnTo>
                    <a:pt x="639" y="1814"/>
                  </a:lnTo>
                  <a:lnTo>
                    <a:pt x="611" y="1823"/>
                  </a:lnTo>
                  <a:lnTo>
                    <a:pt x="580" y="1832"/>
                  </a:lnTo>
                  <a:lnTo>
                    <a:pt x="544" y="1839"/>
                  </a:lnTo>
                  <a:lnTo>
                    <a:pt x="505" y="1843"/>
                  </a:lnTo>
                  <a:lnTo>
                    <a:pt x="460" y="1847"/>
                  </a:lnTo>
                  <a:lnTo>
                    <a:pt x="413" y="1850"/>
                  </a:lnTo>
                  <a:lnTo>
                    <a:pt x="363" y="1850"/>
                  </a:lnTo>
                  <a:lnTo>
                    <a:pt x="308" y="1850"/>
                  </a:lnTo>
                  <a:lnTo>
                    <a:pt x="249" y="1847"/>
                  </a:lnTo>
                  <a:lnTo>
                    <a:pt x="187" y="1843"/>
                  </a:lnTo>
                  <a:lnTo>
                    <a:pt x="121" y="1839"/>
                  </a:lnTo>
                  <a:lnTo>
                    <a:pt x="51" y="1832"/>
                  </a:lnTo>
                  <a:lnTo>
                    <a:pt x="51" y="1832"/>
                  </a:lnTo>
                  <a:lnTo>
                    <a:pt x="55" y="1762"/>
                  </a:lnTo>
                  <a:lnTo>
                    <a:pt x="61" y="1693"/>
                  </a:lnTo>
                  <a:lnTo>
                    <a:pt x="69" y="1552"/>
                  </a:lnTo>
                  <a:lnTo>
                    <a:pt x="73" y="1482"/>
                  </a:lnTo>
                  <a:lnTo>
                    <a:pt x="80" y="1414"/>
                  </a:lnTo>
                  <a:lnTo>
                    <a:pt x="87" y="1346"/>
                  </a:lnTo>
                  <a:lnTo>
                    <a:pt x="96" y="1281"/>
                  </a:lnTo>
                  <a:lnTo>
                    <a:pt x="96" y="1281"/>
                  </a:lnTo>
                  <a:lnTo>
                    <a:pt x="108" y="1203"/>
                  </a:lnTo>
                  <a:lnTo>
                    <a:pt x="118" y="1127"/>
                  </a:lnTo>
                  <a:lnTo>
                    <a:pt x="122" y="1090"/>
                  </a:lnTo>
                  <a:lnTo>
                    <a:pt x="125" y="1051"/>
                  </a:lnTo>
                  <a:lnTo>
                    <a:pt x="126" y="1014"/>
                  </a:lnTo>
                  <a:lnTo>
                    <a:pt x="127" y="976"/>
                  </a:lnTo>
                  <a:lnTo>
                    <a:pt x="126" y="939"/>
                  </a:lnTo>
                  <a:lnTo>
                    <a:pt x="122" y="900"/>
                  </a:lnTo>
                  <a:lnTo>
                    <a:pt x="118" y="862"/>
                  </a:lnTo>
                  <a:lnTo>
                    <a:pt x="111" y="825"/>
                  </a:lnTo>
                  <a:lnTo>
                    <a:pt x="101" y="787"/>
                  </a:lnTo>
                  <a:lnTo>
                    <a:pt x="89" y="750"/>
                  </a:lnTo>
                  <a:lnTo>
                    <a:pt x="73" y="713"/>
                  </a:lnTo>
                  <a:lnTo>
                    <a:pt x="55" y="674"/>
                  </a:lnTo>
                  <a:lnTo>
                    <a:pt x="55" y="674"/>
                  </a:lnTo>
                  <a:lnTo>
                    <a:pt x="68" y="642"/>
                  </a:lnTo>
                  <a:lnTo>
                    <a:pt x="79" y="610"/>
                  </a:lnTo>
                  <a:lnTo>
                    <a:pt x="87" y="581"/>
                  </a:lnTo>
                  <a:lnTo>
                    <a:pt x="94" y="553"/>
                  </a:lnTo>
                  <a:lnTo>
                    <a:pt x="101" y="527"/>
                  </a:lnTo>
                  <a:lnTo>
                    <a:pt x="105" y="500"/>
                  </a:lnTo>
                  <a:lnTo>
                    <a:pt x="109" y="477"/>
                  </a:lnTo>
                  <a:lnTo>
                    <a:pt x="112" y="455"/>
                  </a:lnTo>
                  <a:lnTo>
                    <a:pt x="114" y="432"/>
                  </a:lnTo>
                  <a:lnTo>
                    <a:pt x="114" y="413"/>
                  </a:lnTo>
                  <a:lnTo>
                    <a:pt x="112" y="394"/>
                  </a:lnTo>
                  <a:lnTo>
                    <a:pt x="111" y="374"/>
                  </a:lnTo>
                  <a:lnTo>
                    <a:pt x="108" y="358"/>
                  </a:lnTo>
                  <a:lnTo>
                    <a:pt x="105" y="341"/>
                  </a:lnTo>
                  <a:lnTo>
                    <a:pt x="97" y="309"/>
                  </a:lnTo>
                  <a:lnTo>
                    <a:pt x="87" y="280"/>
                  </a:lnTo>
                  <a:lnTo>
                    <a:pt x="75" y="252"/>
                  </a:lnTo>
                  <a:lnTo>
                    <a:pt x="61" y="226"/>
                  </a:lnTo>
                  <a:lnTo>
                    <a:pt x="48" y="199"/>
                  </a:lnTo>
                  <a:lnTo>
                    <a:pt x="35" y="174"/>
                  </a:lnTo>
                  <a:lnTo>
                    <a:pt x="21" y="148"/>
                  </a:lnTo>
                  <a:lnTo>
                    <a:pt x="10" y="120"/>
                  </a:lnTo>
                  <a:lnTo>
                    <a:pt x="0" y="90"/>
                  </a:lnTo>
                  <a:lnTo>
                    <a:pt x="0" y="90"/>
                  </a:lnTo>
                  <a:close/>
                  <a:moveTo>
                    <a:pt x="0" y="90"/>
                  </a:moveTo>
                  <a:lnTo>
                    <a:pt x="0" y="9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1" name="Freeform 368"/>
            <p:cNvSpPr/>
            <p:nvPr/>
          </p:nvSpPr>
          <p:spPr bwMode="auto">
            <a:xfrm>
              <a:off x="3590926" y="3006725"/>
              <a:ext cx="434975" cy="979488"/>
            </a:xfrm>
            <a:custGeom>
              <a:gdLst>
                <a:gd name="T0" fmla="*/ 0 w 821"/>
                <a:gd name="T1" fmla="*/ 90 h 1850"/>
                <a:gd name="T2" fmla="*/ 80 w 821"/>
                <a:gd name="T3" fmla="*/ 80 h 1850"/>
                <a:gd name="T4" fmla="*/ 165 w 821"/>
                <a:gd name="T5" fmla="*/ 64 h 1850"/>
                <a:gd name="T6" fmla="*/ 258 w 821"/>
                <a:gd name="T7" fmla="*/ 39 h 1850"/>
                <a:gd name="T8" fmla="*/ 362 w 821"/>
                <a:gd name="T9" fmla="*/ 0 h 1850"/>
                <a:gd name="T10" fmla="*/ 714 w 821"/>
                <a:gd name="T11" fmla="*/ 740 h 1850"/>
                <a:gd name="T12" fmla="*/ 735 w 821"/>
                <a:gd name="T13" fmla="*/ 787 h 1850"/>
                <a:gd name="T14" fmla="*/ 763 w 821"/>
                <a:gd name="T15" fmla="*/ 875 h 1850"/>
                <a:gd name="T16" fmla="*/ 790 w 821"/>
                <a:gd name="T17" fmla="*/ 993 h 1850"/>
                <a:gd name="T18" fmla="*/ 813 w 821"/>
                <a:gd name="T19" fmla="*/ 1134 h 1850"/>
                <a:gd name="T20" fmla="*/ 818 w 821"/>
                <a:gd name="T21" fmla="*/ 1210 h 1850"/>
                <a:gd name="T22" fmla="*/ 821 w 821"/>
                <a:gd name="T23" fmla="*/ 1289 h 1850"/>
                <a:gd name="T24" fmla="*/ 819 w 821"/>
                <a:gd name="T25" fmla="*/ 1371 h 1850"/>
                <a:gd name="T26" fmla="*/ 813 w 821"/>
                <a:gd name="T27" fmla="*/ 1452 h 1850"/>
                <a:gd name="T28" fmla="*/ 799 w 821"/>
                <a:gd name="T29" fmla="*/ 1532 h 1850"/>
                <a:gd name="T30" fmla="*/ 778 w 821"/>
                <a:gd name="T31" fmla="*/ 1611 h 1850"/>
                <a:gd name="T32" fmla="*/ 750 w 821"/>
                <a:gd name="T33" fmla="*/ 1688 h 1850"/>
                <a:gd name="T34" fmla="*/ 714 w 821"/>
                <a:gd name="T35" fmla="*/ 1761 h 1850"/>
                <a:gd name="T36" fmla="*/ 707 w 821"/>
                <a:gd name="T37" fmla="*/ 1768 h 1850"/>
                <a:gd name="T38" fmla="*/ 693 w 821"/>
                <a:gd name="T39" fmla="*/ 1783 h 1850"/>
                <a:gd name="T40" fmla="*/ 664 w 821"/>
                <a:gd name="T41" fmla="*/ 1803 h 1850"/>
                <a:gd name="T42" fmla="*/ 611 w 821"/>
                <a:gd name="T43" fmla="*/ 1823 h 1850"/>
                <a:gd name="T44" fmla="*/ 544 w 821"/>
                <a:gd name="T45" fmla="*/ 1839 h 1850"/>
                <a:gd name="T46" fmla="*/ 460 w 821"/>
                <a:gd name="T47" fmla="*/ 1847 h 1850"/>
                <a:gd name="T48" fmla="*/ 363 w 821"/>
                <a:gd name="T49" fmla="*/ 1850 h 1850"/>
                <a:gd name="T50" fmla="*/ 249 w 821"/>
                <a:gd name="T51" fmla="*/ 1847 h 1850"/>
                <a:gd name="T52" fmla="*/ 121 w 821"/>
                <a:gd name="T53" fmla="*/ 1839 h 1850"/>
                <a:gd name="T54" fmla="*/ 51 w 821"/>
                <a:gd name="T55" fmla="*/ 1832 h 1850"/>
                <a:gd name="T56" fmla="*/ 61 w 821"/>
                <a:gd name="T57" fmla="*/ 1693 h 1850"/>
                <a:gd name="T58" fmla="*/ 73 w 821"/>
                <a:gd name="T59" fmla="*/ 1482 h 1850"/>
                <a:gd name="T60" fmla="*/ 87 w 821"/>
                <a:gd name="T61" fmla="*/ 1346 h 1850"/>
                <a:gd name="T62" fmla="*/ 96 w 821"/>
                <a:gd name="T63" fmla="*/ 1281 h 1850"/>
                <a:gd name="T64" fmla="*/ 118 w 821"/>
                <a:gd name="T65" fmla="*/ 1127 h 1850"/>
                <a:gd name="T66" fmla="*/ 125 w 821"/>
                <a:gd name="T67" fmla="*/ 1051 h 1850"/>
                <a:gd name="T68" fmla="*/ 127 w 821"/>
                <a:gd name="T69" fmla="*/ 976 h 1850"/>
                <a:gd name="T70" fmla="*/ 122 w 821"/>
                <a:gd name="T71" fmla="*/ 900 h 1850"/>
                <a:gd name="T72" fmla="*/ 111 w 821"/>
                <a:gd name="T73" fmla="*/ 825 h 1850"/>
                <a:gd name="T74" fmla="*/ 89 w 821"/>
                <a:gd name="T75" fmla="*/ 750 h 1850"/>
                <a:gd name="T76" fmla="*/ 55 w 821"/>
                <a:gd name="T77" fmla="*/ 674 h 1850"/>
                <a:gd name="T78" fmla="*/ 68 w 821"/>
                <a:gd name="T79" fmla="*/ 642 h 1850"/>
                <a:gd name="T80" fmla="*/ 87 w 821"/>
                <a:gd name="T81" fmla="*/ 581 h 1850"/>
                <a:gd name="T82" fmla="*/ 101 w 821"/>
                <a:gd name="T83" fmla="*/ 527 h 1850"/>
                <a:gd name="T84" fmla="*/ 109 w 821"/>
                <a:gd name="T85" fmla="*/ 477 h 1850"/>
                <a:gd name="T86" fmla="*/ 114 w 821"/>
                <a:gd name="T87" fmla="*/ 432 h 1850"/>
                <a:gd name="T88" fmla="*/ 112 w 821"/>
                <a:gd name="T89" fmla="*/ 394 h 1850"/>
                <a:gd name="T90" fmla="*/ 108 w 821"/>
                <a:gd name="T91" fmla="*/ 358 h 1850"/>
                <a:gd name="T92" fmla="*/ 97 w 821"/>
                <a:gd name="T93" fmla="*/ 309 h 1850"/>
                <a:gd name="T94" fmla="*/ 75 w 821"/>
                <a:gd name="T95" fmla="*/ 252 h 1850"/>
                <a:gd name="T96" fmla="*/ 48 w 821"/>
                <a:gd name="T97" fmla="*/ 199 h 1850"/>
                <a:gd name="T98" fmla="*/ 21 w 821"/>
                <a:gd name="T99" fmla="*/ 148 h 1850"/>
                <a:gd name="T100" fmla="*/ 0 w 821"/>
                <a:gd name="T101" fmla="*/ 90 h 18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1" h="1849">
                  <a:moveTo>
                    <a:pt x="0" y="90"/>
                  </a:moveTo>
                  <a:lnTo>
                    <a:pt x="0" y="90"/>
                  </a:lnTo>
                  <a:lnTo>
                    <a:pt x="40" y="86"/>
                  </a:lnTo>
                  <a:lnTo>
                    <a:pt x="80" y="80"/>
                  </a:lnTo>
                  <a:lnTo>
                    <a:pt x="122" y="73"/>
                  </a:lnTo>
                  <a:lnTo>
                    <a:pt x="165" y="64"/>
                  </a:lnTo>
                  <a:lnTo>
                    <a:pt x="211" y="52"/>
                  </a:lnTo>
                  <a:lnTo>
                    <a:pt x="258" y="39"/>
                  </a:lnTo>
                  <a:lnTo>
                    <a:pt x="308" y="22"/>
                  </a:lnTo>
                  <a:lnTo>
                    <a:pt x="362" y="0"/>
                  </a:lnTo>
                  <a:lnTo>
                    <a:pt x="714" y="740"/>
                  </a:lnTo>
                  <a:lnTo>
                    <a:pt x="714" y="740"/>
                  </a:lnTo>
                  <a:lnTo>
                    <a:pt x="722" y="758"/>
                  </a:lnTo>
                  <a:lnTo>
                    <a:pt x="735" y="787"/>
                  </a:lnTo>
                  <a:lnTo>
                    <a:pt x="747" y="826"/>
                  </a:lnTo>
                  <a:lnTo>
                    <a:pt x="763" y="875"/>
                  </a:lnTo>
                  <a:lnTo>
                    <a:pt x="777" y="930"/>
                  </a:lnTo>
                  <a:lnTo>
                    <a:pt x="790" y="993"/>
                  </a:lnTo>
                  <a:lnTo>
                    <a:pt x="803" y="1062"/>
                  </a:lnTo>
                  <a:lnTo>
                    <a:pt x="813" y="1134"/>
                  </a:lnTo>
                  <a:lnTo>
                    <a:pt x="815" y="1172"/>
                  </a:lnTo>
                  <a:lnTo>
                    <a:pt x="818" y="1210"/>
                  </a:lnTo>
                  <a:lnTo>
                    <a:pt x="821" y="1251"/>
                  </a:lnTo>
                  <a:lnTo>
                    <a:pt x="821" y="1289"/>
                  </a:lnTo>
                  <a:lnTo>
                    <a:pt x="821" y="1330"/>
                  </a:lnTo>
                  <a:lnTo>
                    <a:pt x="819" y="1371"/>
                  </a:lnTo>
                  <a:lnTo>
                    <a:pt x="817" y="1412"/>
                  </a:lnTo>
                  <a:lnTo>
                    <a:pt x="813" y="1452"/>
                  </a:lnTo>
                  <a:lnTo>
                    <a:pt x="807" y="1492"/>
                  </a:lnTo>
                  <a:lnTo>
                    <a:pt x="799" y="1532"/>
                  </a:lnTo>
                  <a:lnTo>
                    <a:pt x="790" y="1572"/>
                  </a:lnTo>
                  <a:lnTo>
                    <a:pt x="778" y="1611"/>
                  </a:lnTo>
                  <a:lnTo>
                    <a:pt x="765" y="1650"/>
                  </a:lnTo>
                  <a:lnTo>
                    <a:pt x="750" y="1688"/>
                  </a:lnTo>
                  <a:lnTo>
                    <a:pt x="734" y="1725"/>
                  </a:lnTo>
                  <a:lnTo>
                    <a:pt x="714" y="1761"/>
                  </a:lnTo>
                  <a:lnTo>
                    <a:pt x="714" y="1761"/>
                  </a:lnTo>
                  <a:lnTo>
                    <a:pt x="707" y="1768"/>
                  </a:lnTo>
                  <a:lnTo>
                    <a:pt x="700" y="1776"/>
                  </a:lnTo>
                  <a:lnTo>
                    <a:pt x="693" y="1783"/>
                  </a:lnTo>
                  <a:lnTo>
                    <a:pt x="684" y="1790"/>
                  </a:lnTo>
                  <a:lnTo>
                    <a:pt x="664" y="1803"/>
                  </a:lnTo>
                  <a:lnTo>
                    <a:pt x="639" y="1814"/>
                  </a:lnTo>
                  <a:lnTo>
                    <a:pt x="611" y="1823"/>
                  </a:lnTo>
                  <a:lnTo>
                    <a:pt x="580" y="1832"/>
                  </a:lnTo>
                  <a:lnTo>
                    <a:pt x="544" y="1839"/>
                  </a:lnTo>
                  <a:lnTo>
                    <a:pt x="505" y="1843"/>
                  </a:lnTo>
                  <a:lnTo>
                    <a:pt x="460" y="1847"/>
                  </a:lnTo>
                  <a:lnTo>
                    <a:pt x="413" y="1850"/>
                  </a:lnTo>
                  <a:lnTo>
                    <a:pt x="363" y="1850"/>
                  </a:lnTo>
                  <a:lnTo>
                    <a:pt x="308" y="1850"/>
                  </a:lnTo>
                  <a:lnTo>
                    <a:pt x="249" y="1847"/>
                  </a:lnTo>
                  <a:lnTo>
                    <a:pt x="187" y="1843"/>
                  </a:lnTo>
                  <a:lnTo>
                    <a:pt x="121" y="1839"/>
                  </a:lnTo>
                  <a:lnTo>
                    <a:pt x="51" y="1832"/>
                  </a:lnTo>
                  <a:lnTo>
                    <a:pt x="51" y="1832"/>
                  </a:lnTo>
                  <a:lnTo>
                    <a:pt x="55" y="1762"/>
                  </a:lnTo>
                  <a:lnTo>
                    <a:pt x="61" y="1693"/>
                  </a:lnTo>
                  <a:lnTo>
                    <a:pt x="69" y="1552"/>
                  </a:lnTo>
                  <a:lnTo>
                    <a:pt x="73" y="1482"/>
                  </a:lnTo>
                  <a:lnTo>
                    <a:pt x="80" y="1414"/>
                  </a:lnTo>
                  <a:lnTo>
                    <a:pt x="87" y="1346"/>
                  </a:lnTo>
                  <a:lnTo>
                    <a:pt x="96" y="1281"/>
                  </a:lnTo>
                  <a:lnTo>
                    <a:pt x="96" y="1281"/>
                  </a:lnTo>
                  <a:lnTo>
                    <a:pt x="108" y="1203"/>
                  </a:lnTo>
                  <a:lnTo>
                    <a:pt x="118" y="1127"/>
                  </a:lnTo>
                  <a:lnTo>
                    <a:pt x="122" y="1090"/>
                  </a:lnTo>
                  <a:lnTo>
                    <a:pt x="125" y="1051"/>
                  </a:lnTo>
                  <a:lnTo>
                    <a:pt x="126" y="1014"/>
                  </a:lnTo>
                  <a:lnTo>
                    <a:pt x="127" y="976"/>
                  </a:lnTo>
                  <a:lnTo>
                    <a:pt x="126" y="939"/>
                  </a:lnTo>
                  <a:lnTo>
                    <a:pt x="122" y="900"/>
                  </a:lnTo>
                  <a:lnTo>
                    <a:pt x="118" y="862"/>
                  </a:lnTo>
                  <a:lnTo>
                    <a:pt x="111" y="825"/>
                  </a:lnTo>
                  <a:lnTo>
                    <a:pt x="101" y="787"/>
                  </a:lnTo>
                  <a:lnTo>
                    <a:pt x="89" y="750"/>
                  </a:lnTo>
                  <a:lnTo>
                    <a:pt x="73" y="713"/>
                  </a:lnTo>
                  <a:lnTo>
                    <a:pt x="55" y="674"/>
                  </a:lnTo>
                  <a:lnTo>
                    <a:pt x="55" y="674"/>
                  </a:lnTo>
                  <a:lnTo>
                    <a:pt x="68" y="642"/>
                  </a:lnTo>
                  <a:lnTo>
                    <a:pt x="79" y="610"/>
                  </a:lnTo>
                  <a:lnTo>
                    <a:pt x="87" y="581"/>
                  </a:lnTo>
                  <a:lnTo>
                    <a:pt x="94" y="553"/>
                  </a:lnTo>
                  <a:lnTo>
                    <a:pt x="101" y="527"/>
                  </a:lnTo>
                  <a:lnTo>
                    <a:pt x="105" y="500"/>
                  </a:lnTo>
                  <a:lnTo>
                    <a:pt x="109" y="477"/>
                  </a:lnTo>
                  <a:lnTo>
                    <a:pt x="112" y="455"/>
                  </a:lnTo>
                  <a:lnTo>
                    <a:pt x="114" y="432"/>
                  </a:lnTo>
                  <a:lnTo>
                    <a:pt x="114" y="413"/>
                  </a:lnTo>
                  <a:lnTo>
                    <a:pt x="112" y="394"/>
                  </a:lnTo>
                  <a:lnTo>
                    <a:pt x="111" y="374"/>
                  </a:lnTo>
                  <a:lnTo>
                    <a:pt x="108" y="358"/>
                  </a:lnTo>
                  <a:lnTo>
                    <a:pt x="105" y="341"/>
                  </a:lnTo>
                  <a:lnTo>
                    <a:pt x="97" y="309"/>
                  </a:lnTo>
                  <a:lnTo>
                    <a:pt x="87" y="280"/>
                  </a:lnTo>
                  <a:lnTo>
                    <a:pt x="75" y="252"/>
                  </a:lnTo>
                  <a:lnTo>
                    <a:pt x="61" y="226"/>
                  </a:lnTo>
                  <a:lnTo>
                    <a:pt x="48" y="199"/>
                  </a:lnTo>
                  <a:lnTo>
                    <a:pt x="35" y="174"/>
                  </a:lnTo>
                  <a:lnTo>
                    <a:pt x="21" y="148"/>
                  </a:lnTo>
                  <a:lnTo>
                    <a:pt x="10" y="120"/>
                  </a:lnTo>
                  <a:lnTo>
                    <a:pt x="0" y="90"/>
                  </a:lnTo>
                  <a:lnTo>
                    <a:pt x="0"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2" name="Line 369"/>
            <p:cNvSpPr>
              <a:spLocks noChangeShapeType="1"/>
            </p:cNvSpPr>
            <p:nvPr/>
          </p:nvSpPr>
          <p:spPr bwMode="auto">
            <a:xfrm flipH="1">
              <a:off x="3590926" y="30543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3" name="Freeform 370"/>
            <p:cNvSpPr/>
            <p:nvPr/>
          </p:nvSpPr>
          <p:spPr bwMode="auto">
            <a:xfrm>
              <a:off x="3590926" y="3006725"/>
              <a:ext cx="434975" cy="979488"/>
            </a:xfrm>
            <a:custGeom>
              <a:gdLst>
                <a:gd name="T0" fmla="*/ 0 w 821"/>
                <a:gd name="T1" fmla="*/ 90 h 1850"/>
                <a:gd name="T2" fmla="*/ 80 w 821"/>
                <a:gd name="T3" fmla="*/ 80 h 1850"/>
                <a:gd name="T4" fmla="*/ 165 w 821"/>
                <a:gd name="T5" fmla="*/ 64 h 1850"/>
                <a:gd name="T6" fmla="*/ 258 w 821"/>
                <a:gd name="T7" fmla="*/ 39 h 1850"/>
                <a:gd name="T8" fmla="*/ 362 w 821"/>
                <a:gd name="T9" fmla="*/ 0 h 1850"/>
                <a:gd name="T10" fmla="*/ 714 w 821"/>
                <a:gd name="T11" fmla="*/ 740 h 1850"/>
                <a:gd name="T12" fmla="*/ 735 w 821"/>
                <a:gd name="T13" fmla="*/ 787 h 1850"/>
                <a:gd name="T14" fmla="*/ 763 w 821"/>
                <a:gd name="T15" fmla="*/ 875 h 1850"/>
                <a:gd name="T16" fmla="*/ 790 w 821"/>
                <a:gd name="T17" fmla="*/ 993 h 1850"/>
                <a:gd name="T18" fmla="*/ 813 w 821"/>
                <a:gd name="T19" fmla="*/ 1134 h 1850"/>
                <a:gd name="T20" fmla="*/ 818 w 821"/>
                <a:gd name="T21" fmla="*/ 1210 h 1850"/>
                <a:gd name="T22" fmla="*/ 821 w 821"/>
                <a:gd name="T23" fmla="*/ 1289 h 1850"/>
                <a:gd name="T24" fmla="*/ 819 w 821"/>
                <a:gd name="T25" fmla="*/ 1371 h 1850"/>
                <a:gd name="T26" fmla="*/ 813 w 821"/>
                <a:gd name="T27" fmla="*/ 1452 h 1850"/>
                <a:gd name="T28" fmla="*/ 799 w 821"/>
                <a:gd name="T29" fmla="*/ 1532 h 1850"/>
                <a:gd name="T30" fmla="*/ 778 w 821"/>
                <a:gd name="T31" fmla="*/ 1611 h 1850"/>
                <a:gd name="T32" fmla="*/ 750 w 821"/>
                <a:gd name="T33" fmla="*/ 1688 h 1850"/>
                <a:gd name="T34" fmla="*/ 714 w 821"/>
                <a:gd name="T35" fmla="*/ 1761 h 1850"/>
                <a:gd name="T36" fmla="*/ 707 w 821"/>
                <a:gd name="T37" fmla="*/ 1768 h 1850"/>
                <a:gd name="T38" fmla="*/ 693 w 821"/>
                <a:gd name="T39" fmla="*/ 1783 h 1850"/>
                <a:gd name="T40" fmla="*/ 664 w 821"/>
                <a:gd name="T41" fmla="*/ 1803 h 1850"/>
                <a:gd name="T42" fmla="*/ 611 w 821"/>
                <a:gd name="T43" fmla="*/ 1823 h 1850"/>
                <a:gd name="T44" fmla="*/ 544 w 821"/>
                <a:gd name="T45" fmla="*/ 1839 h 1850"/>
                <a:gd name="T46" fmla="*/ 460 w 821"/>
                <a:gd name="T47" fmla="*/ 1847 h 1850"/>
                <a:gd name="T48" fmla="*/ 363 w 821"/>
                <a:gd name="T49" fmla="*/ 1850 h 1850"/>
                <a:gd name="T50" fmla="*/ 249 w 821"/>
                <a:gd name="T51" fmla="*/ 1847 h 1850"/>
                <a:gd name="T52" fmla="*/ 121 w 821"/>
                <a:gd name="T53" fmla="*/ 1839 h 1850"/>
                <a:gd name="T54" fmla="*/ 51 w 821"/>
                <a:gd name="T55" fmla="*/ 1832 h 1850"/>
                <a:gd name="T56" fmla="*/ 61 w 821"/>
                <a:gd name="T57" fmla="*/ 1693 h 1850"/>
                <a:gd name="T58" fmla="*/ 73 w 821"/>
                <a:gd name="T59" fmla="*/ 1482 h 1850"/>
                <a:gd name="T60" fmla="*/ 87 w 821"/>
                <a:gd name="T61" fmla="*/ 1346 h 1850"/>
                <a:gd name="T62" fmla="*/ 96 w 821"/>
                <a:gd name="T63" fmla="*/ 1281 h 1850"/>
                <a:gd name="T64" fmla="*/ 118 w 821"/>
                <a:gd name="T65" fmla="*/ 1127 h 1850"/>
                <a:gd name="T66" fmla="*/ 125 w 821"/>
                <a:gd name="T67" fmla="*/ 1051 h 1850"/>
                <a:gd name="T68" fmla="*/ 127 w 821"/>
                <a:gd name="T69" fmla="*/ 976 h 1850"/>
                <a:gd name="T70" fmla="*/ 122 w 821"/>
                <a:gd name="T71" fmla="*/ 900 h 1850"/>
                <a:gd name="T72" fmla="*/ 111 w 821"/>
                <a:gd name="T73" fmla="*/ 825 h 1850"/>
                <a:gd name="T74" fmla="*/ 89 w 821"/>
                <a:gd name="T75" fmla="*/ 750 h 1850"/>
                <a:gd name="T76" fmla="*/ 55 w 821"/>
                <a:gd name="T77" fmla="*/ 674 h 1850"/>
                <a:gd name="T78" fmla="*/ 68 w 821"/>
                <a:gd name="T79" fmla="*/ 642 h 1850"/>
                <a:gd name="T80" fmla="*/ 87 w 821"/>
                <a:gd name="T81" fmla="*/ 581 h 1850"/>
                <a:gd name="T82" fmla="*/ 101 w 821"/>
                <a:gd name="T83" fmla="*/ 527 h 1850"/>
                <a:gd name="T84" fmla="*/ 109 w 821"/>
                <a:gd name="T85" fmla="*/ 477 h 1850"/>
                <a:gd name="T86" fmla="*/ 114 w 821"/>
                <a:gd name="T87" fmla="*/ 432 h 1850"/>
                <a:gd name="T88" fmla="*/ 112 w 821"/>
                <a:gd name="T89" fmla="*/ 394 h 1850"/>
                <a:gd name="T90" fmla="*/ 108 w 821"/>
                <a:gd name="T91" fmla="*/ 358 h 1850"/>
                <a:gd name="T92" fmla="*/ 97 w 821"/>
                <a:gd name="T93" fmla="*/ 309 h 1850"/>
                <a:gd name="T94" fmla="*/ 75 w 821"/>
                <a:gd name="T95" fmla="*/ 252 h 1850"/>
                <a:gd name="T96" fmla="*/ 48 w 821"/>
                <a:gd name="T97" fmla="*/ 199 h 1850"/>
                <a:gd name="T98" fmla="*/ 21 w 821"/>
                <a:gd name="T99" fmla="*/ 148 h 1850"/>
                <a:gd name="T100" fmla="*/ 0 w 821"/>
                <a:gd name="T101" fmla="*/ 90 h 18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1" h="1849">
                  <a:moveTo>
                    <a:pt x="0" y="90"/>
                  </a:moveTo>
                  <a:lnTo>
                    <a:pt x="0" y="90"/>
                  </a:lnTo>
                  <a:lnTo>
                    <a:pt x="40" y="86"/>
                  </a:lnTo>
                  <a:lnTo>
                    <a:pt x="80" y="80"/>
                  </a:lnTo>
                  <a:lnTo>
                    <a:pt x="122" y="73"/>
                  </a:lnTo>
                  <a:lnTo>
                    <a:pt x="165" y="64"/>
                  </a:lnTo>
                  <a:lnTo>
                    <a:pt x="211" y="52"/>
                  </a:lnTo>
                  <a:lnTo>
                    <a:pt x="258" y="39"/>
                  </a:lnTo>
                  <a:lnTo>
                    <a:pt x="308" y="22"/>
                  </a:lnTo>
                  <a:lnTo>
                    <a:pt x="362" y="0"/>
                  </a:lnTo>
                  <a:lnTo>
                    <a:pt x="714" y="740"/>
                  </a:lnTo>
                  <a:lnTo>
                    <a:pt x="714" y="740"/>
                  </a:lnTo>
                  <a:lnTo>
                    <a:pt x="722" y="758"/>
                  </a:lnTo>
                  <a:lnTo>
                    <a:pt x="735" y="787"/>
                  </a:lnTo>
                  <a:lnTo>
                    <a:pt x="747" y="826"/>
                  </a:lnTo>
                  <a:lnTo>
                    <a:pt x="763" y="875"/>
                  </a:lnTo>
                  <a:lnTo>
                    <a:pt x="777" y="930"/>
                  </a:lnTo>
                  <a:lnTo>
                    <a:pt x="790" y="993"/>
                  </a:lnTo>
                  <a:lnTo>
                    <a:pt x="803" y="1061"/>
                  </a:lnTo>
                  <a:lnTo>
                    <a:pt x="813" y="1134"/>
                  </a:lnTo>
                  <a:lnTo>
                    <a:pt x="815" y="1172"/>
                  </a:lnTo>
                  <a:lnTo>
                    <a:pt x="818" y="1210"/>
                  </a:lnTo>
                  <a:lnTo>
                    <a:pt x="821" y="1251"/>
                  </a:lnTo>
                  <a:lnTo>
                    <a:pt x="821" y="1289"/>
                  </a:lnTo>
                  <a:lnTo>
                    <a:pt x="821" y="1330"/>
                  </a:lnTo>
                  <a:lnTo>
                    <a:pt x="819" y="1371"/>
                  </a:lnTo>
                  <a:lnTo>
                    <a:pt x="817" y="1412"/>
                  </a:lnTo>
                  <a:lnTo>
                    <a:pt x="813" y="1452"/>
                  </a:lnTo>
                  <a:lnTo>
                    <a:pt x="807" y="1492"/>
                  </a:lnTo>
                  <a:lnTo>
                    <a:pt x="799" y="1532"/>
                  </a:lnTo>
                  <a:lnTo>
                    <a:pt x="790" y="1572"/>
                  </a:lnTo>
                  <a:lnTo>
                    <a:pt x="778" y="1611"/>
                  </a:lnTo>
                  <a:lnTo>
                    <a:pt x="765" y="1650"/>
                  </a:lnTo>
                  <a:lnTo>
                    <a:pt x="750" y="1688"/>
                  </a:lnTo>
                  <a:lnTo>
                    <a:pt x="734" y="1725"/>
                  </a:lnTo>
                  <a:lnTo>
                    <a:pt x="714" y="1761"/>
                  </a:lnTo>
                  <a:lnTo>
                    <a:pt x="714" y="1761"/>
                  </a:lnTo>
                  <a:lnTo>
                    <a:pt x="707" y="1768"/>
                  </a:lnTo>
                  <a:lnTo>
                    <a:pt x="700" y="1776"/>
                  </a:lnTo>
                  <a:lnTo>
                    <a:pt x="693" y="1783"/>
                  </a:lnTo>
                  <a:lnTo>
                    <a:pt x="684" y="1790"/>
                  </a:lnTo>
                  <a:lnTo>
                    <a:pt x="664" y="1803"/>
                  </a:lnTo>
                  <a:lnTo>
                    <a:pt x="639" y="1814"/>
                  </a:lnTo>
                  <a:lnTo>
                    <a:pt x="611" y="1823"/>
                  </a:lnTo>
                  <a:lnTo>
                    <a:pt x="580" y="1832"/>
                  </a:lnTo>
                  <a:lnTo>
                    <a:pt x="544" y="1839"/>
                  </a:lnTo>
                  <a:lnTo>
                    <a:pt x="505" y="1843"/>
                  </a:lnTo>
                  <a:lnTo>
                    <a:pt x="460" y="1847"/>
                  </a:lnTo>
                  <a:lnTo>
                    <a:pt x="413" y="1850"/>
                  </a:lnTo>
                  <a:lnTo>
                    <a:pt x="363" y="1850"/>
                  </a:lnTo>
                  <a:lnTo>
                    <a:pt x="308" y="1850"/>
                  </a:lnTo>
                  <a:lnTo>
                    <a:pt x="249" y="1847"/>
                  </a:lnTo>
                  <a:lnTo>
                    <a:pt x="187" y="1844"/>
                  </a:lnTo>
                  <a:lnTo>
                    <a:pt x="121" y="1839"/>
                  </a:lnTo>
                  <a:lnTo>
                    <a:pt x="51" y="1832"/>
                  </a:lnTo>
                  <a:lnTo>
                    <a:pt x="51" y="1832"/>
                  </a:lnTo>
                  <a:lnTo>
                    <a:pt x="55" y="1762"/>
                  </a:lnTo>
                  <a:lnTo>
                    <a:pt x="61" y="1693"/>
                  </a:lnTo>
                  <a:lnTo>
                    <a:pt x="69" y="1552"/>
                  </a:lnTo>
                  <a:lnTo>
                    <a:pt x="73" y="1482"/>
                  </a:lnTo>
                  <a:lnTo>
                    <a:pt x="80" y="1414"/>
                  </a:lnTo>
                  <a:lnTo>
                    <a:pt x="87" y="1346"/>
                  </a:lnTo>
                  <a:lnTo>
                    <a:pt x="96" y="1281"/>
                  </a:lnTo>
                  <a:lnTo>
                    <a:pt x="96" y="1281"/>
                  </a:lnTo>
                  <a:lnTo>
                    <a:pt x="108" y="1203"/>
                  </a:lnTo>
                  <a:lnTo>
                    <a:pt x="118" y="1127"/>
                  </a:lnTo>
                  <a:lnTo>
                    <a:pt x="122" y="1090"/>
                  </a:lnTo>
                  <a:lnTo>
                    <a:pt x="125" y="1051"/>
                  </a:lnTo>
                  <a:lnTo>
                    <a:pt x="126" y="1014"/>
                  </a:lnTo>
                  <a:lnTo>
                    <a:pt x="127" y="976"/>
                  </a:lnTo>
                  <a:lnTo>
                    <a:pt x="126" y="939"/>
                  </a:lnTo>
                  <a:lnTo>
                    <a:pt x="122" y="900"/>
                  </a:lnTo>
                  <a:lnTo>
                    <a:pt x="118" y="862"/>
                  </a:lnTo>
                  <a:lnTo>
                    <a:pt x="111" y="825"/>
                  </a:lnTo>
                  <a:lnTo>
                    <a:pt x="101" y="787"/>
                  </a:lnTo>
                  <a:lnTo>
                    <a:pt x="89" y="750"/>
                  </a:lnTo>
                  <a:lnTo>
                    <a:pt x="73" y="713"/>
                  </a:lnTo>
                  <a:lnTo>
                    <a:pt x="55" y="674"/>
                  </a:lnTo>
                  <a:lnTo>
                    <a:pt x="55" y="674"/>
                  </a:lnTo>
                  <a:lnTo>
                    <a:pt x="68" y="642"/>
                  </a:lnTo>
                  <a:lnTo>
                    <a:pt x="79" y="610"/>
                  </a:lnTo>
                  <a:lnTo>
                    <a:pt x="87" y="581"/>
                  </a:lnTo>
                  <a:lnTo>
                    <a:pt x="94" y="553"/>
                  </a:lnTo>
                  <a:lnTo>
                    <a:pt x="101" y="527"/>
                  </a:lnTo>
                  <a:lnTo>
                    <a:pt x="105" y="500"/>
                  </a:lnTo>
                  <a:lnTo>
                    <a:pt x="109" y="477"/>
                  </a:lnTo>
                  <a:lnTo>
                    <a:pt x="112" y="455"/>
                  </a:lnTo>
                  <a:lnTo>
                    <a:pt x="114" y="432"/>
                  </a:lnTo>
                  <a:lnTo>
                    <a:pt x="114" y="413"/>
                  </a:lnTo>
                  <a:lnTo>
                    <a:pt x="112" y="394"/>
                  </a:lnTo>
                  <a:lnTo>
                    <a:pt x="111" y="374"/>
                  </a:lnTo>
                  <a:lnTo>
                    <a:pt x="108" y="358"/>
                  </a:lnTo>
                  <a:lnTo>
                    <a:pt x="105" y="341"/>
                  </a:lnTo>
                  <a:lnTo>
                    <a:pt x="97" y="309"/>
                  </a:lnTo>
                  <a:lnTo>
                    <a:pt x="87" y="280"/>
                  </a:lnTo>
                  <a:lnTo>
                    <a:pt x="75" y="252"/>
                  </a:lnTo>
                  <a:lnTo>
                    <a:pt x="61" y="226"/>
                  </a:lnTo>
                  <a:lnTo>
                    <a:pt x="48" y="199"/>
                  </a:lnTo>
                  <a:lnTo>
                    <a:pt x="35" y="174"/>
                  </a:lnTo>
                  <a:lnTo>
                    <a:pt x="21" y="148"/>
                  </a:lnTo>
                  <a:lnTo>
                    <a:pt x="10" y="120"/>
                  </a:lnTo>
                  <a:lnTo>
                    <a:pt x="0" y="90"/>
                  </a:lnTo>
                  <a:lnTo>
                    <a:pt x="0" y="9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44" name="Line 371"/>
            <p:cNvSpPr>
              <a:spLocks noChangeShapeType="1"/>
            </p:cNvSpPr>
            <p:nvPr/>
          </p:nvSpPr>
          <p:spPr bwMode="auto">
            <a:xfrm flipH="1">
              <a:off x="3590926" y="30543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45" name="Freeform 372"/>
            <p:cNvSpPr>
              <a:spLocks noEditPoints="1"/>
            </p:cNvSpPr>
            <p:nvPr/>
          </p:nvSpPr>
          <p:spPr bwMode="auto">
            <a:xfrm>
              <a:off x="3790951" y="2947988"/>
              <a:ext cx="120650" cy="152400"/>
            </a:xfrm>
            <a:custGeom>
              <a:gdLst>
                <a:gd name="T0" fmla="*/ 36 w 230"/>
                <a:gd name="T1" fmla="*/ 0 h 289"/>
                <a:gd name="T2" fmla="*/ 36 w 230"/>
                <a:gd name="T3" fmla="*/ 0 h 289"/>
                <a:gd name="T4" fmla="*/ 29 w 230"/>
                <a:gd name="T5" fmla="*/ 25 h 289"/>
                <a:gd name="T6" fmla="*/ 22 w 230"/>
                <a:gd name="T7" fmla="*/ 50 h 289"/>
                <a:gd name="T8" fmla="*/ 12 w 230"/>
                <a:gd name="T9" fmla="*/ 77 h 289"/>
                <a:gd name="T10" fmla="*/ 0 w 230"/>
                <a:gd name="T11" fmla="*/ 106 h 289"/>
                <a:gd name="T12" fmla="*/ 83 w 230"/>
                <a:gd name="T13" fmla="*/ 289 h 289"/>
                <a:gd name="T14" fmla="*/ 83 w 230"/>
                <a:gd name="T15" fmla="*/ 289 h 289"/>
                <a:gd name="T16" fmla="*/ 93 w 230"/>
                <a:gd name="T17" fmla="*/ 285 h 289"/>
                <a:gd name="T18" fmla="*/ 101 w 230"/>
                <a:gd name="T19" fmla="*/ 279 h 289"/>
                <a:gd name="T20" fmla="*/ 119 w 230"/>
                <a:gd name="T21" fmla="*/ 265 h 289"/>
                <a:gd name="T22" fmla="*/ 138 w 230"/>
                <a:gd name="T23" fmla="*/ 250 h 289"/>
                <a:gd name="T24" fmla="*/ 156 w 230"/>
                <a:gd name="T25" fmla="*/ 232 h 289"/>
                <a:gd name="T26" fmla="*/ 194 w 230"/>
                <a:gd name="T27" fmla="*/ 193 h 289"/>
                <a:gd name="T28" fmla="*/ 230 w 230"/>
                <a:gd name="T29" fmla="*/ 153 h 289"/>
                <a:gd name="T30" fmla="*/ 230 w 230"/>
                <a:gd name="T31" fmla="*/ 153 h 289"/>
                <a:gd name="T32" fmla="*/ 172 w 230"/>
                <a:gd name="T33" fmla="*/ 117 h 289"/>
                <a:gd name="T34" fmla="*/ 143 w 230"/>
                <a:gd name="T35" fmla="*/ 99 h 289"/>
                <a:gd name="T36" fmla="*/ 116 w 230"/>
                <a:gd name="T37" fmla="*/ 79 h 289"/>
                <a:gd name="T38" fmla="*/ 91 w 230"/>
                <a:gd name="T39" fmla="*/ 61 h 289"/>
                <a:gd name="T40" fmla="*/ 69 w 230"/>
                <a:gd name="T41" fmla="*/ 42 h 289"/>
                <a:gd name="T42" fmla="*/ 59 w 230"/>
                <a:gd name="T43" fmla="*/ 32 h 289"/>
                <a:gd name="T44" fmla="*/ 51 w 230"/>
                <a:gd name="T45" fmla="*/ 21 h 289"/>
                <a:gd name="T46" fmla="*/ 43 w 230"/>
                <a:gd name="T47" fmla="*/ 11 h 289"/>
                <a:gd name="T48" fmla="*/ 36 w 230"/>
                <a:gd name="T49" fmla="*/ 0 h 289"/>
                <a:gd name="T50" fmla="*/ 36 w 230"/>
                <a:gd name="T51" fmla="*/ 0 h 289"/>
                <a:gd name="T52" fmla="*/ 36 w 230"/>
                <a:gd name="T53" fmla="*/ 0 h 289"/>
                <a:gd name="T54" fmla="*/ 36 w 230"/>
                <a:gd name="T55" fmla="*/ 0 h 2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289">
                  <a:moveTo>
                    <a:pt x="36" y="0"/>
                  </a:moveTo>
                  <a:lnTo>
                    <a:pt x="36" y="0"/>
                  </a:lnTo>
                  <a:lnTo>
                    <a:pt x="29" y="25"/>
                  </a:lnTo>
                  <a:lnTo>
                    <a:pt x="22" y="50"/>
                  </a:lnTo>
                  <a:lnTo>
                    <a:pt x="12" y="77"/>
                  </a:lnTo>
                  <a:lnTo>
                    <a:pt x="0" y="106"/>
                  </a:lnTo>
                  <a:lnTo>
                    <a:pt x="83" y="289"/>
                  </a:lnTo>
                  <a:lnTo>
                    <a:pt x="83" y="289"/>
                  </a:lnTo>
                  <a:lnTo>
                    <a:pt x="93" y="285"/>
                  </a:lnTo>
                  <a:lnTo>
                    <a:pt x="101" y="279"/>
                  </a:lnTo>
                  <a:lnTo>
                    <a:pt x="119" y="265"/>
                  </a:lnTo>
                  <a:lnTo>
                    <a:pt x="138" y="250"/>
                  </a:lnTo>
                  <a:lnTo>
                    <a:pt x="156" y="232"/>
                  </a:lnTo>
                  <a:lnTo>
                    <a:pt x="194" y="193"/>
                  </a:lnTo>
                  <a:lnTo>
                    <a:pt x="230" y="153"/>
                  </a:lnTo>
                  <a:lnTo>
                    <a:pt x="230" y="153"/>
                  </a:lnTo>
                  <a:lnTo>
                    <a:pt x="172" y="117"/>
                  </a:lnTo>
                  <a:lnTo>
                    <a:pt x="143" y="99"/>
                  </a:lnTo>
                  <a:lnTo>
                    <a:pt x="116" y="79"/>
                  </a:lnTo>
                  <a:lnTo>
                    <a:pt x="91" y="61"/>
                  </a:lnTo>
                  <a:lnTo>
                    <a:pt x="69" y="42"/>
                  </a:lnTo>
                  <a:lnTo>
                    <a:pt x="59" y="32"/>
                  </a:lnTo>
                  <a:lnTo>
                    <a:pt x="51" y="21"/>
                  </a:lnTo>
                  <a:lnTo>
                    <a:pt x="43" y="11"/>
                  </a:lnTo>
                  <a:lnTo>
                    <a:pt x="36" y="0"/>
                  </a:lnTo>
                  <a:lnTo>
                    <a:pt x="36" y="0"/>
                  </a:lnTo>
                  <a:close/>
                  <a:moveTo>
                    <a:pt x="36" y="0"/>
                  </a:move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6" name="Freeform 373"/>
            <p:cNvSpPr/>
            <p:nvPr/>
          </p:nvSpPr>
          <p:spPr bwMode="auto">
            <a:xfrm>
              <a:off x="3790951" y="2947988"/>
              <a:ext cx="120650" cy="152400"/>
            </a:xfrm>
            <a:custGeom>
              <a:gdLst>
                <a:gd name="T0" fmla="*/ 36 w 230"/>
                <a:gd name="T1" fmla="*/ 0 h 289"/>
                <a:gd name="T2" fmla="*/ 36 w 230"/>
                <a:gd name="T3" fmla="*/ 0 h 289"/>
                <a:gd name="T4" fmla="*/ 29 w 230"/>
                <a:gd name="T5" fmla="*/ 25 h 289"/>
                <a:gd name="T6" fmla="*/ 22 w 230"/>
                <a:gd name="T7" fmla="*/ 50 h 289"/>
                <a:gd name="T8" fmla="*/ 12 w 230"/>
                <a:gd name="T9" fmla="*/ 77 h 289"/>
                <a:gd name="T10" fmla="*/ 0 w 230"/>
                <a:gd name="T11" fmla="*/ 106 h 289"/>
                <a:gd name="T12" fmla="*/ 83 w 230"/>
                <a:gd name="T13" fmla="*/ 289 h 289"/>
                <a:gd name="T14" fmla="*/ 83 w 230"/>
                <a:gd name="T15" fmla="*/ 289 h 289"/>
                <a:gd name="T16" fmla="*/ 93 w 230"/>
                <a:gd name="T17" fmla="*/ 285 h 289"/>
                <a:gd name="T18" fmla="*/ 101 w 230"/>
                <a:gd name="T19" fmla="*/ 279 h 289"/>
                <a:gd name="T20" fmla="*/ 119 w 230"/>
                <a:gd name="T21" fmla="*/ 265 h 289"/>
                <a:gd name="T22" fmla="*/ 138 w 230"/>
                <a:gd name="T23" fmla="*/ 250 h 289"/>
                <a:gd name="T24" fmla="*/ 156 w 230"/>
                <a:gd name="T25" fmla="*/ 232 h 289"/>
                <a:gd name="T26" fmla="*/ 194 w 230"/>
                <a:gd name="T27" fmla="*/ 193 h 289"/>
                <a:gd name="T28" fmla="*/ 230 w 230"/>
                <a:gd name="T29" fmla="*/ 153 h 289"/>
                <a:gd name="T30" fmla="*/ 230 w 230"/>
                <a:gd name="T31" fmla="*/ 153 h 289"/>
                <a:gd name="T32" fmla="*/ 172 w 230"/>
                <a:gd name="T33" fmla="*/ 117 h 289"/>
                <a:gd name="T34" fmla="*/ 143 w 230"/>
                <a:gd name="T35" fmla="*/ 99 h 289"/>
                <a:gd name="T36" fmla="*/ 116 w 230"/>
                <a:gd name="T37" fmla="*/ 79 h 289"/>
                <a:gd name="T38" fmla="*/ 91 w 230"/>
                <a:gd name="T39" fmla="*/ 61 h 289"/>
                <a:gd name="T40" fmla="*/ 69 w 230"/>
                <a:gd name="T41" fmla="*/ 42 h 289"/>
                <a:gd name="T42" fmla="*/ 59 w 230"/>
                <a:gd name="T43" fmla="*/ 32 h 289"/>
                <a:gd name="T44" fmla="*/ 51 w 230"/>
                <a:gd name="T45" fmla="*/ 21 h 289"/>
                <a:gd name="T46" fmla="*/ 43 w 230"/>
                <a:gd name="T47" fmla="*/ 11 h 289"/>
                <a:gd name="T48" fmla="*/ 36 w 230"/>
                <a:gd name="T49" fmla="*/ 0 h 289"/>
                <a:gd name="T50" fmla="*/ 36 w 230"/>
                <a:gd name="T51" fmla="*/ 0 h 2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289">
                  <a:moveTo>
                    <a:pt x="36" y="0"/>
                  </a:moveTo>
                  <a:lnTo>
                    <a:pt x="36" y="0"/>
                  </a:lnTo>
                  <a:lnTo>
                    <a:pt x="29" y="25"/>
                  </a:lnTo>
                  <a:lnTo>
                    <a:pt x="22" y="50"/>
                  </a:lnTo>
                  <a:lnTo>
                    <a:pt x="12" y="77"/>
                  </a:lnTo>
                  <a:lnTo>
                    <a:pt x="0" y="106"/>
                  </a:lnTo>
                  <a:lnTo>
                    <a:pt x="83" y="289"/>
                  </a:lnTo>
                  <a:lnTo>
                    <a:pt x="83" y="289"/>
                  </a:lnTo>
                  <a:lnTo>
                    <a:pt x="93" y="285"/>
                  </a:lnTo>
                  <a:lnTo>
                    <a:pt x="101" y="279"/>
                  </a:lnTo>
                  <a:lnTo>
                    <a:pt x="119" y="265"/>
                  </a:lnTo>
                  <a:lnTo>
                    <a:pt x="138" y="250"/>
                  </a:lnTo>
                  <a:lnTo>
                    <a:pt x="156" y="232"/>
                  </a:lnTo>
                  <a:lnTo>
                    <a:pt x="194" y="193"/>
                  </a:lnTo>
                  <a:lnTo>
                    <a:pt x="230" y="153"/>
                  </a:lnTo>
                  <a:lnTo>
                    <a:pt x="230" y="153"/>
                  </a:lnTo>
                  <a:lnTo>
                    <a:pt x="172" y="117"/>
                  </a:lnTo>
                  <a:lnTo>
                    <a:pt x="143" y="99"/>
                  </a:lnTo>
                  <a:lnTo>
                    <a:pt x="116" y="79"/>
                  </a:lnTo>
                  <a:lnTo>
                    <a:pt x="91" y="61"/>
                  </a:lnTo>
                  <a:lnTo>
                    <a:pt x="69" y="42"/>
                  </a:lnTo>
                  <a:lnTo>
                    <a:pt x="59" y="32"/>
                  </a:lnTo>
                  <a:lnTo>
                    <a:pt x="51" y="21"/>
                  </a:lnTo>
                  <a:lnTo>
                    <a:pt x="43" y="11"/>
                  </a:lnTo>
                  <a:lnTo>
                    <a:pt x="36" y="0"/>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7" name="Line 374"/>
            <p:cNvSpPr>
              <a:spLocks noChangeShapeType="1"/>
            </p:cNvSpPr>
            <p:nvPr/>
          </p:nvSpPr>
          <p:spPr bwMode="auto">
            <a:xfrm flipH="1">
              <a:off x="3810001" y="29479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48" name="Freeform 375"/>
            <p:cNvSpPr/>
            <p:nvPr/>
          </p:nvSpPr>
          <p:spPr bwMode="auto">
            <a:xfrm>
              <a:off x="3790951" y="2947988"/>
              <a:ext cx="120650" cy="152400"/>
            </a:xfrm>
            <a:custGeom>
              <a:gdLst>
                <a:gd name="T0" fmla="*/ 36 w 230"/>
                <a:gd name="T1" fmla="*/ 0 h 289"/>
                <a:gd name="T2" fmla="*/ 36 w 230"/>
                <a:gd name="T3" fmla="*/ 0 h 289"/>
                <a:gd name="T4" fmla="*/ 29 w 230"/>
                <a:gd name="T5" fmla="*/ 24 h 289"/>
                <a:gd name="T6" fmla="*/ 22 w 230"/>
                <a:gd name="T7" fmla="*/ 50 h 289"/>
                <a:gd name="T8" fmla="*/ 12 w 230"/>
                <a:gd name="T9" fmla="*/ 77 h 289"/>
                <a:gd name="T10" fmla="*/ 0 w 230"/>
                <a:gd name="T11" fmla="*/ 106 h 289"/>
                <a:gd name="T12" fmla="*/ 83 w 230"/>
                <a:gd name="T13" fmla="*/ 289 h 289"/>
                <a:gd name="T14" fmla="*/ 83 w 230"/>
                <a:gd name="T15" fmla="*/ 289 h 289"/>
                <a:gd name="T16" fmla="*/ 93 w 230"/>
                <a:gd name="T17" fmla="*/ 285 h 289"/>
                <a:gd name="T18" fmla="*/ 101 w 230"/>
                <a:gd name="T19" fmla="*/ 279 h 289"/>
                <a:gd name="T20" fmla="*/ 119 w 230"/>
                <a:gd name="T21" fmla="*/ 265 h 289"/>
                <a:gd name="T22" fmla="*/ 138 w 230"/>
                <a:gd name="T23" fmla="*/ 250 h 289"/>
                <a:gd name="T24" fmla="*/ 156 w 230"/>
                <a:gd name="T25" fmla="*/ 232 h 289"/>
                <a:gd name="T26" fmla="*/ 194 w 230"/>
                <a:gd name="T27" fmla="*/ 193 h 289"/>
                <a:gd name="T28" fmla="*/ 230 w 230"/>
                <a:gd name="T29" fmla="*/ 153 h 289"/>
                <a:gd name="T30" fmla="*/ 230 w 230"/>
                <a:gd name="T31" fmla="*/ 153 h 289"/>
                <a:gd name="T32" fmla="*/ 172 w 230"/>
                <a:gd name="T33" fmla="*/ 117 h 289"/>
                <a:gd name="T34" fmla="*/ 143 w 230"/>
                <a:gd name="T35" fmla="*/ 99 h 289"/>
                <a:gd name="T36" fmla="*/ 116 w 230"/>
                <a:gd name="T37" fmla="*/ 79 h 289"/>
                <a:gd name="T38" fmla="*/ 91 w 230"/>
                <a:gd name="T39" fmla="*/ 61 h 289"/>
                <a:gd name="T40" fmla="*/ 69 w 230"/>
                <a:gd name="T41" fmla="*/ 42 h 289"/>
                <a:gd name="T42" fmla="*/ 59 w 230"/>
                <a:gd name="T43" fmla="*/ 32 h 289"/>
                <a:gd name="T44" fmla="*/ 51 w 230"/>
                <a:gd name="T45" fmla="*/ 21 h 289"/>
                <a:gd name="T46" fmla="*/ 43 w 230"/>
                <a:gd name="T47" fmla="*/ 11 h 289"/>
                <a:gd name="T48" fmla="*/ 36 w 230"/>
                <a:gd name="T49" fmla="*/ 0 h 289"/>
                <a:gd name="T50" fmla="*/ 36 w 230"/>
                <a:gd name="T51" fmla="*/ 0 h 2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289">
                  <a:moveTo>
                    <a:pt x="36" y="0"/>
                  </a:moveTo>
                  <a:lnTo>
                    <a:pt x="36" y="0"/>
                  </a:lnTo>
                  <a:lnTo>
                    <a:pt x="29" y="24"/>
                  </a:lnTo>
                  <a:lnTo>
                    <a:pt x="22" y="50"/>
                  </a:lnTo>
                  <a:lnTo>
                    <a:pt x="12" y="77"/>
                  </a:lnTo>
                  <a:lnTo>
                    <a:pt x="0" y="106"/>
                  </a:lnTo>
                  <a:lnTo>
                    <a:pt x="83" y="289"/>
                  </a:lnTo>
                  <a:lnTo>
                    <a:pt x="83" y="289"/>
                  </a:lnTo>
                  <a:lnTo>
                    <a:pt x="93" y="285"/>
                  </a:lnTo>
                  <a:lnTo>
                    <a:pt x="101" y="279"/>
                  </a:lnTo>
                  <a:lnTo>
                    <a:pt x="119" y="265"/>
                  </a:lnTo>
                  <a:lnTo>
                    <a:pt x="138" y="250"/>
                  </a:lnTo>
                  <a:lnTo>
                    <a:pt x="156" y="232"/>
                  </a:lnTo>
                  <a:lnTo>
                    <a:pt x="194" y="193"/>
                  </a:lnTo>
                  <a:lnTo>
                    <a:pt x="230" y="153"/>
                  </a:lnTo>
                  <a:lnTo>
                    <a:pt x="230" y="153"/>
                  </a:lnTo>
                  <a:lnTo>
                    <a:pt x="172" y="117"/>
                  </a:lnTo>
                  <a:lnTo>
                    <a:pt x="143" y="99"/>
                  </a:lnTo>
                  <a:lnTo>
                    <a:pt x="116" y="79"/>
                  </a:lnTo>
                  <a:lnTo>
                    <a:pt x="91" y="61"/>
                  </a:lnTo>
                  <a:lnTo>
                    <a:pt x="69" y="42"/>
                  </a:lnTo>
                  <a:lnTo>
                    <a:pt x="59" y="32"/>
                  </a:lnTo>
                  <a:lnTo>
                    <a:pt x="51" y="21"/>
                  </a:lnTo>
                  <a:lnTo>
                    <a:pt x="43" y="11"/>
                  </a:lnTo>
                  <a:lnTo>
                    <a:pt x="36" y="0"/>
                  </a:lnTo>
                  <a:lnTo>
                    <a:pt x="36"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49" name="Line 376"/>
            <p:cNvSpPr>
              <a:spLocks noChangeShapeType="1"/>
            </p:cNvSpPr>
            <p:nvPr/>
          </p:nvSpPr>
          <p:spPr bwMode="auto">
            <a:xfrm flipH="1">
              <a:off x="3810001" y="2947988"/>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50" name="Freeform 377"/>
            <p:cNvSpPr>
              <a:spLocks noEditPoints="1"/>
            </p:cNvSpPr>
            <p:nvPr/>
          </p:nvSpPr>
          <p:spPr bwMode="auto">
            <a:xfrm>
              <a:off x="3714751" y="2979738"/>
              <a:ext cx="257175" cy="423863"/>
            </a:xfrm>
            <a:custGeom>
              <a:gdLst>
                <a:gd name="T0" fmla="*/ 153 w 486"/>
                <a:gd name="T1" fmla="*/ 0 h 802"/>
                <a:gd name="T2" fmla="*/ 153 w 486"/>
                <a:gd name="T3" fmla="*/ 0 h 802"/>
                <a:gd name="T4" fmla="*/ 136 w 486"/>
                <a:gd name="T5" fmla="*/ 17 h 802"/>
                <a:gd name="T6" fmla="*/ 120 w 486"/>
                <a:gd name="T7" fmla="*/ 32 h 802"/>
                <a:gd name="T8" fmla="*/ 100 w 486"/>
                <a:gd name="T9" fmla="*/ 45 h 802"/>
                <a:gd name="T10" fmla="*/ 82 w 486"/>
                <a:gd name="T11" fmla="*/ 57 h 802"/>
                <a:gd name="T12" fmla="*/ 61 w 486"/>
                <a:gd name="T13" fmla="*/ 67 h 802"/>
                <a:gd name="T14" fmla="*/ 42 w 486"/>
                <a:gd name="T15" fmla="*/ 77 h 802"/>
                <a:gd name="T16" fmla="*/ 0 w 486"/>
                <a:gd name="T17" fmla="*/ 95 h 802"/>
                <a:gd name="T18" fmla="*/ 92 w 486"/>
                <a:gd name="T19" fmla="*/ 132 h 802"/>
                <a:gd name="T20" fmla="*/ 6 w 486"/>
                <a:gd name="T21" fmla="*/ 147 h 802"/>
                <a:gd name="T22" fmla="*/ 6 w 486"/>
                <a:gd name="T23" fmla="*/ 147 h 802"/>
                <a:gd name="T24" fmla="*/ 108 w 486"/>
                <a:gd name="T25" fmla="*/ 311 h 802"/>
                <a:gd name="T26" fmla="*/ 161 w 486"/>
                <a:gd name="T27" fmla="*/ 393 h 802"/>
                <a:gd name="T28" fmla="*/ 215 w 486"/>
                <a:gd name="T29" fmla="*/ 475 h 802"/>
                <a:gd name="T30" fmla="*/ 244 w 486"/>
                <a:gd name="T31" fmla="*/ 516 h 802"/>
                <a:gd name="T32" fmla="*/ 275 w 486"/>
                <a:gd name="T33" fmla="*/ 557 h 802"/>
                <a:gd name="T34" fmla="*/ 305 w 486"/>
                <a:gd name="T35" fmla="*/ 598 h 802"/>
                <a:gd name="T36" fmla="*/ 339 w 486"/>
                <a:gd name="T37" fmla="*/ 638 h 802"/>
                <a:gd name="T38" fmla="*/ 372 w 486"/>
                <a:gd name="T39" fmla="*/ 680 h 802"/>
                <a:gd name="T40" fmla="*/ 408 w 486"/>
                <a:gd name="T41" fmla="*/ 720 h 802"/>
                <a:gd name="T42" fmla="*/ 445 w 486"/>
                <a:gd name="T43" fmla="*/ 762 h 802"/>
                <a:gd name="T44" fmla="*/ 486 w 486"/>
                <a:gd name="T45" fmla="*/ 802 h 802"/>
                <a:gd name="T46" fmla="*/ 153 w 486"/>
                <a:gd name="T47" fmla="*/ 0 h 802"/>
                <a:gd name="T48" fmla="*/ 153 w 486"/>
                <a:gd name="T49" fmla="*/ 0 h 802"/>
                <a:gd name="T50" fmla="*/ 153 w 486"/>
                <a:gd name="T51" fmla="*/ 0 h 802"/>
                <a:gd name="T52" fmla="*/ 153 w 486"/>
                <a:gd name="T53" fmla="*/ 0 h 8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6" h="802">
                  <a:moveTo>
                    <a:pt x="153" y="0"/>
                  </a:moveTo>
                  <a:lnTo>
                    <a:pt x="153" y="0"/>
                  </a:lnTo>
                  <a:lnTo>
                    <a:pt x="136" y="17"/>
                  </a:lnTo>
                  <a:lnTo>
                    <a:pt x="120" y="32"/>
                  </a:lnTo>
                  <a:lnTo>
                    <a:pt x="100" y="45"/>
                  </a:lnTo>
                  <a:lnTo>
                    <a:pt x="82" y="57"/>
                  </a:lnTo>
                  <a:lnTo>
                    <a:pt x="61" y="67"/>
                  </a:lnTo>
                  <a:lnTo>
                    <a:pt x="42" y="77"/>
                  </a:lnTo>
                  <a:lnTo>
                    <a:pt x="0" y="95"/>
                  </a:lnTo>
                  <a:lnTo>
                    <a:pt x="92" y="132"/>
                  </a:lnTo>
                  <a:lnTo>
                    <a:pt x="6" y="147"/>
                  </a:lnTo>
                  <a:lnTo>
                    <a:pt x="6" y="147"/>
                  </a:lnTo>
                  <a:lnTo>
                    <a:pt x="108" y="311"/>
                  </a:lnTo>
                  <a:lnTo>
                    <a:pt x="161" y="393"/>
                  </a:lnTo>
                  <a:lnTo>
                    <a:pt x="215" y="475"/>
                  </a:lnTo>
                  <a:lnTo>
                    <a:pt x="244" y="516"/>
                  </a:lnTo>
                  <a:lnTo>
                    <a:pt x="275" y="557"/>
                  </a:lnTo>
                  <a:lnTo>
                    <a:pt x="305" y="598"/>
                  </a:lnTo>
                  <a:lnTo>
                    <a:pt x="339" y="638"/>
                  </a:lnTo>
                  <a:lnTo>
                    <a:pt x="372" y="680"/>
                  </a:lnTo>
                  <a:lnTo>
                    <a:pt x="408" y="720"/>
                  </a:lnTo>
                  <a:lnTo>
                    <a:pt x="445" y="762"/>
                  </a:lnTo>
                  <a:lnTo>
                    <a:pt x="486" y="802"/>
                  </a:lnTo>
                  <a:lnTo>
                    <a:pt x="153" y="0"/>
                  </a:lnTo>
                  <a:lnTo>
                    <a:pt x="153" y="0"/>
                  </a:lnTo>
                  <a:close/>
                  <a:moveTo>
                    <a:pt x="153" y="0"/>
                  </a:moveTo>
                  <a:lnTo>
                    <a:pt x="1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1" name="Freeform 378"/>
            <p:cNvSpPr/>
            <p:nvPr/>
          </p:nvSpPr>
          <p:spPr bwMode="auto">
            <a:xfrm>
              <a:off x="3714751" y="2979738"/>
              <a:ext cx="257175" cy="423863"/>
            </a:xfrm>
            <a:custGeom>
              <a:gdLst>
                <a:gd name="T0" fmla="*/ 153 w 486"/>
                <a:gd name="T1" fmla="*/ 0 h 802"/>
                <a:gd name="T2" fmla="*/ 153 w 486"/>
                <a:gd name="T3" fmla="*/ 0 h 802"/>
                <a:gd name="T4" fmla="*/ 136 w 486"/>
                <a:gd name="T5" fmla="*/ 17 h 802"/>
                <a:gd name="T6" fmla="*/ 120 w 486"/>
                <a:gd name="T7" fmla="*/ 32 h 802"/>
                <a:gd name="T8" fmla="*/ 100 w 486"/>
                <a:gd name="T9" fmla="*/ 45 h 802"/>
                <a:gd name="T10" fmla="*/ 82 w 486"/>
                <a:gd name="T11" fmla="*/ 57 h 802"/>
                <a:gd name="T12" fmla="*/ 61 w 486"/>
                <a:gd name="T13" fmla="*/ 67 h 802"/>
                <a:gd name="T14" fmla="*/ 42 w 486"/>
                <a:gd name="T15" fmla="*/ 77 h 802"/>
                <a:gd name="T16" fmla="*/ 0 w 486"/>
                <a:gd name="T17" fmla="*/ 95 h 802"/>
                <a:gd name="T18" fmla="*/ 92 w 486"/>
                <a:gd name="T19" fmla="*/ 132 h 802"/>
                <a:gd name="T20" fmla="*/ 6 w 486"/>
                <a:gd name="T21" fmla="*/ 147 h 802"/>
                <a:gd name="T22" fmla="*/ 6 w 486"/>
                <a:gd name="T23" fmla="*/ 147 h 802"/>
                <a:gd name="T24" fmla="*/ 108 w 486"/>
                <a:gd name="T25" fmla="*/ 311 h 802"/>
                <a:gd name="T26" fmla="*/ 161 w 486"/>
                <a:gd name="T27" fmla="*/ 393 h 802"/>
                <a:gd name="T28" fmla="*/ 215 w 486"/>
                <a:gd name="T29" fmla="*/ 475 h 802"/>
                <a:gd name="T30" fmla="*/ 244 w 486"/>
                <a:gd name="T31" fmla="*/ 516 h 802"/>
                <a:gd name="T32" fmla="*/ 275 w 486"/>
                <a:gd name="T33" fmla="*/ 557 h 802"/>
                <a:gd name="T34" fmla="*/ 305 w 486"/>
                <a:gd name="T35" fmla="*/ 598 h 802"/>
                <a:gd name="T36" fmla="*/ 339 w 486"/>
                <a:gd name="T37" fmla="*/ 638 h 802"/>
                <a:gd name="T38" fmla="*/ 372 w 486"/>
                <a:gd name="T39" fmla="*/ 680 h 802"/>
                <a:gd name="T40" fmla="*/ 408 w 486"/>
                <a:gd name="T41" fmla="*/ 720 h 802"/>
                <a:gd name="T42" fmla="*/ 445 w 486"/>
                <a:gd name="T43" fmla="*/ 762 h 802"/>
                <a:gd name="T44" fmla="*/ 486 w 486"/>
                <a:gd name="T45" fmla="*/ 802 h 802"/>
                <a:gd name="T46" fmla="*/ 153 w 486"/>
                <a:gd name="T47" fmla="*/ 0 h 802"/>
                <a:gd name="T48" fmla="*/ 153 w 486"/>
                <a:gd name="T49" fmla="*/ 0 h 8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6" h="802">
                  <a:moveTo>
                    <a:pt x="153" y="0"/>
                  </a:moveTo>
                  <a:lnTo>
                    <a:pt x="153" y="0"/>
                  </a:lnTo>
                  <a:lnTo>
                    <a:pt x="136" y="17"/>
                  </a:lnTo>
                  <a:lnTo>
                    <a:pt x="120" y="32"/>
                  </a:lnTo>
                  <a:lnTo>
                    <a:pt x="100" y="45"/>
                  </a:lnTo>
                  <a:lnTo>
                    <a:pt x="82" y="57"/>
                  </a:lnTo>
                  <a:lnTo>
                    <a:pt x="61" y="67"/>
                  </a:lnTo>
                  <a:lnTo>
                    <a:pt x="42" y="77"/>
                  </a:lnTo>
                  <a:lnTo>
                    <a:pt x="0" y="95"/>
                  </a:lnTo>
                  <a:lnTo>
                    <a:pt x="92" y="132"/>
                  </a:lnTo>
                  <a:lnTo>
                    <a:pt x="6" y="147"/>
                  </a:lnTo>
                  <a:lnTo>
                    <a:pt x="6" y="147"/>
                  </a:lnTo>
                  <a:lnTo>
                    <a:pt x="108" y="311"/>
                  </a:lnTo>
                  <a:lnTo>
                    <a:pt x="161" y="393"/>
                  </a:lnTo>
                  <a:lnTo>
                    <a:pt x="215" y="475"/>
                  </a:lnTo>
                  <a:lnTo>
                    <a:pt x="244" y="516"/>
                  </a:lnTo>
                  <a:lnTo>
                    <a:pt x="275" y="557"/>
                  </a:lnTo>
                  <a:lnTo>
                    <a:pt x="305" y="598"/>
                  </a:lnTo>
                  <a:lnTo>
                    <a:pt x="339" y="638"/>
                  </a:lnTo>
                  <a:lnTo>
                    <a:pt x="372" y="680"/>
                  </a:lnTo>
                  <a:lnTo>
                    <a:pt x="408" y="720"/>
                  </a:lnTo>
                  <a:lnTo>
                    <a:pt x="445" y="762"/>
                  </a:lnTo>
                  <a:lnTo>
                    <a:pt x="486" y="802"/>
                  </a:lnTo>
                  <a:lnTo>
                    <a:pt x="153" y="0"/>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2" name="Line 379"/>
            <p:cNvSpPr>
              <a:spLocks noChangeShapeType="1"/>
            </p:cNvSpPr>
            <p:nvPr/>
          </p:nvSpPr>
          <p:spPr bwMode="auto">
            <a:xfrm flipH="1">
              <a:off x="3795713" y="29797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3" name="Freeform 380"/>
            <p:cNvSpPr/>
            <p:nvPr/>
          </p:nvSpPr>
          <p:spPr bwMode="auto">
            <a:xfrm>
              <a:off x="3714751" y="2979738"/>
              <a:ext cx="257175" cy="423863"/>
            </a:xfrm>
            <a:custGeom>
              <a:gdLst>
                <a:gd name="T0" fmla="*/ 153 w 486"/>
                <a:gd name="T1" fmla="*/ 0 h 802"/>
                <a:gd name="T2" fmla="*/ 153 w 486"/>
                <a:gd name="T3" fmla="*/ 0 h 802"/>
                <a:gd name="T4" fmla="*/ 136 w 486"/>
                <a:gd name="T5" fmla="*/ 17 h 802"/>
                <a:gd name="T6" fmla="*/ 120 w 486"/>
                <a:gd name="T7" fmla="*/ 32 h 802"/>
                <a:gd name="T8" fmla="*/ 100 w 486"/>
                <a:gd name="T9" fmla="*/ 45 h 802"/>
                <a:gd name="T10" fmla="*/ 82 w 486"/>
                <a:gd name="T11" fmla="*/ 57 h 802"/>
                <a:gd name="T12" fmla="*/ 61 w 486"/>
                <a:gd name="T13" fmla="*/ 67 h 802"/>
                <a:gd name="T14" fmla="*/ 42 w 486"/>
                <a:gd name="T15" fmla="*/ 77 h 802"/>
                <a:gd name="T16" fmla="*/ 0 w 486"/>
                <a:gd name="T17" fmla="*/ 95 h 802"/>
                <a:gd name="T18" fmla="*/ 92 w 486"/>
                <a:gd name="T19" fmla="*/ 132 h 802"/>
                <a:gd name="T20" fmla="*/ 6 w 486"/>
                <a:gd name="T21" fmla="*/ 147 h 802"/>
                <a:gd name="T22" fmla="*/ 6 w 486"/>
                <a:gd name="T23" fmla="*/ 147 h 802"/>
                <a:gd name="T24" fmla="*/ 108 w 486"/>
                <a:gd name="T25" fmla="*/ 311 h 802"/>
                <a:gd name="T26" fmla="*/ 161 w 486"/>
                <a:gd name="T27" fmla="*/ 393 h 802"/>
                <a:gd name="T28" fmla="*/ 215 w 486"/>
                <a:gd name="T29" fmla="*/ 475 h 802"/>
                <a:gd name="T30" fmla="*/ 244 w 486"/>
                <a:gd name="T31" fmla="*/ 516 h 802"/>
                <a:gd name="T32" fmla="*/ 275 w 486"/>
                <a:gd name="T33" fmla="*/ 557 h 802"/>
                <a:gd name="T34" fmla="*/ 305 w 486"/>
                <a:gd name="T35" fmla="*/ 598 h 802"/>
                <a:gd name="T36" fmla="*/ 339 w 486"/>
                <a:gd name="T37" fmla="*/ 638 h 802"/>
                <a:gd name="T38" fmla="*/ 372 w 486"/>
                <a:gd name="T39" fmla="*/ 680 h 802"/>
                <a:gd name="T40" fmla="*/ 408 w 486"/>
                <a:gd name="T41" fmla="*/ 720 h 802"/>
                <a:gd name="T42" fmla="*/ 445 w 486"/>
                <a:gd name="T43" fmla="*/ 762 h 802"/>
                <a:gd name="T44" fmla="*/ 486 w 486"/>
                <a:gd name="T45" fmla="*/ 802 h 802"/>
                <a:gd name="T46" fmla="*/ 153 w 486"/>
                <a:gd name="T47" fmla="*/ 0 h 802"/>
                <a:gd name="T48" fmla="*/ 153 w 486"/>
                <a:gd name="T49" fmla="*/ 0 h 8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6" h="802">
                  <a:moveTo>
                    <a:pt x="153" y="0"/>
                  </a:moveTo>
                  <a:lnTo>
                    <a:pt x="153" y="0"/>
                  </a:lnTo>
                  <a:lnTo>
                    <a:pt x="136" y="17"/>
                  </a:lnTo>
                  <a:lnTo>
                    <a:pt x="120" y="32"/>
                  </a:lnTo>
                  <a:lnTo>
                    <a:pt x="100" y="45"/>
                  </a:lnTo>
                  <a:lnTo>
                    <a:pt x="82" y="57"/>
                  </a:lnTo>
                  <a:lnTo>
                    <a:pt x="61" y="67"/>
                  </a:lnTo>
                  <a:lnTo>
                    <a:pt x="42" y="77"/>
                  </a:lnTo>
                  <a:lnTo>
                    <a:pt x="0" y="95"/>
                  </a:lnTo>
                  <a:lnTo>
                    <a:pt x="92" y="132"/>
                  </a:lnTo>
                  <a:lnTo>
                    <a:pt x="6" y="147"/>
                  </a:lnTo>
                  <a:lnTo>
                    <a:pt x="6" y="147"/>
                  </a:lnTo>
                  <a:lnTo>
                    <a:pt x="108" y="311"/>
                  </a:lnTo>
                  <a:lnTo>
                    <a:pt x="161" y="393"/>
                  </a:lnTo>
                  <a:lnTo>
                    <a:pt x="215" y="475"/>
                  </a:lnTo>
                  <a:lnTo>
                    <a:pt x="244" y="516"/>
                  </a:lnTo>
                  <a:lnTo>
                    <a:pt x="275" y="557"/>
                  </a:lnTo>
                  <a:lnTo>
                    <a:pt x="305" y="598"/>
                  </a:lnTo>
                  <a:lnTo>
                    <a:pt x="339" y="638"/>
                  </a:lnTo>
                  <a:lnTo>
                    <a:pt x="372" y="680"/>
                  </a:lnTo>
                  <a:lnTo>
                    <a:pt x="408" y="720"/>
                  </a:lnTo>
                  <a:lnTo>
                    <a:pt x="445" y="762"/>
                  </a:lnTo>
                  <a:lnTo>
                    <a:pt x="486" y="802"/>
                  </a:lnTo>
                  <a:lnTo>
                    <a:pt x="153" y="0"/>
                  </a:lnTo>
                  <a:lnTo>
                    <a:pt x="153"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54" name="Line 381"/>
            <p:cNvSpPr>
              <a:spLocks noChangeShapeType="1"/>
            </p:cNvSpPr>
            <p:nvPr/>
          </p:nvSpPr>
          <p:spPr bwMode="auto">
            <a:xfrm flipH="1">
              <a:off x="3795713" y="2979738"/>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55" name="Freeform 382"/>
            <p:cNvSpPr>
              <a:spLocks noEditPoints="1"/>
            </p:cNvSpPr>
            <p:nvPr/>
          </p:nvSpPr>
          <p:spPr bwMode="auto">
            <a:xfrm>
              <a:off x="3990976" y="3024188"/>
              <a:ext cx="223838" cy="947738"/>
            </a:xfrm>
            <a:custGeom>
              <a:gdLst>
                <a:gd name="T0" fmla="*/ 86 w 423"/>
                <a:gd name="T1" fmla="*/ 0 h 1789"/>
                <a:gd name="T2" fmla="*/ 111 w 423"/>
                <a:gd name="T3" fmla="*/ 50 h 1789"/>
                <a:gd name="T4" fmla="*/ 132 w 423"/>
                <a:gd name="T5" fmla="*/ 100 h 1789"/>
                <a:gd name="T6" fmla="*/ 147 w 423"/>
                <a:gd name="T7" fmla="*/ 148 h 1789"/>
                <a:gd name="T8" fmla="*/ 160 w 423"/>
                <a:gd name="T9" fmla="*/ 197 h 1789"/>
                <a:gd name="T10" fmla="*/ 167 w 423"/>
                <a:gd name="T11" fmla="*/ 247 h 1789"/>
                <a:gd name="T12" fmla="*/ 171 w 423"/>
                <a:gd name="T13" fmla="*/ 295 h 1789"/>
                <a:gd name="T14" fmla="*/ 171 w 423"/>
                <a:gd name="T15" fmla="*/ 344 h 1789"/>
                <a:gd name="T16" fmla="*/ 165 w 423"/>
                <a:gd name="T17" fmla="*/ 392 h 1789"/>
                <a:gd name="T18" fmla="*/ 158 w 423"/>
                <a:gd name="T19" fmla="*/ 440 h 1789"/>
                <a:gd name="T20" fmla="*/ 146 w 423"/>
                <a:gd name="T21" fmla="*/ 488 h 1789"/>
                <a:gd name="T22" fmla="*/ 131 w 423"/>
                <a:gd name="T23" fmla="*/ 537 h 1789"/>
                <a:gd name="T24" fmla="*/ 111 w 423"/>
                <a:gd name="T25" fmla="*/ 584 h 1789"/>
                <a:gd name="T26" fmla="*/ 63 w 423"/>
                <a:gd name="T27" fmla="*/ 680 h 1789"/>
                <a:gd name="T28" fmla="*/ 0 w 423"/>
                <a:gd name="T29" fmla="*/ 774 h 1789"/>
                <a:gd name="T30" fmla="*/ 10 w 423"/>
                <a:gd name="T31" fmla="*/ 828 h 1789"/>
                <a:gd name="T32" fmla="*/ 36 w 423"/>
                <a:gd name="T33" fmla="*/ 992 h 1789"/>
                <a:gd name="T34" fmla="*/ 67 w 423"/>
                <a:gd name="T35" fmla="*/ 1208 h 1789"/>
                <a:gd name="T36" fmla="*/ 85 w 423"/>
                <a:gd name="T37" fmla="*/ 1318 h 1789"/>
                <a:gd name="T38" fmla="*/ 108 w 423"/>
                <a:gd name="T39" fmla="*/ 1427 h 1789"/>
                <a:gd name="T40" fmla="*/ 136 w 423"/>
                <a:gd name="T41" fmla="*/ 1538 h 1789"/>
                <a:gd name="T42" fmla="*/ 174 w 423"/>
                <a:gd name="T43" fmla="*/ 1652 h 1789"/>
                <a:gd name="T44" fmla="*/ 182 w 423"/>
                <a:gd name="T45" fmla="*/ 1664 h 1789"/>
                <a:gd name="T46" fmla="*/ 200 w 423"/>
                <a:gd name="T47" fmla="*/ 1704 h 1789"/>
                <a:gd name="T48" fmla="*/ 211 w 423"/>
                <a:gd name="T49" fmla="*/ 1731 h 1789"/>
                <a:gd name="T50" fmla="*/ 228 w 423"/>
                <a:gd name="T51" fmla="*/ 1756 h 1789"/>
                <a:gd name="T52" fmla="*/ 253 w 423"/>
                <a:gd name="T53" fmla="*/ 1774 h 1789"/>
                <a:gd name="T54" fmla="*/ 292 w 423"/>
                <a:gd name="T55" fmla="*/ 1786 h 1789"/>
                <a:gd name="T56" fmla="*/ 347 w 423"/>
                <a:gd name="T57" fmla="*/ 1789 h 1789"/>
                <a:gd name="T58" fmla="*/ 423 w 423"/>
                <a:gd name="T59" fmla="*/ 1779 h 1789"/>
                <a:gd name="T60" fmla="*/ 407 w 423"/>
                <a:gd name="T61" fmla="*/ 1607 h 1789"/>
                <a:gd name="T62" fmla="*/ 380 w 423"/>
                <a:gd name="T63" fmla="*/ 1349 h 1789"/>
                <a:gd name="T64" fmla="*/ 360 w 423"/>
                <a:gd name="T65" fmla="*/ 1177 h 1789"/>
                <a:gd name="T66" fmla="*/ 347 w 423"/>
                <a:gd name="T67" fmla="*/ 1091 h 1789"/>
                <a:gd name="T68" fmla="*/ 318 w 423"/>
                <a:gd name="T69" fmla="*/ 1032 h 1789"/>
                <a:gd name="T70" fmla="*/ 301 w 423"/>
                <a:gd name="T71" fmla="*/ 972 h 1789"/>
                <a:gd name="T72" fmla="*/ 292 w 423"/>
                <a:gd name="T73" fmla="*/ 913 h 1789"/>
                <a:gd name="T74" fmla="*/ 290 w 423"/>
                <a:gd name="T75" fmla="*/ 852 h 1789"/>
                <a:gd name="T76" fmla="*/ 294 w 423"/>
                <a:gd name="T77" fmla="*/ 732 h 1789"/>
                <a:gd name="T78" fmla="*/ 297 w 423"/>
                <a:gd name="T79" fmla="*/ 642 h 1789"/>
                <a:gd name="T80" fmla="*/ 296 w 423"/>
                <a:gd name="T81" fmla="*/ 613 h 1789"/>
                <a:gd name="T82" fmla="*/ 319 w 423"/>
                <a:gd name="T83" fmla="*/ 498 h 1789"/>
                <a:gd name="T84" fmla="*/ 339 w 423"/>
                <a:gd name="T85" fmla="*/ 383 h 1789"/>
                <a:gd name="T86" fmla="*/ 354 w 423"/>
                <a:gd name="T87" fmla="*/ 268 h 1789"/>
                <a:gd name="T88" fmla="*/ 362 w 423"/>
                <a:gd name="T89" fmla="*/ 153 h 1789"/>
                <a:gd name="T90" fmla="*/ 326 w 423"/>
                <a:gd name="T91" fmla="*/ 135 h 1789"/>
                <a:gd name="T92" fmla="*/ 215 w 423"/>
                <a:gd name="T93" fmla="*/ 80 h 1789"/>
                <a:gd name="T94" fmla="*/ 146 w 423"/>
                <a:gd name="T95" fmla="*/ 43 h 1789"/>
                <a:gd name="T96" fmla="*/ 100 w 423"/>
                <a:gd name="T97" fmla="*/ 11 h 1789"/>
                <a:gd name="T98" fmla="*/ 86 w 423"/>
                <a:gd name="T99" fmla="*/ 0 h 1789"/>
                <a:gd name="T100" fmla="*/ 86 w 423"/>
                <a:gd name="T101" fmla="*/ 0 h 1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2" h="1789">
                  <a:moveTo>
                    <a:pt x="86" y="0"/>
                  </a:moveTo>
                  <a:lnTo>
                    <a:pt x="86" y="0"/>
                  </a:lnTo>
                  <a:lnTo>
                    <a:pt x="100" y="25"/>
                  </a:lnTo>
                  <a:lnTo>
                    <a:pt x="111" y="50"/>
                  </a:lnTo>
                  <a:lnTo>
                    <a:pt x="122" y="75"/>
                  </a:lnTo>
                  <a:lnTo>
                    <a:pt x="132" y="100"/>
                  </a:lnTo>
                  <a:lnTo>
                    <a:pt x="140" y="123"/>
                  </a:lnTo>
                  <a:lnTo>
                    <a:pt x="147" y="148"/>
                  </a:lnTo>
                  <a:lnTo>
                    <a:pt x="154" y="173"/>
                  </a:lnTo>
                  <a:lnTo>
                    <a:pt x="160" y="197"/>
                  </a:lnTo>
                  <a:lnTo>
                    <a:pt x="164" y="222"/>
                  </a:lnTo>
                  <a:lnTo>
                    <a:pt x="167" y="247"/>
                  </a:lnTo>
                  <a:lnTo>
                    <a:pt x="170" y="270"/>
                  </a:lnTo>
                  <a:lnTo>
                    <a:pt x="171" y="295"/>
                  </a:lnTo>
                  <a:lnTo>
                    <a:pt x="171" y="319"/>
                  </a:lnTo>
                  <a:lnTo>
                    <a:pt x="171" y="344"/>
                  </a:lnTo>
                  <a:lnTo>
                    <a:pt x="168" y="368"/>
                  </a:lnTo>
                  <a:lnTo>
                    <a:pt x="165" y="392"/>
                  </a:lnTo>
                  <a:lnTo>
                    <a:pt x="163" y="416"/>
                  </a:lnTo>
                  <a:lnTo>
                    <a:pt x="158" y="440"/>
                  </a:lnTo>
                  <a:lnTo>
                    <a:pt x="153" y="465"/>
                  </a:lnTo>
                  <a:lnTo>
                    <a:pt x="146" y="488"/>
                  </a:lnTo>
                  <a:lnTo>
                    <a:pt x="139" y="512"/>
                  </a:lnTo>
                  <a:lnTo>
                    <a:pt x="131" y="537"/>
                  </a:lnTo>
                  <a:lnTo>
                    <a:pt x="121" y="560"/>
                  </a:lnTo>
                  <a:lnTo>
                    <a:pt x="111" y="584"/>
                  </a:lnTo>
                  <a:lnTo>
                    <a:pt x="89" y="631"/>
                  </a:lnTo>
                  <a:lnTo>
                    <a:pt x="63" y="680"/>
                  </a:lnTo>
                  <a:lnTo>
                    <a:pt x="34" y="727"/>
                  </a:lnTo>
                  <a:lnTo>
                    <a:pt x="0" y="774"/>
                  </a:lnTo>
                  <a:lnTo>
                    <a:pt x="0" y="774"/>
                  </a:lnTo>
                  <a:lnTo>
                    <a:pt x="10" y="828"/>
                  </a:lnTo>
                  <a:lnTo>
                    <a:pt x="20" y="883"/>
                  </a:lnTo>
                  <a:lnTo>
                    <a:pt x="36" y="992"/>
                  </a:lnTo>
                  <a:lnTo>
                    <a:pt x="52" y="1100"/>
                  </a:lnTo>
                  <a:lnTo>
                    <a:pt x="67" y="1208"/>
                  </a:lnTo>
                  <a:lnTo>
                    <a:pt x="77" y="1262"/>
                  </a:lnTo>
                  <a:lnTo>
                    <a:pt x="85" y="1318"/>
                  </a:lnTo>
                  <a:lnTo>
                    <a:pt x="96" y="1372"/>
                  </a:lnTo>
                  <a:lnTo>
                    <a:pt x="108" y="1427"/>
                  </a:lnTo>
                  <a:lnTo>
                    <a:pt x="121" y="1483"/>
                  </a:lnTo>
                  <a:lnTo>
                    <a:pt x="136" y="1538"/>
                  </a:lnTo>
                  <a:lnTo>
                    <a:pt x="154" y="1595"/>
                  </a:lnTo>
                  <a:lnTo>
                    <a:pt x="174" y="1652"/>
                  </a:lnTo>
                  <a:lnTo>
                    <a:pt x="174" y="1652"/>
                  </a:lnTo>
                  <a:lnTo>
                    <a:pt x="182" y="1664"/>
                  </a:lnTo>
                  <a:lnTo>
                    <a:pt x="188" y="1677"/>
                  </a:lnTo>
                  <a:lnTo>
                    <a:pt x="200" y="1704"/>
                  </a:lnTo>
                  <a:lnTo>
                    <a:pt x="206" y="1718"/>
                  </a:lnTo>
                  <a:lnTo>
                    <a:pt x="211" y="1731"/>
                  </a:lnTo>
                  <a:lnTo>
                    <a:pt x="218" y="1743"/>
                  </a:lnTo>
                  <a:lnTo>
                    <a:pt x="228" y="1756"/>
                  </a:lnTo>
                  <a:lnTo>
                    <a:pt x="239" y="1765"/>
                  </a:lnTo>
                  <a:lnTo>
                    <a:pt x="253" y="1774"/>
                  </a:lnTo>
                  <a:lnTo>
                    <a:pt x="271" y="1781"/>
                  </a:lnTo>
                  <a:lnTo>
                    <a:pt x="292" y="1786"/>
                  </a:lnTo>
                  <a:lnTo>
                    <a:pt x="317" y="1789"/>
                  </a:lnTo>
                  <a:lnTo>
                    <a:pt x="347" y="1789"/>
                  </a:lnTo>
                  <a:lnTo>
                    <a:pt x="382" y="1786"/>
                  </a:lnTo>
                  <a:lnTo>
                    <a:pt x="423" y="1779"/>
                  </a:lnTo>
                  <a:lnTo>
                    <a:pt x="423" y="1779"/>
                  </a:lnTo>
                  <a:lnTo>
                    <a:pt x="407" y="1607"/>
                  </a:lnTo>
                  <a:lnTo>
                    <a:pt x="390" y="1435"/>
                  </a:lnTo>
                  <a:lnTo>
                    <a:pt x="380" y="1349"/>
                  </a:lnTo>
                  <a:lnTo>
                    <a:pt x="371" y="1263"/>
                  </a:lnTo>
                  <a:lnTo>
                    <a:pt x="360" y="1177"/>
                  </a:lnTo>
                  <a:lnTo>
                    <a:pt x="347" y="1091"/>
                  </a:lnTo>
                  <a:lnTo>
                    <a:pt x="347" y="1091"/>
                  </a:lnTo>
                  <a:lnTo>
                    <a:pt x="332" y="1062"/>
                  </a:lnTo>
                  <a:lnTo>
                    <a:pt x="318" y="1032"/>
                  </a:lnTo>
                  <a:lnTo>
                    <a:pt x="308" y="1001"/>
                  </a:lnTo>
                  <a:lnTo>
                    <a:pt x="301" y="972"/>
                  </a:lnTo>
                  <a:lnTo>
                    <a:pt x="296" y="942"/>
                  </a:lnTo>
                  <a:lnTo>
                    <a:pt x="292" y="913"/>
                  </a:lnTo>
                  <a:lnTo>
                    <a:pt x="290" y="882"/>
                  </a:lnTo>
                  <a:lnTo>
                    <a:pt x="290" y="852"/>
                  </a:lnTo>
                  <a:lnTo>
                    <a:pt x="292" y="792"/>
                  </a:lnTo>
                  <a:lnTo>
                    <a:pt x="294" y="732"/>
                  </a:lnTo>
                  <a:lnTo>
                    <a:pt x="297" y="673"/>
                  </a:lnTo>
                  <a:lnTo>
                    <a:pt x="297" y="642"/>
                  </a:lnTo>
                  <a:lnTo>
                    <a:pt x="296" y="613"/>
                  </a:lnTo>
                  <a:lnTo>
                    <a:pt x="296" y="613"/>
                  </a:lnTo>
                  <a:lnTo>
                    <a:pt x="308" y="555"/>
                  </a:lnTo>
                  <a:lnTo>
                    <a:pt x="319" y="498"/>
                  </a:lnTo>
                  <a:lnTo>
                    <a:pt x="330" y="440"/>
                  </a:lnTo>
                  <a:lnTo>
                    <a:pt x="339" y="383"/>
                  </a:lnTo>
                  <a:lnTo>
                    <a:pt x="347" y="325"/>
                  </a:lnTo>
                  <a:lnTo>
                    <a:pt x="354" y="268"/>
                  </a:lnTo>
                  <a:lnTo>
                    <a:pt x="360" y="209"/>
                  </a:lnTo>
                  <a:lnTo>
                    <a:pt x="362" y="153"/>
                  </a:lnTo>
                  <a:lnTo>
                    <a:pt x="362" y="153"/>
                  </a:lnTo>
                  <a:lnTo>
                    <a:pt x="326" y="135"/>
                  </a:lnTo>
                  <a:lnTo>
                    <a:pt x="290" y="117"/>
                  </a:lnTo>
                  <a:lnTo>
                    <a:pt x="215" y="80"/>
                  </a:lnTo>
                  <a:lnTo>
                    <a:pt x="181" y="62"/>
                  </a:lnTo>
                  <a:lnTo>
                    <a:pt x="146" y="43"/>
                  </a:lnTo>
                  <a:lnTo>
                    <a:pt x="115" y="22"/>
                  </a:lnTo>
                  <a:lnTo>
                    <a:pt x="100" y="11"/>
                  </a:lnTo>
                  <a:lnTo>
                    <a:pt x="86" y="0"/>
                  </a:lnTo>
                  <a:lnTo>
                    <a:pt x="86" y="0"/>
                  </a:lnTo>
                  <a:close/>
                  <a:moveTo>
                    <a:pt x="86" y="0"/>
                  </a:moveTo>
                  <a:lnTo>
                    <a:pt x="8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6" name="Freeform 383"/>
            <p:cNvSpPr/>
            <p:nvPr/>
          </p:nvSpPr>
          <p:spPr bwMode="auto">
            <a:xfrm>
              <a:off x="3990976" y="3024188"/>
              <a:ext cx="223838" cy="947738"/>
            </a:xfrm>
            <a:custGeom>
              <a:gdLst>
                <a:gd name="T0" fmla="*/ 86 w 423"/>
                <a:gd name="T1" fmla="*/ 0 h 1789"/>
                <a:gd name="T2" fmla="*/ 111 w 423"/>
                <a:gd name="T3" fmla="*/ 50 h 1789"/>
                <a:gd name="T4" fmla="*/ 132 w 423"/>
                <a:gd name="T5" fmla="*/ 100 h 1789"/>
                <a:gd name="T6" fmla="*/ 147 w 423"/>
                <a:gd name="T7" fmla="*/ 148 h 1789"/>
                <a:gd name="T8" fmla="*/ 160 w 423"/>
                <a:gd name="T9" fmla="*/ 197 h 1789"/>
                <a:gd name="T10" fmla="*/ 167 w 423"/>
                <a:gd name="T11" fmla="*/ 247 h 1789"/>
                <a:gd name="T12" fmla="*/ 171 w 423"/>
                <a:gd name="T13" fmla="*/ 295 h 1789"/>
                <a:gd name="T14" fmla="*/ 171 w 423"/>
                <a:gd name="T15" fmla="*/ 344 h 1789"/>
                <a:gd name="T16" fmla="*/ 165 w 423"/>
                <a:gd name="T17" fmla="*/ 392 h 1789"/>
                <a:gd name="T18" fmla="*/ 158 w 423"/>
                <a:gd name="T19" fmla="*/ 440 h 1789"/>
                <a:gd name="T20" fmla="*/ 146 w 423"/>
                <a:gd name="T21" fmla="*/ 488 h 1789"/>
                <a:gd name="T22" fmla="*/ 131 w 423"/>
                <a:gd name="T23" fmla="*/ 537 h 1789"/>
                <a:gd name="T24" fmla="*/ 111 w 423"/>
                <a:gd name="T25" fmla="*/ 584 h 1789"/>
                <a:gd name="T26" fmla="*/ 63 w 423"/>
                <a:gd name="T27" fmla="*/ 680 h 1789"/>
                <a:gd name="T28" fmla="*/ 0 w 423"/>
                <a:gd name="T29" fmla="*/ 774 h 1789"/>
                <a:gd name="T30" fmla="*/ 10 w 423"/>
                <a:gd name="T31" fmla="*/ 828 h 1789"/>
                <a:gd name="T32" fmla="*/ 36 w 423"/>
                <a:gd name="T33" fmla="*/ 992 h 1789"/>
                <a:gd name="T34" fmla="*/ 67 w 423"/>
                <a:gd name="T35" fmla="*/ 1208 h 1789"/>
                <a:gd name="T36" fmla="*/ 85 w 423"/>
                <a:gd name="T37" fmla="*/ 1318 h 1789"/>
                <a:gd name="T38" fmla="*/ 108 w 423"/>
                <a:gd name="T39" fmla="*/ 1427 h 1789"/>
                <a:gd name="T40" fmla="*/ 136 w 423"/>
                <a:gd name="T41" fmla="*/ 1538 h 1789"/>
                <a:gd name="T42" fmla="*/ 174 w 423"/>
                <a:gd name="T43" fmla="*/ 1652 h 1789"/>
                <a:gd name="T44" fmla="*/ 182 w 423"/>
                <a:gd name="T45" fmla="*/ 1664 h 1789"/>
                <a:gd name="T46" fmla="*/ 200 w 423"/>
                <a:gd name="T47" fmla="*/ 1704 h 1789"/>
                <a:gd name="T48" fmla="*/ 211 w 423"/>
                <a:gd name="T49" fmla="*/ 1731 h 1789"/>
                <a:gd name="T50" fmla="*/ 228 w 423"/>
                <a:gd name="T51" fmla="*/ 1756 h 1789"/>
                <a:gd name="T52" fmla="*/ 253 w 423"/>
                <a:gd name="T53" fmla="*/ 1774 h 1789"/>
                <a:gd name="T54" fmla="*/ 292 w 423"/>
                <a:gd name="T55" fmla="*/ 1786 h 1789"/>
                <a:gd name="T56" fmla="*/ 347 w 423"/>
                <a:gd name="T57" fmla="*/ 1789 h 1789"/>
                <a:gd name="T58" fmla="*/ 423 w 423"/>
                <a:gd name="T59" fmla="*/ 1779 h 1789"/>
                <a:gd name="T60" fmla="*/ 407 w 423"/>
                <a:gd name="T61" fmla="*/ 1607 h 1789"/>
                <a:gd name="T62" fmla="*/ 380 w 423"/>
                <a:gd name="T63" fmla="*/ 1349 h 1789"/>
                <a:gd name="T64" fmla="*/ 360 w 423"/>
                <a:gd name="T65" fmla="*/ 1177 h 1789"/>
                <a:gd name="T66" fmla="*/ 347 w 423"/>
                <a:gd name="T67" fmla="*/ 1091 h 1789"/>
                <a:gd name="T68" fmla="*/ 318 w 423"/>
                <a:gd name="T69" fmla="*/ 1032 h 1789"/>
                <a:gd name="T70" fmla="*/ 301 w 423"/>
                <a:gd name="T71" fmla="*/ 972 h 1789"/>
                <a:gd name="T72" fmla="*/ 292 w 423"/>
                <a:gd name="T73" fmla="*/ 913 h 1789"/>
                <a:gd name="T74" fmla="*/ 290 w 423"/>
                <a:gd name="T75" fmla="*/ 852 h 1789"/>
                <a:gd name="T76" fmla="*/ 294 w 423"/>
                <a:gd name="T77" fmla="*/ 732 h 1789"/>
                <a:gd name="T78" fmla="*/ 297 w 423"/>
                <a:gd name="T79" fmla="*/ 642 h 1789"/>
                <a:gd name="T80" fmla="*/ 296 w 423"/>
                <a:gd name="T81" fmla="*/ 613 h 1789"/>
                <a:gd name="T82" fmla="*/ 319 w 423"/>
                <a:gd name="T83" fmla="*/ 498 h 1789"/>
                <a:gd name="T84" fmla="*/ 339 w 423"/>
                <a:gd name="T85" fmla="*/ 383 h 1789"/>
                <a:gd name="T86" fmla="*/ 354 w 423"/>
                <a:gd name="T87" fmla="*/ 268 h 1789"/>
                <a:gd name="T88" fmla="*/ 362 w 423"/>
                <a:gd name="T89" fmla="*/ 153 h 1789"/>
                <a:gd name="T90" fmla="*/ 326 w 423"/>
                <a:gd name="T91" fmla="*/ 135 h 1789"/>
                <a:gd name="T92" fmla="*/ 215 w 423"/>
                <a:gd name="T93" fmla="*/ 80 h 1789"/>
                <a:gd name="T94" fmla="*/ 146 w 423"/>
                <a:gd name="T95" fmla="*/ 43 h 1789"/>
                <a:gd name="T96" fmla="*/ 100 w 423"/>
                <a:gd name="T97" fmla="*/ 11 h 1789"/>
                <a:gd name="T98" fmla="*/ 86 w 423"/>
                <a:gd name="T99" fmla="*/ 0 h 1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2" h="1789">
                  <a:moveTo>
                    <a:pt x="86" y="0"/>
                  </a:moveTo>
                  <a:lnTo>
                    <a:pt x="86" y="0"/>
                  </a:lnTo>
                  <a:lnTo>
                    <a:pt x="100" y="25"/>
                  </a:lnTo>
                  <a:lnTo>
                    <a:pt x="111" y="50"/>
                  </a:lnTo>
                  <a:lnTo>
                    <a:pt x="122" y="75"/>
                  </a:lnTo>
                  <a:lnTo>
                    <a:pt x="132" y="100"/>
                  </a:lnTo>
                  <a:lnTo>
                    <a:pt x="140" y="123"/>
                  </a:lnTo>
                  <a:lnTo>
                    <a:pt x="147" y="148"/>
                  </a:lnTo>
                  <a:lnTo>
                    <a:pt x="154" y="173"/>
                  </a:lnTo>
                  <a:lnTo>
                    <a:pt x="160" y="197"/>
                  </a:lnTo>
                  <a:lnTo>
                    <a:pt x="164" y="222"/>
                  </a:lnTo>
                  <a:lnTo>
                    <a:pt x="167" y="247"/>
                  </a:lnTo>
                  <a:lnTo>
                    <a:pt x="170" y="270"/>
                  </a:lnTo>
                  <a:lnTo>
                    <a:pt x="171" y="295"/>
                  </a:lnTo>
                  <a:lnTo>
                    <a:pt x="171" y="319"/>
                  </a:lnTo>
                  <a:lnTo>
                    <a:pt x="171" y="344"/>
                  </a:lnTo>
                  <a:lnTo>
                    <a:pt x="168" y="368"/>
                  </a:lnTo>
                  <a:lnTo>
                    <a:pt x="165" y="392"/>
                  </a:lnTo>
                  <a:lnTo>
                    <a:pt x="163" y="416"/>
                  </a:lnTo>
                  <a:lnTo>
                    <a:pt x="158" y="440"/>
                  </a:lnTo>
                  <a:lnTo>
                    <a:pt x="153" y="465"/>
                  </a:lnTo>
                  <a:lnTo>
                    <a:pt x="146" y="488"/>
                  </a:lnTo>
                  <a:lnTo>
                    <a:pt x="139" y="512"/>
                  </a:lnTo>
                  <a:lnTo>
                    <a:pt x="131" y="537"/>
                  </a:lnTo>
                  <a:lnTo>
                    <a:pt x="121" y="560"/>
                  </a:lnTo>
                  <a:lnTo>
                    <a:pt x="111" y="584"/>
                  </a:lnTo>
                  <a:lnTo>
                    <a:pt x="89" y="631"/>
                  </a:lnTo>
                  <a:lnTo>
                    <a:pt x="63" y="680"/>
                  </a:lnTo>
                  <a:lnTo>
                    <a:pt x="34" y="727"/>
                  </a:lnTo>
                  <a:lnTo>
                    <a:pt x="0" y="774"/>
                  </a:lnTo>
                  <a:lnTo>
                    <a:pt x="0" y="774"/>
                  </a:lnTo>
                  <a:lnTo>
                    <a:pt x="10" y="828"/>
                  </a:lnTo>
                  <a:lnTo>
                    <a:pt x="20" y="883"/>
                  </a:lnTo>
                  <a:lnTo>
                    <a:pt x="36" y="992"/>
                  </a:lnTo>
                  <a:lnTo>
                    <a:pt x="52" y="1100"/>
                  </a:lnTo>
                  <a:lnTo>
                    <a:pt x="67" y="1208"/>
                  </a:lnTo>
                  <a:lnTo>
                    <a:pt x="77" y="1262"/>
                  </a:lnTo>
                  <a:lnTo>
                    <a:pt x="85" y="1318"/>
                  </a:lnTo>
                  <a:lnTo>
                    <a:pt x="96" y="1372"/>
                  </a:lnTo>
                  <a:lnTo>
                    <a:pt x="108" y="1427"/>
                  </a:lnTo>
                  <a:lnTo>
                    <a:pt x="121" y="1483"/>
                  </a:lnTo>
                  <a:lnTo>
                    <a:pt x="136" y="1538"/>
                  </a:lnTo>
                  <a:lnTo>
                    <a:pt x="154" y="1595"/>
                  </a:lnTo>
                  <a:lnTo>
                    <a:pt x="174" y="1652"/>
                  </a:lnTo>
                  <a:lnTo>
                    <a:pt x="174" y="1652"/>
                  </a:lnTo>
                  <a:lnTo>
                    <a:pt x="182" y="1664"/>
                  </a:lnTo>
                  <a:lnTo>
                    <a:pt x="188" y="1677"/>
                  </a:lnTo>
                  <a:lnTo>
                    <a:pt x="200" y="1704"/>
                  </a:lnTo>
                  <a:lnTo>
                    <a:pt x="206" y="1718"/>
                  </a:lnTo>
                  <a:lnTo>
                    <a:pt x="211" y="1731"/>
                  </a:lnTo>
                  <a:lnTo>
                    <a:pt x="218" y="1743"/>
                  </a:lnTo>
                  <a:lnTo>
                    <a:pt x="228" y="1756"/>
                  </a:lnTo>
                  <a:lnTo>
                    <a:pt x="239" y="1765"/>
                  </a:lnTo>
                  <a:lnTo>
                    <a:pt x="253" y="1774"/>
                  </a:lnTo>
                  <a:lnTo>
                    <a:pt x="271" y="1781"/>
                  </a:lnTo>
                  <a:lnTo>
                    <a:pt x="292" y="1786"/>
                  </a:lnTo>
                  <a:lnTo>
                    <a:pt x="317" y="1789"/>
                  </a:lnTo>
                  <a:lnTo>
                    <a:pt x="347" y="1789"/>
                  </a:lnTo>
                  <a:lnTo>
                    <a:pt x="382" y="1786"/>
                  </a:lnTo>
                  <a:lnTo>
                    <a:pt x="423" y="1779"/>
                  </a:lnTo>
                  <a:lnTo>
                    <a:pt x="423" y="1779"/>
                  </a:lnTo>
                  <a:lnTo>
                    <a:pt x="407" y="1607"/>
                  </a:lnTo>
                  <a:lnTo>
                    <a:pt x="390" y="1435"/>
                  </a:lnTo>
                  <a:lnTo>
                    <a:pt x="380" y="1349"/>
                  </a:lnTo>
                  <a:lnTo>
                    <a:pt x="371" y="1263"/>
                  </a:lnTo>
                  <a:lnTo>
                    <a:pt x="360" y="1177"/>
                  </a:lnTo>
                  <a:lnTo>
                    <a:pt x="347" y="1091"/>
                  </a:lnTo>
                  <a:lnTo>
                    <a:pt x="347" y="1091"/>
                  </a:lnTo>
                  <a:lnTo>
                    <a:pt x="332" y="1062"/>
                  </a:lnTo>
                  <a:lnTo>
                    <a:pt x="318" y="1032"/>
                  </a:lnTo>
                  <a:lnTo>
                    <a:pt x="308" y="1001"/>
                  </a:lnTo>
                  <a:lnTo>
                    <a:pt x="301" y="972"/>
                  </a:lnTo>
                  <a:lnTo>
                    <a:pt x="296" y="942"/>
                  </a:lnTo>
                  <a:lnTo>
                    <a:pt x="292" y="913"/>
                  </a:lnTo>
                  <a:lnTo>
                    <a:pt x="290" y="882"/>
                  </a:lnTo>
                  <a:lnTo>
                    <a:pt x="290" y="852"/>
                  </a:lnTo>
                  <a:lnTo>
                    <a:pt x="292" y="792"/>
                  </a:lnTo>
                  <a:lnTo>
                    <a:pt x="294" y="732"/>
                  </a:lnTo>
                  <a:lnTo>
                    <a:pt x="297" y="673"/>
                  </a:lnTo>
                  <a:lnTo>
                    <a:pt x="297" y="642"/>
                  </a:lnTo>
                  <a:lnTo>
                    <a:pt x="296" y="613"/>
                  </a:lnTo>
                  <a:lnTo>
                    <a:pt x="296" y="613"/>
                  </a:lnTo>
                  <a:lnTo>
                    <a:pt x="308" y="555"/>
                  </a:lnTo>
                  <a:lnTo>
                    <a:pt x="319" y="498"/>
                  </a:lnTo>
                  <a:lnTo>
                    <a:pt x="330" y="440"/>
                  </a:lnTo>
                  <a:lnTo>
                    <a:pt x="339" y="383"/>
                  </a:lnTo>
                  <a:lnTo>
                    <a:pt x="347" y="325"/>
                  </a:lnTo>
                  <a:lnTo>
                    <a:pt x="354" y="268"/>
                  </a:lnTo>
                  <a:lnTo>
                    <a:pt x="360" y="209"/>
                  </a:lnTo>
                  <a:lnTo>
                    <a:pt x="362" y="153"/>
                  </a:lnTo>
                  <a:lnTo>
                    <a:pt x="362" y="153"/>
                  </a:lnTo>
                  <a:lnTo>
                    <a:pt x="326" y="135"/>
                  </a:lnTo>
                  <a:lnTo>
                    <a:pt x="290" y="117"/>
                  </a:lnTo>
                  <a:lnTo>
                    <a:pt x="215" y="80"/>
                  </a:lnTo>
                  <a:lnTo>
                    <a:pt x="181" y="62"/>
                  </a:lnTo>
                  <a:lnTo>
                    <a:pt x="146" y="43"/>
                  </a:lnTo>
                  <a:lnTo>
                    <a:pt x="115" y="22"/>
                  </a:lnTo>
                  <a:lnTo>
                    <a:pt x="100" y="11"/>
                  </a:lnTo>
                  <a:lnTo>
                    <a:pt x="86" y="0"/>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7" name="Line 384"/>
            <p:cNvSpPr>
              <a:spLocks noChangeShapeType="1"/>
            </p:cNvSpPr>
            <p:nvPr/>
          </p:nvSpPr>
          <p:spPr bwMode="auto">
            <a:xfrm flipH="1">
              <a:off x="4035426" y="3024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58" name="Freeform 385"/>
            <p:cNvSpPr/>
            <p:nvPr/>
          </p:nvSpPr>
          <p:spPr bwMode="auto">
            <a:xfrm>
              <a:off x="3990976" y="3024188"/>
              <a:ext cx="223838" cy="947738"/>
            </a:xfrm>
            <a:custGeom>
              <a:gdLst>
                <a:gd name="T0" fmla="*/ 86 w 423"/>
                <a:gd name="T1" fmla="*/ 0 h 1789"/>
                <a:gd name="T2" fmla="*/ 111 w 423"/>
                <a:gd name="T3" fmla="*/ 50 h 1789"/>
                <a:gd name="T4" fmla="*/ 132 w 423"/>
                <a:gd name="T5" fmla="*/ 100 h 1789"/>
                <a:gd name="T6" fmla="*/ 147 w 423"/>
                <a:gd name="T7" fmla="*/ 148 h 1789"/>
                <a:gd name="T8" fmla="*/ 160 w 423"/>
                <a:gd name="T9" fmla="*/ 197 h 1789"/>
                <a:gd name="T10" fmla="*/ 167 w 423"/>
                <a:gd name="T11" fmla="*/ 247 h 1789"/>
                <a:gd name="T12" fmla="*/ 171 w 423"/>
                <a:gd name="T13" fmla="*/ 295 h 1789"/>
                <a:gd name="T14" fmla="*/ 171 w 423"/>
                <a:gd name="T15" fmla="*/ 344 h 1789"/>
                <a:gd name="T16" fmla="*/ 165 w 423"/>
                <a:gd name="T17" fmla="*/ 392 h 1789"/>
                <a:gd name="T18" fmla="*/ 158 w 423"/>
                <a:gd name="T19" fmla="*/ 440 h 1789"/>
                <a:gd name="T20" fmla="*/ 146 w 423"/>
                <a:gd name="T21" fmla="*/ 488 h 1789"/>
                <a:gd name="T22" fmla="*/ 131 w 423"/>
                <a:gd name="T23" fmla="*/ 537 h 1789"/>
                <a:gd name="T24" fmla="*/ 111 w 423"/>
                <a:gd name="T25" fmla="*/ 584 h 1789"/>
                <a:gd name="T26" fmla="*/ 63 w 423"/>
                <a:gd name="T27" fmla="*/ 680 h 1789"/>
                <a:gd name="T28" fmla="*/ 0 w 423"/>
                <a:gd name="T29" fmla="*/ 774 h 1789"/>
                <a:gd name="T30" fmla="*/ 10 w 423"/>
                <a:gd name="T31" fmla="*/ 828 h 1789"/>
                <a:gd name="T32" fmla="*/ 36 w 423"/>
                <a:gd name="T33" fmla="*/ 992 h 1789"/>
                <a:gd name="T34" fmla="*/ 67 w 423"/>
                <a:gd name="T35" fmla="*/ 1208 h 1789"/>
                <a:gd name="T36" fmla="*/ 85 w 423"/>
                <a:gd name="T37" fmla="*/ 1318 h 1789"/>
                <a:gd name="T38" fmla="*/ 108 w 423"/>
                <a:gd name="T39" fmla="*/ 1427 h 1789"/>
                <a:gd name="T40" fmla="*/ 136 w 423"/>
                <a:gd name="T41" fmla="*/ 1538 h 1789"/>
                <a:gd name="T42" fmla="*/ 174 w 423"/>
                <a:gd name="T43" fmla="*/ 1652 h 1789"/>
                <a:gd name="T44" fmla="*/ 182 w 423"/>
                <a:gd name="T45" fmla="*/ 1664 h 1789"/>
                <a:gd name="T46" fmla="*/ 200 w 423"/>
                <a:gd name="T47" fmla="*/ 1704 h 1789"/>
                <a:gd name="T48" fmla="*/ 211 w 423"/>
                <a:gd name="T49" fmla="*/ 1731 h 1789"/>
                <a:gd name="T50" fmla="*/ 228 w 423"/>
                <a:gd name="T51" fmla="*/ 1756 h 1789"/>
                <a:gd name="T52" fmla="*/ 253 w 423"/>
                <a:gd name="T53" fmla="*/ 1774 h 1789"/>
                <a:gd name="T54" fmla="*/ 292 w 423"/>
                <a:gd name="T55" fmla="*/ 1786 h 1789"/>
                <a:gd name="T56" fmla="*/ 347 w 423"/>
                <a:gd name="T57" fmla="*/ 1789 h 1789"/>
                <a:gd name="T58" fmla="*/ 423 w 423"/>
                <a:gd name="T59" fmla="*/ 1779 h 1789"/>
                <a:gd name="T60" fmla="*/ 407 w 423"/>
                <a:gd name="T61" fmla="*/ 1607 h 1789"/>
                <a:gd name="T62" fmla="*/ 380 w 423"/>
                <a:gd name="T63" fmla="*/ 1349 h 1789"/>
                <a:gd name="T64" fmla="*/ 360 w 423"/>
                <a:gd name="T65" fmla="*/ 1177 h 1789"/>
                <a:gd name="T66" fmla="*/ 347 w 423"/>
                <a:gd name="T67" fmla="*/ 1091 h 1789"/>
                <a:gd name="T68" fmla="*/ 318 w 423"/>
                <a:gd name="T69" fmla="*/ 1032 h 1789"/>
                <a:gd name="T70" fmla="*/ 301 w 423"/>
                <a:gd name="T71" fmla="*/ 972 h 1789"/>
                <a:gd name="T72" fmla="*/ 292 w 423"/>
                <a:gd name="T73" fmla="*/ 913 h 1789"/>
                <a:gd name="T74" fmla="*/ 290 w 423"/>
                <a:gd name="T75" fmla="*/ 852 h 1789"/>
                <a:gd name="T76" fmla="*/ 294 w 423"/>
                <a:gd name="T77" fmla="*/ 732 h 1789"/>
                <a:gd name="T78" fmla="*/ 297 w 423"/>
                <a:gd name="T79" fmla="*/ 642 h 1789"/>
                <a:gd name="T80" fmla="*/ 296 w 423"/>
                <a:gd name="T81" fmla="*/ 613 h 1789"/>
                <a:gd name="T82" fmla="*/ 319 w 423"/>
                <a:gd name="T83" fmla="*/ 498 h 1789"/>
                <a:gd name="T84" fmla="*/ 339 w 423"/>
                <a:gd name="T85" fmla="*/ 383 h 1789"/>
                <a:gd name="T86" fmla="*/ 354 w 423"/>
                <a:gd name="T87" fmla="*/ 268 h 1789"/>
                <a:gd name="T88" fmla="*/ 362 w 423"/>
                <a:gd name="T89" fmla="*/ 153 h 1789"/>
                <a:gd name="T90" fmla="*/ 326 w 423"/>
                <a:gd name="T91" fmla="*/ 135 h 1789"/>
                <a:gd name="T92" fmla="*/ 215 w 423"/>
                <a:gd name="T93" fmla="*/ 80 h 1789"/>
                <a:gd name="T94" fmla="*/ 146 w 423"/>
                <a:gd name="T95" fmla="*/ 43 h 1789"/>
                <a:gd name="T96" fmla="*/ 100 w 423"/>
                <a:gd name="T97" fmla="*/ 11 h 1789"/>
                <a:gd name="T98" fmla="*/ 86 w 423"/>
                <a:gd name="T99" fmla="*/ 0 h 1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2" h="1789">
                  <a:moveTo>
                    <a:pt x="86" y="0"/>
                  </a:moveTo>
                  <a:lnTo>
                    <a:pt x="86" y="0"/>
                  </a:lnTo>
                  <a:lnTo>
                    <a:pt x="100" y="25"/>
                  </a:lnTo>
                  <a:lnTo>
                    <a:pt x="111" y="50"/>
                  </a:lnTo>
                  <a:lnTo>
                    <a:pt x="122" y="75"/>
                  </a:lnTo>
                  <a:lnTo>
                    <a:pt x="132" y="100"/>
                  </a:lnTo>
                  <a:lnTo>
                    <a:pt x="140" y="123"/>
                  </a:lnTo>
                  <a:lnTo>
                    <a:pt x="147" y="148"/>
                  </a:lnTo>
                  <a:lnTo>
                    <a:pt x="154" y="173"/>
                  </a:lnTo>
                  <a:lnTo>
                    <a:pt x="160" y="197"/>
                  </a:lnTo>
                  <a:lnTo>
                    <a:pt x="164" y="222"/>
                  </a:lnTo>
                  <a:lnTo>
                    <a:pt x="167" y="247"/>
                  </a:lnTo>
                  <a:lnTo>
                    <a:pt x="170" y="270"/>
                  </a:lnTo>
                  <a:lnTo>
                    <a:pt x="171" y="295"/>
                  </a:lnTo>
                  <a:lnTo>
                    <a:pt x="171" y="319"/>
                  </a:lnTo>
                  <a:lnTo>
                    <a:pt x="171" y="344"/>
                  </a:lnTo>
                  <a:lnTo>
                    <a:pt x="168" y="368"/>
                  </a:lnTo>
                  <a:lnTo>
                    <a:pt x="165" y="392"/>
                  </a:lnTo>
                  <a:lnTo>
                    <a:pt x="163" y="416"/>
                  </a:lnTo>
                  <a:lnTo>
                    <a:pt x="158" y="440"/>
                  </a:lnTo>
                  <a:lnTo>
                    <a:pt x="153" y="465"/>
                  </a:lnTo>
                  <a:lnTo>
                    <a:pt x="146" y="488"/>
                  </a:lnTo>
                  <a:lnTo>
                    <a:pt x="139" y="512"/>
                  </a:lnTo>
                  <a:lnTo>
                    <a:pt x="131" y="537"/>
                  </a:lnTo>
                  <a:lnTo>
                    <a:pt x="121" y="560"/>
                  </a:lnTo>
                  <a:lnTo>
                    <a:pt x="111" y="584"/>
                  </a:lnTo>
                  <a:lnTo>
                    <a:pt x="89" y="631"/>
                  </a:lnTo>
                  <a:lnTo>
                    <a:pt x="63" y="680"/>
                  </a:lnTo>
                  <a:lnTo>
                    <a:pt x="34" y="727"/>
                  </a:lnTo>
                  <a:lnTo>
                    <a:pt x="0" y="774"/>
                  </a:lnTo>
                  <a:lnTo>
                    <a:pt x="0" y="774"/>
                  </a:lnTo>
                  <a:lnTo>
                    <a:pt x="10" y="828"/>
                  </a:lnTo>
                  <a:lnTo>
                    <a:pt x="20" y="883"/>
                  </a:lnTo>
                  <a:lnTo>
                    <a:pt x="36" y="992"/>
                  </a:lnTo>
                  <a:lnTo>
                    <a:pt x="52" y="1100"/>
                  </a:lnTo>
                  <a:lnTo>
                    <a:pt x="67" y="1208"/>
                  </a:lnTo>
                  <a:lnTo>
                    <a:pt x="77" y="1262"/>
                  </a:lnTo>
                  <a:lnTo>
                    <a:pt x="85" y="1318"/>
                  </a:lnTo>
                  <a:lnTo>
                    <a:pt x="96" y="1372"/>
                  </a:lnTo>
                  <a:lnTo>
                    <a:pt x="108" y="1427"/>
                  </a:lnTo>
                  <a:lnTo>
                    <a:pt x="121" y="1483"/>
                  </a:lnTo>
                  <a:lnTo>
                    <a:pt x="136" y="1538"/>
                  </a:lnTo>
                  <a:lnTo>
                    <a:pt x="154" y="1595"/>
                  </a:lnTo>
                  <a:lnTo>
                    <a:pt x="174" y="1652"/>
                  </a:lnTo>
                  <a:lnTo>
                    <a:pt x="174" y="1652"/>
                  </a:lnTo>
                  <a:lnTo>
                    <a:pt x="182" y="1664"/>
                  </a:lnTo>
                  <a:lnTo>
                    <a:pt x="188" y="1677"/>
                  </a:lnTo>
                  <a:lnTo>
                    <a:pt x="200" y="1704"/>
                  </a:lnTo>
                  <a:lnTo>
                    <a:pt x="206" y="1718"/>
                  </a:lnTo>
                  <a:lnTo>
                    <a:pt x="211" y="1731"/>
                  </a:lnTo>
                  <a:lnTo>
                    <a:pt x="218" y="1743"/>
                  </a:lnTo>
                  <a:lnTo>
                    <a:pt x="228" y="1756"/>
                  </a:lnTo>
                  <a:lnTo>
                    <a:pt x="239" y="1765"/>
                  </a:lnTo>
                  <a:lnTo>
                    <a:pt x="253" y="1774"/>
                  </a:lnTo>
                  <a:lnTo>
                    <a:pt x="271" y="1782"/>
                  </a:lnTo>
                  <a:lnTo>
                    <a:pt x="292" y="1786"/>
                  </a:lnTo>
                  <a:lnTo>
                    <a:pt x="317" y="1789"/>
                  </a:lnTo>
                  <a:lnTo>
                    <a:pt x="347" y="1789"/>
                  </a:lnTo>
                  <a:lnTo>
                    <a:pt x="382" y="1786"/>
                  </a:lnTo>
                  <a:lnTo>
                    <a:pt x="423" y="1779"/>
                  </a:lnTo>
                  <a:lnTo>
                    <a:pt x="423" y="1779"/>
                  </a:lnTo>
                  <a:lnTo>
                    <a:pt x="407" y="1607"/>
                  </a:lnTo>
                  <a:lnTo>
                    <a:pt x="390" y="1435"/>
                  </a:lnTo>
                  <a:lnTo>
                    <a:pt x="380" y="1349"/>
                  </a:lnTo>
                  <a:lnTo>
                    <a:pt x="371" y="1263"/>
                  </a:lnTo>
                  <a:lnTo>
                    <a:pt x="360" y="1177"/>
                  </a:lnTo>
                  <a:lnTo>
                    <a:pt x="347" y="1091"/>
                  </a:lnTo>
                  <a:lnTo>
                    <a:pt x="347" y="1091"/>
                  </a:lnTo>
                  <a:lnTo>
                    <a:pt x="332" y="1061"/>
                  </a:lnTo>
                  <a:lnTo>
                    <a:pt x="318" y="1032"/>
                  </a:lnTo>
                  <a:lnTo>
                    <a:pt x="308" y="1001"/>
                  </a:lnTo>
                  <a:lnTo>
                    <a:pt x="301" y="972"/>
                  </a:lnTo>
                  <a:lnTo>
                    <a:pt x="296" y="942"/>
                  </a:lnTo>
                  <a:lnTo>
                    <a:pt x="292" y="913"/>
                  </a:lnTo>
                  <a:lnTo>
                    <a:pt x="290" y="882"/>
                  </a:lnTo>
                  <a:lnTo>
                    <a:pt x="290" y="852"/>
                  </a:lnTo>
                  <a:lnTo>
                    <a:pt x="292" y="792"/>
                  </a:lnTo>
                  <a:lnTo>
                    <a:pt x="294" y="732"/>
                  </a:lnTo>
                  <a:lnTo>
                    <a:pt x="297" y="673"/>
                  </a:lnTo>
                  <a:lnTo>
                    <a:pt x="297" y="642"/>
                  </a:lnTo>
                  <a:lnTo>
                    <a:pt x="296" y="613"/>
                  </a:lnTo>
                  <a:lnTo>
                    <a:pt x="296" y="613"/>
                  </a:lnTo>
                  <a:lnTo>
                    <a:pt x="308" y="555"/>
                  </a:lnTo>
                  <a:lnTo>
                    <a:pt x="319" y="498"/>
                  </a:lnTo>
                  <a:lnTo>
                    <a:pt x="330" y="440"/>
                  </a:lnTo>
                  <a:lnTo>
                    <a:pt x="339" y="383"/>
                  </a:lnTo>
                  <a:lnTo>
                    <a:pt x="347" y="325"/>
                  </a:lnTo>
                  <a:lnTo>
                    <a:pt x="354" y="268"/>
                  </a:lnTo>
                  <a:lnTo>
                    <a:pt x="360" y="209"/>
                  </a:lnTo>
                  <a:lnTo>
                    <a:pt x="362" y="153"/>
                  </a:lnTo>
                  <a:lnTo>
                    <a:pt x="362" y="153"/>
                  </a:lnTo>
                  <a:lnTo>
                    <a:pt x="326" y="135"/>
                  </a:lnTo>
                  <a:lnTo>
                    <a:pt x="290" y="117"/>
                  </a:lnTo>
                  <a:lnTo>
                    <a:pt x="215" y="80"/>
                  </a:lnTo>
                  <a:lnTo>
                    <a:pt x="181" y="62"/>
                  </a:lnTo>
                  <a:lnTo>
                    <a:pt x="146" y="43"/>
                  </a:lnTo>
                  <a:lnTo>
                    <a:pt x="115" y="22"/>
                  </a:lnTo>
                  <a:lnTo>
                    <a:pt x="100" y="11"/>
                  </a:lnTo>
                  <a:lnTo>
                    <a:pt x="86" y="0"/>
                  </a:lnTo>
                  <a:lnTo>
                    <a:pt x="86"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59" name="Line 386"/>
            <p:cNvSpPr>
              <a:spLocks noChangeShapeType="1"/>
            </p:cNvSpPr>
            <p:nvPr/>
          </p:nvSpPr>
          <p:spPr bwMode="auto">
            <a:xfrm flipH="1">
              <a:off x="4035426" y="3024188"/>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60" name="Freeform 387"/>
            <p:cNvSpPr>
              <a:spLocks noEditPoints="1"/>
            </p:cNvSpPr>
            <p:nvPr/>
          </p:nvSpPr>
          <p:spPr bwMode="auto">
            <a:xfrm>
              <a:off x="3990976" y="2994025"/>
              <a:ext cx="136525" cy="442913"/>
            </a:xfrm>
            <a:custGeom>
              <a:gdLst>
                <a:gd name="T0" fmla="*/ 6 w 260"/>
                <a:gd name="T1" fmla="*/ 0 h 835"/>
                <a:gd name="T2" fmla="*/ 204 w 260"/>
                <a:gd name="T3" fmla="*/ 129 h 835"/>
                <a:gd name="T4" fmla="*/ 158 w 260"/>
                <a:gd name="T5" fmla="*/ 162 h 835"/>
                <a:gd name="T6" fmla="*/ 260 w 260"/>
                <a:gd name="T7" fmla="*/ 176 h 835"/>
                <a:gd name="T8" fmla="*/ 260 w 260"/>
                <a:gd name="T9" fmla="*/ 176 h 835"/>
                <a:gd name="T10" fmla="*/ 250 w 260"/>
                <a:gd name="T11" fmla="*/ 258 h 835"/>
                <a:gd name="T12" fmla="*/ 237 w 260"/>
                <a:gd name="T13" fmla="*/ 330 h 835"/>
                <a:gd name="T14" fmla="*/ 224 w 260"/>
                <a:gd name="T15" fmla="*/ 393 h 835"/>
                <a:gd name="T16" fmla="*/ 210 w 260"/>
                <a:gd name="T17" fmla="*/ 448 h 835"/>
                <a:gd name="T18" fmla="*/ 194 w 260"/>
                <a:gd name="T19" fmla="*/ 497 h 835"/>
                <a:gd name="T20" fmla="*/ 178 w 260"/>
                <a:gd name="T21" fmla="*/ 538 h 835"/>
                <a:gd name="T22" fmla="*/ 161 w 260"/>
                <a:gd name="T23" fmla="*/ 574 h 835"/>
                <a:gd name="T24" fmla="*/ 143 w 260"/>
                <a:gd name="T25" fmla="*/ 608 h 835"/>
                <a:gd name="T26" fmla="*/ 127 w 260"/>
                <a:gd name="T27" fmla="*/ 637 h 835"/>
                <a:gd name="T28" fmla="*/ 108 w 260"/>
                <a:gd name="T29" fmla="*/ 663 h 835"/>
                <a:gd name="T30" fmla="*/ 71 w 260"/>
                <a:gd name="T31" fmla="*/ 716 h 835"/>
                <a:gd name="T32" fmla="*/ 53 w 260"/>
                <a:gd name="T33" fmla="*/ 742 h 835"/>
                <a:gd name="T34" fmla="*/ 35 w 260"/>
                <a:gd name="T35" fmla="*/ 770 h 835"/>
                <a:gd name="T36" fmla="*/ 17 w 260"/>
                <a:gd name="T37" fmla="*/ 800 h 835"/>
                <a:gd name="T38" fmla="*/ 0 w 260"/>
                <a:gd name="T39" fmla="*/ 835 h 835"/>
                <a:gd name="T40" fmla="*/ 0 w 260"/>
                <a:gd name="T41" fmla="*/ 835 h 835"/>
                <a:gd name="T42" fmla="*/ 4 w 260"/>
                <a:gd name="T43" fmla="*/ 813 h 835"/>
                <a:gd name="T44" fmla="*/ 10 w 260"/>
                <a:gd name="T45" fmla="*/ 789 h 835"/>
                <a:gd name="T46" fmla="*/ 23 w 260"/>
                <a:gd name="T47" fmla="*/ 746 h 835"/>
                <a:gd name="T48" fmla="*/ 38 w 260"/>
                <a:gd name="T49" fmla="*/ 703 h 835"/>
                <a:gd name="T50" fmla="*/ 53 w 260"/>
                <a:gd name="T51" fmla="*/ 662 h 835"/>
                <a:gd name="T52" fmla="*/ 70 w 260"/>
                <a:gd name="T53" fmla="*/ 621 h 835"/>
                <a:gd name="T54" fmla="*/ 85 w 260"/>
                <a:gd name="T55" fmla="*/ 578 h 835"/>
                <a:gd name="T56" fmla="*/ 97 w 260"/>
                <a:gd name="T57" fmla="*/ 535 h 835"/>
                <a:gd name="T58" fmla="*/ 104 w 260"/>
                <a:gd name="T59" fmla="*/ 513 h 835"/>
                <a:gd name="T60" fmla="*/ 108 w 260"/>
                <a:gd name="T61" fmla="*/ 491 h 835"/>
                <a:gd name="T62" fmla="*/ 114 w 260"/>
                <a:gd name="T63" fmla="*/ 468 h 835"/>
                <a:gd name="T64" fmla="*/ 117 w 260"/>
                <a:gd name="T65" fmla="*/ 444 h 835"/>
                <a:gd name="T66" fmla="*/ 120 w 260"/>
                <a:gd name="T67" fmla="*/ 420 h 835"/>
                <a:gd name="T68" fmla="*/ 121 w 260"/>
                <a:gd name="T69" fmla="*/ 394 h 835"/>
                <a:gd name="T70" fmla="*/ 121 w 260"/>
                <a:gd name="T71" fmla="*/ 368 h 835"/>
                <a:gd name="T72" fmla="*/ 120 w 260"/>
                <a:gd name="T73" fmla="*/ 341 h 835"/>
                <a:gd name="T74" fmla="*/ 117 w 260"/>
                <a:gd name="T75" fmla="*/ 312 h 835"/>
                <a:gd name="T76" fmla="*/ 113 w 260"/>
                <a:gd name="T77" fmla="*/ 283 h 835"/>
                <a:gd name="T78" fmla="*/ 106 w 260"/>
                <a:gd name="T79" fmla="*/ 253 h 835"/>
                <a:gd name="T80" fmla="*/ 97 w 260"/>
                <a:gd name="T81" fmla="*/ 222 h 835"/>
                <a:gd name="T82" fmla="*/ 88 w 260"/>
                <a:gd name="T83" fmla="*/ 189 h 835"/>
                <a:gd name="T84" fmla="*/ 77 w 260"/>
                <a:gd name="T85" fmla="*/ 154 h 835"/>
                <a:gd name="T86" fmla="*/ 61 w 260"/>
                <a:gd name="T87" fmla="*/ 118 h 835"/>
                <a:gd name="T88" fmla="*/ 46 w 260"/>
                <a:gd name="T89" fmla="*/ 81 h 835"/>
                <a:gd name="T90" fmla="*/ 27 w 260"/>
                <a:gd name="T91" fmla="*/ 42 h 835"/>
                <a:gd name="T92" fmla="*/ 6 w 260"/>
                <a:gd name="T93" fmla="*/ 0 h 835"/>
                <a:gd name="T94" fmla="*/ 6 w 260"/>
                <a:gd name="T95" fmla="*/ 0 h 835"/>
                <a:gd name="T96" fmla="*/ 6 w 260"/>
                <a:gd name="T97" fmla="*/ 0 h 835"/>
                <a:gd name="T98" fmla="*/ 6 w 260"/>
                <a:gd name="T99" fmla="*/ 0 h 8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 h="835">
                  <a:moveTo>
                    <a:pt x="6" y="0"/>
                  </a:moveTo>
                  <a:lnTo>
                    <a:pt x="204" y="129"/>
                  </a:lnTo>
                  <a:lnTo>
                    <a:pt x="158" y="162"/>
                  </a:lnTo>
                  <a:lnTo>
                    <a:pt x="260" y="176"/>
                  </a:lnTo>
                  <a:lnTo>
                    <a:pt x="260" y="176"/>
                  </a:lnTo>
                  <a:lnTo>
                    <a:pt x="250" y="258"/>
                  </a:lnTo>
                  <a:lnTo>
                    <a:pt x="237" y="330"/>
                  </a:lnTo>
                  <a:lnTo>
                    <a:pt x="224" y="393"/>
                  </a:lnTo>
                  <a:lnTo>
                    <a:pt x="210" y="448"/>
                  </a:lnTo>
                  <a:lnTo>
                    <a:pt x="194" y="497"/>
                  </a:lnTo>
                  <a:lnTo>
                    <a:pt x="178" y="538"/>
                  </a:lnTo>
                  <a:lnTo>
                    <a:pt x="161" y="574"/>
                  </a:lnTo>
                  <a:lnTo>
                    <a:pt x="143" y="608"/>
                  </a:lnTo>
                  <a:lnTo>
                    <a:pt x="127" y="637"/>
                  </a:lnTo>
                  <a:lnTo>
                    <a:pt x="108" y="663"/>
                  </a:lnTo>
                  <a:lnTo>
                    <a:pt x="71" y="716"/>
                  </a:lnTo>
                  <a:lnTo>
                    <a:pt x="53" y="742"/>
                  </a:lnTo>
                  <a:lnTo>
                    <a:pt x="35" y="770"/>
                  </a:lnTo>
                  <a:lnTo>
                    <a:pt x="17" y="800"/>
                  </a:lnTo>
                  <a:lnTo>
                    <a:pt x="0" y="835"/>
                  </a:lnTo>
                  <a:lnTo>
                    <a:pt x="0" y="835"/>
                  </a:lnTo>
                  <a:lnTo>
                    <a:pt x="4" y="813"/>
                  </a:lnTo>
                  <a:lnTo>
                    <a:pt x="10" y="789"/>
                  </a:lnTo>
                  <a:lnTo>
                    <a:pt x="23" y="746"/>
                  </a:lnTo>
                  <a:lnTo>
                    <a:pt x="38" y="703"/>
                  </a:lnTo>
                  <a:lnTo>
                    <a:pt x="53" y="662"/>
                  </a:lnTo>
                  <a:lnTo>
                    <a:pt x="70" y="621"/>
                  </a:lnTo>
                  <a:lnTo>
                    <a:pt x="85" y="578"/>
                  </a:lnTo>
                  <a:lnTo>
                    <a:pt x="97" y="535"/>
                  </a:lnTo>
                  <a:lnTo>
                    <a:pt x="104" y="513"/>
                  </a:lnTo>
                  <a:lnTo>
                    <a:pt x="108" y="491"/>
                  </a:lnTo>
                  <a:lnTo>
                    <a:pt x="114" y="468"/>
                  </a:lnTo>
                  <a:lnTo>
                    <a:pt x="117" y="444"/>
                  </a:lnTo>
                  <a:lnTo>
                    <a:pt x="120" y="420"/>
                  </a:lnTo>
                  <a:lnTo>
                    <a:pt x="121" y="394"/>
                  </a:lnTo>
                  <a:lnTo>
                    <a:pt x="121" y="368"/>
                  </a:lnTo>
                  <a:lnTo>
                    <a:pt x="120" y="341"/>
                  </a:lnTo>
                  <a:lnTo>
                    <a:pt x="117" y="312"/>
                  </a:lnTo>
                  <a:lnTo>
                    <a:pt x="113" y="283"/>
                  </a:lnTo>
                  <a:lnTo>
                    <a:pt x="106" y="253"/>
                  </a:lnTo>
                  <a:lnTo>
                    <a:pt x="97" y="222"/>
                  </a:lnTo>
                  <a:lnTo>
                    <a:pt x="88" y="189"/>
                  </a:lnTo>
                  <a:lnTo>
                    <a:pt x="77" y="154"/>
                  </a:lnTo>
                  <a:lnTo>
                    <a:pt x="61" y="118"/>
                  </a:lnTo>
                  <a:lnTo>
                    <a:pt x="46" y="81"/>
                  </a:lnTo>
                  <a:lnTo>
                    <a:pt x="27" y="42"/>
                  </a:lnTo>
                  <a:lnTo>
                    <a:pt x="6" y="0"/>
                  </a:lnTo>
                  <a:lnTo>
                    <a:pt x="6" y="0"/>
                  </a:lnTo>
                  <a:close/>
                  <a:moveTo>
                    <a:pt x="6" y="0"/>
                  </a:move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1" name="Freeform 388"/>
            <p:cNvSpPr/>
            <p:nvPr/>
          </p:nvSpPr>
          <p:spPr bwMode="auto">
            <a:xfrm>
              <a:off x="3990976" y="2994025"/>
              <a:ext cx="136525" cy="442913"/>
            </a:xfrm>
            <a:custGeom>
              <a:gdLst>
                <a:gd name="T0" fmla="*/ 6 w 260"/>
                <a:gd name="T1" fmla="*/ 0 h 835"/>
                <a:gd name="T2" fmla="*/ 204 w 260"/>
                <a:gd name="T3" fmla="*/ 129 h 835"/>
                <a:gd name="T4" fmla="*/ 158 w 260"/>
                <a:gd name="T5" fmla="*/ 162 h 835"/>
                <a:gd name="T6" fmla="*/ 260 w 260"/>
                <a:gd name="T7" fmla="*/ 176 h 835"/>
                <a:gd name="T8" fmla="*/ 260 w 260"/>
                <a:gd name="T9" fmla="*/ 176 h 835"/>
                <a:gd name="T10" fmla="*/ 250 w 260"/>
                <a:gd name="T11" fmla="*/ 258 h 835"/>
                <a:gd name="T12" fmla="*/ 237 w 260"/>
                <a:gd name="T13" fmla="*/ 330 h 835"/>
                <a:gd name="T14" fmla="*/ 224 w 260"/>
                <a:gd name="T15" fmla="*/ 393 h 835"/>
                <a:gd name="T16" fmla="*/ 210 w 260"/>
                <a:gd name="T17" fmla="*/ 448 h 835"/>
                <a:gd name="T18" fmla="*/ 194 w 260"/>
                <a:gd name="T19" fmla="*/ 497 h 835"/>
                <a:gd name="T20" fmla="*/ 178 w 260"/>
                <a:gd name="T21" fmla="*/ 538 h 835"/>
                <a:gd name="T22" fmla="*/ 161 w 260"/>
                <a:gd name="T23" fmla="*/ 574 h 835"/>
                <a:gd name="T24" fmla="*/ 143 w 260"/>
                <a:gd name="T25" fmla="*/ 608 h 835"/>
                <a:gd name="T26" fmla="*/ 127 w 260"/>
                <a:gd name="T27" fmla="*/ 637 h 835"/>
                <a:gd name="T28" fmla="*/ 108 w 260"/>
                <a:gd name="T29" fmla="*/ 663 h 835"/>
                <a:gd name="T30" fmla="*/ 71 w 260"/>
                <a:gd name="T31" fmla="*/ 716 h 835"/>
                <a:gd name="T32" fmla="*/ 53 w 260"/>
                <a:gd name="T33" fmla="*/ 742 h 835"/>
                <a:gd name="T34" fmla="*/ 35 w 260"/>
                <a:gd name="T35" fmla="*/ 770 h 835"/>
                <a:gd name="T36" fmla="*/ 17 w 260"/>
                <a:gd name="T37" fmla="*/ 800 h 835"/>
                <a:gd name="T38" fmla="*/ 0 w 260"/>
                <a:gd name="T39" fmla="*/ 835 h 835"/>
                <a:gd name="T40" fmla="*/ 0 w 260"/>
                <a:gd name="T41" fmla="*/ 835 h 835"/>
                <a:gd name="T42" fmla="*/ 4 w 260"/>
                <a:gd name="T43" fmla="*/ 813 h 835"/>
                <a:gd name="T44" fmla="*/ 10 w 260"/>
                <a:gd name="T45" fmla="*/ 789 h 835"/>
                <a:gd name="T46" fmla="*/ 23 w 260"/>
                <a:gd name="T47" fmla="*/ 746 h 835"/>
                <a:gd name="T48" fmla="*/ 38 w 260"/>
                <a:gd name="T49" fmla="*/ 703 h 835"/>
                <a:gd name="T50" fmla="*/ 53 w 260"/>
                <a:gd name="T51" fmla="*/ 662 h 835"/>
                <a:gd name="T52" fmla="*/ 70 w 260"/>
                <a:gd name="T53" fmla="*/ 621 h 835"/>
                <a:gd name="T54" fmla="*/ 85 w 260"/>
                <a:gd name="T55" fmla="*/ 578 h 835"/>
                <a:gd name="T56" fmla="*/ 97 w 260"/>
                <a:gd name="T57" fmla="*/ 535 h 835"/>
                <a:gd name="T58" fmla="*/ 104 w 260"/>
                <a:gd name="T59" fmla="*/ 513 h 835"/>
                <a:gd name="T60" fmla="*/ 108 w 260"/>
                <a:gd name="T61" fmla="*/ 491 h 835"/>
                <a:gd name="T62" fmla="*/ 114 w 260"/>
                <a:gd name="T63" fmla="*/ 468 h 835"/>
                <a:gd name="T64" fmla="*/ 117 w 260"/>
                <a:gd name="T65" fmla="*/ 444 h 835"/>
                <a:gd name="T66" fmla="*/ 120 w 260"/>
                <a:gd name="T67" fmla="*/ 420 h 835"/>
                <a:gd name="T68" fmla="*/ 121 w 260"/>
                <a:gd name="T69" fmla="*/ 394 h 835"/>
                <a:gd name="T70" fmla="*/ 121 w 260"/>
                <a:gd name="T71" fmla="*/ 368 h 835"/>
                <a:gd name="T72" fmla="*/ 120 w 260"/>
                <a:gd name="T73" fmla="*/ 341 h 835"/>
                <a:gd name="T74" fmla="*/ 117 w 260"/>
                <a:gd name="T75" fmla="*/ 312 h 835"/>
                <a:gd name="T76" fmla="*/ 113 w 260"/>
                <a:gd name="T77" fmla="*/ 283 h 835"/>
                <a:gd name="T78" fmla="*/ 106 w 260"/>
                <a:gd name="T79" fmla="*/ 253 h 835"/>
                <a:gd name="T80" fmla="*/ 97 w 260"/>
                <a:gd name="T81" fmla="*/ 222 h 835"/>
                <a:gd name="T82" fmla="*/ 88 w 260"/>
                <a:gd name="T83" fmla="*/ 189 h 835"/>
                <a:gd name="T84" fmla="*/ 77 w 260"/>
                <a:gd name="T85" fmla="*/ 154 h 835"/>
                <a:gd name="T86" fmla="*/ 61 w 260"/>
                <a:gd name="T87" fmla="*/ 118 h 835"/>
                <a:gd name="T88" fmla="*/ 46 w 260"/>
                <a:gd name="T89" fmla="*/ 81 h 835"/>
                <a:gd name="T90" fmla="*/ 27 w 260"/>
                <a:gd name="T91" fmla="*/ 42 h 835"/>
                <a:gd name="T92" fmla="*/ 6 w 260"/>
                <a:gd name="T93" fmla="*/ 0 h 835"/>
                <a:gd name="T94" fmla="*/ 6 w 260"/>
                <a:gd name="T95" fmla="*/ 0 h 8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 h="835">
                  <a:moveTo>
                    <a:pt x="6" y="0"/>
                  </a:moveTo>
                  <a:lnTo>
                    <a:pt x="204" y="129"/>
                  </a:lnTo>
                  <a:lnTo>
                    <a:pt x="158" y="162"/>
                  </a:lnTo>
                  <a:lnTo>
                    <a:pt x="260" y="176"/>
                  </a:lnTo>
                  <a:lnTo>
                    <a:pt x="260" y="176"/>
                  </a:lnTo>
                  <a:lnTo>
                    <a:pt x="250" y="258"/>
                  </a:lnTo>
                  <a:lnTo>
                    <a:pt x="237" y="330"/>
                  </a:lnTo>
                  <a:lnTo>
                    <a:pt x="224" y="393"/>
                  </a:lnTo>
                  <a:lnTo>
                    <a:pt x="210" y="448"/>
                  </a:lnTo>
                  <a:lnTo>
                    <a:pt x="194" y="497"/>
                  </a:lnTo>
                  <a:lnTo>
                    <a:pt x="178" y="538"/>
                  </a:lnTo>
                  <a:lnTo>
                    <a:pt x="161" y="574"/>
                  </a:lnTo>
                  <a:lnTo>
                    <a:pt x="143" y="608"/>
                  </a:lnTo>
                  <a:lnTo>
                    <a:pt x="127" y="637"/>
                  </a:lnTo>
                  <a:lnTo>
                    <a:pt x="108" y="663"/>
                  </a:lnTo>
                  <a:lnTo>
                    <a:pt x="71" y="716"/>
                  </a:lnTo>
                  <a:lnTo>
                    <a:pt x="53" y="742"/>
                  </a:lnTo>
                  <a:lnTo>
                    <a:pt x="35" y="770"/>
                  </a:lnTo>
                  <a:lnTo>
                    <a:pt x="17" y="800"/>
                  </a:lnTo>
                  <a:lnTo>
                    <a:pt x="0" y="835"/>
                  </a:lnTo>
                  <a:lnTo>
                    <a:pt x="0" y="835"/>
                  </a:lnTo>
                  <a:lnTo>
                    <a:pt x="4" y="813"/>
                  </a:lnTo>
                  <a:lnTo>
                    <a:pt x="10" y="789"/>
                  </a:lnTo>
                  <a:lnTo>
                    <a:pt x="23" y="746"/>
                  </a:lnTo>
                  <a:lnTo>
                    <a:pt x="38" y="703"/>
                  </a:lnTo>
                  <a:lnTo>
                    <a:pt x="53" y="662"/>
                  </a:lnTo>
                  <a:lnTo>
                    <a:pt x="70" y="621"/>
                  </a:lnTo>
                  <a:lnTo>
                    <a:pt x="85" y="578"/>
                  </a:lnTo>
                  <a:lnTo>
                    <a:pt x="97" y="535"/>
                  </a:lnTo>
                  <a:lnTo>
                    <a:pt x="104" y="513"/>
                  </a:lnTo>
                  <a:lnTo>
                    <a:pt x="108" y="491"/>
                  </a:lnTo>
                  <a:lnTo>
                    <a:pt x="114" y="468"/>
                  </a:lnTo>
                  <a:lnTo>
                    <a:pt x="117" y="444"/>
                  </a:lnTo>
                  <a:lnTo>
                    <a:pt x="120" y="420"/>
                  </a:lnTo>
                  <a:lnTo>
                    <a:pt x="121" y="394"/>
                  </a:lnTo>
                  <a:lnTo>
                    <a:pt x="121" y="368"/>
                  </a:lnTo>
                  <a:lnTo>
                    <a:pt x="120" y="341"/>
                  </a:lnTo>
                  <a:lnTo>
                    <a:pt x="117" y="312"/>
                  </a:lnTo>
                  <a:lnTo>
                    <a:pt x="113" y="283"/>
                  </a:lnTo>
                  <a:lnTo>
                    <a:pt x="106" y="253"/>
                  </a:lnTo>
                  <a:lnTo>
                    <a:pt x="97" y="222"/>
                  </a:lnTo>
                  <a:lnTo>
                    <a:pt x="88" y="189"/>
                  </a:lnTo>
                  <a:lnTo>
                    <a:pt x="77" y="154"/>
                  </a:lnTo>
                  <a:lnTo>
                    <a:pt x="61" y="118"/>
                  </a:lnTo>
                  <a:lnTo>
                    <a:pt x="46" y="81"/>
                  </a:lnTo>
                  <a:lnTo>
                    <a:pt x="27" y="42"/>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2" name="Line 389"/>
            <p:cNvSpPr>
              <a:spLocks noChangeShapeType="1"/>
            </p:cNvSpPr>
            <p:nvPr/>
          </p:nvSpPr>
          <p:spPr bwMode="auto">
            <a:xfrm flipH="1">
              <a:off x="3994151" y="29940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3" name="Freeform 390"/>
            <p:cNvSpPr/>
            <p:nvPr/>
          </p:nvSpPr>
          <p:spPr bwMode="auto">
            <a:xfrm>
              <a:off x="3990976" y="2995613"/>
              <a:ext cx="136525" cy="441325"/>
            </a:xfrm>
            <a:custGeom>
              <a:gdLst>
                <a:gd name="T0" fmla="*/ 6 w 260"/>
                <a:gd name="T1" fmla="*/ 0 h 833"/>
                <a:gd name="T2" fmla="*/ 204 w 260"/>
                <a:gd name="T3" fmla="*/ 127 h 833"/>
                <a:gd name="T4" fmla="*/ 158 w 260"/>
                <a:gd name="T5" fmla="*/ 160 h 833"/>
                <a:gd name="T6" fmla="*/ 260 w 260"/>
                <a:gd name="T7" fmla="*/ 174 h 833"/>
                <a:gd name="T8" fmla="*/ 260 w 260"/>
                <a:gd name="T9" fmla="*/ 174 h 833"/>
                <a:gd name="T10" fmla="*/ 250 w 260"/>
                <a:gd name="T11" fmla="*/ 256 h 833"/>
                <a:gd name="T12" fmla="*/ 237 w 260"/>
                <a:gd name="T13" fmla="*/ 328 h 833"/>
                <a:gd name="T14" fmla="*/ 224 w 260"/>
                <a:gd name="T15" fmla="*/ 391 h 833"/>
                <a:gd name="T16" fmla="*/ 210 w 260"/>
                <a:gd name="T17" fmla="*/ 446 h 833"/>
                <a:gd name="T18" fmla="*/ 194 w 260"/>
                <a:gd name="T19" fmla="*/ 495 h 833"/>
                <a:gd name="T20" fmla="*/ 178 w 260"/>
                <a:gd name="T21" fmla="*/ 536 h 833"/>
                <a:gd name="T22" fmla="*/ 161 w 260"/>
                <a:gd name="T23" fmla="*/ 572 h 833"/>
                <a:gd name="T24" fmla="*/ 143 w 260"/>
                <a:gd name="T25" fmla="*/ 606 h 833"/>
                <a:gd name="T26" fmla="*/ 127 w 260"/>
                <a:gd name="T27" fmla="*/ 635 h 833"/>
                <a:gd name="T28" fmla="*/ 108 w 260"/>
                <a:gd name="T29" fmla="*/ 661 h 833"/>
                <a:gd name="T30" fmla="*/ 71 w 260"/>
                <a:gd name="T31" fmla="*/ 714 h 833"/>
                <a:gd name="T32" fmla="*/ 53 w 260"/>
                <a:gd name="T33" fmla="*/ 740 h 833"/>
                <a:gd name="T34" fmla="*/ 35 w 260"/>
                <a:gd name="T35" fmla="*/ 768 h 833"/>
                <a:gd name="T36" fmla="*/ 17 w 260"/>
                <a:gd name="T37" fmla="*/ 798 h 833"/>
                <a:gd name="T38" fmla="*/ 0 w 260"/>
                <a:gd name="T39" fmla="*/ 833 h 833"/>
                <a:gd name="T40" fmla="*/ 0 w 260"/>
                <a:gd name="T41" fmla="*/ 833 h 833"/>
                <a:gd name="T42" fmla="*/ 4 w 260"/>
                <a:gd name="T43" fmla="*/ 811 h 833"/>
                <a:gd name="T44" fmla="*/ 10 w 260"/>
                <a:gd name="T45" fmla="*/ 787 h 833"/>
                <a:gd name="T46" fmla="*/ 23 w 260"/>
                <a:gd name="T47" fmla="*/ 744 h 833"/>
                <a:gd name="T48" fmla="*/ 38 w 260"/>
                <a:gd name="T49" fmla="*/ 701 h 833"/>
                <a:gd name="T50" fmla="*/ 53 w 260"/>
                <a:gd name="T51" fmla="*/ 660 h 833"/>
                <a:gd name="T52" fmla="*/ 70 w 260"/>
                <a:gd name="T53" fmla="*/ 619 h 833"/>
                <a:gd name="T54" fmla="*/ 85 w 260"/>
                <a:gd name="T55" fmla="*/ 576 h 833"/>
                <a:gd name="T56" fmla="*/ 97 w 260"/>
                <a:gd name="T57" fmla="*/ 533 h 833"/>
                <a:gd name="T58" fmla="*/ 104 w 260"/>
                <a:gd name="T59" fmla="*/ 511 h 833"/>
                <a:gd name="T60" fmla="*/ 108 w 260"/>
                <a:gd name="T61" fmla="*/ 489 h 833"/>
                <a:gd name="T62" fmla="*/ 114 w 260"/>
                <a:gd name="T63" fmla="*/ 466 h 833"/>
                <a:gd name="T64" fmla="*/ 117 w 260"/>
                <a:gd name="T65" fmla="*/ 442 h 833"/>
                <a:gd name="T66" fmla="*/ 120 w 260"/>
                <a:gd name="T67" fmla="*/ 418 h 833"/>
                <a:gd name="T68" fmla="*/ 121 w 260"/>
                <a:gd name="T69" fmla="*/ 392 h 833"/>
                <a:gd name="T70" fmla="*/ 121 w 260"/>
                <a:gd name="T71" fmla="*/ 366 h 833"/>
                <a:gd name="T72" fmla="*/ 120 w 260"/>
                <a:gd name="T73" fmla="*/ 339 h 833"/>
                <a:gd name="T74" fmla="*/ 117 w 260"/>
                <a:gd name="T75" fmla="*/ 312 h 833"/>
                <a:gd name="T76" fmla="*/ 113 w 260"/>
                <a:gd name="T77" fmla="*/ 281 h 833"/>
                <a:gd name="T78" fmla="*/ 106 w 260"/>
                <a:gd name="T79" fmla="*/ 251 h 833"/>
                <a:gd name="T80" fmla="*/ 97 w 260"/>
                <a:gd name="T81" fmla="*/ 220 h 833"/>
                <a:gd name="T82" fmla="*/ 88 w 260"/>
                <a:gd name="T83" fmla="*/ 187 h 833"/>
                <a:gd name="T84" fmla="*/ 77 w 260"/>
                <a:gd name="T85" fmla="*/ 152 h 833"/>
                <a:gd name="T86" fmla="*/ 61 w 260"/>
                <a:gd name="T87" fmla="*/ 116 h 833"/>
                <a:gd name="T88" fmla="*/ 46 w 260"/>
                <a:gd name="T89" fmla="*/ 79 h 833"/>
                <a:gd name="T90" fmla="*/ 27 w 260"/>
                <a:gd name="T91" fmla="*/ 40 h 833"/>
                <a:gd name="T92" fmla="*/ 6 w 260"/>
                <a:gd name="T93" fmla="*/ 0 h 833"/>
                <a:gd name="T94" fmla="*/ 6 w 260"/>
                <a:gd name="T95" fmla="*/ 0 h 8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 h="833">
                  <a:moveTo>
                    <a:pt x="6" y="0"/>
                  </a:moveTo>
                  <a:lnTo>
                    <a:pt x="204" y="127"/>
                  </a:lnTo>
                  <a:lnTo>
                    <a:pt x="158" y="160"/>
                  </a:lnTo>
                  <a:lnTo>
                    <a:pt x="260" y="174"/>
                  </a:lnTo>
                  <a:lnTo>
                    <a:pt x="260" y="174"/>
                  </a:lnTo>
                  <a:lnTo>
                    <a:pt x="250" y="256"/>
                  </a:lnTo>
                  <a:lnTo>
                    <a:pt x="237" y="328"/>
                  </a:lnTo>
                  <a:lnTo>
                    <a:pt x="224" y="391"/>
                  </a:lnTo>
                  <a:lnTo>
                    <a:pt x="210" y="446"/>
                  </a:lnTo>
                  <a:lnTo>
                    <a:pt x="194" y="495"/>
                  </a:lnTo>
                  <a:lnTo>
                    <a:pt x="178" y="536"/>
                  </a:lnTo>
                  <a:lnTo>
                    <a:pt x="161" y="572"/>
                  </a:lnTo>
                  <a:lnTo>
                    <a:pt x="143" y="606"/>
                  </a:lnTo>
                  <a:lnTo>
                    <a:pt x="127" y="635"/>
                  </a:lnTo>
                  <a:lnTo>
                    <a:pt x="108" y="661"/>
                  </a:lnTo>
                  <a:lnTo>
                    <a:pt x="71" y="714"/>
                  </a:lnTo>
                  <a:lnTo>
                    <a:pt x="53" y="740"/>
                  </a:lnTo>
                  <a:lnTo>
                    <a:pt x="35" y="768"/>
                  </a:lnTo>
                  <a:lnTo>
                    <a:pt x="17" y="798"/>
                  </a:lnTo>
                  <a:lnTo>
                    <a:pt x="0" y="833"/>
                  </a:lnTo>
                  <a:lnTo>
                    <a:pt x="0" y="833"/>
                  </a:lnTo>
                  <a:lnTo>
                    <a:pt x="4" y="811"/>
                  </a:lnTo>
                  <a:lnTo>
                    <a:pt x="10" y="787"/>
                  </a:lnTo>
                  <a:lnTo>
                    <a:pt x="23" y="744"/>
                  </a:lnTo>
                  <a:lnTo>
                    <a:pt x="38" y="701"/>
                  </a:lnTo>
                  <a:lnTo>
                    <a:pt x="53" y="660"/>
                  </a:lnTo>
                  <a:lnTo>
                    <a:pt x="70" y="619"/>
                  </a:lnTo>
                  <a:lnTo>
                    <a:pt x="85" y="576"/>
                  </a:lnTo>
                  <a:lnTo>
                    <a:pt x="97" y="533"/>
                  </a:lnTo>
                  <a:lnTo>
                    <a:pt x="104" y="511"/>
                  </a:lnTo>
                  <a:lnTo>
                    <a:pt x="108" y="489"/>
                  </a:lnTo>
                  <a:lnTo>
                    <a:pt x="114" y="466"/>
                  </a:lnTo>
                  <a:lnTo>
                    <a:pt x="117" y="442"/>
                  </a:lnTo>
                  <a:lnTo>
                    <a:pt x="120" y="418"/>
                  </a:lnTo>
                  <a:lnTo>
                    <a:pt x="121" y="392"/>
                  </a:lnTo>
                  <a:lnTo>
                    <a:pt x="121" y="366"/>
                  </a:lnTo>
                  <a:lnTo>
                    <a:pt x="120" y="339"/>
                  </a:lnTo>
                  <a:lnTo>
                    <a:pt x="117" y="312"/>
                  </a:lnTo>
                  <a:lnTo>
                    <a:pt x="113" y="281"/>
                  </a:lnTo>
                  <a:lnTo>
                    <a:pt x="106" y="251"/>
                  </a:lnTo>
                  <a:lnTo>
                    <a:pt x="97" y="220"/>
                  </a:lnTo>
                  <a:lnTo>
                    <a:pt x="88" y="187"/>
                  </a:lnTo>
                  <a:lnTo>
                    <a:pt x="77" y="152"/>
                  </a:lnTo>
                  <a:lnTo>
                    <a:pt x="61" y="116"/>
                  </a:lnTo>
                  <a:lnTo>
                    <a:pt x="46" y="79"/>
                  </a:lnTo>
                  <a:lnTo>
                    <a:pt x="27" y="40"/>
                  </a:lnTo>
                  <a:lnTo>
                    <a:pt x="6" y="0"/>
                  </a:lnTo>
                  <a:lnTo>
                    <a:pt x="6"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64" name="Line 391"/>
            <p:cNvSpPr>
              <a:spLocks noChangeShapeType="1"/>
            </p:cNvSpPr>
            <p:nvPr/>
          </p:nvSpPr>
          <p:spPr bwMode="auto">
            <a:xfrm flipH="1">
              <a:off x="3994151" y="299561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65" name="Freeform 392"/>
            <p:cNvSpPr>
              <a:spLocks noEditPoints="1"/>
            </p:cNvSpPr>
            <p:nvPr/>
          </p:nvSpPr>
          <p:spPr bwMode="auto">
            <a:xfrm>
              <a:off x="4137026" y="3105150"/>
              <a:ext cx="136525" cy="501650"/>
            </a:xfrm>
            <a:custGeom>
              <a:gdLst>
                <a:gd name="T0" fmla="*/ 81 w 260"/>
                <a:gd name="T1" fmla="*/ 0 h 948"/>
                <a:gd name="T2" fmla="*/ 96 w 260"/>
                <a:gd name="T3" fmla="*/ 12 h 948"/>
                <a:gd name="T4" fmla="*/ 107 w 260"/>
                <a:gd name="T5" fmla="*/ 30 h 948"/>
                <a:gd name="T6" fmla="*/ 117 w 260"/>
                <a:gd name="T7" fmla="*/ 56 h 948"/>
                <a:gd name="T8" fmla="*/ 131 w 260"/>
                <a:gd name="T9" fmla="*/ 122 h 948"/>
                <a:gd name="T10" fmla="*/ 140 w 260"/>
                <a:gd name="T11" fmla="*/ 205 h 948"/>
                <a:gd name="T12" fmla="*/ 153 w 260"/>
                <a:gd name="T13" fmla="*/ 346 h 948"/>
                <a:gd name="T14" fmla="*/ 163 w 260"/>
                <a:gd name="T15" fmla="*/ 446 h 948"/>
                <a:gd name="T16" fmla="*/ 176 w 260"/>
                <a:gd name="T17" fmla="*/ 545 h 948"/>
                <a:gd name="T18" fmla="*/ 199 w 260"/>
                <a:gd name="T19" fmla="*/ 635 h 948"/>
                <a:gd name="T20" fmla="*/ 214 w 260"/>
                <a:gd name="T21" fmla="*/ 654 h 948"/>
                <a:gd name="T22" fmla="*/ 242 w 260"/>
                <a:gd name="T23" fmla="*/ 694 h 948"/>
                <a:gd name="T24" fmla="*/ 251 w 260"/>
                <a:gd name="T25" fmla="*/ 715 h 948"/>
                <a:gd name="T26" fmla="*/ 257 w 260"/>
                <a:gd name="T27" fmla="*/ 739 h 948"/>
                <a:gd name="T28" fmla="*/ 260 w 260"/>
                <a:gd name="T29" fmla="*/ 762 h 948"/>
                <a:gd name="T30" fmla="*/ 255 w 260"/>
                <a:gd name="T31" fmla="*/ 787 h 948"/>
                <a:gd name="T32" fmla="*/ 244 w 260"/>
                <a:gd name="T33" fmla="*/ 815 h 948"/>
                <a:gd name="T34" fmla="*/ 219 w 260"/>
                <a:gd name="T35" fmla="*/ 832 h 948"/>
                <a:gd name="T36" fmla="*/ 150 w 260"/>
                <a:gd name="T37" fmla="*/ 882 h 948"/>
                <a:gd name="T38" fmla="*/ 65 w 260"/>
                <a:gd name="T39" fmla="*/ 948 h 948"/>
                <a:gd name="T40" fmla="*/ 135 w 260"/>
                <a:gd name="T41" fmla="*/ 859 h 948"/>
                <a:gd name="T42" fmla="*/ 153 w 260"/>
                <a:gd name="T43" fmla="*/ 830 h 948"/>
                <a:gd name="T44" fmla="*/ 146 w 260"/>
                <a:gd name="T45" fmla="*/ 809 h 948"/>
                <a:gd name="T46" fmla="*/ 132 w 260"/>
                <a:gd name="T47" fmla="*/ 773 h 948"/>
                <a:gd name="T48" fmla="*/ 115 w 260"/>
                <a:gd name="T49" fmla="*/ 743 h 948"/>
                <a:gd name="T50" fmla="*/ 92 w 260"/>
                <a:gd name="T51" fmla="*/ 707 h 948"/>
                <a:gd name="T52" fmla="*/ 56 w 260"/>
                <a:gd name="T53" fmla="*/ 671 h 948"/>
                <a:gd name="T54" fmla="*/ 20 w 260"/>
                <a:gd name="T55" fmla="*/ 640 h 948"/>
                <a:gd name="T56" fmla="*/ 10 w 260"/>
                <a:gd name="T57" fmla="*/ 606 h 948"/>
                <a:gd name="T58" fmla="*/ 4 w 260"/>
                <a:gd name="T59" fmla="*/ 570 h 948"/>
                <a:gd name="T60" fmla="*/ 0 w 260"/>
                <a:gd name="T61" fmla="*/ 493 h 948"/>
                <a:gd name="T62" fmla="*/ 6 w 260"/>
                <a:gd name="T63" fmla="*/ 414 h 948"/>
                <a:gd name="T64" fmla="*/ 18 w 260"/>
                <a:gd name="T65" fmla="*/ 332 h 948"/>
                <a:gd name="T66" fmla="*/ 53 w 260"/>
                <a:gd name="T67" fmla="*/ 165 h 948"/>
                <a:gd name="T68" fmla="*/ 77 w 260"/>
                <a:gd name="T69" fmla="*/ 40 h 948"/>
                <a:gd name="T70" fmla="*/ 81 w 260"/>
                <a:gd name="T71" fmla="*/ 0 h 948"/>
                <a:gd name="T72" fmla="*/ 81 w 260"/>
                <a:gd name="T73" fmla="*/ 0 h 9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945">
                  <a:moveTo>
                    <a:pt x="81" y="0"/>
                  </a:moveTo>
                  <a:lnTo>
                    <a:pt x="81" y="0"/>
                  </a:lnTo>
                  <a:lnTo>
                    <a:pt x="89" y="5"/>
                  </a:lnTo>
                  <a:lnTo>
                    <a:pt x="96" y="12"/>
                  </a:lnTo>
                  <a:lnTo>
                    <a:pt x="102" y="20"/>
                  </a:lnTo>
                  <a:lnTo>
                    <a:pt x="107" y="30"/>
                  </a:lnTo>
                  <a:lnTo>
                    <a:pt x="113" y="43"/>
                  </a:lnTo>
                  <a:lnTo>
                    <a:pt x="117" y="56"/>
                  </a:lnTo>
                  <a:lnTo>
                    <a:pt x="125" y="87"/>
                  </a:lnTo>
                  <a:lnTo>
                    <a:pt x="131" y="122"/>
                  </a:lnTo>
                  <a:lnTo>
                    <a:pt x="136" y="162"/>
                  </a:lnTo>
                  <a:lnTo>
                    <a:pt x="140" y="205"/>
                  </a:lnTo>
                  <a:lnTo>
                    <a:pt x="145" y="249"/>
                  </a:lnTo>
                  <a:lnTo>
                    <a:pt x="153" y="346"/>
                  </a:lnTo>
                  <a:lnTo>
                    <a:pt x="157" y="396"/>
                  </a:lnTo>
                  <a:lnTo>
                    <a:pt x="163" y="446"/>
                  </a:lnTo>
                  <a:lnTo>
                    <a:pt x="168" y="496"/>
                  </a:lnTo>
                  <a:lnTo>
                    <a:pt x="176" y="545"/>
                  </a:lnTo>
                  <a:lnTo>
                    <a:pt x="186" y="592"/>
                  </a:lnTo>
                  <a:lnTo>
                    <a:pt x="199" y="635"/>
                  </a:lnTo>
                  <a:lnTo>
                    <a:pt x="199" y="635"/>
                  </a:lnTo>
                  <a:lnTo>
                    <a:pt x="214" y="654"/>
                  </a:lnTo>
                  <a:lnTo>
                    <a:pt x="229" y="674"/>
                  </a:lnTo>
                  <a:lnTo>
                    <a:pt x="242" y="694"/>
                  </a:lnTo>
                  <a:lnTo>
                    <a:pt x="247" y="705"/>
                  </a:lnTo>
                  <a:lnTo>
                    <a:pt x="251" y="715"/>
                  </a:lnTo>
                  <a:lnTo>
                    <a:pt x="255" y="726"/>
                  </a:lnTo>
                  <a:lnTo>
                    <a:pt x="257" y="739"/>
                  </a:lnTo>
                  <a:lnTo>
                    <a:pt x="258" y="750"/>
                  </a:lnTo>
                  <a:lnTo>
                    <a:pt x="260" y="762"/>
                  </a:lnTo>
                  <a:lnTo>
                    <a:pt x="258" y="775"/>
                  </a:lnTo>
                  <a:lnTo>
                    <a:pt x="255" y="787"/>
                  </a:lnTo>
                  <a:lnTo>
                    <a:pt x="250" y="801"/>
                  </a:lnTo>
                  <a:lnTo>
                    <a:pt x="244" y="815"/>
                  </a:lnTo>
                  <a:lnTo>
                    <a:pt x="244" y="815"/>
                  </a:lnTo>
                  <a:lnTo>
                    <a:pt x="219" y="832"/>
                  </a:lnTo>
                  <a:lnTo>
                    <a:pt x="194" y="848"/>
                  </a:lnTo>
                  <a:lnTo>
                    <a:pt x="150" y="882"/>
                  </a:lnTo>
                  <a:lnTo>
                    <a:pt x="65" y="948"/>
                  </a:lnTo>
                  <a:lnTo>
                    <a:pt x="65" y="948"/>
                  </a:lnTo>
                  <a:lnTo>
                    <a:pt x="114" y="889"/>
                  </a:lnTo>
                  <a:lnTo>
                    <a:pt x="135" y="859"/>
                  </a:lnTo>
                  <a:lnTo>
                    <a:pt x="145" y="844"/>
                  </a:lnTo>
                  <a:lnTo>
                    <a:pt x="153" y="830"/>
                  </a:lnTo>
                  <a:lnTo>
                    <a:pt x="153" y="830"/>
                  </a:lnTo>
                  <a:lnTo>
                    <a:pt x="146" y="809"/>
                  </a:lnTo>
                  <a:lnTo>
                    <a:pt x="139" y="790"/>
                  </a:lnTo>
                  <a:lnTo>
                    <a:pt x="132" y="773"/>
                  </a:lnTo>
                  <a:lnTo>
                    <a:pt x="124" y="757"/>
                  </a:lnTo>
                  <a:lnTo>
                    <a:pt x="115" y="743"/>
                  </a:lnTo>
                  <a:lnTo>
                    <a:pt x="108" y="730"/>
                  </a:lnTo>
                  <a:lnTo>
                    <a:pt x="92" y="707"/>
                  </a:lnTo>
                  <a:lnTo>
                    <a:pt x="74" y="687"/>
                  </a:lnTo>
                  <a:lnTo>
                    <a:pt x="56" y="671"/>
                  </a:lnTo>
                  <a:lnTo>
                    <a:pt x="20" y="640"/>
                  </a:lnTo>
                  <a:lnTo>
                    <a:pt x="20" y="640"/>
                  </a:lnTo>
                  <a:lnTo>
                    <a:pt x="14" y="622"/>
                  </a:lnTo>
                  <a:lnTo>
                    <a:pt x="10" y="606"/>
                  </a:lnTo>
                  <a:lnTo>
                    <a:pt x="7" y="588"/>
                  </a:lnTo>
                  <a:lnTo>
                    <a:pt x="4" y="570"/>
                  </a:lnTo>
                  <a:lnTo>
                    <a:pt x="0" y="532"/>
                  </a:lnTo>
                  <a:lnTo>
                    <a:pt x="0" y="493"/>
                  </a:lnTo>
                  <a:lnTo>
                    <a:pt x="2" y="454"/>
                  </a:lnTo>
                  <a:lnTo>
                    <a:pt x="6" y="414"/>
                  </a:lnTo>
                  <a:lnTo>
                    <a:pt x="11" y="374"/>
                  </a:lnTo>
                  <a:lnTo>
                    <a:pt x="18" y="332"/>
                  </a:lnTo>
                  <a:lnTo>
                    <a:pt x="35" y="249"/>
                  </a:lnTo>
                  <a:lnTo>
                    <a:pt x="53" y="165"/>
                  </a:lnTo>
                  <a:lnTo>
                    <a:pt x="70" y="81"/>
                  </a:lnTo>
                  <a:lnTo>
                    <a:pt x="77" y="40"/>
                  </a:lnTo>
                  <a:lnTo>
                    <a:pt x="81" y="0"/>
                  </a:lnTo>
                  <a:lnTo>
                    <a:pt x="81" y="0"/>
                  </a:lnTo>
                  <a:close/>
                  <a:moveTo>
                    <a:pt x="81" y="0"/>
                  </a:move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6" name="Freeform 393"/>
            <p:cNvSpPr/>
            <p:nvPr/>
          </p:nvSpPr>
          <p:spPr bwMode="auto">
            <a:xfrm>
              <a:off x="4137026" y="3105150"/>
              <a:ext cx="136525" cy="501650"/>
            </a:xfrm>
            <a:custGeom>
              <a:gdLst>
                <a:gd name="T0" fmla="*/ 81 w 260"/>
                <a:gd name="T1" fmla="*/ 0 h 948"/>
                <a:gd name="T2" fmla="*/ 96 w 260"/>
                <a:gd name="T3" fmla="*/ 12 h 948"/>
                <a:gd name="T4" fmla="*/ 107 w 260"/>
                <a:gd name="T5" fmla="*/ 30 h 948"/>
                <a:gd name="T6" fmla="*/ 117 w 260"/>
                <a:gd name="T7" fmla="*/ 56 h 948"/>
                <a:gd name="T8" fmla="*/ 131 w 260"/>
                <a:gd name="T9" fmla="*/ 122 h 948"/>
                <a:gd name="T10" fmla="*/ 140 w 260"/>
                <a:gd name="T11" fmla="*/ 205 h 948"/>
                <a:gd name="T12" fmla="*/ 153 w 260"/>
                <a:gd name="T13" fmla="*/ 346 h 948"/>
                <a:gd name="T14" fmla="*/ 163 w 260"/>
                <a:gd name="T15" fmla="*/ 446 h 948"/>
                <a:gd name="T16" fmla="*/ 176 w 260"/>
                <a:gd name="T17" fmla="*/ 545 h 948"/>
                <a:gd name="T18" fmla="*/ 199 w 260"/>
                <a:gd name="T19" fmla="*/ 635 h 948"/>
                <a:gd name="T20" fmla="*/ 214 w 260"/>
                <a:gd name="T21" fmla="*/ 654 h 948"/>
                <a:gd name="T22" fmla="*/ 242 w 260"/>
                <a:gd name="T23" fmla="*/ 694 h 948"/>
                <a:gd name="T24" fmla="*/ 251 w 260"/>
                <a:gd name="T25" fmla="*/ 715 h 948"/>
                <a:gd name="T26" fmla="*/ 257 w 260"/>
                <a:gd name="T27" fmla="*/ 739 h 948"/>
                <a:gd name="T28" fmla="*/ 260 w 260"/>
                <a:gd name="T29" fmla="*/ 762 h 948"/>
                <a:gd name="T30" fmla="*/ 255 w 260"/>
                <a:gd name="T31" fmla="*/ 787 h 948"/>
                <a:gd name="T32" fmla="*/ 244 w 260"/>
                <a:gd name="T33" fmla="*/ 815 h 948"/>
                <a:gd name="T34" fmla="*/ 219 w 260"/>
                <a:gd name="T35" fmla="*/ 832 h 948"/>
                <a:gd name="T36" fmla="*/ 150 w 260"/>
                <a:gd name="T37" fmla="*/ 882 h 948"/>
                <a:gd name="T38" fmla="*/ 65 w 260"/>
                <a:gd name="T39" fmla="*/ 948 h 948"/>
                <a:gd name="T40" fmla="*/ 135 w 260"/>
                <a:gd name="T41" fmla="*/ 859 h 948"/>
                <a:gd name="T42" fmla="*/ 153 w 260"/>
                <a:gd name="T43" fmla="*/ 830 h 948"/>
                <a:gd name="T44" fmla="*/ 146 w 260"/>
                <a:gd name="T45" fmla="*/ 809 h 948"/>
                <a:gd name="T46" fmla="*/ 132 w 260"/>
                <a:gd name="T47" fmla="*/ 773 h 948"/>
                <a:gd name="T48" fmla="*/ 115 w 260"/>
                <a:gd name="T49" fmla="*/ 743 h 948"/>
                <a:gd name="T50" fmla="*/ 92 w 260"/>
                <a:gd name="T51" fmla="*/ 707 h 948"/>
                <a:gd name="T52" fmla="*/ 56 w 260"/>
                <a:gd name="T53" fmla="*/ 671 h 948"/>
                <a:gd name="T54" fmla="*/ 20 w 260"/>
                <a:gd name="T55" fmla="*/ 640 h 948"/>
                <a:gd name="T56" fmla="*/ 10 w 260"/>
                <a:gd name="T57" fmla="*/ 606 h 948"/>
                <a:gd name="T58" fmla="*/ 4 w 260"/>
                <a:gd name="T59" fmla="*/ 570 h 948"/>
                <a:gd name="T60" fmla="*/ 0 w 260"/>
                <a:gd name="T61" fmla="*/ 493 h 948"/>
                <a:gd name="T62" fmla="*/ 6 w 260"/>
                <a:gd name="T63" fmla="*/ 414 h 948"/>
                <a:gd name="T64" fmla="*/ 18 w 260"/>
                <a:gd name="T65" fmla="*/ 332 h 948"/>
                <a:gd name="T66" fmla="*/ 53 w 260"/>
                <a:gd name="T67" fmla="*/ 165 h 948"/>
                <a:gd name="T68" fmla="*/ 77 w 260"/>
                <a:gd name="T69" fmla="*/ 40 h 948"/>
                <a:gd name="T70" fmla="*/ 81 w 260"/>
                <a:gd name="T71" fmla="*/ 0 h 9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945">
                  <a:moveTo>
                    <a:pt x="81" y="0"/>
                  </a:moveTo>
                  <a:lnTo>
                    <a:pt x="81" y="0"/>
                  </a:lnTo>
                  <a:lnTo>
                    <a:pt x="89" y="5"/>
                  </a:lnTo>
                  <a:lnTo>
                    <a:pt x="96" y="12"/>
                  </a:lnTo>
                  <a:lnTo>
                    <a:pt x="102" y="20"/>
                  </a:lnTo>
                  <a:lnTo>
                    <a:pt x="107" y="30"/>
                  </a:lnTo>
                  <a:lnTo>
                    <a:pt x="113" y="43"/>
                  </a:lnTo>
                  <a:lnTo>
                    <a:pt x="117" y="56"/>
                  </a:lnTo>
                  <a:lnTo>
                    <a:pt x="125" y="87"/>
                  </a:lnTo>
                  <a:lnTo>
                    <a:pt x="131" y="122"/>
                  </a:lnTo>
                  <a:lnTo>
                    <a:pt x="136" y="162"/>
                  </a:lnTo>
                  <a:lnTo>
                    <a:pt x="140" y="205"/>
                  </a:lnTo>
                  <a:lnTo>
                    <a:pt x="145" y="249"/>
                  </a:lnTo>
                  <a:lnTo>
                    <a:pt x="153" y="346"/>
                  </a:lnTo>
                  <a:lnTo>
                    <a:pt x="157" y="396"/>
                  </a:lnTo>
                  <a:lnTo>
                    <a:pt x="163" y="446"/>
                  </a:lnTo>
                  <a:lnTo>
                    <a:pt x="168" y="496"/>
                  </a:lnTo>
                  <a:lnTo>
                    <a:pt x="176" y="545"/>
                  </a:lnTo>
                  <a:lnTo>
                    <a:pt x="186" y="592"/>
                  </a:lnTo>
                  <a:lnTo>
                    <a:pt x="199" y="635"/>
                  </a:lnTo>
                  <a:lnTo>
                    <a:pt x="199" y="635"/>
                  </a:lnTo>
                  <a:lnTo>
                    <a:pt x="214" y="654"/>
                  </a:lnTo>
                  <a:lnTo>
                    <a:pt x="229" y="674"/>
                  </a:lnTo>
                  <a:lnTo>
                    <a:pt x="242" y="694"/>
                  </a:lnTo>
                  <a:lnTo>
                    <a:pt x="247" y="705"/>
                  </a:lnTo>
                  <a:lnTo>
                    <a:pt x="251" y="715"/>
                  </a:lnTo>
                  <a:lnTo>
                    <a:pt x="255" y="726"/>
                  </a:lnTo>
                  <a:lnTo>
                    <a:pt x="257" y="739"/>
                  </a:lnTo>
                  <a:lnTo>
                    <a:pt x="258" y="750"/>
                  </a:lnTo>
                  <a:lnTo>
                    <a:pt x="260" y="762"/>
                  </a:lnTo>
                  <a:lnTo>
                    <a:pt x="258" y="775"/>
                  </a:lnTo>
                  <a:lnTo>
                    <a:pt x="255" y="787"/>
                  </a:lnTo>
                  <a:lnTo>
                    <a:pt x="250" y="801"/>
                  </a:lnTo>
                  <a:lnTo>
                    <a:pt x="244" y="815"/>
                  </a:lnTo>
                  <a:lnTo>
                    <a:pt x="244" y="815"/>
                  </a:lnTo>
                  <a:lnTo>
                    <a:pt x="219" y="832"/>
                  </a:lnTo>
                  <a:lnTo>
                    <a:pt x="194" y="848"/>
                  </a:lnTo>
                  <a:lnTo>
                    <a:pt x="150" y="882"/>
                  </a:lnTo>
                  <a:lnTo>
                    <a:pt x="65" y="948"/>
                  </a:lnTo>
                  <a:lnTo>
                    <a:pt x="65" y="948"/>
                  </a:lnTo>
                  <a:lnTo>
                    <a:pt x="114" y="889"/>
                  </a:lnTo>
                  <a:lnTo>
                    <a:pt x="135" y="859"/>
                  </a:lnTo>
                  <a:lnTo>
                    <a:pt x="145" y="844"/>
                  </a:lnTo>
                  <a:lnTo>
                    <a:pt x="153" y="830"/>
                  </a:lnTo>
                  <a:lnTo>
                    <a:pt x="153" y="830"/>
                  </a:lnTo>
                  <a:lnTo>
                    <a:pt x="146" y="809"/>
                  </a:lnTo>
                  <a:lnTo>
                    <a:pt x="139" y="790"/>
                  </a:lnTo>
                  <a:lnTo>
                    <a:pt x="132" y="773"/>
                  </a:lnTo>
                  <a:lnTo>
                    <a:pt x="124" y="757"/>
                  </a:lnTo>
                  <a:lnTo>
                    <a:pt x="115" y="743"/>
                  </a:lnTo>
                  <a:lnTo>
                    <a:pt x="108" y="730"/>
                  </a:lnTo>
                  <a:lnTo>
                    <a:pt x="92" y="707"/>
                  </a:lnTo>
                  <a:lnTo>
                    <a:pt x="74" y="687"/>
                  </a:lnTo>
                  <a:lnTo>
                    <a:pt x="56" y="671"/>
                  </a:lnTo>
                  <a:lnTo>
                    <a:pt x="20" y="640"/>
                  </a:lnTo>
                  <a:lnTo>
                    <a:pt x="20" y="640"/>
                  </a:lnTo>
                  <a:lnTo>
                    <a:pt x="14" y="622"/>
                  </a:lnTo>
                  <a:lnTo>
                    <a:pt x="10" y="606"/>
                  </a:lnTo>
                  <a:lnTo>
                    <a:pt x="7" y="588"/>
                  </a:lnTo>
                  <a:lnTo>
                    <a:pt x="4" y="570"/>
                  </a:lnTo>
                  <a:lnTo>
                    <a:pt x="0" y="532"/>
                  </a:lnTo>
                  <a:lnTo>
                    <a:pt x="0" y="493"/>
                  </a:lnTo>
                  <a:lnTo>
                    <a:pt x="2" y="454"/>
                  </a:lnTo>
                  <a:lnTo>
                    <a:pt x="6" y="414"/>
                  </a:lnTo>
                  <a:lnTo>
                    <a:pt x="11" y="374"/>
                  </a:lnTo>
                  <a:lnTo>
                    <a:pt x="18" y="332"/>
                  </a:lnTo>
                  <a:lnTo>
                    <a:pt x="35" y="249"/>
                  </a:lnTo>
                  <a:lnTo>
                    <a:pt x="53" y="165"/>
                  </a:lnTo>
                  <a:lnTo>
                    <a:pt x="70" y="81"/>
                  </a:lnTo>
                  <a:lnTo>
                    <a:pt x="77" y="40"/>
                  </a:lnTo>
                  <a:lnTo>
                    <a:pt x="81" y="0"/>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7" name="Line 394"/>
            <p:cNvSpPr>
              <a:spLocks noChangeShapeType="1"/>
            </p:cNvSpPr>
            <p:nvPr/>
          </p:nvSpPr>
          <p:spPr bwMode="auto">
            <a:xfrm flipH="1">
              <a:off x="4179888" y="31051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68" name="Freeform 395"/>
            <p:cNvSpPr/>
            <p:nvPr/>
          </p:nvSpPr>
          <p:spPr bwMode="auto">
            <a:xfrm>
              <a:off x="4137026" y="3105150"/>
              <a:ext cx="136525" cy="501650"/>
            </a:xfrm>
            <a:custGeom>
              <a:gdLst>
                <a:gd name="T0" fmla="*/ 81 w 260"/>
                <a:gd name="T1" fmla="*/ 0 h 948"/>
                <a:gd name="T2" fmla="*/ 96 w 260"/>
                <a:gd name="T3" fmla="*/ 12 h 948"/>
                <a:gd name="T4" fmla="*/ 107 w 260"/>
                <a:gd name="T5" fmla="*/ 31 h 948"/>
                <a:gd name="T6" fmla="*/ 117 w 260"/>
                <a:gd name="T7" fmla="*/ 56 h 948"/>
                <a:gd name="T8" fmla="*/ 131 w 260"/>
                <a:gd name="T9" fmla="*/ 122 h 948"/>
                <a:gd name="T10" fmla="*/ 140 w 260"/>
                <a:gd name="T11" fmla="*/ 205 h 948"/>
                <a:gd name="T12" fmla="*/ 153 w 260"/>
                <a:gd name="T13" fmla="*/ 346 h 948"/>
                <a:gd name="T14" fmla="*/ 163 w 260"/>
                <a:gd name="T15" fmla="*/ 446 h 948"/>
                <a:gd name="T16" fmla="*/ 176 w 260"/>
                <a:gd name="T17" fmla="*/ 545 h 948"/>
                <a:gd name="T18" fmla="*/ 199 w 260"/>
                <a:gd name="T19" fmla="*/ 635 h 948"/>
                <a:gd name="T20" fmla="*/ 214 w 260"/>
                <a:gd name="T21" fmla="*/ 654 h 948"/>
                <a:gd name="T22" fmla="*/ 242 w 260"/>
                <a:gd name="T23" fmla="*/ 694 h 948"/>
                <a:gd name="T24" fmla="*/ 251 w 260"/>
                <a:gd name="T25" fmla="*/ 715 h 948"/>
                <a:gd name="T26" fmla="*/ 257 w 260"/>
                <a:gd name="T27" fmla="*/ 739 h 948"/>
                <a:gd name="T28" fmla="*/ 260 w 260"/>
                <a:gd name="T29" fmla="*/ 762 h 948"/>
                <a:gd name="T30" fmla="*/ 255 w 260"/>
                <a:gd name="T31" fmla="*/ 787 h 948"/>
                <a:gd name="T32" fmla="*/ 244 w 260"/>
                <a:gd name="T33" fmla="*/ 815 h 948"/>
                <a:gd name="T34" fmla="*/ 219 w 260"/>
                <a:gd name="T35" fmla="*/ 832 h 948"/>
                <a:gd name="T36" fmla="*/ 150 w 260"/>
                <a:gd name="T37" fmla="*/ 882 h 948"/>
                <a:gd name="T38" fmla="*/ 65 w 260"/>
                <a:gd name="T39" fmla="*/ 948 h 948"/>
                <a:gd name="T40" fmla="*/ 135 w 260"/>
                <a:gd name="T41" fmla="*/ 859 h 948"/>
                <a:gd name="T42" fmla="*/ 153 w 260"/>
                <a:gd name="T43" fmla="*/ 830 h 948"/>
                <a:gd name="T44" fmla="*/ 146 w 260"/>
                <a:gd name="T45" fmla="*/ 809 h 948"/>
                <a:gd name="T46" fmla="*/ 132 w 260"/>
                <a:gd name="T47" fmla="*/ 773 h 948"/>
                <a:gd name="T48" fmla="*/ 115 w 260"/>
                <a:gd name="T49" fmla="*/ 743 h 948"/>
                <a:gd name="T50" fmla="*/ 92 w 260"/>
                <a:gd name="T51" fmla="*/ 707 h 948"/>
                <a:gd name="T52" fmla="*/ 56 w 260"/>
                <a:gd name="T53" fmla="*/ 671 h 948"/>
                <a:gd name="T54" fmla="*/ 20 w 260"/>
                <a:gd name="T55" fmla="*/ 640 h 948"/>
                <a:gd name="T56" fmla="*/ 10 w 260"/>
                <a:gd name="T57" fmla="*/ 606 h 948"/>
                <a:gd name="T58" fmla="*/ 4 w 260"/>
                <a:gd name="T59" fmla="*/ 570 h 948"/>
                <a:gd name="T60" fmla="*/ 0 w 260"/>
                <a:gd name="T61" fmla="*/ 493 h 948"/>
                <a:gd name="T62" fmla="*/ 6 w 260"/>
                <a:gd name="T63" fmla="*/ 414 h 948"/>
                <a:gd name="T64" fmla="*/ 18 w 260"/>
                <a:gd name="T65" fmla="*/ 332 h 948"/>
                <a:gd name="T66" fmla="*/ 53 w 260"/>
                <a:gd name="T67" fmla="*/ 165 h 948"/>
                <a:gd name="T68" fmla="*/ 77 w 260"/>
                <a:gd name="T69" fmla="*/ 40 h 948"/>
                <a:gd name="T70" fmla="*/ 81 w 260"/>
                <a:gd name="T71" fmla="*/ 0 h 9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945">
                  <a:moveTo>
                    <a:pt x="81" y="0"/>
                  </a:moveTo>
                  <a:lnTo>
                    <a:pt x="81" y="0"/>
                  </a:lnTo>
                  <a:lnTo>
                    <a:pt x="89" y="5"/>
                  </a:lnTo>
                  <a:lnTo>
                    <a:pt x="96" y="12"/>
                  </a:lnTo>
                  <a:lnTo>
                    <a:pt x="102" y="20"/>
                  </a:lnTo>
                  <a:lnTo>
                    <a:pt x="107" y="31"/>
                  </a:lnTo>
                  <a:lnTo>
                    <a:pt x="113" y="43"/>
                  </a:lnTo>
                  <a:lnTo>
                    <a:pt x="117" y="56"/>
                  </a:lnTo>
                  <a:lnTo>
                    <a:pt x="125" y="87"/>
                  </a:lnTo>
                  <a:lnTo>
                    <a:pt x="131" y="122"/>
                  </a:lnTo>
                  <a:lnTo>
                    <a:pt x="136" y="162"/>
                  </a:lnTo>
                  <a:lnTo>
                    <a:pt x="140" y="205"/>
                  </a:lnTo>
                  <a:lnTo>
                    <a:pt x="145" y="249"/>
                  </a:lnTo>
                  <a:lnTo>
                    <a:pt x="153" y="346"/>
                  </a:lnTo>
                  <a:lnTo>
                    <a:pt x="157" y="396"/>
                  </a:lnTo>
                  <a:lnTo>
                    <a:pt x="163" y="446"/>
                  </a:lnTo>
                  <a:lnTo>
                    <a:pt x="168" y="496"/>
                  </a:lnTo>
                  <a:lnTo>
                    <a:pt x="176" y="545"/>
                  </a:lnTo>
                  <a:lnTo>
                    <a:pt x="186" y="592"/>
                  </a:lnTo>
                  <a:lnTo>
                    <a:pt x="199" y="635"/>
                  </a:lnTo>
                  <a:lnTo>
                    <a:pt x="199" y="635"/>
                  </a:lnTo>
                  <a:lnTo>
                    <a:pt x="214" y="654"/>
                  </a:lnTo>
                  <a:lnTo>
                    <a:pt x="229" y="674"/>
                  </a:lnTo>
                  <a:lnTo>
                    <a:pt x="242" y="694"/>
                  </a:lnTo>
                  <a:lnTo>
                    <a:pt x="247" y="705"/>
                  </a:lnTo>
                  <a:lnTo>
                    <a:pt x="251" y="715"/>
                  </a:lnTo>
                  <a:lnTo>
                    <a:pt x="255" y="726"/>
                  </a:lnTo>
                  <a:lnTo>
                    <a:pt x="257" y="739"/>
                  </a:lnTo>
                  <a:lnTo>
                    <a:pt x="258" y="750"/>
                  </a:lnTo>
                  <a:lnTo>
                    <a:pt x="260" y="762"/>
                  </a:lnTo>
                  <a:lnTo>
                    <a:pt x="258" y="775"/>
                  </a:lnTo>
                  <a:lnTo>
                    <a:pt x="255" y="787"/>
                  </a:lnTo>
                  <a:lnTo>
                    <a:pt x="250" y="801"/>
                  </a:lnTo>
                  <a:lnTo>
                    <a:pt x="244" y="815"/>
                  </a:lnTo>
                  <a:lnTo>
                    <a:pt x="244" y="815"/>
                  </a:lnTo>
                  <a:lnTo>
                    <a:pt x="219" y="832"/>
                  </a:lnTo>
                  <a:lnTo>
                    <a:pt x="194" y="848"/>
                  </a:lnTo>
                  <a:lnTo>
                    <a:pt x="150" y="882"/>
                  </a:lnTo>
                  <a:lnTo>
                    <a:pt x="65" y="948"/>
                  </a:lnTo>
                  <a:lnTo>
                    <a:pt x="65" y="948"/>
                  </a:lnTo>
                  <a:lnTo>
                    <a:pt x="114" y="889"/>
                  </a:lnTo>
                  <a:lnTo>
                    <a:pt x="135" y="859"/>
                  </a:lnTo>
                  <a:lnTo>
                    <a:pt x="145" y="844"/>
                  </a:lnTo>
                  <a:lnTo>
                    <a:pt x="153" y="830"/>
                  </a:lnTo>
                  <a:lnTo>
                    <a:pt x="153" y="830"/>
                  </a:lnTo>
                  <a:lnTo>
                    <a:pt x="146" y="809"/>
                  </a:lnTo>
                  <a:lnTo>
                    <a:pt x="139" y="790"/>
                  </a:lnTo>
                  <a:lnTo>
                    <a:pt x="132" y="773"/>
                  </a:lnTo>
                  <a:lnTo>
                    <a:pt x="124" y="757"/>
                  </a:lnTo>
                  <a:lnTo>
                    <a:pt x="115" y="743"/>
                  </a:lnTo>
                  <a:lnTo>
                    <a:pt x="108" y="730"/>
                  </a:lnTo>
                  <a:lnTo>
                    <a:pt x="92" y="707"/>
                  </a:lnTo>
                  <a:lnTo>
                    <a:pt x="74" y="687"/>
                  </a:lnTo>
                  <a:lnTo>
                    <a:pt x="56" y="671"/>
                  </a:lnTo>
                  <a:lnTo>
                    <a:pt x="20" y="640"/>
                  </a:lnTo>
                  <a:lnTo>
                    <a:pt x="20" y="640"/>
                  </a:lnTo>
                  <a:lnTo>
                    <a:pt x="14" y="622"/>
                  </a:lnTo>
                  <a:lnTo>
                    <a:pt x="10" y="606"/>
                  </a:lnTo>
                  <a:lnTo>
                    <a:pt x="7" y="588"/>
                  </a:lnTo>
                  <a:lnTo>
                    <a:pt x="4" y="570"/>
                  </a:lnTo>
                  <a:lnTo>
                    <a:pt x="0" y="532"/>
                  </a:lnTo>
                  <a:lnTo>
                    <a:pt x="0" y="493"/>
                  </a:lnTo>
                  <a:lnTo>
                    <a:pt x="2" y="454"/>
                  </a:lnTo>
                  <a:lnTo>
                    <a:pt x="6" y="414"/>
                  </a:lnTo>
                  <a:lnTo>
                    <a:pt x="11" y="374"/>
                  </a:lnTo>
                  <a:lnTo>
                    <a:pt x="18" y="332"/>
                  </a:lnTo>
                  <a:lnTo>
                    <a:pt x="35" y="249"/>
                  </a:lnTo>
                  <a:lnTo>
                    <a:pt x="53" y="165"/>
                  </a:lnTo>
                  <a:lnTo>
                    <a:pt x="70" y="81"/>
                  </a:lnTo>
                  <a:lnTo>
                    <a:pt x="77" y="40"/>
                  </a:lnTo>
                  <a:lnTo>
                    <a:pt x="81" y="0"/>
                  </a:lnTo>
                  <a:lnTo>
                    <a:pt x="81"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69" name="Line 396"/>
            <p:cNvSpPr>
              <a:spLocks noChangeShapeType="1"/>
            </p:cNvSpPr>
            <p:nvPr/>
          </p:nvSpPr>
          <p:spPr bwMode="auto">
            <a:xfrm flipH="1">
              <a:off x="4179888" y="310515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70" name="Freeform 397"/>
            <p:cNvSpPr>
              <a:spLocks noEditPoints="1"/>
            </p:cNvSpPr>
            <p:nvPr/>
          </p:nvSpPr>
          <p:spPr bwMode="auto">
            <a:xfrm>
              <a:off x="3382963" y="3052763"/>
              <a:ext cx="269875" cy="417513"/>
            </a:xfrm>
            <a:custGeom>
              <a:gdLst>
                <a:gd name="T0" fmla="*/ 397 w 509"/>
                <a:gd name="T1" fmla="*/ 0 h 789"/>
                <a:gd name="T2" fmla="*/ 303 w 509"/>
                <a:gd name="T3" fmla="*/ 45 h 789"/>
                <a:gd name="T4" fmla="*/ 214 w 509"/>
                <a:gd name="T5" fmla="*/ 97 h 789"/>
                <a:gd name="T6" fmla="*/ 129 w 509"/>
                <a:gd name="T7" fmla="*/ 152 h 789"/>
                <a:gd name="T8" fmla="*/ 50 w 509"/>
                <a:gd name="T9" fmla="*/ 213 h 789"/>
                <a:gd name="T10" fmla="*/ 52 w 509"/>
                <a:gd name="T11" fmla="*/ 242 h 789"/>
                <a:gd name="T12" fmla="*/ 50 w 509"/>
                <a:gd name="T13" fmla="*/ 299 h 789"/>
                <a:gd name="T14" fmla="*/ 42 w 509"/>
                <a:gd name="T15" fmla="*/ 382 h 789"/>
                <a:gd name="T16" fmla="*/ 16 w 509"/>
                <a:gd name="T17" fmla="*/ 542 h 789"/>
                <a:gd name="T18" fmla="*/ 0 w 509"/>
                <a:gd name="T19" fmla="*/ 650 h 789"/>
                <a:gd name="T20" fmla="*/ 11 w 509"/>
                <a:gd name="T21" fmla="*/ 678 h 789"/>
                <a:gd name="T22" fmla="*/ 36 w 509"/>
                <a:gd name="T23" fmla="*/ 725 h 789"/>
                <a:gd name="T24" fmla="*/ 63 w 509"/>
                <a:gd name="T25" fmla="*/ 758 h 789"/>
                <a:gd name="T26" fmla="*/ 92 w 509"/>
                <a:gd name="T27" fmla="*/ 779 h 789"/>
                <a:gd name="T28" fmla="*/ 122 w 509"/>
                <a:gd name="T29" fmla="*/ 787 h 789"/>
                <a:gd name="T30" fmla="*/ 156 w 509"/>
                <a:gd name="T31" fmla="*/ 787 h 789"/>
                <a:gd name="T32" fmla="*/ 190 w 509"/>
                <a:gd name="T33" fmla="*/ 778 h 789"/>
                <a:gd name="T34" fmla="*/ 226 w 509"/>
                <a:gd name="T35" fmla="*/ 761 h 789"/>
                <a:gd name="T36" fmla="*/ 244 w 509"/>
                <a:gd name="T37" fmla="*/ 750 h 789"/>
                <a:gd name="T38" fmla="*/ 278 w 509"/>
                <a:gd name="T39" fmla="*/ 736 h 789"/>
                <a:gd name="T40" fmla="*/ 305 w 509"/>
                <a:gd name="T41" fmla="*/ 721 h 789"/>
                <a:gd name="T42" fmla="*/ 328 w 509"/>
                <a:gd name="T43" fmla="*/ 704 h 789"/>
                <a:gd name="T44" fmla="*/ 364 w 509"/>
                <a:gd name="T45" fmla="*/ 664 h 789"/>
                <a:gd name="T46" fmla="*/ 396 w 509"/>
                <a:gd name="T47" fmla="*/ 622 h 789"/>
                <a:gd name="T48" fmla="*/ 448 w 509"/>
                <a:gd name="T49" fmla="*/ 607 h 789"/>
                <a:gd name="T50" fmla="*/ 459 w 509"/>
                <a:gd name="T51" fmla="*/ 588 h 789"/>
                <a:gd name="T52" fmla="*/ 477 w 509"/>
                <a:gd name="T53" fmla="*/ 550 h 789"/>
                <a:gd name="T54" fmla="*/ 491 w 509"/>
                <a:gd name="T55" fmla="*/ 513 h 789"/>
                <a:gd name="T56" fmla="*/ 501 w 509"/>
                <a:gd name="T57" fmla="*/ 474 h 789"/>
                <a:gd name="T58" fmla="*/ 507 w 509"/>
                <a:gd name="T59" fmla="*/ 437 h 789"/>
                <a:gd name="T60" fmla="*/ 509 w 509"/>
                <a:gd name="T61" fmla="*/ 380 h 789"/>
                <a:gd name="T62" fmla="*/ 504 w 509"/>
                <a:gd name="T63" fmla="*/ 303 h 789"/>
                <a:gd name="T64" fmla="*/ 487 w 509"/>
                <a:gd name="T65" fmla="*/ 227 h 789"/>
                <a:gd name="T66" fmla="*/ 462 w 509"/>
                <a:gd name="T67" fmla="*/ 151 h 789"/>
                <a:gd name="T68" fmla="*/ 432 w 509"/>
                <a:gd name="T69" fmla="*/ 76 h 789"/>
                <a:gd name="T70" fmla="*/ 397 w 509"/>
                <a:gd name="T71" fmla="*/ 0 h 789"/>
                <a:gd name="T72" fmla="*/ 397 w 509"/>
                <a:gd name="T73" fmla="*/ 0 h 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9" h="789">
                  <a:moveTo>
                    <a:pt x="397" y="0"/>
                  </a:moveTo>
                  <a:lnTo>
                    <a:pt x="397" y="0"/>
                  </a:lnTo>
                  <a:lnTo>
                    <a:pt x="350" y="22"/>
                  </a:lnTo>
                  <a:lnTo>
                    <a:pt x="303" y="45"/>
                  </a:lnTo>
                  <a:lnTo>
                    <a:pt x="258" y="70"/>
                  </a:lnTo>
                  <a:lnTo>
                    <a:pt x="214" y="97"/>
                  </a:lnTo>
                  <a:lnTo>
                    <a:pt x="171" y="125"/>
                  </a:lnTo>
                  <a:lnTo>
                    <a:pt x="129" y="152"/>
                  </a:lnTo>
                  <a:lnTo>
                    <a:pt x="89" y="183"/>
                  </a:lnTo>
                  <a:lnTo>
                    <a:pt x="50" y="213"/>
                  </a:lnTo>
                  <a:lnTo>
                    <a:pt x="50" y="213"/>
                  </a:lnTo>
                  <a:lnTo>
                    <a:pt x="52" y="242"/>
                  </a:lnTo>
                  <a:lnTo>
                    <a:pt x="52" y="272"/>
                  </a:lnTo>
                  <a:lnTo>
                    <a:pt x="50" y="299"/>
                  </a:lnTo>
                  <a:lnTo>
                    <a:pt x="48" y="327"/>
                  </a:lnTo>
                  <a:lnTo>
                    <a:pt x="42" y="382"/>
                  </a:lnTo>
                  <a:lnTo>
                    <a:pt x="35" y="435"/>
                  </a:lnTo>
                  <a:lnTo>
                    <a:pt x="16" y="542"/>
                  </a:lnTo>
                  <a:lnTo>
                    <a:pt x="7" y="596"/>
                  </a:lnTo>
                  <a:lnTo>
                    <a:pt x="0" y="650"/>
                  </a:lnTo>
                  <a:lnTo>
                    <a:pt x="0" y="650"/>
                  </a:lnTo>
                  <a:lnTo>
                    <a:pt x="11" y="678"/>
                  </a:lnTo>
                  <a:lnTo>
                    <a:pt x="23" y="703"/>
                  </a:lnTo>
                  <a:lnTo>
                    <a:pt x="36" y="725"/>
                  </a:lnTo>
                  <a:lnTo>
                    <a:pt x="49" y="743"/>
                  </a:lnTo>
                  <a:lnTo>
                    <a:pt x="63" y="758"/>
                  </a:lnTo>
                  <a:lnTo>
                    <a:pt x="77" y="769"/>
                  </a:lnTo>
                  <a:lnTo>
                    <a:pt x="92" y="779"/>
                  </a:lnTo>
                  <a:lnTo>
                    <a:pt x="107" y="785"/>
                  </a:lnTo>
                  <a:lnTo>
                    <a:pt x="122" y="787"/>
                  </a:lnTo>
                  <a:lnTo>
                    <a:pt x="139" y="789"/>
                  </a:lnTo>
                  <a:lnTo>
                    <a:pt x="156" y="787"/>
                  </a:lnTo>
                  <a:lnTo>
                    <a:pt x="172" y="783"/>
                  </a:lnTo>
                  <a:lnTo>
                    <a:pt x="190" y="778"/>
                  </a:lnTo>
                  <a:lnTo>
                    <a:pt x="208" y="771"/>
                  </a:lnTo>
                  <a:lnTo>
                    <a:pt x="226" y="761"/>
                  </a:lnTo>
                  <a:lnTo>
                    <a:pt x="244" y="750"/>
                  </a:lnTo>
                  <a:lnTo>
                    <a:pt x="244" y="750"/>
                  </a:lnTo>
                  <a:lnTo>
                    <a:pt x="261" y="743"/>
                  </a:lnTo>
                  <a:lnTo>
                    <a:pt x="278" y="736"/>
                  </a:lnTo>
                  <a:lnTo>
                    <a:pt x="292" y="729"/>
                  </a:lnTo>
                  <a:lnTo>
                    <a:pt x="305" y="721"/>
                  </a:lnTo>
                  <a:lnTo>
                    <a:pt x="317" y="713"/>
                  </a:lnTo>
                  <a:lnTo>
                    <a:pt x="328" y="704"/>
                  </a:lnTo>
                  <a:lnTo>
                    <a:pt x="347" y="685"/>
                  </a:lnTo>
                  <a:lnTo>
                    <a:pt x="364" y="664"/>
                  </a:lnTo>
                  <a:lnTo>
                    <a:pt x="380" y="643"/>
                  </a:lnTo>
                  <a:lnTo>
                    <a:pt x="396" y="622"/>
                  </a:lnTo>
                  <a:lnTo>
                    <a:pt x="412" y="603"/>
                  </a:lnTo>
                  <a:lnTo>
                    <a:pt x="448" y="607"/>
                  </a:lnTo>
                  <a:lnTo>
                    <a:pt x="448" y="607"/>
                  </a:lnTo>
                  <a:lnTo>
                    <a:pt x="459" y="588"/>
                  </a:lnTo>
                  <a:lnTo>
                    <a:pt x="469" y="570"/>
                  </a:lnTo>
                  <a:lnTo>
                    <a:pt x="477" y="550"/>
                  </a:lnTo>
                  <a:lnTo>
                    <a:pt x="484" y="531"/>
                  </a:lnTo>
                  <a:lnTo>
                    <a:pt x="491" y="513"/>
                  </a:lnTo>
                  <a:lnTo>
                    <a:pt x="497" y="493"/>
                  </a:lnTo>
                  <a:lnTo>
                    <a:pt x="501" y="474"/>
                  </a:lnTo>
                  <a:lnTo>
                    <a:pt x="504" y="455"/>
                  </a:lnTo>
                  <a:lnTo>
                    <a:pt x="507" y="437"/>
                  </a:lnTo>
                  <a:lnTo>
                    <a:pt x="509" y="417"/>
                  </a:lnTo>
                  <a:lnTo>
                    <a:pt x="509" y="380"/>
                  </a:lnTo>
                  <a:lnTo>
                    <a:pt x="508" y="341"/>
                  </a:lnTo>
                  <a:lnTo>
                    <a:pt x="504" y="303"/>
                  </a:lnTo>
                  <a:lnTo>
                    <a:pt x="495" y="266"/>
                  </a:lnTo>
                  <a:lnTo>
                    <a:pt x="487" y="227"/>
                  </a:lnTo>
                  <a:lnTo>
                    <a:pt x="475" y="190"/>
                  </a:lnTo>
                  <a:lnTo>
                    <a:pt x="462" y="151"/>
                  </a:lnTo>
                  <a:lnTo>
                    <a:pt x="447" y="113"/>
                  </a:lnTo>
                  <a:lnTo>
                    <a:pt x="432" y="76"/>
                  </a:lnTo>
                  <a:lnTo>
                    <a:pt x="397" y="0"/>
                  </a:lnTo>
                  <a:lnTo>
                    <a:pt x="397" y="0"/>
                  </a:lnTo>
                  <a:close/>
                  <a:moveTo>
                    <a:pt x="397" y="0"/>
                  </a:moveTo>
                  <a:lnTo>
                    <a:pt x="39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1" name="Freeform 398"/>
            <p:cNvSpPr/>
            <p:nvPr/>
          </p:nvSpPr>
          <p:spPr bwMode="auto">
            <a:xfrm>
              <a:off x="3382963" y="3052763"/>
              <a:ext cx="269875" cy="417513"/>
            </a:xfrm>
            <a:custGeom>
              <a:gdLst>
                <a:gd name="T0" fmla="*/ 397 w 509"/>
                <a:gd name="T1" fmla="*/ 0 h 789"/>
                <a:gd name="T2" fmla="*/ 303 w 509"/>
                <a:gd name="T3" fmla="*/ 45 h 789"/>
                <a:gd name="T4" fmla="*/ 214 w 509"/>
                <a:gd name="T5" fmla="*/ 97 h 789"/>
                <a:gd name="T6" fmla="*/ 129 w 509"/>
                <a:gd name="T7" fmla="*/ 152 h 789"/>
                <a:gd name="T8" fmla="*/ 50 w 509"/>
                <a:gd name="T9" fmla="*/ 213 h 789"/>
                <a:gd name="T10" fmla="*/ 52 w 509"/>
                <a:gd name="T11" fmla="*/ 242 h 789"/>
                <a:gd name="T12" fmla="*/ 50 w 509"/>
                <a:gd name="T13" fmla="*/ 299 h 789"/>
                <a:gd name="T14" fmla="*/ 42 w 509"/>
                <a:gd name="T15" fmla="*/ 382 h 789"/>
                <a:gd name="T16" fmla="*/ 16 w 509"/>
                <a:gd name="T17" fmla="*/ 542 h 789"/>
                <a:gd name="T18" fmla="*/ 0 w 509"/>
                <a:gd name="T19" fmla="*/ 650 h 789"/>
                <a:gd name="T20" fmla="*/ 11 w 509"/>
                <a:gd name="T21" fmla="*/ 678 h 789"/>
                <a:gd name="T22" fmla="*/ 36 w 509"/>
                <a:gd name="T23" fmla="*/ 725 h 789"/>
                <a:gd name="T24" fmla="*/ 63 w 509"/>
                <a:gd name="T25" fmla="*/ 758 h 789"/>
                <a:gd name="T26" fmla="*/ 92 w 509"/>
                <a:gd name="T27" fmla="*/ 779 h 789"/>
                <a:gd name="T28" fmla="*/ 122 w 509"/>
                <a:gd name="T29" fmla="*/ 787 h 789"/>
                <a:gd name="T30" fmla="*/ 156 w 509"/>
                <a:gd name="T31" fmla="*/ 787 h 789"/>
                <a:gd name="T32" fmla="*/ 190 w 509"/>
                <a:gd name="T33" fmla="*/ 778 h 789"/>
                <a:gd name="T34" fmla="*/ 226 w 509"/>
                <a:gd name="T35" fmla="*/ 761 h 789"/>
                <a:gd name="T36" fmla="*/ 244 w 509"/>
                <a:gd name="T37" fmla="*/ 750 h 789"/>
                <a:gd name="T38" fmla="*/ 278 w 509"/>
                <a:gd name="T39" fmla="*/ 736 h 789"/>
                <a:gd name="T40" fmla="*/ 305 w 509"/>
                <a:gd name="T41" fmla="*/ 721 h 789"/>
                <a:gd name="T42" fmla="*/ 328 w 509"/>
                <a:gd name="T43" fmla="*/ 704 h 789"/>
                <a:gd name="T44" fmla="*/ 364 w 509"/>
                <a:gd name="T45" fmla="*/ 664 h 789"/>
                <a:gd name="T46" fmla="*/ 396 w 509"/>
                <a:gd name="T47" fmla="*/ 622 h 789"/>
                <a:gd name="T48" fmla="*/ 448 w 509"/>
                <a:gd name="T49" fmla="*/ 607 h 789"/>
                <a:gd name="T50" fmla="*/ 459 w 509"/>
                <a:gd name="T51" fmla="*/ 588 h 789"/>
                <a:gd name="T52" fmla="*/ 477 w 509"/>
                <a:gd name="T53" fmla="*/ 550 h 789"/>
                <a:gd name="T54" fmla="*/ 491 w 509"/>
                <a:gd name="T55" fmla="*/ 513 h 789"/>
                <a:gd name="T56" fmla="*/ 501 w 509"/>
                <a:gd name="T57" fmla="*/ 474 h 789"/>
                <a:gd name="T58" fmla="*/ 507 w 509"/>
                <a:gd name="T59" fmla="*/ 437 h 789"/>
                <a:gd name="T60" fmla="*/ 509 w 509"/>
                <a:gd name="T61" fmla="*/ 380 h 789"/>
                <a:gd name="T62" fmla="*/ 504 w 509"/>
                <a:gd name="T63" fmla="*/ 303 h 789"/>
                <a:gd name="T64" fmla="*/ 487 w 509"/>
                <a:gd name="T65" fmla="*/ 227 h 789"/>
                <a:gd name="T66" fmla="*/ 462 w 509"/>
                <a:gd name="T67" fmla="*/ 151 h 789"/>
                <a:gd name="T68" fmla="*/ 432 w 509"/>
                <a:gd name="T69" fmla="*/ 76 h 789"/>
                <a:gd name="T70" fmla="*/ 397 w 509"/>
                <a:gd name="T71" fmla="*/ 0 h 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9" h="789">
                  <a:moveTo>
                    <a:pt x="397" y="0"/>
                  </a:moveTo>
                  <a:lnTo>
                    <a:pt x="397" y="0"/>
                  </a:lnTo>
                  <a:lnTo>
                    <a:pt x="350" y="22"/>
                  </a:lnTo>
                  <a:lnTo>
                    <a:pt x="303" y="45"/>
                  </a:lnTo>
                  <a:lnTo>
                    <a:pt x="258" y="70"/>
                  </a:lnTo>
                  <a:lnTo>
                    <a:pt x="214" y="97"/>
                  </a:lnTo>
                  <a:lnTo>
                    <a:pt x="171" y="125"/>
                  </a:lnTo>
                  <a:lnTo>
                    <a:pt x="129" y="152"/>
                  </a:lnTo>
                  <a:lnTo>
                    <a:pt x="89" y="183"/>
                  </a:lnTo>
                  <a:lnTo>
                    <a:pt x="50" y="213"/>
                  </a:lnTo>
                  <a:lnTo>
                    <a:pt x="50" y="213"/>
                  </a:lnTo>
                  <a:lnTo>
                    <a:pt x="52" y="242"/>
                  </a:lnTo>
                  <a:lnTo>
                    <a:pt x="52" y="272"/>
                  </a:lnTo>
                  <a:lnTo>
                    <a:pt x="50" y="299"/>
                  </a:lnTo>
                  <a:lnTo>
                    <a:pt x="48" y="327"/>
                  </a:lnTo>
                  <a:lnTo>
                    <a:pt x="42" y="382"/>
                  </a:lnTo>
                  <a:lnTo>
                    <a:pt x="35" y="435"/>
                  </a:lnTo>
                  <a:lnTo>
                    <a:pt x="16" y="542"/>
                  </a:lnTo>
                  <a:lnTo>
                    <a:pt x="7" y="596"/>
                  </a:lnTo>
                  <a:lnTo>
                    <a:pt x="0" y="650"/>
                  </a:lnTo>
                  <a:lnTo>
                    <a:pt x="0" y="650"/>
                  </a:lnTo>
                  <a:lnTo>
                    <a:pt x="11" y="678"/>
                  </a:lnTo>
                  <a:lnTo>
                    <a:pt x="23" y="703"/>
                  </a:lnTo>
                  <a:lnTo>
                    <a:pt x="36" y="725"/>
                  </a:lnTo>
                  <a:lnTo>
                    <a:pt x="49" y="743"/>
                  </a:lnTo>
                  <a:lnTo>
                    <a:pt x="63" y="758"/>
                  </a:lnTo>
                  <a:lnTo>
                    <a:pt x="77" y="769"/>
                  </a:lnTo>
                  <a:lnTo>
                    <a:pt x="92" y="779"/>
                  </a:lnTo>
                  <a:lnTo>
                    <a:pt x="107" y="785"/>
                  </a:lnTo>
                  <a:lnTo>
                    <a:pt x="122" y="787"/>
                  </a:lnTo>
                  <a:lnTo>
                    <a:pt x="139" y="789"/>
                  </a:lnTo>
                  <a:lnTo>
                    <a:pt x="156" y="787"/>
                  </a:lnTo>
                  <a:lnTo>
                    <a:pt x="172" y="783"/>
                  </a:lnTo>
                  <a:lnTo>
                    <a:pt x="190" y="778"/>
                  </a:lnTo>
                  <a:lnTo>
                    <a:pt x="208" y="771"/>
                  </a:lnTo>
                  <a:lnTo>
                    <a:pt x="226" y="761"/>
                  </a:lnTo>
                  <a:lnTo>
                    <a:pt x="244" y="750"/>
                  </a:lnTo>
                  <a:lnTo>
                    <a:pt x="244" y="750"/>
                  </a:lnTo>
                  <a:lnTo>
                    <a:pt x="261" y="743"/>
                  </a:lnTo>
                  <a:lnTo>
                    <a:pt x="278" y="736"/>
                  </a:lnTo>
                  <a:lnTo>
                    <a:pt x="292" y="729"/>
                  </a:lnTo>
                  <a:lnTo>
                    <a:pt x="305" y="721"/>
                  </a:lnTo>
                  <a:lnTo>
                    <a:pt x="317" y="713"/>
                  </a:lnTo>
                  <a:lnTo>
                    <a:pt x="328" y="704"/>
                  </a:lnTo>
                  <a:lnTo>
                    <a:pt x="347" y="685"/>
                  </a:lnTo>
                  <a:lnTo>
                    <a:pt x="364" y="664"/>
                  </a:lnTo>
                  <a:lnTo>
                    <a:pt x="380" y="643"/>
                  </a:lnTo>
                  <a:lnTo>
                    <a:pt x="396" y="622"/>
                  </a:lnTo>
                  <a:lnTo>
                    <a:pt x="412" y="603"/>
                  </a:lnTo>
                  <a:lnTo>
                    <a:pt x="448" y="607"/>
                  </a:lnTo>
                  <a:lnTo>
                    <a:pt x="448" y="607"/>
                  </a:lnTo>
                  <a:lnTo>
                    <a:pt x="459" y="588"/>
                  </a:lnTo>
                  <a:lnTo>
                    <a:pt x="469" y="570"/>
                  </a:lnTo>
                  <a:lnTo>
                    <a:pt x="477" y="550"/>
                  </a:lnTo>
                  <a:lnTo>
                    <a:pt x="484" y="531"/>
                  </a:lnTo>
                  <a:lnTo>
                    <a:pt x="491" y="513"/>
                  </a:lnTo>
                  <a:lnTo>
                    <a:pt x="497" y="493"/>
                  </a:lnTo>
                  <a:lnTo>
                    <a:pt x="501" y="474"/>
                  </a:lnTo>
                  <a:lnTo>
                    <a:pt x="504" y="455"/>
                  </a:lnTo>
                  <a:lnTo>
                    <a:pt x="507" y="437"/>
                  </a:lnTo>
                  <a:lnTo>
                    <a:pt x="509" y="417"/>
                  </a:lnTo>
                  <a:lnTo>
                    <a:pt x="509" y="380"/>
                  </a:lnTo>
                  <a:lnTo>
                    <a:pt x="508" y="341"/>
                  </a:lnTo>
                  <a:lnTo>
                    <a:pt x="504" y="303"/>
                  </a:lnTo>
                  <a:lnTo>
                    <a:pt x="495" y="266"/>
                  </a:lnTo>
                  <a:lnTo>
                    <a:pt x="487" y="227"/>
                  </a:lnTo>
                  <a:lnTo>
                    <a:pt x="475" y="190"/>
                  </a:lnTo>
                  <a:lnTo>
                    <a:pt x="462" y="151"/>
                  </a:lnTo>
                  <a:lnTo>
                    <a:pt x="447" y="113"/>
                  </a:lnTo>
                  <a:lnTo>
                    <a:pt x="432" y="76"/>
                  </a:lnTo>
                  <a:lnTo>
                    <a:pt x="397" y="0"/>
                  </a:lnTo>
                  <a:lnTo>
                    <a:pt x="3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2" name="Line 399"/>
            <p:cNvSpPr>
              <a:spLocks noChangeShapeType="1"/>
            </p:cNvSpPr>
            <p:nvPr/>
          </p:nvSpPr>
          <p:spPr bwMode="auto">
            <a:xfrm flipH="1">
              <a:off x="3594101" y="30527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3" name="Freeform 400"/>
            <p:cNvSpPr/>
            <p:nvPr/>
          </p:nvSpPr>
          <p:spPr bwMode="auto">
            <a:xfrm>
              <a:off x="3382963" y="3052763"/>
              <a:ext cx="269875" cy="417513"/>
            </a:xfrm>
            <a:custGeom>
              <a:gdLst>
                <a:gd name="T0" fmla="*/ 397 w 509"/>
                <a:gd name="T1" fmla="*/ 0 h 789"/>
                <a:gd name="T2" fmla="*/ 303 w 509"/>
                <a:gd name="T3" fmla="*/ 45 h 789"/>
                <a:gd name="T4" fmla="*/ 214 w 509"/>
                <a:gd name="T5" fmla="*/ 97 h 789"/>
                <a:gd name="T6" fmla="*/ 129 w 509"/>
                <a:gd name="T7" fmla="*/ 152 h 789"/>
                <a:gd name="T8" fmla="*/ 50 w 509"/>
                <a:gd name="T9" fmla="*/ 213 h 789"/>
                <a:gd name="T10" fmla="*/ 52 w 509"/>
                <a:gd name="T11" fmla="*/ 242 h 789"/>
                <a:gd name="T12" fmla="*/ 50 w 509"/>
                <a:gd name="T13" fmla="*/ 299 h 789"/>
                <a:gd name="T14" fmla="*/ 42 w 509"/>
                <a:gd name="T15" fmla="*/ 382 h 789"/>
                <a:gd name="T16" fmla="*/ 16 w 509"/>
                <a:gd name="T17" fmla="*/ 542 h 789"/>
                <a:gd name="T18" fmla="*/ 0 w 509"/>
                <a:gd name="T19" fmla="*/ 650 h 789"/>
                <a:gd name="T20" fmla="*/ 11 w 509"/>
                <a:gd name="T21" fmla="*/ 678 h 789"/>
                <a:gd name="T22" fmla="*/ 36 w 509"/>
                <a:gd name="T23" fmla="*/ 725 h 789"/>
                <a:gd name="T24" fmla="*/ 63 w 509"/>
                <a:gd name="T25" fmla="*/ 758 h 789"/>
                <a:gd name="T26" fmla="*/ 92 w 509"/>
                <a:gd name="T27" fmla="*/ 779 h 789"/>
                <a:gd name="T28" fmla="*/ 122 w 509"/>
                <a:gd name="T29" fmla="*/ 787 h 789"/>
                <a:gd name="T30" fmla="*/ 156 w 509"/>
                <a:gd name="T31" fmla="*/ 787 h 789"/>
                <a:gd name="T32" fmla="*/ 190 w 509"/>
                <a:gd name="T33" fmla="*/ 778 h 789"/>
                <a:gd name="T34" fmla="*/ 226 w 509"/>
                <a:gd name="T35" fmla="*/ 761 h 789"/>
                <a:gd name="T36" fmla="*/ 244 w 509"/>
                <a:gd name="T37" fmla="*/ 750 h 789"/>
                <a:gd name="T38" fmla="*/ 278 w 509"/>
                <a:gd name="T39" fmla="*/ 736 h 789"/>
                <a:gd name="T40" fmla="*/ 305 w 509"/>
                <a:gd name="T41" fmla="*/ 721 h 789"/>
                <a:gd name="T42" fmla="*/ 328 w 509"/>
                <a:gd name="T43" fmla="*/ 704 h 789"/>
                <a:gd name="T44" fmla="*/ 364 w 509"/>
                <a:gd name="T45" fmla="*/ 664 h 789"/>
                <a:gd name="T46" fmla="*/ 396 w 509"/>
                <a:gd name="T47" fmla="*/ 622 h 789"/>
                <a:gd name="T48" fmla="*/ 448 w 509"/>
                <a:gd name="T49" fmla="*/ 607 h 789"/>
                <a:gd name="T50" fmla="*/ 459 w 509"/>
                <a:gd name="T51" fmla="*/ 588 h 789"/>
                <a:gd name="T52" fmla="*/ 477 w 509"/>
                <a:gd name="T53" fmla="*/ 550 h 789"/>
                <a:gd name="T54" fmla="*/ 491 w 509"/>
                <a:gd name="T55" fmla="*/ 511 h 789"/>
                <a:gd name="T56" fmla="*/ 501 w 509"/>
                <a:gd name="T57" fmla="*/ 474 h 789"/>
                <a:gd name="T58" fmla="*/ 507 w 509"/>
                <a:gd name="T59" fmla="*/ 437 h 789"/>
                <a:gd name="T60" fmla="*/ 509 w 509"/>
                <a:gd name="T61" fmla="*/ 380 h 789"/>
                <a:gd name="T62" fmla="*/ 504 w 509"/>
                <a:gd name="T63" fmla="*/ 303 h 789"/>
                <a:gd name="T64" fmla="*/ 487 w 509"/>
                <a:gd name="T65" fmla="*/ 227 h 789"/>
                <a:gd name="T66" fmla="*/ 462 w 509"/>
                <a:gd name="T67" fmla="*/ 151 h 789"/>
                <a:gd name="T68" fmla="*/ 432 w 509"/>
                <a:gd name="T69" fmla="*/ 76 h 789"/>
                <a:gd name="T70" fmla="*/ 397 w 509"/>
                <a:gd name="T71" fmla="*/ 0 h 7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9" h="789">
                  <a:moveTo>
                    <a:pt x="397" y="0"/>
                  </a:moveTo>
                  <a:lnTo>
                    <a:pt x="397" y="0"/>
                  </a:lnTo>
                  <a:lnTo>
                    <a:pt x="350" y="22"/>
                  </a:lnTo>
                  <a:lnTo>
                    <a:pt x="303" y="45"/>
                  </a:lnTo>
                  <a:lnTo>
                    <a:pt x="258" y="70"/>
                  </a:lnTo>
                  <a:lnTo>
                    <a:pt x="214" y="97"/>
                  </a:lnTo>
                  <a:lnTo>
                    <a:pt x="171" y="125"/>
                  </a:lnTo>
                  <a:lnTo>
                    <a:pt x="129" y="152"/>
                  </a:lnTo>
                  <a:lnTo>
                    <a:pt x="89" y="183"/>
                  </a:lnTo>
                  <a:lnTo>
                    <a:pt x="50" y="213"/>
                  </a:lnTo>
                  <a:lnTo>
                    <a:pt x="50" y="213"/>
                  </a:lnTo>
                  <a:lnTo>
                    <a:pt x="52" y="242"/>
                  </a:lnTo>
                  <a:lnTo>
                    <a:pt x="52" y="272"/>
                  </a:lnTo>
                  <a:lnTo>
                    <a:pt x="50" y="299"/>
                  </a:lnTo>
                  <a:lnTo>
                    <a:pt x="48" y="327"/>
                  </a:lnTo>
                  <a:lnTo>
                    <a:pt x="42" y="382"/>
                  </a:lnTo>
                  <a:lnTo>
                    <a:pt x="35" y="435"/>
                  </a:lnTo>
                  <a:lnTo>
                    <a:pt x="16" y="542"/>
                  </a:lnTo>
                  <a:lnTo>
                    <a:pt x="7" y="596"/>
                  </a:lnTo>
                  <a:lnTo>
                    <a:pt x="0" y="650"/>
                  </a:lnTo>
                  <a:lnTo>
                    <a:pt x="0" y="650"/>
                  </a:lnTo>
                  <a:lnTo>
                    <a:pt x="11" y="678"/>
                  </a:lnTo>
                  <a:lnTo>
                    <a:pt x="23" y="703"/>
                  </a:lnTo>
                  <a:lnTo>
                    <a:pt x="36" y="725"/>
                  </a:lnTo>
                  <a:lnTo>
                    <a:pt x="49" y="743"/>
                  </a:lnTo>
                  <a:lnTo>
                    <a:pt x="63" y="758"/>
                  </a:lnTo>
                  <a:lnTo>
                    <a:pt x="77" y="769"/>
                  </a:lnTo>
                  <a:lnTo>
                    <a:pt x="92" y="779"/>
                  </a:lnTo>
                  <a:lnTo>
                    <a:pt x="107" y="785"/>
                  </a:lnTo>
                  <a:lnTo>
                    <a:pt x="122" y="787"/>
                  </a:lnTo>
                  <a:lnTo>
                    <a:pt x="139" y="789"/>
                  </a:lnTo>
                  <a:lnTo>
                    <a:pt x="156" y="787"/>
                  </a:lnTo>
                  <a:lnTo>
                    <a:pt x="172" y="783"/>
                  </a:lnTo>
                  <a:lnTo>
                    <a:pt x="190" y="778"/>
                  </a:lnTo>
                  <a:lnTo>
                    <a:pt x="208" y="771"/>
                  </a:lnTo>
                  <a:lnTo>
                    <a:pt x="226" y="761"/>
                  </a:lnTo>
                  <a:lnTo>
                    <a:pt x="244" y="750"/>
                  </a:lnTo>
                  <a:lnTo>
                    <a:pt x="244" y="750"/>
                  </a:lnTo>
                  <a:lnTo>
                    <a:pt x="261" y="743"/>
                  </a:lnTo>
                  <a:lnTo>
                    <a:pt x="278" y="736"/>
                  </a:lnTo>
                  <a:lnTo>
                    <a:pt x="292" y="729"/>
                  </a:lnTo>
                  <a:lnTo>
                    <a:pt x="305" y="721"/>
                  </a:lnTo>
                  <a:lnTo>
                    <a:pt x="317" y="713"/>
                  </a:lnTo>
                  <a:lnTo>
                    <a:pt x="328" y="704"/>
                  </a:lnTo>
                  <a:lnTo>
                    <a:pt x="347" y="685"/>
                  </a:lnTo>
                  <a:lnTo>
                    <a:pt x="364" y="664"/>
                  </a:lnTo>
                  <a:lnTo>
                    <a:pt x="380" y="643"/>
                  </a:lnTo>
                  <a:lnTo>
                    <a:pt x="396" y="622"/>
                  </a:lnTo>
                  <a:lnTo>
                    <a:pt x="412" y="602"/>
                  </a:lnTo>
                  <a:lnTo>
                    <a:pt x="448" y="607"/>
                  </a:lnTo>
                  <a:lnTo>
                    <a:pt x="448" y="607"/>
                  </a:lnTo>
                  <a:lnTo>
                    <a:pt x="459" y="588"/>
                  </a:lnTo>
                  <a:lnTo>
                    <a:pt x="469" y="568"/>
                  </a:lnTo>
                  <a:lnTo>
                    <a:pt x="477" y="550"/>
                  </a:lnTo>
                  <a:lnTo>
                    <a:pt x="484" y="531"/>
                  </a:lnTo>
                  <a:lnTo>
                    <a:pt x="491" y="511"/>
                  </a:lnTo>
                  <a:lnTo>
                    <a:pt x="497" y="493"/>
                  </a:lnTo>
                  <a:lnTo>
                    <a:pt x="501" y="474"/>
                  </a:lnTo>
                  <a:lnTo>
                    <a:pt x="504" y="455"/>
                  </a:lnTo>
                  <a:lnTo>
                    <a:pt x="507" y="437"/>
                  </a:lnTo>
                  <a:lnTo>
                    <a:pt x="509" y="417"/>
                  </a:lnTo>
                  <a:lnTo>
                    <a:pt x="509" y="380"/>
                  </a:lnTo>
                  <a:lnTo>
                    <a:pt x="508" y="341"/>
                  </a:lnTo>
                  <a:lnTo>
                    <a:pt x="504" y="303"/>
                  </a:lnTo>
                  <a:lnTo>
                    <a:pt x="495" y="266"/>
                  </a:lnTo>
                  <a:lnTo>
                    <a:pt x="487" y="227"/>
                  </a:lnTo>
                  <a:lnTo>
                    <a:pt x="475" y="190"/>
                  </a:lnTo>
                  <a:lnTo>
                    <a:pt x="462" y="151"/>
                  </a:lnTo>
                  <a:lnTo>
                    <a:pt x="447" y="113"/>
                  </a:lnTo>
                  <a:lnTo>
                    <a:pt x="432" y="76"/>
                  </a:lnTo>
                  <a:lnTo>
                    <a:pt x="397" y="0"/>
                  </a:lnTo>
                  <a:lnTo>
                    <a:pt x="397"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74" name="Line 401"/>
            <p:cNvSpPr>
              <a:spLocks noChangeShapeType="1"/>
            </p:cNvSpPr>
            <p:nvPr/>
          </p:nvSpPr>
          <p:spPr bwMode="auto">
            <a:xfrm flipH="1">
              <a:off x="3594101" y="305276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75" name="Freeform 402"/>
            <p:cNvSpPr>
              <a:spLocks noEditPoints="1"/>
            </p:cNvSpPr>
            <p:nvPr/>
          </p:nvSpPr>
          <p:spPr bwMode="auto">
            <a:xfrm>
              <a:off x="3451226" y="2803525"/>
              <a:ext cx="171450" cy="346075"/>
            </a:xfrm>
            <a:custGeom>
              <a:gdLst>
                <a:gd name="T0" fmla="*/ 46 w 323"/>
                <a:gd name="T1" fmla="*/ 529 h 656"/>
                <a:gd name="T2" fmla="*/ 4 w 323"/>
                <a:gd name="T3" fmla="*/ 389 h 656"/>
                <a:gd name="T4" fmla="*/ 3 w 323"/>
                <a:gd name="T5" fmla="*/ 368 h 656"/>
                <a:gd name="T6" fmla="*/ 0 w 323"/>
                <a:gd name="T7" fmla="*/ 347 h 656"/>
                <a:gd name="T8" fmla="*/ 3 w 323"/>
                <a:gd name="T9" fmla="*/ 337 h 656"/>
                <a:gd name="T10" fmla="*/ 10 w 323"/>
                <a:gd name="T11" fmla="*/ 327 h 656"/>
                <a:gd name="T12" fmla="*/ 22 w 323"/>
                <a:gd name="T13" fmla="*/ 319 h 656"/>
                <a:gd name="T14" fmla="*/ 43 w 323"/>
                <a:gd name="T15" fmla="*/ 311 h 656"/>
                <a:gd name="T16" fmla="*/ 40 w 323"/>
                <a:gd name="T17" fmla="*/ 297 h 656"/>
                <a:gd name="T18" fmla="*/ 42 w 323"/>
                <a:gd name="T19" fmla="*/ 283 h 656"/>
                <a:gd name="T20" fmla="*/ 53 w 323"/>
                <a:gd name="T21" fmla="*/ 271 h 656"/>
                <a:gd name="T22" fmla="*/ 76 w 323"/>
                <a:gd name="T23" fmla="*/ 261 h 656"/>
                <a:gd name="T24" fmla="*/ 76 w 323"/>
                <a:gd name="T25" fmla="*/ 251 h 656"/>
                <a:gd name="T26" fmla="*/ 82 w 323"/>
                <a:gd name="T27" fmla="*/ 240 h 656"/>
                <a:gd name="T28" fmla="*/ 93 w 323"/>
                <a:gd name="T29" fmla="*/ 236 h 656"/>
                <a:gd name="T30" fmla="*/ 116 w 323"/>
                <a:gd name="T31" fmla="*/ 237 h 656"/>
                <a:gd name="T32" fmla="*/ 119 w 323"/>
                <a:gd name="T33" fmla="*/ 226 h 656"/>
                <a:gd name="T34" fmla="*/ 125 w 323"/>
                <a:gd name="T35" fmla="*/ 217 h 656"/>
                <a:gd name="T36" fmla="*/ 136 w 323"/>
                <a:gd name="T37" fmla="*/ 211 h 656"/>
                <a:gd name="T38" fmla="*/ 157 w 323"/>
                <a:gd name="T39" fmla="*/ 211 h 656"/>
                <a:gd name="T40" fmla="*/ 154 w 323"/>
                <a:gd name="T41" fmla="*/ 189 h 656"/>
                <a:gd name="T42" fmla="*/ 151 w 323"/>
                <a:gd name="T43" fmla="*/ 143 h 656"/>
                <a:gd name="T44" fmla="*/ 153 w 323"/>
                <a:gd name="T45" fmla="*/ 75 h 656"/>
                <a:gd name="T46" fmla="*/ 155 w 323"/>
                <a:gd name="T47" fmla="*/ 31 h 656"/>
                <a:gd name="T48" fmla="*/ 159 w 323"/>
                <a:gd name="T49" fmla="*/ 9 h 656"/>
                <a:gd name="T50" fmla="*/ 166 w 323"/>
                <a:gd name="T51" fmla="*/ 0 h 656"/>
                <a:gd name="T52" fmla="*/ 175 w 323"/>
                <a:gd name="T53" fmla="*/ 0 h 656"/>
                <a:gd name="T54" fmla="*/ 190 w 323"/>
                <a:gd name="T55" fmla="*/ 11 h 656"/>
                <a:gd name="T56" fmla="*/ 198 w 323"/>
                <a:gd name="T57" fmla="*/ 21 h 656"/>
                <a:gd name="T58" fmla="*/ 209 w 323"/>
                <a:gd name="T59" fmla="*/ 75 h 656"/>
                <a:gd name="T60" fmla="*/ 227 w 323"/>
                <a:gd name="T61" fmla="*/ 157 h 656"/>
                <a:gd name="T62" fmla="*/ 232 w 323"/>
                <a:gd name="T63" fmla="*/ 217 h 656"/>
                <a:gd name="T64" fmla="*/ 229 w 323"/>
                <a:gd name="T65" fmla="*/ 248 h 656"/>
                <a:gd name="T66" fmla="*/ 250 w 323"/>
                <a:gd name="T67" fmla="*/ 264 h 656"/>
                <a:gd name="T68" fmla="*/ 284 w 323"/>
                <a:gd name="T69" fmla="*/ 291 h 656"/>
                <a:gd name="T70" fmla="*/ 295 w 323"/>
                <a:gd name="T71" fmla="*/ 297 h 656"/>
                <a:gd name="T72" fmla="*/ 309 w 323"/>
                <a:gd name="T73" fmla="*/ 318 h 656"/>
                <a:gd name="T74" fmla="*/ 318 w 323"/>
                <a:gd name="T75" fmla="*/ 344 h 656"/>
                <a:gd name="T76" fmla="*/ 323 w 323"/>
                <a:gd name="T77" fmla="*/ 391 h 656"/>
                <a:gd name="T78" fmla="*/ 318 w 323"/>
                <a:gd name="T79" fmla="*/ 418 h 656"/>
                <a:gd name="T80" fmla="*/ 302 w 323"/>
                <a:gd name="T81" fmla="*/ 462 h 656"/>
                <a:gd name="T82" fmla="*/ 283 w 323"/>
                <a:gd name="T83" fmla="*/ 498 h 656"/>
                <a:gd name="T84" fmla="*/ 261 w 323"/>
                <a:gd name="T85" fmla="*/ 529 h 656"/>
                <a:gd name="T86" fmla="*/ 232 w 323"/>
                <a:gd name="T87" fmla="*/ 605 h 656"/>
                <a:gd name="T88" fmla="*/ 227 w 323"/>
                <a:gd name="T89" fmla="*/ 613 h 656"/>
                <a:gd name="T90" fmla="*/ 218 w 323"/>
                <a:gd name="T91" fmla="*/ 626 h 656"/>
                <a:gd name="T92" fmla="*/ 207 w 323"/>
                <a:gd name="T93" fmla="*/ 637 h 656"/>
                <a:gd name="T94" fmla="*/ 186 w 323"/>
                <a:gd name="T95" fmla="*/ 646 h 656"/>
                <a:gd name="T96" fmla="*/ 151 w 323"/>
                <a:gd name="T97" fmla="*/ 655 h 656"/>
                <a:gd name="T98" fmla="*/ 114 w 323"/>
                <a:gd name="T99" fmla="*/ 656 h 656"/>
                <a:gd name="T100" fmla="*/ 98 w 323"/>
                <a:gd name="T101" fmla="*/ 651 h 656"/>
                <a:gd name="T102" fmla="*/ 76 w 323"/>
                <a:gd name="T103" fmla="*/ 640 h 656"/>
                <a:gd name="T104" fmla="*/ 62 w 323"/>
                <a:gd name="T105" fmla="*/ 627 h 656"/>
                <a:gd name="T106" fmla="*/ 54 w 323"/>
                <a:gd name="T107" fmla="*/ 613 h 656"/>
                <a:gd name="T108" fmla="*/ 50 w 323"/>
                <a:gd name="T109" fmla="*/ 594 h 656"/>
                <a:gd name="T110" fmla="*/ 49 w 323"/>
                <a:gd name="T111" fmla="*/ 566 h 656"/>
                <a:gd name="T112" fmla="*/ 46 w 323"/>
                <a:gd name="T113" fmla="*/ 552 h 656"/>
                <a:gd name="T114" fmla="*/ 46 w 323"/>
                <a:gd name="T115" fmla="*/ 552 h 6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3" h="656">
                  <a:moveTo>
                    <a:pt x="46" y="552"/>
                  </a:moveTo>
                  <a:lnTo>
                    <a:pt x="46" y="529"/>
                  </a:lnTo>
                  <a:lnTo>
                    <a:pt x="4" y="389"/>
                  </a:lnTo>
                  <a:lnTo>
                    <a:pt x="4" y="389"/>
                  </a:lnTo>
                  <a:lnTo>
                    <a:pt x="4" y="379"/>
                  </a:lnTo>
                  <a:lnTo>
                    <a:pt x="3" y="368"/>
                  </a:lnTo>
                  <a:lnTo>
                    <a:pt x="1" y="358"/>
                  </a:lnTo>
                  <a:lnTo>
                    <a:pt x="0" y="347"/>
                  </a:lnTo>
                  <a:lnTo>
                    <a:pt x="1" y="343"/>
                  </a:lnTo>
                  <a:lnTo>
                    <a:pt x="3" y="337"/>
                  </a:lnTo>
                  <a:lnTo>
                    <a:pt x="6" y="333"/>
                  </a:lnTo>
                  <a:lnTo>
                    <a:pt x="10" y="327"/>
                  </a:lnTo>
                  <a:lnTo>
                    <a:pt x="15" y="323"/>
                  </a:lnTo>
                  <a:lnTo>
                    <a:pt x="22" y="319"/>
                  </a:lnTo>
                  <a:lnTo>
                    <a:pt x="32" y="315"/>
                  </a:lnTo>
                  <a:lnTo>
                    <a:pt x="43" y="311"/>
                  </a:lnTo>
                  <a:lnTo>
                    <a:pt x="43" y="311"/>
                  </a:lnTo>
                  <a:lnTo>
                    <a:pt x="40" y="297"/>
                  </a:lnTo>
                  <a:lnTo>
                    <a:pt x="40" y="290"/>
                  </a:lnTo>
                  <a:lnTo>
                    <a:pt x="42" y="283"/>
                  </a:lnTo>
                  <a:lnTo>
                    <a:pt x="46" y="276"/>
                  </a:lnTo>
                  <a:lnTo>
                    <a:pt x="53" y="271"/>
                  </a:lnTo>
                  <a:lnTo>
                    <a:pt x="62" y="265"/>
                  </a:lnTo>
                  <a:lnTo>
                    <a:pt x="76" y="261"/>
                  </a:lnTo>
                  <a:lnTo>
                    <a:pt x="76" y="261"/>
                  </a:lnTo>
                  <a:lnTo>
                    <a:pt x="76" y="251"/>
                  </a:lnTo>
                  <a:lnTo>
                    <a:pt x="78" y="244"/>
                  </a:lnTo>
                  <a:lnTo>
                    <a:pt x="82" y="240"/>
                  </a:lnTo>
                  <a:lnTo>
                    <a:pt x="86" y="237"/>
                  </a:lnTo>
                  <a:lnTo>
                    <a:pt x="93" y="236"/>
                  </a:lnTo>
                  <a:lnTo>
                    <a:pt x="100" y="236"/>
                  </a:lnTo>
                  <a:lnTo>
                    <a:pt x="116" y="237"/>
                  </a:lnTo>
                  <a:lnTo>
                    <a:pt x="116" y="237"/>
                  </a:lnTo>
                  <a:lnTo>
                    <a:pt x="119" y="226"/>
                  </a:lnTo>
                  <a:lnTo>
                    <a:pt x="121" y="221"/>
                  </a:lnTo>
                  <a:lnTo>
                    <a:pt x="125" y="217"/>
                  </a:lnTo>
                  <a:lnTo>
                    <a:pt x="129" y="214"/>
                  </a:lnTo>
                  <a:lnTo>
                    <a:pt x="136" y="211"/>
                  </a:lnTo>
                  <a:lnTo>
                    <a:pt x="146" y="211"/>
                  </a:lnTo>
                  <a:lnTo>
                    <a:pt x="157" y="211"/>
                  </a:lnTo>
                  <a:lnTo>
                    <a:pt x="157" y="211"/>
                  </a:lnTo>
                  <a:lnTo>
                    <a:pt x="154" y="189"/>
                  </a:lnTo>
                  <a:lnTo>
                    <a:pt x="153" y="165"/>
                  </a:lnTo>
                  <a:lnTo>
                    <a:pt x="151" y="143"/>
                  </a:lnTo>
                  <a:lnTo>
                    <a:pt x="151" y="121"/>
                  </a:lnTo>
                  <a:lnTo>
                    <a:pt x="153" y="75"/>
                  </a:lnTo>
                  <a:lnTo>
                    <a:pt x="155" y="31"/>
                  </a:lnTo>
                  <a:lnTo>
                    <a:pt x="155" y="31"/>
                  </a:lnTo>
                  <a:lnTo>
                    <a:pt x="157" y="18"/>
                  </a:lnTo>
                  <a:lnTo>
                    <a:pt x="159" y="9"/>
                  </a:lnTo>
                  <a:lnTo>
                    <a:pt x="164" y="3"/>
                  </a:lnTo>
                  <a:lnTo>
                    <a:pt x="166" y="0"/>
                  </a:lnTo>
                  <a:lnTo>
                    <a:pt x="169" y="0"/>
                  </a:lnTo>
                  <a:lnTo>
                    <a:pt x="175" y="0"/>
                  </a:lnTo>
                  <a:lnTo>
                    <a:pt x="182" y="4"/>
                  </a:lnTo>
                  <a:lnTo>
                    <a:pt x="190" y="11"/>
                  </a:lnTo>
                  <a:lnTo>
                    <a:pt x="198" y="21"/>
                  </a:lnTo>
                  <a:lnTo>
                    <a:pt x="198" y="21"/>
                  </a:lnTo>
                  <a:lnTo>
                    <a:pt x="204" y="49"/>
                  </a:lnTo>
                  <a:lnTo>
                    <a:pt x="209" y="75"/>
                  </a:lnTo>
                  <a:lnTo>
                    <a:pt x="223" y="129"/>
                  </a:lnTo>
                  <a:lnTo>
                    <a:pt x="227" y="157"/>
                  </a:lnTo>
                  <a:lnTo>
                    <a:pt x="230" y="185"/>
                  </a:lnTo>
                  <a:lnTo>
                    <a:pt x="232" y="217"/>
                  </a:lnTo>
                  <a:lnTo>
                    <a:pt x="230" y="232"/>
                  </a:lnTo>
                  <a:lnTo>
                    <a:pt x="229" y="248"/>
                  </a:lnTo>
                  <a:lnTo>
                    <a:pt x="229" y="248"/>
                  </a:lnTo>
                  <a:lnTo>
                    <a:pt x="250" y="264"/>
                  </a:lnTo>
                  <a:lnTo>
                    <a:pt x="284" y="291"/>
                  </a:lnTo>
                  <a:lnTo>
                    <a:pt x="284" y="291"/>
                  </a:lnTo>
                  <a:lnTo>
                    <a:pt x="290" y="294"/>
                  </a:lnTo>
                  <a:lnTo>
                    <a:pt x="295" y="297"/>
                  </a:lnTo>
                  <a:lnTo>
                    <a:pt x="304" y="307"/>
                  </a:lnTo>
                  <a:lnTo>
                    <a:pt x="309" y="318"/>
                  </a:lnTo>
                  <a:lnTo>
                    <a:pt x="313" y="330"/>
                  </a:lnTo>
                  <a:lnTo>
                    <a:pt x="318" y="344"/>
                  </a:lnTo>
                  <a:lnTo>
                    <a:pt x="320" y="359"/>
                  </a:lnTo>
                  <a:lnTo>
                    <a:pt x="323" y="391"/>
                  </a:lnTo>
                  <a:lnTo>
                    <a:pt x="323" y="391"/>
                  </a:lnTo>
                  <a:lnTo>
                    <a:pt x="318" y="418"/>
                  </a:lnTo>
                  <a:lnTo>
                    <a:pt x="311" y="441"/>
                  </a:lnTo>
                  <a:lnTo>
                    <a:pt x="302" y="462"/>
                  </a:lnTo>
                  <a:lnTo>
                    <a:pt x="294" y="481"/>
                  </a:lnTo>
                  <a:lnTo>
                    <a:pt x="283" y="498"/>
                  </a:lnTo>
                  <a:lnTo>
                    <a:pt x="273" y="515"/>
                  </a:lnTo>
                  <a:lnTo>
                    <a:pt x="261" y="529"/>
                  </a:lnTo>
                  <a:lnTo>
                    <a:pt x="250" y="542"/>
                  </a:lnTo>
                  <a:lnTo>
                    <a:pt x="232" y="605"/>
                  </a:lnTo>
                  <a:lnTo>
                    <a:pt x="232" y="605"/>
                  </a:lnTo>
                  <a:lnTo>
                    <a:pt x="227" y="613"/>
                  </a:lnTo>
                  <a:lnTo>
                    <a:pt x="223" y="620"/>
                  </a:lnTo>
                  <a:lnTo>
                    <a:pt x="218" y="626"/>
                  </a:lnTo>
                  <a:lnTo>
                    <a:pt x="212" y="631"/>
                  </a:lnTo>
                  <a:lnTo>
                    <a:pt x="207" y="637"/>
                  </a:lnTo>
                  <a:lnTo>
                    <a:pt x="200" y="641"/>
                  </a:lnTo>
                  <a:lnTo>
                    <a:pt x="186" y="646"/>
                  </a:lnTo>
                  <a:lnTo>
                    <a:pt x="169" y="652"/>
                  </a:lnTo>
                  <a:lnTo>
                    <a:pt x="151" y="655"/>
                  </a:lnTo>
                  <a:lnTo>
                    <a:pt x="133" y="656"/>
                  </a:lnTo>
                  <a:lnTo>
                    <a:pt x="114" y="656"/>
                  </a:lnTo>
                  <a:lnTo>
                    <a:pt x="114" y="656"/>
                  </a:lnTo>
                  <a:lnTo>
                    <a:pt x="98" y="651"/>
                  </a:lnTo>
                  <a:lnTo>
                    <a:pt x="87" y="645"/>
                  </a:lnTo>
                  <a:lnTo>
                    <a:pt x="76" y="640"/>
                  </a:lnTo>
                  <a:lnTo>
                    <a:pt x="68" y="633"/>
                  </a:lnTo>
                  <a:lnTo>
                    <a:pt x="62" y="627"/>
                  </a:lnTo>
                  <a:lnTo>
                    <a:pt x="57" y="620"/>
                  </a:lnTo>
                  <a:lnTo>
                    <a:pt x="54" y="613"/>
                  </a:lnTo>
                  <a:lnTo>
                    <a:pt x="51" y="606"/>
                  </a:lnTo>
                  <a:lnTo>
                    <a:pt x="50" y="594"/>
                  </a:lnTo>
                  <a:lnTo>
                    <a:pt x="49" y="580"/>
                  </a:lnTo>
                  <a:lnTo>
                    <a:pt x="49" y="566"/>
                  </a:lnTo>
                  <a:lnTo>
                    <a:pt x="46" y="552"/>
                  </a:lnTo>
                  <a:lnTo>
                    <a:pt x="46" y="552"/>
                  </a:lnTo>
                  <a:close/>
                  <a:moveTo>
                    <a:pt x="46" y="552"/>
                  </a:moveTo>
                  <a:lnTo>
                    <a:pt x="46" y="5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6" name="Freeform 403"/>
            <p:cNvSpPr/>
            <p:nvPr/>
          </p:nvSpPr>
          <p:spPr bwMode="auto">
            <a:xfrm>
              <a:off x="3451226" y="2803525"/>
              <a:ext cx="171450" cy="346075"/>
            </a:xfrm>
            <a:custGeom>
              <a:gdLst>
                <a:gd name="T0" fmla="*/ 46 w 323"/>
                <a:gd name="T1" fmla="*/ 529 h 656"/>
                <a:gd name="T2" fmla="*/ 4 w 323"/>
                <a:gd name="T3" fmla="*/ 389 h 656"/>
                <a:gd name="T4" fmla="*/ 3 w 323"/>
                <a:gd name="T5" fmla="*/ 368 h 656"/>
                <a:gd name="T6" fmla="*/ 0 w 323"/>
                <a:gd name="T7" fmla="*/ 347 h 656"/>
                <a:gd name="T8" fmla="*/ 3 w 323"/>
                <a:gd name="T9" fmla="*/ 337 h 656"/>
                <a:gd name="T10" fmla="*/ 10 w 323"/>
                <a:gd name="T11" fmla="*/ 327 h 656"/>
                <a:gd name="T12" fmla="*/ 22 w 323"/>
                <a:gd name="T13" fmla="*/ 319 h 656"/>
                <a:gd name="T14" fmla="*/ 43 w 323"/>
                <a:gd name="T15" fmla="*/ 311 h 656"/>
                <a:gd name="T16" fmla="*/ 40 w 323"/>
                <a:gd name="T17" fmla="*/ 297 h 656"/>
                <a:gd name="T18" fmla="*/ 42 w 323"/>
                <a:gd name="T19" fmla="*/ 283 h 656"/>
                <a:gd name="T20" fmla="*/ 53 w 323"/>
                <a:gd name="T21" fmla="*/ 271 h 656"/>
                <a:gd name="T22" fmla="*/ 76 w 323"/>
                <a:gd name="T23" fmla="*/ 261 h 656"/>
                <a:gd name="T24" fmla="*/ 76 w 323"/>
                <a:gd name="T25" fmla="*/ 251 h 656"/>
                <a:gd name="T26" fmla="*/ 82 w 323"/>
                <a:gd name="T27" fmla="*/ 240 h 656"/>
                <a:gd name="T28" fmla="*/ 93 w 323"/>
                <a:gd name="T29" fmla="*/ 236 h 656"/>
                <a:gd name="T30" fmla="*/ 116 w 323"/>
                <a:gd name="T31" fmla="*/ 237 h 656"/>
                <a:gd name="T32" fmla="*/ 119 w 323"/>
                <a:gd name="T33" fmla="*/ 226 h 656"/>
                <a:gd name="T34" fmla="*/ 125 w 323"/>
                <a:gd name="T35" fmla="*/ 217 h 656"/>
                <a:gd name="T36" fmla="*/ 136 w 323"/>
                <a:gd name="T37" fmla="*/ 211 h 656"/>
                <a:gd name="T38" fmla="*/ 157 w 323"/>
                <a:gd name="T39" fmla="*/ 211 h 656"/>
                <a:gd name="T40" fmla="*/ 154 w 323"/>
                <a:gd name="T41" fmla="*/ 189 h 656"/>
                <a:gd name="T42" fmla="*/ 151 w 323"/>
                <a:gd name="T43" fmla="*/ 143 h 656"/>
                <a:gd name="T44" fmla="*/ 153 w 323"/>
                <a:gd name="T45" fmla="*/ 75 h 656"/>
                <a:gd name="T46" fmla="*/ 155 w 323"/>
                <a:gd name="T47" fmla="*/ 31 h 656"/>
                <a:gd name="T48" fmla="*/ 159 w 323"/>
                <a:gd name="T49" fmla="*/ 9 h 656"/>
                <a:gd name="T50" fmla="*/ 166 w 323"/>
                <a:gd name="T51" fmla="*/ 0 h 656"/>
                <a:gd name="T52" fmla="*/ 175 w 323"/>
                <a:gd name="T53" fmla="*/ 0 h 656"/>
                <a:gd name="T54" fmla="*/ 190 w 323"/>
                <a:gd name="T55" fmla="*/ 11 h 656"/>
                <a:gd name="T56" fmla="*/ 198 w 323"/>
                <a:gd name="T57" fmla="*/ 21 h 656"/>
                <a:gd name="T58" fmla="*/ 209 w 323"/>
                <a:gd name="T59" fmla="*/ 75 h 656"/>
                <a:gd name="T60" fmla="*/ 227 w 323"/>
                <a:gd name="T61" fmla="*/ 157 h 656"/>
                <a:gd name="T62" fmla="*/ 232 w 323"/>
                <a:gd name="T63" fmla="*/ 217 h 656"/>
                <a:gd name="T64" fmla="*/ 229 w 323"/>
                <a:gd name="T65" fmla="*/ 248 h 656"/>
                <a:gd name="T66" fmla="*/ 250 w 323"/>
                <a:gd name="T67" fmla="*/ 264 h 656"/>
                <a:gd name="T68" fmla="*/ 284 w 323"/>
                <a:gd name="T69" fmla="*/ 291 h 656"/>
                <a:gd name="T70" fmla="*/ 295 w 323"/>
                <a:gd name="T71" fmla="*/ 297 h 656"/>
                <a:gd name="T72" fmla="*/ 309 w 323"/>
                <a:gd name="T73" fmla="*/ 318 h 656"/>
                <a:gd name="T74" fmla="*/ 318 w 323"/>
                <a:gd name="T75" fmla="*/ 344 h 656"/>
                <a:gd name="T76" fmla="*/ 323 w 323"/>
                <a:gd name="T77" fmla="*/ 391 h 656"/>
                <a:gd name="T78" fmla="*/ 318 w 323"/>
                <a:gd name="T79" fmla="*/ 418 h 656"/>
                <a:gd name="T80" fmla="*/ 302 w 323"/>
                <a:gd name="T81" fmla="*/ 462 h 656"/>
                <a:gd name="T82" fmla="*/ 283 w 323"/>
                <a:gd name="T83" fmla="*/ 498 h 656"/>
                <a:gd name="T84" fmla="*/ 261 w 323"/>
                <a:gd name="T85" fmla="*/ 529 h 656"/>
                <a:gd name="T86" fmla="*/ 232 w 323"/>
                <a:gd name="T87" fmla="*/ 605 h 656"/>
                <a:gd name="T88" fmla="*/ 227 w 323"/>
                <a:gd name="T89" fmla="*/ 613 h 656"/>
                <a:gd name="T90" fmla="*/ 218 w 323"/>
                <a:gd name="T91" fmla="*/ 626 h 656"/>
                <a:gd name="T92" fmla="*/ 207 w 323"/>
                <a:gd name="T93" fmla="*/ 637 h 656"/>
                <a:gd name="T94" fmla="*/ 186 w 323"/>
                <a:gd name="T95" fmla="*/ 646 h 656"/>
                <a:gd name="T96" fmla="*/ 151 w 323"/>
                <a:gd name="T97" fmla="*/ 655 h 656"/>
                <a:gd name="T98" fmla="*/ 114 w 323"/>
                <a:gd name="T99" fmla="*/ 656 h 656"/>
                <a:gd name="T100" fmla="*/ 98 w 323"/>
                <a:gd name="T101" fmla="*/ 651 h 656"/>
                <a:gd name="T102" fmla="*/ 76 w 323"/>
                <a:gd name="T103" fmla="*/ 640 h 656"/>
                <a:gd name="T104" fmla="*/ 62 w 323"/>
                <a:gd name="T105" fmla="*/ 627 h 656"/>
                <a:gd name="T106" fmla="*/ 54 w 323"/>
                <a:gd name="T107" fmla="*/ 613 h 656"/>
                <a:gd name="T108" fmla="*/ 50 w 323"/>
                <a:gd name="T109" fmla="*/ 594 h 656"/>
                <a:gd name="T110" fmla="*/ 49 w 323"/>
                <a:gd name="T111" fmla="*/ 566 h 656"/>
                <a:gd name="T112" fmla="*/ 46 w 323"/>
                <a:gd name="T113" fmla="*/ 552 h 6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3" h="656">
                  <a:moveTo>
                    <a:pt x="46" y="552"/>
                  </a:moveTo>
                  <a:lnTo>
                    <a:pt x="46" y="529"/>
                  </a:lnTo>
                  <a:lnTo>
                    <a:pt x="4" y="389"/>
                  </a:lnTo>
                  <a:lnTo>
                    <a:pt x="4" y="389"/>
                  </a:lnTo>
                  <a:lnTo>
                    <a:pt x="4" y="379"/>
                  </a:lnTo>
                  <a:lnTo>
                    <a:pt x="3" y="368"/>
                  </a:lnTo>
                  <a:lnTo>
                    <a:pt x="1" y="358"/>
                  </a:lnTo>
                  <a:lnTo>
                    <a:pt x="0" y="347"/>
                  </a:lnTo>
                  <a:lnTo>
                    <a:pt x="1" y="343"/>
                  </a:lnTo>
                  <a:lnTo>
                    <a:pt x="3" y="337"/>
                  </a:lnTo>
                  <a:lnTo>
                    <a:pt x="6" y="333"/>
                  </a:lnTo>
                  <a:lnTo>
                    <a:pt x="10" y="327"/>
                  </a:lnTo>
                  <a:lnTo>
                    <a:pt x="15" y="323"/>
                  </a:lnTo>
                  <a:lnTo>
                    <a:pt x="22" y="319"/>
                  </a:lnTo>
                  <a:lnTo>
                    <a:pt x="32" y="315"/>
                  </a:lnTo>
                  <a:lnTo>
                    <a:pt x="43" y="311"/>
                  </a:lnTo>
                  <a:lnTo>
                    <a:pt x="43" y="311"/>
                  </a:lnTo>
                  <a:lnTo>
                    <a:pt x="40" y="297"/>
                  </a:lnTo>
                  <a:lnTo>
                    <a:pt x="40" y="290"/>
                  </a:lnTo>
                  <a:lnTo>
                    <a:pt x="42" y="283"/>
                  </a:lnTo>
                  <a:lnTo>
                    <a:pt x="46" y="276"/>
                  </a:lnTo>
                  <a:lnTo>
                    <a:pt x="53" y="271"/>
                  </a:lnTo>
                  <a:lnTo>
                    <a:pt x="62" y="265"/>
                  </a:lnTo>
                  <a:lnTo>
                    <a:pt x="76" y="261"/>
                  </a:lnTo>
                  <a:lnTo>
                    <a:pt x="76" y="261"/>
                  </a:lnTo>
                  <a:lnTo>
                    <a:pt x="76" y="251"/>
                  </a:lnTo>
                  <a:lnTo>
                    <a:pt x="78" y="244"/>
                  </a:lnTo>
                  <a:lnTo>
                    <a:pt x="82" y="240"/>
                  </a:lnTo>
                  <a:lnTo>
                    <a:pt x="86" y="237"/>
                  </a:lnTo>
                  <a:lnTo>
                    <a:pt x="93" y="236"/>
                  </a:lnTo>
                  <a:lnTo>
                    <a:pt x="100" y="236"/>
                  </a:lnTo>
                  <a:lnTo>
                    <a:pt x="116" y="237"/>
                  </a:lnTo>
                  <a:lnTo>
                    <a:pt x="116" y="237"/>
                  </a:lnTo>
                  <a:lnTo>
                    <a:pt x="119" y="226"/>
                  </a:lnTo>
                  <a:lnTo>
                    <a:pt x="121" y="221"/>
                  </a:lnTo>
                  <a:lnTo>
                    <a:pt x="125" y="217"/>
                  </a:lnTo>
                  <a:lnTo>
                    <a:pt x="129" y="214"/>
                  </a:lnTo>
                  <a:lnTo>
                    <a:pt x="136" y="211"/>
                  </a:lnTo>
                  <a:lnTo>
                    <a:pt x="146" y="211"/>
                  </a:lnTo>
                  <a:lnTo>
                    <a:pt x="157" y="211"/>
                  </a:lnTo>
                  <a:lnTo>
                    <a:pt x="157" y="211"/>
                  </a:lnTo>
                  <a:lnTo>
                    <a:pt x="154" y="189"/>
                  </a:lnTo>
                  <a:lnTo>
                    <a:pt x="153" y="165"/>
                  </a:lnTo>
                  <a:lnTo>
                    <a:pt x="151" y="143"/>
                  </a:lnTo>
                  <a:lnTo>
                    <a:pt x="151" y="121"/>
                  </a:lnTo>
                  <a:lnTo>
                    <a:pt x="153" y="75"/>
                  </a:lnTo>
                  <a:lnTo>
                    <a:pt x="155" y="31"/>
                  </a:lnTo>
                  <a:lnTo>
                    <a:pt x="155" y="31"/>
                  </a:lnTo>
                  <a:lnTo>
                    <a:pt x="157" y="18"/>
                  </a:lnTo>
                  <a:lnTo>
                    <a:pt x="159" y="9"/>
                  </a:lnTo>
                  <a:lnTo>
                    <a:pt x="164" y="3"/>
                  </a:lnTo>
                  <a:lnTo>
                    <a:pt x="166" y="0"/>
                  </a:lnTo>
                  <a:lnTo>
                    <a:pt x="169" y="0"/>
                  </a:lnTo>
                  <a:lnTo>
                    <a:pt x="175" y="0"/>
                  </a:lnTo>
                  <a:lnTo>
                    <a:pt x="182" y="4"/>
                  </a:lnTo>
                  <a:lnTo>
                    <a:pt x="190" y="11"/>
                  </a:lnTo>
                  <a:lnTo>
                    <a:pt x="198" y="21"/>
                  </a:lnTo>
                  <a:lnTo>
                    <a:pt x="198" y="21"/>
                  </a:lnTo>
                  <a:lnTo>
                    <a:pt x="204" y="49"/>
                  </a:lnTo>
                  <a:lnTo>
                    <a:pt x="209" y="75"/>
                  </a:lnTo>
                  <a:lnTo>
                    <a:pt x="223" y="129"/>
                  </a:lnTo>
                  <a:lnTo>
                    <a:pt x="227" y="157"/>
                  </a:lnTo>
                  <a:lnTo>
                    <a:pt x="230" y="185"/>
                  </a:lnTo>
                  <a:lnTo>
                    <a:pt x="232" y="217"/>
                  </a:lnTo>
                  <a:lnTo>
                    <a:pt x="230" y="232"/>
                  </a:lnTo>
                  <a:lnTo>
                    <a:pt x="229" y="248"/>
                  </a:lnTo>
                  <a:lnTo>
                    <a:pt x="229" y="248"/>
                  </a:lnTo>
                  <a:lnTo>
                    <a:pt x="250" y="264"/>
                  </a:lnTo>
                  <a:lnTo>
                    <a:pt x="284" y="291"/>
                  </a:lnTo>
                  <a:lnTo>
                    <a:pt x="284" y="291"/>
                  </a:lnTo>
                  <a:lnTo>
                    <a:pt x="290" y="294"/>
                  </a:lnTo>
                  <a:lnTo>
                    <a:pt x="295" y="297"/>
                  </a:lnTo>
                  <a:lnTo>
                    <a:pt x="304" y="307"/>
                  </a:lnTo>
                  <a:lnTo>
                    <a:pt x="309" y="318"/>
                  </a:lnTo>
                  <a:lnTo>
                    <a:pt x="313" y="330"/>
                  </a:lnTo>
                  <a:lnTo>
                    <a:pt x="318" y="344"/>
                  </a:lnTo>
                  <a:lnTo>
                    <a:pt x="320" y="359"/>
                  </a:lnTo>
                  <a:lnTo>
                    <a:pt x="323" y="391"/>
                  </a:lnTo>
                  <a:lnTo>
                    <a:pt x="323" y="391"/>
                  </a:lnTo>
                  <a:lnTo>
                    <a:pt x="318" y="418"/>
                  </a:lnTo>
                  <a:lnTo>
                    <a:pt x="311" y="441"/>
                  </a:lnTo>
                  <a:lnTo>
                    <a:pt x="302" y="462"/>
                  </a:lnTo>
                  <a:lnTo>
                    <a:pt x="294" y="481"/>
                  </a:lnTo>
                  <a:lnTo>
                    <a:pt x="283" y="498"/>
                  </a:lnTo>
                  <a:lnTo>
                    <a:pt x="273" y="515"/>
                  </a:lnTo>
                  <a:lnTo>
                    <a:pt x="261" y="529"/>
                  </a:lnTo>
                  <a:lnTo>
                    <a:pt x="250" y="542"/>
                  </a:lnTo>
                  <a:lnTo>
                    <a:pt x="232" y="605"/>
                  </a:lnTo>
                  <a:lnTo>
                    <a:pt x="232" y="605"/>
                  </a:lnTo>
                  <a:lnTo>
                    <a:pt x="227" y="613"/>
                  </a:lnTo>
                  <a:lnTo>
                    <a:pt x="223" y="620"/>
                  </a:lnTo>
                  <a:lnTo>
                    <a:pt x="218" y="626"/>
                  </a:lnTo>
                  <a:lnTo>
                    <a:pt x="212" y="631"/>
                  </a:lnTo>
                  <a:lnTo>
                    <a:pt x="207" y="637"/>
                  </a:lnTo>
                  <a:lnTo>
                    <a:pt x="200" y="641"/>
                  </a:lnTo>
                  <a:lnTo>
                    <a:pt x="186" y="646"/>
                  </a:lnTo>
                  <a:lnTo>
                    <a:pt x="169" y="652"/>
                  </a:lnTo>
                  <a:lnTo>
                    <a:pt x="151" y="655"/>
                  </a:lnTo>
                  <a:lnTo>
                    <a:pt x="133" y="656"/>
                  </a:lnTo>
                  <a:lnTo>
                    <a:pt x="114" y="656"/>
                  </a:lnTo>
                  <a:lnTo>
                    <a:pt x="114" y="656"/>
                  </a:lnTo>
                  <a:lnTo>
                    <a:pt x="98" y="651"/>
                  </a:lnTo>
                  <a:lnTo>
                    <a:pt x="87" y="645"/>
                  </a:lnTo>
                  <a:lnTo>
                    <a:pt x="76" y="640"/>
                  </a:lnTo>
                  <a:lnTo>
                    <a:pt x="68" y="633"/>
                  </a:lnTo>
                  <a:lnTo>
                    <a:pt x="62" y="627"/>
                  </a:lnTo>
                  <a:lnTo>
                    <a:pt x="57" y="620"/>
                  </a:lnTo>
                  <a:lnTo>
                    <a:pt x="54" y="613"/>
                  </a:lnTo>
                  <a:lnTo>
                    <a:pt x="51" y="606"/>
                  </a:lnTo>
                  <a:lnTo>
                    <a:pt x="50" y="594"/>
                  </a:lnTo>
                  <a:lnTo>
                    <a:pt x="49" y="580"/>
                  </a:lnTo>
                  <a:lnTo>
                    <a:pt x="49" y="566"/>
                  </a:lnTo>
                  <a:lnTo>
                    <a:pt x="46" y="552"/>
                  </a:lnTo>
                  <a:lnTo>
                    <a:pt x="46" y="5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7" name="Line 404"/>
            <p:cNvSpPr>
              <a:spLocks noChangeShapeType="1"/>
            </p:cNvSpPr>
            <p:nvPr/>
          </p:nvSpPr>
          <p:spPr bwMode="auto">
            <a:xfrm flipH="1">
              <a:off x="3475038" y="30956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78" name="Freeform 405"/>
            <p:cNvSpPr/>
            <p:nvPr/>
          </p:nvSpPr>
          <p:spPr bwMode="auto">
            <a:xfrm>
              <a:off x="3451226" y="2803525"/>
              <a:ext cx="171450" cy="346075"/>
            </a:xfrm>
            <a:custGeom>
              <a:gdLst>
                <a:gd name="T0" fmla="*/ 46 w 323"/>
                <a:gd name="T1" fmla="*/ 529 h 656"/>
                <a:gd name="T2" fmla="*/ 4 w 323"/>
                <a:gd name="T3" fmla="*/ 389 h 656"/>
                <a:gd name="T4" fmla="*/ 3 w 323"/>
                <a:gd name="T5" fmla="*/ 368 h 656"/>
                <a:gd name="T6" fmla="*/ 0 w 323"/>
                <a:gd name="T7" fmla="*/ 347 h 656"/>
                <a:gd name="T8" fmla="*/ 3 w 323"/>
                <a:gd name="T9" fmla="*/ 337 h 656"/>
                <a:gd name="T10" fmla="*/ 10 w 323"/>
                <a:gd name="T11" fmla="*/ 327 h 656"/>
                <a:gd name="T12" fmla="*/ 22 w 323"/>
                <a:gd name="T13" fmla="*/ 319 h 656"/>
                <a:gd name="T14" fmla="*/ 43 w 323"/>
                <a:gd name="T15" fmla="*/ 311 h 656"/>
                <a:gd name="T16" fmla="*/ 40 w 323"/>
                <a:gd name="T17" fmla="*/ 297 h 656"/>
                <a:gd name="T18" fmla="*/ 42 w 323"/>
                <a:gd name="T19" fmla="*/ 283 h 656"/>
                <a:gd name="T20" fmla="*/ 53 w 323"/>
                <a:gd name="T21" fmla="*/ 271 h 656"/>
                <a:gd name="T22" fmla="*/ 76 w 323"/>
                <a:gd name="T23" fmla="*/ 261 h 656"/>
                <a:gd name="T24" fmla="*/ 76 w 323"/>
                <a:gd name="T25" fmla="*/ 251 h 656"/>
                <a:gd name="T26" fmla="*/ 82 w 323"/>
                <a:gd name="T27" fmla="*/ 240 h 656"/>
                <a:gd name="T28" fmla="*/ 93 w 323"/>
                <a:gd name="T29" fmla="*/ 236 h 656"/>
                <a:gd name="T30" fmla="*/ 116 w 323"/>
                <a:gd name="T31" fmla="*/ 237 h 656"/>
                <a:gd name="T32" fmla="*/ 119 w 323"/>
                <a:gd name="T33" fmla="*/ 226 h 656"/>
                <a:gd name="T34" fmla="*/ 125 w 323"/>
                <a:gd name="T35" fmla="*/ 217 h 656"/>
                <a:gd name="T36" fmla="*/ 136 w 323"/>
                <a:gd name="T37" fmla="*/ 211 h 656"/>
                <a:gd name="T38" fmla="*/ 157 w 323"/>
                <a:gd name="T39" fmla="*/ 211 h 656"/>
                <a:gd name="T40" fmla="*/ 154 w 323"/>
                <a:gd name="T41" fmla="*/ 189 h 656"/>
                <a:gd name="T42" fmla="*/ 151 w 323"/>
                <a:gd name="T43" fmla="*/ 143 h 656"/>
                <a:gd name="T44" fmla="*/ 153 w 323"/>
                <a:gd name="T45" fmla="*/ 75 h 656"/>
                <a:gd name="T46" fmla="*/ 155 w 323"/>
                <a:gd name="T47" fmla="*/ 31 h 656"/>
                <a:gd name="T48" fmla="*/ 159 w 323"/>
                <a:gd name="T49" fmla="*/ 9 h 656"/>
                <a:gd name="T50" fmla="*/ 166 w 323"/>
                <a:gd name="T51" fmla="*/ 0 h 656"/>
                <a:gd name="T52" fmla="*/ 175 w 323"/>
                <a:gd name="T53" fmla="*/ 0 h 656"/>
                <a:gd name="T54" fmla="*/ 190 w 323"/>
                <a:gd name="T55" fmla="*/ 11 h 656"/>
                <a:gd name="T56" fmla="*/ 198 w 323"/>
                <a:gd name="T57" fmla="*/ 21 h 656"/>
                <a:gd name="T58" fmla="*/ 209 w 323"/>
                <a:gd name="T59" fmla="*/ 75 h 656"/>
                <a:gd name="T60" fmla="*/ 227 w 323"/>
                <a:gd name="T61" fmla="*/ 157 h 656"/>
                <a:gd name="T62" fmla="*/ 232 w 323"/>
                <a:gd name="T63" fmla="*/ 217 h 656"/>
                <a:gd name="T64" fmla="*/ 229 w 323"/>
                <a:gd name="T65" fmla="*/ 248 h 656"/>
                <a:gd name="T66" fmla="*/ 250 w 323"/>
                <a:gd name="T67" fmla="*/ 264 h 656"/>
                <a:gd name="T68" fmla="*/ 284 w 323"/>
                <a:gd name="T69" fmla="*/ 291 h 656"/>
                <a:gd name="T70" fmla="*/ 295 w 323"/>
                <a:gd name="T71" fmla="*/ 297 h 656"/>
                <a:gd name="T72" fmla="*/ 309 w 323"/>
                <a:gd name="T73" fmla="*/ 318 h 656"/>
                <a:gd name="T74" fmla="*/ 318 w 323"/>
                <a:gd name="T75" fmla="*/ 344 h 656"/>
                <a:gd name="T76" fmla="*/ 323 w 323"/>
                <a:gd name="T77" fmla="*/ 391 h 656"/>
                <a:gd name="T78" fmla="*/ 318 w 323"/>
                <a:gd name="T79" fmla="*/ 418 h 656"/>
                <a:gd name="T80" fmla="*/ 302 w 323"/>
                <a:gd name="T81" fmla="*/ 462 h 656"/>
                <a:gd name="T82" fmla="*/ 283 w 323"/>
                <a:gd name="T83" fmla="*/ 498 h 656"/>
                <a:gd name="T84" fmla="*/ 261 w 323"/>
                <a:gd name="T85" fmla="*/ 529 h 656"/>
                <a:gd name="T86" fmla="*/ 232 w 323"/>
                <a:gd name="T87" fmla="*/ 605 h 656"/>
                <a:gd name="T88" fmla="*/ 227 w 323"/>
                <a:gd name="T89" fmla="*/ 613 h 656"/>
                <a:gd name="T90" fmla="*/ 218 w 323"/>
                <a:gd name="T91" fmla="*/ 626 h 656"/>
                <a:gd name="T92" fmla="*/ 207 w 323"/>
                <a:gd name="T93" fmla="*/ 637 h 656"/>
                <a:gd name="T94" fmla="*/ 186 w 323"/>
                <a:gd name="T95" fmla="*/ 646 h 656"/>
                <a:gd name="T96" fmla="*/ 151 w 323"/>
                <a:gd name="T97" fmla="*/ 655 h 656"/>
                <a:gd name="T98" fmla="*/ 114 w 323"/>
                <a:gd name="T99" fmla="*/ 656 h 656"/>
                <a:gd name="T100" fmla="*/ 98 w 323"/>
                <a:gd name="T101" fmla="*/ 651 h 656"/>
                <a:gd name="T102" fmla="*/ 76 w 323"/>
                <a:gd name="T103" fmla="*/ 640 h 656"/>
                <a:gd name="T104" fmla="*/ 62 w 323"/>
                <a:gd name="T105" fmla="*/ 627 h 656"/>
                <a:gd name="T106" fmla="*/ 54 w 323"/>
                <a:gd name="T107" fmla="*/ 613 h 656"/>
                <a:gd name="T108" fmla="*/ 50 w 323"/>
                <a:gd name="T109" fmla="*/ 594 h 656"/>
                <a:gd name="T110" fmla="*/ 49 w 323"/>
                <a:gd name="T111" fmla="*/ 566 h 656"/>
                <a:gd name="T112" fmla="*/ 46 w 323"/>
                <a:gd name="T113" fmla="*/ 552 h 6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3" h="656">
                  <a:moveTo>
                    <a:pt x="46" y="552"/>
                  </a:moveTo>
                  <a:lnTo>
                    <a:pt x="46" y="529"/>
                  </a:lnTo>
                  <a:lnTo>
                    <a:pt x="4" y="389"/>
                  </a:lnTo>
                  <a:lnTo>
                    <a:pt x="4" y="389"/>
                  </a:lnTo>
                  <a:lnTo>
                    <a:pt x="4" y="379"/>
                  </a:lnTo>
                  <a:lnTo>
                    <a:pt x="3" y="368"/>
                  </a:lnTo>
                  <a:lnTo>
                    <a:pt x="1" y="358"/>
                  </a:lnTo>
                  <a:lnTo>
                    <a:pt x="0" y="347"/>
                  </a:lnTo>
                  <a:lnTo>
                    <a:pt x="1" y="343"/>
                  </a:lnTo>
                  <a:lnTo>
                    <a:pt x="3" y="337"/>
                  </a:lnTo>
                  <a:lnTo>
                    <a:pt x="6" y="333"/>
                  </a:lnTo>
                  <a:lnTo>
                    <a:pt x="10" y="327"/>
                  </a:lnTo>
                  <a:lnTo>
                    <a:pt x="15" y="323"/>
                  </a:lnTo>
                  <a:lnTo>
                    <a:pt x="22" y="319"/>
                  </a:lnTo>
                  <a:lnTo>
                    <a:pt x="32" y="315"/>
                  </a:lnTo>
                  <a:lnTo>
                    <a:pt x="43" y="311"/>
                  </a:lnTo>
                  <a:lnTo>
                    <a:pt x="43" y="311"/>
                  </a:lnTo>
                  <a:lnTo>
                    <a:pt x="40" y="297"/>
                  </a:lnTo>
                  <a:lnTo>
                    <a:pt x="40" y="290"/>
                  </a:lnTo>
                  <a:lnTo>
                    <a:pt x="42" y="283"/>
                  </a:lnTo>
                  <a:lnTo>
                    <a:pt x="46" y="278"/>
                  </a:lnTo>
                  <a:lnTo>
                    <a:pt x="53" y="271"/>
                  </a:lnTo>
                  <a:lnTo>
                    <a:pt x="62" y="265"/>
                  </a:lnTo>
                  <a:lnTo>
                    <a:pt x="76" y="261"/>
                  </a:lnTo>
                  <a:lnTo>
                    <a:pt x="76" y="261"/>
                  </a:lnTo>
                  <a:lnTo>
                    <a:pt x="76" y="251"/>
                  </a:lnTo>
                  <a:lnTo>
                    <a:pt x="78" y="244"/>
                  </a:lnTo>
                  <a:lnTo>
                    <a:pt x="82" y="240"/>
                  </a:lnTo>
                  <a:lnTo>
                    <a:pt x="86" y="237"/>
                  </a:lnTo>
                  <a:lnTo>
                    <a:pt x="93" y="236"/>
                  </a:lnTo>
                  <a:lnTo>
                    <a:pt x="100" y="236"/>
                  </a:lnTo>
                  <a:lnTo>
                    <a:pt x="116" y="237"/>
                  </a:lnTo>
                  <a:lnTo>
                    <a:pt x="116" y="237"/>
                  </a:lnTo>
                  <a:lnTo>
                    <a:pt x="119" y="226"/>
                  </a:lnTo>
                  <a:lnTo>
                    <a:pt x="121" y="221"/>
                  </a:lnTo>
                  <a:lnTo>
                    <a:pt x="125" y="217"/>
                  </a:lnTo>
                  <a:lnTo>
                    <a:pt x="129" y="214"/>
                  </a:lnTo>
                  <a:lnTo>
                    <a:pt x="136" y="211"/>
                  </a:lnTo>
                  <a:lnTo>
                    <a:pt x="146" y="211"/>
                  </a:lnTo>
                  <a:lnTo>
                    <a:pt x="157" y="211"/>
                  </a:lnTo>
                  <a:lnTo>
                    <a:pt x="157" y="211"/>
                  </a:lnTo>
                  <a:lnTo>
                    <a:pt x="154" y="189"/>
                  </a:lnTo>
                  <a:lnTo>
                    <a:pt x="153" y="165"/>
                  </a:lnTo>
                  <a:lnTo>
                    <a:pt x="151" y="143"/>
                  </a:lnTo>
                  <a:lnTo>
                    <a:pt x="151" y="121"/>
                  </a:lnTo>
                  <a:lnTo>
                    <a:pt x="153" y="75"/>
                  </a:lnTo>
                  <a:lnTo>
                    <a:pt x="155" y="31"/>
                  </a:lnTo>
                  <a:lnTo>
                    <a:pt x="155" y="31"/>
                  </a:lnTo>
                  <a:lnTo>
                    <a:pt x="157" y="18"/>
                  </a:lnTo>
                  <a:lnTo>
                    <a:pt x="159" y="9"/>
                  </a:lnTo>
                  <a:lnTo>
                    <a:pt x="164" y="3"/>
                  </a:lnTo>
                  <a:lnTo>
                    <a:pt x="166" y="0"/>
                  </a:lnTo>
                  <a:lnTo>
                    <a:pt x="169" y="0"/>
                  </a:lnTo>
                  <a:lnTo>
                    <a:pt x="175" y="0"/>
                  </a:lnTo>
                  <a:lnTo>
                    <a:pt x="182" y="4"/>
                  </a:lnTo>
                  <a:lnTo>
                    <a:pt x="190" y="11"/>
                  </a:lnTo>
                  <a:lnTo>
                    <a:pt x="198" y="21"/>
                  </a:lnTo>
                  <a:lnTo>
                    <a:pt x="198" y="21"/>
                  </a:lnTo>
                  <a:lnTo>
                    <a:pt x="204" y="49"/>
                  </a:lnTo>
                  <a:lnTo>
                    <a:pt x="209" y="75"/>
                  </a:lnTo>
                  <a:lnTo>
                    <a:pt x="223" y="129"/>
                  </a:lnTo>
                  <a:lnTo>
                    <a:pt x="227" y="157"/>
                  </a:lnTo>
                  <a:lnTo>
                    <a:pt x="230" y="185"/>
                  </a:lnTo>
                  <a:lnTo>
                    <a:pt x="232" y="217"/>
                  </a:lnTo>
                  <a:lnTo>
                    <a:pt x="230" y="232"/>
                  </a:lnTo>
                  <a:lnTo>
                    <a:pt x="229" y="248"/>
                  </a:lnTo>
                  <a:lnTo>
                    <a:pt x="229" y="248"/>
                  </a:lnTo>
                  <a:lnTo>
                    <a:pt x="250" y="264"/>
                  </a:lnTo>
                  <a:lnTo>
                    <a:pt x="284" y="291"/>
                  </a:lnTo>
                  <a:lnTo>
                    <a:pt x="284" y="291"/>
                  </a:lnTo>
                  <a:lnTo>
                    <a:pt x="290" y="294"/>
                  </a:lnTo>
                  <a:lnTo>
                    <a:pt x="295" y="297"/>
                  </a:lnTo>
                  <a:lnTo>
                    <a:pt x="304" y="307"/>
                  </a:lnTo>
                  <a:lnTo>
                    <a:pt x="309" y="318"/>
                  </a:lnTo>
                  <a:lnTo>
                    <a:pt x="313" y="330"/>
                  </a:lnTo>
                  <a:lnTo>
                    <a:pt x="318" y="344"/>
                  </a:lnTo>
                  <a:lnTo>
                    <a:pt x="320" y="359"/>
                  </a:lnTo>
                  <a:lnTo>
                    <a:pt x="323" y="391"/>
                  </a:lnTo>
                  <a:lnTo>
                    <a:pt x="323" y="391"/>
                  </a:lnTo>
                  <a:lnTo>
                    <a:pt x="318" y="418"/>
                  </a:lnTo>
                  <a:lnTo>
                    <a:pt x="311" y="441"/>
                  </a:lnTo>
                  <a:lnTo>
                    <a:pt x="302" y="462"/>
                  </a:lnTo>
                  <a:lnTo>
                    <a:pt x="294" y="481"/>
                  </a:lnTo>
                  <a:lnTo>
                    <a:pt x="283" y="498"/>
                  </a:lnTo>
                  <a:lnTo>
                    <a:pt x="273" y="515"/>
                  </a:lnTo>
                  <a:lnTo>
                    <a:pt x="261" y="529"/>
                  </a:lnTo>
                  <a:lnTo>
                    <a:pt x="250" y="542"/>
                  </a:lnTo>
                  <a:lnTo>
                    <a:pt x="232" y="605"/>
                  </a:lnTo>
                  <a:lnTo>
                    <a:pt x="232" y="605"/>
                  </a:lnTo>
                  <a:lnTo>
                    <a:pt x="227" y="613"/>
                  </a:lnTo>
                  <a:lnTo>
                    <a:pt x="223" y="620"/>
                  </a:lnTo>
                  <a:lnTo>
                    <a:pt x="218" y="626"/>
                  </a:lnTo>
                  <a:lnTo>
                    <a:pt x="212" y="631"/>
                  </a:lnTo>
                  <a:lnTo>
                    <a:pt x="207" y="637"/>
                  </a:lnTo>
                  <a:lnTo>
                    <a:pt x="200" y="641"/>
                  </a:lnTo>
                  <a:lnTo>
                    <a:pt x="186" y="646"/>
                  </a:lnTo>
                  <a:lnTo>
                    <a:pt x="169" y="652"/>
                  </a:lnTo>
                  <a:lnTo>
                    <a:pt x="151" y="655"/>
                  </a:lnTo>
                  <a:lnTo>
                    <a:pt x="133" y="656"/>
                  </a:lnTo>
                  <a:lnTo>
                    <a:pt x="114" y="656"/>
                  </a:lnTo>
                  <a:lnTo>
                    <a:pt x="114" y="656"/>
                  </a:lnTo>
                  <a:lnTo>
                    <a:pt x="98" y="651"/>
                  </a:lnTo>
                  <a:lnTo>
                    <a:pt x="87" y="645"/>
                  </a:lnTo>
                  <a:lnTo>
                    <a:pt x="76" y="640"/>
                  </a:lnTo>
                  <a:lnTo>
                    <a:pt x="68" y="633"/>
                  </a:lnTo>
                  <a:lnTo>
                    <a:pt x="62" y="627"/>
                  </a:lnTo>
                  <a:lnTo>
                    <a:pt x="57" y="620"/>
                  </a:lnTo>
                  <a:lnTo>
                    <a:pt x="54" y="613"/>
                  </a:lnTo>
                  <a:lnTo>
                    <a:pt x="51" y="606"/>
                  </a:lnTo>
                  <a:lnTo>
                    <a:pt x="50" y="594"/>
                  </a:lnTo>
                  <a:lnTo>
                    <a:pt x="49" y="580"/>
                  </a:lnTo>
                  <a:lnTo>
                    <a:pt x="49" y="566"/>
                  </a:lnTo>
                  <a:lnTo>
                    <a:pt x="46" y="552"/>
                  </a:lnTo>
                  <a:lnTo>
                    <a:pt x="46" y="552"/>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79" name="Line 406"/>
            <p:cNvSpPr>
              <a:spLocks noChangeShapeType="1"/>
            </p:cNvSpPr>
            <p:nvPr/>
          </p:nvSpPr>
          <p:spPr bwMode="auto">
            <a:xfrm flipH="1">
              <a:off x="3475038" y="309562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80" name="Freeform 407"/>
            <p:cNvSpPr>
              <a:spLocks noEditPoints="1"/>
            </p:cNvSpPr>
            <p:nvPr/>
          </p:nvSpPr>
          <p:spPr bwMode="auto">
            <a:xfrm>
              <a:off x="3436938" y="3078163"/>
              <a:ext cx="150813" cy="158750"/>
            </a:xfrm>
            <a:custGeom>
              <a:gdLst>
                <a:gd name="T0" fmla="*/ 66 w 285"/>
                <a:gd name="T1" fmla="*/ 0 h 302"/>
                <a:gd name="T2" fmla="*/ 11 w 285"/>
                <a:gd name="T3" fmla="*/ 143 h 302"/>
                <a:gd name="T4" fmla="*/ 11 w 285"/>
                <a:gd name="T5" fmla="*/ 143 h 302"/>
                <a:gd name="T6" fmla="*/ 4 w 285"/>
                <a:gd name="T7" fmla="*/ 168 h 302"/>
                <a:gd name="T8" fmla="*/ 1 w 285"/>
                <a:gd name="T9" fmla="*/ 182 h 302"/>
                <a:gd name="T10" fmla="*/ 0 w 285"/>
                <a:gd name="T11" fmla="*/ 194 h 302"/>
                <a:gd name="T12" fmla="*/ 0 w 285"/>
                <a:gd name="T13" fmla="*/ 209 h 302"/>
                <a:gd name="T14" fmla="*/ 0 w 285"/>
                <a:gd name="T15" fmla="*/ 225 h 302"/>
                <a:gd name="T16" fmla="*/ 1 w 285"/>
                <a:gd name="T17" fmla="*/ 240 h 302"/>
                <a:gd name="T18" fmla="*/ 5 w 285"/>
                <a:gd name="T19" fmla="*/ 256 h 302"/>
                <a:gd name="T20" fmla="*/ 5 w 285"/>
                <a:gd name="T21" fmla="*/ 256 h 302"/>
                <a:gd name="T22" fmla="*/ 33 w 285"/>
                <a:gd name="T23" fmla="*/ 272 h 302"/>
                <a:gd name="T24" fmla="*/ 61 w 285"/>
                <a:gd name="T25" fmla="*/ 286 h 302"/>
                <a:gd name="T26" fmla="*/ 75 w 285"/>
                <a:gd name="T27" fmla="*/ 291 h 302"/>
                <a:gd name="T28" fmla="*/ 90 w 285"/>
                <a:gd name="T29" fmla="*/ 295 h 302"/>
                <a:gd name="T30" fmla="*/ 104 w 285"/>
                <a:gd name="T31" fmla="*/ 298 h 302"/>
                <a:gd name="T32" fmla="*/ 118 w 285"/>
                <a:gd name="T33" fmla="*/ 301 h 302"/>
                <a:gd name="T34" fmla="*/ 131 w 285"/>
                <a:gd name="T35" fmla="*/ 302 h 302"/>
                <a:gd name="T36" fmla="*/ 145 w 285"/>
                <a:gd name="T37" fmla="*/ 301 h 302"/>
                <a:gd name="T38" fmla="*/ 159 w 285"/>
                <a:gd name="T39" fmla="*/ 298 h 302"/>
                <a:gd name="T40" fmla="*/ 173 w 285"/>
                <a:gd name="T41" fmla="*/ 294 h 302"/>
                <a:gd name="T42" fmla="*/ 187 w 285"/>
                <a:gd name="T43" fmla="*/ 288 h 302"/>
                <a:gd name="T44" fmla="*/ 201 w 285"/>
                <a:gd name="T45" fmla="*/ 280 h 302"/>
                <a:gd name="T46" fmla="*/ 216 w 285"/>
                <a:gd name="T47" fmla="*/ 269 h 302"/>
                <a:gd name="T48" fmla="*/ 230 w 285"/>
                <a:gd name="T49" fmla="*/ 256 h 302"/>
                <a:gd name="T50" fmla="*/ 230 w 285"/>
                <a:gd name="T51" fmla="*/ 256 h 302"/>
                <a:gd name="T52" fmla="*/ 228 w 285"/>
                <a:gd name="T53" fmla="*/ 243 h 302"/>
                <a:gd name="T54" fmla="*/ 230 w 285"/>
                <a:gd name="T55" fmla="*/ 227 h 302"/>
                <a:gd name="T56" fmla="*/ 231 w 285"/>
                <a:gd name="T57" fmla="*/ 213 h 302"/>
                <a:gd name="T58" fmla="*/ 234 w 285"/>
                <a:gd name="T59" fmla="*/ 200 h 302"/>
                <a:gd name="T60" fmla="*/ 240 w 285"/>
                <a:gd name="T61" fmla="*/ 170 h 302"/>
                <a:gd name="T62" fmla="*/ 249 w 285"/>
                <a:gd name="T63" fmla="*/ 141 h 302"/>
                <a:gd name="T64" fmla="*/ 269 w 285"/>
                <a:gd name="T65" fmla="*/ 84 h 302"/>
                <a:gd name="T66" fmla="*/ 278 w 285"/>
                <a:gd name="T67" fmla="*/ 55 h 302"/>
                <a:gd name="T68" fmla="*/ 285 w 285"/>
                <a:gd name="T69" fmla="*/ 26 h 302"/>
                <a:gd name="T70" fmla="*/ 285 w 285"/>
                <a:gd name="T71" fmla="*/ 26 h 302"/>
                <a:gd name="T72" fmla="*/ 260 w 285"/>
                <a:gd name="T73" fmla="*/ 59 h 302"/>
                <a:gd name="T74" fmla="*/ 246 w 285"/>
                <a:gd name="T75" fmla="*/ 75 h 302"/>
                <a:gd name="T76" fmla="*/ 240 w 285"/>
                <a:gd name="T77" fmla="*/ 82 h 302"/>
                <a:gd name="T78" fmla="*/ 231 w 285"/>
                <a:gd name="T79" fmla="*/ 89 h 302"/>
                <a:gd name="T80" fmla="*/ 222 w 285"/>
                <a:gd name="T81" fmla="*/ 96 h 302"/>
                <a:gd name="T82" fmla="*/ 212 w 285"/>
                <a:gd name="T83" fmla="*/ 101 h 302"/>
                <a:gd name="T84" fmla="*/ 201 w 285"/>
                <a:gd name="T85" fmla="*/ 107 h 302"/>
                <a:gd name="T86" fmla="*/ 188 w 285"/>
                <a:gd name="T87" fmla="*/ 111 h 302"/>
                <a:gd name="T88" fmla="*/ 174 w 285"/>
                <a:gd name="T89" fmla="*/ 114 h 302"/>
                <a:gd name="T90" fmla="*/ 159 w 285"/>
                <a:gd name="T91" fmla="*/ 116 h 302"/>
                <a:gd name="T92" fmla="*/ 141 w 285"/>
                <a:gd name="T93" fmla="*/ 118 h 302"/>
                <a:gd name="T94" fmla="*/ 123 w 285"/>
                <a:gd name="T95" fmla="*/ 119 h 302"/>
                <a:gd name="T96" fmla="*/ 123 w 285"/>
                <a:gd name="T97" fmla="*/ 119 h 302"/>
                <a:gd name="T98" fmla="*/ 105 w 285"/>
                <a:gd name="T99" fmla="*/ 104 h 302"/>
                <a:gd name="T100" fmla="*/ 93 w 285"/>
                <a:gd name="T101" fmla="*/ 89 h 302"/>
                <a:gd name="T102" fmla="*/ 84 w 285"/>
                <a:gd name="T103" fmla="*/ 75 h 302"/>
                <a:gd name="T104" fmla="*/ 77 w 285"/>
                <a:gd name="T105" fmla="*/ 59 h 302"/>
                <a:gd name="T106" fmla="*/ 73 w 285"/>
                <a:gd name="T107" fmla="*/ 44 h 302"/>
                <a:gd name="T108" fmla="*/ 70 w 285"/>
                <a:gd name="T109" fmla="*/ 30 h 302"/>
                <a:gd name="T110" fmla="*/ 66 w 285"/>
                <a:gd name="T111" fmla="*/ 0 h 302"/>
                <a:gd name="T112" fmla="*/ 66 w 285"/>
                <a:gd name="T113" fmla="*/ 0 h 302"/>
                <a:gd name="T114" fmla="*/ 66 w 285"/>
                <a:gd name="T115" fmla="*/ 0 h 302"/>
                <a:gd name="T116" fmla="*/ 66 w 285"/>
                <a:gd name="T117" fmla="*/ 0 h 3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 h="302">
                  <a:moveTo>
                    <a:pt x="66" y="0"/>
                  </a:moveTo>
                  <a:lnTo>
                    <a:pt x="11" y="143"/>
                  </a:lnTo>
                  <a:lnTo>
                    <a:pt x="11" y="143"/>
                  </a:lnTo>
                  <a:lnTo>
                    <a:pt x="4" y="168"/>
                  </a:lnTo>
                  <a:lnTo>
                    <a:pt x="1" y="182"/>
                  </a:lnTo>
                  <a:lnTo>
                    <a:pt x="0" y="194"/>
                  </a:lnTo>
                  <a:lnTo>
                    <a:pt x="0" y="209"/>
                  </a:lnTo>
                  <a:lnTo>
                    <a:pt x="0" y="225"/>
                  </a:lnTo>
                  <a:lnTo>
                    <a:pt x="1" y="240"/>
                  </a:lnTo>
                  <a:lnTo>
                    <a:pt x="5" y="256"/>
                  </a:lnTo>
                  <a:lnTo>
                    <a:pt x="5" y="256"/>
                  </a:lnTo>
                  <a:lnTo>
                    <a:pt x="33" y="272"/>
                  </a:lnTo>
                  <a:lnTo>
                    <a:pt x="61" y="286"/>
                  </a:lnTo>
                  <a:lnTo>
                    <a:pt x="75" y="291"/>
                  </a:lnTo>
                  <a:lnTo>
                    <a:pt x="90" y="295"/>
                  </a:lnTo>
                  <a:lnTo>
                    <a:pt x="104" y="298"/>
                  </a:lnTo>
                  <a:lnTo>
                    <a:pt x="118" y="301"/>
                  </a:lnTo>
                  <a:lnTo>
                    <a:pt x="131" y="302"/>
                  </a:lnTo>
                  <a:lnTo>
                    <a:pt x="145" y="301"/>
                  </a:lnTo>
                  <a:lnTo>
                    <a:pt x="159" y="298"/>
                  </a:lnTo>
                  <a:lnTo>
                    <a:pt x="173" y="294"/>
                  </a:lnTo>
                  <a:lnTo>
                    <a:pt x="187" y="288"/>
                  </a:lnTo>
                  <a:lnTo>
                    <a:pt x="201" y="280"/>
                  </a:lnTo>
                  <a:lnTo>
                    <a:pt x="216" y="269"/>
                  </a:lnTo>
                  <a:lnTo>
                    <a:pt x="230" y="256"/>
                  </a:lnTo>
                  <a:lnTo>
                    <a:pt x="230" y="256"/>
                  </a:lnTo>
                  <a:lnTo>
                    <a:pt x="228" y="243"/>
                  </a:lnTo>
                  <a:lnTo>
                    <a:pt x="230" y="227"/>
                  </a:lnTo>
                  <a:lnTo>
                    <a:pt x="231" y="213"/>
                  </a:lnTo>
                  <a:lnTo>
                    <a:pt x="234" y="200"/>
                  </a:lnTo>
                  <a:lnTo>
                    <a:pt x="240" y="170"/>
                  </a:lnTo>
                  <a:lnTo>
                    <a:pt x="249" y="141"/>
                  </a:lnTo>
                  <a:lnTo>
                    <a:pt x="269" y="84"/>
                  </a:lnTo>
                  <a:lnTo>
                    <a:pt x="278" y="55"/>
                  </a:lnTo>
                  <a:lnTo>
                    <a:pt x="285" y="26"/>
                  </a:lnTo>
                  <a:lnTo>
                    <a:pt x="285" y="26"/>
                  </a:lnTo>
                  <a:lnTo>
                    <a:pt x="260" y="59"/>
                  </a:lnTo>
                  <a:lnTo>
                    <a:pt x="246" y="75"/>
                  </a:lnTo>
                  <a:lnTo>
                    <a:pt x="240" y="82"/>
                  </a:lnTo>
                  <a:lnTo>
                    <a:pt x="231" y="89"/>
                  </a:lnTo>
                  <a:lnTo>
                    <a:pt x="222" y="96"/>
                  </a:lnTo>
                  <a:lnTo>
                    <a:pt x="212" y="101"/>
                  </a:lnTo>
                  <a:lnTo>
                    <a:pt x="201" y="107"/>
                  </a:lnTo>
                  <a:lnTo>
                    <a:pt x="188" y="111"/>
                  </a:lnTo>
                  <a:lnTo>
                    <a:pt x="174" y="114"/>
                  </a:lnTo>
                  <a:lnTo>
                    <a:pt x="159" y="116"/>
                  </a:lnTo>
                  <a:lnTo>
                    <a:pt x="141" y="118"/>
                  </a:lnTo>
                  <a:lnTo>
                    <a:pt x="123" y="119"/>
                  </a:lnTo>
                  <a:lnTo>
                    <a:pt x="123" y="119"/>
                  </a:lnTo>
                  <a:lnTo>
                    <a:pt x="105" y="104"/>
                  </a:lnTo>
                  <a:lnTo>
                    <a:pt x="93" y="89"/>
                  </a:lnTo>
                  <a:lnTo>
                    <a:pt x="84" y="75"/>
                  </a:lnTo>
                  <a:lnTo>
                    <a:pt x="77" y="59"/>
                  </a:lnTo>
                  <a:lnTo>
                    <a:pt x="73" y="44"/>
                  </a:lnTo>
                  <a:lnTo>
                    <a:pt x="70" y="30"/>
                  </a:lnTo>
                  <a:lnTo>
                    <a:pt x="66" y="0"/>
                  </a:lnTo>
                  <a:lnTo>
                    <a:pt x="66" y="0"/>
                  </a:lnTo>
                  <a:close/>
                  <a:moveTo>
                    <a:pt x="66" y="0"/>
                  </a:move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1" name="Freeform 408"/>
            <p:cNvSpPr/>
            <p:nvPr/>
          </p:nvSpPr>
          <p:spPr bwMode="auto">
            <a:xfrm>
              <a:off x="3436938" y="3078163"/>
              <a:ext cx="150813" cy="158750"/>
            </a:xfrm>
            <a:custGeom>
              <a:gdLst>
                <a:gd name="T0" fmla="*/ 66 w 285"/>
                <a:gd name="T1" fmla="*/ 0 h 302"/>
                <a:gd name="T2" fmla="*/ 11 w 285"/>
                <a:gd name="T3" fmla="*/ 143 h 302"/>
                <a:gd name="T4" fmla="*/ 11 w 285"/>
                <a:gd name="T5" fmla="*/ 143 h 302"/>
                <a:gd name="T6" fmla="*/ 4 w 285"/>
                <a:gd name="T7" fmla="*/ 168 h 302"/>
                <a:gd name="T8" fmla="*/ 1 w 285"/>
                <a:gd name="T9" fmla="*/ 182 h 302"/>
                <a:gd name="T10" fmla="*/ 0 w 285"/>
                <a:gd name="T11" fmla="*/ 194 h 302"/>
                <a:gd name="T12" fmla="*/ 0 w 285"/>
                <a:gd name="T13" fmla="*/ 209 h 302"/>
                <a:gd name="T14" fmla="*/ 0 w 285"/>
                <a:gd name="T15" fmla="*/ 225 h 302"/>
                <a:gd name="T16" fmla="*/ 1 w 285"/>
                <a:gd name="T17" fmla="*/ 240 h 302"/>
                <a:gd name="T18" fmla="*/ 5 w 285"/>
                <a:gd name="T19" fmla="*/ 256 h 302"/>
                <a:gd name="T20" fmla="*/ 5 w 285"/>
                <a:gd name="T21" fmla="*/ 256 h 302"/>
                <a:gd name="T22" fmla="*/ 33 w 285"/>
                <a:gd name="T23" fmla="*/ 272 h 302"/>
                <a:gd name="T24" fmla="*/ 61 w 285"/>
                <a:gd name="T25" fmla="*/ 286 h 302"/>
                <a:gd name="T26" fmla="*/ 75 w 285"/>
                <a:gd name="T27" fmla="*/ 291 h 302"/>
                <a:gd name="T28" fmla="*/ 90 w 285"/>
                <a:gd name="T29" fmla="*/ 295 h 302"/>
                <a:gd name="T30" fmla="*/ 104 w 285"/>
                <a:gd name="T31" fmla="*/ 298 h 302"/>
                <a:gd name="T32" fmla="*/ 118 w 285"/>
                <a:gd name="T33" fmla="*/ 301 h 302"/>
                <a:gd name="T34" fmla="*/ 131 w 285"/>
                <a:gd name="T35" fmla="*/ 302 h 302"/>
                <a:gd name="T36" fmla="*/ 145 w 285"/>
                <a:gd name="T37" fmla="*/ 301 h 302"/>
                <a:gd name="T38" fmla="*/ 159 w 285"/>
                <a:gd name="T39" fmla="*/ 298 h 302"/>
                <a:gd name="T40" fmla="*/ 173 w 285"/>
                <a:gd name="T41" fmla="*/ 294 h 302"/>
                <a:gd name="T42" fmla="*/ 187 w 285"/>
                <a:gd name="T43" fmla="*/ 288 h 302"/>
                <a:gd name="T44" fmla="*/ 201 w 285"/>
                <a:gd name="T45" fmla="*/ 280 h 302"/>
                <a:gd name="T46" fmla="*/ 216 w 285"/>
                <a:gd name="T47" fmla="*/ 269 h 302"/>
                <a:gd name="T48" fmla="*/ 230 w 285"/>
                <a:gd name="T49" fmla="*/ 256 h 302"/>
                <a:gd name="T50" fmla="*/ 230 w 285"/>
                <a:gd name="T51" fmla="*/ 256 h 302"/>
                <a:gd name="T52" fmla="*/ 228 w 285"/>
                <a:gd name="T53" fmla="*/ 243 h 302"/>
                <a:gd name="T54" fmla="*/ 230 w 285"/>
                <a:gd name="T55" fmla="*/ 227 h 302"/>
                <a:gd name="T56" fmla="*/ 231 w 285"/>
                <a:gd name="T57" fmla="*/ 213 h 302"/>
                <a:gd name="T58" fmla="*/ 234 w 285"/>
                <a:gd name="T59" fmla="*/ 200 h 302"/>
                <a:gd name="T60" fmla="*/ 240 w 285"/>
                <a:gd name="T61" fmla="*/ 170 h 302"/>
                <a:gd name="T62" fmla="*/ 249 w 285"/>
                <a:gd name="T63" fmla="*/ 141 h 302"/>
                <a:gd name="T64" fmla="*/ 269 w 285"/>
                <a:gd name="T65" fmla="*/ 84 h 302"/>
                <a:gd name="T66" fmla="*/ 278 w 285"/>
                <a:gd name="T67" fmla="*/ 55 h 302"/>
                <a:gd name="T68" fmla="*/ 285 w 285"/>
                <a:gd name="T69" fmla="*/ 26 h 302"/>
                <a:gd name="T70" fmla="*/ 285 w 285"/>
                <a:gd name="T71" fmla="*/ 26 h 302"/>
                <a:gd name="T72" fmla="*/ 260 w 285"/>
                <a:gd name="T73" fmla="*/ 59 h 302"/>
                <a:gd name="T74" fmla="*/ 246 w 285"/>
                <a:gd name="T75" fmla="*/ 75 h 302"/>
                <a:gd name="T76" fmla="*/ 240 w 285"/>
                <a:gd name="T77" fmla="*/ 82 h 302"/>
                <a:gd name="T78" fmla="*/ 231 w 285"/>
                <a:gd name="T79" fmla="*/ 89 h 302"/>
                <a:gd name="T80" fmla="*/ 222 w 285"/>
                <a:gd name="T81" fmla="*/ 96 h 302"/>
                <a:gd name="T82" fmla="*/ 212 w 285"/>
                <a:gd name="T83" fmla="*/ 101 h 302"/>
                <a:gd name="T84" fmla="*/ 201 w 285"/>
                <a:gd name="T85" fmla="*/ 107 h 302"/>
                <a:gd name="T86" fmla="*/ 188 w 285"/>
                <a:gd name="T87" fmla="*/ 111 h 302"/>
                <a:gd name="T88" fmla="*/ 174 w 285"/>
                <a:gd name="T89" fmla="*/ 114 h 302"/>
                <a:gd name="T90" fmla="*/ 159 w 285"/>
                <a:gd name="T91" fmla="*/ 116 h 302"/>
                <a:gd name="T92" fmla="*/ 141 w 285"/>
                <a:gd name="T93" fmla="*/ 118 h 302"/>
                <a:gd name="T94" fmla="*/ 123 w 285"/>
                <a:gd name="T95" fmla="*/ 119 h 302"/>
                <a:gd name="T96" fmla="*/ 123 w 285"/>
                <a:gd name="T97" fmla="*/ 119 h 302"/>
                <a:gd name="T98" fmla="*/ 105 w 285"/>
                <a:gd name="T99" fmla="*/ 104 h 302"/>
                <a:gd name="T100" fmla="*/ 93 w 285"/>
                <a:gd name="T101" fmla="*/ 89 h 302"/>
                <a:gd name="T102" fmla="*/ 84 w 285"/>
                <a:gd name="T103" fmla="*/ 75 h 302"/>
                <a:gd name="T104" fmla="*/ 77 w 285"/>
                <a:gd name="T105" fmla="*/ 59 h 302"/>
                <a:gd name="T106" fmla="*/ 73 w 285"/>
                <a:gd name="T107" fmla="*/ 44 h 302"/>
                <a:gd name="T108" fmla="*/ 70 w 285"/>
                <a:gd name="T109" fmla="*/ 30 h 302"/>
                <a:gd name="T110" fmla="*/ 66 w 285"/>
                <a:gd name="T111" fmla="*/ 0 h 302"/>
                <a:gd name="T112" fmla="*/ 66 w 285"/>
                <a:gd name="T113" fmla="*/ 0 h 3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302">
                  <a:moveTo>
                    <a:pt x="66" y="0"/>
                  </a:moveTo>
                  <a:lnTo>
                    <a:pt x="11" y="143"/>
                  </a:lnTo>
                  <a:lnTo>
                    <a:pt x="11" y="143"/>
                  </a:lnTo>
                  <a:lnTo>
                    <a:pt x="4" y="168"/>
                  </a:lnTo>
                  <a:lnTo>
                    <a:pt x="1" y="182"/>
                  </a:lnTo>
                  <a:lnTo>
                    <a:pt x="0" y="194"/>
                  </a:lnTo>
                  <a:lnTo>
                    <a:pt x="0" y="209"/>
                  </a:lnTo>
                  <a:lnTo>
                    <a:pt x="0" y="225"/>
                  </a:lnTo>
                  <a:lnTo>
                    <a:pt x="1" y="240"/>
                  </a:lnTo>
                  <a:lnTo>
                    <a:pt x="5" y="256"/>
                  </a:lnTo>
                  <a:lnTo>
                    <a:pt x="5" y="256"/>
                  </a:lnTo>
                  <a:lnTo>
                    <a:pt x="33" y="272"/>
                  </a:lnTo>
                  <a:lnTo>
                    <a:pt x="61" y="286"/>
                  </a:lnTo>
                  <a:lnTo>
                    <a:pt x="75" y="291"/>
                  </a:lnTo>
                  <a:lnTo>
                    <a:pt x="90" y="295"/>
                  </a:lnTo>
                  <a:lnTo>
                    <a:pt x="104" y="298"/>
                  </a:lnTo>
                  <a:lnTo>
                    <a:pt x="118" y="301"/>
                  </a:lnTo>
                  <a:lnTo>
                    <a:pt x="131" y="302"/>
                  </a:lnTo>
                  <a:lnTo>
                    <a:pt x="145" y="301"/>
                  </a:lnTo>
                  <a:lnTo>
                    <a:pt x="159" y="298"/>
                  </a:lnTo>
                  <a:lnTo>
                    <a:pt x="173" y="294"/>
                  </a:lnTo>
                  <a:lnTo>
                    <a:pt x="187" y="288"/>
                  </a:lnTo>
                  <a:lnTo>
                    <a:pt x="201" y="280"/>
                  </a:lnTo>
                  <a:lnTo>
                    <a:pt x="216" y="269"/>
                  </a:lnTo>
                  <a:lnTo>
                    <a:pt x="230" y="256"/>
                  </a:lnTo>
                  <a:lnTo>
                    <a:pt x="230" y="256"/>
                  </a:lnTo>
                  <a:lnTo>
                    <a:pt x="228" y="243"/>
                  </a:lnTo>
                  <a:lnTo>
                    <a:pt x="230" y="227"/>
                  </a:lnTo>
                  <a:lnTo>
                    <a:pt x="231" y="213"/>
                  </a:lnTo>
                  <a:lnTo>
                    <a:pt x="234" y="200"/>
                  </a:lnTo>
                  <a:lnTo>
                    <a:pt x="240" y="170"/>
                  </a:lnTo>
                  <a:lnTo>
                    <a:pt x="249" y="141"/>
                  </a:lnTo>
                  <a:lnTo>
                    <a:pt x="269" y="84"/>
                  </a:lnTo>
                  <a:lnTo>
                    <a:pt x="278" y="55"/>
                  </a:lnTo>
                  <a:lnTo>
                    <a:pt x="285" y="26"/>
                  </a:lnTo>
                  <a:lnTo>
                    <a:pt x="285" y="26"/>
                  </a:lnTo>
                  <a:lnTo>
                    <a:pt x="260" y="59"/>
                  </a:lnTo>
                  <a:lnTo>
                    <a:pt x="246" y="75"/>
                  </a:lnTo>
                  <a:lnTo>
                    <a:pt x="240" y="82"/>
                  </a:lnTo>
                  <a:lnTo>
                    <a:pt x="231" y="89"/>
                  </a:lnTo>
                  <a:lnTo>
                    <a:pt x="222" y="96"/>
                  </a:lnTo>
                  <a:lnTo>
                    <a:pt x="212" y="101"/>
                  </a:lnTo>
                  <a:lnTo>
                    <a:pt x="201" y="107"/>
                  </a:lnTo>
                  <a:lnTo>
                    <a:pt x="188" y="111"/>
                  </a:lnTo>
                  <a:lnTo>
                    <a:pt x="174" y="114"/>
                  </a:lnTo>
                  <a:lnTo>
                    <a:pt x="159" y="116"/>
                  </a:lnTo>
                  <a:lnTo>
                    <a:pt x="141" y="118"/>
                  </a:lnTo>
                  <a:lnTo>
                    <a:pt x="123" y="119"/>
                  </a:lnTo>
                  <a:lnTo>
                    <a:pt x="123" y="119"/>
                  </a:lnTo>
                  <a:lnTo>
                    <a:pt x="105" y="104"/>
                  </a:lnTo>
                  <a:lnTo>
                    <a:pt x="93" y="89"/>
                  </a:lnTo>
                  <a:lnTo>
                    <a:pt x="84" y="75"/>
                  </a:lnTo>
                  <a:lnTo>
                    <a:pt x="77" y="59"/>
                  </a:lnTo>
                  <a:lnTo>
                    <a:pt x="73" y="44"/>
                  </a:lnTo>
                  <a:lnTo>
                    <a:pt x="70" y="30"/>
                  </a:lnTo>
                  <a:lnTo>
                    <a:pt x="66"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2" name="Line 409"/>
            <p:cNvSpPr>
              <a:spLocks noChangeShapeType="1"/>
            </p:cNvSpPr>
            <p:nvPr/>
          </p:nvSpPr>
          <p:spPr bwMode="auto">
            <a:xfrm flipH="1">
              <a:off x="3471863" y="30781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3" name="Freeform 410"/>
            <p:cNvSpPr/>
            <p:nvPr/>
          </p:nvSpPr>
          <p:spPr bwMode="auto">
            <a:xfrm>
              <a:off x="3436938" y="3078163"/>
              <a:ext cx="150813" cy="158750"/>
            </a:xfrm>
            <a:custGeom>
              <a:gdLst>
                <a:gd name="T0" fmla="*/ 66 w 285"/>
                <a:gd name="T1" fmla="*/ 0 h 302"/>
                <a:gd name="T2" fmla="*/ 11 w 285"/>
                <a:gd name="T3" fmla="*/ 143 h 302"/>
                <a:gd name="T4" fmla="*/ 11 w 285"/>
                <a:gd name="T5" fmla="*/ 143 h 302"/>
                <a:gd name="T6" fmla="*/ 4 w 285"/>
                <a:gd name="T7" fmla="*/ 168 h 302"/>
                <a:gd name="T8" fmla="*/ 1 w 285"/>
                <a:gd name="T9" fmla="*/ 182 h 302"/>
                <a:gd name="T10" fmla="*/ 0 w 285"/>
                <a:gd name="T11" fmla="*/ 194 h 302"/>
                <a:gd name="T12" fmla="*/ 0 w 285"/>
                <a:gd name="T13" fmla="*/ 209 h 302"/>
                <a:gd name="T14" fmla="*/ 0 w 285"/>
                <a:gd name="T15" fmla="*/ 225 h 302"/>
                <a:gd name="T16" fmla="*/ 1 w 285"/>
                <a:gd name="T17" fmla="*/ 240 h 302"/>
                <a:gd name="T18" fmla="*/ 5 w 285"/>
                <a:gd name="T19" fmla="*/ 256 h 302"/>
                <a:gd name="T20" fmla="*/ 5 w 285"/>
                <a:gd name="T21" fmla="*/ 256 h 302"/>
                <a:gd name="T22" fmla="*/ 33 w 285"/>
                <a:gd name="T23" fmla="*/ 272 h 302"/>
                <a:gd name="T24" fmla="*/ 61 w 285"/>
                <a:gd name="T25" fmla="*/ 286 h 302"/>
                <a:gd name="T26" fmla="*/ 75 w 285"/>
                <a:gd name="T27" fmla="*/ 291 h 302"/>
                <a:gd name="T28" fmla="*/ 90 w 285"/>
                <a:gd name="T29" fmla="*/ 295 h 302"/>
                <a:gd name="T30" fmla="*/ 104 w 285"/>
                <a:gd name="T31" fmla="*/ 298 h 302"/>
                <a:gd name="T32" fmla="*/ 118 w 285"/>
                <a:gd name="T33" fmla="*/ 301 h 302"/>
                <a:gd name="T34" fmla="*/ 131 w 285"/>
                <a:gd name="T35" fmla="*/ 302 h 302"/>
                <a:gd name="T36" fmla="*/ 145 w 285"/>
                <a:gd name="T37" fmla="*/ 301 h 302"/>
                <a:gd name="T38" fmla="*/ 159 w 285"/>
                <a:gd name="T39" fmla="*/ 298 h 302"/>
                <a:gd name="T40" fmla="*/ 173 w 285"/>
                <a:gd name="T41" fmla="*/ 294 h 302"/>
                <a:gd name="T42" fmla="*/ 187 w 285"/>
                <a:gd name="T43" fmla="*/ 288 h 302"/>
                <a:gd name="T44" fmla="*/ 201 w 285"/>
                <a:gd name="T45" fmla="*/ 280 h 302"/>
                <a:gd name="T46" fmla="*/ 216 w 285"/>
                <a:gd name="T47" fmla="*/ 269 h 302"/>
                <a:gd name="T48" fmla="*/ 230 w 285"/>
                <a:gd name="T49" fmla="*/ 256 h 302"/>
                <a:gd name="T50" fmla="*/ 230 w 285"/>
                <a:gd name="T51" fmla="*/ 256 h 302"/>
                <a:gd name="T52" fmla="*/ 228 w 285"/>
                <a:gd name="T53" fmla="*/ 243 h 302"/>
                <a:gd name="T54" fmla="*/ 230 w 285"/>
                <a:gd name="T55" fmla="*/ 227 h 302"/>
                <a:gd name="T56" fmla="*/ 231 w 285"/>
                <a:gd name="T57" fmla="*/ 213 h 302"/>
                <a:gd name="T58" fmla="*/ 234 w 285"/>
                <a:gd name="T59" fmla="*/ 200 h 302"/>
                <a:gd name="T60" fmla="*/ 240 w 285"/>
                <a:gd name="T61" fmla="*/ 170 h 302"/>
                <a:gd name="T62" fmla="*/ 249 w 285"/>
                <a:gd name="T63" fmla="*/ 141 h 302"/>
                <a:gd name="T64" fmla="*/ 269 w 285"/>
                <a:gd name="T65" fmla="*/ 84 h 302"/>
                <a:gd name="T66" fmla="*/ 278 w 285"/>
                <a:gd name="T67" fmla="*/ 55 h 302"/>
                <a:gd name="T68" fmla="*/ 285 w 285"/>
                <a:gd name="T69" fmla="*/ 26 h 302"/>
                <a:gd name="T70" fmla="*/ 285 w 285"/>
                <a:gd name="T71" fmla="*/ 26 h 302"/>
                <a:gd name="T72" fmla="*/ 260 w 285"/>
                <a:gd name="T73" fmla="*/ 59 h 302"/>
                <a:gd name="T74" fmla="*/ 246 w 285"/>
                <a:gd name="T75" fmla="*/ 75 h 302"/>
                <a:gd name="T76" fmla="*/ 240 w 285"/>
                <a:gd name="T77" fmla="*/ 82 h 302"/>
                <a:gd name="T78" fmla="*/ 231 w 285"/>
                <a:gd name="T79" fmla="*/ 89 h 302"/>
                <a:gd name="T80" fmla="*/ 222 w 285"/>
                <a:gd name="T81" fmla="*/ 96 h 302"/>
                <a:gd name="T82" fmla="*/ 212 w 285"/>
                <a:gd name="T83" fmla="*/ 101 h 302"/>
                <a:gd name="T84" fmla="*/ 201 w 285"/>
                <a:gd name="T85" fmla="*/ 107 h 302"/>
                <a:gd name="T86" fmla="*/ 188 w 285"/>
                <a:gd name="T87" fmla="*/ 111 h 302"/>
                <a:gd name="T88" fmla="*/ 174 w 285"/>
                <a:gd name="T89" fmla="*/ 114 h 302"/>
                <a:gd name="T90" fmla="*/ 159 w 285"/>
                <a:gd name="T91" fmla="*/ 116 h 302"/>
                <a:gd name="T92" fmla="*/ 141 w 285"/>
                <a:gd name="T93" fmla="*/ 118 h 302"/>
                <a:gd name="T94" fmla="*/ 123 w 285"/>
                <a:gd name="T95" fmla="*/ 119 h 302"/>
                <a:gd name="T96" fmla="*/ 123 w 285"/>
                <a:gd name="T97" fmla="*/ 119 h 302"/>
                <a:gd name="T98" fmla="*/ 105 w 285"/>
                <a:gd name="T99" fmla="*/ 104 h 302"/>
                <a:gd name="T100" fmla="*/ 93 w 285"/>
                <a:gd name="T101" fmla="*/ 89 h 302"/>
                <a:gd name="T102" fmla="*/ 84 w 285"/>
                <a:gd name="T103" fmla="*/ 75 h 302"/>
                <a:gd name="T104" fmla="*/ 77 w 285"/>
                <a:gd name="T105" fmla="*/ 59 h 302"/>
                <a:gd name="T106" fmla="*/ 73 w 285"/>
                <a:gd name="T107" fmla="*/ 44 h 302"/>
                <a:gd name="T108" fmla="*/ 70 w 285"/>
                <a:gd name="T109" fmla="*/ 30 h 302"/>
                <a:gd name="T110" fmla="*/ 66 w 285"/>
                <a:gd name="T111" fmla="*/ 0 h 302"/>
                <a:gd name="T112" fmla="*/ 66 w 285"/>
                <a:gd name="T113" fmla="*/ 0 h 3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302">
                  <a:moveTo>
                    <a:pt x="66" y="0"/>
                  </a:moveTo>
                  <a:lnTo>
                    <a:pt x="11" y="143"/>
                  </a:lnTo>
                  <a:lnTo>
                    <a:pt x="11" y="143"/>
                  </a:lnTo>
                  <a:lnTo>
                    <a:pt x="4" y="168"/>
                  </a:lnTo>
                  <a:lnTo>
                    <a:pt x="1" y="182"/>
                  </a:lnTo>
                  <a:lnTo>
                    <a:pt x="0" y="194"/>
                  </a:lnTo>
                  <a:lnTo>
                    <a:pt x="0" y="209"/>
                  </a:lnTo>
                  <a:lnTo>
                    <a:pt x="0" y="225"/>
                  </a:lnTo>
                  <a:lnTo>
                    <a:pt x="1" y="240"/>
                  </a:lnTo>
                  <a:lnTo>
                    <a:pt x="5" y="256"/>
                  </a:lnTo>
                  <a:lnTo>
                    <a:pt x="5" y="256"/>
                  </a:lnTo>
                  <a:lnTo>
                    <a:pt x="33" y="272"/>
                  </a:lnTo>
                  <a:lnTo>
                    <a:pt x="61" y="286"/>
                  </a:lnTo>
                  <a:lnTo>
                    <a:pt x="75" y="291"/>
                  </a:lnTo>
                  <a:lnTo>
                    <a:pt x="90" y="295"/>
                  </a:lnTo>
                  <a:lnTo>
                    <a:pt x="104" y="298"/>
                  </a:lnTo>
                  <a:lnTo>
                    <a:pt x="118" y="301"/>
                  </a:lnTo>
                  <a:lnTo>
                    <a:pt x="131" y="302"/>
                  </a:lnTo>
                  <a:lnTo>
                    <a:pt x="145" y="301"/>
                  </a:lnTo>
                  <a:lnTo>
                    <a:pt x="159" y="298"/>
                  </a:lnTo>
                  <a:lnTo>
                    <a:pt x="173" y="294"/>
                  </a:lnTo>
                  <a:lnTo>
                    <a:pt x="187" y="288"/>
                  </a:lnTo>
                  <a:lnTo>
                    <a:pt x="201" y="280"/>
                  </a:lnTo>
                  <a:lnTo>
                    <a:pt x="216" y="269"/>
                  </a:lnTo>
                  <a:lnTo>
                    <a:pt x="230" y="256"/>
                  </a:lnTo>
                  <a:lnTo>
                    <a:pt x="230" y="256"/>
                  </a:lnTo>
                  <a:lnTo>
                    <a:pt x="228" y="243"/>
                  </a:lnTo>
                  <a:lnTo>
                    <a:pt x="230" y="227"/>
                  </a:lnTo>
                  <a:lnTo>
                    <a:pt x="231" y="213"/>
                  </a:lnTo>
                  <a:lnTo>
                    <a:pt x="234" y="200"/>
                  </a:lnTo>
                  <a:lnTo>
                    <a:pt x="240" y="170"/>
                  </a:lnTo>
                  <a:lnTo>
                    <a:pt x="249" y="141"/>
                  </a:lnTo>
                  <a:lnTo>
                    <a:pt x="269" y="84"/>
                  </a:lnTo>
                  <a:lnTo>
                    <a:pt x="278" y="55"/>
                  </a:lnTo>
                  <a:lnTo>
                    <a:pt x="285" y="26"/>
                  </a:lnTo>
                  <a:lnTo>
                    <a:pt x="285" y="26"/>
                  </a:lnTo>
                  <a:lnTo>
                    <a:pt x="260" y="59"/>
                  </a:lnTo>
                  <a:lnTo>
                    <a:pt x="246" y="75"/>
                  </a:lnTo>
                  <a:lnTo>
                    <a:pt x="240" y="82"/>
                  </a:lnTo>
                  <a:lnTo>
                    <a:pt x="231" y="89"/>
                  </a:lnTo>
                  <a:lnTo>
                    <a:pt x="222" y="96"/>
                  </a:lnTo>
                  <a:lnTo>
                    <a:pt x="212" y="101"/>
                  </a:lnTo>
                  <a:lnTo>
                    <a:pt x="201" y="107"/>
                  </a:lnTo>
                  <a:lnTo>
                    <a:pt x="188" y="111"/>
                  </a:lnTo>
                  <a:lnTo>
                    <a:pt x="174" y="114"/>
                  </a:lnTo>
                  <a:lnTo>
                    <a:pt x="159" y="116"/>
                  </a:lnTo>
                  <a:lnTo>
                    <a:pt x="141" y="118"/>
                  </a:lnTo>
                  <a:lnTo>
                    <a:pt x="123" y="119"/>
                  </a:lnTo>
                  <a:lnTo>
                    <a:pt x="123" y="119"/>
                  </a:lnTo>
                  <a:lnTo>
                    <a:pt x="105" y="104"/>
                  </a:lnTo>
                  <a:lnTo>
                    <a:pt x="93" y="89"/>
                  </a:lnTo>
                  <a:lnTo>
                    <a:pt x="84" y="75"/>
                  </a:lnTo>
                  <a:lnTo>
                    <a:pt x="77" y="59"/>
                  </a:lnTo>
                  <a:lnTo>
                    <a:pt x="73" y="44"/>
                  </a:lnTo>
                  <a:lnTo>
                    <a:pt x="70" y="30"/>
                  </a:lnTo>
                  <a:lnTo>
                    <a:pt x="66" y="0"/>
                  </a:lnTo>
                  <a:lnTo>
                    <a:pt x="66"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84" name="Line 411"/>
            <p:cNvSpPr>
              <a:spLocks noChangeShapeType="1"/>
            </p:cNvSpPr>
            <p:nvPr/>
          </p:nvSpPr>
          <p:spPr bwMode="auto">
            <a:xfrm flipH="1">
              <a:off x="3471863" y="307816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85" name="Freeform 412"/>
            <p:cNvSpPr>
              <a:spLocks noEditPoints="1"/>
            </p:cNvSpPr>
            <p:nvPr/>
          </p:nvSpPr>
          <p:spPr bwMode="auto">
            <a:xfrm>
              <a:off x="4132263" y="3527425"/>
              <a:ext cx="85725" cy="74613"/>
            </a:xfrm>
            <a:custGeom>
              <a:gdLst>
                <a:gd name="T0" fmla="*/ 0 w 161"/>
                <a:gd name="T1" fmla="*/ 77 h 140"/>
                <a:gd name="T2" fmla="*/ 0 w 161"/>
                <a:gd name="T3" fmla="*/ 77 h 140"/>
                <a:gd name="T4" fmla="*/ 3 w 161"/>
                <a:gd name="T5" fmla="*/ 81 h 140"/>
                <a:gd name="T6" fmla="*/ 4 w 161"/>
                <a:gd name="T7" fmla="*/ 85 h 140"/>
                <a:gd name="T8" fmla="*/ 6 w 161"/>
                <a:gd name="T9" fmla="*/ 92 h 140"/>
                <a:gd name="T10" fmla="*/ 7 w 161"/>
                <a:gd name="T11" fmla="*/ 100 h 140"/>
                <a:gd name="T12" fmla="*/ 10 w 161"/>
                <a:gd name="T13" fmla="*/ 109 h 140"/>
                <a:gd name="T14" fmla="*/ 12 w 161"/>
                <a:gd name="T15" fmla="*/ 113 h 140"/>
                <a:gd name="T16" fmla="*/ 15 w 161"/>
                <a:gd name="T17" fmla="*/ 117 h 140"/>
                <a:gd name="T18" fmla="*/ 21 w 161"/>
                <a:gd name="T19" fmla="*/ 121 h 140"/>
                <a:gd name="T20" fmla="*/ 26 w 161"/>
                <a:gd name="T21" fmla="*/ 125 h 140"/>
                <a:gd name="T22" fmla="*/ 35 w 161"/>
                <a:gd name="T23" fmla="*/ 128 h 140"/>
                <a:gd name="T24" fmla="*/ 46 w 161"/>
                <a:gd name="T25" fmla="*/ 132 h 140"/>
                <a:gd name="T26" fmla="*/ 73 w 161"/>
                <a:gd name="T27" fmla="*/ 140 h 140"/>
                <a:gd name="T28" fmla="*/ 73 w 161"/>
                <a:gd name="T29" fmla="*/ 140 h 140"/>
                <a:gd name="T30" fmla="*/ 94 w 161"/>
                <a:gd name="T31" fmla="*/ 125 h 140"/>
                <a:gd name="T32" fmla="*/ 112 w 161"/>
                <a:gd name="T33" fmla="*/ 110 h 140"/>
                <a:gd name="T34" fmla="*/ 126 w 161"/>
                <a:gd name="T35" fmla="*/ 93 h 140"/>
                <a:gd name="T36" fmla="*/ 137 w 161"/>
                <a:gd name="T37" fmla="*/ 75 h 140"/>
                <a:gd name="T38" fmla="*/ 147 w 161"/>
                <a:gd name="T39" fmla="*/ 57 h 140"/>
                <a:gd name="T40" fmla="*/ 153 w 161"/>
                <a:gd name="T41" fmla="*/ 39 h 140"/>
                <a:gd name="T42" fmla="*/ 158 w 161"/>
                <a:gd name="T43" fmla="*/ 20 h 140"/>
                <a:gd name="T44" fmla="*/ 161 w 161"/>
                <a:gd name="T45" fmla="*/ 0 h 140"/>
                <a:gd name="T46" fmla="*/ 161 w 161"/>
                <a:gd name="T47" fmla="*/ 0 h 140"/>
                <a:gd name="T48" fmla="*/ 141 w 161"/>
                <a:gd name="T49" fmla="*/ 14 h 140"/>
                <a:gd name="T50" fmla="*/ 122 w 161"/>
                <a:gd name="T51" fmla="*/ 28 h 140"/>
                <a:gd name="T52" fmla="*/ 103 w 161"/>
                <a:gd name="T53" fmla="*/ 39 h 140"/>
                <a:gd name="T54" fmla="*/ 83 w 161"/>
                <a:gd name="T55" fmla="*/ 50 h 140"/>
                <a:gd name="T56" fmla="*/ 62 w 161"/>
                <a:gd name="T57" fmla="*/ 60 h 140"/>
                <a:gd name="T58" fmla="*/ 42 w 161"/>
                <a:gd name="T59" fmla="*/ 67 h 140"/>
                <a:gd name="T60" fmla="*/ 21 w 161"/>
                <a:gd name="T61" fmla="*/ 72 h 140"/>
                <a:gd name="T62" fmla="*/ 0 w 161"/>
                <a:gd name="T63" fmla="*/ 77 h 140"/>
                <a:gd name="T64" fmla="*/ 0 w 161"/>
                <a:gd name="T65" fmla="*/ 77 h 140"/>
                <a:gd name="T66" fmla="*/ 0 w 161"/>
                <a:gd name="T67" fmla="*/ 77 h 140"/>
                <a:gd name="T68" fmla="*/ 0 w 161"/>
                <a:gd name="T69" fmla="*/ 77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140">
                  <a:moveTo>
                    <a:pt x="0" y="77"/>
                  </a:moveTo>
                  <a:lnTo>
                    <a:pt x="0" y="77"/>
                  </a:lnTo>
                  <a:lnTo>
                    <a:pt x="3" y="81"/>
                  </a:lnTo>
                  <a:lnTo>
                    <a:pt x="4" y="85"/>
                  </a:lnTo>
                  <a:lnTo>
                    <a:pt x="6" y="92"/>
                  </a:lnTo>
                  <a:lnTo>
                    <a:pt x="7" y="100"/>
                  </a:lnTo>
                  <a:lnTo>
                    <a:pt x="10" y="109"/>
                  </a:lnTo>
                  <a:lnTo>
                    <a:pt x="12" y="113"/>
                  </a:lnTo>
                  <a:lnTo>
                    <a:pt x="15" y="117"/>
                  </a:lnTo>
                  <a:lnTo>
                    <a:pt x="21" y="121"/>
                  </a:lnTo>
                  <a:lnTo>
                    <a:pt x="26" y="125"/>
                  </a:lnTo>
                  <a:lnTo>
                    <a:pt x="35" y="128"/>
                  </a:lnTo>
                  <a:lnTo>
                    <a:pt x="46" y="132"/>
                  </a:lnTo>
                  <a:lnTo>
                    <a:pt x="73" y="140"/>
                  </a:lnTo>
                  <a:lnTo>
                    <a:pt x="73" y="140"/>
                  </a:lnTo>
                  <a:lnTo>
                    <a:pt x="94" y="125"/>
                  </a:lnTo>
                  <a:lnTo>
                    <a:pt x="112" y="110"/>
                  </a:lnTo>
                  <a:lnTo>
                    <a:pt x="126" y="93"/>
                  </a:lnTo>
                  <a:lnTo>
                    <a:pt x="137" y="75"/>
                  </a:lnTo>
                  <a:lnTo>
                    <a:pt x="147" y="57"/>
                  </a:lnTo>
                  <a:lnTo>
                    <a:pt x="153" y="39"/>
                  </a:lnTo>
                  <a:lnTo>
                    <a:pt x="158" y="20"/>
                  </a:lnTo>
                  <a:lnTo>
                    <a:pt x="161" y="0"/>
                  </a:lnTo>
                  <a:lnTo>
                    <a:pt x="161" y="0"/>
                  </a:lnTo>
                  <a:lnTo>
                    <a:pt x="141" y="14"/>
                  </a:lnTo>
                  <a:lnTo>
                    <a:pt x="122" y="28"/>
                  </a:lnTo>
                  <a:lnTo>
                    <a:pt x="103" y="39"/>
                  </a:lnTo>
                  <a:lnTo>
                    <a:pt x="83" y="50"/>
                  </a:lnTo>
                  <a:lnTo>
                    <a:pt x="62" y="60"/>
                  </a:lnTo>
                  <a:lnTo>
                    <a:pt x="42" y="67"/>
                  </a:lnTo>
                  <a:lnTo>
                    <a:pt x="21" y="72"/>
                  </a:lnTo>
                  <a:lnTo>
                    <a:pt x="0" y="77"/>
                  </a:lnTo>
                  <a:lnTo>
                    <a:pt x="0" y="77"/>
                  </a:lnTo>
                  <a:close/>
                  <a:moveTo>
                    <a:pt x="0" y="77"/>
                  </a:move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6" name="Freeform 413"/>
            <p:cNvSpPr/>
            <p:nvPr/>
          </p:nvSpPr>
          <p:spPr bwMode="auto">
            <a:xfrm>
              <a:off x="4132263" y="3527425"/>
              <a:ext cx="85725" cy="74613"/>
            </a:xfrm>
            <a:custGeom>
              <a:gdLst>
                <a:gd name="T0" fmla="*/ 0 w 161"/>
                <a:gd name="T1" fmla="*/ 77 h 140"/>
                <a:gd name="T2" fmla="*/ 0 w 161"/>
                <a:gd name="T3" fmla="*/ 77 h 140"/>
                <a:gd name="T4" fmla="*/ 3 w 161"/>
                <a:gd name="T5" fmla="*/ 81 h 140"/>
                <a:gd name="T6" fmla="*/ 4 w 161"/>
                <a:gd name="T7" fmla="*/ 85 h 140"/>
                <a:gd name="T8" fmla="*/ 6 w 161"/>
                <a:gd name="T9" fmla="*/ 92 h 140"/>
                <a:gd name="T10" fmla="*/ 7 w 161"/>
                <a:gd name="T11" fmla="*/ 100 h 140"/>
                <a:gd name="T12" fmla="*/ 10 w 161"/>
                <a:gd name="T13" fmla="*/ 109 h 140"/>
                <a:gd name="T14" fmla="*/ 12 w 161"/>
                <a:gd name="T15" fmla="*/ 113 h 140"/>
                <a:gd name="T16" fmla="*/ 15 w 161"/>
                <a:gd name="T17" fmla="*/ 117 h 140"/>
                <a:gd name="T18" fmla="*/ 21 w 161"/>
                <a:gd name="T19" fmla="*/ 121 h 140"/>
                <a:gd name="T20" fmla="*/ 26 w 161"/>
                <a:gd name="T21" fmla="*/ 125 h 140"/>
                <a:gd name="T22" fmla="*/ 35 w 161"/>
                <a:gd name="T23" fmla="*/ 128 h 140"/>
                <a:gd name="T24" fmla="*/ 46 w 161"/>
                <a:gd name="T25" fmla="*/ 132 h 140"/>
                <a:gd name="T26" fmla="*/ 73 w 161"/>
                <a:gd name="T27" fmla="*/ 140 h 140"/>
                <a:gd name="T28" fmla="*/ 73 w 161"/>
                <a:gd name="T29" fmla="*/ 140 h 140"/>
                <a:gd name="T30" fmla="*/ 94 w 161"/>
                <a:gd name="T31" fmla="*/ 125 h 140"/>
                <a:gd name="T32" fmla="*/ 112 w 161"/>
                <a:gd name="T33" fmla="*/ 110 h 140"/>
                <a:gd name="T34" fmla="*/ 126 w 161"/>
                <a:gd name="T35" fmla="*/ 93 h 140"/>
                <a:gd name="T36" fmla="*/ 137 w 161"/>
                <a:gd name="T37" fmla="*/ 75 h 140"/>
                <a:gd name="T38" fmla="*/ 147 w 161"/>
                <a:gd name="T39" fmla="*/ 57 h 140"/>
                <a:gd name="T40" fmla="*/ 153 w 161"/>
                <a:gd name="T41" fmla="*/ 39 h 140"/>
                <a:gd name="T42" fmla="*/ 158 w 161"/>
                <a:gd name="T43" fmla="*/ 20 h 140"/>
                <a:gd name="T44" fmla="*/ 161 w 161"/>
                <a:gd name="T45" fmla="*/ 0 h 140"/>
                <a:gd name="T46" fmla="*/ 161 w 161"/>
                <a:gd name="T47" fmla="*/ 0 h 140"/>
                <a:gd name="T48" fmla="*/ 141 w 161"/>
                <a:gd name="T49" fmla="*/ 14 h 140"/>
                <a:gd name="T50" fmla="*/ 122 w 161"/>
                <a:gd name="T51" fmla="*/ 28 h 140"/>
                <a:gd name="T52" fmla="*/ 103 w 161"/>
                <a:gd name="T53" fmla="*/ 39 h 140"/>
                <a:gd name="T54" fmla="*/ 83 w 161"/>
                <a:gd name="T55" fmla="*/ 50 h 140"/>
                <a:gd name="T56" fmla="*/ 62 w 161"/>
                <a:gd name="T57" fmla="*/ 60 h 140"/>
                <a:gd name="T58" fmla="*/ 42 w 161"/>
                <a:gd name="T59" fmla="*/ 67 h 140"/>
                <a:gd name="T60" fmla="*/ 21 w 161"/>
                <a:gd name="T61" fmla="*/ 72 h 140"/>
                <a:gd name="T62" fmla="*/ 0 w 161"/>
                <a:gd name="T63" fmla="*/ 77 h 140"/>
                <a:gd name="T64" fmla="*/ 0 w 161"/>
                <a:gd name="T65" fmla="*/ 77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140">
                  <a:moveTo>
                    <a:pt x="0" y="77"/>
                  </a:moveTo>
                  <a:lnTo>
                    <a:pt x="0" y="77"/>
                  </a:lnTo>
                  <a:lnTo>
                    <a:pt x="3" y="81"/>
                  </a:lnTo>
                  <a:lnTo>
                    <a:pt x="4" y="85"/>
                  </a:lnTo>
                  <a:lnTo>
                    <a:pt x="6" y="92"/>
                  </a:lnTo>
                  <a:lnTo>
                    <a:pt x="7" y="100"/>
                  </a:lnTo>
                  <a:lnTo>
                    <a:pt x="10" y="109"/>
                  </a:lnTo>
                  <a:lnTo>
                    <a:pt x="12" y="113"/>
                  </a:lnTo>
                  <a:lnTo>
                    <a:pt x="15" y="117"/>
                  </a:lnTo>
                  <a:lnTo>
                    <a:pt x="21" y="121"/>
                  </a:lnTo>
                  <a:lnTo>
                    <a:pt x="26" y="125"/>
                  </a:lnTo>
                  <a:lnTo>
                    <a:pt x="35" y="128"/>
                  </a:lnTo>
                  <a:lnTo>
                    <a:pt x="46" y="132"/>
                  </a:lnTo>
                  <a:lnTo>
                    <a:pt x="73" y="140"/>
                  </a:lnTo>
                  <a:lnTo>
                    <a:pt x="73" y="140"/>
                  </a:lnTo>
                  <a:lnTo>
                    <a:pt x="94" y="125"/>
                  </a:lnTo>
                  <a:lnTo>
                    <a:pt x="112" y="110"/>
                  </a:lnTo>
                  <a:lnTo>
                    <a:pt x="126" y="93"/>
                  </a:lnTo>
                  <a:lnTo>
                    <a:pt x="137" y="75"/>
                  </a:lnTo>
                  <a:lnTo>
                    <a:pt x="147" y="57"/>
                  </a:lnTo>
                  <a:lnTo>
                    <a:pt x="153" y="39"/>
                  </a:lnTo>
                  <a:lnTo>
                    <a:pt x="158" y="20"/>
                  </a:lnTo>
                  <a:lnTo>
                    <a:pt x="161" y="0"/>
                  </a:lnTo>
                  <a:lnTo>
                    <a:pt x="161" y="0"/>
                  </a:lnTo>
                  <a:lnTo>
                    <a:pt x="141" y="14"/>
                  </a:lnTo>
                  <a:lnTo>
                    <a:pt x="122" y="28"/>
                  </a:lnTo>
                  <a:lnTo>
                    <a:pt x="103" y="39"/>
                  </a:lnTo>
                  <a:lnTo>
                    <a:pt x="83" y="50"/>
                  </a:lnTo>
                  <a:lnTo>
                    <a:pt x="62" y="60"/>
                  </a:lnTo>
                  <a:lnTo>
                    <a:pt x="42" y="67"/>
                  </a:lnTo>
                  <a:lnTo>
                    <a:pt x="21" y="72"/>
                  </a:lnTo>
                  <a:lnTo>
                    <a:pt x="0" y="77"/>
                  </a:lnTo>
                  <a:lnTo>
                    <a:pt x="0"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7" name="Line 414"/>
            <p:cNvSpPr>
              <a:spLocks noChangeShapeType="1"/>
            </p:cNvSpPr>
            <p:nvPr/>
          </p:nvSpPr>
          <p:spPr bwMode="auto">
            <a:xfrm flipH="1">
              <a:off x="4132263" y="35687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88" name="Freeform 415"/>
            <p:cNvSpPr/>
            <p:nvPr/>
          </p:nvSpPr>
          <p:spPr bwMode="auto">
            <a:xfrm>
              <a:off x="4132263" y="3527425"/>
              <a:ext cx="85725" cy="74613"/>
            </a:xfrm>
            <a:custGeom>
              <a:gdLst>
                <a:gd name="T0" fmla="*/ 0 w 161"/>
                <a:gd name="T1" fmla="*/ 77 h 140"/>
                <a:gd name="T2" fmla="*/ 0 w 161"/>
                <a:gd name="T3" fmla="*/ 77 h 140"/>
                <a:gd name="T4" fmla="*/ 3 w 161"/>
                <a:gd name="T5" fmla="*/ 81 h 140"/>
                <a:gd name="T6" fmla="*/ 4 w 161"/>
                <a:gd name="T7" fmla="*/ 85 h 140"/>
                <a:gd name="T8" fmla="*/ 6 w 161"/>
                <a:gd name="T9" fmla="*/ 92 h 140"/>
                <a:gd name="T10" fmla="*/ 7 w 161"/>
                <a:gd name="T11" fmla="*/ 100 h 140"/>
                <a:gd name="T12" fmla="*/ 10 w 161"/>
                <a:gd name="T13" fmla="*/ 109 h 140"/>
                <a:gd name="T14" fmla="*/ 12 w 161"/>
                <a:gd name="T15" fmla="*/ 113 h 140"/>
                <a:gd name="T16" fmla="*/ 15 w 161"/>
                <a:gd name="T17" fmla="*/ 117 h 140"/>
                <a:gd name="T18" fmla="*/ 21 w 161"/>
                <a:gd name="T19" fmla="*/ 121 h 140"/>
                <a:gd name="T20" fmla="*/ 26 w 161"/>
                <a:gd name="T21" fmla="*/ 125 h 140"/>
                <a:gd name="T22" fmla="*/ 35 w 161"/>
                <a:gd name="T23" fmla="*/ 128 h 140"/>
                <a:gd name="T24" fmla="*/ 46 w 161"/>
                <a:gd name="T25" fmla="*/ 132 h 140"/>
                <a:gd name="T26" fmla="*/ 73 w 161"/>
                <a:gd name="T27" fmla="*/ 140 h 140"/>
                <a:gd name="T28" fmla="*/ 73 w 161"/>
                <a:gd name="T29" fmla="*/ 140 h 140"/>
                <a:gd name="T30" fmla="*/ 94 w 161"/>
                <a:gd name="T31" fmla="*/ 125 h 140"/>
                <a:gd name="T32" fmla="*/ 112 w 161"/>
                <a:gd name="T33" fmla="*/ 110 h 140"/>
                <a:gd name="T34" fmla="*/ 126 w 161"/>
                <a:gd name="T35" fmla="*/ 93 h 140"/>
                <a:gd name="T36" fmla="*/ 137 w 161"/>
                <a:gd name="T37" fmla="*/ 75 h 140"/>
                <a:gd name="T38" fmla="*/ 147 w 161"/>
                <a:gd name="T39" fmla="*/ 57 h 140"/>
                <a:gd name="T40" fmla="*/ 153 w 161"/>
                <a:gd name="T41" fmla="*/ 39 h 140"/>
                <a:gd name="T42" fmla="*/ 158 w 161"/>
                <a:gd name="T43" fmla="*/ 20 h 140"/>
                <a:gd name="T44" fmla="*/ 161 w 161"/>
                <a:gd name="T45" fmla="*/ 0 h 140"/>
                <a:gd name="T46" fmla="*/ 161 w 161"/>
                <a:gd name="T47" fmla="*/ 0 h 140"/>
                <a:gd name="T48" fmla="*/ 141 w 161"/>
                <a:gd name="T49" fmla="*/ 14 h 140"/>
                <a:gd name="T50" fmla="*/ 122 w 161"/>
                <a:gd name="T51" fmla="*/ 28 h 140"/>
                <a:gd name="T52" fmla="*/ 103 w 161"/>
                <a:gd name="T53" fmla="*/ 39 h 140"/>
                <a:gd name="T54" fmla="*/ 83 w 161"/>
                <a:gd name="T55" fmla="*/ 50 h 140"/>
                <a:gd name="T56" fmla="*/ 62 w 161"/>
                <a:gd name="T57" fmla="*/ 60 h 140"/>
                <a:gd name="T58" fmla="*/ 42 w 161"/>
                <a:gd name="T59" fmla="*/ 67 h 140"/>
                <a:gd name="T60" fmla="*/ 21 w 161"/>
                <a:gd name="T61" fmla="*/ 72 h 140"/>
                <a:gd name="T62" fmla="*/ 0 w 161"/>
                <a:gd name="T63" fmla="*/ 77 h 140"/>
                <a:gd name="T64" fmla="*/ 0 w 161"/>
                <a:gd name="T65" fmla="*/ 77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140">
                  <a:moveTo>
                    <a:pt x="0" y="77"/>
                  </a:moveTo>
                  <a:lnTo>
                    <a:pt x="0" y="77"/>
                  </a:lnTo>
                  <a:lnTo>
                    <a:pt x="3" y="81"/>
                  </a:lnTo>
                  <a:lnTo>
                    <a:pt x="4" y="85"/>
                  </a:lnTo>
                  <a:lnTo>
                    <a:pt x="6" y="92"/>
                  </a:lnTo>
                  <a:lnTo>
                    <a:pt x="7" y="100"/>
                  </a:lnTo>
                  <a:lnTo>
                    <a:pt x="10" y="109"/>
                  </a:lnTo>
                  <a:lnTo>
                    <a:pt x="12" y="113"/>
                  </a:lnTo>
                  <a:lnTo>
                    <a:pt x="15" y="117"/>
                  </a:lnTo>
                  <a:lnTo>
                    <a:pt x="21" y="121"/>
                  </a:lnTo>
                  <a:lnTo>
                    <a:pt x="26" y="125"/>
                  </a:lnTo>
                  <a:lnTo>
                    <a:pt x="35" y="128"/>
                  </a:lnTo>
                  <a:lnTo>
                    <a:pt x="46" y="132"/>
                  </a:lnTo>
                  <a:lnTo>
                    <a:pt x="73" y="140"/>
                  </a:lnTo>
                  <a:lnTo>
                    <a:pt x="73" y="140"/>
                  </a:lnTo>
                  <a:lnTo>
                    <a:pt x="94" y="125"/>
                  </a:lnTo>
                  <a:lnTo>
                    <a:pt x="112" y="110"/>
                  </a:lnTo>
                  <a:lnTo>
                    <a:pt x="126" y="93"/>
                  </a:lnTo>
                  <a:lnTo>
                    <a:pt x="137" y="75"/>
                  </a:lnTo>
                  <a:lnTo>
                    <a:pt x="147" y="57"/>
                  </a:lnTo>
                  <a:lnTo>
                    <a:pt x="153" y="39"/>
                  </a:lnTo>
                  <a:lnTo>
                    <a:pt x="158" y="20"/>
                  </a:lnTo>
                  <a:lnTo>
                    <a:pt x="161" y="0"/>
                  </a:lnTo>
                  <a:lnTo>
                    <a:pt x="161" y="0"/>
                  </a:lnTo>
                  <a:lnTo>
                    <a:pt x="141" y="14"/>
                  </a:lnTo>
                  <a:lnTo>
                    <a:pt x="122" y="28"/>
                  </a:lnTo>
                  <a:lnTo>
                    <a:pt x="103" y="39"/>
                  </a:lnTo>
                  <a:lnTo>
                    <a:pt x="83" y="50"/>
                  </a:lnTo>
                  <a:lnTo>
                    <a:pt x="62" y="60"/>
                  </a:lnTo>
                  <a:lnTo>
                    <a:pt x="42" y="67"/>
                  </a:lnTo>
                  <a:lnTo>
                    <a:pt x="21" y="72"/>
                  </a:lnTo>
                  <a:lnTo>
                    <a:pt x="0" y="77"/>
                  </a:lnTo>
                  <a:lnTo>
                    <a:pt x="0" y="7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89" name="Line 416"/>
            <p:cNvSpPr>
              <a:spLocks noChangeShapeType="1"/>
            </p:cNvSpPr>
            <p:nvPr/>
          </p:nvSpPr>
          <p:spPr bwMode="auto">
            <a:xfrm flipH="1">
              <a:off x="4132263" y="35687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90" name="Freeform 417"/>
            <p:cNvSpPr>
              <a:spLocks noEditPoints="1"/>
            </p:cNvSpPr>
            <p:nvPr/>
          </p:nvSpPr>
          <p:spPr bwMode="auto">
            <a:xfrm>
              <a:off x="4030663" y="3405188"/>
              <a:ext cx="192088" cy="161925"/>
            </a:xfrm>
            <a:custGeom>
              <a:gdLst>
                <a:gd name="T0" fmla="*/ 264 w 363"/>
                <a:gd name="T1" fmla="*/ 37 h 306"/>
                <a:gd name="T2" fmla="*/ 267 w 363"/>
                <a:gd name="T3" fmla="*/ 21 h 306"/>
                <a:gd name="T4" fmla="*/ 266 w 363"/>
                <a:gd name="T5" fmla="*/ 14 h 306"/>
                <a:gd name="T6" fmla="*/ 258 w 363"/>
                <a:gd name="T7" fmla="*/ 8 h 306"/>
                <a:gd name="T8" fmla="*/ 241 w 363"/>
                <a:gd name="T9" fmla="*/ 4 h 306"/>
                <a:gd name="T10" fmla="*/ 227 w 363"/>
                <a:gd name="T11" fmla="*/ 0 h 306"/>
                <a:gd name="T12" fmla="*/ 208 w 363"/>
                <a:gd name="T13" fmla="*/ 4 h 306"/>
                <a:gd name="T14" fmla="*/ 172 w 363"/>
                <a:gd name="T15" fmla="*/ 15 h 306"/>
                <a:gd name="T16" fmla="*/ 141 w 363"/>
                <a:gd name="T17" fmla="*/ 30 h 306"/>
                <a:gd name="T18" fmla="*/ 117 w 363"/>
                <a:gd name="T19" fmla="*/ 50 h 306"/>
                <a:gd name="T20" fmla="*/ 22 w 363"/>
                <a:gd name="T21" fmla="*/ 123 h 306"/>
                <a:gd name="T22" fmla="*/ 15 w 363"/>
                <a:gd name="T23" fmla="*/ 127 h 306"/>
                <a:gd name="T24" fmla="*/ 5 w 363"/>
                <a:gd name="T25" fmla="*/ 137 h 306"/>
                <a:gd name="T26" fmla="*/ 0 w 363"/>
                <a:gd name="T27" fmla="*/ 147 h 306"/>
                <a:gd name="T28" fmla="*/ 0 w 363"/>
                <a:gd name="T29" fmla="*/ 155 h 306"/>
                <a:gd name="T30" fmla="*/ 4 w 363"/>
                <a:gd name="T31" fmla="*/ 162 h 306"/>
                <a:gd name="T32" fmla="*/ 11 w 363"/>
                <a:gd name="T33" fmla="*/ 168 h 306"/>
                <a:gd name="T34" fmla="*/ 22 w 363"/>
                <a:gd name="T35" fmla="*/ 169 h 306"/>
                <a:gd name="T36" fmla="*/ 36 w 363"/>
                <a:gd name="T37" fmla="*/ 166 h 306"/>
                <a:gd name="T38" fmla="*/ 84 w 363"/>
                <a:gd name="T39" fmla="*/ 155 h 306"/>
                <a:gd name="T40" fmla="*/ 73 w 363"/>
                <a:gd name="T41" fmla="*/ 162 h 306"/>
                <a:gd name="T42" fmla="*/ 61 w 363"/>
                <a:gd name="T43" fmla="*/ 176 h 306"/>
                <a:gd name="T44" fmla="*/ 55 w 363"/>
                <a:gd name="T45" fmla="*/ 187 h 306"/>
                <a:gd name="T46" fmla="*/ 55 w 363"/>
                <a:gd name="T47" fmla="*/ 197 h 306"/>
                <a:gd name="T48" fmla="*/ 62 w 363"/>
                <a:gd name="T49" fmla="*/ 205 h 306"/>
                <a:gd name="T50" fmla="*/ 70 w 363"/>
                <a:gd name="T51" fmla="*/ 211 h 306"/>
                <a:gd name="T52" fmla="*/ 83 w 363"/>
                <a:gd name="T53" fmla="*/ 213 h 306"/>
                <a:gd name="T54" fmla="*/ 94 w 363"/>
                <a:gd name="T55" fmla="*/ 212 h 306"/>
                <a:gd name="T56" fmla="*/ 99 w 363"/>
                <a:gd name="T57" fmla="*/ 211 h 306"/>
                <a:gd name="T58" fmla="*/ 79 w 363"/>
                <a:gd name="T59" fmla="*/ 231 h 306"/>
                <a:gd name="T60" fmla="*/ 73 w 363"/>
                <a:gd name="T61" fmla="*/ 245 h 306"/>
                <a:gd name="T62" fmla="*/ 74 w 363"/>
                <a:gd name="T63" fmla="*/ 254 h 306"/>
                <a:gd name="T64" fmla="*/ 80 w 363"/>
                <a:gd name="T65" fmla="*/ 261 h 306"/>
                <a:gd name="T66" fmla="*/ 91 w 363"/>
                <a:gd name="T67" fmla="*/ 266 h 306"/>
                <a:gd name="T68" fmla="*/ 122 w 363"/>
                <a:gd name="T69" fmla="*/ 272 h 306"/>
                <a:gd name="T70" fmla="*/ 152 w 363"/>
                <a:gd name="T71" fmla="*/ 267 h 306"/>
                <a:gd name="T72" fmla="*/ 148 w 363"/>
                <a:gd name="T73" fmla="*/ 288 h 306"/>
                <a:gd name="T74" fmla="*/ 152 w 363"/>
                <a:gd name="T75" fmla="*/ 299 h 306"/>
                <a:gd name="T76" fmla="*/ 167 w 363"/>
                <a:gd name="T77" fmla="*/ 305 h 306"/>
                <a:gd name="T78" fmla="*/ 180 w 363"/>
                <a:gd name="T79" fmla="*/ 305 h 306"/>
                <a:gd name="T80" fmla="*/ 212 w 363"/>
                <a:gd name="T81" fmla="*/ 305 h 306"/>
                <a:gd name="T82" fmla="*/ 238 w 363"/>
                <a:gd name="T83" fmla="*/ 298 h 306"/>
                <a:gd name="T84" fmla="*/ 263 w 363"/>
                <a:gd name="T85" fmla="*/ 285 h 306"/>
                <a:gd name="T86" fmla="*/ 285 w 363"/>
                <a:gd name="T87" fmla="*/ 270 h 306"/>
                <a:gd name="T88" fmla="*/ 303 w 363"/>
                <a:gd name="T89" fmla="*/ 266 h 306"/>
                <a:gd name="T90" fmla="*/ 323 w 363"/>
                <a:gd name="T91" fmla="*/ 258 h 306"/>
                <a:gd name="T92" fmla="*/ 359 w 363"/>
                <a:gd name="T93" fmla="*/ 231 h 306"/>
                <a:gd name="T94" fmla="*/ 363 w 363"/>
                <a:gd name="T95" fmla="*/ 220 h 306"/>
                <a:gd name="T96" fmla="*/ 362 w 363"/>
                <a:gd name="T97" fmla="*/ 197 h 306"/>
                <a:gd name="T98" fmla="*/ 355 w 363"/>
                <a:gd name="T99" fmla="*/ 173 h 306"/>
                <a:gd name="T100" fmla="*/ 344 w 363"/>
                <a:gd name="T101" fmla="*/ 158 h 306"/>
                <a:gd name="T102" fmla="*/ 338 w 363"/>
                <a:gd name="T103" fmla="*/ 155 h 306"/>
                <a:gd name="T104" fmla="*/ 335 w 363"/>
                <a:gd name="T105" fmla="*/ 136 h 306"/>
                <a:gd name="T106" fmla="*/ 330 w 363"/>
                <a:gd name="T107" fmla="*/ 122 h 306"/>
                <a:gd name="T108" fmla="*/ 317 w 363"/>
                <a:gd name="T109" fmla="*/ 109 h 306"/>
                <a:gd name="T110" fmla="*/ 307 w 363"/>
                <a:gd name="T111" fmla="*/ 105 h 306"/>
                <a:gd name="T112" fmla="*/ 306 w 363"/>
                <a:gd name="T113" fmla="*/ 87 h 306"/>
                <a:gd name="T114" fmla="*/ 303 w 363"/>
                <a:gd name="T115" fmla="*/ 69 h 306"/>
                <a:gd name="T116" fmla="*/ 296 w 363"/>
                <a:gd name="T117" fmla="*/ 55 h 306"/>
                <a:gd name="T118" fmla="*/ 287 w 363"/>
                <a:gd name="T119" fmla="*/ 47 h 306"/>
                <a:gd name="T120" fmla="*/ 264 w 363"/>
                <a:gd name="T121" fmla="*/ 37 h 306"/>
                <a:gd name="T122" fmla="*/ 264 w 363"/>
                <a:gd name="T123" fmla="*/ 37 h 3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 h="306">
                  <a:moveTo>
                    <a:pt x="264" y="37"/>
                  </a:moveTo>
                  <a:lnTo>
                    <a:pt x="264" y="37"/>
                  </a:lnTo>
                  <a:lnTo>
                    <a:pt x="269" y="25"/>
                  </a:lnTo>
                  <a:lnTo>
                    <a:pt x="267" y="21"/>
                  </a:lnTo>
                  <a:lnTo>
                    <a:pt x="267" y="16"/>
                  </a:lnTo>
                  <a:lnTo>
                    <a:pt x="266" y="14"/>
                  </a:lnTo>
                  <a:lnTo>
                    <a:pt x="263" y="11"/>
                  </a:lnTo>
                  <a:lnTo>
                    <a:pt x="258" y="8"/>
                  </a:lnTo>
                  <a:lnTo>
                    <a:pt x="249" y="5"/>
                  </a:lnTo>
                  <a:lnTo>
                    <a:pt x="241" y="4"/>
                  </a:lnTo>
                  <a:lnTo>
                    <a:pt x="234" y="3"/>
                  </a:lnTo>
                  <a:lnTo>
                    <a:pt x="227" y="0"/>
                  </a:lnTo>
                  <a:lnTo>
                    <a:pt x="227" y="0"/>
                  </a:lnTo>
                  <a:lnTo>
                    <a:pt x="208" y="4"/>
                  </a:lnTo>
                  <a:lnTo>
                    <a:pt x="188" y="8"/>
                  </a:lnTo>
                  <a:lnTo>
                    <a:pt x="172" y="15"/>
                  </a:lnTo>
                  <a:lnTo>
                    <a:pt x="156" y="22"/>
                  </a:lnTo>
                  <a:lnTo>
                    <a:pt x="141" y="30"/>
                  </a:lnTo>
                  <a:lnTo>
                    <a:pt x="129" y="39"/>
                  </a:lnTo>
                  <a:lnTo>
                    <a:pt x="117" y="50"/>
                  </a:lnTo>
                  <a:lnTo>
                    <a:pt x="106" y="61"/>
                  </a:lnTo>
                  <a:lnTo>
                    <a:pt x="22" y="123"/>
                  </a:lnTo>
                  <a:lnTo>
                    <a:pt x="22" y="123"/>
                  </a:lnTo>
                  <a:lnTo>
                    <a:pt x="15" y="127"/>
                  </a:lnTo>
                  <a:lnTo>
                    <a:pt x="9" y="132"/>
                  </a:lnTo>
                  <a:lnTo>
                    <a:pt x="5" y="137"/>
                  </a:lnTo>
                  <a:lnTo>
                    <a:pt x="2" y="141"/>
                  </a:lnTo>
                  <a:lnTo>
                    <a:pt x="0" y="147"/>
                  </a:lnTo>
                  <a:lnTo>
                    <a:pt x="0" y="151"/>
                  </a:lnTo>
                  <a:lnTo>
                    <a:pt x="0" y="155"/>
                  </a:lnTo>
                  <a:lnTo>
                    <a:pt x="1" y="159"/>
                  </a:lnTo>
                  <a:lnTo>
                    <a:pt x="4" y="162"/>
                  </a:lnTo>
                  <a:lnTo>
                    <a:pt x="7" y="165"/>
                  </a:lnTo>
                  <a:lnTo>
                    <a:pt x="11" y="168"/>
                  </a:lnTo>
                  <a:lnTo>
                    <a:pt x="16" y="169"/>
                  </a:lnTo>
                  <a:lnTo>
                    <a:pt x="22" y="169"/>
                  </a:lnTo>
                  <a:lnTo>
                    <a:pt x="29" y="169"/>
                  </a:lnTo>
                  <a:lnTo>
                    <a:pt x="36" y="166"/>
                  </a:lnTo>
                  <a:lnTo>
                    <a:pt x="43" y="163"/>
                  </a:lnTo>
                  <a:lnTo>
                    <a:pt x="84" y="155"/>
                  </a:lnTo>
                  <a:lnTo>
                    <a:pt x="84" y="155"/>
                  </a:lnTo>
                  <a:lnTo>
                    <a:pt x="73" y="162"/>
                  </a:lnTo>
                  <a:lnTo>
                    <a:pt x="66" y="169"/>
                  </a:lnTo>
                  <a:lnTo>
                    <a:pt x="61" y="176"/>
                  </a:lnTo>
                  <a:lnTo>
                    <a:pt x="56" y="181"/>
                  </a:lnTo>
                  <a:lnTo>
                    <a:pt x="55" y="187"/>
                  </a:lnTo>
                  <a:lnTo>
                    <a:pt x="55" y="193"/>
                  </a:lnTo>
                  <a:lnTo>
                    <a:pt x="55" y="197"/>
                  </a:lnTo>
                  <a:lnTo>
                    <a:pt x="58" y="201"/>
                  </a:lnTo>
                  <a:lnTo>
                    <a:pt x="62" y="205"/>
                  </a:lnTo>
                  <a:lnTo>
                    <a:pt x="66" y="208"/>
                  </a:lnTo>
                  <a:lnTo>
                    <a:pt x="70" y="211"/>
                  </a:lnTo>
                  <a:lnTo>
                    <a:pt x="76" y="212"/>
                  </a:lnTo>
                  <a:lnTo>
                    <a:pt x="83" y="213"/>
                  </a:lnTo>
                  <a:lnTo>
                    <a:pt x="88" y="213"/>
                  </a:lnTo>
                  <a:lnTo>
                    <a:pt x="94" y="212"/>
                  </a:lnTo>
                  <a:lnTo>
                    <a:pt x="99" y="211"/>
                  </a:lnTo>
                  <a:lnTo>
                    <a:pt x="99" y="211"/>
                  </a:lnTo>
                  <a:lnTo>
                    <a:pt x="88" y="222"/>
                  </a:lnTo>
                  <a:lnTo>
                    <a:pt x="79" y="231"/>
                  </a:lnTo>
                  <a:lnTo>
                    <a:pt x="74" y="241"/>
                  </a:lnTo>
                  <a:lnTo>
                    <a:pt x="73" y="245"/>
                  </a:lnTo>
                  <a:lnTo>
                    <a:pt x="73" y="249"/>
                  </a:lnTo>
                  <a:lnTo>
                    <a:pt x="74" y="254"/>
                  </a:lnTo>
                  <a:lnTo>
                    <a:pt x="76" y="258"/>
                  </a:lnTo>
                  <a:lnTo>
                    <a:pt x="80" y="261"/>
                  </a:lnTo>
                  <a:lnTo>
                    <a:pt x="86" y="263"/>
                  </a:lnTo>
                  <a:lnTo>
                    <a:pt x="91" y="266"/>
                  </a:lnTo>
                  <a:lnTo>
                    <a:pt x="99" y="269"/>
                  </a:lnTo>
                  <a:lnTo>
                    <a:pt x="122" y="272"/>
                  </a:lnTo>
                  <a:lnTo>
                    <a:pt x="152" y="267"/>
                  </a:lnTo>
                  <a:lnTo>
                    <a:pt x="152" y="267"/>
                  </a:lnTo>
                  <a:lnTo>
                    <a:pt x="149" y="283"/>
                  </a:lnTo>
                  <a:lnTo>
                    <a:pt x="148" y="288"/>
                  </a:lnTo>
                  <a:lnTo>
                    <a:pt x="149" y="295"/>
                  </a:lnTo>
                  <a:lnTo>
                    <a:pt x="152" y="299"/>
                  </a:lnTo>
                  <a:lnTo>
                    <a:pt x="158" y="303"/>
                  </a:lnTo>
                  <a:lnTo>
                    <a:pt x="167" y="305"/>
                  </a:lnTo>
                  <a:lnTo>
                    <a:pt x="180" y="305"/>
                  </a:lnTo>
                  <a:lnTo>
                    <a:pt x="180" y="305"/>
                  </a:lnTo>
                  <a:lnTo>
                    <a:pt x="197" y="306"/>
                  </a:lnTo>
                  <a:lnTo>
                    <a:pt x="212" y="305"/>
                  </a:lnTo>
                  <a:lnTo>
                    <a:pt x="226" y="302"/>
                  </a:lnTo>
                  <a:lnTo>
                    <a:pt x="238" y="298"/>
                  </a:lnTo>
                  <a:lnTo>
                    <a:pt x="251" y="291"/>
                  </a:lnTo>
                  <a:lnTo>
                    <a:pt x="263" y="285"/>
                  </a:lnTo>
                  <a:lnTo>
                    <a:pt x="285" y="270"/>
                  </a:lnTo>
                  <a:lnTo>
                    <a:pt x="285" y="270"/>
                  </a:lnTo>
                  <a:lnTo>
                    <a:pt x="295" y="269"/>
                  </a:lnTo>
                  <a:lnTo>
                    <a:pt x="303" y="266"/>
                  </a:lnTo>
                  <a:lnTo>
                    <a:pt x="313" y="262"/>
                  </a:lnTo>
                  <a:lnTo>
                    <a:pt x="323" y="258"/>
                  </a:lnTo>
                  <a:lnTo>
                    <a:pt x="341" y="245"/>
                  </a:lnTo>
                  <a:lnTo>
                    <a:pt x="359" y="231"/>
                  </a:lnTo>
                  <a:lnTo>
                    <a:pt x="359" y="231"/>
                  </a:lnTo>
                  <a:lnTo>
                    <a:pt x="363" y="220"/>
                  </a:lnTo>
                  <a:lnTo>
                    <a:pt x="363" y="209"/>
                  </a:lnTo>
                  <a:lnTo>
                    <a:pt x="362" y="197"/>
                  </a:lnTo>
                  <a:lnTo>
                    <a:pt x="359" y="184"/>
                  </a:lnTo>
                  <a:lnTo>
                    <a:pt x="355" y="173"/>
                  </a:lnTo>
                  <a:lnTo>
                    <a:pt x="349" y="165"/>
                  </a:lnTo>
                  <a:lnTo>
                    <a:pt x="344" y="158"/>
                  </a:lnTo>
                  <a:lnTo>
                    <a:pt x="338" y="155"/>
                  </a:lnTo>
                  <a:lnTo>
                    <a:pt x="338" y="155"/>
                  </a:lnTo>
                  <a:lnTo>
                    <a:pt x="335" y="143"/>
                  </a:lnTo>
                  <a:lnTo>
                    <a:pt x="335" y="136"/>
                  </a:lnTo>
                  <a:lnTo>
                    <a:pt x="332" y="129"/>
                  </a:lnTo>
                  <a:lnTo>
                    <a:pt x="330" y="122"/>
                  </a:lnTo>
                  <a:lnTo>
                    <a:pt x="324" y="115"/>
                  </a:lnTo>
                  <a:lnTo>
                    <a:pt x="317" y="109"/>
                  </a:lnTo>
                  <a:lnTo>
                    <a:pt x="307" y="105"/>
                  </a:lnTo>
                  <a:lnTo>
                    <a:pt x="307" y="105"/>
                  </a:lnTo>
                  <a:lnTo>
                    <a:pt x="306" y="97"/>
                  </a:lnTo>
                  <a:lnTo>
                    <a:pt x="306" y="87"/>
                  </a:lnTo>
                  <a:lnTo>
                    <a:pt x="305" y="77"/>
                  </a:lnTo>
                  <a:lnTo>
                    <a:pt x="303" y="69"/>
                  </a:lnTo>
                  <a:lnTo>
                    <a:pt x="299" y="59"/>
                  </a:lnTo>
                  <a:lnTo>
                    <a:pt x="296" y="55"/>
                  </a:lnTo>
                  <a:lnTo>
                    <a:pt x="292" y="51"/>
                  </a:lnTo>
                  <a:lnTo>
                    <a:pt x="287" y="47"/>
                  </a:lnTo>
                  <a:lnTo>
                    <a:pt x="281" y="44"/>
                  </a:lnTo>
                  <a:lnTo>
                    <a:pt x="264" y="37"/>
                  </a:lnTo>
                  <a:lnTo>
                    <a:pt x="264" y="37"/>
                  </a:lnTo>
                  <a:close/>
                  <a:moveTo>
                    <a:pt x="264" y="37"/>
                  </a:moveTo>
                  <a:lnTo>
                    <a:pt x="264" y="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1" name="Freeform 418"/>
            <p:cNvSpPr/>
            <p:nvPr/>
          </p:nvSpPr>
          <p:spPr bwMode="auto">
            <a:xfrm>
              <a:off x="4030663" y="3405188"/>
              <a:ext cx="192088" cy="161925"/>
            </a:xfrm>
            <a:custGeom>
              <a:gdLst>
                <a:gd name="T0" fmla="*/ 264 w 363"/>
                <a:gd name="T1" fmla="*/ 37 h 306"/>
                <a:gd name="T2" fmla="*/ 267 w 363"/>
                <a:gd name="T3" fmla="*/ 21 h 306"/>
                <a:gd name="T4" fmla="*/ 266 w 363"/>
                <a:gd name="T5" fmla="*/ 14 h 306"/>
                <a:gd name="T6" fmla="*/ 258 w 363"/>
                <a:gd name="T7" fmla="*/ 8 h 306"/>
                <a:gd name="T8" fmla="*/ 241 w 363"/>
                <a:gd name="T9" fmla="*/ 4 h 306"/>
                <a:gd name="T10" fmla="*/ 227 w 363"/>
                <a:gd name="T11" fmla="*/ 0 h 306"/>
                <a:gd name="T12" fmla="*/ 208 w 363"/>
                <a:gd name="T13" fmla="*/ 4 h 306"/>
                <a:gd name="T14" fmla="*/ 172 w 363"/>
                <a:gd name="T15" fmla="*/ 15 h 306"/>
                <a:gd name="T16" fmla="*/ 141 w 363"/>
                <a:gd name="T17" fmla="*/ 30 h 306"/>
                <a:gd name="T18" fmla="*/ 117 w 363"/>
                <a:gd name="T19" fmla="*/ 50 h 306"/>
                <a:gd name="T20" fmla="*/ 22 w 363"/>
                <a:gd name="T21" fmla="*/ 123 h 306"/>
                <a:gd name="T22" fmla="*/ 15 w 363"/>
                <a:gd name="T23" fmla="*/ 127 h 306"/>
                <a:gd name="T24" fmla="*/ 5 w 363"/>
                <a:gd name="T25" fmla="*/ 137 h 306"/>
                <a:gd name="T26" fmla="*/ 0 w 363"/>
                <a:gd name="T27" fmla="*/ 147 h 306"/>
                <a:gd name="T28" fmla="*/ 0 w 363"/>
                <a:gd name="T29" fmla="*/ 155 h 306"/>
                <a:gd name="T30" fmla="*/ 4 w 363"/>
                <a:gd name="T31" fmla="*/ 162 h 306"/>
                <a:gd name="T32" fmla="*/ 11 w 363"/>
                <a:gd name="T33" fmla="*/ 168 h 306"/>
                <a:gd name="T34" fmla="*/ 22 w 363"/>
                <a:gd name="T35" fmla="*/ 169 h 306"/>
                <a:gd name="T36" fmla="*/ 36 w 363"/>
                <a:gd name="T37" fmla="*/ 166 h 306"/>
                <a:gd name="T38" fmla="*/ 84 w 363"/>
                <a:gd name="T39" fmla="*/ 155 h 306"/>
                <a:gd name="T40" fmla="*/ 73 w 363"/>
                <a:gd name="T41" fmla="*/ 162 h 306"/>
                <a:gd name="T42" fmla="*/ 61 w 363"/>
                <a:gd name="T43" fmla="*/ 176 h 306"/>
                <a:gd name="T44" fmla="*/ 55 w 363"/>
                <a:gd name="T45" fmla="*/ 187 h 306"/>
                <a:gd name="T46" fmla="*/ 55 w 363"/>
                <a:gd name="T47" fmla="*/ 197 h 306"/>
                <a:gd name="T48" fmla="*/ 62 w 363"/>
                <a:gd name="T49" fmla="*/ 205 h 306"/>
                <a:gd name="T50" fmla="*/ 70 w 363"/>
                <a:gd name="T51" fmla="*/ 211 h 306"/>
                <a:gd name="T52" fmla="*/ 83 w 363"/>
                <a:gd name="T53" fmla="*/ 213 h 306"/>
                <a:gd name="T54" fmla="*/ 94 w 363"/>
                <a:gd name="T55" fmla="*/ 212 h 306"/>
                <a:gd name="T56" fmla="*/ 99 w 363"/>
                <a:gd name="T57" fmla="*/ 211 h 306"/>
                <a:gd name="T58" fmla="*/ 79 w 363"/>
                <a:gd name="T59" fmla="*/ 231 h 306"/>
                <a:gd name="T60" fmla="*/ 73 w 363"/>
                <a:gd name="T61" fmla="*/ 245 h 306"/>
                <a:gd name="T62" fmla="*/ 74 w 363"/>
                <a:gd name="T63" fmla="*/ 254 h 306"/>
                <a:gd name="T64" fmla="*/ 80 w 363"/>
                <a:gd name="T65" fmla="*/ 261 h 306"/>
                <a:gd name="T66" fmla="*/ 91 w 363"/>
                <a:gd name="T67" fmla="*/ 266 h 306"/>
                <a:gd name="T68" fmla="*/ 122 w 363"/>
                <a:gd name="T69" fmla="*/ 272 h 306"/>
                <a:gd name="T70" fmla="*/ 152 w 363"/>
                <a:gd name="T71" fmla="*/ 267 h 306"/>
                <a:gd name="T72" fmla="*/ 148 w 363"/>
                <a:gd name="T73" fmla="*/ 288 h 306"/>
                <a:gd name="T74" fmla="*/ 152 w 363"/>
                <a:gd name="T75" fmla="*/ 299 h 306"/>
                <a:gd name="T76" fmla="*/ 167 w 363"/>
                <a:gd name="T77" fmla="*/ 305 h 306"/>
                <a:gd name="T78" fmla="*/ 180 w 363"/>
                <a:gd name="T79" fmla="*/ 305 h 306"/>
                <a:gd name="T80" fmla="*/ 212 w 363"/>
                <a:gd name="T81" fmla="*/ 305 h 306"/>
                <a:gd name="T82" fmla="*/ 238 w 363"/>
                <a:gd name="T83" fmla="*/ 298 h 306"/>
                <a:gd name="T84" fmla="*/ 263 w 363"/>
                <a:gd name="T85" fmla="*/ 285 h 306"/>
                <a:gd name="T86" fmla="*/ 285 w 363"/>
                <a:gd name="T87" fmla="*/ 270 h 306"/>
                <a:gd name="T88" fmla="*/ 303 w 363"/>
                <a:gd name="T89" fmla="*/ 266 h 306"/>
                <a:gd name="T90" fmla="*/ 323 w 363"/>
                <a:gd name="T91" fmla="*/ 258 h 306"/>
                <a:gd name="T92" fmla="*/ 359 w 363"/>
                <a:gd name="T93" fmla="*/ 231 h 306"/>
                <a:gd name="T94" fmla="*/ 363 w 363"/>
                <a:gd name="T95" fmla="*/ 220 h 306"/>
                <a:gd name="T96" fmla="*/ 362 w 363"/>
                <a:gd name="T97" fmla="*/ 197 h 306"/>
                <a:gd name="T98" fmla="*/ 355 w 363"/>
                <a:gd name="T99" fmla="*/ 173 h 306"/>
                <a:gd name="T100" fmla="*/ 344 w 363"/>
                <a:gd name="T101" fmla="*/ 158 h 306"/>
                <a:gd name="T102" fmla="*/ 338 w 363"/>
                <a:gd name="T103" fmla="*/ 155 h 306"/>
                <a:gd name="T104" fmla="*/ 335 w 363"/>
                <a:gd name="T105" fmla="*/ 136 h 306"/>
                <a:gd name="T106" fmla="*/ 330 w 363"/>
                <a:gd name="T107" fmla="*/ 122 h 306"/>
                <a:gd name="T108" fmla="*/ 317 w 363"/>
                <a:gd name="T109" fmla="*/ 109 h 306"/>
                <a:gd name="T110" fmla="*/ 307 w 363"/>
                <a:gd name="T111" fmla="*/ 105 h 306"/>
                <a:gd name="T112" fmla="*/ 306 w 363"/>
                <a:gd name="T113" fmla="*/ 87 h 306"/>
                <a:gd name="T114" fmla="*/ 303 w 363"/>
                <a:gd name="T115" fmla="*/ 69 h 306"/>
                <a:gd name="T116" fmla="*/ 296 w 363"/>
                <a:gd name="T117" fmla="*/ 55 h 306"/>
                <a:gd name="T118" fmla="*/ 287 w 363"/>
                <a:gd name="T119" fmla="*/ 47 h 306"/>
                <a:gd name="T120" fmla="*/ 264 w 363"/>
                <a:gd name="T121" fmla="*/ 37 h 3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 h="306">
                  <a:moveTo>
                    <a:pt x="264" y="37"/>
                  </a:moveTo>
                  <a:lnTo>
                    <a:pt x="264" y="37"/>
                  </a:lnTo>
                  <a:lnTo>
                    <a:pt x="269" y="25"/>
                  </a:lnTo>
                  <a:lnTo>
                    <a:pt x="267" y="21"/>
                  </a:lnTo>
                  <a:lnTo>
                    <a:pt x="267" y="16"/>
                  </a:lnTo>
                  <a:lnTo>
                    <a:pt x="266" y="14"/>
                  </a:lnTo>
                  <a:lnTo>
                    <a:pt x="263" y="11"/>
                  </a:lnTo>
                  <a:lnTo>
                    <a:pt x="258" y="8"/>
                  </a:lnTo>
                  <a:lnTo>
                    <a:pt x="249" y="5"/>
                  </a:lnTo>
                  <a:lnTo>
                    <a:pt x="241" y="4"/>
                  </a:lnTo>
                  <a:lnTo>
                    <a:pt x="234" y="3"/>
                  </a:lnTo>
                  <a:lnTo>
                    <a:pt x="227" y="0"/>
                  </a:lnTo>
                  <a:lnTo>
                    <a:pt x="227" y="0"/>
                  </a:lnTo>
                  <a:lnTo>
                    <a:pt x="208" y="4"/>
                  </a:lnTo>
                  <a:lnTo>
                    <a:pt x="188" y="8"/>
                  </a:lnTo>
                  <a:lnTo>
                    <a:pt x="172" y="15"/>
                  </a:lnTo>
                  <a:lnTo>
                    <a:pt x="156" y="22"/>
                  </a:lnTo>
                  <a:lnTo>
                    <a:pt x="141" y="30"/>
                  </a:lnTo>
                  <a:lnTo>
                    <a:pt x="129" y="39"/>
                  </a:lnTo>
                  <a:lnTo>
                    <a:pt x="117" y="50"/>
                  </a:lnTo>
                  <a:lnTo>
                    <a:pt x="106" y="61"/>
                  </a:lnTo>
                  <a:lnTo>
                    <a:pt x="22" y="123"/>
                  </a:lnTo>
                  <a:lnTo>
                    <a:pt x="22" y="123"/>
                  </a:lnTo>
                  <a:lnTo>
                    <a:pt x="15" y="127"/>
                  </a:lnTo>
                  <a:lnTo>
                    <a:pt x="9" y="132"/>
                  </a:lnTo>
                  <a:lnTo>
                    <a:pt x="5" y="137"/>
                  </a:lnTo>
                  <a:lnTo>
                    <a:pt x="2" y="141"/>
                  </a:lnTo>
                  <a:lnTo>
                    <a:pt x="0" y="147"/>
                  </a:lnTo>
                  <a:lnTo>
                    <a:pt x="0" y="151"/>
                  </a:lnTo>
                  <a:lnTo>
                    <a:pt x="0" y="155"/>
                  </a:lnTo>
                  <a:lnTo>
                    <a:pt x="1" y="159"/>
                  </a:lnTo>
                  <a:lnTo>
                    <a:pt x="4" y="162"/>
                  </a:lnTo>
                  <a:lnTo>
                    <a:pt x="7" y="165"/>
                  </a:lnTo>
                  <a:lnTo>
                    <a:pt x="11" y="168"/>
                  </a:lnTo>
                  <a:lnTo>
                    <a:pt x="16" y="169"/>
                  </a:lnTo>
                  <a:lnTo>
                    <a:pt x="22" y="169"/>
                  </a:lnTo>
                  <a:lnTo>
                    <a:pt x="29" y="169"/>
                  </a:lnTo>
                  <a:lnTo>
                    <a:pt x="36" y="166"/>
                  </a:lnTo>
                  <a:lnTo>
                    <a:pt x="43" y="163"/>
                  </a:lnTo>
                  <a:lnTo>
                    <a:pt x="84" y="155"/>
                  </a:lnTo>
                  <a:lnTo>
                    <a:pt x="84" y="155"/>
                  </a:lnTo>
                  <a:lnTo>
                    <a:pt x="73" y="162"/>
                  </a:lnTo>
                  <a:lnTo>
                    <a:pt x="66" y="169"/>
                  </a:lnTo>
                  <a:lnTo>
                    <a:pt x="61" y="176"/>
                  </a:lnTo>
                  <a:lnTo>
                    <a:pt x="56" y="181"/>
                  </a:lnTo>
                  <a:lnTo>
                    <a:pt x="55" y="187"/>
                  </a:lnTo>
                  <a:lnTo>
                    <a:pt x="55" y="193"/>
                  </a:lnTo>
                  <a:lnTo>
                    <a:pt x="55" y="197"/>
                  </a:lnTo>
                  <a:lnTo>
                    <a:pt x="58" y="201"/>
                  </a:lnTo>
                  <a:lnTo>
                    <a:pt x="62" y="205"/>
                  </a:lnTo>
                  <a:lnTo>
                    <a:pt x="66" y="208"/>
                  </a:lnTo>
                  <a:lnTo>
                    <a:pt x="70" y="211"/>
                  </a:lnTo>
                  <a:lnTo>
                    <a:pt x="76" y="212"/>
                  </a:lnTo>
                  <a:lnTo>
                    <a:pt x="83" y="213"/>
                  </a:lnTo>
                  <a:lnTo>
                    <a:pt x="88" y="213"/>
                  </a:lnTo>
                  <a:lnTo>
                    <a:pt x="94" y="212"/>
                  </a:lnTo>
                  <a:lnTo>
                    <a:pt x="99" y="211"/>
                  </a:lnTo>
                  <a:lnTo>
                    <a:pt x="99" y="211"/>
                  </a:lnTo>
                  <a:lnTo>
                    <a:pt x="88" y="222"/>
                  </a:lnTo>
                  <a:lnTo>
                    <a:pt x="79" y="231"/>
                  </a:lnTo>
                  <a:lnTo>
                    <a:pt x="74" y="241"/>
                  </a:lnTo>
                  <a:lnTo>
                    <a:pt x="73" y="245"/>
                  </a:lnTo>
                  <a:lnTo>
                    <a:pt x="73" y="249"/>
                  </a:lnTo>
                  <a:lnTo>
                    <a:pt x="74" y="254"/>
                  </a:lnTo>
                  <a:lnTo>
                    <a:pt x="76" y="258"/>
                  </a:lnTo>
                  <a:lnTo>
                    <a:pt x="80" y="261"/>
                  </a:lnTo>
                  <a:lnTo>
                    <a:pt x="86" y="263"/>
                  </a:lnTo>
                  <a:lnTo>
                    <a:pt x="91" y="266"/>
                  </a:lnTo>
                  <a:lnTo>
                    <a:pt x="99" y="269"/>
                  </a:lnTo>
                  <a:lnTo>
                    <a:pt x="122" y="272"/>
                  </a:lnTo>
                  <a:lnTo>
                    <a:pt x="152" y="267"/>
                  </a:lnTo>
                  <a:lnTo>
                    <a:pt x="152" y="267"/>
                  </a:lnTo>
                  <a:lnTo>
                    <a:pt x="149" y="283"/>
                  </a:lnTo>
                  <a:lnTo>
                    <a:pt x="148" y="288"/>
                  </a:lnTo>
                  <a:lnTo>
                    <a:pt x="149" y="295"/>
                  </a:lnTo>
                  <a:lnTo>
                    <a:pt x="152" y="299"/>
                  </a:lnTo>
                  <a:lnTo>
                    <a:pt x="158" y="303"/>
                  </a:lnTo>
                  <a:lnTo>
                    <a:pt x="167" y="305"/>
                  </a:lnTo>
                  <a:lnTo>
                    <a:pt x="180" y="305"/>
                  </a:lnTo>
                  <a:lnTo>
                    <a:pt x="180" y="305"/>
                  </a:lnTo>
                  <a:lnTo>
                    <a:pt x="197" y="306"/>
                  </a:lnTo>
                  <a:lnTo>
                    <a:pt x="212" y="305"/>
                  </a:lnTo>
                  <a:lnTo>
                    <a:pt x="226" y="302"/>
                  </a:lnTo>
                  <a:lnTo>
                    <a:pt x="238" y="298"/>
                  </a:lnTo>
                  <a:lnTo>
                    <a:pt x="251" y="291"/>
                  </a:lnTo>
                  <a:lnTo>
                    <a:pt x="263" y="285"/>
                  </a:lnTo>
                  <a:lnTo>
                    <a:pt x="285" y="270"/>
                  </a:lnTo>
                  <a:lnTo>
                    <a:pt x="285" y="270"/>
                  </a:lnTo>
                  <a:lnTo>
                    <a:pt x="295" y="269"/>
                  </a:lnTo>
                  <a:lnTo>
                    <a:pt x="303" y="266"/>
                  </a:lnTo>
                  <a:lnTo>
                    <a:pt x="313" y="262"/>
                  </a:lnTo>
                  <a:lnTo>
                    <a:pt x="323" y="258"/>
                  </a:lnTo>
                  <a:lnTo>
                    <a:pt x="341" y="245"/>
                  </a:lnTo>
                  <a:lnTo>
                    <a:pt x="359" y="231"/>
                  </a:lnTo>
                  <a:lnTo>
                    <a:pt x="359" y="231"/>
                  </a:lnTo>
                  <a:lnTo>
                    <a:pt x="363" y="220"/>
                  </a:lnTo>
                  <a:lnTo>
                    <a:pt x="363" y="209"/>
                  </a:lnTo>
                  <a:lnTo>
                    <a:pt x="362" y="197"/>
                  </a:lnTo>
                  <a:lnTo>
                    <a:pt x="359" y="184"/>
                  </a:lnTo>
                  <a:lnTo>
                    <a:pt x="355" y="173"/>
                  </a:lnTo>
                  <a:lnTo>
                    <a:pt x="349" y="165"/>
                  </a:lnTo>
                  <a:lnTo>
                    <a:pt x="344" y="158"/>
                  </a:lnTo>
                  <a:lnTo>
                    <a:pt x="338" y="155"/>
                  </a:lnTo>
                  <a:lnTo>
                    <a:pt x="338" y="155"/>
                  </a:lnTo>
                  <a:lnTo>
                    <a:pt x="335" y="143"/>
                  </a:lnTo>
                  <a:lnTo>
                    <a:pt x="335" y="136"/>
                  </a:lnTo>
                  <a:lnTo>
                    <a:pt x="332" y="129"/>
                  </a:lnTo>
                  <a:lnTo>
                    <a:pt x="330" y="122"/>
                  </a:lnTo>
                  <a:lnTo>
                    <a:pt x="324" y="115"/>
                  </a:lnTo>
                  <a:lnTo>
                    <a:pt x="317" y="109"/>
                  </a:lnTo>
                  <a:lnTo>
                    <a:pt x="307" y="105"/>
                  </a:lnTo>
                  <a:lnTo>
                    <a:pt x="307" y="105"/>
                  </a:lnTo>
                  <a:lnTo>
                    <a:pt x="306" y="97"/>
                  </a:lnTo>
                  <a:lnTo>
                    <a:pt x="306" y="87"/>
                  </a:lnTo>
                  <a:lnTo>
                    <a:pt x="305" y="77"/>
                  </a:lnTo>
                  <a:lnTo>
                    <a:pt x="303" y="69"/>
                  </a:lnTo>
                  <a:lnTo>
                    <a:pt x="299" y="59"/>
                  </a:lnTo>
                  <a:lnTo>
                    <a:pt x="296" y="55"/>
                  </a:lnTo>
                  <a:lnTo>
                    <a:pt x="292" y="51"/>
                  </a:lnTo>
                  <a:lnTo>
                    <a:pt x="287" y="47"/>
                  </a:lnTo>
                  <a:lnTo>
                    <a:pt x="281" y="44"/>
                  </a:lnTo>
                  <a:lnTo>
                    <a:pt x="264" y="37"/>
                  </a:lnTo>
                  <a:lnTo>
                    <a:pt x="264" y="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2" name="Line 419"/>
            <p:cNvSpPr>
              <a:spLocks noChangeShapeType="1"/>
            </p:cNvSpPr>
            <p:nvPr/>
          </p:nvSpPr>
          <p:spPr bwMode="auto">
            <a:xfrm flipH="1">
              <a:off x="4170363" y="34258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3" name="Freeform 420"/>
            <p:cNvSpPr/>
            <p:nvPr/>
          </p:nvSpPr>
          <p:spPr bwMode="auto">
            <a:xfrm>
              <a:off x="4030663" y="3405188"/>
              <a:ext cx="192088" cy="161925"/>
            </a:xfrm>
            <a:custGeom>
              <a:gdLst>
                <a:gd name="T0" fmla="*/ 264 w 363"/>
                <a:gd name="T1" fmla="*/ 37 h 306"/>
                <a:gd name="T2" fmla="*/ 269 w 363"/>
                <a:gd name="T3" fmla="*/ 21 h 306"/>
                <a:gd name="T4" fmla="*/ 266 w 363"/>
                <a:gd name="T5" fmla="*/ 14 h 306"/>
                <a:gd name="T6" fmla="*/ 258 w 363"/>
                <a:gd name="T7" fmla="*/ 8 h 306"/>
                <a:gd name="T8" fmla="*/ 241 w 363"/>
                <a:gd name="T9" fmla="*/ 4 h 306"/>
                <a:gd name="T10" fmla="*/ 227 w 363"/>
                <a:gd name="T11" fmla="*/ 0 h 306"/>
                <a:gd name="T12" fmla="*/ 208 w 363"/>
                <a:gd name="T13" fmla="*/ 4 h 306"/>
                <a:gd name="T14" fmla="*/ 172 w 363"/>
                <a:gd name="T15" fmla="*/ 15 h 306"/>
                <a:gd name="T16" fmla="*/ 141 w 363"/>
                <a:gd name="T17" fmla="*/ 30 h 306"/>
                <a:gd name="T18" fmla="*/ 117 w 363"/>
                <a:gd name="T19" fmla="*/ 50 h 306"/>
                <a:gd name="T20" fmla="*/ 22 w 363"/>
                <a:gd name="T21" fmla="*/ 123 h 306"/>
                <a:gd name="T22" fmla="*/ 15 w 363"/>
                <a:gd name="T23" fmla="*/ 127 h 306"/>
                <a:gd name="T24" fmla="*/ 5 w 363"/>
                <a:gd name="T25" fmla="*/ 137 h 306"/>
                <a:gd name="T26" fmla="*/ 0 w 363"/>
                <a:gd name="T27" fmla="*/ 147 h 306"/>
                <a:gd name="T28" fmla="*/ 0 w 363"/>
                <a:gd name="T29" fmla="*/ 155 h 306"/>
                <a:gd name="T30" fmla="*/ 4 w 363"/>
                <a:gd name="T31" fmla="*/ 162 h 306"/>
                <a:gd name="T32" fmla="*/ 11 w 363"/>
                <a:gd name="T33" fmla="*/ 168 h 306"/>
                <a:gd name="T34" fmla="*/ 22 w 363"/>
                <a:gd name="T35" fmla="*/ 169 h 306"/>
                <a:gd name="T36" fmla="*/ 36 w 363"/>
                <a:gd name="T37" fmla="*/ 166 h 306"/>
                <a:gd name="T38" fmla="*/ 84 w 363"/>
                <a:gd name="T39" fmla="*/ 156 h 306"/>
                <a:gd name="T40" fmla="*/ 73 w 363"/>
                <a:gd name="T41" fmla="*/ 162 h 306"/>
                <a:gd name="T42" fmla="*/ 61 w 363"/>
                <a:gd name="T43" fmla="*/ 176 h 306"/>
                <a:gd name="T44" fmla="*/ 55 w 363"/>
                <a:gd name="T45" fmla="*/ 187 h 306"/>
                <a:gd name="T46" fmla="*/ 55 w 363"/>
                <a:gd name="T47" fmla="*/ 197 h 306"/>
                <a:gd name="T48" fmla="*/ 62 w 363"/>
                <a:gd name="T49" fmla="*/ 205 h 306"/>
                <a:gd name="T50" fmla="*/ 70 w 363"/>
                <a:gd name="T51" fmla="*/ 211 h 306"/>
                <a:gd name="T52" fmla="*/ 83 w 363"/>
                <a:gd name="T53" fmla="*/ 213 h 306"/>
                <a:gd name="T54" fmla="*/ 94 w 363"/>
                <a:gd name="T55" fmla="*/ 212 h 306"/>
                <a:gd name="T56" fmla="*/ 99 w 363"/>
                <a:gd name="T57" fmla="*/ 211 h 306"/>
                <a:gd name="T58" fmla="*/ 79 w 363"/>
                <a:gd name="T59" fmla="*/ 231 h 306"/>
                <a:gd name="T60" fmla="*/ 73 w 363"/>
                <a:gd name="T61" fmla="*/ 245 h 306"/>
                <a:gd name="T62" fmla="*/ 74 w 363"/>
                <a:gd name="T63" fmla="*/ 254 h 306"/>
                <a:gd name="T64" fmla="*/ 80 w 363"/>
                <a:gd name="T65" fmla="*/ 261 h 306"/>
                <a:gd name="T66" fmla="*/ 91 w 363"/>
                <a:gd name="T67" fmla="*/ 266 h 306"/>
                <a:gd name="T68" fmla="*/ 122 w 363"/>
                <a:gd name="T69" fmla="*/ 272 h 306"/>
                <a:gd name="T70" fmla="*/ 152 w 363"/>
                <a:gd name="T71" fmla="*/ 267 h 306"/>
                <a:gd name="T72" fmla="*/ 148 w 363"/>
                <a:gd name="T73" fmla="*/ 288 h 306"/>
                <a:gd name="T74" fmla="*/ 152 w 363"/>
                <a:gd name="T75" fmla="*/ 299 h 306"/>
                <a:gd name="T76" fmla="*/ 167 w 363"/>
                <a:gd name="T77" fmla="*/ 305 h 306"/>
                <a:gd name="T78" fmla="*/ 181 w 363"/>
                <a:gd name="T79" fmla="*/ 305 h 306"/>
                <a:gd name="T80" fmla="*/ 212 w 363"/>
                <a:gd name="T81" fmla="*/ 305 h 306"/>
                <a:gd name="T82" fmla="*/ 238 w 363"/>
                <a:gd name="T83" fmla="*/ 298 h 306"/>
                <a:gd name="T84" fmla="*/ 263 w 363"/>
                <a:gd name="T85" fmla="*/ 285 h 306"/>
                <a:gd name="T86" fmla="*/ 285 w 363"/>
                <a:gd name="T87" fmla="*/ 270 h 306"/>
                <a:gd name="T88" fmla="*/ 303 w 363"/>
                <a:gd name="T89" fmla="*/ 266 h 306"/>
                <a:gd name="T90" fmla="*/ 323 w 363"/>
                <a:gd name="T91" fmla="*/ 258 h 306"/>
                <a:gd name="T92" fmla="*/ 359 w 363"/>
                <a:gd name="T93" fmla="*/ 231 h 306"/>
                <a:gd name="T94" fmla="*/ 363 w 363"/>
                <a:gd name="T95" fmla="*/ 220 h 306"/>
                <a:gd name="T96" fmla="*/ 362 w 363"/>
                <a:gd name="T97" fmla="*/ 197 h 306"/>
                <a:gd name="T98" fmla="*/ 355 w 363"/>
                <a:gd name="T99" fmla="*/ 173 h 306"/>
                <a:gd name="T100" fmla="*/ 344 w 363"/>
                <a:gd name="T101" fmla="*/ 158 h 306"/>
                <a:gd name="T102" fmla="*/ 338 w 363"/>
                <a:gd name="T103" fmla="*/ 155 h 306"/>
                <a:gd name="T104" fmla="*/ 335 w 363"/>
                <a:gd name="T105" fmla="*/ 136 h 306"/>
                <a:gd name="T106" fmla="*/ 330 w 363"/>
                <a:gd name="T107" fmla="*/ 122 h 306"/>
                <a:gd name="T108" fmla="*/ 317 w 363"/>
                <a:gd name="T109" fmla="*/ 109 h 306"/>
                <a:gd name="T110" fmla="*/ 307 w 363"/>
                <a:gd name="T111" fmla="*/ 105 h 306"/>
                <a:gd name="T112" fmla="*/ 306 w 363"/>
                <a:gd name="T113" fmla="*/ 87 h 306"/>
                <a:gd name="T114" fmla="*/ 303 w 363"/>
                <a:gd name="T115" fmla="*/ 69 h 306"/>
                <a:gd name="T116" fmla="*/ 296 w 363"/>
                <a:gd name="T117" fmla="*/ 55 h 306"/>
                <a:gd name="T118" fmla="*/ 288 w 363"/>
                <a:gd name="T119" fmla="*/ 47 h 306"/>
                <a:gd name="T120" fmla="*/ 264 w 363"/>
                <a:gd name="T121" fmla="*/ 37 h 3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 h="306">
                  <a:moveTo>
                    <a:pt x="264" y="37"/>
                  </a:moveTo>
                  <a:lnTo>
                    <a:pt x="264" y="37"/>
                  </a:lnTo>
                  <a:lnTo>
                    <a:pt x="269" y="25"/>
                  </a:lnTo>
                  <a:lnTo>
                    <a:pt x="269" y="21"/>
                  </a:lnTo>
                  <a:lnTo>
                    <a:pt x="267" y="16"/>
                  </a:lnTo>
                  <a:lnTo>
                    <a:pt x="266" y="14"/>
                  </a:lnTo>
                  <a:lnTo>
                    <a:pt x="263" y="11"/>
                  </a:lnTo>
                  <a:lnTo>
                    <a:pt x="258" y="8"/>
                  </a:lnTo>
                  <a:lnTo>
                    <a:pt x="249" y="5"/>
                  </a:lnTo>
                  <a:lnTo>
                    <a:pt x="241" y="4"/>
                  </a:lnTo>
                  <a:lnTo>
                    <a:pt x="234" y="3"/>
                  </a:lnTo>
                  <a:lnTo>
                    <a:pt x="227" y="0"/>
                  </a:lnTo>
                  <a:lnTo>
                    <a:pt x="227" y="0"/>
                  </a:lnTo>
                  <a:lnTo>
                    <a:pt x="208" y="4"/>
                  </a:lnTo>
                  <a:lnTo>
                    <a:pt x="188" y="8"/>
                  </a:lnTo>
                  <a:lnTo>
                    <a:pt x="172" y="15"/>
                  </a:lnTo>
                  <a:lnTo>
                    <a:pt x="156" y="22"/>
                  </a:lnTo>
                  <a:lnTo>
                    <a:pt x="141" y="30"/>
                  </a:lnTo>
                  <a:lnTo>
                    <a:pt x="129" y="39"/>
                  </a:lnTo>
                  <a:lnTo>
                    <a:pt x="117" y="50"/>
                  </a:lnTo>
                  <a:lnTo>
                    <a:pt x="106" y="61"/>
                  </a:lnTo>
                  <a:lnTo>
                    <a:pt x="22" y="123"/>
                  </a:lnTo>
                  <a:lnTo>
                    <a:pt x="22" y="123"/>
                  </a:lnTo>
                  <a:lnTo>
                    <a:pt x="15" y="127"/>
                  </a:lnTo>
                  <a:lnTo>
                    <a:pt x="9" y="132"/>
                  </a:lnTo>
                  <a:lnTo>
                    <a:pt x="5" y="137"/>
                  </a:lnTo>
                  <a:lnTo>
                    <a:pt x="2" y="141"/>
                  </a:lnTo>
                  <a:lnTo>
                    <a:pt x="0" y="147"/>
                  </a:lnTo>
                  <a:lnTo>
                    <a:pt x="0" y="151"/>
                  </a:lnTo>
                  <a:lnTo>
                    <a:pt x="0" y="155"/>
                  </a:lnTo>
                  <a:lnTo>
                    <a:pt x="1" y="159"/>
                  </a:lnTo>
                  <a:lnTo>
                    <a:pt x="4" y="162"/>
                  </a:lnTo>
                  <a:lnTo>
                    <a:pt x="7" y="165"/>
                  </a:lnTo>
                  <a:lnTo>
                    <a:pt x="11" y="168"/>
                  </a:lnTo>
                  <a:lnTo>
                    <a:pt x="16" y="169"/>
                  </a:lnTo>
                  <a:lnTo>
                    <a:pt x="22" y="169"/>
                  </a:lnTo>
                  <a:lnTo>
                    <a:pt x="29" y="168"/>
                  </a:lnTo>
                  <a:lnTo>
                    <a:pt x="36" y="166"/>
                  </a:lnTo>
                  <a:lnTo>
                    <a:pt x="43" y="163"/>
                  </a:lnTo>
                  <a:lnTo>
                    <a:pt x="84" y="156"/>
                  </a:lnTo>
                  <a:lnTo>
                    <a:pt x="84" y="156"/>
                  </a:lnTo>
                  <a:lnTo>
                    <a:pt x="73" y="162"/>
                  </a:lnTo>
                  <a:lnTo>
                    <a:pt x="66" y="169"/>
                  </a:lnTo>
                  <a:lnTo>
                    <a:pt x="61" y="176"/>
                  </a:lnTo>
                  <a:lnTo>
                    <a:pt x="56" y="181"/>
                  </a:lnTo>
                  <a:lnTo>
                    <a:pt x="55" y="187"/>
                  </a:lnTo>
                  <a:lnTo>
                    <a:pt x="55" y="193"/>
                  </a:lnTo>
                  <a:lnTo>
                    <a:pt x="55" y="197"/>
                  </a:lnTo>
                  <a:lnTo>
                    <a:pt x="58" y="202"/>
                  </a:lnTo>
                  <a:lnTo>
                    <a:pt x="62" y="205"/>
                  </a:lnTo>
                  <a:lnTo>
                    <a:pt x="66" y="208"/>
                  </a:lnTo>
                  <a:lnTo>
                    <a:pt x="70" y="211"/>
                  </a:lnTo>
                  <a:lnTo>
                    <a:pt x="76" y="212"/>
                  </a:lnTo>
                  <a:lnTo>
                    <a:pt x="83" y="213"/>
                  </a:lnTo>
                  <a:lnTo>
                    <a:pt x="88" y="213"/>
                  </a:lnTo>
                  <a:lnTo>
                    <a:pt x="94" y="212"/>
                  </a:lnTo>
                  <a:lnTo>
                    <a:pt x="99" y="211"/>
                  </a:lnTo>
                  <a:lnTo>
                    <a:pt x="99" y="211"/>
                  </a:lnTo>
                  <a:lnTo>
                    <a:pt x="88" y="222"/>
                  </a:lnTo>
                  <a:lnTo>
                    <a:pt x="79" y="231"/>
                  </a:lnTo>
                  <a:lnTo>
                    <a:pt x="74" y="241"/>
                  </a:lnTo>
                  <a:lnTo>
                    <a:pt x="73" y="245"/>
                  </a:lnTo>
                  <a:lnTo>
                    <a:pt x="73" y="249"/>
                  </a:lnTo>
                  <a:lnTo>
                    <a:pt x="74" y="254"/>
                  </a:lnTo>
                  <a:lnTo>
                    <a:pt x="76" y="258"/>
                  </a:lnTo>
                  <a:lnTo>
                    <a:pt x="80" y="261"/>
                  </a:lnTo>
                  <a:lnTo>
                    <a:pt x="86" y="263"/>
                  </a:lnTo>
                  <a:lnTo>
                    <a:pt x="91" y="266"/>
                  </a:lnTo>
                  <a:lnTo>
                    <a:pt x="99" y="269"/>
                  </a:lnTo>
                  <a:lnTo>
                    <a:pt x="122" y="272"/>
                  </a:lnTo>
                  <a:lnTo>
                    <a:pt x="152" y="267"/>
                  </a:lnTo>
                  <a:lnTo>
                    <a:pt x="152" y="267"/>
                  </a:lnTo>
                  <a:lnTo>
                    <a:pt x="149" y="283"/>
                  </a:lnTo>
                  <a:lnTo>
                    <a:pt x="148" y="288"/>
                  </a:lnTo>
                  <a:lnTo>
                    <a:pt x="149" y="295"/>
                  </a:lnTo>
                  <a:lnTo>
                    <a:pt x="152" y="299"/>
                  </a:lnTo>
                  <a:lnTo>
                    <a:pt x="158" y="303"/>
                  </a:lnTo>
                  <a:lnTo>
                    <a:pt x="167" y="305"/>
                  </a:lnTo>
                  <a:lnTo>
                    <a:pt x="181" y="305"/>
                  </a:lnTo>
                  <a:lnTo>
                    <a:pt x="181" y="305"/>
                  </a:lnTo>
                  <a:lnTo>
                    <a:pt x="197" y="306"/>
                  </a:lnTo>
                  <a:lnTo>
                    <a:pt x="212" y="305"/>
                  </a:lnTo>
                  <a:lnTo>
                    <a:pt x="226" y="302"/>
                  </a:lnTo>
                  <a:lnTo>
                    <a:pt x="238" y="298"/>
                  </a:lnTo>
                  <a:lnTo>
                    <a:pt x="251" y="291"/>
                  </a:lnTo>
                  <a:lnTo>
                    <a:pt x="263" y="285"/>
                  </a:lnTo>
                  <a:lnTo>
                    <a:pt x="285" y="270"/>
                  </a:lnTo>
                  <a:lnTo>
                    <a:pt x="285" y="270"/>
                  </a:lnTo>
                  <a:lnTo>
                    <a:pt x="295" y="269"/>
                  </a:lnTo>
                  <a:lnTo>
                    <a:pt x="303" y="266"/>
                  </a:lnTo>
                  <a:lnTo>
                    <a:pt x="313" y="262"/>
                  </a:lnTo>
                  <a:lnTo>
                    <a:pt x="323" y="258"/>
                  </a:lnTo>
                  <a:lnTo>
                    <a:pt x="341" y="245"/>
                  </a:lnTo>
                  <a:lnTo>
                    <a:pt x="359" y="231"/>
                  </a:lnTo>
                  <a:lnTo>
                    <a:pt x="359" y="231"/>
                  </a:lnTo>
                  <a:lnTo>
                    <a:pt x="363" y="220"/>
                  </a:lnTo>
                  <a:lnTo>
                    <a:pt x="363" y="208"/>
                  </a:lnTo>
                  <a:lnTo>
                    <a:pt x="362" y="197"/>
                  </a:lnTo>
                  <a:lnTo>
                    <a:pt x="359" y="184"/>
                  </a:lnTo>
                  <a:lnTo>
                    <a:pt x="355" y="173"/>
                  </a:lnTo>
                  <a:lnTo>
                    <a:pt x="349" y="165"/>
                  </a:lnTo>
                  <a:lnTo>
                    <a:pt x="344" y="158"/>
                  </a:lnTo>
                  <a:lnTo>
                    <a:pt x="338" y="155"/>
                  </a:lnTo>
                  <a:lnTo>
                    <a:pt x="338" y="155"/>
                  </a:lnTo>
                  <a:lnTo>
                    <a:pt x="335" y="143"/>
                  </a:lnTo>
                  <a:lnTo>
                    <a:pt x="335" y="136"/>
                  </a:lnTo>
                  <a:lnTo>
                    <a:pt x="332" y="129"/>
                  </a:lnTo>
                  <a:lnTo>
                    <a:pt x="330" y="122"/>
                  </a:lnTo>
                  <a:lnTo>
                    <a:pt x="324" y="115"/>
                  </a:lnTo>
                  <a:lnTo>
                    <a:pt x="317" y="109"/>
                  </a:lnTo>
                  <a:lnTo>
                    <a:pt x="307" y="105"/>
                  </a:lnTo>
                  <a:lnTo>
                    <a:pt x="307" y="105"/>
                  </a:lnTo>
                  <a:lnTo>
                    <a:pt x="306" y="97"/>
                  </a:lnTo>
                  <a:lnTo>
                    <a:pt x="306" y="87"/>
                  </a:lnTo>
                  <a:lnTo>
                    <a:pt x="305" y="77"/>
                  </a:lnTo>
                  <a:lnTo>
                    <a:pt x="303" y="69"/>
                  </a:lnTo>
                  <a:lnTo>
                    <a:pt x="299" y="59"/>
                  </a:lnTo>
                  <a:lnTo>
                    <a:pt x="296" y="55"/>
                  </a:lnTo>
                  <a:lnTo>
                    <a:pt x="292" y="51"/>
                  </a:lnTo>
                  <a:lnTo>
                    <a:pt x="288" y="47"/>
                  </a:lnTo>
                  <a:lnTo>
                    <a:pt x="281" y="44"/>
                  </a:lnTo>
                  <a:lnTo>
                    <a:pt x="264" y="37"/>
                  </a:lnTo>
                  <a:lnTo>
                    <a:pt x="264" y="37"/>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94" name="Line 421"/>
            <p:cNvSpPr>
              <a:spLocks noChangeShapeType="1"/>
            </p:cNvSpPr>
            <p:nvPr/>
          </p:nvSpPr>
          <p:spPr bwMode="auto">
            <a:xfrm flipH="1">
              <a:off x="4170363" y="342582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95" name="Freeform 422"/>
            <p:cNvSpPr>
              <a:spLocks noEditPoints="1"/>
            </p:cNvSpPr>
            <p:nvPr/>
          </p:nvSpPr>
          <p:spPr bwMode="auto">
            <a:xfrm>
              <a:off x="3946526" y="2971800"/>
              <a:ext cx="63500" cy="139700"/>
            </a:xfrm>
            <a:custGeom>
              <a:gdLst>
                <a:gd name="T0" fmla="*/ 73 w 120"/>
                <a:gd name="T1" fmla="*/ 0 h 265"/>
                <a:gd name="T2" fmla="*/ 73 w 120"/>
                <a:gd name="T3" fmla="*/ 0 h 265"/>
                <a:gd name="T4" fmla="*/ 66 w 120"/>
                <a:gd name="T5" fmla="*/ 20 h 265"/>
                <a:gd name="T6" fmla="*/ 58 w 120"/>
                <a:gd name="T7" fmla="*/ 36 h 265"/>
                <a:gd name="T8" fmla="*/ 50 w 120"/>
                <a:gd name="T9" fmla="*/ 51 h 265"/>
                <a:gd name="T10" fmla="*/ 40 w 120"/>
                <a:gd name="T11" fmla="*/ 64 h 265"/>
                <a:gd name="T12" fmla="*/ 19 w 120"/>
                <a:gd name="T13" fmla="*/ 86 h 265"/>
                <a:gd name="T14" fmla="*/ 9 w 120"/>
                <a:gd name="T15" fmla="*/ 97 h 265"/>
                <a:gd name="T16" fmla="*/ 0 w 120"/>
                <a:gd name="T17" fmla="*/ 110 h 265"/>
                <a:gd name="T18" fmla="*/ 0 w 120"/>
                <a:gd name="T19" fmla="*/ 110 h 265"/>
                <a:gd name="T20" fmla="*/ 11 w 120"/>
                <a:gd name="T21" fmla="*/ 131 h 265"/>
                <a:gd name="T22" fmla="*/ 25 w 120"/>
                <a:gd name="T23" fmla="*/ 150 h 265"/>
                <a:gd name="T24" fmla="*/ 39 w 120"/>
                <a:gd name="T25" fmla="*/ 171 h 265"/>
                <a:gd name="T26" fmla="*/ 52 w 120"/>
                <a:gd name="T27" fmla="*/ 190 h 265"/>
                <a:gd name="T28" fmla="*/ 69 w 120"/>
                <a:gd name="T29" fmla="*/ 210 h 265"/>
                <a:gd name="T30" fmla="*/ 86 w 120"/>
                <a:gd name="T31" fmla="*/ 228 h 265"/>
                <a:gd name="T32" fmla="*/ 120 w 120"/>
                <a:gd name="T33" fmla="*/ 265 h 265"/>
                <a:gd name="T34" fmla="*/ 120 w 120"/>
                <a:gd name="T35" fmla="*/ 265 h 265"/>
                <a:gd name="T36" fmla="*/ 120 w 120"/>
                <a:gd name="T37" fmla="*/ 237 h 265"/>
                <a:gd name="T38" fmla="*/ 119 w 120"/>
                <a:gd name="T39" fmla="*/ 210 h 265"/>
                <a:gd name="T40" fmla="*/ 115 w 120"/>
                <a:gd name="T41" fmla="*/ 182 h 265"/>
                <a:gd name="T42" fmla="*/ 111 w 120"/>
                <a:gd name="T43" fmla="*/ 153 h 265"/>
                <a:gd name="T44" fmla="*/ 101 w 120"/>
                <a:gd name="T45" fmla="*/ 97 h 265"/>
                <a:gd name="T46" fmla="*/ 91 w 120"/>
                <a:gd name="T47" fmla="*/ 42 h 265"/>
                <a:gd name="T48" fmla="*/ 73 w 120"/>
                <a:gd name="T49" fmla="*/ 0 h 265"/>
                <a:gd name="T50" fmla="*/ 73 w 120"/>
                <a:gd name="T51" fmla="*/ 0 h 265"/>
                <a:gd name="T52" fmla="*/ 73 w 120"/>
                <a:gd name="T53" fmla="*/ 0 h 265"/>
                <a:gd name="T54" fmla="*/ 73 w 120"/>
                <a:gd name="T55" fmla="*/ 0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265">
                  <a:moveTo>
                    <a:pt x="73" y="0"/>
                  </a:moveTo>
                  <a:lnTo>
                    <a:pt x="73" y="0"/>
                  </a:lnTo>
                  <a:lnTo>
                    <a:pt x="66" y="20"/>
                  </a:lnTo>
                  <a:lnTo>
                    <a:pt x="58" y="36"/>
                  </a:lnTo>
                  <a:lnTo>
                    <a:pt x="50" y="51"/>
                  </a:lnTo>
                  <a:lnTo>
                    <a:pt x="40" y="64"/>
                  </a:lnTo>
                  <a:lnTo>
                    <a:pt x="19" y="86"/>
                  </a:lnTo>
                  <a:lnTo>
                    <a:pt x="9" y="97"/>
                  </a:lnTo>
                  <a:lnTo>
                    <a:pt x="0" y="110"/>
                  </a:lnTo>
                  <a:lnTo>
                    <a:pt x="0" y="110"/>
                  </a:lnTo>
                  <a:lnTo>
                    <a:pt x="11" y="131"/>
                  </a:lnTo>
                  <a:lnTo>
                    <a:pt x="25" y="150"/>
                  </a:lnTo>
                  <a:lnTo>
                    <a:pt x="39" y="171"/>
                  </a:lnTo>
                  <a:lnTo>
                    <a:pt x="52" y="190"/>
                  </a:lnTo>
                  <a:lnTo>
                    <a:pt x="69" y="210"/>
                  </a:lnTo>
                  <a:lnTo>
                    <a:pt x="86" y="228"/>
                  </a:lnTo>
                  <a:lnTo>
                    <a:pt x="120" y="265"/>
                  </a:lnTo>
                  <a:lnTo>
                    <a:pt x="120" y="265"/>
                  </a:lnTo>
                  <a:lnTo>
                    <a:pt x="120" y="237"/>
                  </a:lnTo>
                  <a:lnTo>
                    <a:pt x="119" y="210"/>
                  </a:lnTo>
                  <a:lnTo>
                    <a:pt x="115" y="182"/>
                  </a:lnTo>
                  <a:lnTo>
                    <a:pt x="111" y="153"/>
                  </a:lnTo>
                  <a:lnTo>
                    <a:pt x="101" y="97"/>
                  </a:lnTo>
                  <a:lnTo>
                    <a:pt x="91" y="42"/>
                  </a:lnTo>
                  <a:lnTo>
                    <a:pt x="73" y="0"/>
                  </a:lnTo>
                  <a:lnTo>
                    <a:pt x="73" y="0"/>
                  </a:lnTo>
                  <a:close/>
                  <a:moveTo>
                    <a:pt x="73" y="0"/>
                  </a:move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6" name="Freeform 423"/>
            <p:cNvSpPr/>
            <p:nvPr/>
          </p:nvSpPr>
          <p:spPr bwMode="auto">
            <a:xfrm>
              <a:off x="3946526" y="2971800"/>
              <a:ext cx="63500" cy="139700"/>
            </a:xfrm>
            <a:custGeom>
              <a:gdLst>
                <a:gd name="T0" fmla="*/ 73 w 120"/>
                <a:gd name="T1" fmla="*/ 0 h 265"/>
                <a:gd name="T2" fmla="*/ 73 w 120"/>
                <a:gd name="T3" fmla="*/ 0 h 265"/>
                <a:gd name="T4" fmla="*/ 66 w 120"/>
                <a:gd name="T5" fmla="*/ 20 h 265"/>
                <a:gd name="T6" fmla="*/ 58 w 120"/>
                <a:gd name="T7" fmla="*/ 36 h 265"/>
                <a:gd name="T8" fmla="*/ 50 w 120"/>
                <a:gd name="T9" fmla="*/ 51 h 265"/>
                <a:gd name="T10" fmla="*/ 40 w 120"/>
                <a:gd name="T11" fmla="*/ 64 h 265"/>
                <a:gd name="T12" fmla="*/ 19 w 120"/>
                <a:gd name="T13" fmla="*/ 86 h 265"/>
                <a:gd name="T14" fmla="*/ 9 w 120"/>
                <a:gd name="T15" fmla="*/ 97 h 265"/>
                <a:gd name="T16" fmla="*/ 0 w 120"/>
                <a:gd name="T17" fmla="*/ 110 h 265"/>
                <a:gd name="T18" fmla="*/ 0 w 120"/>
                <a:gd name="T19" fmla="*/ 110 h 265"/>
                <a:gd name="T20" fmla="*/ 11 w 120"/>
                <a:gd name="T21" fmla="*/ 131 h 265"/>
                <a:gd name="T22" fmla="*/ 25 w 120"/>
                <a:gd name="T23" fmla="*/ 150 h 265"/>
                <a:gd name="T24" fmla="*/ 39 w 120"/>
                <a:gd name="T25" fmla="*/ 171 h 265"/>
                <a:gd name="T26" fmla="*/ 52 w 120"/>
                <a:gd name="T27" fmla="*/ 190 h 265"/>
                <a:gd name="T28" fmla="*/ 69 w 120"/>
                <a:gd name="T29" fmla="*/ 210 h 265"/>
                <a:gd name="T30" fmla="*/ 86 w 120"/>
                <a:gd name="T31" fmla="*/ 228 h 265"/>
                <a:gd name="T32" fmla="*/ 120 w 120"/>
                <a:gd name="T33" fmla="*/ 265 h 265"/>
                <a:gd name="T34" fmla="*/ 120 w 120"/>
                <a:gd name="T35" fmla="*/ 265 h 265"/>
                <a:gd name="T36" fmla="*/ 120 w 120"/>
                <a:gd name="T37" fmla="*/ 237 h 265"/>
                <a:gd name="T38" fmla="*/ 119 w 120"/>
                <a:gd name="T39" fmla="*/ 210 h 265"/>
                <a:gd name="T40" fmla="*/ 115 w 120"/>
                <a:gd name="T41" fmla="*/ 182 h 265"/>
                <a:gd name="T42" fmla="*/ 111 w 120"/>
                <a:gd name="T43" fmla="*/ 153 h 265"/>
                <a:gd name="T44" fmla="*/ 101 w 120"/>
                <a:gd name="T45" fmla="*/ 97 h 265"/>
                <a:gd name="T46" fmla="*/ 91 w 120"/>
                <a:gd name="T47" fmla="*/ 42 h 265"/>
                <a:gd name="T48" fmla="*/ 73 w 120"/>
                <a:gd name="T49" fmla="*/ 0 h 265"/>
                <a:gd name="T50" fmla="*/ 73 w 120"/>
                <a:gd name="T51" fmla="*/ 0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265">
                  <a:moveTo>
                    <a:pt x="73" y="0"/>
                  </a:moveTo>
                  <a:lnTo>
                    <a:pt x="73" y="0"/>
                  </a:lnTo>
                  <a:lnTo>
                    <a:pt x="66" y="20"/>
                  </a:lnTo>
                  <a:lnTo>
                    <a:pt x="58" y="36"/>
                  </a:lnTo>
                  <a:lnTo>
                    <a:pt x="50" y="51"/>
                  </a:lnTo>
                  <a:lnTo>
                    <a:pt x="40" y="64"/>
                  </a:lnTo>
                  <a:lnTo>
                    <a:pt x="19" y="86"/>
                  </a:lnTo>
                  <a:lnTo>
                    <a:pt x="9" y="97"/>
                  </a:lnTo>
                  <a:lnTo>
                    <a:pt x="0" y="110"/>
                  </a:lnTo>
                  <a:lnTo>
                    <a:pt x="0" y="110"/>
                  </a:lnTo>
                  <a:lnTo>
                    <a:pt x="11" y="131"/>
                  </a:lnTo>
                  <a:lnTo>
                    <a:pt x="25" y="150"/>
                  </a:lnTo>
                  <a:lnTo>
                    <a:pt x="39" y="171"/>
                  </a:lnTo>
                  <a:lnTo>
                    <a:pt x="52" y="190"/>
                  </a:lnTo>
                  <a:lnTo>
                    <a:pt x="69" y="210"/>
                  </a:lnTo>
                  <a:lnTo>
                    <a:pt x="86" y="228"/>
                  </a:lnTo>
                  <a:lnTo>
                    <a:pt x="120" y="265"/>
                  </a:lnTo>
                  <a:lnTo>
                    <a:pt x="120" y="265"/>
                  </a:lnTo>
                  <a:lnTo>
                    <a:pt x="120" y="237"/>
                  </a:lnTo>
                  <a:lnTo>
                    <a:pt x="119" y="210"/>
                  </a:lnTo>
                  <a:lnTo>
                    <a:pt x="115" y="182"/>
                  </a:lnTo>
                  <a:lnTo>
                    <a:pt x="111" y="153"/>
                  </a:lnTo>
                  <a:lnTo>
                    <a:pt x="101" y="97"/>
                  </a:lnTo>
                  <a:lnTo>
                    <a:pt x="91" y="42"/>
                  </a:lnTo>
                  <a:lnTo>
                    <a:pt x="73" y="0"/>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7" name="Line 424"/>
            <p:cNvSpPr>
              <a:spLocks noChangeShapeType="1"/>
            </p:cNvSpPr>
            <p:nvPr/>
          </p:nvSpPr>
          <p:spPr bwMode="auto">
            <a:xfrm flipH="1">
              <a:off x="3984626" y="29718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98" name="Freeform 425"/>
            <p:cNvSpPr/>
            <p:nvPr/>
          </p:nvSpPr>
          <p:spPr bwMode="auto">
            <a:xfrm>
              <a:off x="3946526" y="2971800"/>
              <a:ext cx="63500" cy="139700"/>
            </a:xfrm>
            <a:custGeom>
              <a:gdLst>
                <a:gd name="T0" fmla="*/ 73 w 120"/>
                <a:gd name="T1" fmla="*/ 0 h 265"/>
                <a:gd name="T2" fmla="*/ 73 w 120"/>
                <a:gd name="T3" fmla="*/ 0 h 265"/>
                <a:gd name="T4" fmla="*/ 66 w 120"/>
                <a:gd name="T5" fmla="*/ 20 h 265"/>
                <a:gd name="T6" fmla="*/ 58 w 120"/>
                <a:gd name="T7" fmla="*/ 36 h 265"/>
                <a:gd name="T8" fmla="*/ 50 w 120"/>
                <a:gd name="T9" fmla="*/ 51 h 265"/>
                <a:gd name="T10" fmla="*/ 40 w 120"/>
                <a:gd name="T11" fmla="*/ 64 h 265"/>
                <a:gd name="T12" fmla="*/ 19 w 120"/>
                <a:gd name="T13" fmla="*/ 86 h 265"/>
                <a:gd name="T14" fmla="*/ 9 w 120"/>
                <a:gd name="T15" fmla="*/ 97 h 265"/>
                <a:gd name="T16" fmla="*/ 0 w 120"/>
                <a:gd name="T17" fmla="*/ 110 h 265"/>
                <a:gd name="T18" fmla="*/ 0 w 120"/>
                <a:gd name="T19" fmla="*/ 110 h 265"/>
                <a:gd name="T20" fmla="*/ 11 w 120"/>
                <a:gd name="T21" fmla="*/ 131 h 265"/>
                <a:gd name="T22" fmla="*/ 25 w 120"/>
                <a:gd name="T23" fmla="*/ 150 h 265"/>
                <a:gd name="T24" fmla="*/ 39 w 120"/>
                <a:gd name="T25" fmla="*/ 171 h 265"/>
                <a:gd name="T26" fmla="*/ 52 w 120"/>
                <a:gd name="T27" fmla="*/ 190 h 265"/>
                <a:gd name="T28" fmla="*/ 69 w 120"/>
                <a:gd name="T29" fmla="*/ 210 h 265"/>
                <a:gd name="T30" fmla="*/ 86 w 120"/>
                <a:gd name="T31" fmla="*/ 228 h 265"/>
                <a:gd name="T32" fmla="*/ 120 w 120"/>
                <a:gd name="T33" fmla="*/ 265 h 265"/>
                <a:gd name="T34" fmla="*/ 120 w 120"/>
                <a:gd name="T35" fmla="*/ 265 h 265"/>
                <a:gd name="T36" fmla="*/ 120 w 120"/>
                <a:gd name="T37" fmla="*/ 237 h 265"/>
                <a:gd name="T38" fmla="*/ 119 w 120"/>
                <a:gd name="T39" fmla="*/ 210 h 265"/>
                <a:gd name="T40" fmla="*/ 115 w 120"/>
                <a:gd name="T41" fmla="*/ 182 h 265"/>
                <a:gd name="T42" fmla="*/ 111 w 120"/>
                <a:gd name="T43" fmla="*/ 153 h 265"/>
                <a:gd name="T44" fmla="*/ 101 w 120"/>
                <a:gd name="T45" fmla="*/ 97 h 265"/>
                <a:gd name="T46" fmla="*/ 91 w 120"/>
                <a:gd name="T47" fmla="*/ 42 h 265"/>
                <a:gd name="T48" fmla="*/ 73 w 120"/>
                <a:gd name="T49" fmla="*/ 0 h 265"/>
                <a:gd name="T50" fmla="*/ 73 w 120"/>
                <a:gd name="T51" fmla="*/ 0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265">
                  <a:moveTo>
                    <a:pt x="73" y="0"/>
                  </a:moveTo>
                  <a:lnTo>
                    <a:pt x="73" y="0"/>
                  </a:lnTo>
                  <a:lnTo>
                    <a:pt x="66" y="20"/>
                  </a:lnTo>
                  <a:lnTo>
                    <a:pt x="58" y="36"/>
                  </a:lnTo>
                  <a:lnTo>
                    <a:pt x="50" y="51"/>
                  </a:lnTo>
                  <a:lnTo>
                    <a:pt x="40" y="64"/>
                  </a:lnTo>
                  <a:lnTo>
                    <a:pt x="19" y="86"/>
                  </a:lnTo>
                  <a:lnTo>
                    <a:pt x="9" y="97"/>
                  </a:lnTo>
                  <a:lnTo>
                    <a:pt x="0" y="110"/>
                  </a:lnTo>
                  <a:lnTo>
                    <a:pt x="0" y="110"/>
                  </a:lnTo>
                  <a:lnTo>
                    <a:pt x="11" y="131"/>
                  </a:lnTo>
                  <a:lnTo>
                    <a:pt x="25" y="150"/>
                  </a:lnTo>
                  <a:lnTo>
                    <a:pt x="39" y="171"/>
                  </a:lnTo>
                  <a:lnTo>
                    <a:pt x="52" y="190"/>
                  </a:lnTo>
                  <a:lnTo>
                    <a:pt x="69" y="210"/>
                  </a:lnTo>
                  <a:lnTo>
                    <a:pt x="86" y="228"/>
                  </a:lnTo>
                  <a:lnTo>
                    <a:pt x="120" y="265"/>
                  </a:lnTo>
                  <a:lnTo>
                    <a:pt x="120" y="265"/>
                  </a:lnTo>
                  <a:lnTo>
                    <a:pt x="120" y="237"/>
                  </a:lnTo>
                  <a:lnTo>
                    <a:pt x="119" y="210"/>
                  </a:lnTo>
                  <a:lnTo>
                    <a:pt x="115" y="182"/>
                  </a:lnTo>
                  <a:lnTo>
                    <a:pt x="111" y="153"/>
                  </a:lnTo>
                  <a:lnTo>
                    <a:pt x="101" y="97"/>
                  </a:lnTo>
                  <a:lnTo>
                    <a:pt x="91" y="42"/>
                  </a:lnTo>
                  <a:lnTo>
                    <a:pt x="73" y="0"/>
                  </a:lnTo>
                  <a:lnTo>
                    <a:pt x="73"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99" name="Line 426"/>
            <p:cNvSpPr>
              <a:spLocks noChangeShapeType="1"/>
            </p:cNvSpPr>
            <p:nvPr/>
          </p:nvSpPr>
          <p:spPr bwMode="auto">
            <a:xfrm flipH="1">
              <a:off x="3984626" y="2971800"/>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100" name="Freeform 427"/>
            <p:cNvSpPr>
              <a:spLocks noEditPoints="1"/>
            </p:cNvSpPr>
            <p:nvPr/>
          </p:nvSpPr>
          <p:spPr bwMode="auto">
            <a:xfrm>
              <a:off x="3743326" y="2613025"/>
              <a:ext cx="290513" cy="223838"/>
            </a:xfrm>
            <a:custGeom>
              <a:gdLst>
                <a:gd name="T0" fmla="*/ 75 w 548"/>
                <a:gd name="T1" fmla="*/ 422 h 423"/>
                <a:gd name="T2" fmla="*/ 89 w 548"/>
                <a:gd name="T3" fmla="*/ 416 h 423"/>
                <a:gd name="T4" fmla="*/ 86 w 548"/>
                <a:gd name="T5" fmla="*/ 377 h 423"/>
                <a:gd name="T6" fmla="*/ 78 w 548"/>
                <a:gd name="T7" fmla="*/ 305 h 423"/>
                <a:gd name="T8" fmla="*/ 80 w 548"/>
                <a:gd name="T9" fmla="*/ 269 h 423"/>
                <a:gd name="T10" fmla="*/ 118 w 548"/>
                <a:gd name="T11" fmla="*/ 205 h 423"/>
                <a:gd name="T12" fmla="*/ 130 w 548"/>
                <a:gd name="T13" fmla="*/ 158 h 423"/>
                <a:gd name="T14" fmla="*/ 154 w 548"/>
                <a:gd name="T15" fmla="*/ 151 h 423"/>
                <a:gd name="T16" fmla="*/ 195 w 548"/>
                <a:gd name="T17" fmla="*/ 126 h 423"/>
                <a:gd name="T18" fmla="*/ 251 w 548"/>
                <a:gd name="T19" fmla="*/ 135 h 423"/>
                <a:gd name="T20" fmla="*/ 311 w 548"/>
                <a:gd name="T21" fmla="*/ 136 h 423"/>
                <a:gd name="T22" fmla="*/ 355 w 548"/>
                <a:gd name="T23" fmla="*/ 130 h 423"/>
                <a:gd name="T24" fmla="*/ 401 w 548"/>
                <a:gd name="T25" fmla="*/ 178 h 423"/>
                <a:gd name="T26" fmla="*/ 448 w 548"/>
                <a:gd name="T27" fmla="*/ 208 h 423"/>
                <a:gd name="T28" fmla="*/ 473 w 548"/>
                <a:gd name="T29" fmla="*/ 232 h 423"/>
                <a:gd name="T30" fmla="*/ 491 w 548"/>
                <a:gd name="T31" fmla="*/ 290 h 423"/>
                <a:gd name="T32" fmla="*/ 495 w 548"/>
                <a:gd name="T33" fmla="*/ 343 h 423"/>
                <a:gd name="T34" fmla="*/ 502 w 548"/>
                <a:gd name="T35" fmla="*/ 398 h 423"/>
                <a:gd name="T36" fmla="*/ 513 w 548"/>
                <a:gd name="T37" fmla="*/ 392 h 423"/>
                <a:gd name="T38" fmla="*/ 517 w 548"/>
                <a:gd name="T39" fmla="*/ 351 h 423"/>
                <a:gd name="T40" fmla="*/ 539 w 548"/>
                <a:gd name="T41" fmla="*/ 298 h 423"/>
                <a:gd name="T42" fmla="*/ 544 w 548"/>
                <a:gd name="T43" fmla="*/ 259 h 423"/>
                <a:gd name="T44" fmla="*/ 546 w 548"/>
                <a:gd name="T45" fmla="*/ 202 h 423"/>
                <a:gd name="T46" fmla="*/ 535 w 548"/>
                <a:gd name="T47" fmla="*/ 155 h 423"/>
                <a:gd name="T48" fmla="*/ 524 w 548"/>
                <a:gd name="T49" fmla="*/ 129 h 423"/>
                <a:gd name="T50" fmla="*/ 494 w 548"/>
                <a:gd name="T51" fmla="*/ 86 h 423"/>
                <a:gd name="T52" fmla="*/ 452 w 548"/>
                <a:gd name="T53" fmla="*/ 53 h 423"/>
                <a:gd name="T54" fmla="*/ 428 w 548"/>
                <a:gd name="T55" fmla="*/ 36 h 423"/>
                <a:gd name="T56" fmla="*/ 390 w 548"/>
                <a:gd name="T57" fmla="*/ 14 h 423"/>
                <a:gd name="T58" fmla="*/ 334 w 548"/>
                <a:gd name="T59" fmla="*/ 3 h 423"/>
                <a:gd name="T60" fmla="*/ 252 w 548"/>
                <a:gd name="T61" fmla="*/ 1 h 423"/>
                <a:gd name="T62" fmla="*/ 193 w 548"/>
                <a:gd name="T63" fmla="*/ 10 h 423"/>
                <a:gd name="T64" fmla="*/ 139 w 548"/>
                <a:gd name="T65" fmla="*/ 31 h 423"/>
                <a:gd name="T66" fmla="*/ 103 w 548"/>
                <a:gd name="T67" fmla="*/ 43 h 423"/>
                <a:gd name="T68" fmla="*/ 55 w 548"/>
                <a:gd name="T69" fmla="*/ 64 h 423"/>
                <a:gd name="T70" fmla="*/ 37 w 548"/>
                <a:gd name="T71" fmla="*/ 82 h 423"/>
                <a:gd name="T72" fmla="*/ 25 w 548"/>
                <a:gd name="T73" fmla="*/ 111 h 423"/>
                <a:gd name="T74" fmla="*/ 22 w 548"/>
                <a:gd name="T75" fmla="*/ 151 h 423"/>
                <a:gd name="T76" fmla="*/ 5 w 548"/>
                <a:gd name="T77" fmla="*/ 208 h 423"/>
                <a:gd name="T78" fmla="*/ 3 w 548"/>
                <a:gd name="T79" fmla="*/ 236 h 423"/>
                <a:gd name="T80" fmla="*/ 1 w 548"/>
                <a:gd name="T81" fmla="*/ 295 h 423"/>
                <a:gd name="T82" fmla="*/ 10 w 548"/>
                <a:gd name="T83" fmla="*/ 341 h 423"/>
                <a:gd name="T84" fmla="*/ 64 w 548"/>
                <a:gd name="T85" fmla="*/ 359 h 423"/>
                <a:gd name="T86" fmla="*/ 69 w 548"/>
                <a:gd name="T87" fmla="*/ 423 h 423"/>
                <a:gd name="T88" fmla="*/ 69 w 548"/>
                <a:gd name="T89" fmla="*/ 423 h 4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8" h="422">
                  <a:moveTo>
                    <a:pt x="69" y="423"/>
                  </a:moveTo>
                  <a:lnTo>
                    <a:pt x="69" y="423"/>
                  </a:lnTo>
                  <a:lnTo>
                    <a:pt x="75" y="422"/>
                  </a:lnTo>
                  <a:lnTo>
                    <a:pt x="82" y="422"/>
                  </a:lnTo>
                  <a:lnTo>
                    <a:pt x="87" y="419"/>
                  </a:lnTo>
                  <a:lnTo>
                    <a:pt x="89" y="416"/>
                  </a:lnTo>
                  <a:lnTo>
                    <a:pt x="91" y="413"/>
                  </a:lnTo>
                  <a:lnTo>
                    <a:pt x="91" y="413"/>
                  </a:lnTo>
                  <a:lnTo>
                    <a:pt x="86" y="377"/>
                  </a:lnTo>
                  <a:lnTo>
                    <a:pt x="80" y="341"/>
                  </a:lnTo>
                  <a:lnTo>
                    <a:pt x="79" y="323"/>
                  </a:lnTo>
                  <a:lnTo>
                    <a:pt x="78" y="305"/>
                  </a:lnTo>
                  <a:lnTo>
                    <a:pt x="78" y="287"/>
                  </a:lnTo>
                  <a:lnTo>
                    <a:pt x="80" y="269"/>
                  </a:lnTo>
                  <a:lnTo>
                    <a:pt x="80" y="269"/>
                  </a:lnTo>
                  <a:lnTo>
                    <a:pt x="96" y="243"/>
                  </a:lnTo>
                  <a:lnTo>
                    <a:pt x="111" y="219"/>
                  </a:lnTo>
                  <a:lnTo>
                    <a:pt x="118" y="205"/>
                  </a:lnTo>
                  <a:lnTo>
                    <a:pt x="123" y="191"/>
                  </a:lnTo>
                  <a:lnTo>
                    <a:pt x="128" y="176"/>
                  </a:lnTo>
                  <a:lnTo>
                    <a:pt x="130" y="158"/>
                  </a:lnTo>
                  <a:lnTo>
                    <a:pt x="130" y="158"/>
                  </a:lnTo>
                  <a:lnTo>
                    <a:pt x="143" y="155"/>
                  </a:lnTo>
                  <a:lnTo>
                    <a:pt x="154" y="151"/>
                  </a:lnTo>
                  <a:lnTo>
                    <a:pt x="171" y="143"/>
                  </a:lnTo>
                  <a:lnTo>
                    <a:pt x="183" y="135"/>
                  </a:lnTo>
                  <a:lnTo>
                    <a:pt x="195" y="126"/>
                  </a:lnTo>
                  <a:lnTo>
                    <a:pt x="195" y="126"/>
                  </a:lnTo>
                  <a:lnTo>
                    <a:pt x="233" y="132"/>
                  </a:lnTo>
                  <a:lnTo>
                    <a:pt x="251" y="135"/>
                  </a:lnTo>
                  <a:lnTo>
                    <a:pt x="270" y="136"/>
                  </a:lnTo>
                  <a:lnTo>
                    <a:pt x="290" y="136"/>
                  </a:lnTo>
                  <a:lnTo>
                    <a:pt x="311" y="136"/>
                  </a:lnTo>
                  <a:lnTo>
                    <a:pt x="333" y="133"/>
                  </a:lnTo>
                  <a:lnTo>
                    <a:pt x="355" y="130"/>
                  </a:lnTo>
                  <a:lnTo>
                    <a:pt x="355" y="130"/>
                  </a:lnTo>
                  <a:lnTo>
                    <a:pt x="379" y="154"/>
                  </a:lnTo>
                  <a:lnTo>
                    <a:pt x="390" y="165"/>
                  </a:lnTo>
                  <a:lnTo>
                    <a:pt x="401" y="178"/>
                  </a:lnTo>
                  <a:lnTo>
                    <a:pt x="415" y="189"/>
                  </a:lnTo>
                  <a:lnTo>
                    <a:pt x="430" y="198"/>
                  </a:lnTo>
                  <a:lnTo>
                    <a:pt x="448" y="208"/>
                  </a:lnTo>
                  <a:lnTo>
                    <a:pt x="469" y="216"/>
                  </a:lnTo>
                  <a:lnTo>
                    <a:pt x="469" y="216"/>
                  </a:lnTo>
                  <a:lnTo>
                    <a:pt x="473" y="232"/>
                  </a:lnTo>
                  <a:lnTo>
                    <a:pt x="477" y="245"/>
                  </a:lnTo>
                  <a:lnTo>
                    <a:pt x="487" y="275"/>
                  </a:lnTo>
                  <a:lnTo>
                    <a:pt x="491" y="290"/>
                  </a:lnTo>
                  <a:lnTo>
                    <a:pt x="494" y="306"/>
                  </a:lnTo>
                  <a:lnTo>
                    <a:pt x="495" y="323"/>
                  </a:lnTo>
                  <a:lnTo>
                    <a:pt x="495" y="343"/>
                  </a:lnTo>
                  <a:lnTo>
                    <a:pt x="496" y="398"/>
                  </a:lnTo>
                  <a:lnTo>
                    <a:pt x="496" y="398"/>
                  </a:lnTo>
                  <a:lnTo>
                    <a:pt x="502" y="398"/>
                  </a:lnTo>
                  <a:lnTo>
                    <a:pt x="505" y="398"/>
                  </a:lnTo>
                  <a:lnTo>
                    <a:pt x="509" y="397"/>
                  </a:lnTo>
                  <a:lnTo>
                    <a:pt x="513" y="392"/>
                  </a:lnTo>
                  <a:lnTo>
                    <a:pt x="513" y="392"/>
                  </a:lnTo>
                  <a:lnTo>
                    <a:pt x="514" y="370"/>
                  </a:lnTo>
                  <a:lnTo>
                    <a:pt x="517" y="351"/>
                  </a:lnTo>
                  <a:lnTo>
                    <a:pt x="521" y="336"/>
                  </a:lnTo>
                  <a:lnTo>
                    <a:pt x="526" y="320"/>
                  </a:lnTo>
                  <a:lnTo>
                    <a:pt x="539" y="298"/>
                  </a:lnTo>
                  <a:lnTo>
                    <a:pt x="539" y="298"/>
                  </a:lnTo>
                  <a:lnTo>
                    <a:pt x="541" y="279"/>
                  </a:lnTo>
                  <a:lnTo>
                    <a:pt x="544" y="259"/>
                  </a:lnTo>
                  <a:lnTo>
                    <a:pt x="546" y="241"/>
                  </a:lnTo>
                  <a:lnTo>
                    <a:pt x="548" y="222"/>
                  </a:lnTo>
                  <a:lnTo>
                    <a:pt x="546" y="202"/>
                  </a:lnTo>
                  <a:lnTo>
                    <a:pt x="545" y="183"/>
                  </a:lnTo>
                  <a:lnTo>
                    <a:pt x="539" y="165"/>
                  </a:lnTo>
                  <a:lnTo>
                    <a:pt x="535" y="155"/>
                  </a:lnTo>
                  <a:lnTo>
                    <a:pt x="531" y="146"/>
                  </a:lnTo>
                  <a:lnTo>
                    <a:pt x="531" y="146"/>
                  </a:lnTo>
                  <a:lnTo>
                    <a:pt x="524" y="129"/>
                  </a:lnTo>
                  <a:lnTo>
                    <a:pt x="514" y="114"/>
                  </a:lnTo>
                  <a:lnTo>
                    <a:pt x="505" y="98"/>
                  </a:lnTo>
                  <a:lnTo>
                    <a:pt x="494" y="86"/>
                  </a:lnTo>
                  <a:lnTo>
                    <a:pt x="480" y="74"/>
                  </a:lnTo>
                  <a:lnTo>
                    <a:pt x="466" y="62"/>
                  </a:lnTo>
                  <a:lnTo>
                    <a:pt x="452" y="53"/>
                  </a:lnTo>
                  <a:lnTo>
                    <a:pt x="435" y="43"/>
                  </a:lnTo>
                  <a:lnTo>
                    <a:pt x="435" y="43"/>
                  </a:lnTo>
                  <a:lnTo>
                    <a:pt x="428" y="36"/>
                  </a:lnTo>
                  <a:lnTo>
                    <a:pt x="422" y="31"/>
                  </a:lnTo>
                  <a:lnTo>
                    <a:pt x="406" y="21"/>
                  </a:lnTo>
                  <a:lnTo>
                    <a:pt x="390" y="14"/>
                  </a:lnTo>
                  <a:lnTo>
                    <a:pt x="372" y="10"/>
                  </a:lnTo>
                  <a:lnTo>
                    <a:pt x="354" y="6"/>
                  </a:lnTo>
                  <a:lnTo>
                    <a:pt x="334" y="3"/>
                  </a:lnTo>
                  <a:lnTo>
                    <a:pt x="295" y="0"/>
                  </a:lnTo>
                  <a:lnTo>
                    <a:pt x="295" y="0"/>
                  </a:lnTo>
                  <a:lnTo>
                    <a:pt x="252" y="1"/>
                  </a:lnTo>
                  <a:lnTo>
                    <a:pt x="232" y="3"/>
                  </a:lnTo>
                  <a:lnTo>
                    <a:pt x="212" y="6"/>
                  </a:lnTo>
                  <a:lnTo>
                    <a:pt x="193" y="10"/>
                  </a:lnTo>
                  <a:lnTo>
                    <a:pt x="173" y="15"/>
                  </a:lnTo>
                  <a:lnTo>
                    <a:pt x="155" y="22"/>
                  </a:lnTo>
                  <a:lnTo>
                    <a:pt x="139" y="31"/>
                  </a:lnTo>
                  <a:lnTo>
                    <a:pt x="139" y="31"/>
                  </a:lnTo>
                  <a:lnTo>
                    <a:pt x="121" y="37"/>
                  </a:lnTo>
                  <a:lnTo>
                    <a:pt x="103" y="43"/>
                  </a:lnTo>
                  <a:lnTo>
                    <a:pt x="86" y="49"/>
                  </a:lnTo>
                  <a:lnTo>
                    <a:pt x="69" y="55"/>
                  </a:lnTo>
                  <a:lnTo>
                    <a:pt x="55" y="64"/>
                  </a:lnTo>
                  <a:lnTo>
                    <a:pt x="48" y="68"/>
                  </a:lnTo>
                  <a:lnTo>
                    <a:pt x="43" y="75"/>
                  </a:lnTo>
                  <a:lnTo>
                    <a:pt x="37" y="82"/>
                  </a:lnTo>
                  <a:lnTo>
                    <a:pt x="32" y="90"/>
                  </a:lnTo>
                  <a:lnTo>
                    <a:pt x="28" y="100"/>
                  </a:lnTo>
                  <a:lnTo>
                    <a:pt x="25" y="111"/>
                  </a:lnTo>
                  <a:lnTo>
                    <a:pt x="25" y="111"/>
                  </a:lnTo>
                  <a:lnTo>
                    <a:pt x="25" y="132"/>
                  </a:lnTo>
                  <a:lnTo>
                    <a:pt x="22" y="151"/>
                  </a:lnTo>
                  <a:lnTo>
                    <a:pt x="18" y="168"/>
                  </a:lnTo>
                  <a:lnTo>
                    <a:pt x="14" y="182"/>
                  </a:lnTo>
                  <a:lnTo>
                    <a:pt x="5" y="208"/>
                  </a:lnTo>
                  <a:lnTo>
                    <a:pt x="3" y="221"/>
                  </a:lnTo>
                  <a:lnTo>
                    <a:pt x="3" y="236"/>
                  </a:lnTo>
                  <a:lnTo>
                    <a:pt x="3" y="236"/>
                  </a:lnTo>
                  <a:lnTo>
                    <a:pt x="0" y="265"/>
                  </a:lnTo>
                  <a:lnTo>
                    <a:pt x="0" y="280"/>
                  </a:lnTo>
                  <a:lnTo>
                    <a:pt x="1" y="295"/>
                  </a:lnTo>
                  <a:lnTo>
                    <a:pt x="3" y="311"/>
                  </a:lnTo>
                  <a:lnTo>
                    <a:pt x="5" y="326"/>
                  </a:lnTo>
                  <a:lnTo>
                    <a:pt x="10" y="341"/>
                  </a:lnTo>
                  <a:lnTo>
                    <a:pt x="15" y="356"/>
                  </a:lnTo>
                  <a:lnTo>
                    <a:pt x="64" y="359"/>
                  </a:lnTo>
                  <a:lnTo>
                    <a:pt x="64" y="359"/>
                  </a:lnTo>
                  <a:lnTo>
                    <a:pt x="68" y="388"/>
                  </a:lnTo>
                  <a:lnTo>
                    <a:pt x="69" y="404"/>
                  </a:lnTo>
                  <a:lnTo>
                    <a:pt x="69" y="423"/>
                  </a:lnTo>
                  <a:lnTo>
                    <a:pt x="69" y="423"/>
                  </a:lnTo>
                  <a:close/>
                  <a:moveTo>
                    <a:pt x="69" y="423"/>
                  </a:moveTo>
                  <a:lnTo>
                    <a:pt x="69" y="4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1" name="Freeform 428"/>
            <p:cNvSpPr/>
            <p:nvPr/>
          </p:nvSpPr>
          <p:spPr bwMode="auto">
            <a:xfrm>
              <a:off x="3743326" y="2613025"/>
              <a:ext cx="290513" cy="223838"/>
            </a:xfrm>
            <a:custGeom>
              <a:gdLst>
                <a:gd name="T0" fmla="*/ 75 w 548"/>
                <a:gd name="T1" fmla="*/ 422 h 423"/>
                <a:gd name="T2" fmla="*/ 89 w 548"/>
                <a:gd name="T3" fmla="*/ 416 h 423"/>
                <a:gd name="T4" fmla="*/ 86 w 548"/>
                <a:gd name="T5" fmla="*/ 377 h 423"/>
                <a:gd name="T6" fmla="*/ 78 w 548"/>
                <a:gd name="T7" fmla="*/ 305 h 423"/>
                <a:gd name="T8" fmla="*/ 80 w 548"/>
                <a:gd name="T9" fmla="*/ 269 h 423"/>
                <a:gd name="T10" fmla="*/ 118 w 548"/>
                <a:gd name="T11" fmla="*/ 205 h 423"/>
                <a:gd name="T12" fmla="*/ 130 w 548"/>
                <a:gd name="T13" fmla="*/ 158 h 423"/>
                <a:gd name="T14" fmla="*/ 154 w 548"/>
                <a:gd name="T15" fmla="*/ 151 h 423"/>
                <a:gd name="T16" fmla="*/ 195 w 548"/>
                <a:gd name="T17" fmla="*/ 126 h 423"/>
                <a:gd name="T18" fmla="*/ 251 w 548"/>
                <a:gd name="T19" fmla="*/ 135 h 423"/>
                <a:gd name="T20" fmla="*/ 311 w 548"/>
                <a:gd name="T21" fmla="*/ 136 h 423"/>
                <a:gd name="T22" fmla="*/ 355 w 548"/>
                <a:gd name="T23" fmla="*/ 130 h 423"/>
                <a:gd name="T24" fmla="*/ 401 w 548"/>
                <a:gd name="T25" fmla="*/ 178 h 423"/>
                <a:gd name="T26" fmla="*/ 448 w 548"/>
                <a:gd name="T27" fmla="*/ 208 h 423"/>
                <a:gd name="T28" fmla="*/ 473 w 548"/>
                <a:gd name="T29" fmla="*/ 232 h 423"/>
                <a:gd name="T30" fmla="*/ 491 w 548"/>
                <a:gd name="T31" fmla="*/ 290 h 423"/>
                <a:gd name="T32" fmla="*/ 495 w 548"/>
                <a:gd name="T33" fmla="*/ 343 h 423"/>
                <a:gd name="T34" fmla="*/ 502 w 548"/>
                <a:gd name="T35" fmla="*/ 398 h 423"/>
                <a:gd name="T36" fmla="*/ 513 w 548"/>
                <a:gd name="T37" fmla="*/ 392 h 423"/>
                <a:gd name="T38" fmla="*/ 517 w 548"/>
                <a:gd name="T39" fmla="*/ 351 h 423"/>
                <a:gd name="T40" fmla="*/ 539 w 548"/>
                <a:gd name="T41" fmla="*/ 298 h 423"/>
                <a:gd name="T42" fmla="*/ 544 w 548"/>
                <a:gd name="T43" fmla="*/ 259 h 423"/>
                <a:gd name="T44" fmla="*/ 546 w 548"/>
                <a:gd name="T45" fmla="*/ 202 h 423"/>
                <a:gd name="T46" fmla="*/ 535 w 548"/>
                <a:gd name="T47" fmla="*/ 155 h 423"/>
                <a:gd name="T48" fmla="*/ 524 w 548"/>
                <a:gd name="T49" fmla="*/ 129 h 423"/>
                <a:gd name="T50" fmla="*/ 494 w 548"/>
                <a:gd name="T51" fmla="*/ 86 h 423"/>
                <a:gd name="T52" fmla="*/ 452 w 548"/>
                <a:gd name="T53" fmla="*/ 53 h 423"/>
                <a:gd name="T54" fmla="*/ 428 w 548"/>
                <a:gd name="T55" fmla="*/ 36 h 423"/>
                <a:gd name="T56" fmla="*/ 390 w 548"/>
                <a:gd name="T57" fmla="*/ 14 h 423"/>
                <a:gd name="T58" fmla="*/ 334 w 548"/>
                <a:gd name="T59" fmla="*/ 3 h 423"/>
                <a:gd name="T60" fmla="*/ 252 w 548"/>
                <a:gd name="T61" fmla="*/ 1 h 423"/>
                <a:gd name="T62" fmla="*/ 193 w 548"/>
                <a:gd name="T63" fmla="*/ 10 h 423"/>
                <a:gd name="T64" fmla="*/ 139 w 548"/>
                <a:gd name="T65" fmla="*/ 31 h 423"/>
                <a:gd name="T66" fmla="*/ 103 w 548"/>
                <a:gd name="T67" fmla="*/ 43 h 423"/>
                <a:gd name="T68" fmla="*/ 55 w 548"/>
                <a:gd name="T69" fmla="*/ 64 h 423"/>
                <a:gd name="T70" fmla="*/ 37 w 548"/>
                <a:gd name="T71" fmla="*/ 82 h 423"/>
                <a:gd name="T72" fmla="*/ 25 w 548"/>
                <a:gd name="T73" fmla="*/ 111 h 423"/>
                <a:gd name="T74" fmla="*/ 22 w 548"/>
                <a:gd name="T75" fmla="*/ 151 h 423"/>
                <a:gd name="T76" fmla="*/ 5 w 548"/>
                <a:gd name="T77" fmla="*/ 208 h 423"/>
                <a:gd name="T78" fmla="*/ 3 w 548"/>
                <a:gd name="T79" fmla="*/ 236 h 423"/>
                <a:gd name="T80" fmla="*/ 1 w 548"/>
                <a:gd name="T81" fmla="*/ 295 h 423"/>
                <a:gd name="T82" fmla="*/ 10 w 548"/>
                <a:gd name="T83" fmla="*/ 341 h 423"/>
                <a:gd name="T84" fmla="*/ 64 w 548"/>
                <a:gd name="T85" fmla="*/ 359 h 423"/>
                <a:gd name="T86" fmla="*/ 69 w 548"/>
                <a:gd name="T87" fmla="*/ 423 h 4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8" h="422">
                  <a:moveTo>
                    <a:pt x="69" y="423"/>
                  </a:moveTo>
                  <a:lnTo>
                    <a:pt x="69" y="423"/>
                  </a:lnTo>
                  <a:lnTo>
                    <a:pt x="75" y="422"/>
                  </a:lnTo>
                  <a:lnTo>
                    <a:pt x="82" y="422"/>
                  </a:lnTo>
                  <a:lnTo>
                    <a:pt x="87" y="419"/>
                  </a:lnTo>
                  <a:lnTo>
                    <a:pt x="89" y="416"/>
                  </a:lnTo>
                  <a:lnTo>
                    <a:pt x="91" y="413"/>
                  </a:lnTo>
                  <a:lnTo>
                    <a:pt x="91" y="413"/>
                  </a:lnTo>
                  <a:lnTo>
                    <a:pt x="86" y="377"/>
                  </a:lnTo>
                  <a:lnTo>
                    <a:pt x="80" y="341"/>
                  </a:lnTo>
                  <a:lnTo>
                    <a:pt x="79" y="323"/>
                  </a:lnTo>
                  <a:lnTo>
                    <a:pt x="78" y="305"/>
                  </a:lnTo>
                  <a:lnTo>
                    <a:pt x="78" y="287"/>
                  </a:lnTo>
                  <a:lnTo>
                    <a:pt x="80" y="269"/>
                  </a:lnTo>
                  <a:lnTo>
                    <a:pt x="80" y="269"/>
                  </a:lnTo>
                  <a:lnTo>
                    <a:pt x="96" y="243"/>
                  </a:lnTo>
                  <a:lnTo>
                    <a:pt x="111" y="219"/>
                  </a:lnTo>
                  <a:lnTo>
                    <a:pt x="118" y="205"/>
                  </a:lnTo>
                  <a:lnTo>
                    <a:pt x="123" y="191"/>
                  </a:lnTo>
                  <a:lnTo>
                    <a:pt x="128" y="176"/>
                  </a:lnTo>
                  <a:lnTo>
                    <a:pt x="130" y="158"/>
                  </a:lnTo>
                  <a:lnTo>
                    <a:pt x="130" y="158"/>
                  </a:lnTo>
                  <a:lnTo>
                    <a:pt x="143" y="155"/>
                  </a:lnTo>
                  <a:lnTo>
                    <a:pt x="154" y="151"/>
                  </a:lnTo>
                  <a:lnTo>
                    <a:pt x="171" y="143"/>
                  </a:lnTo>
                  <a:lnTo>
                    <a:pt x="183" y="135"/>
                  </a:lnTo>
                  <a:lnTo>
                    <a:pt x="195" y="126"/>
                  </a:lnTo>
                  <a:lnTo>
                    <a:pt x="195" y="126"/>
                  </a:lnTo>
                  <a:lnTo>
                    <a:pt x="233" y="132"/>
                  </a:lnTo>
                  <a:lnTo>
                    <a:pt x="251" y="135"/>
                  </a:lnTo>
                  <a:lnTo>
                    <a:pt x="270" y="136"/>
                  </a:lnTo>
                  <a:lnTo>
                    <a:pt x="290" y="136"/>
                  </a:lnTo>
                  <a:lnTo>
                    <a:pt x="311" y="136"/>
                  </a:lnTo>
                  <a:lnTo>
                    <a:pt x="333" y="133"/>
                  </a:lnTo>
                  <a:lnTo>
                    <a:pt x="355" y="130"/>
                  </a:lnTo>
                  <a:lnTo>
                    <a:pt x="355" y="130"/>
                  </a:lnTo>
                  <a:lnTo>
                    <a:pt x="379" y="154"/>
                  </a:lnTo>
                  <a:lnTo>
                    <a:pt x="390" y="165"/>
                  </a:lnTo>
                  <a:lnTo>
                    <a:pt x="401" y="178"/>
                  </a:lnTo>
                  <a:lnTo>
                    <a:pt x="415" y="189"/>
                  </a:lnTo>
                  <a:lnTo>
                    <a:pt x="430" y="198"/>
                  </a:lnTo>
                  <a:lnTo>
                    <a:pt x="448" y="208"/>
                  </a:lnTo>
                  <a:lnTo>
                    <a:pt x="469" y="216"/>
                  </a:lnTo>
                  <a:lnTo>
                    <a:pt x="469" y="216"/>
                  </a:lnTo>
                  <a:lnTo>
                    <a:pt x="473" y="232"/>
                  </a:lnTo>
                  <a:lnTo>
                    <a:pt x="477" y="245"/>
                  </a:lnTo>
                  <a:lnTo>
                    <a:pt x="487" y="275"/>
                  </a:lnTo>
                  <a:lnTo>
                    <a:pt x="491" y="290"/>
                  </a:lnTo>
                  <a:lnTo>
                    <a:pt x="494" y="306"/>
                  </a:lnTo>
                  <a:lnTo>
                    <a:pt x="495" y="323"/>
                  </a:lnTo>
                  <a:lnTo>
                    <a:pt x="495" y="343"/>
                  </a:lnTo>
                  <a:lnTo>
                    <a:pt x="496" y="398"/>
                  </a:lnTo>
                  <a:lnTo>
                    <a:pt x="496" y="398"/>
                  </a:lnTo>
                  <a:lnTo>
                    <a:pt x="502" y="398"/>
                  </a:lnTo>
                  <a:lnTo>
                    <a:pt x="505" y="398"/>
                  </a:lnTo>
                  <a:lnTo>
                    <a:pt x="509" y="397"/>
                  </a:lnTo>
                  <a:lnTo>
                    <a:pt x="513" y="392"/>
                  </a:lnTo>
                  <a:lnTo>
                    <a:pt x="513" y="392"/>
                  </a:lnTo>
                  <a:lnTo>
                    <a:pt x="514" y="370"/>
                  </a:lnTo>
                  <a:lnTo>
                    <a:pt x="517" y="351"/>
                  </a:lnTo>
                  <a:lnTo>
                    <a:pt x="521" y="336"/>
                  </a:lnTo>
                  <a:lnTo>
                    <a:pt x="526" y="320"/>
                  </a:lnTo>
                  <a:lnTo>
                    <a:pt x="539" y="298"/>
                  </a:lnTo>
                  <a:lnTo>
                    <a:pt x="539" y="298"/>
                  </a:lnTo>
                  <a:lnTo>
                    <a:pt x="541" y="279"/>
                  </a:lnTo>
                  <a:lnTo>
                    <a:pt x="544" y="259"/>
                  </a:lnTo>
                  <a:lnTo>
                    <a:pt x="546" y="241"/>
                  </a:lnTo>
                  <a:lnTo>
                    <a:pt x="548" y="222"/>
                  </a:lnTo>
                  <a:lnTo>
                    <a:pt x="546" y="202"/>
                  </a:lnTo>
                  <a:lnTo>
                    <a:pt x="545" y="183"/>
                  </a:lnTo>
                  <a:lnTo>
                    <a:pt x="539" y="165"/>
                  </a:lnTo>
                  <a:lnTo>
                    <a:pt x="535" y="155"/>
                  </a:lnTo>
                  <a:lnTo>
                    <a:pt x="531" y="146"/>
                  </a:lnTo>
                  <a:lnTo>
                    <a:pt x="531" y="146"/>
                  </a:lnTo>
                  <a:lnTo>
                    <a:pt x="524" y="129"/>
                  </a:lnTo>
                  <a:lnTo>
                    <a:pt x="514" y="114"/>
                  </a:lnTo>
                  <a:lnTo>
                    <a:pt x="505" y="98"/>
                  </a:lnTo>
                  <a:lnTo>
                    <a:pt x="494" y="86"/>
                  </a:lnTo>
                  <a:lnTo>
                    <a:pt x="480" y="74"/>
                  </a:lnTo>
                  <a:lnTo>
                    <a:pt x="466" y="62"/>
                  </a:lnTo>
                  <a:lnTo>
                    <a:pt x="452" y="53"/>
                  </a:lnTo>
                  <a:lnTo>
                    <a:pt x="435" y="43"/>
                  </a:lnTo>
                  <a:lnTo>
                    <a:pt x="435" y="43"/>
                  </a:lnTo>
                  <a:lnTo>
                    <a:pt x="428" y="36"/>
                  </a:lnTo>
                  <a:lnTo>
                    <a:pt x="422" y="31"/>
                  </a:lnTo>
                  <a:lnTo>
                    <a:pt x="406" y="21"/>
                  </a:lnTo>
                  <a:lnTo>
                    <a:pt x="390" y="14"/>
                  </a:lnTo>
                  <a:lnTo>
                    <a:pt x="372" y="10"/>
                  </a:lnTo>
                  <a:lnTo>
                    <a:pt x="354" y="6"/>
                  </a:lnTo>
                  <a:lnTo>
                    <a:pt x="334" y="3"/>
                  </a:lnTo>
                  <a:lnTo>
                    <a:pt x="295" y="0"/>
                  </a:lnTo>
                  <a:lnTo>
                    <a:pt x="295" y="0"/>
                  </a:lnTo>
                  <a:lnTo>
                    <a:pt x="252" y="1"/>
                  </a:lnTo>
                  <a:lnTo>
                    <a:pt x="232" y="3"/>
                  </a:lnTo>
                  <a:lnTo>
                    <a:pt x="212" y="6"/>
                  </a:lnTo>
                  <a:lnTo>
                    <a:pt x="193" y="10"/>
                  </a:lnTo>
                  <a:lnTo>
                    <a:pt x="173" y="15"/>
                  </a:lnTo>
                  <a:lnTo>
                    <a:pt x="155" y="22"/>
                  </a:lnTo>
                  <a:lnTo>
                    <a:pt x="139" y="31"/>
                  </a:lnTo>
                  <a:lnTo>
                    <a:pt x="139" y="31"/>
                  </a:lnTo>
                  <a:lnTo>
                    <a:pt x="121" y="37"/>
                  </a:lnTo>
                  <a:lnTo>
                    <a:pt x="103" y="43"/>
                  </a:lnTo>
                  <a:lnTo>
                    <a:pt x="86" y="49"/>
                  </a:lnTo>
                  <a:lnTo>
                    <a:pt x="69" y="55"/>
                  </a:lnTo>
                  <a:lnTo>
                    <a:pt x="55" y="64"/>
                  </a:lnTo>
                  <a:lnTo>
                    <a:pt x="48" y="68"/>
                  </a:lnTo>
                  <a:lnTo>
                    <a:pt x="43" y="75"/>
                  </a:lnTo>
                  <a:lnTo>
                    <a:pt x="37" y="82"/>
                  </a:lnTo>
                  <a:lnTo>
                    <a:pt x="32" y="90"/>
                  </a:lnTo>
                  <a:lnTo>
                    <a:pt x="28" y="100"/>
                  </a:lnTo>
                  <a:lnTo>
                    <a:pt x="25" y="111"/>
                  </a:lnTo>
                  <a:lnTo>
                    <a:pt x="25" y="111"/>
                  </a:lnTo>
                  <a:lnTo>
                    <a:pt x="25" y="132"/>
                  </a:lnTo>
                  <a:lnTo>
                    <a:pt x="22" y="151"/>
                  </a:lnTo>
                  <a:lnTo>
                    <a:pt x="18" y="168"/>
                  </a:lnTo>
                  <a:lnTo>
                    <a:pt x="14" y="182"/>
                  </a:lnTo>
                  <a:lnTo>
                    <a:pt x="5" y="208"/>
                  </a:lnTo>
                  <a:lnTo>
                    <a:pt x="3" y="221"/>
                  </a:lnTo>
                  <a:lnTo>
                    <a:pt x="3" y="236"/>
                  </a:lnTo>
                  <a:lnTo>
                    <a:pt x="3" y="236"/>
                  </a:lnTo>
                  <a:lnTo>
                    <a:pt x="0" y="265"/>
                  </a:lnTo>
                  <a:lnTo>
                    <a:pt x="0" y="280"/>
                  </a:lnTo>
                  <a:lnTo>
                    <a:pt x="1" y="295"/>
                  </a:lnTo>
                  <a:lnTo>
                    <a:pt x="3" y="311"/>
                  </a:lnTo>
                  <a:lnTo>
                    <a:pt x="5" y="326"/>
                  </a:lnTo>
                  <a:lnTo>
                    <a:pt x="10" y="341"/>
                  </a:lnTo>
                  <a:lnTo>
                    <a:pt x="15" y="356"/>
                  </a:lnTo>
                  <a:lnTo>
                    <a:pt x="64" y="359"/>
                  </a:lnTo>
                  <a:lnTo>
                    <a:pt x="64" y="359"/>
                  </a:lnTo>
                  <a:lnTo>
                    <a:pt x="68" y="388"/>
                  </a:lnTo>
                  <a:lnTo>
                    <a:pt x="69" y="404"/>
                  </a:lnTo>
                  <a:lnTo>
                    <a:pt x="69" y="423"/>
                  </a:lnTo>
                  <a:lnTo>
                    <a:pt x="69" y="4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2" name="Line 429"/>
            <p:cNvSpPr>
              <a:spLocks noChangeShapeType="1"/>
            </p:cNvSpPr>
            <p:nvPr/>
          </p:nvSpPr>
          <p:spPr bwMode="auto">
            <a:xfrm flipH="1">
              <a:off x="3779838" y="28368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3" name="Freeform 430"/>
            <p:cNvSpPr/>
            <p:nvPr/>
          </p:nvSpPr>
          <p:spPr bwMode="auto">
            <a:xfrm>
              <a:off x="3743326" y="2613025"/>
              <a:ext cx="290513" cy="223838"/>
            </a:xfrm>
            <a:custGeom>
              <a:gdLst>
                <a:gd name="T0" fmla="*/ 82 w 548"/>
                <a:gd name="T1" fmla="*/ 422 h 423"/>
                <a:gd name="T2" fmla="*/ 91 w 548"/>
                <a:gd name="T3" fmla="*/ 413 h 423"/>
                <a:gd name="T4" fmla="*/ 80 w 548"/>
                <a:gd name="T5" fmla="*/ 341 h 423"/>
                <a:gd name="T6" fmla="*/ 78 w 548"/>
                <a:gd name="T7" fmla="*/ 287 h 423"/>
                <a:gd name="T8" fmla="*/ 96 w 548"/>
                <a:gd name="T9" fmla="*/ 243 h 423"/>
                <a:gd name="T10" fmla="*/ 123 w 548"/>
                <a:gd name="T11" fmla="*/ 191 h 423"/>
                <a:gd name="T12" fmla="*/ 130 w 548"/>
                <a:gd name="T13" fmla="*/ 158 h 423"/>
                <a:gd name="T14" fmla="*/ 171 w 548"/>
                <a:gd name="T15" fmla="*/ 143 h 423"/>
                <a:gd name="T16" fmla="*/ 195 w 548"/>
                <a:gd name="T17" fmla="*/ 126 h 423"/>
                <a:gd name="T18" fmla="*/ 270 w 548"/>
                <a:gd name="T19" fmla="*/ 136 h 423"/>
                <a:gd name="T20" fmla="*/ 333 w 548"/>
                <a:gd name="T21" fmla="*/ 133 h 423"/>
                <a:gd name="T22" fmla="*/ 379 w 548"/>
                <a:gd name="T23" fmla="*/ 154 h 423"/>
                <a:gd name="T24" fmla="*/ 415 w 548"/>
                <a:gd name="T25" fmla="*/ 189 h 423"/>
                <a:gd name="T26" fmla="*/ 469 w 548"/>
                <a:gd name="T27" fmla="*/ 216 h 423"/>
                <a:gd name="T28" fmla="*/ 477 w 548"/>
                <a:gd name="T29" fmla="*/ 245 h 423"/>
                <a:gd name="T30" fmla="*/ 494 w 548"/>
                <a:gd name="T31" fmla="*/ 306 h 423"/>
                <a:gd name="T32" fmla="*/ 496 w 548"/>
                <a:gd name="T33" fmla="*/ 398 h 423"/>
                <a:gd name="T34" fmla="*/ 505 w 548"/>
                <a:gd name="T35" fmla="*/ 398 h 423"/>
                <a:gd name="T36" fmla="*/ 513 w 548"/>
                <a:gd name="T37" fmla="*/ 392 h 423"/>
                <a:gd name="T38" fmla="*/ 521 w 548"/>
                <a:gd name="T39" fmla="*/ 336 h 423"/>
                <a:gd name="T40" fmla="*/ 539 w 548"/>
                <a:gd name="T41" fmla="*/ 298 h 423"/>
                <a:gd name="T42" fmla="*/ 546 w 548"/>
                <a:gd name="T43" fmla="*/ 241 h 423"/>
                <a:gd name="T44" fmla="*/ 545 w 548"/>
                <a:gd name="T45" fmla="*/ 183 h 423"/>
                <a:gd name="T46" fmla="*/ 531 w 548"/>
                <a:gd name="T47" fmla="*/ 146 h 423"/>
                <a:gd name="T48" fmla="*/ 514 w 548"/>
                <a:gd name="T49" fmla="*/ 114 h 423"/>
                <a:gd name="T50" fmla="*/ 480 w 548"/>
                <a:gd name="T51" fmla="*/ 74 h 423"/>
                <a:gd name="T52" fmla="*/ 435 w 548"/>
                <a:gd name="T53" fmla="*/ 43 h 423"/>
                <a:gd name="T54" fmla="*/ 422 w 548"/>
                <a:gd name="T55" fmla="*/ 31 h 423"/>
                <a:gd name="T56" fmla="*/ 372 w 548"/>
                <a:gd name="T57" fmla="*/ 10 h 423"/>
                <a:gd name="T58" fmla="*/ 295 w 548"/>
                <a:gd name="T59" fmla="*/ 0 h 423"/>
                <a:gd name="T60" fmla="*/ 252 w 548"/>
                <a:gd name="T61" fmla="*/ 1 h 423"/>
                <a:gd name="T62" fmla="*/ 193 w 548"/>
                <a:gd name="T63" fmla="*/ 10 h 423"/>
                <a:gd name="T64" fmla="*/ 139 w 548"/>
                <a:gd name="T65" fmla="*/ 31 h 423"/>
                <a:gd name="T66" fmla="*/ 103 w 548"/>
                <a:gd name="T67" fmla="*/ 43 h 423"/>
                <a:gd name="T68" fmla="*/ 55 w 548"/>
                <a:gd name="T69" fmla="*/ 64 h 423"/>
                <a:gd name="T70" fmla="*/ 37 w 548"/>
                <a:gd name="T71" fmla="*/ 82 h 423"/>
                <a:gd name="T72" fmla="*/ 25 w 548"/>
                <a:gd name="T73" fmla="*/ 111 h 423"/>
                <a:gd name="T74" fmla="*/ 22 w 548"/>
                <a:gd name="T75" fmla="*/ 151 h 423"/>
                <a:gd name="T76" fmla="*/ 5 w 548"/>
                <a:gd name="T77" fmla="*/ 208 h 423"/>
                <a:gd name="T78" fmla="*/ 3 w 548"/>
                <a:gd name="T79" fmla="*/ 236 h 423"/>
                <a:gd name="T80" fmla="*/ 1 w 548"/>
                <a:gd name="T81" fmla="*/ 295 h 423"/>
                <a:gd name="T82" fmla="*/ 10 w 548"/>
                <a:gd name="T83" fmla="*/ 341 h 423"/>
                <a:gd name="T84" fmla="*/ 64 w 548"/>
                <a:gd name="T85" fmla="*/ 359 h 423"/>
                <a:gd name="T86" fmla="*/ 69 w 548"/>
                <a:gd name="T87" fmla="*/ 423 h 4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8" h="422">
                  <a:moveTo>
                    <a:pt x="69" y="423"/>
                  </a:moveTo>
                  <a:lnTo>
                    <a:pt x="69" y="423"/>
                  </a:lnTo>
                  <a:lnTo>
                    <a:pt x="82" y="422"/>
                  </a:lnTo>
                  <a:lnTo>
                    <a:pt x="87" y="419"/>
                  </a:lnTo>
                  <a:lnTo>
                    <a:pt x="89" y="416"/>
                  </a:lnTo>
                  <a:lnTo>
                    <a:pt x="91" y="413"/>
                  </a:lnTo>
                  <a:lnTo>
                    <a:pt x="91" y="413"/>
                  </a:lnTo>
                  <a:lnTo>
                    <a:pt x="86" y="377"/>
                  </a:lnTo>
                  <a:lnTo>
                    <a:pt x="80" y="341"/>
                  </a:lnTo>
                  <a:lnTo>
                    <a:pt x="79" y="323"/>
                  </a:lnTo>
                  <a:lnTo>
                    <a:pt x="78" y="305"/>
                  </a:lnTo>
                  <a:lnTo>
                    <a:pt x="78" y="287"/>
                  </a:lnTo>
                  <a:lnTo>
                    <a:pt x="80" y="269"/>
                  </a:lnTo>
                  <a:lnTo>
                    <a:pt x="80" y="269"/>
                  </a:lnTo>
                  <a:lnTo>
                    <a:pt x="96" y="243"/>
                  </a:lnTo>
                  <a:lnTo>
                    <a:pt x="111" y="219"/>
                  </a:lnTo>
                  <a:lnTo>
                    <a:pt x="118" y="205"/>
                  </a:lnTo>
                  <a:lnTo>
                    <a:pt x="123" y="191"/>
                  </a:lnTo>
                  <a:lnTo>
                    <a:pt x="128" y="176"/>
                  </a:lnTo>
                  <a:lnTo>
                    <a:pt x="130" y="158"/>
                  </a:lnTo>
                  <a:lnTo>
                    <a:pt x="130" y="158"/>
                  </a:lnTo>
                  <a:lnTo>
                    <a:pt x="143" y="155"/>
                  </a:lnTo>
                  <a:lnTo>
                    <a:pt x="154" y="151"/>
                  </a:lnTo>
                  <a:lnTo>
                    <a:pt x="171" y="143"/>
                  </a:lnTo>
                  <a:lnTo>
                    <a:pt x="183" y="135"/>
                  </a:lnTo>
                  <a:lnTo>
                    <a:pt x="195" y="126"/>
                  </a:lnTo>
                  <a:lnTo>
                    <a:pt x="195" y="126"/>
                  </a:lnTo>
                  <a:lnTo>
                    <a:pt x="233" y="132"/>
                  </a:lnTo>
                  <a:lnTo>
                    <a:pt x="251" y="135"/>
                  </a:lnTo>
                  <a:lnTo>
                    <a:pt x="270" y="136"/>
                  </a:lnTo>
                  <a:lnTo>
                    <a:pt x="290" y="137"/>
                  </a:lnTo>
                  <a:lnTo>
                    <a:pt x="311" y="136"/>
                  </a:lnTo>
                  <a:lnTo>
                    <a:pt x="333" y="133"/>
                  </a:lnTo>
                  <a:lnTo>
                    <a:pt x="355" y="130"/>
                  </a:lnTo>
                  <a:lnTo>
                    <a:pt x="355" y="130"/>
                  </a:lnTo>
                  <a:lnTo>
                    <a:pt x="379" y="154"/>
                  </a:lnTo>
                  <a:lnTo>
                    <a:pt x="390" y="165"/>
                  </a:lnTo>
                  <a:lnTo>
                    <a:pt x="401" y="178"/>
                  </a:lnTo>
                  <a:lnTo>
                    <a:pt x="415" y="189"/>
                  </a:lnTo>
                  <a:lnTo>
                    <a:pt x="430" y="198"/>
                  </a:lnTo>
                  <a:lnTo>
                    <a:pt x="448" y="208"/>
                  </a:lnTo>
                  <a:lnTo>
                    <a:pt x="469" y="216"/>
                  </a:lnTo>
                  <a:lnTo>
                    <a:pt x="469" y="216"/>
                  </a:lnTo>
                  <a:lnTo>
                    <a:pt x="473" y="232"/>
                  </a:lnTo>
                  <a:lnTo>
                    <a:pt x="477" y="245"/>
                  </a:lnTo>
                  <a:lnTo>
                    <a:pt x="487" y="275"/>
                  </a:lnTo>
                  <a:lnTo>
                    <a:pt x="491" y="290"/>
                  </a:lnTo>
                  <a:lnTo>
                    <a:pt x="494" y="306"/>
                  </a:lnTo>
                  <a:lnTo>
                    <a:pt x="495" y="323"/>
                  </a:lnTo>
                  <a:lnTo>
                    <a:pt x="495" y="343"/>
                  </a:lnTo>
                  <a:lnTo>
                    <a:pt x="496" y="398"/>
                  </a:lnTo>
                  <a:lnTo>
                    <a:pt x="496" y="398"/>
                  </a:lnTo>
                  <a:lnTo>
                    <a:pt x="502" y="398"/>
                  </a:lnTo>
                  <a:lnTo>
                    <a:pt x="505" y="398"/>
                  </a:lnTo>
                  <a:lnTo>
                    <a:pt x="509" y="397"/>
                  </a:lnTo>
                  <a:lnTo>
                    <a:pt x="513" y="392"/>
                  </a:lnTo>
                  <a:lnTo>
                    <a:pt x="513" y="392"/>
                  </a:lnTo>
                  <a:lnTo>
                    <a:pt x="514" y="370"/>
                  </a:lnTo>
                  <a:lnTo>
                    <a:pt x="517" y="351"/>
                  </a:lnTo>
                  <a:lnTo>
                    <a:pt x="521" y="336"/>
                  </a:lnTo>
                  <a:lnTo>
                    <a:pt x="526" y="320"/>
                  </a:lnTo>
                  <a:lnTo>
                    <a:pt x="539" y="298"/>
                  </a:lnTo>
                  <a:lnTo>
                    <a:pt x="539" y="298"/>
                  </a:lnTo>
                  <a:lnTo>
                    <a:pt x="541" y="279"/>
                  </a:lnTo>
                  <a:lnTo>
                    <a:pt x="544" y="259"/>
                  </a:lnTo>
                  <a:lnTo>
                    <a:pt x="546" y="241"/>
                  </a:lnTo>
                  <a:lnTo>
                    <a:pt x="548" y="222"/>
                  </a:lnTo>
                  <a:lnTo>
                    <a:pt x="546" y="202"/>
                  </a:lnTo>
                  <a:lnTo>
                    <a:pt x="545" y="183"/>
                  </a:lnTo>
                  <a:lnTo>
                    <a:pt x="539" y="164"/>
                  </a:lnTo>
                  <a:lnTo>
                    <a:pt x="535" y="155"/>
                  </a:lnTo>
                  <a:lnTo>
                    <a:pt x="531" y="146"/>
                  </a:lnTo>
                  <a:lnTo>
                    <a:pt x="531" y="146"/>
                  </a:lnTo>
                  <a:lnTo>
                    <a:pt x="524" y="129"/>
                  </a:lnTo>
                  <a:lnTo>
                    <a:pt x="514" y="114"/>
                  </a:lnTo>
                  <a:lnTo>
                    <a:pt x="505" y="98"/>
                  </a:lnTo>
                  <a:lnTo>
                    <a:pt x="494" y="86"/>
                  </a:lnTo>
                  <a:lnTo>
                    <a:pt x="480" y="74"/>
                  </a:lnTo>
                  <a:lnTo>
                    <a:pt x="466" y="62"/>
                  </a:lnTo>
                  <a:lnTo>
                    <a:pt x="452" y="53"/>
                  </a:lnTo>
                  <a:lnTo>
                    <a:pt x="435" y="43"/>
                  </a:lnTo>
                  <a:lnTo>
                    <a:pt x="435" y="43"/>
                  </a:lnTo>
                  <a:lnTo>
                    <a:pt x="428" y="36"/>
                  </a:lnTo>
                  <a:lnTo>
                    <a:pt x="422" y="31"/>
                  </a:lnTo>
                  <a:lnTo>
                    <a:pt x="406" y="21"/>
                  </a:lnTo>
                  <a:lnTo>
                    <a:pt x="390" y="14"/>
                  </a:lnTo>
                  <a:lnTo>
                    <a:pt x="372" y="10"/>
                  </a:lnTo>
                  <a:lnTo>
                    <a:pt x="354" y="6"/>
                  </a:lnTo>
                  <a:lnTo>
                    <a:pt x="334" y="3"/>
                  </a:lnTo>
                  <a:lnTo>
                    <a:pt x="295" y="0"/>
                  </a:lnTo>
                  <a:lnTo>
                    <a:pt x="295" y="0"/>
                  </a:lnTo>
                  <a:lnTo>
                    <a:pt x="273" y="0"/>
                  </a:lnTo>
                  <a:lnTo>
                    <a:pt x="252" y="1"/>
                  </a:lnTo>
                  <a:lnTo>
                    <a:pt x="232" y="3"/>
                  </a:lnTo>
                  <a:lnTo>
                    <a:pt x="212" y="6"/>
                  </a:lnTo>
                  <a:lnTo>
                    <a:pt x="193" y="10"/>
                  </a:lnTo>
                  <a:lnTo>
                    <a:pt x="173" y="15"/>
                  </a:lnTo>
                  <a:lnTo>
                    <a:pt x="155" y="22"/>
                  </a:lnTo>
                  <a:lnTo>
                    <a:pt x="139" y="31"/>
                  </a:lnTo>
                  <a:lnTo>
                    <a:pt x="139" y="31"/>
                  </a:lnTo>
                  <a:lnTo>
                    <a:pt x="121" y="37"/>
                  </a:lnTo>
                  <a:lnTo>
                    <a:pt x="103" y="43"/>
                  </a:lnTo>
                  <a:lnTo>
                    <a:pt x="86" y="49"/>
                  </a:lnTo>
                  <a:lnTo>
                    <a:pt x="69" y="55"/>
                  </a:lnTo>
                  <a:lnTo>
                    <a:pt x="55" y="64"/>
                  </a:lnTo>
                  <a:lnTo>
                    <a:pt x="48" y="68"/>
                  </a:lnTo>
                  <a:lnTo>
                    <a:pt x="43" y="75"/>
                  </a:lnTo>
                  <a:lnTo>
                    <a:pt x="37" y="82"/>
                  </a:lnTo>
                  <a:lnTo>
                    <a:pt x="32" y="90"/>
                  </a:lnTo>
                  <a:lnTo>
                    <a:pt x="28" y="100"/>
                  </a:lnTo>
                  <a:lnTo>
                    <a:pt x="25" y="111"/>
                  </a:lnTo>
                  <a:lnTo>
                    <a:pt x="25" y="111"/>
                  </a:lnTo>
                  <a:lnTo>
                    <a:pt x="25" y="132"/>
                  </a:lnTo>
                  <a:lnTo>
                    <a:pt x="22" y="151"/>
                  </a:lnTo>
                  <a:lnTo>
                    <a:pt x="18" y="166"/>
                  </a:lnTo>
                  <a:lnTo>
                    <a:pt x="14" y="182"/>
                  </a:lnTo>
                  <a:lnTo>
                    <a:pt x="5" y="208"/>
                  </a:lnTo>
                  <a:lnTo>
                    <a:pt x="3" y="221"/>
                  </a:lnTo>
                  <a:lnTo>
                    <a:pt x="3" y="236"/>
                  </a:lnTo>
                  <a:lnTo>
                    <a:pt x="3" y="236"/>
                  </a:lnTo>
                  <a:lnTo>
                    <a:pt x="0" y="265"/>
                  </a:lnTo>
                  <a:lnTo>
                    <a:pt x="0" y="280"/>
                  </a:lnTo>
                  <a:lnTo>
                    <a:pt x="1" y="295"/>
                  </a:lnTo>
                  <a:lnTo>
                    <a:pt x="3" y="311"/>
                  </a:lnTo>
                  <a:lnTo>
                    <a:pt x="5" y="326"/>
                  </a:lnTo>
                  <a:lnTo>
                    <a:pt x="10" y="341"/>
                  </a:lnTo>
                  <a:lnTo>
                    <a:pt x="15" y="356"/>
                  </a:lnTo>
                  <a:lnTo>
                    <a:pt x="64" y="359"/>
                  </a:lnTo>
                  <a:lnTo>
                    <a:pt x="64" y="359"/>
                  </a:lnTo>
                  <a:lnTo>
                    <a:pt x="68" y="388"/>
                  </a:lnTo>
                  <a:lnTo>
                    <a:pt x="69" y="404"/>
                  </a:lnTo>
                  <a:lnTo>
                    <a:pt x="69" y="423"/>
                  </a:lnTo>
                  <a:lnTo>
                    <a:pt x="69" y="423"/>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104" name="Line 431"/>
            <p:cNvSpPr>
              <a:spLocks noChangeShapeType="1"/>
            </p:cNvSpPr>
            <p:nvPr/>
          </p:nvSpPr>
          <p:spPr bwMode="auto">
            <a:xfrm flipH="1">
              <a:off x="3779838" y="283686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105" name="Freeform 432"/>
            <p:cNvSpPr>
              <a:spLocks noEditPoints="1"/>
            </p:cNvSpPr>
            <p:nvPr/>
          </p:nvSpPr>
          <p:spPr bwMode="auto">
            <a:xfrm>
              <a:off x="3644901" y="3622675"/>
              <a:ext cx="187325" cy="77788"/>
            </a:xfrm>
            <a:custGeom>
              <a:gdLst>
                <a:gd name="T0" fmla="*/ 53 w 353"/>
                <a:gd name="T1" fmla="*/ 0 h 147"/>
                <a:gd name="T2" fmla="*/ 53 w 353"/>
                <a:gd name="T3" fmla="*/ 0 h 147"/>
                <a:gd name="T4" fmla="*/ 35 w 353"/>
                <a:gd name="T5" fmla="*/ 36 h 147"/>
                <a:gd name="T6" fmla="*/ 20 w 353"/>
                <a:gd name="T7" fmla="*/ 71 h 147"/>
                <a:gd name="T8" fmla="*/ 13 w 353"/>
                <a:gd name="T9" fmla="*/ 89 h 147"/>
                <a:gd name="T10" fmla="*/ 7 w 353"/>
                <a:gd name="T11" fmla="*/ 107 h 147"/>
                <a:gd name="T12" fmla="*/ 3 w 353"/>
                <a:gd name="T13" fmla="*/ 123 h 147"/>
                <a:gd name="T14" fmla="*/ 0 w 353"/>
                <a:gd name="T15" fmla="*/ 141 h 147"/>
                <a:gd name="T16" fmla="*/ 0 w 353"/>
                <a:gd name="T17" fmla="*/ 141 h 147"/>
                <a:gd name="T18" fmla="*/ 37 w 353"/>
                <a:gd name="T19" fmla="*/ 146 h 147"/>
                <a:gd name="T20" fmla="*/ 74 w 353"/>
                <a:gd name="T21" fmla="*/ 147 h 147"/>
                <a:gd name="T22" fmla="*/ 113 w 353"/>
                <a:gd name="T23" fmla="*/ 147 h 147"/>
                <a:gd name="T24" fmla="*/ 153 w 353"/>
                <a:gd name="T25" fmla="*/ 146 h 147"/>
                <a:gd name="T26" fmla="*/ 195 w 353"/>
                <a:gd name="T27" fmla="*/ 143 h 147"/>
                <a:gd name="T28" fmla="*/ 236 w 353"/>
                <a:gd name="T29" fmla="*/ 140 h 147"/>
                <a:gd name="T30" fmla="*/ 321 w 353"/>
                <a:gd name="T31" fmla="*/ 132 h 147"/>
                <a:gd name="T32" fmla="*/ 321 w 353"/>
                <a:gd name="T33" fmla="*/ 132 h 147"/>
                <a:gd name="T34" fmla="*/ 332 w 353"/>
                <a:gd name="T35" fmla="*/ 115 h 147"/>
                <a:gd name="T36" fmla="*/ 339 w 353"/>
                <a:gd name="T37" fmla="*/ 100 h 147"/>
                <a:gd name="T38" fmla="*/ 343 w 353"/>
                <a:gd name="T39" fmla="*/ 84 h 147"/>
                <a:gd name="T40" fmla="*/ 346 w 353"/>
                <a:gd name="T41" fmla="*/ 69 h 147"/>
                <a:gd name="T42" fmla="*/ 349 w 353"/>
                <a:gd name="T43" fmla="*/ 37 h 147"/>
                <a:gd name="T44" fmla="*/ 350 w 353"/>
                <a:gd name="T45" fmla="*/ 22 h 147"/>
                <a:gd name="T46" fmla="*/ 353 w 353"/>
                <a:gd name="T47" fmla="*/ 7 h 147"/>
                <a:gd name="T48" fmla="*/ 53 w 353"/>
                <a:gd name="T49" fmla="*/ 0 h 147"/>
                <a:gd name="T50" fmla="*/ 53 w 353"/>
                <a:gd name="T51" fmla="*/ 0 h 147"/>
                <a:gd name="T52" fmla="*/ 53 w 353"/>
                <a:gd name="T53" fmla="*/ 0 h 147"/>
                <a:gd name="T54" fmla="*/ 53 w 353"/>
                <a:gd name="T55" fmla="*/ 0 h 1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3" h="147">
                  <a:moveTo>
                    <a:pt x="53" y="0"/>
                  </a:moveTo>
                  <a:lnTo>
                    <a:pt x="53" y="0"/>
                  </a:lnTo>
                  <a:lnTo>
                    <a:pt x="35" y="36"/>
                  </a:lnTo>
                  <a:lnTo>
                    <a:pt x="20" y="71"/>
                  </a:lnTo>
                  <a:lnTo>
                    <a:pt x="13" y="89"/>
                  </a:lnTo>
                  <a:lnTo>
                    <a:pt x="7" y="107"/>
                  </a:lnTo>
                  <a:lnTo>
                    <a:pt x="3" y="123"/>
                  </a:lnTo>
                  <a:lnTo>
                    <a:pt x="0" y="141"/>
                  </a:lnTo>
                  <a:lnTo>
                    <a:pt x="0" y="141"/>
                  </a:lnTo>
                  <a:lnTo>
                    <a:pt x="37" y="146"/>
                  </a:lnTo>
                  <a:lnTo>
                    <a:pt x="74" y="147"/>
                  </a:lnTo>
                  <a:lnTo>
                    <a:pt x="113" y="147"/>
                  </a:lnTo>
                  <a:lnTo>
                    <a:pt x="153" y="146"/>
                  </a:lnTo>
                  <a:lnTo>
                    <a:pt x="195" y="143"/>
                  </a:lnTo>
                  <a:lnTo>
                    <a:pt x="236" y="140"/>
                  </a:lnTo>
                  <a:lnTo>
                    <a:pt x="321" y="132"/>
                  </a:lnTo>
                  <a:lnTo>
                    <a:pt x="321" y="132"/>
                  </a:lnTo>
                  <a:lnTo>
                    <a:pt x="332" y="115"/>
                  </a:lnTo>
                  <a:lnTo>
                    <a:pt x="339" y="100"/>
                  </a:lnTo>
                  <a:lnTo>
                    <a:pt x="343" y="84"/>
                  </a:lnTo>
                  <a:lnTo>
                    <a:pt x="346" y="69"/>
                  </a:lnTo>
                  <a:lnTo>
                    <a:pt x="349" y="37"/>
                  </a:lnTo>
                  <a:lnTo>
                    <a:pt x="350" y="22"/>
                  </a:lnTo>
                  <a:lnTo>
                    <a:pt x="353" y="7"/>
                  </a:lnTo>
                  <a:lnTo>
                    <a:pt x="53" y="0"/>
                  </a:lnTo>
                  <a:lnTo>
                    <a:pt x="53" y="0"/>
                  </a:lnTo>
                  <a:close/>
                  <a:moveTo>
                    <a:pt x="53" y="0"/>
                  </a:move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6" name="Freeform 433"/>
            <p:cNvSpPr/>
            <p:nvPr/>
          </p:nvSpPr>
          <p:spPr bwMode="auto">
            <a:xfrm>
              <a:off x="3644901" y="3622675"/>
              <a:ext cx="187325" cy="77788"/>
            </a:xfrm>
            <a:custGeom>
              <a:gdLst>
                <a:gd name="T0" fmla="*/ 53 w 353"/>
                <a:gd name="T1" fmla="*/ 0 h 147"/>
                <a:gd name="T2" fmla="*/ 53 w 353"/>
                <a:gd name="T3" fmla="*/ 0 h 147"/>
                <a:gd name="T4" fmla="*/ 35 w 353"/>
                <a:gd name="T5" fmla="*/ 36 h 147"/>
                <a:gd name="T6" fmla="*/ 20 w 353"/>
                <a:gd name="T7" fmla="*/ 71 h 147"/>
                <a:gd name="T8" fmla="*/ 13 w 353"/>
                <a:gd name="T9" fmla="*/ 89 h 147"/>
                <a:gd name="T10" fmla="*/ 7 w 353"/>
                <a:gd name="T11" fmla="*/ 107 h 147"/>
                <a:gd name="T12" fmla="*/ 3 w 353"/>
                <a:gd name="T13" fmla="*/ 123 h 147"/>
                <a:gd name="T14" fmla="*/ 0 w 353"/>
                <a:gd name="T15" fmla="*/ 141 h 147"/>
                <a:gd name="T16" fmla="*/ 0 w 353"/>
                <a:gd name="T17" fmla="*/ 141 h 147"/>
                <a:gd name="T18" fmla="*/ 37 w 353"/>
                <a:gd name="T19" fmla="*/ 146 h 147"/>
                <a:gd name="T20" fmla="*/ 74 w 353"/>
                <a:gd name="T21" fmla="*/ 147 h 147"/>
                <a:gd name="T22" fmla="*/ 113 w 353"/>
                <a:gd name="T23" fmla="*/ 147 h 147"/>
                <a:gd name="T24" fmla="*/ 153 w 353"/>
                <a:gd name="T25" fmla="*/ 146 h 147"/>
                <a:gd name="T26" fmla="*/ 195 w 353"/>
                <a:gd name="T27" fmla="*/ 143 h 147"/>
                <a:gd name="T28" fmla="*/ 236 w 353"/>
                <a:gd name="T29" fmla="*/ 140 h 147"/>
                <a:gd name="T30" fmla="*/ 321 w 353"/>
                <a:gd name="T31" fmla="*/ 132 h 147"/>
                <a:gd name="T32" fmla="*/ 321 w 353"/>
                <a:gd name="T33" fmla="*/ 132 h 147"/>
                <a:gd name="T34" fmla="*/ 332 w 353"/>
                <a:gd name="T35" fmla="*/ 115 h 147"/>
                <a:gd name="T36" fmla="*/ 339 w 353"/>
                <a:gd name="T37" fmla="*/ 100 h 147"/>
                <a:gd name="T38" fmla="*/ 343 w 353"/>
                <a:gd name="T39" fmla="*/ 84 h 147"/>
                <a:gd name="T40" fmla="*/ 346 w 353"/>
                <a:gd name="T41" fmla="*/ 69 h 147"/>
                <a:gd name="T42" fmla="*/ 349 w 353"/>
                <a:gd name="T43" fmla="*/ 37 h 147"/>
                <a:gd name="T44" fmla="*/ 350 w 353"/>
                <a:gd name="T45" fmla="*/ 22 h 147"/>
                <a:gd name="T46" fmla="*/ 353 w 353"/>
                <a:gd name="T47" fmla="*/ 7 h 147"/>
                <a:gd name="T48" fmla="*/ 53 w 353"/>
                <a:gd name="T49" fmla="*/ 0 h 147"/>
                <a:gd name="T50" fmla="*/ 53 w 353"/>
                <a:gd name="T51" fmla="*/ 0 h 1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3" h="147">
                  <a:moveTo>
                    <a:pt x="53" y="0"/>
                  </a:moveTo>
                  <a:lnTo>
                    <a:pt x="53" y="0"/>
                  </a:lnTo>
                  <a:lnTo>
                    <a:pt x="35" y="36"/>
                  </a:lnTo>
                  <a:lnTo>
                    <a:pt x="20" y="71"/>
                  </a:lnTo>
                  <a:lnTo>
                    <a:pt x="13" y="89"/>
                  </a:lnTo>
                  <a:lnTo>
                    <a:pt x="7" y="107"/>
                  </a:lnTo>
                  <a:lnTo>
                    <a:pt x="3" y="123"/>
                  </a:lnTo>
                  <a:lnTo>
                    <a:pt x="0" y="141"/>
                  </a:lnTo>
                  <a:lnTo>
                    <a:pt x="0" y="141"/>
                  </a:lnTo>
                  <a:lnTo>
                    <a:pt x="37" y="146"/>
                  </a:lnTo>
                  <a:lnTo>
                    <a:pt x="74" y="147"/>
                  </a:lnTo>
                  <a:lnTo>
                    <a:pt x="113" y="147"/>
                  </a:lnTo>
                  <a:lnTo>
                    <a:pt x="153" y="146"/>
                  </a:lnTo>
                  <a:lnTo>
                    <a:pt x="195" y="143"/>
                  </a:lnTo>
                  <a:lnTo>
                    <a:pt x="236" y="140"/>
                  </a:lnTo>
                  <a:lnTo>
                    <a:pt x="321" y="132"/>
                  </a:lnTo>
                  <a:lnTo>
                    <a:pt x="321" y="132"/>
                  </a:lnTo>
                  <a:lnTo>
                    <a:pt x="332" y="115"/>
                  </a:lnTo>
                  <a:lnTo>
                    <a:pt x="339" y="100"/>
                  </a:lnTo>
                  <a:lnTo>
                    <a:pt x="343" y="84"/>
                  </a:lnTo>
                  <a:lnTo>
                    <a:pt x="346" y="69"/>
                  </a:lnTo>
                  <a:lnTo>
                    <a:pt x="349" y="37"/>
                  </a:lnTo>
                  <a:lnTo>
                    <a:pt x="350" y="22"/>
                  </a:lnTo>
                  <a:lnTo>
                    <a:pt x="353" y="7"/>
                  </a:lnTo>
                  <a:lnTo>
                    <a:pt x="53" y="0"/>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7" name="Line 434"/>
            <p:cNvSpPr>
              <a:spLocks noChangeShapeType="1"/>
            </p:cNvSpPr>
            <p:nvPr/>
          </p:nvSpPr>
          <p:spPr bwMode="auto">
            <a:xfrm flipH="1">
              <a:off x="3673476" y="36226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08" name="Freeform 435"/>
            <p:cNvSpPr/>
            <p:nvPr/>
          </p:nvSpPr>
          <p:spPr bwMode="auto">
            <a:xfrm>
              <a:off x="3644901" y="3622675"/>
              <a:ext cx="187325" cy="77788"/>
            </a:xfrm>
            <a:custGeom>
              <a:gdLst>
                <a:gd name="T0" fmla="*/ 53 w 353"/>
                <a:gd name="T1" fmla="*/ 0 h 147"/>
                <a:gd name="T2" fmla="*/ 53 w 353"/>
                <a:gd name="T3" fmla="*/ 0 h 147"/>
                <a:gd name="T4" fmla="*/ 35 w 353"/>
                <a:gd name="T5" fmla="*/ 36 h 147"/>
                <a:gd name="T6" fmla="*/ 20 w 353"/>
                <a:gd name="T7" fmla="*/ 71 h 147"/>
                <a:gd name="T8" fmla="*/ 13 w 353"/>
                <a:gd name="T9" fmla="*/ 89 h 147"/>
                <a:gd name="T10" fmla="*/ 7 w 353"/>
                <a:gd name="T11" fmla="*/ 107 h 147"/>
                <a:gd name="T12" fmla="*/ 3 w 353"/>
                <a:gd name="T13" fmla="*/ 123 h 147"/>
                <a:gd name="T14" fmla="*/ 0 w 353"/>
                <a:gd name="T15" fmla="*/ 141 h 147"/>
                <a:gd name="T16" fmla="*/ 0 w 353"/>
                <a:gd name="T17" fmla="*/ 141 h 147"/>
                <a:gd name="T18" fmla="*/ 37 w 353"/>
                <a:gd name="T19" fmla="*/ 146 h 147"/>
                <a:gd name="T20" fmla="*/ 74 w 353"/>
                <a:gd name="T21" fmla="*/ 147 h 147"/>
                <a:gd name="T22" fmla="*/ 113 w 353"/>
                <a:gd name="T23" fmla="*/ 147 h 147"/>
                <a:gd name="T24" fmla="*/ 153 w 353"/>
                <a:gd name="T25" fmla="*/ 146 h 147"/>
                <a:gd name="T26" fmla="*/ 195 w 353"/>
                <a:gd name="T27" fmla="*/ 143 h 147"/>
                <a:gd name="T28" fmla="*/ 236 w 353"/>
                <a:gd name="T29" fmla="*/ 140 h 147"/>
                <a:gd name="T30" fmla="*/ 321 w 353"/>
                <a:gd name="T31" fmla="*/ 132 h 147"/>
                <a:gd name="T32" fmla="*/ 321 w 353"/>
                <a:gd name="T33" fmla="*/ 132 h 147"/>
                <a:gd name="T34" fmla="*/ 332 w 353"/>
                <a:gd name="T35" fmla="*/ 115 h 147"/>
                <a:gd name="T36" fmla="*/ 339 w 353"/>
                <a:gd name="T37" fmla="*/ 100 h 147"/>
                <a:gd name="T38" fmla="*/ 343 w 353"/>
                <a:gd name="T39" fmla="*/ 84 h 147"/>
                <a:gd name="T40" fmla="*/ 346 w 353"/>
                <a:gd name="T41" fmla="*/ 69 h 147"/>
                <a:gd name="T42" fmla="*/ 349 w 353"/>
                <a:gd name="T43" fmla="*/ 37 h 147"/>
                <a:gd name="T44" fmla="*/ 350 w 353"/>
                <a:gd name="T45" fmla="*/ 22 h 147"/>
                <a:gd name="T46" fmla="*/ 353 w 353"/>
                <a:gd name="T47" fmla="*/ 7 h 147"/>
                <a:gd name="T48" fmla="*/ 53 w 353"/>
                <a:gd name="T49" fmla="*/ 0 h 147"/>
                <a:gd name="T50" fmla="*/ 53 w 353"/>
                <a:gd name="T51" fmla="*/ 0 h 1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3" h="147">
                  <a:moveTo>
                    <a:pt x="53" y="0"/>
                  </a:moveTo>
                  <a:lnTo>
                    <a:pt x="53" y="0"/>
                  </a:lnTo>
                  <a:lnTo>
                    <a:pt x="35" y="36"/>
                  </a:lnTo>
                  <a:lnTo>
                    <a:pt x="20" y="71"/>
                  </a:lnTo>
                  <a:lnTo>
                    <a:pt x="13" y="89"/>
                  </a:lnTo>
                  <a:lnTo>
                    <a:pt x="7" y="107"/>
                  </a:lnTo>
                  <a:lnTo>
                    <a:pt x="3" y="123"/>
                  </a:lnTo>
                  <a:lnTo>
                    <a:pt x="0" y="141"/>
                  </a:lnTo>
                  <a:lnTo>
                    <a:pt x="0" y="141"/>
                  </a:lnTo>
                  <a:lnTo>
                    <a:pt x="37" y="146"/>
                  </a:lnTo>
                  <a:lnTo>
                    <a:pt x="74" y="147"/>
                  </a:lnTo>
                  <a:lnTo>
                    <a:pt x="113" y="147"/>
                  </a:lnTo>
                  <a:lnTo>
                    <a:pt x="153" y="146"/>
                  </a:lnTo>
                  <a:lnTo>
                    <a:pt x="195" y="143"/>
                  </a:lnTo>
                  <a:lnTo>
                    <a:pt x="236" y="140"/>
                  </a:lnTo>
                  <a:lnTo>
                    <a:pt x="321" y="132"/>
                  </a:lnTo>
                  <a:lnTo>
                    <a:pt x="321" y="132"/>
                  </a:lnTo>
                  <a:lnTo>
                    <a:pt x="332" y="115"/>
                  </a:lnTo>
                  <a:lnTo>
                    <a:pt x="339" y="100"/>
                  </a:lnTo>
                  <a:lnTo>
                    <a:pt x="343" y="84"/>
                  </a:lnTo>
                  <a:lnTo>
                    <a:pt x="346" y="69"/>
                  </a:lnTo>
                  <a:lnTo>
                    <a:pt x="349" y="37"/>
                  </a:lnTo>
                  <a:lnTo>
                    <a:pt x="350" y="22"/>
                  </a:lnTo>
                  <a:lnTo>
                    <a:pt x="353" y="7"/>
                  </a:lnTo>
                  <a:lnTo>
                    <a:pt x="53" y="0"/>
                  </a:lnTo>
                  <a:lnTo>
                    <a:pt x="53" y="0"/>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109" name="Line 436"/>
            <p:cNvSpPr>
              <a:spLocks noChangeShapeType="1"/>
            </p:cNvSpPr>
            <p:nvPr/>
          </p:nvSpPr>
          <p:spPr bwMode="auto">
            <a:xfrm flipH="1">
              <a:off x="3673476" y="3622675"/>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sp>
          <p:nvSpPr>
            <p:cNvPr id="110" name="Freeform 437"/>
            <p:cNvSpPr>
              <a:spLocks noEditPoints="1"/>
            </p:cNvSpPr>
            <p:nvPr/>
          </p:nvSpPr>
          <p:spPr bwMode="auto">
            <a:xfrm>
              <a:off x="4151313" y="3622675"/>
              <a:ext cx="42863" cy="69850"/>
            </a:xfrm>
            <a:custGeom>
              <a:gdLst>
                <a:gd name="T0" fmla="*/ 0 w 83"/>
                <a:gd name="T1" fmla="*/ 4 h 132"/>
                <a:gd name="T2" fmla="*/ 0 w 83"/>
                <a:gd name="T3" fmla="*/ 4 h 132"/>
                <a:gd name="T4" fmla="*/ 4 w 83"/>
                <a:gd name="T5" fmla="*/ 19 h 132"/>
                <a:gd name="T6" fmla="*/ 5 w 83"/>
                <a:gd name="T7" fmla="*/ 36 h 132"/>
                <a:gd name="T8" fmla="*/ 7 w 83"/>
                <a:gd name="T9" fmla="*/ 51 h 132"/>
                <a:gd name="T10" fmla="*/ 9 w 83"/>
                <a:gd name="T11" fmla="*/ 68 h 132"/>
                <a:gd name="T12" fmla="*/ 14 w 83"/>
                <a:gd name="T13" fmla="*/ 83 h 132"/>
                <a:gd name="T14" fmla="*/ 19 w 83"/>
                <a:gd name="T15" fmla="*/ 100 h 132"/>
                <a:gd name="T16" fmla="*/ 23 w 83"/>
                <a:gd name="T17" fmla="*/ 107 h 132"/>
                <a:gd name="T18" fmla="*/ 29 w 83"/>
                <a:gd name="T19" fmla="*/ 115 h 132"/>
                <a:gd name="T20" fmla="*/ 36 w 83"/>
                <a:gd name="T21" fmla="*/ 123 h 132"/>
                <a:gd name="T22" fmla="*/ 44 w 83"/>
                <a:gd name="T23" fmla="*/ 132 h 132"/>
                <a:gd name="T24" fmla="*/ 83 w 83"/>
                <a:gd name="T25" fmla="*/ 127 h 132"/>
                <a:gd name="T26" fmla="*/ 83 w 83"/>
                <a:gd name="T27" fmla="*/ 127 h 132"/>
                <a:gd name="T28" fmla="*/ 79 w 83"/>
                <a:gd name="T29" fmla="*/ 91 h 132"/>
                <a:gd name="T30" fmla="*/ 75 w 83"/>
                <a:gd name="T31" fmla="*/ 75 h 132"/>
                <a:gd name="T32" fmla="*/ 70 w 83"/>
                <a:gd name="T33" fmla="*/ 58 h 132"/>
                <a:gd name="T34" fmla="*/ 65 w 83"/>
                <a:gd name="T35" fmla="*/ 41 h 132"/>
                <a:gd name="T36" fmla="*/ 59 w 83"/>
                <a:gd name="T37" fmla="*/ 28 h 132"/>
                <a:gd name="T38" fmla="*/ 52 w 83"/>
                <a:gd name="T39" fmla="*/ 14 h 132"/>
                <a:gd name="T40" fmla="*/ 44 w 83"/>
                <a:gd name="T41" fmla="*/ 0 h 132"/>
                <a:gd name="T42" fmla="*/ 0 w 83"/>
                <a:gd name="T43" fmla="*/ 4 h 132"/>
                <a:gd name="T44" fmla="*/ 0 w 83"/>
                <a:gd name="T45" fmla="*/ 4 h 132"/>
                <a:gd name="T46" fmla="*/ 0 w 83"/>
                <a:gd name="T47" fmla="*/ 4 h 132"/>
                <a:gd name="T48" fmla="*/ 0 w 83"/>
                <a:gd name="T49" fmla="*/ 4 h 1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32">
                  <a:moveTo>
                    <a:pt x="0" y="4"/>
                  </a:moveTo>
                  <a:lnTo>
                    <a:pt x="0" y="4"/>
                  </a:lnTo>
                  <a:lnTo>
                    <a:pt x="4" y="19"/>
                  </a:lnTo>
                  <a:lnTo>
                    <a:pt x="5" y="36"/>
                  </a:lnTo>
                  <a:lnTo>
                    <a:pt x="7" y="51"/>
                  </a:lnTo>
                  <a:lnTo>
                    <a:pt x="9" y="68"/>
                  </a:lnTo>
                  <a:lnTo>
                    <a:pt x="14" y="83"/>
                  </a:lnTo>
                  <a:lnTo>
                    <a:pt x="19" y="100"/>
                  </a:lnTo>
                  <a:lnTo>
                    <a:pt x="23" y="107"/>
                  </a:lnTo>
                  <a:lnTo>
                    <a:pt x="29" y="115"/>
                  </a:lnTo>
                  <a:lnTo>
                    <a:pt x="36" y="123"/>
                  </a:lnTo>
                  <a:lnTo>
                    <a:pt x="44" y="132"/>
                  </a:lnTo>
                  <a:lnTo>
                    <a:pt x="83" y="127"/>
                  </a:lnTo>
                  <a:lnTo>
                    <a:pt x="83" y="127"/>
                  </a:lnTo>
                  <a:lnTo>
                    <a:pt x="79" y="91"/>
                  </a:lnTo>
                  <a:lnTo>
                    <a:pt x="75" y="75"/>
                  </a:lnTo>
                  <a:lnTo>
                    <a:pt x="70" y="58"/>
                  </a:lnTo>
                  <a:lnTo>
                    <a:pt x="65" y="41"/>
                  </a:lnTo>
                  <a:lnTo>
                    <a:pt x="59" y="28"/>
                  </a:lnTo>
                  <a:lnTo>
                    <a:pt x="52" y="14"/>
                  </a:lnTo>
                  <a:lnTo>
                    <a:pt x="44" y="0"/>
                  </a:lnTo>
                  <a:lnTo>
                    <a:pt x="0" y="4"/>
                  </a:lnTo>
                  <a:lnTo>
                    <a:pt x="0" y="4"/>
                  </a:lnTo>
                  <a:close/>
                  <a:moveTo>
                    <a:pt x="0" y="4"/>
                  </a:move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11" name="Freeform 438"/>
            <p:cNvSpPr/>
            <p:nvPr/>
          </p:nvSpPr>
          <p:spPr bwMode="auto">
            <a:xfrm>
              <a:off x="4151313" y="3622675"/>
              <a:ext cx="42863" cy="69850"/>
            </a:xfrm>
            <a:custGeom>
              <a:gdLst>
                <a:gd name="T0" fmla="*/ 0 w 83"/>
                <a:gd name="T1" fmla="*/ 4 h 132"/>
                <a:gd name="T2" fmla="*/ 0 w 83"/>
                <a:gd name="T3" fmla="*/ 4 h 132"/>
                <a:gd name="T4" fmla="*/ 4 w 83"/>
                <a:gd name="T5" fmla="*/ 19 h 132"/>
                <a:gd name="T6" fmla="*/ 5 w 83"/>
                <a:gd name="T7" fmla="*/ 36 h 132"/>
                <a:gd name="T8" fmla="*/ 7 w 83"/>
                <a:gd name="T9" fmla="*/ 51 h 132"/>
                <a:gd name="T10" fmla="*/ 9 w 83"/>
                <a:gd name="T11" fmla="*/ 68 h 132"/>
                <a:gd name="T12" fmla="*/ 14 w 83"/>
                <a:gd name="T13" fmla="*/ 83 h 132"/>
                <a:gd name="T14" fmla="*/ 19 w 83"/>
                <a:gd name="T15" fmla="*/ 100 h 132"/>
                <a:gd name="T16" fmla="*/ 23 w 83"/>
                <a:gd name="T17" fmla="*/ 107 h 132"/>
                <a:gd name="T18" fmla="*/ 29 w 83"/>
                <a:gd name="T19" fmla="*/ 115 h 132"/>
                <a:gd name="T20" fmla="*/ 36 w 83"/>
                <a:gd name="T21" fmla="*/ 123 h 132"/>
                <a:gd name="T22" fmla="*/ 44 w 83"/>
                <a:gd name="T23" fmla="*/ 132 h 132"/>
                <a:gd name="T24" fmla="*/ 83 w 83"/>
                <a:gd name="T25" fmla="*/ 127 h 132"/>
                <a:gd name="T26" fmla="*/ 83 w 83"/>
                <a:gd name="T27" fmla="*/ 127 h 132"/>
                <a:gd name="T28" fmla="*/ 79 w 83"/>
                <a:gd name="T29" fmla="*/ 91 h 132"/>
                <a:gd name="T30" fmla="*/ 75 w 83"/>
                <a:gd name="T31" fmla="*/ 75 h 132"/>
                <a:gd name="T32" fmla="*/ 70 w 83"/>
                <a:gd name="T33" fmla="*/ 58 h 132"/>
                <a:gd name="T34" fmla="*/ 65 w 83"/>
                <a:gd name="T35" fmla="*/ 41 h 132"/>
                <a:gd name="T36" fmla="*/ 59 w 83"/>
                <a:gd name="T37" fmla="*/ 28 h 132"/>
                <a:gd name="T38" fmla="*/ 52 w 83"/>
                <a:gd name="T39" fmla="*/ 14 h 132"/>
                <a:gd name="T40" fmla="*/ 44 w 83"/>
                <a:gd name="T41" fmla="*/ 0 h 132"/>
                <a:gd name="T42" fmla="*/ 0 w 83"/>
                <a:gd name="T43" fmla="*/ 4 h 132"/>
                <a:gd name="T44" fmla="*/ 0 w 83"/>
                <a:gd name="T45" fmla="*/ 4 h 1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132">
                  <a:moveTo>
                    <a:pt x="0" y="4"/>
                  </a:moveTo>
                  <a:lnTo>
                    <a:pt x="0" y="4"/>
                  </a:lnTo>
                  <a:lnTo>
                    <a:pt x="4" y="19"/>
                  </a:lnTo>
                  <a:lnTo>
                    <a:pt x="5" y="36"/>
                  </a:lnTo>
                  <a:lnTo>
                    <a:pt x="7" y="51"/>
                  </a:lnTo>
                  <a:lnTo>
                    <a:pt x="9" y="68"/>
                  </a:lnTo>
                  <a:lnTo>
                    <a:pt x="14" y="83"/>
                  </a:lnTo>
                  <a:lnTo>
                    <a:pt x="19" y="100"/>
                  </a:lnTo>
                  <a:lnTo>
                    <a:pt x="23" y="107"/>
                  </a:lnTo>
                  <a:lnTo>
                    <a:pt x="29" y="115"/>
                  </a:lnTo>
                  <a:lnTo>
                    <a:pt x="36" y="123"/>
                  </a:lnTo>
                  <a:lnTo>
                    <a:pt x="44" y="132"/>
                  </a:lnTo>
                  <a:lnTo>
                    <a:pt x="83" y="127"/>
                  </a:lnTo>
                  <a:lnTo>
                    <a:pt x="83" y="127"/>
                  </a:lnTo>
                  <a:lnTo>
                    <a:pt x="79" y="91"/>
                  </a:lnTo>
                  <a:lnTo>
                    <a:pt x="75" y="75"/>
                  </a:lnTo>
                  <a:lnTo>
                    <a:pt x="70" y="58"/>
                  </a:lnTo>
                  <a:lnTo>
                    <a:pt x="65" y="41"/>
                  </a:lnTo>
                  <a:lnTo>
                    <a:pt x="59" y="28"/>
                  </a:lnTo>
                  <a:lnTo>
                    <a:pt x="52" y="14"/>
                  </a:lnTo>
                  <a:lnTo>
                    <a:pt x="44" y="0"/>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12" name="Line 439"/>
            <p:cNvSpPr>
              <a:spLocks noChangeShapeType="1"/>
            </p:cNvSpPr>
            <p:nvPr/>
          </p:nvSpPr>
          <p:spPr bwMode="auto">
            <a:xfrm flipH="1">
              <a:off x="4151313" y="36242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ko-KR" altLang="en-US" sz="1865"/>
            </a:p>
          </p:txBody>
        </p:sp>
        <p:sp>
          <p:nvSpPr>
            <p:cNvPr id="113" name="Freeform 440"/>
            <p:cNvSpPr/>
            <p:nvPr/>
          </p:nvSpPr>
          <p:spPr bwMode="auto">
            <a:xfrm>
              <a:off x="4151313" y="3622675"/>
              <a:ext cx="42863" cy="69850"/>
            </a:xfrm>
            <a:custGeom>
              <a:gdLst>
                <a:gd name="T0" fmla="*/ 0 w 83"/>
                <a:gd name="T1" fmla="*/ 4 h 132"/>
                <a:gd name="T2" fmla="*/ 0 w 83"/>
                <a:gd name="T3" fmla="*/ 4 h 132"/>
                <a:gd name="T4" fmla="*/ 4 w 83"/>
                <a:gd name="T5" fmla="*/ 19 h 132"/>
                <a:gd name="T6" fmla="*/ 5 w 83"/>
                <a:gd name="T7" fmla="*/ 36 h 132"/>
                <a:gd name="T8" fmla="*/ 7 w 83"/>
                <a:gd name="T9" fmla="*/ 51 h 132"/>
                <a:gd name="T10" fmla="*/ 9 w 83"/>
                <a:gd name="T11" fmla="*/ 68 h 132"/>
                <a:gd name="T12" fmla="*/ 14 w 83"/>
                <a:gd name="T13" fmla="*/ 83 h 132"/>
                <a:gd name="T14" fmla="*/ 19 w 83"/>
                <a:gd name="T15" fmla="*/ 100 h 132"/>
                <a:gd name="T16" fmla="*/ 23 w 83"/>
                <a:gd name="T17" fmla="*/ 107 h 132"/>
                <a:gd name="T18" fmla="*/ 29 w 83"/>
                <a:gd name="T19" fmla="*/ 115 h 132"/>
                <a:gd name="T20" fmla="*/ 36 w 83"/>
                <a:gd name="T21" fmla="*/ 123 h 132"/>
                <a:gd name="T22" fmla="*/ 44 w 83"/>
                <a:gd name="T23" fmla="*/ 132 h 132"/>
                <a:gd name="T24" fmla="*/ 83 w 83"/>
                <a:gd name="T25" fmla="*/ 127 h 132"/>
                <a:gd name="T26" fmla="*/ 83 w 83"/>
                <a:gd name="T27" fmla="*/ 127 h 132"/>
                <a:gd name="T28" fmla="*/ 79 w 83"/>
                <a:gd name="T29" fmla="*/ 91 h 132"/>
                <a:gd name="T30" fmla="*/ 75 w 83"/>
                <a:gd name="T31" fmla="*/ 75 h 132"/>
                <a:gd name="T32" fmla="*/ 70 w 83"/>
                <a:gd name="T33" fmla="*/ 58 h 132"/>
                <a:gd name="T34" fmla="*/ 65 w 83"/>
                <a:gd name="T35" fmla="*/ 41 h 132"/>
                <a:gd name="T36" fmla="*/ 59 w 83"/>
                <a:gd name="T37" fmla="*/ 28 h 132"/>
                <a:gd name="T38" fmla="*/ 52 w 83"/>
                <a:gd name="T39" fmla="*/ 14 h 132"/>
                <a:gd name="T40" fmla="*/ 44 w 83"/>
                <a:gd name="T41" fmla="*/ 0 h 132"/>
                <a:gd name="T42" fmla="*/ 0 w 83"/>
                <a:gd name="T43" fmla="*/ 4 h 132"/>
                <a:gd name="T44" fmla="*/ 0 w 83"/>
                <a:gd name="T45" fmla="*/ 4 h 1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132">
                  <a:moveTo>
                    <a:pt x="0" y="4"/>
                  </a:moveTo>
                  <a:lnTo>
                    <a:pt x="0" y="4"/>
                  </a:lnTo>
                  <a:lnTo>
                    <a:pt x="4" y="19"/>
                  </a:lnTo>
                  <a:lnTo>
                    <a:pt x="5" y="36"/>
                  </a:lnTo>
                  <a:lnTo>
                    <a:pt x="7" y="51"/>
                  </a:lnTo>
                  <a:lnTo>
                    <a:pt x="9" y="68"/>
                  </a:lnTo>
                  <a:lnTo>
                    <a:pt x="14" y="83"/>
                  </a:lnTo>
                  <a:lnTo>
                    <a:pt x="19" y="100"/>
                  </a:lnTo>
                  <a:lnTo>
                    <a:pt x="23" y="107"/>
                  </a:lnTo>
                  <a:lnTo>
                    <a:pt x="29" y="115"/>
                  </a:lnTo>
                  <a:lnTo>
                    <a:pt x="36" y="123"/>
                  </a:lnTo>
                  <a:lnTo>
                    <a:pt x="44" y="132"/>
                  </a:lnTo>
                  <a:lnTo>
                    <a:pt x="83" y="127"/>
                  </a:lnTo>
                  <a:lnTo>
                    <a:pt x="83" y="127"/>
                  </a:lnTo>
                  <a:lnTo>
                    <a:pt x="79" y="91"/>
                  </a:lnTo>
                  <a:lnTo>
                    <a:pt x="75" y="75"/>
                  </a:lnTo>
                  <a:lnTo>
                    <a:pt x="70" y="58"/>
                  </a:lnTo>
                  <a:lnTo>
                    <a:pt x="65" y="41"/>
                  </a:lnTo>
                  <a:lnTo>
                    <a:pt x="59" y="28"/>
                  </a:lnTo>
                  <a:lnTo>
                    <a:pt x="52" y="14"/>
                  </a:lnTo>
                  <a:lnTo>
                    <a:pt x="44" y="0"/>
                  </a:lnTo>
                  <a:lnTo>
                    <a:pt x="0" y="4"/>
                  </a:lnTo>
                  <a:lnTo>
                    <a:pt x="0" y="4"/>
                  </a:lnTo>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ko-KR" altLang="en-US" sz="1865"/>
            </a:p>
          </p:txBody>
        </p:sp>
        <p:sp>
          <p:nvSpPr>
            <p:cNvPr id="114" name="Line 441"/>
            <p:cNvSpPr>
              <a:spLocks noChangeShapeType="1"/>
            </p:cNvSpPr>
            <p:nvPr/>
          </p:nvSpPr>
          <p:spPr bwMode="auto">
            <a:xfrm flipH="1">
              <a:off x="4151313" y="3624263"/>
              <a:ext cx="0" cy="0"/>
            </a:xfrm>
            <a:prstGeom prst="line">
              <a:avLst/>
            </a:prstGeom>
            <a:noFill/>
            <a:ln w="0">
              <a:solidFill>
                <a:srgbClr val="000000"/>
              </a:solidFill>
              <a:prstDash val="solid"/>
              <a:rou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ko-KR" altLang="en-US" sz="1865"/>
            </a:p>
          </p:txBody>
        </p:sp>
      </p:grpSp>
      <p:grpSp>
        <p:nvGrpSpPr>
          <p:cNvPr id="115" name="그룹 10"/>
          <p:cNvGrpSpPr/>
          <p:nvPr/>
        </p:nvGrpSpPr>
        <p:grpSpPr>
          <a:xfrm>
            <a:off x="3674786" y="3112941"/>
            <a:ext cx="2996665" cy="3010513"/>
            <a:chOff x="2090114" y="3147525"/>
            <a:chExt cx="3004939" cy="3018826"/>
          </a:xfrm>
          <a:solidFill>
            <a:schemeClr val="tx1">
              <a:lumMod val="65000"/>
              <a:lumOff val="35000"/>
            </a:schemeClr>
          </a:solidFill>
        </p:grpSpPr>
        <p:sp>
          <p:nvSpPr>
            <p:cNvPr id="116" name="모서리가 둥근 직사각형 223"/>
            <p:cNvSpPr/>
            <p:nvPr/>
          </p:nvSpPr>
          <p:spPr>
            <a:xfrm>
              <a:off x="2273371" y="3147525"/>
              <a:ext cx="2639056" cy="2455339"/>
            </a:xfrm>
            <a:custGeom>
              <a:rect l="l" t="t" r="r" b="b"/>
              <a:pathLst>
                <a:path w="2501114" h="2327001">
                  <a:moveTo>
                    <a:pt x="560975" y="0"/>
                  </a:moveTo>
                  <a:lnTo>
                    <a:pt x="1940139" y="0"/>
                  </a:lnTo>
                  <a:cubicBezTo>
                    <a:pt x="2249957" y="0"/>
                    <a:pt x="2501114" y="251157"/>
                    <a:pt x="2501114" y="560975"/>
                  </a:cubicBezTo>
                  <a:lnTo>
                    <a:pt x="2501114" y="2327001"/>
                  </a:lnTo>
                  <a:lnTo>
                    <a:pt x="2129639" y="2327001"/>
                  </a:lnTo>
                  <a:lnTo>
                    <a:pt x="2129639" y="645360"/>
                  </a:lnTo>
                  <a:cubicBezTo>
                    <a:pt x="2129639" y="488193"/>
                    <a:pt x="2002230" y="360784"/>
                    <a:pt x="1845063" y="360784"/>
                  </a:cubicBezTo>
                  <a:lnTo>
                    <a:pt x="656051" y="360784"/>
                  </a:lnTo>
                  <a:cubicBezTo>
                    <a:pt x="498884" y="360784"/>
                    <a:pt x="371475" y="488193"/>
                    <a:pt x="371475" y="645360"/>
                  </a:cubicBezTo>
                  <a:lnTo>
                    <a:pt x="371475" y="1330715"/>
                  </a:lnTo>
                  <a:lnTo>
                    <a:pt x="0" y="1330715"/>
                  </a:lnTo>
                  <a:lnTo>
                    <a:pt x="0" y="560975"/>
                  </a:lnTo>
                  <a:cubicBezTo>
                    <a:pt x="0" y="251157"/>
                    <a:pt x="251157" y="0"/>
                    <a:pt x="560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sp>
          <p:nvSpPr>
            <p:cNvPr id="117" name="직각 삼각형 12"/>
            <p:cNvSpPr/>
            <p:nvPr/>
          </p:nvSpPr>
          <p:spPr>
            <a:xfrm flipH="1" flipV="1">
              <a:off x="2090114" y="4357727"/>
              <a:ext cx="576064" cy="8159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sp>
          <p:nvSpPr>
            <p:cNvPr id="118" name="직각 삼각형 13"/>
            <p:cNvSpPr/>
            <p:nvPr/>
          </p:nvSpPr>
          <p:spPr>
            <a:xfrm flipV="1">
              <a:off x="4518989" y="5350368"/>
              <a:ext cx="576064" cy="8159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65"/>
            </a:p>
          </p:txBody>
        </p:sp>
      </p:grpSp>
      <p:grpSp>
        <p:nvGrpSpPr>
          <p:cNvPr id="119" name="그룹 122"/>
          <p:cNvGrpSpPr/>
          <p:nvPr/>
        </p:nvGrpSpPr>
        <p:grpSpPr>
          <a:xfrm>
            <a:off x="8622240" y="3330621"/>
            <a:ext cx="1938256" cy="876942"/>
            <a:chOff x="1241186" y="4057953"/>
            <a:chExt cx="1854080" cy="838857"/>
          </a:xfrm>
        </p:grpSpPr>
        <p:sp>
          <p:nvSpPr>
            <p:cNvPr id="120" name="Rectangle 3"/>
            <p:cNvSpPr txBox="1">
              <a:spLocks noChangeArrowheads="1"/>
            </p:cNvSpPr>
            <p:nvPr/>
          </p:nvSpPr>
          <p:spPr bwMode="auto">
            <a:xfrm>
              <a:off x="1241186" y="4294005"/>
              <a:ext cx="1854080" cy="602805"/>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fontAlgn="auto">
                <a:lnSpc>
                  <a:spcPct val="130000"/>
                </a:lnSpc>
                <a:spcBef>
                  <a:spcPct val="0"/>
                </a:spcBef>
                <a:spcAft>
                  <a:spcPct val="0"/>
                </a:spcAft>
              </a:pPr>
              <a:r>
                <a:rPr lang="zh-CN" altLang="en-US" sz="105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5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1" name="Rectangle 3"/>
            <p:cNvSpPr txBox="1">
              <a:spLocks noChangeArrowheads="1"/>
            </p:cNvSpPr>
            <p:nvPr/>
          </p:nvSpPr>
          <p:spPr bwMode="auto">
            <a:xfrm>
              <a:off x="1241186" y="4057953"/>
              <a:ext cx="1412088" cy="206087"/>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zh-CN" altLang="en-US" sz="1335"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输入</a:t>
              </a:r>
              <a:r>
                <a:rPr lang="zh-CN" altLang="en-US" sz="14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标题</a:t>
              </a:r>
              <a:r>
                <a:rPr lang="zh-CN" altLang="en-US" sz="1335"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文字</a:t>
              </a:r>
              <a:endParaRPr lang="en-US" altLang="zh-CN" sz="1335"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2" name="그룹 125"/>
          <p:cNvGrpSpPr/>
          <p:nvPr/>
        </p:nvGrpSpPr>
        <p:grpSpPr>
          <a:xfrm>
            <a:off x="2639616" y="1828476"/>
            <a:ext cx="1917572" cy="910009"/>
            <a:chOff x="819189" y="4057953"/>
            <a:chExt cx="1834294" cy="870488"/>
          </a:xfrm>
        </p:grpSpPr>
        <p:sp>
          <p:nvSpPr>
            <p:cNvPr id="123" name="Rectangle 3"/>
            <p:cNvSpPr txBox="1">
              <a:spLocks noChangeArrowheads="1"/>
            </p:cNvSpPr>
            <p:nvPr/>
          </p:nvSpPr>
          <p:spPr bwMode="auto">
            <a:xfrm>
              <a:off x="819189" y="4296931"/>
              <a:ext cx="1834294" cy="631510"/>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fontAlgn="auto">
                <a:lnSpc>
                  <a:spcPct val="130000"/>
                </a:lnSpc>
                <a:spcBef>
                  <a:spcPct val="0"/>
                </a:spcBef>
                <a:spcAft>
                  <a:spcPct val="0"/>
                </a:spcAft>
              </a:pPr>
              <a:r>
                <a:rPr lang="zh-CN" altLang="en-US" sz="11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4" name="Rectangle 3"/>
            <p:cNvSpPr txBox="1">
              <a:spLocks noChangeArrowheads="1"/>
            </p:cNvSpPr>
            <p:nvPr/>
          </p:nvSpPr>
          <p:spPr bwMode="auto">
            <a:xfrm>
              <a:off x="1241186" y="4057953"/>
              <a:ext cx="1412088" cy="206087"/>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400" b="1" smtClean="0">
                  <a:solidFill>
                    <a:schemeClr val="tx1">
                      <a:lumMod val="75000"/>
                      <a:lumOff val="25000"/>
                    </a:schemeClr>
                  </a:solidFill>
                  <a:latin typeface="+mj-ea"/>
                  <a:cs typeface="Tahoma" panose="020b0604030504040204" pitchFamily="34" charset="0"/>
                </a:rPr>
                <a:t>输入标题文字</a:t>
              </a:r>
              <a:endParaRPr lang="en-US" sz="1400" b="1">
                <a:solidFill>
                  <a:schemeClr val="tx1">
                    <a:lumMod val="75000"/>
                    <a:lumOff val="25000"/>
                  </a:schemeClr>
                </a:solidFill>
                <a:latin typeface="+mj-ea"/>
                <a:cs typeface="Tahoma" panose="020b0604030504040204" pitchFamily="34" charset="0"/>
              </a:endParaRPr>
            </a:p>
          </p:txBody>
        </p:sp>
      </p:grpSp>
      <p:grpSp>
        <p:nvGrpSpPr>
          <p:cNvPr id="125" name="그룹 128"/>
          <p:cNvGrpSpPr/>
          <p:nvPr/>
        </p:nvGrpSpPr>
        <p:grpSpPr>
          <a:xfrm>
            <a:off x="1775520" y="4344231"/>
            <a:ext cx="1794240" cy="835295"/>
            <a:chOff x="937165" y="4062890"/>
            <a:chExt cx="1716318" cy="799018"/>
          </a:xfrm>
        </p:grpSpPr>
        <p:sp>
          <p:nvSpPr>
            <p:cNvPr id="126" name="Rectangle 3"/>
            <p:cNvSpPr txBox="1">
              <a:spLocks noChangeArrowheads="1"/>
            </p:cNvSpPr>
            <p:nvPr/>
          </p:nvSpPr>
          <p:spPr bwMode="auto">
            <a:xfrm>
              <a:off x="937165" y="4259103"/>
              <a:ext cx="1716318" cy="602805"/>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fontAlgn="auto">
                <a:lnSpc>
                  <a:spcPct val="130000"/>
                </a:lnSpc>
                <a:spcBef>
                  <a:spcPct val="0"/>
                </a:spcBef>
                <a:spcAft>
                  <a:spcPct val="0"/>
                </a:spcAft>
              </a:pPr>
              <a:r>
                <a:rPr lang="zh-CN" altLang="en-US" sz="105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5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7" name="Rectangle 3"/>
            <p:cNvSpPr txBox="1">
              <a:spLocks noChangeArrowheads="1"/>
            </p:cNvSpPr>
            <p:nvPr/>
          </p:nvSpPr>
          <p:spPr bwMode="auto">
            <a:xfrm>
              <a:off x="1241186" y="4062890"/>
              <a:ext cx="1412088" cy="196213"/>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335" b="1">
                  <a:latin typeface="Tahoma" panose="020b0604030504040204" pitchFamily="34" charset="0"/>
                  <a:ea typeface="Tahoma" panose="020b0604030504040204" pitchFamily="34" charset="0"/>
                  <a:cs typeface="Tahoma" panose="020b0604030504040204" pitchFamily="34" charset="0"/>
                </a:rPr>
                <a:t>输入标题文字</a:t>
              </a:r>
              <a:endParaRPr lang="en-US" altLang="zh-CN" sz="1335" b="1">
                <a:latin typeface="Tahoma" panose="020b0604030504040204" pitchFamily="34" charset="0"/>
                <a:ea typeface="Tahoma" panose="020b0604030504040204" pitchFamily="34" charset="0"/>
                <a:cs typeface="Tahoma" panose="020b0604030504040204" pitchFamily="34" charset="0"/>
              </a:endParaRPr>
            </a:p>
          </p:txBody>
        </p:sp>
      </p:grpSp>
      <p:grpSp>
        <p:nvGrpSpPr>
          <p:cNvPr id="128" name="그룹 131"/>
          <p:cNvGrpSpPr/>
          <p:nvPr/>
        </p:nvGrpSpPr>
        <p:grpSpPr>
          <a:xfrm>
            <a:off x="4079776" y="5342158"/>
            <a:ext cx="1885021" cy="869392"/>
            <a:chOff x="850326" y="4062890"/>
            <a:chExt cx="1803157" cy="831635"/>
          </a:xfrm>
        </p:grpSpPr>
        <p:sp>
          <p:nvSpPr>
            <p:cNvPr id="129" name="Rectangle 3"/>
            <p:cNvSpPr txBox="1">
              <a:spLocks noChangeArrowheads="1"/>
            </p:cNvSpPr>
            <p:nvPr/>
          </p:nvSpPr>
          <p:spPr bwMode="auto">
            <a:xfrm>
              <a:off x="850326" y="4291720"/>
              <a:ext cx="1803157" cy="602805"/>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fontAlgn="auto">
                <a:lnSpc>
                  <a:spcPct val="130000"/>
                </a:lnSpc>
                <a:spcBef>
                  <a:spcPct val="0"/>
                </a:spcBef>
                <a:spcAft>
                  <a:spcPct val="0"/>
                </a:spcAft>
              </a:pPr>
              <a:r>
                <a:rPr lang="zh-CN" altLang="en-US" sz="105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5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30" name="Rectangle 3"/>
            <p:cNvSpPr txBox="1">
              <a:spLocks noChangeArrowheads="1"/>
            </p:cNvSpPr>
            <p:nvPr/>
          </p:nvSpPr>
          <p:spPr bwMode="auto">
            <a:xfrm>
              <a:off x="1241186" y="4062890"/>
              <a:ext cx="1412088" cy="196213"/>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zh-CN" altLang="en-US" sz="1335" b="1">
                  <a:latin typeface="Tahoma" panose="020b0604030504040204" pitchFamily="34" charset="0"/>
                  <a:ea typeface="Tahoma" panose="020b0604030504040204" pitchFamily="34" charset="0"/>
                  <a:cs typeface="Tahoma" panose="020b0604030504040204" pitchFamily="34" charset="0"/>
                </a:rPr>
                <a:t>输入标题文字</a:t>
              </a:r>
              <a:endParaRPr lang="en-US" altLang="zh-CN" sz="1335" b="1">
                <a:latin typeface="Tahoma" panose="020b0604030504040204" pitchFamily="34" charset="0"/>
                <a:ea typeface="Tahoma" panose="020b0604030504040204" pitchFamily="34" charset="0"/>
                <a:cs typeface="Tahoma" panose="020b0604030504040204" pitchFamily="34" charset="0"/>
              </a:endParaRPr>
            </a:p>
          </p:txBody>
        </p:sp>
      </p:grpSp>
      <p:sp>
        <p:nvSpPr>
          <p:cNvPr id="131" name="텍스트 개체 틀 3"/>
          <p:cNvSpPr txBox="1"/>
          <p:nvPr/>
        </p:nvSpPr>
        <p:spPr>
          <a:xfrm>
            <a:off x="1271464" y="1278188"/>
            <a:ext cx="9865096" cy="280077"/>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pP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wipe(left)">
                                      <p:cBhvr>
                                        <p:cTn id="11" dur="500"/>
                                        <p:tgtEl>
                                          <p:spTgt spid="131"/>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wipe(up)">
                                      <p:cBhvr>
                                        <p:cTn id="23" dur="500"/>
                                        <p:tgtEl>
                                          <p:spTgt spid="115"/>
                                        </p:tgtEl>
                                      </p:cBhvr>
                                    </p:animEffect>
                                  </p:childTnLst>
                                </p:cTn>
                              </p:par>
                            </p:childTnLst>
                          </p:cTn>
                        </p:par>
                        <p:par>
                          <p:cTn id="24" fill="hold" nodeType="afterGroup">
                            <p:stCondLst>
                              <p:cond delay="2000"/>
                            </p:stCondLst>
                            <p:childTnLst>
                              <p:par>
                                <p:cTn id="25" presetID="22" presetClass="entr" presetSubtype="1" fill="hold" nodeType="after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wipe(up)">
                                      <p:cBhvr>
                                        <p:cTn id="27" dur="500"/>
                                        <p:tgtEl>
                                          <p:spTgt spid="122"/>
                                        </p:tgtEl>
                                      </p:cBhvr>
                                    </p:animEffect>
                                  </p:childTnLst>
                                </p:cTn>
                              </p:par>
                              <p:par>
                                <p:cTn id="28" presetID="22" presetClass="entr" presetSubtype="1" fill="hold"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up)">
                                      <p:cBhvr>
                                        <p:cTn id="30" dur="500"/>
                                        <p:tgtEl>
                                          <p:spTgt spid="125"/>
                                        </p:tgtEl>
                                      </p:cBhvr>
                                    </p:animEffect>
                                  </p:childTnLst>
                                </p:cTn>
                              </p:par>
                              <p:par>
                                <p:cTn id="31" presetID="22" presetClass="entr" presetSubtype="1" fill="hold" nodeType="with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wipe(up)">
                                      <p:cBhvr>
                                        <p:cTn id="33" dur="500"/>
                                        <p:tgtEl>
                                          <p:spTgt spid="128"/>
                                        </p:tgtEl>
                                      </p:cBhvr>
                                    </p:animEffect>
                                  </p:childTnLst>
                                </p:cTn>
                              </p:par>
                              <p:par>
                                <p:cTn id="34" presetID="22" presetClass="entr" presetSubtype="1"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wipe(up)">
                                      <p:cBhvr>
                                        <p:cTn id="3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1"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9"/>
          <p:cNvSpPr>
            <a:spLocks noGrp="1"/>
          </p:cNvSpPr>
          <p:nvPr>
            <p:ph type="body" sz="quarter" idx="4294967295"/>
          </p:nvPr>
        </p:nvSpPr>
        <p:spPr>
          <a:xfrm>
            <a:off x="1559496" y="1177753"/>
            <a:ext cx="2831637" cy="857225"/>
          </a:xfrm>
          <a:prstGeom prst="rect">
            <a:avLst/>
          </a:prstGeom>
        </p:spPr>
        <p:txBody>
          <a:bodyPr/>
          <a:lstStyle/>
          <a:p>
            <a:pPr marL="0" indent="0" algn="r">
              <a:buNone/>
            </a:pPr>
            <a:r>
              <a:rPr lang="zh-CN" altLang="en-US" sz="4000" b="1" smtClean="0">
                <a:solidFill>
                  <a:schemeClr val="bg1"/>
                </a:solidFill>
              </a:rPr>
              <a:t>目录</a:t>
            </a:r>
            <a:endParaRPr lang="ko-KR" altLang="en-US" sz="4000" b="1">
              <a:solidFill>
                <a:schemeClr val="bg1"/>
              </a:solidFill>
            </a:endParaRPr>
          </a:p>
        </p:txBody>
      </p:sp>
      <p:sp>
        <p:nvSpPr>
          <p:cNvPr id="15" name="文本占位符 14"/>
          <p:cNvSpPr>
            <a:spLocks noGrp="1"/>
          </p:cNvSpPr>
          <p:nvPr>
            <p:ph type="body" sz="quarter" idx="4294967295"/>
          </p:nvPr>
        </p:nvSpPr>
        <p:spPr>
          <a:xfrm>
            <a:off x="5039882" y="1216617"/>
            <a:ext cx="696077" cy="329636"/>
          </a:xfrm>
          <a:prstGeom prst="rect">
            <a:avLst/>
          </a:prstGeom>
        </p:spPr>
        <p:txBody>
          <a:bodyPr/>
          <a:lstStyle/>
          <a:p>
            <a:pPr marL="0" indent="0">
              <a:buNone/>
            </a:pPr>
            <a:r>
              <a:rPr lang="en-US" altLang="zh-CN" sz="2800" b="1" smtClean="0">
                <a:solidFill>
                  <a:schemeClr val="tx1">
                    <a:lumMod val="75000"/>
                    <a:lumOff val="25000"/>
                  </a:schemeClr>
                </a:solidFill>
              </a:rPr>
              <a:t>01 </a:t>
            </a:r>
            <a:endParaRPr lang="zh-CN" altLang="en-US" sz="2800" b="1">
              <a:solidFill>
                <a:schemeClr val="tx1">
                  <a:lumMod val="75000"/>
                  <a:lumOff val="25000"/>
                </a:schemeClr>
              </a:solidFill>
            </a:endParaRPr>
          </a:p>
        </p:txBody>
      </p:sp>
      <p:sp>
        <p:nvSpPr>
          <p:cNvPr id="20" name="文本占位符 19"/>
          <p:cNvSpPr>
            <a:spLocks noGrp="1"/>
          </p:cNvSpPr>
          <p:nvPr>
            <p:ph type="body" sz="quarter" idx="4294967295"/>
          </p:nvPr>
        </p:nvSpPr>
        <p:spPr>
          <a:xfrm>
            <a:off x="5643923" y="1700808"/>
            <a:ext cx="2197595" cy="240057"/>
          </a:xfrm>
          <a:prstGeom prst="rect">
            <a:avLst/>
          </a:prstGeom>
        </p:spPr>
        <p:txBody>
          <a:body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29" name="文本占位符 14"/>
          <p:cNvSpPr txBox="1"/>
          <p:nvPr/>
        </p:nvSpPr>
        <p:spPr>
          <a:xfrm>
            <a:off x="5626597" y="1280815"/>
            <a:ext cx="4429843"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2000" b="1">
                <a:solidFill>
                  <a:schemeClr val="tx1">
                    <a:lumMod val="75000"/>
                    <a:lumOff val="25000"/>
                  </a:schemeClr>
                </a:solidFill>
              </a:rPr>
              <a:t>输入相关段落标题文字</a:t>
            </a:r>
            <a:endParaRPr lang="zh-CN" altLang="en-US" sz="2000" b="1">
              <a:solidFill>
                <a:schemeClr val="tx1">
                  <a:lumMod val="75000"/>
                  <a:lumOff val="25000"/>
                </a:schemeClr>
              </a:solidFill>
            </a:endParaRPr>
          </a:p>
        </p:txBody>
      </p:sp>
      <p:sp>
        <p:nvSpPr>
          <p:cNvPr id="30" name="文本占位符 19"/>
          <p:cNvSpPr txBox="1"/>
          <p:nvPr/>
        </p:nvSpPr>
        <p:spPr>
          <a:xfrm>
            <a:off x="5643923" y="2021159"/>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31" name="文本占位符 14"/>
          <p:cNvSpPr txBox="1"/>
          <p:nvPr/>
        </p:nvSpPr>
        <p:spPr>
          <a:xfrm>
            <a:off x="5039882" y="2456210"/>
            <a:ext cx="696077"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en-US" altLang="zh-CN" sz="2800" b="1" smtClean="0">
                <a:solidFill>
                  <a:schemeClr val="tx1">
                    <a:lumMod val="75000"/>
                    <a:lumOff val="25000"/>
                  </a:schemeClr>
                </a:solidFill>
              </a:rPr>
              <a:t>02 </a:t>
            </a:r>
            <a:endParaRPr lang="zh-CN" altLang="en-US" sz="2800" b="1">
              <a:solidFill>
                <a:schemeClr val="tx1">
                  <a:lumMod val="75000"/>
                  <a:lumOff val="25000"/>
                </a:schemeClr>
              </a:solidFill>
            </a:endParaRPr>
          </a:p>
        </p:txBody>
      </p:sp>
      <p:sp>
        <p:nvSpPr>
          <p:cNvPr id="32" name="文本占位符 19"/>
          <p:cNvSpPr txBox="1"/>
          <p:nvPr/>
        </p:nvSpPr>
        <p:spPr>
          <a:xfrm>
            <a:off x="5643923" y="2900911"/>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33" name="文本占位符 14"/>
          <p:cNvSpPr txBox="1"/>
          <p:nvPr/>
        </p:nvSpPr>
        <p:spPr>
          <a:xfrm>
            <a:off x="5626597" y="2520408"/>
            <a:ext cx="4429843"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zh-CN" altLang="en-US" sz="2000" b="1" smtClean="0">
                <a:solidFill>
                  <a:schemeClr val="tx1">
                    <a:lumMod val="75000"/>
                    <a:lumOff val="25000"/>
                  </a:schemeClr>
                </a:solidFill>
              </a:rPr>
              <a:t>输入相关段落标题文字</a:t>
            </a:r>
            <a:endParaRPr lang="zh-CN" altLang="en-US" sz="2000" b="1">
              <a:solidFill>
                <a:schemeClr val="tx1">
                  <a:lumMod val="75000"/>
                  <a:lumOff val="25000"/>
                </a:schemeClr>
              </a:solidFill>
            </a:endParaRPr>
          </a:p>
        </p:txBody>
      </p:sp>
      <p:sp>
        <p:nvSpPr>
          <p:cNvPr id="34" name="文本占位符 19"/>
          <p:cNvSpPr txBox="1"/>
          <p:nvPr/>
        </p:nvSpPr>
        <p:spPr>
          <a:xfrm>
            <a:off x="5643923" y="3188943"/>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35" name="文本占位符 14"/>
          <p:cNvSpPr txBox="1"/>
          <p:nvPr/>
        </p:nvSpPr>
        <p:spPr>
          <a:xfrm>
            <a:off x="5039882" y="3695803"/>
            <a:ext cx="696077"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en-US" altLang="zh-CN" sz="2800" b="1" smtClean="0">
                <a:solidFill>
                  <a:schemeClr val="tx1">
                    <a:lumMod val="75000"/>
                    <a:lumOff val="25000"/>
                  </a:schemeClr>
                </a:solidFill>
              </a:rPr>
              <a:t>03 </a:t>
            </a:r>
            <a:endParaRPr lang="zh-CN" altLang="en-US" sz="2800" b="1">
              <a:solidFill>
                <a:schemeClr val="tx1">
                  <a:lumMod val="75000"/>
                  <a:lumOff val="25000"/>
                </a:schemeClr>
              </a:solidFill>
            </a:endParaRPr>
          </a:p>
        </p:txBody>
      </p:sp>
      <p:sp>
        <p:nvSpPr>
          <p:cNvPr id="36" name="文本占位符 19"/>
          <p:cNvSpPr txBox="1"/>
          <p:nvPr/>
        </p:nvSpPr>
        <p:spPr>
          <a:xfrm>
            <a:off x="5643923" y="4125047"/>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37" name="文本占位符 14"/>
          <p:cNvSpPr txBox="1"/>
          <p:nvPr/>
        </p:nvSpPr>
        <p:spPr>
          <a:xfrm>
            <a:off x="5626597" y="3760001"/>
            <a:ext cx="4429843"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zh-CN" altLang="en-US" sz="2000" b="1" smtClean="0">
                <a:solidFill>
                  <a:schemeClr val="tx1">
                    <a:lumMod val="75000"/>
                    <a:lumOff val="25000"/>
                  </a:schemeClr>
                </a:solidFill>
              </a:rPr>
              <a:t>输入相关段落标题文字</a:t>
            </a:r>
            <a:endParaRPr lang="zh-CN" altLang="en-US" sz="2000" b="1">
              <a:solidFill>
                <a:schemeClr val="tx1">
                  <a:lumMod val="75000"/>
                  <a:lumOff val="25000"/>
                </a:schemeClr>
              </a:solidFill>
            </a:endParaRPr>
          </a:p>
        </p:txBody>
      </p:sp>
      <p:sp>
        <p:nvSpPr>
          <p:cNvPr id="38" name="文本占位符 19"/>
          <p:cNvSpPr txBox="1"/>
          <p:nvPr/>
        </p:nvSpPr>
        <p:spPr>
          <a:xfrm>
            <a:off x="5643923" y="4413079"/>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39" name="文本占位符 14"/>
          <p:cNvSpPr txBox="1"/>
          <p:nvPr/>
        </p:nvSpPr>
        <p:spPr>
          <a:xfrm>
            <a:off x="5039882" y="4935395"/>
            <a:ext cx="696077"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en-US" altLang="zh-CN" sz="2800" b="1" smtClean="0">
                <a:solidFill>
                  <a:schemeClr val="tx1">
                    <a:lumMod val="75000"/>
                    <a:lumOff val="25000"/>
                  </a:schemeClr>
                </a:solidFill>
              </a:rPr>
              <a:t>04</a:t>
            </a:r>
            <a:endParaRPr lang="zh-CN" altLang="en-US" sz="2800" b="1">
              <a:solidFill>
                <a:schemeClr val="tx1">
                  <a:lumMod val="75000"/>
                  <a:lumOff val="25000"/>
                </a:schemeClr>
              </a:solidFill>
            </a:endParaRPr>
          </a:p>
        </p:txBody>
      </p:sp>
      <p:sp>
        <p:nvSpPr>
          <p:cNvPr id="40" name="文本占位符 19"/>
          <p:cNvSpPr txBox="1"/>
          <p:nvPr/>
        </p:nvSpPr>
        <p:spPr>
          <a:xfrm>
            <a:off x="5643923" y="5349183"/>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41" name="文本占位符 14"/>
          <p:cNvSpPr txBox="1"/>
          <p:nvPr/>
        </p:nvSpPr>
        <p:spPr>
          <a:xfrm>
            <a:off x="5626597" y="4999593"/>
            <a:ext cx="4429843" cy="329636"/>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pPr>
            <a:r>
              <a:rPr lang="zh-CN" altLang="en-US" sz="2000" b="1" smtClean="0">
                <a:solidFill>
                  <a:schemeClr val="tx1">
                    <a:lumMod val="75000"/>
                    <a:lumOff val="25000"/>
                  </a:schemeClr>
                </a:solidFill>
              </a:rPr>
              <a:t>输入相关段落标题文字</a:t>
            </a:r>
            <a:endParaRPr lang="zh-CN" altLang="en-US" sz="2000" b="1">
              <a:solidFill>
                <a:schemeClr val="tx1">
                  <a:lumMod val="75000"/>
                  <a:lumOff val="25000"/>
                </a:schemeClr>
              </a:solidFill>
            </a:endParaRPr>
          </a:p>
        </p:txBody>
      </p:sp>
      <p:sp>
        <p:nvSpPr>
          <p:cNvPr id="42" name="文本占位符 19"/>
          <p:cNvSpPr txBox="1"/>
          <p:nvPr/>
        </p:nvSpPr>
        <p:spPr>
          <a:xfrm>
            <a:off x="5643923" y="5621559"/>
            <a:ext cx="2197595" cy="240057"/>
          </a:xfrm>
          <a:prstGeom prst="rect">
            <a:avLst/>
          </a:prstGeom>
        </p:spPr>
        <p:txBody>
          <a:bodyPr/>
          <a:lst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sz="1400" smtClean="0">
                <a:solidFill>
                  <a:schemeClr val="tx1">
                    <a:lumMod val="75000"/>
                    <a:lumOff val="25000"/>
                  </a:schemeClr>
                </a:solidFill>
              </a:rPr>
              <a:t>输入相关子标题文字</a:t>
            </a:r>
            <a:endParaRPr lang="zh-CN" altLang="en-US" sz="1400">
              <a:solidFill>
                <a:schemeClr val="tx1">
                  <a:lumMod val="75000"/>
                  <a:lumOff val="25000"/>
                </a:schemeClr>
              </a:solidFill>
            </a:endParaRPr>
          </a:p>
        </p:txBody>
      </p:sp>
      <p:sp>
        <p:nvSpPr>
          <p:cNvPr id="44" name="Rectangle 3"/>
          <p:cNvSpPr txBox="1">
            <a:spLocks noChangeArrowheads="1"/>
          </p:cNvSpPr>
          <p:nvPr/>
        </p:nvSpPr>
        <p:spPr bwMode="auto">
          <a:xfrm>
            <a:off x="1055440" y="1875183"/>
            <a:ext cx="3266587" cy="369332"/>
          </a:xfrm>
          <a:prstGeom prst="rect">
            <a:avLst/>
          </a:prstGeom>
          <a:noFill/>
          <a:ln>
            <a:noFill/>
          </a:ln>
        </p:spPr>
        <p:txBody>
          <a:bodyPr wrap="square" lIns="0" tIns="0" rIns="0" bIns="0"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hangingPunct="1"/>
            <a:r>
              <a:rPr kumimoji="0" lang="en-US" altLang="ko-KR" sz="800" err="1">
                <a:solidFill>
                  <a:schemeClr val="bg1"/>
                </a:solidFill>
                <a:latin typeface="Tahoma" panose="020b0604030504040204" pitchFamily="34" charset="0"/>
                <a:ea typeface="Tahoma" panose="020b0604030504040204" pitchFamily="34" charset="0"/>
                <a:cs typeface="Tahoma" panose="020b0604030504040204" pitchFamily="34" charset="0"/>
              </a:rPr>
              <a:t>Powerpoint is a complete presentation graphic package.</a:t>
            </a:r>
            <a:endParaRPr kumimoji="0" lang="en-US" altLang="ko-KR" sz="800" err="1">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eaLnBrk="1" hangingPunct="1"/>
            <a:r>
              <a:rPr kumimoji="0" lang="en-US" altLang="ko-KR" sz="800">
                <a:solidFill>
                  <a:schemeClr val="bg1"/>
                </a:solidFill>
                <a:latin typeface="Tahoma" panose="020b0604030504040204" pitchFamily="34" charset="0"/>
                <a:ea typeface="Tahoma" panose="020b0604030504040204" pitchFamily="34" charset="0"/>
                <a:cs typeface="Tahoma" panose="020b0604030504040204" pitchFamily="34" charset="0"/>
              </a:rPr>
              <a:t>it gives you everything you need to produce a professional-looking presentation</a:t>
            </a:r>
            <a:endParaRPr kumimoji="0" lang="en-US" altLang="ko-KR" sz="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childTnLst>
                          </p:cTn>
                        </p:par>
                        <p:par>
                          <p:cTn id="14" fill="hold" nodeType="afterGroup">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p:cTn id="1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5">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nodeType="afterGroup">
                            <p:stCondLst>
                              <p:cond delay="2000"/>
                            </p:stCondLst>
                            <p:childTnLst>
                              <p:par>
                                <p:cTn id="36" presetID="2" presetClass="entr" presetSubtype="2"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1+#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10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1+#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20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1+#ppt_w/2"/>
                                          </p:val>
                                        </p:tav>
                                        <p:tav tm="100000">
                                          <p:val>
                                            <p:strVal val="#ppt_x"/>
                                          </p:val>
                                        </p:tav>
                                      </p:tavLst>
                                    </p:anim>
                                    <p:anim calcmode="lin" valueType="num">
                                      <p:cBhvr additive="base">
                                        <p:cTn id="47" dur="500" fill="hold"/>
                                        <p:tgtEl>
                                          <p:spTgt spid="37"/>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0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1+#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2800"/>
                            </p:stCondLst>
                            <p:childTnLst>
                              <p:par>
                                <p:cTn id="53" presetID="22" presetClass="entr" presetSubtype="8" fill="hold" grpId="0" nodeType="after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wipe(left)">
                                      <p:cBhvr>
                                        <p:cTn id="55" dur="500"/>
                                        <p:tgtEl>
                                          <p:spTgt spid="20">
                                            <p:txEl>
                                              <p:pRg st="0" end="0"/>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left)">
                                      <p:cBhvr>
                                        <p:cTn id="73" dur="500"/>
                                        <p:tgtEl>
                                          <p:spTgt spid="4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build="p"/>
      <p:bldP spid="20" grpId="0" build="p"/>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4"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cxnSp>
        <p:nvCxnSpPr>
          <p:cNvPr id="43" name="직선 연결선 7"/>
          <p:cNvCxnSpPr/>
          <p:nvPr/>
        </p:nvCxnSpPr>
        <p:spPr>
          <a:xfrm>
            <a:off x="2886580" y="3917322"/>
            <a:ext cx="1122440" cy="0"/>
          </a:xfrm>
          <a:prstGeom prst="line">
            <a:avLst/>
          </a:prstGeom>
          <a:solidFill>
            <a:schemeClr val="bg1"/>
          </a:solidFill>
          <a:ln w="19050" cap="rnd">
            <a:solidFill>
              <a:schemeClr val="tx1">
                <a:lumMod val="75000"/>
                <a:lumOff val="2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44" name="직선 연결선 8"/>
          <p:cNvCxnSpPr/>
          <p:nvPr/>
        </p:nvCxnSpPr>
        <p:spPr>
          <a:xfrm>
            <a:off x="5298796" y="3917322"/>
            <a:ext cx="1122440" cy="0"/>
          </a:xfrm>
          <a:prstGeom prst="line">
            <a:avLst/>
          </a:prstGeom>
          <a:solidFill>
            <a:schemeClr val="bg1"/>
          </a:solidFill>
          <a:ln w="19050" cap="rnd">
            <a:solidFill>
              <a:schemeClr val="tx1">
                <a:lumMod val="75000"/>
                <a:lumOff val="2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45" name="직선 연결선 9"/>
          <p:cNvCxnSpPr/>
          <p:nvPr/>
        </p:nvCxnSpPr>
        <p:spPr>
          <a:xfrm>
            <a:off x="7688039" y="3917322"/>
            <a:ext cx="1122440" cy="0"/>
          </a:xfrm>
          <a:prstGeom prst="line">
            <a:avLst/>
          </a:prstGeom>
          <a:solidFill>
            <a:schemeClr val="bg1"/>
          </a:solidFill>
          <a:ln w="19050" cap="rnd">
            <a:solidFill>
              <a:schemeClr val="tx1">
                <a:lumMod val="75000"/>
                <a:lumOff val="2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sp>
        <p:nvSpPr>
          <p:cNvPr id="50" name="텍스트 개체 틀 3"/>
          <p:cNvSpPr txBox="1"/>
          <p:nvPr/>
        </p:nvSpPr>
        <p:spPr>
          <a:xfrm>
            <a:off x="1343472" y="1412934"/>
            <a:ext cx="9793088" cy="812915"/>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pP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smtClean="0">
                <a:solidFill>
                  <a:prstClr val="black">
                    <a:lumMod val="85000"/>
                    <a:lumOff val="15000"/>
                  </a:prstClr>
                </a:solidFill>
                <a:latin typeface="微软雅黑" panose="020b0503020204020204" pitchFamily="34" charset="-122"/>
                <a:ea typeface="微软雅黑" panose="020b0503020204020204" pitchFamily="34" charset="-122"/>
              </a:rPr>
              <a:t>。</a:t>
            </a: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a:p>
            <a:pPr>
              <a:lnSpc>
                <a:spcPct val="130000"/>
              </a:lnSpc>
            </a:pP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537646" y="2484983"/>
            <a:ext cx="1899323" cy="2901736"/>
            <a:chOff x="1537646" y="3226702"/>
            <a:chExt cx="1899323" cy="2901736"/>
          </a:xfrm>
        </p:grpSpPr>
        <p:pic>
          <p:nvPicPr>
            <p:cNvPr id="47" name="그림 35"/>
            <p:cNvPicPr>
              <a:picLocks noChangeAspect="1"/>
            </p:cNvPicPr>
            <p:nvPr/>
          </p:nvPicPr>
          <p:blipFill>
            <a:blip r:embed="rId3">
              <a:extLst>
                <a:ext uri="{28A0092B-C50C-407E-A947-70E740481C1C}">
                  <a14:useLocalDpi xmlns:a14="http://schemas.microsoft.com/office/drawing/2010/main" val="0"/>
                </a:ext>
              </a:extLst>
            </a:blip>
            <a:srcRect l="8326" t="14328" r="8326" b="12931"/>
            <a:stretch>
              <a:fillRect/>
            </a:stretch>
          </p:blipFill>
          <p:spPr>
            <a:xfrm rot="5400000">
              <a:off x="1036440" y="3727908"/>
              <a:ext cx="2901736" cy="1899323"/>
            </a:xfrm>
            <a:prstGeom prst="rect">
              <a:avLst/>
            </a:prstGeom>
          </p:spPr>
        </p:pic>
        <p:grpSp>
          <p:nvGrpSpPr>
            <p:cNvPr id="55" name="그룹 18"/>
            <p:cNvGrpSpPr/>
            <p:nvPr/>
          </p:nvGrpSpPr>
          <p:grpSpPr>
            <a:xfrm>
              <a:off x="1834363" y="4912163"/>
              <a:ext cx="1297392" cy="994636"/>
              <a:chOff x="1035246" y="4835587"/>
              <a:chExt cx="1265348" cy="796637"/>
            </a:xfrm>
          </p:grpSpPr>
          <p:sp>
            <p:nvSpPr>
              <p:cNvPr id="56" name="Rectangle 3"/>
              <p:cNvSpPr txBox="1">
                <a:spLocks noChangeArrowheads="1"/>
              </p:cNvSpPr>
              <p:nvPr/>
            </p:nvSpPr>
            <p:spPr bwMode="auto">
              <a:xfrm>
                <a:off x="1035246" y="5089906"/>
                <a:ext cx="1265348" cy="542318"/>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zh-CN" altLang="en-US" sz="110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100" smtClean="0">
                    <a:solidFill>
                      <a:schemeClr val="bg1"/>
                    </a:solidFill>
                    <a:latin typeface="微软雅黑" panose="020b0503020204020204" pitchFamily="34" charset="-122"/>
                    <a:ea typeface="微软雅黑" panose="020b0503020204020204" pitchFamily="34" charset="-122"/>
                  </a:rPr>
                  <a:t>粘贴。</a:t>
                </a:r>
                <a:endParaRPr lang="en-US" sz="1065">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7" name="Rectangle 3"/>
              <p:cNvSpPr txBox="1">
                <a:spLocks noChangeArrowheads="1"/>
              </p:cNvSpPr>
              <p:nvPr/>
            </p:nvSpPr>
            <p:spPr bwMode="auto">
              <a:xfrm>
                <a:off x="1035246" y="4835587"/>
                <a:ext cx="1265348" cy="180824"/>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eaLnBrk="1" hangingPunct="1">
                  <a:defRPr/>
                </a:pPr>
                <a:r>
                  <a:rPr lang="zh-CN" altLang="en-US" sz="1465" b="1" smtClean="0">
                    <a:solidFill>
                      <a:schemeClr val="bg1"/>
                    </a:solidFill>
                    <a:latin typeface="Tahoma" panose="020b0604030504040204" pitchFamily="34" charset="0"/>
                    <a:ea typeface="Tahoma" panose="020b0604030504040204" pitchFamily="34" charset="0"/>
                    <a:cs typeface="Tahoma" panose="020b0604030504040204" pitchFamily="34" charset="0"/>
                  </a:rPr>
                  <a:t>添加标题</a:t>
                </a:r>
                <a:endParaRPr lang="en-US" altLang="en-US" sz="1465"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7" name="Freeform 6"/>
            <p:cNvSpPr>
              <a:spLocks noEditPoints="1"/>
            </p:cNvSpPr>
            <p:nvPr/>
          </p:nvSpPr>
          <p:spPr bwMode="auto">
            <a:xfrm>
              <a:off x="2231479" y="4176462"/>
              <a:ext cx="503159" cy="501871"/>
            </a:xfrm>
            <a:custGeom>
              <a:gdLst>
                <a:gd name="T0" fmla="*/ 653 w 1173"/>
                <a:gd name="T1" fmla="*/ 859 h 1170"/>
                <a:gd name="T2" fmla="*/ 698 w 1173"/>
                <a:gd name="T3" fmla="*/ 811 h 1170"/>
                <a:gd name="T4" fmla="*/ 811 w 1173"/>
                <a:gd name="T5" fmla="*/ 693 h 1170"/>
                <a:gd name="T6" fmla="*/ 930 w 1173"/>
                <a:gd name="T7" fmla="*/ 475 h 1170"/>
                <a:gd name="T8" fmla="*/ 906 w 1173"/>
                <a:gd name="T9" fmla="*/ 293 h 1170"/>
                <a:gd name="T10" fmla="*/ 794 w 1173"/>
                <a:gd name="T11" fmla="*/ 151 h 1170"/>
                <a:gd name="T12" fmla="*/ 622 w 1173"/>
                <a:gd name="T13" fmla="*/ 85 h 1170"/>
                <a:gd name="T14" fmla="*/ 452 w 1173"/>
                <a:gd name="T15" fmla="*/ 110 h 1170"/>
                <a:gd name="T16" fmla="*/ 309 w 1173"/>
                <a:gd name="T17" fmla="*/ 222 h 1170"/>
                <a:gd name="T18" fmla="*/ 242 w 1173"/>
                <a:gd name="T19" fmla="*/ 393 h 1170"/>
                <a:gd name="T20" fmla="*/ 289 w 1173"/>
                <a:gd name="T21" fmla="*/ 605 h 1170"/>
                <a:gd name="T22" fmla="*/ 444 w 1173"/>
                <a:gd name="T23" fmla="*/ 750 h 1170"/>
                <a:gd name="T24" fmla="*/ 660 w 1173"/>
                <a:gd name="T25" fmla="*/ 1142 h 1170"/>
                <a:gd name="T26" fmla="*/ 535 w 1173"/>
                <a:gd name="T27" fmla="*/ 1162 h 1170"/>
                <a:gd name="T28" fmla="*/ 449 w 1173"/>
                <a:gd name="T29" fmla="*/ 1117 h 1170"/>
                <a:gd name="T30" fmla="*/ 396 w 1173"/>
                <a:gd name="T31" fmla="*/ 1046 h 1170"/>
                <a:gd name="T32" fmla="*/ 310 w 1173"/>
                <a:gd name="T33" fmla="*/ 756 h 1170"/>
                <a:gd name="T34" fmla="*/ 162 w 1173"/>
                <a:gd name="T35" fmla="*/ 486 h 1170"/>
                <a:gd name="T36" fmla="*/ 192 w 1173"/>
                <a:gd name="T37" fmla="*/ 262 h 1170"/>
                <a:gd name="T38" fmla="*/ 331 w 1173"/>
                <a:gd name="T39" fmla="*/ 86 h 1170"/>
                <a:gd name="T40" fmla="*/ 543 w 1173"/>
                <a:gd name="T41" fmla="*/ 3 h 1170"/>
                <a:gd name="T42" fmla="*/ 753 w 1173"/>
                <a:gd name="T43" fmla="*/ 34 h 1170"/>
                <a:gd name="T44" fmla="*/ 930 w 1173"/>
                <a:gd name="T45" fmla="*/ 173 h 1170"/>
                <a:gd name="T46" fmla="*/ 1013 w 1173"/>
                <a:gd name="T47" fmla="*/ 385 h 1170"/>
                <a:gd name="T48" fmla="*/ 955 w 1173"/>
                <a:gd name="T49" fmla="*/ 647 h 1170"/>
                <a:gd name="T50" fmla="*/ 782 w 1173"/>
                <a:gd name="T51" fmla="*/ 815 h 1170"/>
                <a:gd name="T52" fmla="*/ 759 w 1173"/>
                <a:gd name="T53" fmla="*/ 1092 h 1170"/>
                <a:gd name="T54" fmla="*/ 668 w 1173"/>
                <a:gd name="T55" fmla="*/ 1124 h 1170"/>
                <a:gd name="T56" fmla="*/ 995 w 1173"/>
                <a:gd name="T57" fmla="*/ 660 h 1170"/>
                <a:gd name="T58" fmla="*/ 1090 w 1173"/>
                <a:gd name="T59" fmla="*/ 684 h 1170"/>
                <a:gd name="T60" fmla="*/ 1083 w 1173"/>
                <a:gd name="T61" fmla="*/ 728 h 1170"/>
                <a:gd name="T62" fmla="*/ 1021 w 1173"/>
                <a:gd name="T63" fmla="*/ 202 h 1170"/>
                <a:gd name="T64" fmla="*/ 992 w 1173"/>
                <a:gd name="T65" fmla="*/ 168 h 1170"/>
                <a:gd name="T66" fmla="*/ 1083 w 1173"/>
                <a:gd name="T67" fmla="*/ 120 h 1170"/>
                <a:gd name="T68" fmla="*/ 1090 w 1173"/>
                <a:gd name="T69" fmla="*/ 166 h 1170"/>
                <a:gd name="T70" fmla="*/ 1060 w 1173"/>
                <a:gd name="T71" fmla="*/ 435 h 1170"/>
                <a:gd name="T72" fmla="*/ 1085 w 1173"/>
                <a:gd name="T73" fmla="*/ 397 h 1170"/>
                <a:gd name="T74" fmla="*/ 1173 w 1173"/>
                <a:gd name="T75" fmla="*/ 425 h 1170"/>
                <a:gd name="T76" fmla="*/ 169 w 1173"/>
                <a:gd name="T77" fmla="*/ 152 h 1170"/>
                <a:gd name="T78" fmla="*/ 176 w 1173"/>
                <a:gd name="T79" fmla="*/ 193 h 1170"/>
                <a:gd name="T80" fmla="*/ 81 w 1173"/>
                <a:gd name="T81" fmla="*/ 161 h 1170"/>
                <a:gd name="T82" fmla="*/ 96 w 1173"/>
                <a:gd name="T83" fmla="*/ 119 h 1170"/>
                <a:gd name="T84" fmla="*/ 157 w 1173"/>
                <a:gd name="T85" fmla="*/ 646 h 1170"/>
                <a:gd name="T86" fmla="*/ 180 w 1173"/>
                <a:gd name="T87" fmla="*/ 686 h 1170"/>
                <a:gd name="T88" fmla="*/ 86 w 1173"/>
                <a:gd name="T89" fmla="*/ 726 h 1170"/>
                <a:gd name="T90" fmla="*/ 89 w 1173"/>
                <a:gd name="T91" fmla="*/ 680 h 1170"/>
                <a:gd name="T92" fmla="*/ 115 w 1173"/>
                <a:gd name="T93" fmla="*/ 419 h 1170"/>
                <a:gd name="T94" fmla="*/ 27 w 1173"/>
                <a:gd name="T95" fmla="*/ 452 h 1170"/>
                <a:gd name="T96" fmla="*/ 1 w 1173"/>
                <a:gd name="T97" fmla="*/ 419 h 1170"/>
                <a:gd name="T98" fmla="*/ 381 w 1173"/>
                <a:gd name="T99" fmla="*/ 303 h 1170"/>
                <a:gd name="T100" fmla="*/ 410 w 1173"/>
                <a:gd name="T101" fmla="*/ 268 h 1170"/>
                <a:gd name="T102" fmla="*/ 507 w 1173"/>
                <a:gd name="T103" fmla="*/ 323 h 1170"/>
                <a:gd name="T104" fmla="*/ 572 w 1173"/>
                <a:gd name="T105" fmla="*/ 252 h 1170"/>
                <a:gd name="T106" fmla="*/ 614 w 1173"/>
                <a:gd name="T107" fmla="*/ 270 h 1170"/>
                <a:gd name="T108" fmla="*/ 741 w 1173"/>
                <a:gd name="T109" fmla="*/ 288 h 1170"/>
                <a:gd name="T110" fmla="*/ 779 w 1173"/>
                <a:gd name="T111" fmla="*/ 271 h 1170"/>
                <a:gd name="T112" fmla="*/ 687 w 1173"/>
                <a:gd name="T113" fmla="*/ 656 h 1170"/>
                <a:gd name="T114" fmla="*/ 643 w 1173"/>
                <a:gd name="T115" fmla="*/ 652 h 1170"/>
                <a:gd name="T116" fmla="*/ 636 w 1173"/>
                <a:gd name="T117" fmla="*/ 373 h 1170"/>
                <a:gd name="T118" fmla="*/ 587 w 1173"/>
                <a:gd name="T119" fmla="*/ 466 h 1170"/>
                <a:gd name="T120" fmla="*/ 559 w 1173"/>
                <a:gd name="T121" fmla="*/ 371 h 1170"/>
                <a:gd name="T122" fmla="*/ 534 w 1173"/>
                <a:gd name="T123" fmla="*/ 643 h 1170"/>
                <a:gd name="T124" fmla="*/ 494 w 1173"/>
                <a:gd name="T125" fmla="*/ 663 h 11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1170">
                  <a:moveTo>
                    <a:pt x="477" y="826"/>
                  </a:moveTo>
                  <a:lnTo>
                    <a:pt x="477" y="826"/>
                  </a:lnTo>
                  <a:lnTo>
                    <a:pt x="479" y="833"/>
                  </a:lnTo>
                  <a:lnTo>
                    <a:pt x="483" y="840"/>
                  </a:lnTo>
                  <a:lnTo>
                    <a:pt x="487" y="846"/>
                  </a:lnTo>
                  <a:lnTo>
                    <a:pt x="493" y="850"/>
                  </a:lnTo>
                  <a:lnTo>
                    <a:pt x="499" y="854"/>
                  </a:lnTo>
                  <a:lnTo>
                    <a:pt x="506" y="857"/>
                  </a:lnTo>
                  <a:lnTo>
                    <a:pt x="514" y="859"/>
                  </a:lnTo>
                  <a:lnTo>
                    <a:pt x="522" y="859"/>
                  </a:lnTo>
                  <a:lnTo>
                    <a:pt x="653" y="859"/>
                  </a:lnTo>
                  <a:lnTo>
                    <a:pt x="653" y="859"/>
                  </a:lnTo>
                  <a:lnTo>
                    <a:pt x="660" y="859"/>
                  </a:lnTo>
                  <a:lnTo>
                    <a:pt x="668" y="857"/>
                  </a:lnTo>
                  <a:lnTo>
                    <a:pt x="674" y="854"/>
                  </a:lnTo>
                  <a:lnTo>
                    <a:pt x="681" y="850"/>
                  </a:lnTo>
                  <a:lnTo>
                    <a:pt x="687" y="846"/>
                  </a:lnTo>
                  <a:lnTo>
                    <a:pt x="692" y="840"/>
                  </a:lnTo>
                  <a:lnTo>
                    <a:pt x="695" y="833"/>
                  </a:lnTo>
                  <a:lnTo>
                    <a:pt x="696" y="826"/>
                  </a:lnTo>
                  <a:lnTo>
                    <a:pt x="696" y="826"/>
                  </a:lnTo>
                  <a:lnTo>
                    <a:pt x="698" y="811"/>
                  </a:lnTo>
                  <a:lnTo>
                    <a:pt x="702" y="798"/>
                  </a:lnTo>
                  <a:lnTo>
                    <a:pt x="706" y="784"/>
                  </a:lnTo>
                  <a:lnTo>
                    <a:pt x="713" y="771"/>
                  </a:lnTo>
                  <a:lnTo>
                    <a:pt x="721" y="760"/>
                  </a:lnTo>
                  <a:lnTo>
                    <a:pt x="730" y="750"/>
                  </a:lnTo>
                  <a:lnTo>
                    <a:pt x="741" y="741"/>
                  </a:lnTo>
                  <a:lnTo>
                    <a:pt x="753" y="733"/>
                  </a:lnTo>
                  <a:lnTo>
                    <a:pt x="753" y="733"/>
                  </a:lnTo>
                  <a:lnTo>
                    <a:pt x="774" y="720"/>
                  </a:lnTo>
                  <a:lnTo>
                    <a:pt x="793" y="708"/>
                  </a:lnTo>
                  <a:lnTo>
                    <a:pt x="811" y="693"/>
                  </a:lnTo>
                  <a:lnTo>
                    <a:pt x="829" y="677"/>
                  </a:lnTo>
                  <a:lnTo>
                    <a:pt x="845" y="661"/>
                  </a:lnTo>
                  <a:lnTo>
                    <a:pt x="859" y="643"/>
                  </a:lnTo>
                  <a:lnTo>
                    <a:pt x="872" y="624"/>
                  </a:lnTo>
                  <a:lnTo>
                    <a:pt x="884" y="605"/>
                  </a:lnTo>
                  <a:lnTo>
                    <a:pt x="896" y="586"/>
                  </a:lnTo>
                  <a:lnTo>
                    <a:pt x="905" y="564"/>
                  </a:lnTo>
                  <a:lnTo>
                    <a:pt x="914" y="543"/>
                  </a:lnTo>
                  <a:lnTo>
                    <a:pt x="921" y="520"/>
                  </a:lnTo>
                  <a:lnTo>
                    <a:pt x="926" y="499"/>
                  </a:lnTo>
                  <a:lnTo>
                    <a:pt x="930" y="475"/>
                  </a:lnTo>
                  <a:lnTo>
                    <a:pt x="932" y="452"/>
                  </a:lnTo>
                  <a:lnTo>
                    <a:pt x="934" y="428"/>
                  </a:lnTo>
                  <a:lnTo>
                    <a:pt x="934" y="428"/>
                  </a:lnTo>
                  <a:lnTo>
                    <a:pt x="932" y="411"/>
                  </a:lnTo>
                  <a:lnTo>
                    <a:pt x="931" y="393"/>
                  </a:lnTo>
                  <a:lnTo>
                    <a:pt x="929" y="376"/>
                  </a:lnTo>
                  <a:lnTo>
                    <a:pt x="926" y="358"/>
                  </a:lnTo>
                  <a:lnTo>
                    <a:pt x="922" y="343"/>
                  </a:lnTo>
                  <a:lnTo>
                    <a:pt x="918" y="325"/>
                  </a:lnTo>
                  <a:lnTo>
                    <a:pt x="912" y="309"/>
                  </a:lnTo>
                  <a:lnTo>
                    <a:pt x="906" y="293"/>
                  </a:lnTo>
                  <a:lnTo>
                    <a:pt x="899" y="279"/>
                  </a:lnTo>
                  <a:lnTo>
                    <a:pt x="891" y="264"/>
                  </a:lnTo>
                  <a:lnTo>
                    <a:pt x="883" y="249"/>
                  </a:lnTo>
                  <a:lnTo>
                    <a:pt x="874" y="235"/>
                  </a:lnTo>
                  <a:lnTo>
                    <a:pt x="864" y="222"/>
                  </a:lnTo>
                  <a:lnTo>
                    <a:pt x="854" y="208"/>
                  </a:lnTo>
                  <a:lnTo>
                    <a:pt x="843" y="195"/>
                  </a:lnTo>
                  <a:lnTo>
                    <a:pt x="832" y="184"/>
                  </a:lnTo>
                  <a:lnTo>
                    <a:pt x="819" y="173"/>
                  </a:lnTo>
                  <a:lnTo>
                    <a:pt x="807" y="161"/>
                  </a:lnTo>
                  <a:lnTo>
                    <a:pt x="794" y="151"/>
                  </a:lnTo>
                  <a:lnTo>
                    <a:pt x="781" y="142"/>
                  </a:lnTo>
                  <a:lnTo>
                    <a:pt x="767" y="133"/>
                  </a:lnTo>
                  <a:lnTo>
                    <a:pt x="752" y="125"/>
                  </a:lnTo>
                  <a:lnTo>
                    <a:pt x="737" y="117"/>
                  </a:lnTo>
                  <a:lnTo>
                    <a:pt x="721" y="110"/>
                  </a:lnTo>
                  <a:lnTo>
                    <a:pt x="706" y="103"/>
                  </a:lnTo>
                  <a:lnTo>
                    <a:pt x="689" y="98"/>
                  </a:lnTo>
                  <a:lnTo>
                    <a:pt x="673" y="94"/>
                  </a:lnTo>
                  <a:lnTo>
                    <a:pt x="656" y="89"/>
                  </a:lnTo>
                  <a:lnTo>
                    <a:pt x="639" y="87"/>
                  </a:lnTo>
                  <a:lnTo>
                    <a:pt x="622" y="85"/>
                  </a:lnTo>
                  <a:lnTo>
                    <a:pt x="605" y="82"/>
                  </a:lnTo>
                  <a:lnTo>
                    <a:pt x="587" y="82"/>
                  </a:lnTo>
                  <a:lnTo>
                    <a:pt x="587" y="82"/>
                  </a:lnTo>
                  <a:lnTo>
                    <a:pt x="569" y="82"/>
                  </a:lnTo>
                  <a:lnTo>
                    <a:pt x="551" y="85"/>
                  </a:lnTo>
                  <a:lnTo>
                    <a:pt x="534" y="87"/>
                  </a:lnTo>
                  <a:lnTo>
                    <a:pt x="517" y="89"/>
                  </a:lnTo>
                  <a:lnTo>
                    <a:pt x="500" y="94"/>
                  </a:lnTo>
                  <a:lnTo>
                    <a:pt x="484" y="98"/>
                  </a:lnTo>
                  <a:lnTo>
                    <a:pt x="468" y="103"/>
                  </a:lnTo>
                  <a:lnTo>
                    <a:pt x="452" y="110"/>
                  </a:lnTo>
                  <a:lnTo>
                    <a:pt x="437" y="117"/>
                  </a:lnTo>
                  <a:lnTo>
                    <a:pt x="422" y="125"/>
                  </a:lnTo>
                  <a:lnTo>
                    <a:pt x="407" y="133"/>
                  </a:lnTo>
                  <a:lnTo>
                    <a:pt x="394" y="142"/>
                  </a:lnTo>
                  <a:lnTo>
                    <a:pt x="380" y="151"/>
                  </a:lnTo>
                  <a:lnTo>
                    <a:pt x="366" y="161"/>
                  </a:lnTo>
                  <a:lnTo>
                    <a:pt x="354" y="173"/>
                  </a:lnTo>
                  <a:lnTo>
                    <a:pt x="342" y="184"/>
                  </a:lnTo>
                  <a:lnTo>
                    <a:pt x="331" y="195"/>
                  </a:lnTo>
                  <a:lnTo>
                    <a:pt x="320" y="208"/>
                  </a:lnTo>
                  <a:lnTo>
                    <a:pt x="309" y="222"/>
                  </a:lnTo>
                  <a:lnTo>
                    <a:pt x="300" y="235"/>
                  </a:lnTo>
                  <a:lnTo>
                    <a:pt x="291" y="249"/>
                  </a:lnTo>
                  <a:lnTo>
                    <a:pt x="283" y="264"/>
                  </a:lnTo>
                  <a:lnTo>
                    <a:pt x="275" y="279"/>
                  </a:lnTo>
                  <a:lnTo>
                    <a:pt x="268" y="293"/>
                  </a:lnTo>
                  <a:lnTo>
                    <a:pt x="261" y="309"/>
                  </a:lnTo>
                  <a:lnTo>
                    <a:pt x="257" y="325"/>
                  </a:lnTo>
                  <a:lnTo>
                    <a:pt x="251" y="343"/>
                  </a:lnTo>
                  <a:lnTo>
                    <a:pt x="248" y="358"/>
                  </a:lnTo>
                  <a:lnTo>
                    <a:pt x="244" y="376"/>
                  </a:lnTo>
                  <a:lnTo>
                    <a:pt x="242" y="393"/>
                  </a:lnTo>
                  <a:lnTo>
                    <a:pt x="241" y="411"/>
                  </a:lnTo>
                  <a:lnTo>
                    <a:pt x="241" y="428"/>
                  </a:lnTo>
                  <a:lnTo>
                    <a:pt x="241" y="428"/>
                  </a:lnTo>
                  <a:lnTo>
                    <a:pt x="242" y="452"/>
                  </a:lnTo>
                  <a:lnTo>
                    <a:pt x="244" y="475"/>
                  </a:lnTo>
                  <a:lnTo>
                    <a:pt x="248" y="499"/>
                  </a:lnTo>
                  <a:lnTo>
                    <a:pt x="253" y="520"/>
                  </a:lnTo>
                  <a:lnTo>
                    <a:pt x="260" y="543"/>
                  </a:lnTo>
                  <a:lnTo>
                    <a:pt x="268" y="564"/>
                  </a:lnTo>
                  <a:lnTo>
                    <a:pt x="278" y="586"/>
                  </a:lnTo>
                  <a:lnTo>
                    <a:pt x="289" y="605"/>
                  </a:lnTo>
                  <a:lnTo>
                    <a:pt x="301" y="624"/>
                  </a:lnTo>
                  <a:lnTo>
                    <a:pt x="315" y="643"/>
                  </a:lnTo>
                  <a:lnTo>
                    <a:pt x="330" y="661"/>
                  </a:lnTo>
                  <a:lnTo>
                    <a:pt x="346" y="677"/>
                  </a:lnTo>
                  <a:lnTo>
                    <a:pt x="363" y="693"/>
                  </a:lnTo>
                  <a:lnTo>
                    <a:pt x="381" y="708"/>
                  </a:lnTo>
                  <a:lnTo>
                    <a:pt x="401" y="720"/>
                  </a:lnTo>
                  <a:lnTo>
                    <a:pt x="421" y="733"/>
                  </a:lnTo>
                  <a:lnTo>
                    <a:pt x="421" y="733"/>
                  </a:lnTo>
                  <a:lnTo>
                    <a:pt x="433" y="741"/>
                  </a:lnTo>
                  <a:lnTo>
                    <a:pt x="444" y="750"/>
                  </a:lnTo>
                  <a:lnTo>
                    <a:pt x="453" y="760"/>
                  </a:lnTo>
                  <a:lnTo>
                    <a:pt x="461" y="771"/>
                  </a:lnTo>
                  <a:lnTo>
                    <a:pt x="467" y="784"/>
                  </a:lnTo>
                  <a:lnTo>
                    <a:pt x="471" y="798"/>
                  </a:lnTo>
                  <a:lnTo>
                    <a:pt x="476" y="811"/>
                  </a:lnTo>
                  <a:lnTo>
                    <a:pt x="477" y="826"/>
                  </a:lnTo>
                  <a:lnTo>
                    <a:pt x="477" y="826"/>
                  </a:lnTo>
                  <a:close/>
                  <a:moveTo>
                    <a:pt x="668" y="1124"/>
                  </a:moveTo>
                  <a:lnTo>
                    <a:pt x="668" y="1124"/>
                  </a:lnTo>
                  <a:lnTo>
                    <a:pt x="664" y="1133"/>
                  </a:lnTo>
                  <a:lnTo>
                    <a:pt x="660" y="1142"/>
                  </a:lnTo>
                  <a:lnTo>
                    <a:pt x="654" y="1150"/>
                  </a:lnTo>
                  <a:lnTo>
                    <a:pt x="647" y="1157"/>
                  </a:lnTo>
                  <a:lnTo>
                    <a:pt x="639" y="1162"/>
                  </a:lnTo>
                  <a:lnTo>
                    <a:pt x="630" y="1166"/>
                  </a:lnTo>
                  <a:lnTo>
                    <a:pt x="620" y="1169"/>
                  </a:lnTo>
                  <a:lnTo>
                    <a:pt x="609" y="1170"/>
                  </a:lnTo>
                  <a:lnTo>
                    <a:pt x="564" y="1170"/>
                  </a:lnTo>
                  <a:lnTo>
                    <a:pt x="564" y="1170"/>
                  </a:lnTo>
                  <a:lnTo>
                    <a:pt x="554" y="1169"/>
                  </a:lnTo>
                  <a:lnTo>
                    <a:pt x="544" y="1166"/>
                  </a:lnTo>
                  <a:lnTo>
                    <a:pt x="535" y="1162"/>
                  </a:lnTo>
                  <a:lnTo>
                    <a:pt x="527" y="1157"/>
                  </a:lnTo>
                  <a:lnTo>
                    <a:pt x="520" y="1150"/>
                  </a:lnTo>
                  <a:lnTo>
                    <a:pt x="514" y="1142"/>
                  </a:lnTo>
                  <a:lnTo>
                    <a:pt x="509" y="1133"/>
                  </a:lnTo>
                  <a:lnTo>
                    <a:pt x="507" y="1124"/>
                  </a:lnTo>
                  <a:lnTo>
                    <a:pt x="483" y="1124"/>
                  </a:lnTo>
                  <a:lnTo>
                    <a:pt x="483" y="1124"/>
                  </a:lnTo>
                  <a:lnTo>
                    <a:pt x="474" y="1124"/>
                  </a:lnTo>
                  <a:lnTo>
                    <a:pt x="466" y="1122"/>
                  </a:lnTo>
                  <a:lnTo>
                    <a:pt x="457" y="1121"/>
                  </a:lnTo>
                  <a:lnTo>
                    <a:pt x="449" y="1117"/>
                  </a:lnTo>
                  <a:lnTo>
                    <a:pt x="442" y="1114"/>
                  </a:lnTo>
                  <a:lnTo>
                    <a:pt x="434" y="1109"/>
                  </a:lnTo>
                  <a:lnTo>
                    <a:pt x="427" y="1105"/>
                  </a:lnTo>
                  <a:lnTo>
                    <a:pt x="421" y="1099"/>
                  </a:lnTo>
                  <a:lnTo>
                    <a:pt x="415" y="1092"/>
                  </a:lnTo>
                  <a:lnTo>
                    <a:pt x="411" y="1085"/>
                  </a:lnTo>
                  <a:lnTo>
                    <a:pt x="406" y="1078"/>
                  </a:lnTo>
                  <a:lnTo>
                    <a:pt x="402" y="1072"/>
                  </a:lnTo>
                  <a:lnTo>
                    <a:pt x="399" y="1064"/>
                  </a:lnTo>
                  <a:lnTo>
                    <a:pt x="397" y="1054"/>
                  </a:lnTo>
                  <a:lnTo>
                    <a:pt x="396" y="1046"/>
                  </a:lnTo>
                  <a:lnTo>
                    <a:pt x="395" y="1037"/>
                  </a:lnTo>
                  <a:lnTo>
                    <a:pt x="396" y="829"/>
                  </a:lnTo>
                  <a:lnTo>
                    <a:pt x="396" y="829"/>
                  </a:lnTo>
                  <a:lnTo>
                    <a:pt x="395" y="821"/>
                  </a:lnTo>
                  <a:lnTo>
                    <a:pt x="393" y="815"/>
                  </a:lnTo>
                  <a:lnTo>
                    <a:pt x="388" y="809"/>
                  </a:lnTo>
                  <a:lnTo>
                    <a:pt x="381" y="805"/>
                  </a:lnTo>
                  <a:lnTo>
                    <a:pt x="381" y="805"/>
                  </a:lnTo>
                  <a:lnTo>
                    <a:pt x="356" y="790"/>
                  </a:lnTo>
                  <a:lnTo>
                    <a:pt x="332" y="773"/>
                  </a:lnTo>
                  <a:lnTo>
                    <a:pt x="310" y="756"/>
                  </a:lnTo>
                  <a:lnTo>
                    <a:pt x="289" y="736"/>
                  </a:lnTo>
                  <a:lnTo>
                    <a:pt x="269" y="716"/>
                  </a:lnTo>
                  <a:lnTo>
                    <a:pt x="251" y="694"/>
                  </a:lnTo>
                  <a:lnTo>
                    <a:pt x="234" y="671"/>
                  </a:lnTo>
                  <a:lnTo>
                    <a:pt x="218" y="647"/>
                  </a:lnTo>
                  <a:lnTo>
                    <a:pt x="204" y="622"/>
                  </a:lnTo>
                  <a:lnTo>
                    <a:pt x="193" y="597"/>
                  </a:lnTo>
                  <a:lnTo>
                    <a:pt x="183" y="570"/>
                  </a:lnTo>
                  <a:lnTo>
                    <a:pt x="173" y="542"/>
                  </a:lnTo>
                  <a:lnTo>
                    <a:pt x="168" y="515"/>
                  </a:lnTo>
                  <a:lnTo>
                    <a:pt x="162" y="486"/>
                  </a:lnTo>
                  <a:lnTo>
                    <a:pt x="160" y="458"/>
                  </a:lnTo>
                  <a:lnTo>
                    <a:pt x="159" y="428"/>
                  </a:lnTo>
                  <a:lnTo>
                    <a:pt x="159" y="428"/>
                  </a:lnTo>
                  <a:lnTo>
                    <a:pt x="159" y="406"/>
                  </a:lnTo>
                  <a:lnTo>
                    <a:pt x="161" y="385"/>
                  </a:lnTo>
                  <a:lnTo>
                    <a:pt x="163" y="363"/>
                  </a:lnTo>
                  <a:lnTo>
                    <a:pt x="168" y="343"/>
                  </a:lnTo>
                  <a:lnTo>
                    <a:pt x="172" y="322"/>
                  </a:lnTo>
                  <a:lnTo>
                    <a:pt x="178" y="301"/>
                  </a:lnTo>
                  <a:lnTo>
                    <a:pt x="185" y="281"/>
                  </a:lnTo>
                  <a:lnTo>
                    <a:pt x="192" y="262"/>
                  </a:lnTo>
                  <a:lnTo>
                    <a:pt x="201" y="243"/>
                  </a:lnTo>
                  <a:lnTo>
                    <a:pt x="210" y="224"/>
                  </a:lnTo>
                  <a:lnTo>
                    <a:pt x="220" y="207"/>
                  </a:lnTo>
                  <a:lnTo>
                    <a:pt x="232" y="190"/>
                  </a:lnTo>
                  <a:lnTo>
                    <a:pt x="243" y="173"/>
                  </a:lnTo>
                  <a:lnTo>
                    <a:pt x="257" y="157"/>
                  </a:lnTo>
                  <a:lnTo>
                    <a:pt x="269" y="141"/>
                  </a:lnTo>
                  <a:lnTo>
                    <a:pt x="284" y="126"/>
                  </a:lnTo>
                  <a:lnTo>
                    <a:pt x="299" y="112"/>
                  </a:lnTo>
                  <a:lnTo>
                    <a:pt x="314" y="98"/>
                  </a:lnTo>
                  <a:lnTo>
                    <a:pt x="331" y="86"/>
                  </a:lnTo>
                  <a:lnTo>
                    <a:pt x="347" y="73"/>
                  </a:lnTo>
                  <a:lnTo>
                    <a:pt x="365" y="62"/>
                  </a:lnTo>
                  <a:lnTo>
                    <a:pt x="382" y="52"/>
                  </a:lnTo>
                  <a:lnTo>
                    <a:pt x="402" y="42"/>
                  </a:lnTo>
                  <a:lnTo>
                    <a:pt x="420" y="34"/>
                  </a:lnTo>
                  <a:lnTo>
                    <a:pt x="439" y="26"/>
                  </a:lnTo>
                  <a:lnTo>
                    <a:pt x="460" y="20"/>
                  </a:lnTo>
                  <a:lnTo>
                    <a:pt x="479" y="14"/>
                  </a:lnTo>
                  <a:lnTo>
                    <a:pt x="501" y="9"/>
                  </a:lnTo>
                  <a:lnTo>
                    <a:pt x="522" y="5"/>
                  </a:lnTo>
                  <a:lnTo>
                    <a:pt x="543" y="3"/>
                  </a:lnTo>
                  <a:lnTo>
                    <a:pt x="565" y="1"/>
                  </a:lnTo>
                  <a:lnTo>
                    <a:pt x="587" y="0"/>
                  </a:lnTo>
                  <a:lnTo>
                    <a:pt x="587" y="0"/>
                  </a:lnTo>
                  <a:lnTo>
                    <a:pt x="609" y="1"/>
                  </a:lnTo>
                  <a:lnTo>
                    <a:pt x="631" y="3"/>
                  </a:lnTo>
                  <a:lnTo>
                    <a:pt x="652" y="5"/>
                  </a:lnTo>
                  <a:lnTo>
                    <a:pt x="673" y="9"/>
                  </a:lnTo>
                  <a:lnTo>
                    <a:pt x="694" y="14"/>
                  </a:lnTo>
                  <a:lnTo>
                    <a:pt x="714" y="20"/>
                  </a:lnTo>
                  <a:lnTo>
                    <a:pt x="734" y="26"/>
                  </a:lnTo>
                  <a:lnTo>
                    <a:pt x="753" y="34"/>
                  </a:lnTo>
                  <a:lnTo>
                    <a:pt x="773" y="42"/>
                  </a:lnTo>
                  <a:lnTo>
                    <a:pt x="791" y="52"/>
                  </a:lnTo>
                  <a:lnTo>
                    <a:pt x="809" y="62"/>
                  </a:lnTo>
                  <a:lnTo>
                    <a:pt x="826" y="73"/>
                  </a:lnTo>
                  <a:lnTo>
                    <a:pt x="843" y="86"/>
                  </a:lnTo>
                  <a:lnTo>
                    <a:pt x="859" y="98"/>
                  </a:lnTo>
                  <a:lnTo>
                    <a:pt x="875" y="112"/>
                  </a:lnTo>
                  <a:lnTo>
                    <a:pt x="890" y="126"/>
                  </a:lnTo>
                  <a:lnTo>
                    <a:pt x="904" y="141"/>
                  </a:lnTo>
                  <a:lnTo>
                    <a:pt x="918" y="157"/>
                  </a:lnTo>
                  <a:lnTo>
                    <a:pt x="930" y="173"/>
                  </a:lnTo>
                  <a:lnTo>
                    <a:pt x="942" y="190"/>
                  </a:lnTo>
                  <a:lnTo>
                    <a:pt x="953" y="207"/>
                  </a:lnTo>
                  <a:lnTo>
                    <a:pt x="963" y="224"/>
                  </a:lnTo>
                  <a:lnTo>
                    <a:pt x="974" y="243"/>
                  </a:lnTo>
                  <a:lnTo>
                    <a:pt x="981" y="262"/>
                  </a:lnTo>
                  <a:lnTo>
                    <a:pt x="989" y="281"/>
                  </a:lnTo>
                  <a:lnTo>
                    <a:pt x="996" y="301"/>
                  </a:lnTo>
                  <a:lnTo>
                    <a:pt x="1002" y="322"/>
                  </a:lnTo>
                  <a:lnTo>
                    <a:pt x="1007" y="343"/>
                  </a:lnTo>
                  <a:lnTo>
                    <a:pt x="1010" y="363"/>
                  </a:lnTo>
                  <a:lnTo>
                    <a:pt x="1013" y="385"/>
                  </a:lnTo>
                  <a:lnTo>
                    <a:pt x="1015" y="406"/>
                  </a:lnTo>
                  <a:lnTo>
                    <a:pt x="1016" y="428"/>
                  </a:lnTo>
                  <a:lnTo>
                    <a:pt x="1016" y="428"/>
                  </a:lnTo>
                  <a:lnTo>
                    <a:pt x="1015" y="458"/>
                  </a:lnTo>
                  <a:lnTo>
                    <a:pt x="1011" y="486"/>
                  </a:lnTo>
                  <a:lnTo>
                    <a:pt x="1007" y="515"/>
                  </a:lnTo>
                  <a:lnTo>
                    <a:pt x="1000" y="542"/>
                  </a:lnTo>
                  <a:lnTo>
                    <a:pt x="992" y="570"/>
                  </a:lnTo>
                  <a:lnTo>
                    <a:pt x="981" y="597"/>
                  </a:lnTo>
                  <a:lnTo>
                    <a:pt x="969" y="622"/>
                  </a:lnTo>
                  <a:lnTo>
                    <a:pt x="955" y="647"/>
                  </a:lnTo>
                  <a:lnTo>
                    <a:pt x="940" y="671"/>
                  </a:lnTo>
                  <a:lnTo>
                    <a:pt x="923" y="694"/>
                  </a:lnTo>
                  <a:lnTo>
                    <a:pt x="905" y="716"/>
                  </a:lnTo>
                  <a:lnTo>
                    <a:pt x="886" y="736"/>
                  </a:lnTo>
                  <a:lnTo>
                    <a:pt x="864" y="756"/>
                  </a:lnTo>
                  <a:lnTo>
                    <a:pt x="841" y="773"/>
                  </a:lnTo>
                  <a:lnTo>
                    <a:pt x="817" y="790"/>
                  </a:lnTo>
                  <a:lnTo>
                    <a:pt x="792" y="805"/>
                  </a:lnTo>
                  <a:lnTo>
                    <a:pt x="792" y="805"/>
                  </a:lnTo>
                  <a:lnTo>
                    <a:pt x="786" y="809"/>
                  </a:lnTo>
                  <a:lnTo>
                    <a:pt x="782" y="815"/>
                  </a:lnTo>
                  <a:lnTo>
                    <a:pt x="779" y="821"/>
                  </a:lnTo>
                  <a:lnTo>
                    <a:pt x="778" y="829"/>
                  </a:lnTo>
                  <a:lnTo>
                    <a:pt x="778" y="1037"/>
                  </a:lnTo>
                  <a:lnTo>
                    <a:pt x="778" y="1037"/>
                  </a:lnTo>
                  <a:lnTo>
                    <a:pt x="778" y="1046"/>
                  </a:lnTo>
                  <a:lnTo>
                    <a:pt x="777" y="1054"/>
                  </a:lnTo>
                  <a:lnTo>
                    <a:pt x="775" y="1064"/>
                  </a:lnTo>
                  <a:lnTo>
                    <a:pt x="772" y="1072"/>
                  </a:lnTo>
                  <a:lnTo>
                    <a:pt x="768" y="1078"/>
                  </a:lnTo>
                  <a:lnTo>
                    <a:pt x="764" y="1085"/>
                  </a:lnTo>
                  <a:lnTo>
                    <a:pt x="759" y="1092"/>
                  </a:lnTo>
                  <a:lnTo>
                    <a:pt x="753" y="1099"/>
                  </a:lnTo>
                  <a:lnTo>
                    <a:pt x="746" y="1105"/>
                  </a:lnTo>
                  <a:lnTo>
                    <a:pt x="740" y="1109"/>
                  </a:lnTo>
                  <a:lnTo>
                    <a:pt x="733" y="1114"/>
                  </a:lnTo>
                  <a:lnTo>
                    <a:pt x="725" y="1117"/>
                  </a:lnTo>
                  <a:lnTo>
                    <a:pt x="717" y="1121"/>
                  </a:lnTo>
                  <a:lnTo>
                    <a:pt x="709" y="1122"/>
                  </a:lnTo>
                  <a:lnTo>
                    <a:pt x="700" y="1124"/>
                  </a:lnTo>
                  <a:lnTo>
                    <a:pt x="692" y="1124"/>
                  </a:lnTo>
                  <a:lnTo>
                    <a:pt x="668" y="1124"/>
                  </a:lnTo>
                  <a:lnTo>
                    <a:pt x="668" y="1124"/>
                  </a:lnTo>
                  <a:close/>
                  <a:moveTo>
                    <a:pt x="1004" y="697"/>
                  </a:moveTo>
                  <a:lnTo>
                    <a:pt x="1004" y="697"/>
                  </a:lnTo>
                  <a:lnTo>
                    <a:pt x="1000" y="694"/>
                  </a:lnTo>
                  <a:lnTo>
                    <a:pt x="996" y="689"/>
                  </a:lnTo>
                  <a:lnTo>
                    <a:pt x="994" y="686"/>
                  </a:lnTo>
                  <a:lnTo>
                    <a:pt x="992" y="680"/>
                  </a:lnTo>
                  <a:lnTo>
                    <a:pt x="991" y="676"/>
                  </a:lnTo>
                  <a:lnTo>
                    <a:pt x="992" y="670"/>
                  </a:lnTo>
                  <a:lnTo>
                    <a:pt x="993" y="664"/>
                  </a:lnTo>
                  <a:lnTo>
                    <a:pt x="995" y="660"/>
                  </a:lnTo>
                  <a:lnTo>
                    <a:pt x="995" y="660"/>
                  </a:lnTo>
                  <a:lnTo>
                    <a:pt x="999" y="655"/>
                  </a:lnTo>
                  <a:lnTo>
                    <a:pt x="1002" y="652"/>
                  </a:lnTo>
                  <a:lnTo>
                    <a:pt x="1007" y="649"/>
                  </a:lnTo>
                  <a:lnTo>
                    <a:pt x="1011" y="647"/>
                  </a:lnTo>
                  <a:lnTo>
                    <a:pt x="1017" y="646"/>
                  </a:lnTo>
                  <a:lnTo>
                    <a:pt x="1021" y="646"/>
                  </a:lnTo>
                  <a:lnTo>
                    <a:pt x="1027" y="647"/>
                  </a:lnTo>
                  <a:lnTo>
                    <a:pt x="1032" y="649"/>
                  </a:lnTo>
                  <a:lnTo>
                    <a:pt x="1085" y="680"/>
                  </a:lnTo>
                  <a:lnTo>
                    <a:pt x="1085" y="680"/>
                  </a:lnTo>
                  <a:lnTo>
                    <a:pt x="1090" y="684"/>
                  </a:lnTo>
                  <a:lnTo>
                    <a:pt x="1093" y="687"/>
                  </a:lnTo>
                  <a:lnTo>
                    <a:pt x="1096" y="692"/>
                  </a:lnTo>
                  <a:lnTo>
                    <a:pt x="1098" y="697"/>
                  </a:lnTo>
                  <a:lnTo>
                    <a:pt x="1099" y="702"/>
                  </a:lnTo>
                  <a:lnTo>
                    <a:pt x="1098" y="708"/>
                  </a:lnTo>
                  <a:lnTo>
                    <a:pt x="1097" y="712"/>
                  </a:lnTo>
                  <a:lnTo>
                    <a:pt x="1094" y="718"/>
                  </a:lnTo>
                  <a:lnTo>
                    <a:pt x="1094" y="718"/>
                  </a:lnTo>
                  <a:lnTo>
                    <a:pt x="1092" y="722"/>
                  </a:lnTo>
                  <a:lnTo>
                    <a:pt x="1088" y="726"/>
                  </a:lnTo>
                  <a:lnTo>
                    <a:pt x="1083" y="728"/>
                  </a:lnTo>
                  <a:lnTo>
                    <a:pt x="1079" y="730"/>
                  </a:lnTo>
                  <a:lnTo>
                    <a:pt x="1073" y="732"/>
                  </a:lnTo>
                  <a:lnTo>
                    <a:pt x="1068" y="732"/>
                  </a:lnTo>
                  <a:lnTo>
                    <a:pt x="1063" y="730"/>
                  </a:lnTo>
                  <a:lnTo>
                    <a:pt x="1058" y="728"/>
                  </a:lnTo>
                  <a:lnTo>
                    <a:pt x="1004" y="697"/>
                  </a:lnTo>
                  <a:lnTo>
                    <a:pt x="1004" y="697"/>
                  </a:lnTo>
                  <a:close/>
                  <a:moveTo>
                    <a:pt x="1032" y="199"/>
                  </a:moveTo>
                  <a:lnTo>
                    <a:pt x="1032" y="199"/>
                  </a:lnTo>
                  <a:lnTo>
                    <a:pt x="1027" y="201"/>
                  </a:lnTo>
                  <a:lnTo>
                    <a:pt x="1021" y="202"/>
                  </a:lnTo>
                  <a:lnTo>
                    <a:pt x="1017" y="202"/>
                  </a:lnTo>
                  <a:lnTo>
                    <a:pt x="1011" y="202"/>
                  </a:lnTo>
                  <a:lnTo>
                    <a:pt x="1007" y="200"/>
                  </a:lnTo>
                  <a:lnTo>
                    <a:pt x="1002" y="198"/>
                  </a:lnTo>
                  <a:lnTo>
                    <a:pt x="999" y="193"/>
                  </a:lnTo>
                  <a:lnTo>
                    <a:pt x="995" y="188"/>
                  </a:lnTo>
                  <a:lnTo>
                    <a:pt x="995" y="188"/>
                  </a:lnTo>
                  <a:lnTo>
                    <a:pt x="993" y="184"/>
                  </a:lnTo>
                  <a:lnTo>
                    <a:pt x="992" y="178"/>
                  </a:lnTo>
                  <a:lnTo>
                    <a:pt x="991" y="174"/>
                  </a:lnTo>
                  <a:lnTo>
                    <a:pt x="992" y="168"/>
                  </a:lnTo>
                  <a:lnTo>
                    <a:pt x="994" y="163"/>
                  </a:lnTo>
                  <a:lnTo>
                    <a:pt x="996" y="159"/>
                  </a:lnTo>
                  <a:lnTo>
                    <a:pt x="1000" y="155"/>
                  </a:lnTo>
                  <a:lnTo>
                    <a:pt x="1004" y="152"/>
                  </a:lnTo>
                  <a:lnTo>
                    <a:pt x="1058" y="121"/>
                  </a:lnTo>
                  <a:lnTo>
                    <a:pt x="1058" y="121"/>
                  </a:lnTo>
                  <a:lnTo>
                    <a:pt x="1063" y="119"/>
                  </a:lnTo>
                  <a:lnTo>
                    <a:pt x="1068" y="118"/>
                  </a:lnTo>
                  <a:lnTo>
                    <a:pt x="1073" y="118"/>
                  </a:lnTo>
                  <a:lnTo>
                    <a:pt x="1079" y="119"/>
                  </a:lnTo>
                  <a:lnTo>
                    <a:pt x="1083" y="120"/>
                  </a:lnTo>
                  <a:lnTo>
                    <a:pt x="1088" y="123"/>
                  </a:lnTo>
                  <a:lnTo>
                    <a:pt x="1092" y="127"/>
                  </a:lnTo>
                  <a:lnTo>
                    <a:pt x="1094" y="131"/>
                  </a:lnTo>
                  <a:lnTo>
                    <a:pt x="1094" y="131"/>
                  </a:lnTo>
                  <a:lnTo>
                    <a:pt x="1097" y="136"/>
                  </a:lnTo>
                  <a:lnTo>
                    <a:pt x="1098" y="142"/>
                  </a:lnTo>
                  <a:lnTo>
                    <a:pt x="1099" y="146"/>
                  </a:lnTo>
                  <a:lnTo>
                    <a:pt x="1098" y="152"/>
                  </a:lnTo>
                  <a:lnTo>
                    <a:pt x="1096" y="157"/>
                  </a:lnTo>
                  <a:lnTo>
                    <a:pt x="1093" y="161"/>
                  </a:lnTo>
                  <a:lnTo>
                    <a:pt x="1090" y="166"/>
                  </a:lnTo>
                  <a:lnTo>
                    <a:pt x="1085" y="168"/>
                  </a:lnTo>
                  <a:lnTo>
                    <a:pt x="1032" y="199"/>
                  </a:lnTo>
                  <a:lnTo>
                    <a:pt x="1032" y="199"/>
                  </a:lnTo>
                  <a:close/>
                  <a:moveTo>
                    <a:pt x="1085" y="452"/>
                  </a:moveTo>
                  <a:lnTo>
                    <a:pt x="1085" y="452"/>
                  </a:lnTo>
                  <a:lnTo>
                    <a:pt x="1080" y="451"/>
                  </a:lnTo>
                  <a:lnTo>
                    <a:pt x="1075" y="450"/>
                  </a:lnTo>
                  <a:lnTo>
                    <a:pt x="1069" y="447"/>
                  </a:lnTo>
                  <a:lnTo>
                    <a:pt x="1066" y="444"/>
                  </a:lnTo>
                  <a:lnTo>
                    <a:pt x="1063" y="439"/>
                  </a:lnTo>
                  <a:lnTo>
                    <a:pt x="1060" y="435"/>
                  </a:lnTo>
                  <a:lnTo>
                    <a:pt x="1058" y="430"/>
                  </a:lnTo>
                  <a:lnTo>
                    <a:pt x="1058" y="425"/>
                  </a:lnTo>
                  <a:lnTo>
                    <a:pt x="1058" y="425"/>
                  </a:lnTo>
                  <a:lnTo>
                    <a:pt x="1058" y="419"/>
                  </a:lnTo>
                  <a:lnTo>
                    <a:pt x="1060" y="413"/>
                  </a:lnTo>
                  <a:lnTo>
                    <a:pt x="1063" y="409"/>
                  </a:lnTo>
                  <a:lnTo>
                    <a:pt x="1066" y="405"/>
                  </a:lnTo>
                  <a:lnTo>
                    <a:pt x="1069" y="402"/>
                  </a:lnTo>
                  <a:lnTo>
                    <a:pt x="1075" y="400"/>
                  </a:lnTo>
                  <a:lnTo>
                    <a:pt x="1080" y="397"/>
                  </a:lnTo>
                  <a:lnTo>
                    <a:pt x="1085" y="397"/>
                  </a:lnTo>
                  <a:lnTo>
                    <a:pt x="1146" y="397"/>
                  </a:lnTo>
                  <a:lnTo>
                    <a:pt x="1146" y="397"/>
                  </a:lnTo>
                  <a:lnTo>
                    <a:pt x="1152" y="397"/>
                  </a:lnTo>
                  <a:lnTo>
                    <a:pt x="1157" y="400"/>
                  </a:lnTo>
                  <a:lnTo>
                    <a:pt x="1162" y="402"/>
                  </a:lnTo>
                  <a:lnTo>
                    <a:pt x="1165" y="405"/>
                  </a:lnTo>
                  <a:lnTo>
                    <a:pt x="1169" y="409"/>
                  </a:lnTo>
                  <a:lnTo>
                    <a:pt x="1171" y="413"/>
                  </a:lnTo>
                  <a:lnTo>
                    <a:pt x="1173" y="419"/>
                  </a:lnTo>
                  <a:lnTo>
                    <a:pt x="1173" y="425"/>
                  </a:lnTo>
                  <a:lnTo>
                    <a:pt x="1173" y="425"/>
                  </a:lnTo>
                  <a:lnTo>
                    <a:pt x="1173" y="430"/>
                  </a:lnTo>
                  <a:lnTo>
                    <a:pt x="1171" y="435"/>
                  </a:lnTo>
                  <a:lnTo>
                    <a:pt x="1169" y="439"/>
                  </a:lnTo>
                  <a:lnTo>
                    <a:pt x="1165" y="444"/>
                  </a:lnTo>
                  <a:lnTo>
                    <a:pt x="1162" y="447"/>
                  </a:lnTo>
                  <a:lnTo>
                    <a:pt x="1157" y="450"/>
                  </a:lnTo>
                  <a:lnTo>
                    <a:pt x="1152" y="451"/>
                  </a:lnTo>
                  <a:lnTo>
                    <a:pt x="1146" y="452"/>
                  </a:lnTo>
                  <a:lnTo>
                    <a:pt x="1085" y="452"/>
                  </a:lnTo>
                  <a:lnTo>
                    <a:pt x="1085" y="452"/>
                  </a:lnTo>
                  <a:close/>
                  <a:moveTo>
                    <a:pt x="169" y="152"/>
                  </a:moveTo>
                  <a:lnTo>
                    <a:pt x="169" y="152"/>
                  </a:lnTo>
                  <a:lnTo>
                    <a:pt x="173" y="155"/>
                  </a:lnTo>
                  <a:lnTo>
                    <a:pt x="177" y="159"/>
                  </a:lnTo>
                  <a:lnTo>
                    <a:pt x="180" y="163"/>
                  </a:lnTo>
                  <a:lnTo>
                    <a:pt x="181" y="168"/>
                  </a:lnTo>
                  <a:lnTo>
                    <a:pt x="183" y="174"/>
                  </a:lnTo>
                  <a:lnTo>
                    <a:pt x="183" y="178"/>
                  </a:lnTo>
                  <a:lnTo>
                    <a:pt x="181" y="184"/>
                  </a:lnTo>
                  <a:lnTo>
                    <a:pt x="179" y="188"/>
                  </a:lnTo>
                  <a:lnTo>
                    <a:pt x="179" y="188"/>
                  </a:lnTo>
                  <a:lnTo>
                    <a:pt x="176" y="193"/>
                  </a:lnTo>
                  <a:lnTo>
                    <a:pt x="172" y="198"/>
                  </a:lnTo>
                  <a:lnTo>
                    <a:pt x="168" y="200"/>
                  </a:lnTo>
                  <a:lnTo>
                    <a:pt x="162" y="202"/>
                  </a:lnTo>
                  <a:lnTo>
                    <a:pt x="157" y="202"/>
                  </a:lnTo>
                  <a:lnTo>
                    <a:pt x="152" y="202"/>
                  </a:lnTo>
                  <a:lnTo>
                    <a:pt x="147" y="201"/>
                  </a:lnTo>
                  <a:lnTo>
                    <a:pt x="142" y="199"/>
                  </a:lnTo>
                  <a:lnTo>
                    <a:pt x="89" y="168"/>
                  </a:lnTo>
                  <a:lnTo>
                    <a:pt x="89" y="168"/>
                  </a:lnTo>
                  <a:lnTo>
                    <a:pt x="84" y="166"/>
                  </a:lnTo>
                  <a:lnTo>
                    <a:pt x="81" y="161"/>
                  </a:lnTo>
                  <a:lnTo>
                    <a:pt x="78" y="157"/>
                  </a:lnTo>
                  <a:lnTo>
                    <a:pt x="76" y="152"/>
                  </a:lnTo>
                  <a:lnTo>
                    <a:pt x="75" y="146"/>
                  </a:lnTo>
                  <a:lnTo>
                    <a:pt x="75" y="142"/>
                  </a:lnTo>
                  <a:lnTo>
                    <a:pt x="76" y="136"/>
                  </a:lnTo>
                  <a:lnTo>
                    <a:pt x="79" y="131"/>
                  </a:lnTo>
                  <a:lnTo>
                    <a:pt x="79" y="131"/>
                  </a:lnTo>
                  <a:lnTo>
                    <a:pt x="82" y="127"/>
                  </a:lnTo>
                  <a:lnTo>
                    <a:pt x="86" y="123"/>
                  </a:lnTo>
                  <a:lnTo>
                    <a:pt x="90" y="120"/>
                  </a:lnTo>
                  <a:lnTo>
                    <a:pt x="96" y="119"/>
                  </a:lnTo>
                  <a:lnTo>
                    <a:pt x="100" y="118"/>
                  </a:lnTo>
                  <a:lnTo>
                    <a:pt x="106" y="118"/>
                  </a:lnTo>
                  <a:lnTo>
                    <a:pt x="111" y="119"/>
                  </a:lnTo>
                  <a:lnTo>
                    <a:pt x="116" y="121"/>
                  </a:lnTo>
                  <a:lnTo>
                    <a:pt x="169" y="152"/>
                  </a:lnTo>
                  <a:lnTo>
                    <a:pt x="169" y="152"/>
                  </a:lnTo>
                  <a:close/>
                  <a:moveTo>
                    <a:pt x="142" y="649"/>
                  </a:moveTo>
                  <a:lnTo>
                    <a:pt x="142" y="649"/>
                  </a:lnTo>
                  <a:lnTo>
                    <a:pt x="147" y="647"/>
                  </a:lnTo>
                  <a:lnTo>
                    <a:pt x="152" y="646"/>
                  </a:lnTo>
                  <a:lnTo>
                    <a:pt x="157" y="646"/>
                  </a:lnTo>
                  <a:lnTo>
                    <a:pt x="162" y="647"/>
                  </a:lnTo>
                  <a:lnTo>
                    <a:pt x="168" y="649"/>
                  </a:lnTo>
                  <a:lnTo>
                    <a:pt x="172" y="652"/>
                  </a:lnTo>
                  <a:lnTo>
                    <a:pt x="176" y="655"/>
                  </a:lnTo>
                  <a:lnTo>
                    <a:pt x="179" y="660"/>
                  </a:lnTo>
                  <a:lnTo>
                    <a:pt x="179" y="660"/>
                  </a:lnTo>
                  <a:lnTo>
                    <a:pt x="181" y="664"/>
                  </a:lnTo>
                  <a:lnTo>
                    <a:pt x="183" y="670"/>
                  </a:lnTo>
                  <a:lnTo>
                    <a:pt x="183" y="676"/>
                  </a:lnTo>
                  <a:lnTo>
                    <a:pt x="181" y="680"/>
                  </a:lnTo>
                  <a:lnTo>
                    <a:pt x="180" y="686"/>
                  </a:lnTo>
                  <a:lnTo>
                    <a:pt x="177" y="689"/>
                  </a:lnTo>
                  <a:lnTo>
                    <a:pt x="173" y="694"/>
                  </a:lnTo>
                  <a:lnTo>
                    <a:pt x="169" y="697"/>
                  </a:lnTo>
                  <a:lnTo>
                    <a:pt x="116" y="728"/>
                  </a:lnTo>
                  <a:lnTo>
                    <a:pt x="116" y="728"/>
                  </a:lnTo>
                  <a:lnTo>
                    <a:pt x="111" y="730"/>
                  </a:lnTo>
                  <a:lnTo>
                    <a:pt x="106" y="732"/>
                  </a:lnTo>
                  <a:lnTo>
                    <a:pt x="100" y="732"/>
                  </a:lnTo>
                  <a:lnTo>
                    <a:pt x="96" y="730"/>
                  </a:lnTo>
                  <a:lnTo>
                    <a:pt x="90" y="728"/>
                  </a:lnTo>
                  <a:lnTo>
                    <a:pt x="86" y="726"/>
                  </a:lnTo>
                  <a:lnTo>
                    <a:pt x="82" y="722"/>
                  </a:lnTo>
                  <a:lnTo>
                    <a:pt x="79" y="718"/>
                  </a:lnTo>
                  <a:lnTo>
                    <a:pt x="79" y="718"/>
                  </a:lnTo>
                  <a:lnTo>
                    <a:pt x="76" y="712"/>
                  </a:lnTo>
                  <a:lnTo>
                    <a:pt x="75" y="708"/>
                  </a:lnTo>
                  <a:lnTo>
                    <a:pt x="75" y="702"/>
                  </a:lnTo>
                  <a:lnTo>
                    <a:pt x="76" y="697"/>
                  </a:lnTo>
                  <a:lnTo>
                    <a:pt x="78" y="692"/>
                  </a:lnTo>
                  <a:lnTo>
                    <a:pt x="81" y="687"/>
                  </a:lnTo>
                  <a:lnTo>
                    <a:pt x="84" y="684"/>
                  </a:lnTo>
                  <a:lnTo>
                    <a:pt x="89" y="680"/>
                  </a:lnTo>
                  <a:lnTo>
                    <a:pt x="142" y="649"/>
                  </a:lnTo>
                  <a:lnTo>
                    <a:pt x="142" y="649"/>
                  </a:lnTo>
                  <a:close/>
                  <a:moveTo>
                    <a:pt x="89" y="397"/>
                  </a:moveTo>
                  <a:lnTo>
                    <a:pt x="89" y="397"/>
                  </a:lnTo>
                  <a:lnTo>
                    <a:pt x="94" y="397"/>
                  </a:lnTo>
                  <a:lnTo>
                    <a:pt x="99" y="400"/>
                  </a:lnTo>
                  <a:lnTo>
                    <a:pt x="104" y="402"/>
                  </a:lnTo>
                  <a:lnTo>
                    <a:pt x="108" y="405"/>
                  </a:lnTo>
                  <a:lnTo>
                    <a:pt x="112" y="409"/>
                  </a:lnTo>
                  <a:lnTo>
                    <a:pt x="114" y="413"/>
                  </a:lnTo>
                  <a:lnTo>
                    <a:pt x="115" y="419"/>
                  </a:lnTo>
                  <a:lnTo>
                    <a:pt x="116" y="425"/>
                  </a:lnTo>
                  <a:lnTo>
                    <a:pt x="116" y="425"/>
                  </a:lnTo>
                  <a:lnTo>
                    <a:pt x="115" y="430"/>
                  </a:lnTo>
                  <a:lnTo>
                    <a:pt x="114" y="435"/>
                  </a:lnTo>
                  <a:lnTo>
                    <a:pt x="112" y="439"/>
                  </a:lnTo>
                  <a:lnTo>
                    <a:pt x="108" y="444"/>
                  </a:lnTo>
                  <a:lnTo>
                    <a:pt x="104" y="447"/>
                  </a:lnTo>
                  <a:lnTo>
                    <a:pt x="99" y="450"/>
                  </a:lnTo>
                  <a:lnTo>
                    <a:pt x="94" y="451"/>
                  </a:lnTo>
                  <a:lnTo>
                    <a:pt x="89" y="452"/>
                  </a:lnTo>
                  <a:lnTo>
                    <a:pt x="27" y="452"/>
                  </a:lnTo>
                  <a:lnTo>
                    <a:pt x="27" y="452"/>
                  </a:lnTo>
                  <a:lnTo>
                    <a:pt x="22" y="451"/>
                  </a:lnTo>
                  <a:lnTo>
                    <a:pt x="17" y="450"/>
                  </a:lnTo>
                  <a:lnTo>
                    <a:pt x="13" y="447"/>
                  </a:lnTo>
                  <a:lnTo>
                    <a:pt x="8" y="444"/>
                  </a:lnTo>
                  <a:lnTo>
                    <a:pt x="5" y="439"/>
                  </a:lnTo>
                  <a:lnTo>
                    <a:pt x="2" y="435"/>
                  </a:lnTo>
                  <a:lnTo>
                    <a:pt x="1" y="430"/>
                  </a:lnTo>
                  <a:lnTo>
                    <a:pt x="0" y="425"/>
                  </a:lnTo>
                  <a:lnTo>
                    <a:pt x="0" y="425"/>
                  </a:lnTo>
                  <a:lnTo>
                    <a:pt x="1" y="419"/>
                  </a:lnTo>
                  <a:lnTo>
                    <a:pt x="2" y="413"/>
                  </a:lnTo>
                  <a:lnTo>
                    <a:pt x="5" y="409"/>
                  </a:lnTo>
                  <a:lnTo>
                    <a:pt x="8" y="405"/>
                  </a:lnTo>
                  <a:lnTo>
                    <a:pt x="13" y="402"/>
                  </a:lnTo>
                  <a:lnTo>
                    <a:pt x="17" y="400"/>
                  </a:lnTo>
                  <a:lnTo>
                    <a:pt x="22" y="397"/>
                  </a:lnTo>
                  <a:lnTo>
                    <a:pt x="27" y="397"/>
                  </a:lnTo>
                  <a:lnTo>
                    <a:pt x="89" y="397"/>
                  </a:lnTo>
                  <a:lnTo>
                    <a:pt x="89" y="397"/>
                  </a:lnTo>
                  <a:close/>
                  <a:moveTo>
                    <a:pt x="381" y="303"/>
                  </a:moveTo>
                  <a:lnTo>
                    <a:pt x="381" y="303"/>
                  </a:lnTo>
                  <a:lnTo>
                    <a:pt x="380" y="297"/>
                  </a:lnTo>
                  <a:lnTo>
                    <a:pt x="380" y="292"/>
                  </a:lnTo>
                  <a:lnTo>
                    <a:pt x="381" y="287"/>
                  </a:lnTo>
                  <a:lnTo>
                    <a:pt x="383" y="282"/>
                  </a:lnTo>
                  <a:lnTo>
                    <a:pt x="386" y="277"/>
                  </a:lnTo>
                  <a:lnTo>
                    <a:pt x="390" y="274"/>
                  </a:lnTo>
                  <a:lnTo>
                    <a:pt x="395" y="271"/>
                  </a:lnTo>
                  <a:lnTo>
                    <a:pt x="399" y="268"/>
                  </a:lnTo>
                  <a:lnTo>
                    <a:pt x="399" y="268"/>
                  </a:lnTo>
                  <a:lnTo>
                    <a:pt x="405" y="268"/>
                  </a:lnTo>
                  <a:lnTo>
                    <a:pt x="410" y="268"/>
                  </a:lnTo>
                  <a:lnTo>
                    <a:pt x="415" y="270"/>
                  </a:lnTo>
                  <a:lnTo>
                    <a:pt x="420" y="271"/>
                  </a:lnTo>
                  <a:lnTo>
                    <a:pt x="425" y="274"/>
                  </a:lnTo>
                  <a:lnTo>
                    <a:pt x="428" y="277"/>
                  </a:lnTo>
                  <a:lnTo>
                    <a:pt x="431" y="282"/>
                  </a:lnTo>
                  <a:lnTo>
                    <a:pt x="434" y="288"/>
                  </a:lnTo>
                  <a:lnTo>
                    <a:pt x="449" y="341"/>
                  </a:lnTo>
                  <a:lnTo>
                    <a:pt x="449" y="341"/>
                  </a:lnTo>
                  <a:lnTo>
                    <a:pt x="477" y="331"/>
                  </a:lnTo>
                  <a:lnTo>
                    <a:pt x="507" y="323"/>
                  </a:lnTo>
                  <a:lnTo>
                    <a:pt x="507" y="323"/>
                  </a:lnTo>
                  <a:lnTo>
                    <a:pt x="508" y="323"/>
                  </a:lnTo>
                  <a:lnTo>
                    <a:pt x="508" y="323"/>
                  </a:lnTo>
                  <a:lnTo>
                    <a:pt x="533" y="319"/>
                  </a:lnTo>
                  <a:lnTo>
                    <a:pt x="559" y="316"/>
                  </a:lnTo>
                  <a:lnTo>
                    <a:pt x="559" y="275"/>
                  </a:lnTo>
                  <a:lnTo>
                    <a:pt x="559" y="275"/>
                  </a:lnTo>
                  <a:lnTo>
                    <a:pt x="560" y="270"/>
                  </a:lnTo>
                  <a:lnTo>
                    <a:pt x="562" y="264"/>
                  </a:lnTo>
                  <a:lnTo>
                    <a:pt x="564" y="259"/>
                  </a:lnTo>
                  <a:lnTo>
                    <a:pt x="567" y="256"/>
                  </a:lnTo>
                  <a:lnTo>
                    <a:pt x="572" y="252"/>
                  </a:lnTo>
                  <a:lnTo>
                    <a:pt x="576" y="250"/>
                  </a:lnTo>
                  <a:lnTo>
                    <a:pt x="581" y="248"/>
                  </a:lnTo>
                  <a:lnTo>
                    <a:pt x="587" y="248"/>
                  </a:lnTo>
                  <a:lnTo>
                    <a:pt x="587" y="248"/>
                  </a:lnTo>
                  <a:lnTo>
                    <a:pt x="592" y="248"/>
                  </a:lnTo>
                  <a:lnTo>
                    <a:pt x="598" y="250"/>
                  </a:lnTo>
                  <a:lnTo>
                    <a:pt x="603" y="252"/>
                  </a:lnTo>
                  <a:lnTo>
                    <a:pt x="606" y="256"/>
                  </a:lnTo>
                  <a:lnTo>
                    <a:pt x="609" y="259"/>
                  </a:lnTo>
                  <a:lnTo>
                    <a:pt x="612" y="264"/>
                  </a:lnTo>
                  <a:lnTo>
                    <a:pt x="614" y="270"/>
                  </a:lnTo>
                  <a:lnTo>
                    <a:pt x="614" y="275"/>
                  </a:lnTo>
                  <a:lnTo>
                    <a:pt x="614" y="316"/>
                  </a:lnTo>
                  <a:lnTo>
                    <a:pt x="614" y="316"/>
                  </a:lnTo>
                  <a:lnTo>
                    <a:pt x="640" y="319"/>
                  </a:lnTo>
                  <a:lnTo>
                    <a:pt x="667" y="323"/>
                  </a:lnTo>
                  <a:lnTo>
                    <a:pt x="667" y="324"/>
                  </a:lnTo>
                  <a:lnTo>
                    <a:pt x="667" y="323"/>
                  </a:lnTo>
                  <a:lnTo>
                    <a:pt x="667" y="323"/>
                  </a:lnTo>
                  <a:lnTo>
                    <a:pt x="696" y="331"/>
                  </a:lnTo>
                  <a:lnTo>
                    <a:pt x="725" y="341"/>
                  </a:lnTo>
                  <a:lnTo>
                    <a:pt x="741" y="288"/>
                  </a:lnTo>
                  <a:lnTo>
                    <a:pt x="741" y="288"/>
                  </a:lnTo>
                  <a:lnTo>
                    <a:pt x="743" y="282"/>
                  </a:lnTo>
                  <a:lnTo>
                    <a:pt x="745" y="277"/>
                  </a:lnTo>
                  <a:lnTo>
                    <a:pt x="749" y="274"/>
                  </a:lnTo>
                  <a:lnTo>
                    <a:pt x="753" y="271"/>
                  </a:lnTo>
                  <a:lnTo>
                    <a:pt x="758" y="270"/>
                  </a:lnTo>
                  <a:lnTo>
                    <a:pt x="764" y="268"/>
                  </a:lnTo>
                  <a:lnTo>
                    <a:pt x="769" y="268"/>
                  </a:lnTo>
                  <a:lnTo>
                    <a:pt x="774" y="268"/>
                  </a:lnTo>
                  <a:lnTo>
                    <a:pt x="774" y="268"/>
                  </a:lnTo>
                  <a:lnTo>
                    <a:pt x="779" y="271"/>
                  </a:lnTo>
                  <a:lnTo>
                    <a:pt x="784" y="274"/>
                  </a:lnTo>
                  <a:lnTo>
                    <a:pt x="787" y="277"/>
                  </a:lnTo>
                  <a:lnTo>
                    <a:pt x="791" y="282"/>
                  </a:lnTo>
                  <a:lnTo>
                    <a:pt x="793" y="287"/>
                  </a:lnTo>
                  <a:lnTo>
                    <a:pt x="793" y="292"/>
                  </a:lnTo>
                  <a:lnTo>
                    <a:pt x="794" y="297"/>
                  </a:lnTo>
                  <a:lnTo>
                    <a:pt x="793" y="303"/>
                  </a:lnTo>
                  <a:lnTo>
                    <a:pt x="693" y="646"/>
                  </a:lnTo>
                  <a:lnTo>
                    <a:pt x="693" y="646"/>
                  </a:lnTo>
                  <a:lnTo>
                    <a:pt x="690" y="652"/>
                  </a:lnTo>
                  <a:lnTo>
                    <a:pt x="687" y="656"/>
                  </a:lnTo>
                  <a:lnTo>
                    <a:pt x="684" y="660"/>
                  </a:lnTo>
                  <a:lnTo>
                    <a:pt x="679" y="663"/>
                  </a:lnTo>
                  <a:lnTo>
                    <a:pt x="674" y="664"/>
                  </a:lnTo>
                  <a:lnTo>
                    <a:pt x="670" y="665"/>
                  </a:lnTo>
                  <a:lnTo>
                    <a:pt x="664" y="667"/>
                  </a:lnTo>
                  <a:lnTo>
                    <a:pt x="659" y="665"/>
                  </a:lnTo>
                  <a:lnTo>
                    <a:pt x="659" y="665"/>
                  </a:lnTo>
                  <a:lnTo>
                    <a:pt x="654" y="663"/>
                  </a:lnTo>
                  <a:lnTo>
                    <a:pt x="649" y="660"/>
                  </a:lnTo>
                  <a:lnTo>
                    <a:pt x="645" y="656"/>
                  </a:lnTo>
                  <a:lnTo>
                    <a:pt x="643" y="652"/>
                  </a:lnTo>
                  <a:lnTo>
                    <a:pt x="640" y="647"/>
                  </a:lnTo>
                  <a:lnTo>
                    <a:pt x="639" y="643"/>
                  </a:lnTo>
                  <a:lnTo>
                    <a:pt x="639" y="637"/>
                  </a:lnTo>
                  <a:lnTo>
                    <a:pt x="640" y="631"/>
                  </a:lnTo>
                  <a:lnTo>
                    <a:pt x="710" y="394"/>
                  </a:lnTo>
                  <a:lnTo>
                    <a:pt x="710" y="394"/>
                  </a:lnTo>
                  <a:lnTo>
                    <a:pt x="684" y="385"/>
                  </a:lnTo>
                  <a:lnTo>
                    <a:pt x="655" y="377"/>
                  </a:lnTo>
                  <a:lnTo>
                    <a:pt x="655" y="377"/>
                  </a:lnTo>
                  <a:lnTo>
                    <a:pt x="655" y="377"/>
                  </a:lnTo>
                  <a:lnTo>
                    <a:pt x="636" y="373"/>
                  </a:lnTo>
                  <a:lnTo>
                    <a:pt x="614" y="371"/>
                  </a:lnTo>
                  <a:lnTo>
                    <a:pt x="614" y="438"/>
                  </a:lnTo>
                  <a:lnTo>
                    <a:pt x="614" y="438"/>
                  </a:lnTo>
                  <a:lnTo>
                    <a:pt x="614" y="443"/>
                  </a:lnTo>
                  <a:lnTo>
                    <a:pt x="612" y="449"/>
                  </a:lnTo>
                  <a:lnTo>
                    <a:pt x="609" y="453"/>
                  </a:lnTo>
                  <a:lnTo>
                    <a:pt x="606" y="457"/>
                  </a:lnTo>
                  <a:lnTo>
                    <a:pt x="603" y="460"/>
                  </a:lnTo>
                  <a:lnTo>
                    <a:pt x="598" y="463"/>
                  </a:lnTo>
                  <a:lnTo>
                    <a:pt x="592" y="465"/>
                  </a:lnTo>
                  <a:lnTo>
                    <a:pt x="587" y="466"/>
                  </a:lnTo>
                  <a:lnTo>
                    <a:pt x="587" y="466"/>
                  </a:lnTo>
                  <a:lnTo>
                    <a:pt x="581" y="465"/>
                  </a:lnTo>
                  <a:lnTo>
                    <a:pt x="576" y="463"/>
                  </a:lnTo>
                  <a:lnTo>
                    <a:pt x="572" y="460"/>
                  </a:lnTo>
                  <a:lnTo>
                    <a:pt x="567" y="457"/>
                  </a:lnTo>
                  <a:lnTo>
                    <a:pt x="564" y="453"/>
                  </a:lnTo>
                  <a:lnTo>
                    <a:pt x="562" y="449"/>
                  </a:lnTo>
                  <a:lnTo>
                    <a:pt x="560" y="443"/>
                  </a:lnTo>
                  <a:lnTo>
                    <a:pt x="559" y="438"/>
                  </a:lnTo>
                  <a:lnTo>
                    <a:pt x="559" y="371"/>
                  </a:lnTo>
                  <a:lnTo>
                    <a:pt x="559" y="371"/>
                  </a:lnTo>
                  <a:lnTo>
                    <a:pt x="539" y="373"/>
                  </a:lnTo>
                  <a:lnTo>
                    <a:pt x="519" y="377"/>
                  </a:lnTo>
                  <a:lnTo>
                    <a:pt x="519" y="377"/>
                  </a:lnTo>
                  <a:lnTo>
                    <a:pt x="518" y="377"/>
                  </a:lnTo>
                  <a:lnTo>
                    <a:pt x="518" y="377"/>
                  </a:lnTo>
                  <a:lnTo>
                    <a:pt x="491" y="385"/>
                  </a:lnTo>
                  <a:lnTo>
                    <a:pt x="464" y="394"/>
                  </a:lnTo>
                  <a:lnTo>
                    <a:pt x="534" y="631"/>
                  </a:lnTo>
                  <a:lnTo>
                    <a:pt x="534" y="631"/>
                  </a:lnTo>
                  <a:lnTo>
                    <a:pt x="534" y="637"/>
                  </a:lnTo>
                  <a:lnTo>
                    <a:pt x="534" y="643"/>
                  </a:lnTo>
                  <a:lnTo>
                    <a:pt x="533" y="647"/>
                  </a:lnTo>
                  <a:lnTo>
                    <a:pt x="532" y="652"/>
                  </a:lnTo>
                  <a:lnTo>
                    <a:pt x="528" y="656"/>
                  </a:lnTo>
                  <a:lnTo>
                    <a:pt x="525" y="660"/>
                  </a:lnTo>
                  <a:lnTo>
                    <a:pt x="520" y="663"/>
                  </a:lnTo>
                  <a:lnTo>
                    <a:pt x="515" y="665"/>
                  </a:lnTo>
                  <a:lnTo>
                    <a:pt x="515" y="665"/>
                  </a:lnTo>
                  <a:lnTo>
                    <a:pt x="510" y="667"/>
                  </a:lnTo>
                  <a:lnTo>
                    <a:pt x="504" y="665"/>
                  </a:lnTo>
                  <a:lnTo>
                    <a:pt x="499" y="664"/>
                  </a:lnTo>
                  <a:lnTo>
                    <a:pt x="494" y="663"/>
                  </a:lnTo>
                  <a:lnTo>
                    <a:pt x="490" y="660"/>
                  </a:lnTo>
                  <a:lnTo>
                    <a:pt x="486" y="656"/>
                  </a:lnTo>
                  <a:lnTo>
                    <a:pt x="483" y="652"/>
                  </a:lnTo>
                  <a:lnTo>
                    <a:pt x="482" y="646"/>
                  </a:lnTo>
                  <a:lnTo>
                    <a:pt x="381" y="303"/>
                  </a:lnTo>
                  <a:lnTo>
                    <a:pt x="381" y="303"/>
                  </a:lnTo>
                  <a:close/>
                </a:path>
              </a:pathLst>
            </a:custGeom>
            <a:solidFill>
              <a:schemeClr val="bg1"/>
            </a:solidFill>
            <a:ln>
              <a:noFill/>
            </a:ln>
          </p:spPr>
          <p:txBody>
            <a:bodyPr vert="horz" wrap="square" lIns="121920" tIns="60960" rIns="121920" bIns="60960" numCol="1" anchor="t" anchorCtr="0" compatLnSpc="1"/>
            <a:lstStyle/>
            <a:p>
              <a:endParaRPr lang="ko-KR" altLang="en-US" sz="2135"/>
            </a:p>
          </p:txBody>
        </p:sp>
      </p:grpSp>
      <p:grpSp>
        <p:nvGrpSpPr>
          <p:cNvPr id="74" name="组合 73"/>
          <p:cNvGrpSpPr/>
          <p:nvPr/>
        </p:nvGrpSpPr>
        <p:grpSpPr>
          <a:xfrm>
            <a:off x="6266269" y="2566302"/>
            <a:ext cx="1951128" cy="2810955"/>
            <a:chOff x="6266269" y="3308021"/>
            <a:chExt cx="1951128" cy="2810955"/>
          </a:xfrm>
        </p:grpSpPr>
        <p:pic>
          <p:nvPicPr>
            <p:cNvPr id="49" name="그림 37"/>
            <p:cNvPicPr>
              <a:picLocks noChangeAspect="1"/>
            </p:cNvPicPr>
            <p:nvPr/>
          </p:nvPicPr>
          <p:blipFill>
            <a:blip r:embed="rId4">
              <a:extLst>
                <a:ext uri="{28A0092B-C50C-407E-A947-70E740481C1C}">
                  <a14:useLocalDpi xmlns:a14="http://schemas.microsoft.com/office/drawing/2010/main" val="0"/>
                </a:ext>
              </a:extLst>
            </a:blip>
            <a:srcRect l="4326" t="10550" r="4326" b="4909"/>
            <a:stretch>
              <a:fillRect/>
            </a:stretch>
          </p:blipFill>
          <p:spPr>
            <a:xfrm rot="5400000">
              <a:off x="5836355" y="3737935"/>
              <a:ext cx="2810955" cy="1951128"/>
            </a:xfrm>
            <a:prstGeom prst="rect">
              <a:avLst/>
            </a:prstGeom>
          </p:spPr>
        </p:pic>
        <p:grpSp>
          <p:nvGrpSpPr>
            <p:cNvPr id="72" name="组合 71"/>
            <p:cNvGrpSpPr/>
            <p:nvPr/>
          </p:nvGrpSpPr>
          <p:grpSpPr>
            <a:xfrm>
              <a:off x="6693255" y="4231151"/>
              <a:ext cx="1297392" cy="1556832"/>
              <a:chOff x="6693255" y="4231151"/>
              <a:chExt cx="1297392" cy="1556832"/>
            </a:xfrm>
          </p:grpSpPr>
          <p:grpSp>
            <p:nvGrpSpPr>
              <p:cNvPr id="61" name="그룹 24"/>
              <p:cNvGrpSpPr/>
              <p:nvPr/>
            </p:nvGrpSpPr>
            <p:grpSpPr>
              <a:xfrm>
                <a:off x="6693255" y="4848961"/>
                <a:ext cx="1297392" cy="939022"/>
                <a:chOff x="1035246" y="4784961"/>
                <a:chExt cx="1265348" cy="752093"/>
              </a:xfrm>
            </p:grpSpPr>
            <p:sp>
              <p:nvSpPr>
                <p:cNvPr id="62" name="Rectangle 3"/>
                <p:cNvSpPr txBox="1">
                  <a:spLocks noChangeArrowheads="1"/>
                </p:cNvSpPr>
                <p:nvPr/>
              </p:nvSpPr>
              <p:spPr bwMode="auto">
                <a:xfrm>
                  <a:off x="1035246" y="4994736"/>
                  <a:ext cx="1265348" cy="542318"/>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zh-CN" altLang="en-US" sz="110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3"/>
                <p:cNvSpPr txBox="1">
                  <a:spLocks noChangeArrowheads="1"/>
                </p:cNvSpPr>
                <p:nvPr/>
              </p:nvSpPr>
              <p:spPr bwMode="auto">
                <a:xfrm>
                  <a:off x="1035246" y="4784961"/>
                  <a:ext cx="1265348" cy="180824"/>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eaLnBrk="1" hangingPunct="1">
                    <a:defRPr/>
                  </a:pPr>
                  <a:r>
                    <a:rPr lang="zh-CN" altLang="en-US" sz="1465" b="1"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添加标题</a:t>
                  </a:r>
                  <a:endParaRPr lang="en-US" altLang="en-US" sz="1465" b="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68" name="Freeform 8"/>
              <p:cNvSpPr>
                <a:spLocks noEditPoints="1"/>
              </p:cNvSpPr>
              <p:nvPr/>
            </p:nvSpPr>
            <p:spPr bwMode="auto">
              <a:xfrm>
                <a:off x="7071353" y="4231151"/>
                <a:ext cx="472275" cy="392488"/>
              </a:xfrm>
              <a:custGeom>
                <a:gdLst>
                  <a:gd name="T0" fmla="*/ 986 w 1102"/>
                  <a:gd name="T1" fmla="*/ 519 h 916"/>
                  <a:gd name="T2" fmla="*/ 1002 w 1102"/>
                  <a:gd name="T3" fmla="*/ 634 h 916"/>
                  <a:gd name="T4" fmla="*/ 964 w 1102"/>
                  <a:gd name="T5" fmla="*/ 722 h 916"/>
                  <a:gd name="T6" fmla="*/ 877 w 1102"/>
                  <a:gd name="T7" fmla="*/ 781 h 916"/>
                  <a:gd name="T8" fmla="*/ 827 w 1102"/>
                  <a:gd name="T9" fmla="*/ 847 h 916"/>
                  <a:gd name="T10" fmla="*/ 754 w 1102"/>
                  <a:gd name="T11" fmla="*/ 889 h 916"/>
                  <a:gd name="T12" fmla="*/ 642 w 1102"/>
                  <a:gd name="T13" fmla="*/ 906 h 916"/>
                  <a:gd name="T14" fmla="*/ 673 w 1102"/>
                  <a:gd name="T15" fmla="*/ 859 h 916"/>
                  <a:gd name="T16" fmla="*/ 721 w 1102"/>
                  <a:gd name="T17" fmla="*/ 841 h 916"/>
                  <a:gd name="T18" fmla="*/ 642 w 1102"/>
                  <a:gd name="T19" fmla="*/ 730 h 916"/>
                  <a:gd name="T20" fmla="*/ 761 w 1102"/>
                  <a:gd name="T21" fmla="*/ 783 h 916"/>
                  <a:gd name="T22" fmla="*/ 819 w 1102"/>
                  <a:gd name="T23" fmla="*/ 786 h 916"/>
                  <a:gd name="T24" fmla="*/ 723 w 1102"/>
                  <a:gd name="T25" fmla="*/ 679 h 916"/>
                  <a:gd name="T26" fmla="*/ 736 w 1102"/>
                  <a:gd name="T27" fmla="*/ 636 h 916"/>
                  <a:gd name="T28" fmla="*/ 871 w 1102"/>
                  <a:gd name="T29" fmla="*/ 725 h 916"/>
                  <a:gd name="T30" fmla="*/ 909 w 1102"/>
                  <a:gd name="T31" fmla="*/ 686 h 916"/>
                  <a:gd name="T32" fmla="*/ 779 w 1102"/>
                  <a:gd name="T33" fmla="*/ 558 h 916"/>
                  <a:gd name="T34" fmla="*/ 822 w 1102"/>
                  <a:gd name="T35" fmla="*/ 543 h 916"/>
                  <a:gd name="T36" fmla="*/ 957 w 1102"/>
                  <a:gd name="T37" fmla="*/ 603 h 916"/>
                  <a:gd name="T38" fmla="*/ 655 w 1102"/>
                  <a:gd name="T39" fmla="*/ 289 h 916"/>
                  <a:gd name="T40" fmla="*/ 700 w 1102"/>
                  <a:gd name="T41" fmla="*/ 274 h 916"/>
                  <a:gd name="T42" fmla="*/ 92 w 1102"/>
                  <a:gd name="T43" fmla="*/ 421 h 916"/>
                  <a:gd name="T44" fmla="*/ 0 w 1102"/>
                  <a:gd name="T45" fmla="*/ 244 h 916"/>
                  <a:gd name="T46" fmla="*/ 166 w 1102"/>
                  <a:gd name="T47" fmla="*/ 31 h 916"/>
                  <a:gd name="T48" fmla="*/ 248 w 1102"/>
                  <a:gd name="T49" fmla="*/ 2 h 916"/>
                  <a:gd name="T50" fmla="*/ 346 w 1102"/>
                  <a:gd name="T51" fmla="*/ 57 h 916"/>
                  <a:gd name="T52" fmla="*/ 503 w 1102"/>
                  <a:gd name="T53" fmla="*/ 39 h 916"/>
                  <a:gd name="T54" fmla="*/ 324 w 1102"/>
                  <a:gd name="T55" fmla="*/ 107 h 916"/>
                  <a:gd name="T56" fmla="*/ 223 w 1102"/>
                  <a:gd name="T57" fmla="*/ 57 h 916"/>
                  <a:gd name="T58" fmla="*/ 57 w 1102"/>
                  <a:gd name="T59" fmla="*/ 257 h 916"/>
                  <a:gd name="T60" fmla="*/ 136 w 1102"/>
                  <a:gd name="T61" fmla="*/ 353 h 916"/>
                  <a:gd name="T62" fmla="*/ 142 w 1102"/>
                  <a:gd name="T63" fmla="*/ 480 h 916"/>
                  <a:gd name="T64" fmla="*/ 515 w 1102"/>
                  <a:gd name="T65" fmla="*/ 757 h 916"/>
                  <a:gd name="T66" fmla="*/ 490 w 1102"/>
                  <a:gd name="T67" fmla="*/ 742 h 916"/>
                  <a:gd name="T68" fmla="*/ 437 w 1102"/>
                  <a:gd name="T69" fmla="*/ 679 h 916"/>
                  <a:gd name="T70" fmla="*/ 377 w 1102"/>
                  <a:gd name="T71" fmla="*/ 681 h 916"/>
                  <a:gd name="T72" fmla="*/ 354 w 1102"/>
                  <a:gd name="T73" fmla="*/ 616 h 916"/>
                  <a:gd name="T74" fmla="*/ 283 w 1102"/>
                  <a:gd name="T75" fmla="*/ 601 h 916"/>
                  <a:gd name="T76" fmla="*/ 271 w 1102"/>
                  <a:gd name="T77" fmla="*/ 524 h 916"/>
                  <a:gd name="T78" fmla="*/ 187 w 1102"/>
                  <a:gd name="T79" fmla="*/ 506 h 916"/>
                  <a:gd name="T80" fmla="*/ 128 w 1102"/>
                  <a:gd name="T81" fmla="*/ 583 h 916"/>
                  <a:gd name="T82" fmla="*/ 166 w 1102"/>
                  <a:gd name="T83" fmla="*/ 654 h 916"/>
                  <a:gd name="T84" fmla="*/ 220 w 1102"/>
                  <a:gd name="T85" fmla="*/ 664 h 916"/>
                  <a:gd name="T86" fmla="*/ 229 w 1102"/>
                  <a:gd name="T87" fmla="*/ 762 h 916"/>
                  <a:gd name="T88" fmla="*/ 326 w 1102"/>
                  <a:gd name="T89" fmla="*/ 758 h 916"/>
                  <a:gd name="T90" fmla="*/ 343 w 1102"/>
                  <a:gd name="T91" fmla="*/ 809 h 916"/>
                  <a:gd name="T92" fmla="*/ 439 w 1102"/>
                  <a:gd name="T93" fmla="*/ 827 h 916"/>
                  <a:gd name="T94" fmla="*/ 458 w 1102"/>
                  <a:gd name="T95" fmla="*/ 848 h 916"/>
                  <a:gd name="T96" fmla="*/ 518 w 1102"/>
                  <a:gd name="T97" fmla="*/ 899 h 916"/>
                  <a:gd name="T98" fmla="*/ 592 w 1102"/>
                  <a:gd name="T99" fmla="*/ 858 h 916"/>
                  <a:gd name="T100" fmla="*/ 577 w 1102"/>
                  <a:gd name="T101" fmla="*/ 771 h 916"/>
                  <a:gd name="T102" fmla="*/ 992 w 1102"/>
                  <a:gd name="T103" fmla="*/ 425 h 916"/>
                  <a:gd name="T104" fmla="*/ 1045 w 1102"/>
                  <a:gd name="T105" fmla="*/ 300 h 916"/>
                  <a:gd name="T106" fmla="*/ 1084 w 1102"/>
                  <a:gd name="T107" fmla="*/ 166 h 916"/>
                  <a:gd name="T108" fmla="*/ 828 w 1102"/>
                  <a:gd name="T109" fmla="*/ 40 h 916"/>
                  <a:gd name="T110" fmla="*/ 657 w 1102"/>
                  <a:gd name="T111" fmla="*/ 41 h 916"/>
                  <a:gd name="T112" fmla="*/ 319 w 1102"/>
                  <a:gd name="T113" fmla="*/ 237 h 916"/>
                  <a:gd name="T114" fmla="*/ 343 w 1102"/>
                  <a:gd name="T115" fmla="*/ 324 h 916"/>
                  <a:gd name="T116" fmla="*/ 584 w 1102"/>
                  <a:gd name="T117" fmla="*/ 214 h 916"/>
                  <a:gd name="T118" fmla="*/ 683 w 1102"/>
                  <a:gd name="T119" fmla="*/ 231 h 916"/>
                  <a:gd name="T120" fmla="*/ 764 w 1102"/>
                  <a:gd name="T121" fmla="*/ 245 h 9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2" h="916">
                    <a:moveTo>
                      <a:pt x="717" y="273"/>
                    </a:moveTo>
                    <a:lnTo>
                      <a:pt x="717" y="273"/>
                    </a:lnTo>
                    <a:lnTo>
                      <a:pt x="817" y="363"/>
                    </a:lnTo>
                    <a:lnTo>
                      <a:pt x="866" y="407"/>
                    </a:lnTo>
                    <a:lnTo>
                      <a:pt x="915" y="454"/>
                    </a:lnTo>
                    <a:lnTo>
                      <a:pt x="915" y="454"/>
                    </a:lnTo>
                    <a:lnTo>
                      <a:pt x="922" y="459"/>
                    </a:lnTo>
                    <a:lnTo>
                      <a:pt x="929" y="465"/>
                    </a:lnTo>
                    <a:lnTo>
                      <a:pt x="965" y="498"/>
                    </a:lnTo>
                    <a:lnTo>
                      <a:pt x="986" y="519"/>
                    </a:lnTo>
                    <a:lnTo>
                      <a:pt x="986" y="519"/>
                    </a:lnTo>
                    <a:lnTo>
                      <a:pt x="995" y="530"/>
                    </a:lnTo>
                    <a:lnTo>
                      <a:pt x="1002" y="540"/>
                    </a:lnTo>
                    <a:lnTo>
                      <a:pt x="1007" y="550"/>
                    </a:lnTo>
                    <a:lnTo>
                      <a:pt x="1011" y="561"/>
                    </a:lnTo>
                    <a:lnTo>
                      <a:pt x="1014" y="572"/>
                    </a:lnTo>
                    <a:lnTo>
                      <a:pt x="1014" y="583"/>
                    </a:lnTo>
                    <a:lnTo>
                      <a:pt x="1014" y="593"/>
                    </a:lnTo>
                    <a:lnTo>
                      <a:pt x="1013" y="605"/>
                    </a:lnTo>
                    <a:lnTo>
                      <a:pt x="1011" y="615"/>
                    </a:lnTo>
                    <a:lnTo>
                      <a:pt x="1006" y="625"/>
                    </a:lnTo>
                    <a:lnTo>
                      <a:pt x="1002" y="634"/>
                    </a:lnTo>
                    <a:lnTo>
                      <a:pt x="996" y="644"/>
                    </a:lnTo>
                    <a:lnTo>
                      <a:pt x="988" y="652"/>
                    </a:lnTo>
                    <a:lnTo>
                      <a:pt x="980" y="658"/>
                    </a:lnTo>
                    <a:lnTo>
                      <a:pt x="972" y="664"/>
                    </a:lnTo>
                    <a:lnTo>
                      <a:pt x="962" y="669"/>
                    </a:lnTo>
                    <a:lnTo>
                      <a:pt x="962" y="669"/>
                    </a:lnTo>
                    <a:lnTo>
                      <a:pt x="965" y="680"/>
                    </a:lnTo>
                    <a:lnTo>
                      <a:pt x="967" y="692"/>
                    </a:lnTo>
                    <a:lnTo>
                      <a:pt x="967" y="702"/>
                    </a:lnTo>
                    <a:lnTo>
                      <a:pt x="966" y="712"/>
                    </a:lnTo>
                    <a:lnTo>
                      <a:pt x="964" y="722"/>
                    </a:lnTo>
                    <a:lnTo>
                      <a:pt x="960" y="731"/>
                    </a:lnTo>
                    <a:lnTo>
                      <a:pt x="956" y="741"/>
                    </a:lnTo>
                    <a:lnTo>
                      <a:pt x="950" y="749"/>
                    </a:lnTo>
                    <a:lnTo>
                      <a:pt x="943" y="755"/>
                    </a:lnTo>
                    <a:lnTo>
                      <a:pt x="937" y="762"/>
                    </a:lnTo>
                    <a:lnTo>
                      <a:pt x="927" y="768"/>
                    </a:lnTo>
                    <a:lnTo>
                      <a:pt x="918" y="774"/>
                    </a:lnTo>
                    <a:lnTo>
                      <a:pt x="909" y="777"/>
                    </a:lnTo>
                    <a:lnTo>
                      <a:pt x="899" y="779"/>
                    </a:lnTo>
                    <a:lnTo>
                      <a:pt x="889" y="781"/>
                    </a:lnTo>
                    <a:lnTo>
                      <a:pt x="877" y="781"/>
                    </a:lnTo>
                    <a:lnTo>
                      <a:pt x="877" y="781"/>
                    </a:lnTo>
                    <a:lnTo>
                      <a:pt x="876" y="790"/>
                    </a:lnTo>
                    <a:lnTo>
                      <a:pt x="874" y="799"/>
                    </a:lnTo>
                    <a:lnTo>
                      <a:pt x="870" y="807"/>
                    </a:lnTo>
                    <a:lnTo>
                      <a:pt x="866" y="815"/>
                    </a:lnTo>
                    <a:lnTo>
                      <a:pt x="861" y="822"/>
                    </a:lnTo>
                    <a:lnTo>
                      <a:pt x="855" y="827"/>
                    </a:lnTo>
                    <a:lnTo>
                      <a:pt x="849" y="834"/>
                    </a:lnTo>
                    <a:lnTo>
                      <a:pt x="842" y="839"/>
                    </a:lnTo>
                    <a:lnTo>
                      <a:pt x="835" y="843"/>
                    </a:lnTo>
                    <a:lnTo>
                      <a:pt x="827" y="847"/>
                    </a:lnTo>
                    <a:lnTo>
                      <a:pt x="819" y="850"/>
                    </a:lnTo>
                    <a:lnTo>
                      <a:pt x="811" y="852"/>
                    </a:lnTo>
                    <a:lnTo>
                      <a:pt x="802" y="854"/>
                    </a:lnTo>
                    <a:lnTo>
                      <a:pt x="793" y="854"/>
                    </a:lnTo>
                    <a:lnTo>
                      <a:pt x="784" y="852"/>
                    </a:lnTo>
                    <a:lnTo>
                      <a:pt x="774" y="851"/>
                    </a:lnTo>
                    <a:lnTo>
                      <a:pt x="774" y="851"/>
                    </a:lnTo>
                    <a:lnTo>
                      <a:pt x="771" y="862"/>
                    </a:lnTo>
                    <a:lnTo>
                      <a:pt x="766" y="872"/>
                    </a:lnTo>
                    <a:lnTo>
                      <a:pt x="761" y="881"/>
                    </a:lnTo>
                    <a:lnTo>
                      <a:pt x="754" y="889"/>
                    </a:lnTo>
                    <a:lnTo>
                      <a:pt x="746" y="897"/>
                    </a:lnTo>
                    <a:lnTo>
                      <a:pt x="738" y="903"/>
                    </a:lnTo>
                    <a:lnTo>
                      <a:pt x="729" y="907"/>
                    </a:lnTo>
                    <a:lnTo>
                      <a:pt x="719" y="912"/>
                    </a:lnTo>
                    <a:lnTo>
                      <a:pt x="708" y="914"/>
                    </a:lnTo>
                    <a:lnTo>
                      <a:pt x="698" y="916"/>
                    </a:lnTo>
                    <a:lnTo>
                      <a:pt x="687" y="916"/>
                    </a:lnTo>
                    <a:lnTo>
                      <a:pt x="675" y="915"/>
                    </a:lnTo>
                    <a:lnTo>
                      <a:pt x="664" y="914"/>
                    </a:lnTo>
                    <a:lnTo>
                      <a:pt x="652" y="911"/>
                    </a:lnTo>
                    <a:lnTo>
                      <a:pt x="642" y="906"/>
                    </a:lnTo>
                    <a:lnTo>
                      <a:pt x="631" y="900"/>
                    </a:lnTo>
                    <a:lnTo>
                      <a:pt x="623" y="895"/>
                    </a:lnTo>
                    <a:lnTo>
                      <a:pt x="623" y="895"/>
                    </a:lnTo>
                    <a:lnTo>
                      <a:pt x="631" y="883"/>
                    </a:lnTo>
                    <a:lnTo>
                      <a:pt x="636" y="871"/>
                    </a:lnTo>
                    <a:lnTo>
                      <a:pt x="641" y="858"/>
                    </a:lnTo>
                    <a:lnTo>
                      <a:pt x="644" y="844"/>
                    </a:lnTo>
                    <a:lnTo>
                      <a:pt x="644" y="844"/>
                    </a:lnTo>
                    <a:lnTo>
                      <a:pt x="656" y="851"/>
                    </a:lnTo>
                    <a:lnTo>
                      <a:pt x="667" y="857"/>
                    </a:lnTo>
                    <a:lnTo>
                      <a:pt x="673" y="859"/>
                    </a:lnTo>
                    <a:lnTo>
                      <a:pt x="679" y="860"/>
                    </a:lnTo>
                    <a:lnTo>
                      <a:pt x="684" y="862"/>
                    </a:lnTo>
                    <a:lnTo>
                      <a:pt x="691" y="862"/>
                    </a:lnTo>
                    <a:lnTo>
                      <a:pt x="691" y="862"/>
                    </a:lnTo>
                    <a:lnTo>
                      <a:pt x="701" y="859"/>
                    </a:lnTo>
                    <a:lnTo>
                      <a:pt x="709" y="856"/>
                    </a:lnTo>
                    <a:lnTo>
                      <a:pt x="713" y="852"/>
                    </a:lnTo>
                    <a:lnTo>
                      <a:pt x="716" y="849"/>
                    </a:lnTo>
                    <a:lnTo>
                      <a:pt x="719" y="846"/>
                    </a:lnTo>
                    <a:lnTo>
                      <a:pt x="721" y="841"/>
                    </a:lnTo>
                    <a:lnTo>
                      <a:pt x="721" y="841"/>
                    </a:lnTo>
                    <a:lnTo>
                      <a:pt x="722" y="832"/>
                    </a:lnTo>
                    <a:lnTo>
                      <a:pt x="720" y="820"/>
                    </a:lnTo>
                    <a:lnTo>
                      <a:pt x="649" y="763"/>
                    </a:lnTo>
                    <a:lnTo>
                      <a:pt x="649" y="763"/>
                    </a:lnTo>
                    <a:lnTo>
                      <a:pt x="645" y="760"/>
                    </a:lnTo>
                    <a:lnTo>
                      <a:pt x="642" y="755"/>
                    </a:lnTo>
                    <a:lnTo>
                      <a:pt x="640" y="751"/>
                    </a:lnTo>
                    <a:lnTo>
                      <a:pt x="639" y="745"/>
                    </a:lnTo>
                    <a:lnTo>
                      <a:pt x="639" y="741"/>
                    </a:lnTo>
                    <a:lnTo>
                      <a:pt x="640" y="735"/>
                    </a:lnTo>
                    <a:lnTo>
                      <a:pt x="642" y="730"/>
                    </a:lnTo>
                    <a:lnTo>
                      <a:pt x="644" y="726"/>
                    </a:lnTo>
                    <a:lnTo>
                      <a:pt x="644" y="726"/>
                    </a:lnTo>
                    <a:lnTo>
                      <a:pt x="649" y="721"/>
                    </a:lnTo>
                    <a:lnTo>
                      <a:pt x="653" y="719"/>
                    </a:lnTo>
                    <a:lnTo>
                      <a:pt x="658" y="717"/>
                    </a:lnTo>
                    <a:lnTo>
                      <a:pt x="663" y="716"/>
                    </a:lnTo>
                    <a:lnTo>
                      <a:pt x="668" y="716"/>
                    </a:lnTo>
                    <a:lnTo>
                      <a:pt x="673" y="717"/>
                    </a:lnTo>
                    <a:lnTo>
                      <a:pt x="679" y="718"/>
                    </a:lnTo>
                    <a:lnTo>
                      <a:pt x="683" y="721"/>
                    </a:lnTo>
                    <a:lnTo>
                      <a:pt x="761" y="783"/>
                    </a:lnTo>
                    <a:lnTo>
                      <a:pt x="761" y="783"/>
                    </a:lnTo>
                    <a:lnTo>
                      <a:pt x="768" y="789"/>
                    </a:lnTo>
                    <a:lnTo>
                      <a:pt x="774" y="793"/>
                    </a:lnTo>
                    <a:lnTo>
                      <a:pt x="782" y="797"/>
                    </a:lnTo>
                    <a:lnTo>
                      <a:pt x="789" y="798"/>
                    </a:lnTo>
                    <a:lnTo>
                      <a:pt x="795" y="799"/>
                    </a:lnTo>
                    <a:lnTo>
                      <a:pt x="802" y="798"/>
                    </a:lnTo>
                    <a:lnTo>
                      <a:pt x="809" y="795"/>
                    </a:lnTo>
                    <a:lnTo>
                      <a:pt x="814" y="792"/>
                    </a:lnTo>
                    <a:lnTo>
                      <a:pt x="814" y="792"/>
                    </a:lnTo>
                    <a:lnTo>
                      <a:pt x="819" y="786"/>
                    </a:lnTo>
                    <a:lnTo>
                      <a:pt x="822" y="781"/>
                    </a:lnTo>
                    <a:lnTo>
                      <a:pt x="822" y="781"/>
                    </a:lnTo>
                    <a:lnTo>
                      <a:pt x="824" y="774"/>
                    </a:lnTo>
                    <a:lnTo>
                      <a:pt x="825" y="767"/>
                    </a:lnTo>
                    <a:lnTo>
                      <a:pt x="825" y="763"/>
                    </a:lnTo>
                    <a:lnTo>
                      <a:pt x="824" y="760"/>
                    </a:lnTo>
                    <a:lnTo>
                      <a:pt x="821" y="758"/>
                    </a:lnTo>
                    <a:lnTo>
                      <a:pt x="819" y="754"/>
                    </a:lnTo>
                    <a:lnTo>
                      <a:pt x="727" y="682"/>
                    </a:lnTo>
                    <a:lnTo>
                      <a:pt x="727" y="682"/>
                    </a:lnTo>
                    <a:lnTo>
                      <a:pt x="723" y="679"/>
                    </a:lnTo>
                    <a:lnTo>
                      <a:pt x="720" y="674"/>
                    </a:lnTo>
                    <a:lnTo>
                      <a:pt x="717" y="670"/>
                    </a:lnTo>
                    <a:lnTo>
                      <a:pt x="716" y="664"/>
                    </a:lnTo>
                    <a:lnTo>
                      <a:pt x="716" y="660"/>
                    </a:lnTo>
                    <a:lnTo>
                      <a:pt x="717" y="654"/>
                    </a:lnTo>
                    <a:lnTo>
                      <a:pt x="720" y="649"/>
                    </a:lnTo>
                    <a:lnTo>
                      <a:pt x="722" y="645"/>
                    </a:lnTo>
                    <a:lnTo>
                      <a:pt x="722" y="645"/>
                    </a:lnTo>
                    <a:lnTo>
                      <a:pt x="727" y="640"/>
                    </a:lnTo>
                    <a:lnTo>
                      <a:pt x="731" y="638"/>
                    </a:lnTo>
                    <a:lnTo>
                      <a:pt x="736" y="636"/>
                    </a:lnTo>
                    <a:lnTo>
                      <a:pt x="740" y="634"/>
                    </a:lnTo>
                    <a:lnTo>
                      <a:pt x="746" y="634"/>
                    </a:lnTo>
                    <a:lnTo>
                      <a:pt x="750" y="634"/>
                    </a:lnTo>
                    <a:lnTo>
                      <a:pt x="756" y="637"/>
                    </a:lnTo>
                    <a:lnTo>
                      <a:pt x="761" y="640"/>
                    </a:lnTo>
                    <a:lnTo>
                      <a:pt x="857" y="716"/>
                    </a:lnTo>
                    <a:lnTo>
                      <a:pt x="857" y="716"/>
                    </a:lnTo>
                    <a:lnTo>
                      <a:pt x="859" y="717"/>
                    </a:lnTo>
                    <a:lnTo>
                      <a:pt x="859" y="717"/>
                    </a:lnTo>
                    <a:lnTo>
                      <a:pt x="865" y="721"/>
                    </a:lnTo>
                    <a:lnTo>
                      <a:pt x="871" y="725"/>
                    </a:lnTo>
                    <a:lnTo>
                      <a:pt x="878" y="726"/>
                    </a:lnTo>
                    <a:lnTo>
                      <a:pt x="884" y="727"/>
                    </a:lnTo>
                    <a:lnTo>
                      <a:pt x="891" y="726"/>
                    </a:lnTo>
                    <a:lnTo>
                      <a:pt x="897" y="723"/>
                    </a:lnTo>
                    <a:lnTo>
                      <a:pt x="901" y="720"/>
                    </a:lnTo>
                    <a:lnTo>
                      <a:pt x="906" y="717"/>
                    </a:lnTo>
                    <a:lnTo>
                      <a:pt x="909" y="711"/>
                    </a:lnTo>
                    <a:lnTo>
                      <a:pt x="911" y="705"/>
                    </a:lnTo>
                    <a:lnTo>
                      <a:pt x="913" y="700"/>
                    </a:lnTo>
                    <a:lnTo>
                      <a:pt x="911" y="693"/>
                    </a:lnTo>
                    <a:lnTo>
                      <a:pt x="909" y="686"/>
                    </a:lnTo>
                    <a:lnTo>
                      <a:pt x="906" y="678"/>
                    </a:lnTo>
                    <a:lnTo>
                      <a:pt x="899" y="671"/>
                    </a:lnTo>
                    <a:lnTo>
                      <a:pt x="891" y="663"/>
                    </a:lnTo>
                    <a:lnTo>
                      <a:pt x="789" y="587"/>
                    </a:lnTo>
                    <a:lnTo>
                      <a:pt x="789" y="587"/>
                    </a:lnTo>
                    <a:lnTo>
                      <a:pt x="785" y="583"/>
                    </a:lnTo>
                    <a:lnTo>
                      <a:pt x="782" y="579"/>
                    </a:lnTo>
                    <a:lnTo>
                      <a:pt x="780" y="574"/>
                    </a:lnTo>
                    <a:lnTo>
                      <a:pt x="779" y="568"/>
                    </a:lnTo>
                    <a:lnTo>
                      <a:pt x="779" y="564"/>
                    </a:lnTo>
                    <a:lnTo>
                      <a:pt x="779" y="558"/>
                    </a:lnTo>
                    <a:lnTo>
                      <a:pt x="781" y="553"/>
                    </a:lnTo>
                    <a:lnTo>
                      <a:pt x="784" y="549"/>
                    </a:lnTo>
                    <a:lnTo>
                      <a:pt x="784" y="549"/>
                    </a:lnTo>
                    <a:lnTo>
                      <a:pt x="788" y="544"/>
                    </a:lnTo>
                    <a:lnTo>
                      <a:pt x="792" y="541"/>
                    </a:lnTo>
                    <a:lnTo>
                      <a:pt x="797" y="539"/>
                    </a:lnTo>
                    <a:lnTo>
                      <a:pt x="802" y="538"/>
                    </a:lnTo>
                    <a:lnTo>
                      <a:pt x="808" y="538"/>
                    </a:lnTo>
                    <a:lnTo>
                      <a:pt x="812" y="539"/>
                    </a:lnTo>
                    <a:lnTo>
                      <a:pt x="818" y="540"/>
                    </a:lnTo>
                    <a:lnTo>
                      <a:pt x="822" y="543"/>
                    </a:lnTo>
                    <a:lnTo>
                      <a:pt x="923" y="619"/>
                    </a:lnTo>
                    <a:lnTo>
                      <a:pt x="923" y="619"/>
                    </a:lnTo>
                    <a:lnTo>
                      <a:pt x="927" y="621"/>
                    </a:lnTo>
                    <a:lnTo>
                      <a:pt x="931" y="621"/>
                    </a:lnTo>
                    <a:lnTo>
                      <a:pt x="935" y="621"/>
                    </a:lnTo>
                    <a:lnTo>
                      <a:pt x="939" y="620"/>
                    </a:lnTo>
                    <a:lnTo>
                      <a:pt x="943" y="617"/>
                    </a:lnTo>
                    <a:lnTo>
                      <a:pt x="947" y="615"/>
                    </a:lnTo>
                    <a:lnTo>
                      <a:pt x="954" y="608"/>
                    </a:lnTo>
                    <a:lnTo>
                      <a:pt x="954" y="608"/>
                    </a:lnTo>
                    <a:lnTo>
                      <a:pt x="957" y="603"/>
                    </a:lnTo>
                    <a:lnTo>
                      <a:pt x="959" y="596"/>
                    </a:lnTo>
                    <a:lnTo>
                      <a:pt x="960" y="590"/>
                    </a:lnTo>
                    <a:lnTo>
                      <a:pt x="960" y="583"/>
                    </a:lnTo>
                    <a:lnTo>
                      <a:pt x="958" y="576"/>
                    </a:lnTo>
                    <a:lnTo>
                      <a:pt x="956" y="569"/>
                    </a:lnTo>
                    <a:lnTo>
                      <a:pt x="952" y="564"/>
                    </a:lnTo>
                    <a:lnTo>
                      <a:pt x="947" y="558"/>
                    </a:lnTo>
                    <a:lnTo>
                      <a:pt x="926" y="536"/>
                    </a:lnTo>
                    <a:lnTo>
                      <a:pt x="657" y="291"/>
                    </a:lnTo>
                    <a:lnTo>
                      <a:pt x="657" y="291"/>
                    </a:lnTo>
                    <a:lnTo>
                      <a:pt x="655" y="289"/>
                    </a:lnTo>
                    <a:lnTo>
                      <a:pt x="655" y="287"/>
                    </a:lnTo>
                    <a:lnTo>
                      <a:pt x="653" y="284"/>
                    </a:lnTo>
                    <a:lnTo>
                      <a:pt x="655" y="281"/>
                    </a:lnTo>
                    <a:lnTo>
                      <a:pt x="656" y="279"/>
                    </a:lnTo>
                    <a:lnTo>
                      <a:pt x="658" y="277"/>
                    </a:lnTo>
                    <a:lnTo>
                      <a:pt x="660" y="276"/>
                    </a:lnTo>
                    <a:lnTo>
                      <a:pt x="664" y="276"/>
                    </a:lnTo>
                    <a:lnTo>
                      <a:pt x="664" y="276"/>
                    </a:lnTo>
                    <a:lnTo>
                      <a:pt x="676" y="276"/>
                    </a:lnTo>
                    <a:lnTo>
                      <a:pt x="689" y="275"/>
                    </a:lnTo>
                    <a:lnTo>
                      <a:pt x="700" y="274"/>
                    </a:lnTo>
                    <a:lnTo>
                      <a:pt x="713" y="273"/>
                    </a:lnTo>
                    <a:lnTo>
                      <a:pt x="713" y="273"/>
                    </a:lnTo>
                    <a:lnTo>
                      <a:pt x="717" y="273"/>
                    </a:lnTo>
                    <a:lnTo>
                      <a:pt x="717" y="273"/>
                    </a:lnTo>
                    <a:close/>
                    <a:moveTo>
                      <a:pt x="123" y="501"/>
                    </a:moveTo>
                    <a:lnTo>
                      <a:pt x="123" y="501"/>
                    </a:lnTo>
                    <a:lnTo>
                      <a:pt x="114" y="486"/>
                    </a:lnTo>
                    <a:lnTo>
                      <a:pt x="107" y="471"/>
                    </a:lnTo>
                    <a:lnTo>
                      <a:pt x="101" y="455"/>
                    </a:lnTo>
                    <a:lnTo>
                      <a:pt x="97" y="438"/>
                    </a:lnTo>
                    <a:lnTo>
                      <a:pt x="92" y="421"/>
                    </a:lnTo>
                    <a:lnTo>
                      <a:pt x="90" y="404"/>
                    </a:lnTo>
                    <a:lnTo>
                      <a:pt x="85" y="368"/>
                    </a:lnTo>
                    <a:lnTo>
                      <a:pt x="51" y="336"/>
                    </a:lnTo>
                    <a:lnTo>
                      <a:pt x="51" y="336"/>
                    </a:lnTo>
                    <a:lnTo>
                      <a:pt x="31" y="315"/>
                    </a:lnTo>
                    <a:lnTo>
                      <a:pt x="22" y="305"/>
                    </a:lnTo>
                    <a:lnTo>
                      <a:pt x="16" y="295"/>
                    </a:lnTo>
                    <a:lnTo>
                      <a:pt x="9" y="284"/>
                    </a:lnTo>
                    <a:lnTo>
                      <a:pt x="4" y="272"/>
                    </a:lnTo>
                    <a:lnTo>
                      <a:pt x="1" y="259"/>
                    </a:lnTo>
                    <a:lnTo>
                      <a:pt x="0" y="244"/>
                    </a:lnTo>
                    <a:lnTo>
                      <a:pt x="0" y="244"/>
                    </a:lnTo>
                    <a:lnTo>
                      <a:pt x="1" y="236"/>
                    </a:lnTo>
                    <a:lnTo>
                      <a:pt x="2" y="228"/>
                    </a:lnTo>
                    <a:lnTo>
                      <a:pt x="3" y="220"/>
                    </a:lnTo>
                    <a:lnTo>
                      <a:pt x="6" y="214"/>
                    </a:lnTo>
                    <a:lnTo>
                      <a:pt x="10" y="206"/>
                    </a:lnTo>
                    <a:lnTo>
                      <a:pt x="13" y="199"/>
                    </a:lnTo>
                    <a:lnTo>
                      <a:pt x="18" y="192"/>
                    </a:lnTo>
                    <a:lnTo>
                      <a:pt x="23" y="185"/>
                    </a:lnTo>
                    <a:lnTo>
                      <a:pt x="166" y="31"/>
                    </a:lnTo>
                    <a:lnTo>
                      <a:pt x="166" y="31"/>
                    </a:lnTo>
                    <a:lnTo>
                      <a:pt x="172" y="24"/>
                    </a:lnTo>
                    <a:lnTo>
                      <a:pt x="179" y="20"/>
                    </a:lnTo>
                    <a:lnTo>
                      <a:pt x="186" y="15"/>
                    </a:lnTo>
                    <a:lnTo>
                      <a:pt x="194" y="10"/>
                    </a:lnTo>
                    <a:lnTo>
                      <a:pt x="200" y="7"/>
                    </a:lnTo>
                    <a:lnTo>
                      <a:pt x="208" y="5"/>
                    </a:lnTo>
                    <a:lnTo>
                      <a:pt x="216" y="2"/>
                    </a:lnTo>
                    <a:lnTo>
                      <a:pt x="224" y="1"/>
                    </a:lnTo>
                    <a:lnTo>
                      <a:pt x="232" y="1"/>
                    </a:lnTo>
                    <a:lnTo>
                      <a:pt x="240" y="1"/>
                    </a:lnTo>
                    <a:lnTo>
                      <a:pt x="248" y="2"/>
                    </a:lnTo>
                    <a:lnTo>
                      <a:pt x="256" y="5"/>
                    </a:lnTo>
                    <a:lnTo>
                      <a:pt x="264" y="7"/>
                    </a:lnTo>
                    <a:lnTo>
                      <a:pt x="272" y="10"/>
                    </a:lnTo>
                    <a:lnTo>
                      <a:pt x="279" y="15"/>
                    </a:lnTo>
                    <a:lnTo>
                      <a:pt x="286" y="20"/>
                    </a:lnTo>
                    <a:lnTo>
                      <a:pt x="286" y="20"/>
                    </a:lnTo>
                    <a:lnTo>
                      <a:pt x="301" y="31"/>
                    </a:lnTo>
                    <a:lnTo>
                      <a:pt x="315" y="40"/>
                    </a:lnTo>
                    <a:lnTo>
                      <a:pt x="328" y="49"/>
                    </a:lnTo>
                    <a:lnTo>
                      <a:pt x="346" y="57"/>
                    </a:lnTo>
                    <a:lnTo>
                      <a:pt x="346" y="57"/>
                    </a:lnTo>
                    <a:lnTo>
                      <a:pt x="359" y="62"/>
                    </a:lnTo>
                    <a:lnTo>
                      <a:pt x="366" y="63"/>
                    </a:lnTo>
                    <a:lnTo>
                      <a:pt x="366" y="63"/>
                    </a:lnTo>
                    <a:lnTo>
                      <a:pt x="382" y="59"/>
                    </a:lnTo>
                    <a:lnTo>
                      <a:pt x="398" y="56"/>
                    </a:lnTo>
                    <a:lnTo>
                      <a:pt x="432" y="48"/>
                    </a:lnTo>
                    <a:lnTo>
                      <a:pt x="449" y="45"/>
                    </a:lnTo>
                    <a:lnTo>
                      <a:pt x="467" y="41"/>
                    </a:lnTo>
                    <a:lnTo>
                      <a:pt x="485" y="39"/>
                    </a:lnTo>
                    <a:lnTo>
                      <a:pt x="503" y="39"/>
                    </a:lnTo>
                    <a:lnTo>
                      <a:pt x="503" y="39"/>
                    </a:lnTo>
                    <a:lnTo>
                      <a:pt x="480" y="55"/>
                    </a:lnTo>
                    <a:lnTo>
                      <a:pt x="449" y="79"/>
                    </a:lnTo>
                    <a:lnTo>
                      <a:pt x="408" y="110"/>
                    </a:lnTo>
                    <a:lnTo>
                      <a:pt x="408" y="110"/>
                    </a:lnTo>
                    <a:lnTo>
                      <a:pt x="390" y="114"/>
                    </a:lnTo>
                    <a:lnTo>
                      <a:pt x="373" y="117"/>
                    </a:lnTo>
                    <a:lnTo>
                      <a:pt x="373" y="117"/>
                    </a:lnTo>
                    <a:lnTo>
                      <a:pt x="362" y="117"/>
                    </a:lnTo>
                    <a:lnTo>
                      <a:pt x="350" y="115"/>
                    </a:lnTo>
                    <a:lnTo>
                      <a:pt x="337" y="112"/>
                    </a:lnTo>
                    <a:lnTo>
                      <a:pt x="324" y="107"/>
                    </a:lnTo>
                    <a:lnTo>
                      <a:pt x="311" y="102"/>
                    </a:lnTo>
                    <a:lnTo>
                      <a:pt x="300" y="96"/>
                    </a:lnTo>
                    <a:lnTo>
                      <a:pt x="289" y="89"/>
                    </a:lnTo>
                    <a:lnTo>
                      <a:pt x="280" y="85"/>
                    </a:lnTo>
                    <a:lnTo>
                      <a:pt x="253" y="63"/>
                    </a:lnTo>
                    <a:lnTo>
                      <a:pt x="253" y="63"/>
                    </a:lnTo>
                    <a:lnTo>
                      <a:pt x="247" y="59"/>
                    </a:lnTo>
                    <a:lnTo>
                      <a:pt x="241" y="57"/>
                    </a:lnTo>
                    <a:lnTo>
                      <a:pt x="236" y="56"/>
                    </a:lnTo>
                    <a:lnTo>
                      <a:pt x="229" y="56"/>
                    </a:lnTo>
                    <a:lnTo>
                      <a:pt x="223" y="57"/>
                    </a:lnTo>
                    <a:lnTo>
                      <a:pt x="218" y="59"/>
                    </a:lnTo>
                    <a:lnTo>
                      <a:pt x="212" y="63"/>
                    </a:lnTo>
                    <a:lnTo>
                      <a:pt x="206" y="67"/>
                    </a:lnTo>
                    <a:lnTo>
                      <a:pt x="63" y="222"/>
                    </a:lnTo>
                    <a:lnTo>
                      <a:pt x="63" y="222"/>
                    </a:lnTo>
                    <a:lnTo>
                      <a:pt x="60" y="227"/>
                    </a:lnTo>
                    <a:lnTo>
                      <a:pt x="57" y="233"/>
                    </a:lnTo>
                    <a:lnTo>
                      <a:pt x="55" y="239"/>
                    </a:lnTo>
                    <a:lnTo>
                      <a:pt x="54" y="245"/>
                    </a:lnTo>
                    <a:lnTo>
                      <a:pt x="55" y="251"/>
                    </a:lnTo>
                    <a:lnTo>
                      <a:pt x="57" y="257"/>
                    </a:lnTo>
                    <a:lnTo>
                      <a:pt x="60" y="263"/>
                    </a:lnTo>
                    <a:lnTo>
                      <a:pt x="63" y="268"/>
                    </a:lnTo>
                    <a:lnTo>
                      <a:pt x="63" y="268"/>
                    </a:lnTo>
                    <a:lnTo>
                      <a:pt x="81" y="288"/>
                    </a:lnTo>
                    <a:lnTo>
                      <a:pt x="100" y="307"/>
                    </a:lnTo>
                    <a:lnTo>
                      <a:pt x="100" y="307"/>
                    </a:lnTo>
                    <a:lnTo>
                      <a:pt x="111" y="318"/>
                    </a:lnTo>
                    <a:lnTo>
                      <a:pt x="124" y="332"/>
                    </a:lnTo>
                    <a:lnTo>
                      <a:pt x="130" y="339"/>
                    </a:lnTo>
                    <a:lnTo>
                      <a:pt x="133" y="346"/>
                    </a:lnTo>
                    <a:lnTo>
                      <a:pt x="136" y="353"/>
                    </a:lnTo>
                    <a:lnTo>
                      <a:pt x="139" y="360"/>
                    </a:lnTo>
                    <a:lnTo>
                      <a:pt x="139" y="360"/>
                    </a:lnTo>
                    <a:lnTo>
                      <a:pt x="142" y="387"/>
                    </a:lnTo>
                    <a:lnTo>
                      <a:pt x="147" y="415"/>
                    </a:lnTo>
                    <a:lnTo>
                      <a:pt x="150" y="430"/>
                    </a:lnTo>
                    <a:lnTo>
                      <a:pt x="154" y="443"/>
                    </a:lnTo>
                    <a:lnTo>
                      <a:pt x="159" y="455"/>
                    </a:lnTo>
                    <a:lnTo>
                      <a:pt x="165" y="466"/>
                    </a:lnTo>
                    <a:lnTo>
                      <a:pt x="165" y="466"/>
                    </a:lnTo>
                    <a:lnTo>
                      <a:pt x="152" y="472"/>
                    </a:lnTo>
                    <a:lnTo>
                      <a:pt x="142" y="480"/>
                    </a:lnTo>
                    <a:lnTo>
                      <a:pt x="133" y="490"/>
                    </a:lnTo>
                    <a:lnTo>
                      <a:pt x="123" y="501"/>
                    </a:lnTo>
                    <a:lnTo>
                      <a:pt x="123" y="501"/>
                    </a:lnTo>
                    <a:close/>
                    <a:moveTo>
                      <a:pt x="577" y="771"/>
                    </a:moveTo>
                    <a:lnTo>
                      <a:pt x="577" y="771"/>
                    </a:lnTo>
                    <a:lnTo>
                      <a:pt x="568" y="765"/>
                    </a:lnTo>
                    <a:lnTo>
                      <a:pt x="558" y="760"/>
                    </a:lnTo>
                    <a:lnTo>
                      <a:pt x="547" y="757"/>
                    </a:lnTo>
                    <a:lnTo>
                      <a:pt x="537" y="754"/>
                    </a:lnTo>
                    <a:lnTo>
                      <a:pt x="526" y="754"/>
                    </a:lnTo>
                    <a:lnTo>
                      <a:pt x="515" y="757"/>
                    </a:lnTo>
                    <a:lnTo>
                      <a:pt x="505" y="759"/>
                    </a:lnTo>
                    <a:lnTo>
                      <a:pt x="496" y="765"/>
                    </a:lnTo>
                    <a:lnTo>
                      <a:pt x="496" y="765"/>
                    </a:lnTo>
                    <a:lnTo>
                      <a:pt x="493" y="765"/>
                    </a:lnTo>
                    <a:lnTo>
                      <a:pt x="490" y="763"/>
                    </a:lnTo>
                    <a:lnTo>
                      <a:pt x="490" y="763"/>
                    </a:lnTo>
                    <a:lnTo>
                      <a:pt x="489" y="762"/>
                    </a:lnTo>
                    <a:lnTo>
                      <a:pt x="489" y="759"/>
                    </a:lnTo>
                    <a:lnTo>
                      <a:pt x="489" y="759"/>
                    </a:lnTo>
                    <a:lnTo>
                      <a:pt x="490" y="751"/>
                    </a:lnTo>
                    <a:lnTo>
                      <a:pt x="490" y="742"/>
                    </a:lnTo>
                    <a:lnTo>
                      <a:pt x="488" y="733"/>
                    </a:lnTo>
                    <a:lnTo>
                      <a:pt x="486" y="723"/>
                    </a:lnTo>
                    <a:lnTo>
                      <a:pt x="482" y="716"/>
                    </a:lnTo>
                    <a:lnTo>
                      <a:pt x="478" y="708"/>
                    </a:lnTo>
                    <a:lnTo>
                      <a:pt x="472" y="700"/>
                    </a:lnTo>
                    <a:lnTo>
                      <a:pt x="466" y="694"/>
                    </a:lnTo>
                    <a:lnTo>
                      <a:pt x="466" y="694"/>
                    </a:lnTo>
                    <a:lnTo>
                      <a:pt x="466" y="694"/>
                    </a:lnTo>
                    <a:lnTo>
                      <a:pt x="457" y="687"/>
                    </a:lnTo>
                    <a:lnTo>
                      <a:pt x="447" y="681"/>
                    </a:lnTo>
                    <a:lnTo>
                      <a:pt x="437" y="679"/>
                    </a:lnTo>
                    <a:lnTo>
                      <a:pt x="425" y="677"/>
                    </a:lnTo>
                    <a:lnTo>
                      <a:pt x="415" y="677"/>
                    </a:lnTo>
                    <a:lnTo>
                      <a:pt x="405" y="678"/>
                    </a:lnTo>
                    <a:lnTo>
                      <a:pt x="394" y="681"/>
                    </a:lnTo>
                    <a:lnTo>
                      <a:pt x="384" y="687"/>
                    </a:lnTo>
                    <a:lnTo>
                      <a:pt x="384" y="687"/>
                    </a:lnTo>
                    <a:lnTo>
                      <a:pt x="382" y="687"/>
                    </a:lnTo>
                    <a:lnTo>
                      <a:pt x="380" y="686"/>
                    </a:lnTo>
                    <a:lnTo>
                      <a:pt x="380" y="686"/>
                    </a:lnTo>
                    <a:lnTo>
                      <a:pt x="377" y="685"/>
                    </a:lnTo>
                    <a:lnTo>
                      <a:pt x="377" y="681"/>
                    </a:lnTo>
                    <a:lnTo>
                      <a:pt x="377" y="681"/>
                    </a:lnTo>
                    <a:lnTo>
                      <a:pt x="378" y="672"/>
                    </a:lnTo>
                    <a:lnTo>
                      <a:pt x="378" y="664"/>
                    </a:lnTo>
                    <a:lnTo>
                      <a:pt x="377" y="655"/>
                    </a:lnTo>
                    <a:lnTo>
                      <a:pt x="375" y="646"/>
                    </a:lnTo>
                    <a:lnTo>
                      <a:pt x="372" y="638"/>
                    </a:lnTo>
                    <a:lnTo>
                      <a:pt x="367" y="630"/>
                    </a:lnTo>
                    <a:lnTo>
                      <a:pt x="361" y="622"/>
                    </a:lnTo>
                    <a:lnTo>
                      <a:pt x="354" y="616"/>
                    </a:lnTo>
                    <a:lnTo>
                      <a:pt x="354" y="616"/>
                    </a:lnTo>
                    <a:lnTo>
                      <a:pt x="354" y="616"/>
                    </a:lnTo>
                    <a:lnTo>
                      <a:pt x="348" y="611"/>
                    </a:lnTo>
                    <a:lnTo>
                      <a:pt x="340" y="606"/>
                    </a:lnTo>
                    <a:lnTo>
                      <a:pt x="330" y="603"/>
                    </a:lnTo>
                    <a:lnTo>
                      <a:pt x="323" y="600"/>
                    </a:lnTo>
                    <a:lnTo>
                      <a:pt x="313" y="599"/>
                    </a:lnTo>
                    <a:lnTo>
                      <a:pt x="304" y="599"/>
                    </a:lnTo>
                    <a:lnTo>
                      <a:pt x="295" y="600"/>
                    </a:lnTo>
                    <a:lnTo>
                      <a:pt x="287" y="603"/>
                    </a:lnTo>
                    <a:lnTo>
                      <a:pt x="287" y="603"/>
                    </a:lnTo>
                    <a:lnTo>
                      <a:pt x="285" y="603"/>
                    </a:lnTo>
                    <a:lnTo>
                      <a:pt x="283" y="601"/>
                    </a:lnTo>
                    <a:lnTo>
                      <a:pt x="283" y="601"/>
                    </a:lnTo>
                    <a:lnTo>
                      <a:pt x="281" y="599"/>
                    </a:lnTo>
                    <a:lnTo>
                      <a:pt x="281" y="597"/>
                    </a:lnTo>
                    <a:lnTo>
                      <a:pt x="281" y="597"/>
                    </a:lnTo>
                    <a:lnTo>
                      <a:pt x="285" y="585"/>
                    </a:lnTo>
                    <a:lnTo>
                      <a:pt x="287" y="575"/>
                    </a:lnTo>
                    <a:lnTo>
                      <a:pt x="287" y="564"/>
                    </a:lnTo>
                    <a:lnTo>
                      <a:pt x="286" y="553"/>
                    </a:lnTo>
                    <a:lnTo>
                      <a:pt x="283" y="543"/>
                    </a:lnTo>
                    <a:lnTo>
                      <a:pt x="278" y="533"/>
                    </a:lnTo>
                    <a:lnTo>
                      <a:pt x="271" y="524"/>
                    </a:lnTo>
                    <a:lnTo>
                      <a:pt x="263" y="516"/>
                    </a:lnTo>
                    <a:lnTo>
                      <a:pt x="263" y="516"/>
                    </a:lnTo>
                    <a:lnTo>
                      <a:pt x="263" y="516"/>
                    </a:lnTo>
                    <a:lnTo>
                      <a:pt x="257" y="511"/>
                    </a:lnTo>
                    <a:lnTo>
                      <a:pt x="252" y="508"/>
                    </a:lnTo>
                    <a:lnTo>
                      <a:pt x="245" y="504"/>
                    </a:lnTo>
                    <a:lnTo>
                      <a:pt x="239" y="502"/>
                    </a:lnTo>
                    <a:lnTo>
                      <a:pt x="226" y="499"/>
                    </a:lnTo>
                    <a:lnTo>
                      <a:pt x="212" y="499"/>
                    </a:lnTo>
                    <a:lnTo>
                      <a:pt x="199" y="501"/>
                    </a:lnTo>
                    <a:lnTo>
                      <a:pt x="187" y="506"/>
                    </a:lnTo>
                    <a:lnTo>
                      <a:pt x="181" y="509"/>
                    </a:lnTo>
                    <a:lnTo>
                      <a:pt x="175" y="514"/>
                    </a:lnTo>
                    <a:lnTo>
                      <a:pt x="170" y="518"/>
                    </a:lnTo>
                    <a:lnTo>
                      <a:pt x="165" y="523"/>
                    </a:lnTo>
                    <a:lnTo>
                      <a:pt x="144" y="546"/>
                    </a:lnTo>
                    <a:lnTo>
                      <a:pt x="144" y="546"/>
                    </a:lnTo>
                    <a:lnTo>
                      <a:pt x="140" y="551"/>
                    </a:lnTo>
                    <a:lnTo>
                      <a:pt x="136" y="558"/>
                    </a:lnTo>
                    <a:lnTo>
                      <a:pt x="133" y="564"/>
                    </a:lnTo>
                    <a:lnTo>
                      <a:pt x="131" y="571"/>
                    </a:lnTo>
                    <a:lnTo>
                      <a:pt x="128" y="583"/>
                    </a:lnTo>
                    <a:lnTo>
                      <a:pt x="127" y="597"/>
                    </a:lnTo>
                    <a:lnTo>
                      <a:pt x="130" y="609"/>
                    </a:lnTo>
                    <a:lnTo>
                      <a:pt x="135" y="622"/>
                    </a:lnTo>
                    <a:lnTo>
                      <a:pt x="139" y="629"/>
                    </a:lnTo>
                    <a:lnTo>
                      <a:pt x="142" y="634"/>
                    </a:lnTo>
                    <a:lnTo>
                      <a:pt x="147" y="639"/>
                    </a:lnTo>
                    <a:lnTo>
                      <a:pt x="151" y="645"/>
                    </a:lnTo>
                    <a:lnTo>
                      <a:pt x="151" y="645"/>
                    </a:lnTo>
                    <a:lnTo>
                      <a:pt x="151" y="645"/>
                    </a:lnTo>
                    <a:lnTo>
                      <a:pt x="158" y="649"/>
                    </a:lnTo>
                    <a:lnTo>
                      <a:pt x="166" y="654"/>
                    </a:lnTo>
                    <a:lnTo>
                      <a:pt x="174" y="657"/>
                    </a:lnTo>
                    <a:lnTo>
                      <a:pt x="182" y="660"/>
                    </a:lnTo>
                    <a:lnTo>
                      <a:pt x="190" y="661"/>
                    </a:lnTo>
                    <a:lnTo>
                      <a:pt x="198" y="661"/>
                    </a:lnTo>
                    <a:lnTo>
                      <a:pt x="206" y="661"/>
                    </a:lnTo>
                    <a:lnTo>
                      <a:pt x="214" y="660"/>
                    </a:lnTo>
                    <a:lnTo>
                      <a:pt x="214" y="660"/>
                    </a:lnTo>
                    <a:lnTo>
                      <a:pt x="218" y="660"/>
                    </a:lnTo>
                    <a:lnTo>
                      <a:pt x="220" y="661"/>
                    </a:lnTo>
                    <a:lnTo>
                      <a:pt x="220" y="661"/>
                    </a:lnTo>
                    <a:lnTo>
                      <a:pt x="220" y="664"/>
                    </a:lnTo>
                    <a:lnTo>
                      <a:pt x="219" y="666"/>
                    </a:lnTo>
                    <a:lnTo>
                      <a:pt x="219" y="666"/>
                    </a:lnTo>
                    <a:lnTo>
                      <a:pt x="212" y="678"/>
                    </a:lnTo>
                    <a:lnTo>
                      <a:pt x="207" y="690"/>
                    </a:lnTo>
                    <a:lnTo>
                      <a:pt x="205" y="703"/>
                    </a:lnTo>
                    <a:lnTo>
                      <a:pt x="205" y="716"/>
                    </a:lnTo>
                    <a:lnTo>
                      <a:pt x="207" y="728"/>
                    </a:lnTo>
                    <a:lnTo>
                      <a:pt x="212" y="741"/>
                    </a:lnTo>
                    <a:lnTo>
                      <a:pt x="219" y="752"/>
                    </a:lnTo>
                    <a:lnTo>
                      <a:pt x="229" y="762"/>
                    </a:lnTo>
                    <a:lnTo>
                      <a:pt x="229" y="762"/>
                    </a:lnTo>
                    <a:lnTo>
                      <a:pt x="229" y="762"/>
                    </a:lnTo>
                    <a:lnTo>
                      <a:pt x="239" y="769"/>
                    </a:lnTo>
                    <a:lnTo>
                      <a:pt x="252" y="775"/>
                    </a:lnTo>
                    <a:lnTo>
                      <a:pt x="264" y="778"/>
                    </a:lnTo>
                    <a:lnTo>
                      <a:pt x="277" y="778"/>
                    </a:lnTo>
                    <a:lnTo>
                      <a:pt x="289" y="777"/>
                    </a:lnTo>
                    <a:lnTo>
                      <a:pt x="302" y="773"/>
                    </a:lnTo>
                    <a:lnTo>
                      <a:pt x="313" y="767"/>
                    </a:lnTo>
                    <a:lnTo>
                      <a:pt x="324" y="759"/>
                    </a:lnTo>
                    <a:lnTo>
                      <a:pt x="324" y="759"/>
                    </a:lnTo>
                    <a:lnTo>
                      <a:pt x="326" y="758"/>
                    </a:lnTo>
                    <a:lnTo>
                      <a:pt x="328" y="758"/>
                    </a:lnTo>
                    <a:lnTo>
                      <a:pt x="328" y="758"/>
                    </a:lnTo>
                    <a:lnTo>
                      <a:pt x="330" y="760"/>
                    </a:lnTo>
                    <a:lnTo>
                      <a:pt x="330" y="762"/>
                    </a:lnTo>
                    <a:lnTo>
                      <a:pt x="330" y="762"/>
                    </a:lnTo>
                    <a:lnTo>
                      <a:pt x="330" y="770"/>
                    </a:lnTo>
                    <a:lnTo>
                      <a:pt x="332" y="778"/>
                    </a:lnTo>
                    <a:lnTo>
                      <a:pt x="333" y="787"/>
                    </a:lnTo>
                    <a:lnTo>
                      <a:pt x="335" y="794"/>
                    </a:lnTo>
                    <a:lnTo>
                      <a:pt x="338" y="802"/>
                    </a:lnTo>
                    <a:lnTo>
                      <a:pt x="343" y="809"/>
                    </a:lnTo>
                    <a:lnTo>
                      <a:pt x="349" y="816"/>
                    </a:lnTo>
                    <a:lnTo>
                      <a:pt x="354" y="823"/>
                    </a:lnTo>
                    <a:lnTo>
                      <a:pt x="354" y="823"/>
                    </a:lnTo>
                    <a:lnTo>
                      <a:pt x="354" y="823"/>
                    </a:lnTo>
                    <a:lnTo>
                      <a:pt x="366" y="830"/>
                    </a:lnTo>
                    <a:lnTo>
                      <a:pt x="377" y="835"/>
                    </a:lnTo>
                    <a:lnTo>
                      <a:pt x="390" y="839"/>
                    </a:lnTo>
                    <a:lnTo>
                      <a:pt x="402" y="839"/>
                    </a:lnTo>
                    <a:lnTo>
                      <a:pt x="415" y="838"/>
                    </a:lnTo>
                    <a:lnTo>
                      <a:pt x="428" y="833"/>
                    </a:lnTo>
                    <a:lnTo>
                      <a:pt x="439" y="827"/>
                    </a:lnTo>
                    <a:lnTo>
                      <a:pt x="449" y="819"/>
                    </a:lnTo>
                    <a:lnTo>
                      <a:pt x="449" y="819"/>
                    </a:lnTo>
                    <a:lnTo>
                      <a:pt x="451" y="818"/>
                    </a:lnTo>
                    <a:lnTo>
                      <a:pt x="454" y="818"/>
                    </a:lnTo>
                    <a:lnTo>
                      <a:pt x="454" y="818"/>
                    </a:lnTo>
                    <a:lnTo>
                      <a:pt x="456" y="820"/>
                    </a:lnTo>
                    <a:lnTo>
                      <a:pt x="457" y="823"/>
                    </a:lnTo>
                    <a:lnTo>
                      <a:pt x="457" y="823"/>
                    </a:lnTo>
                    <a:lnTo>
                      <a:pt x="456" y="831"/>
                    </a:lnTo>
                    <a:lnTo>
                      <a:pt x="457" y="839"/>
                    </a:lnTo>
                    <a:lnTo>
                      <a:pt x="458" y="848"/>
                    </a:lnTo>
                    <a:lnTo>
                      <a:pt x="462" y="855"/>
                    </a:lnTo>
                    <a:lnTo>
                      <a:pt x="465" y="863"/>
                    </a:lnTo>
                    <a:lnTo>
                      <a:pt x="469" y="870"/>
                    </a:lnTo>
                    <a:lnTo>
                      <a:pt x="474" y="876"/>
                    </a:lnTo>
                    <a:lnTo>
                      <a:pt x="481" y="883"/>
                    </a:lnTo>
                    <a:lnTo>
                      <a:pt x="481" y="883"/>
                    </a:lnTo>
                    <a:lnTo>
                      <a:pt x="486" y="887"/>
                    </a:lnTo>
                    <a:lnTo>
                      <a:pt x="493" y="891"/>
                    </a:lnTo>
                    <a:lnTo>
                      <a:pt x="498" y="893"/>
                    </a:lnTo>
                    <a:lnTo>
                      <a:pt x="505" y="896"/>
                    </a:lnTo>
                    <a:lnTo>
                      <a:pt x="518" y="899"/>
                    </a:lnTo>
                    <a:lnTo>
                      <a:pt x="531" y="899"/>
                    </a:lnTo>
                    <a:lnTo>
                      <a:pt x="545" y="897"/>
                    </a:lnTo>
                    <a:lnTo>
                      <a:pt x="558" y="892"/>
                    </a:lnTo>
                    <a:lnTo>
                      <a:pt x="563" y="889"/>
                    </a:lnTo>
                    <a:lnTo>
                      <a:pt x="569" y="885"/>
                    </a:lnTo>
                    <a:lnTo>
                      <a:pt x="574" y="881"/>
                    </a:lnTo>
                    <a:lnTo>
                      <a:pt x="579" y="875"/>
                    </a:lnTo>
                    <a:lnTo>
                      <a:pt x="584" y="870"/>
                    </a:lnTo>
                    <a:lnTo>
                      <a:pt x="584" y="870"/>
                    </a:lnTo>
                    <a:lnTo>
                      <a:pt x="588" y="864"/>
                    </a:lnTo>
                    <a:lnTo>
                      <a:pt x="592" y="858"/>
                    </a:lnTo>
                    <a:lnTo>
                      <a:pt x="595" y="851"/>
                    </a:lnTo>
                    <a:lnTo>
                      <a:pt x="598" y="846"/>
                    </a:lnTo>
                    <a:lnTo>
                      <a:pt x="601" y="832"/>
                    </a:lnTo>
                    <a:lnTo>
                      <a:pt x="601" y="819"/>
                    </a:lnTo>
                    <a:lnTo>
                      <a:pt x="599" y="806"/>
                    </a:lnTo>
                    <a:lnTo>
                      <a:pt x="594" y="793"/>
                    </a:lnTo>
                    <a:lnTo>
                      <a:pt x="591" y="787"/>
                    </a:lnTo>
                    <a:lnTo>
                      <a:pt x="586" y="782"/>
                    </a:lnTo>
                    <a:lnTo>
                      <a:pt x="582" y="776"/>
                    </a:lnTo>
                    <a:lnTo>
                      <a:pt x="577" y="771"/>
                    </a:lnTo>
                    <a:lnTo>
                      <a:pt x="577" y="771"/>
                    </a:lnTo>
                    <a:close/>
                    <a:moveTo>
                      <a:pt x="764" y="245"/>
                    </a:moveTo>
                    <a:lnTo>
                      <a:pt x="764" y="245"/>
                    </a:lnTo>
                    <a:lnTo>
                      <a:pt x="947" y="421"/>
                    </a:lnTo>
                    <a:lnTo>
                      <a:pt x="947" y="421"/>
                    </a:lnTo>
                    <a:lnTo>
                      <a:pt x="954" y="426"/>
                    </a:lnTo>
                    <a:lnTo>
                      <a:pt x="960" y="429"/>
                    </a:lnTo>
                    <a:lnTo>
                      <a:pt x="968" y="431"/>
                    </a:lnTo>
                    <a:lnTo>
                      <a:pt x="978" y="430"/>
                    </a:lnTo>
                    <a:lnTo>
                      <a:pt x="978" y="430"/>
                    </a:lnTo>
                    <a:lnTo>
                      <a:pt x="986" y="428"/>
                    </a:lnTo>
                    <a:lnTo>
                      <a:pt x="992" y="425"/>
                    </a:lnTo>
                    <a:lnTo>
                      <a:pt x="999" y="419"/>
                    </a:lnTo>
                    <a:lnTo>
                      <a:pt x="1004" y="412"/>
                    </a:lnTo>
                    <a:lnTo>
                      <a:pt x="1004" y="412"/>
                    </a:lnTo>
                    <a:lnTo>
                      <a:pt x="1014" y="393"/>
                    </a:lnTo>
                    <a:lnTo>
                      <a:pt x="1022" y="372"/>
                    </a:lnTo>
                    <a:lnTo>
                      <a:pt x="1028" y="350"/>
                    </a:lnTo>
                    <a:lnTo>
                      <a:pt x="1034" y="328"/>
                    </a:lnTo>
                    <a:lnTo>
                      <a:pt x="1034" y="328"/>
                    </a:lnTo>
                    <a:lnTo>
                      <a:pt x="1036" y="317"/>
                    </a:lnTo>
                    <a:lnTo>
                      <a:pt x="1039" y="308"/>
                    </a:lnTo>
                    <a:lnTo>
                      <a:pt x="1045" y="300"/>
                    </a:lnTo>
                    <a:lnTo>
                      <a:pt x="1051" y="292"/>
                    </a:lnTo>
                    <a:lnTo>
                      <a:pt x="1083" y="258"/>
                    </a:lnTo>
                    <a:lnTo>
                      <a:pt x="1083" y="258"/>
                    </a:lnTo>
                    <a:lnTo>
                      <a:pt x="1092" y="248"/>
                    </a:lnTo>
                    <a:lnTo>
                      <a:pt x="1097" y="236"/>
                    </a:lnTo>
                    <a:lnTo>
                      <a:pt x="1101" y="224"/>
                    </a:lnTo>
                    <a:lnTo>
                      <a:pt x="1102" y="211"/>
                    </a:lnTo>
                    <a:lnTo>
                      <a:pt x="1101" y="200"/>
                    </a:lnTo>
                    <a:lnTo>
                      <a:pt x="1097" y="187"/>
                    </a:lnTo>
                    <a:lnTo>
                      <a:pt x="1092" y="176"/>
                    </a:lnTo>
                    <a:lnTo>
                      <a:pt x="1084" y="166"/>
                    </a:lnTo>
                    <a:lnTo>
                      <a:pt x="952" y="22"/>
                    </a:lnTo>
                    <a:lnTo>
                      <a:pt x="952" y="22"/>
                    </a:lnTo>
                    <a:lnTo>
                      <a:pt x="942" y="13"/>
                    </a:lnTo>
                    <a:lnTo>
                      <a:pt x="932" y="7"/>
                    </a:lnTo>
                    <a:lnTo>
                      <a:pt x="919" y="2"/>
                    </a:lnTo>
                    <a:lnTo>
                      <a:pt x="907" y="0"/>
                    </a:lnTo>
                    <a:lnTo>
                      <a:pt x="894" y="0"/>
                    </a:lnTo>
                    <a:lnTo>
                      <a:pt x="882" y="2"/>
                    </a:lnTo>
                    <a:lnTo>
                      <a:pt x="870" y="7"/>
                    </a:lnTo>
                    <a:lnTo>
                      <a:pt x="859" y="15"/>
                    </a:lnTo>
                    <a:lnTo>
                      <a:pt x="828" y="40"/>
                    </a:lnTo>
                    <a:lnTo>
                      <a:pt x="828" y="40"/>
                    </a:lnTo>
                    <a:lnTo>
                      <a:pt x="817" y="47"/>
                    </a:lnTo>
                    <a:lnTo>
                      <a:pt x="810" y="50"/>
                    </a:lnTo>
                    <a:lnTo>
                      <a:pt x="804" y="53"/>
                    </a:lnTo>
                    <a:lnTo>
                      <a:pt x="797" y="54"/>
                    </a:lnTo>
                    <a:lnTo>
                      <a:pt x="790" y="55"/>
                    </a:lnTo>
                    <a:lnTo>
                      <a:pt x="777" y="55"/>
                    </a:lnTo>
                    <a:lnTo>
                      <a:pt x="777" y="55"/>
                    </a:lnTo>
                    <a:lnTo>
                      <a:pt x="679" y="42"/>
                    </a:lnTo>
                    <a:lnTo>
                      <a:pt x="679" y="42"/>
                    </a:lnTo>
                    <a:lnTo>
                      <a:pt x="657" y="41"/>
                    </a:lnTo>
                    <a:lnTo>
                      <a:pt x="634" y="41"/>
                    </a:lnTo>
                    <a:lnTo>
                      <a:pt x="612" y="44"/>
                    </a:lnTo>
                    <a:lnTo>
                      <a:pt x="592" y="48"/>
                    </a:lnTo>
                    <a:lnTo>
                      <a:pt x="571" y="55"/>
                    </a:lnTo>
                    <a:lnTo>
                      <a:pt x="551" y="64"/>
                    </a:lnTo>
                    <a:lnTo>
                      <a:pt x="531" y="74"/>
                    </a:lnTo>
                    <a:lnTo>
                      <a:pt x="513" y="88"/>
                    </a:lnTo>
                    <a:lnTo>
                      <a:pt x="513" y="88"/>
                    </a:lnTo>
                    <a:lnTo>
                      <a:pt x="416" y="162"/>
                    </a:lnTo>
                    <a:lnTo>
                      <a:pt x="319" y="237"/>
                    </a:lnTo>
                    <a:lnTo>
                      <a:pt x="319" y="237"/>
                    </a:lnTo>
                    <a:lnTo>
                      <a:pt x="309" y="247"/>
                    </a:lnTo>
                    <a:lnTo>
                      <a:pt x="302" y="257"/>
                    </a:lnTo>
                    <a:lnTo>
                      <a:pt x="297" y="267"/>
                    </a:lnTo>
                    <a:lnTo>
                      <a:pt x="296" y="276"/>
                    </a:lnTo>
                    <a:lnTo>
                      <a:pt x="297" y="287"/>
                    </a:lnTo>
                    <a:lnTo>
                      <a:pt x="301" y="296"/>
                    </a:lnTo>
                    <a:lnTo>
                      <a:pt x="307" y="304"/>
                    </a:lnTo>
                    <a:lnTo>
                      <a:pt x="313" y="310"/>
                    </a:lnTo>
                    <a:lnTo>
                      <a:pt x="321" y="316"/>
                    </a:lnTo>
                    <a:lnTo>
                      <a:pt x="332" y="322"/>
                    </a:lnTo>
                    <a:lnTo>
                      <a:pt x="343" y="324"/>
                    </a:lnTo>
                    <a:lnTo>
                      <a:pt x="356" y="326"/>
                    </a:lnTo>
                    <a:lnTo>
                      <a:pt x="369" y="325"/>
                    </a:lnTo>
                    <a:lnTo>
                      <a:pt x="383" y="323"/>
                    </a:lnTo>
                    <a:lnTo>
                      <a:pt x="397" y="318"/>
                    </a:lnTo>
                    <a:lnTo>
                      <a:pt x="412" y="310"/>
                    </a:lnTo>
                    <a:lnTo>
                      <a:pt x="552" y="224"/>
                    </a:lnTo>
                    <a:lnTo>
                      <a:pt x="552" y="224"/>
                    </a:lnTo>
                    <a:lnTo>
                      <a:pt x="560" y="219"/>
                    </a:lnTo>
                    <a:lnTo>
                      <a:pt x="568" y="216"/>
                    </a:lnTo>
                    <a:lnTo>
                      <a:pt x="576" y="215"/>
                    </a:lnTo>
                    <a:lnTo>
                      <a:pt x="584" y="214"/>
                    </a:lnTo>
                    <a:lnTo>
                      <a:pt x="592" y="214"/>
                    </a:lnTo>
                    <a:lnTo>
                      <a:pt x="600" y="214"/>
                    </a:lnTo>
                    <a:lnTo>
                      <a:pt x="608" y="216"/>
                    </a:lnTo>
                    <a:lnTo>
                      <a:pt x="616" y="219"/>
                    </a:lnTo>
                    <a:lnTo>
                      <a:pt x="616" y="219"/>
                    </a:lnTo>
                    <a:lnTo>
                      <a:pt x="626" y="223"/>
                    </a:lnTo>
                    <a:lnTo>
                      <a:pt x="638" y="226"/>
                    </a:lnTo>
                    <a:lnTo>
                      <a:pt x="649" y="228"/>
                    </a:lnTo>
                    <a:lnTo>
                      <a:pt x="660" y="229"/>
                    </a:lnTo>
                    <a:lnTo>
                      <a:pt x="672" y="231"/>
                    </a:lnTo>
                    <a:lnTo>
                      <a:pt x="683" y="231"/>
                    </a:lnTo>
                    <a:lnTo>
                      <a:pt x="695" y="229"/>
                    </a:lnTo>
                    <a:lnTo>
                      <a:pt x="705" y="228"/>
                    </a:lnTo>
                    <a:lnTo>
                      <a:pt x="705" y="228"/>
                    </a:lnTo>
                    <a:lnTo>
                      <a:pt x="713" y="227"/>
                    </a:lnTo>
                    <a:lnTo>
                      <a:pt x="721" y="227"/>
                    </a:lnTo>
                    <a:lnTo>
                      <a:pt x="729" y="227"/>
                    </a:lnTo>
                    <a:lnTo>
                      <a:pt x="737" y="229"/>
                    </a:lnTo>
                    <a:lnTo>
                      <a:pt x="744" y="232"/>
                    </a:lnTo>
                    <a:lnTo>
                      <a:pt x="750" y="236"/>
                    </a:lnTo>
                    <a:lnTo>
                      <a:pt x="757" y="241"/>
                    </a:lnTo>
                    <a:lnTo>
                      <a:pt x="764" y="245"/>
                    </a:lnTo>
                    <a:lnTo>
                      <a:pt x="764" y="245"/>
                    </a:lnTo>
                    <a:close/>
                  </a:path>
                </a:pathLst>
              </a:custGeom>
              <a:solidFill>
                <a:srgbClr val="222D47"/>
              </a:solidFill>
              <a:ln>
                <a:noFill/>
              </a:ln>
            </p:spPr>
            <p:txBody>
              <a:bodyPr vert="horz" wrap="square" lIns="121920" tIns="60960" rIns="121920" bIns="60960" numCol="1" anchor="t" anchorCtr="0" compatLnSpc="1"/>
              <a:lstStyle/>
              <a:p>
                <a:endParaRPr lang="ko-KR" altLang="en-US" sz="2135"/>
              </a:p>
            </p:txBody>
          </p:sp>
        </p:grpSp>
      </p:grpSp>
      <p:grpSp>
        <p:nvGrpSpPr>
          <p:cNvPr id="73" name="组合 72"/>
          <p:cNvGrpSpPr/>
          <p:nvPr/>
        </p:nvGrpSpPr>
        <p:grpSpPr>
          <a:xfrm>
            <a:off x="8773226" y="2484983"/>
            <a:ext cx="1899323" cy="2901736"/>
            <a:chOff x="8773226" y="3226702"/>
            <a:chExt cx="1899323" cy="2901736"/>
          </a:xfrm>
        </p:grpSpPr>
        <p:pic>
          <p:nvPicPr>
            <p:cNvPr id="46" name="그림 34"/>
            <p:cNvPicPr>
              <a:picLocks noChangeAspect="1"/>
            </p:cNvPicPr>
            <p:nvPr/>
          </p:nvPicPr>
          <p:blipFill>
            <a:blip r:embed="rId3">
              <a:extLst>
                <a:ext uri="{28A0092B-C50C-407E-A947-70E740481C1C}">
                  <a14:useLocalDpi xmlns:a14="http://schemas.microsoft.com/office/drawing/2010/main" val="0"/>
                </a:ext>
              </a:extLst>
            </a:blip>
            <a:srcRect l="8326" t="14328" r="8326" b="12931"/>
            <a:stretch>
              <a:fillRect/>
            </a:stretch>
          </p:blipFill>
          <p:spPr>
            <a:xfrm rot="5400000">
              <a:off x="8272020" y="3727908"/>
              <a:ext cx="2901736" cy="1899323"/>
            </a:xfrm>
            <a:prstGeom prst="rect">
              <a:avLst/>
            </a:prstGeom>
          </p:spPr>
        </p:pic>
        <p:grpSp>
          <p:nvGrpSpPr>
            <p:cNvPr id="64" name="그룹 27"/>
            <p:cNvGrpSpPr/>
            <p:nvPr/>
          </p:nvGrpSpPr>
          <p:grpSpPr>
            <a:xfrm>
              <a:off x="9071011" y="4848964"/>
              <a:ext cx="1297392" cy="939021"/>
              <a:chOff x="1035246" y="4784962"/>
              <a:chExt cx="1265348" cy="752092"/>
            </a:xfrm>
          </p:grpSpPr>
          <p:sp>
            <p:nvSpPr>
              <p:cNvPr id="65" name="Rectangle 3"/>
              <p:cNvSpPr txBox="1">
                <a:spLocks noChangeArrowheads="1"/>
              </p:cNvSpPr>
              <p:nvPr/>
            </p:nvSpPr>
            <p:spPr bwMode="auto">
              <a:xfrm>
                <a:off x="1035246" y="4994736"/>
                <a:ext cx="1265348" cy="542318"/>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zh-CN" altLang="en-US" sz="110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1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6" name="Rectangle 3"/>
              <p:cNvSpPr txBox="1">
                <a:spLocks noChangeArrowheads="1"/>
              </p:cNvSpPr>
              <p:nvPr/>
            </p:nvSpPr>
            <p:spPr bwMode="auto">
              <a:xfrm>
                <a:off x="1035246" y="4784962"/>
                <a:ext cx="1265348" cy="180824"/>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eaLnBrk="1" hangingPunct="1">
                  <a:defRPr/>
                </a:pPr>
                <a:r>
                  <a:rPr lang="zh-CN" altLang="en-US" sz="1465" b="1" smtClean="0">
                    <a:solidFill>
                      <a:schemeClr val="bg1"/>
                    </a:solidFill>
                    <a:latin typeface="Tahoma" panose="020b0604030504040204" pitchFamily="34" charset="0"/>
                    <a:ea typeface="Tahoma" panose="020b0604030504040204" pitchFamily="34" charset="0"/>
                    <a:cs typeface="Tahoma" panose="020b0604030504040204" pitchFamily="34" charset="0"/>
                  </a:rPr>
                  <a:t>添加标题</a:t>
                </a:r>
                <a:endParaRPr lang="en-US" altLang="en-US" sz="1465"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9" name="Freeform 10"/>
            <p:cNvSpPr>
              <a:spLocks noEditPoints="1"/>
            </p:cNvSpPr>
            <p:nvPr/>
          </p:nvSpPr>
          <p:spPr bwMode="auto">
            <a:xfrm>
              <a:off x="9527436" y="4188041"/>
              <a:ext cx="351309" cy="478707"/>
            </a:xfrm>
            <a:custGeom>
              <a:gdLst>
                <a:gd name="T0" fmla="*/ 503 w 821"/>
                <a:gd name="T1" fmla="*/ 872 h 1114"/>
                <a:gd name="T2" fmla="*/ 575 w 821"/>
                <a:gd name="T3" fmla="*/ 807 h 1114"/>
                <a:gd name="T4" fmla="*/ 210 w 821"/>
                <a:gd name="T5" fmla="*/ 814 h 1114"/>
                <a:gd name="T6" fmla="*/ 287 w 821"/>
                <a:gd name="T7" fmla="*/ 858 h 1114"/>
                <a:gd name="T8" fmla="*/ 357 w 821"/>
                <a:gd name="T9" fmla="*/ 870 h 1114"/>
                <a:gd name="T10" fmla="*/ 483 w 821"/>
                <a:gd name="T11" fmla="*/ 0 h 1114"/>
                <a:gd name="T12" fmla="*/ 538 w 821"/>
                <a:gd name="T13" fmla="*/ 50 h 1114"/>
                <a:gd name="T14" fmla="*/ 623 w 821"/>
                <a:gd name="T15" fmla="*/ 58 h 1114"/>
                <a:gd name="T16" fmla="*/ 661 w 821"/>
                <a:gd name="T17" fmla="*/ 103 h 1114"/>
                <a:gd name="T18" fmla="*/ 719 w 821"/>
                <a:gd name="T19" fmla="*/ 160 h 1114"/>
                <a:gd name="T20" fmla="*/ 763 w 821"/>
                <a:gd name="T21" fmla="*/ 199 h 1114"/>
                <a:gd name="T22" fmla="*/ 771 w 821"/>
                <a:gd name="T23" fmla="*/ 283 h 1114"/>
                <a:gd name="T24" fmla="*/ 821 w 821"/>
                <a:gd name="T25" fmla="*/ 339 h 1114"/>
                <a:gd name="T26" fmla="*/ 787 w 821"/>
                <a:gd name="T27" fmla="*/ 416 h 1114"/>
                <a:gd name="T28" fmla="*/ 821 w 821"/>
                <a:gd name="T29" fmla="*/ 492 h 1114"/>
                <a:gd name="T30" fmla="*/ 759 w 821"/>
                <a:gd name="T31" fmla="*/ 555 h 1114"/>
                <a:gd name="T32" fmla="*/ 761 w 821"/>
                <a:gd name="T33" fmla="*/ 638 h 1114"/>
                <a:gd name="T34" fmla="*/ 686 w 821"/>
                <a:gd name="T35" fmla="*/ 670 h 1114"/>
                <a:gd name="T36" fmla="*/ 654 w 821"/>
                <a:gd name="T37" fmla="*/ 746 h 1114"/>
                <a:gd name="T38" fmla="*/ 588 w 821"/>
                <a:gd name="T39" fmla="*/ 757 h 1114"/>
                <a:gd name="T40" fmla="*/ 518 w 821"/>
                <a:gd name="T41" fmla="*/ 801 h 1114"/>
                <a:gd name="T42" fmla="*/ 462 w 821"/>
                <a:gd name="T43" fmla="*/ 811 h 1114"/>
                <a:gd name="T44" fmla="*/ 380 w 821"/>
                <a:gd name="T45" fmla="*/ 798 h 1114"/>
                <a:gd name="T46" fmla="*/ 316 w 821"/>
                <a:gd name="T47" fmla="*/ 814 h 1114"/>
                <a:gd name="T48" fmla="*/ 257 w 821"/>
                <a:gd name="T49" fmla="*/ 756 h 1114"/>
                <a:gd name="T50" fmla="*/ 174 w 821"/>
                <a:gd name="T51" fmla="*/ 756 h 1114"/>
                <a:gd name="T52" fmla="*/ 145 w 821"/>
                <a:gd name="T53" fmla="*/ 677 h 1114"/>
                <a:gd name="T54" fmla="*/ 63 w 821"/>
                <a:gd name="T55" fmla="*/ 643 h 1114"/>
                <a:gd name="T56" fmla="*/ 65 w 821"/>
                <a:gd name="T57" fmla="*/ 559 h 1114"/>
                <a:gd name="T58" fmla="*/ 4 w 821"/>
                <a:gd name="T59" fmla="*/ 501 h 1114"/>
                <a:gd name="T60" fmla="*/ 29 w 821"/>
                <a:gd name="T61" fmla="*/ 432 h 1114"/>
                <a:gd name="T62" fmla="*/ 4 w 821"/>
                <a:gd name="T63" fmla="*/ 349 h 1114"/>
                <a:gd name="T64" fmla="*/ 31 w 821"/>
                <a:gd name="T65" fmla="*/ 297 h 1114"/>
                <a:gd name="T66" fmla="*/ 61 w 821"/>
                <a:gd name="T67" fmla="*/ 222 h 1114"/>
                <a:gd name="T68" fmla="*/ 80 w 821"/>
                <a:gd name="T69" fmla="*/ 166 h 1114"/>
                <a:gd name="T70" fmla="*/ 155 w 821"/>
                <a:gd name="T71" fmla="*/ 126 h 1114"/>
                <a:gd name="T72" fmla="*/ 188 w 821"/>
                <a:gd name="T73" fmla="*/ 58 h 1114"/>
                <a:gd name="T74" fmla="*/ 271 w 821"/>
                <a:gd name="T75" fmla="*/ 61 h 1114"/>
                <a:gd name="T76" fmla="*/ 330 w 821"/>
                <a:gd name="T77" fmla="*/ 0 h 1114"/>
                <a:gd name="T78" fmla="*/ 411 w 821"/>
                <a:gd name="T79" fmla="*/ 35 h 1114"/>
                <a:gd name="T80" fmla="*/ 380 w 821"/>
                <a:gd name="T81" fmla="*/ 122 h 1114"/>
                <a:gd name="T82" fmla="*/ 210 w 821"/>
                <a:gd name="T83" fmla="*/ 201 h 1114"/>
                <a:gd name="T84" fmla="*/ 123 w 821"/>
                <a:gd name="T85" fmla="*/ 371 h 1114"/>
                <a:gd name="T86" fmla="*/ 155 w 821"/>
                <a:gd name="T87" fmla="*/ 549 h 1114"/>
                <a:gd name="T88" fmla="*/ 294 w 821"/>
                <a:gd name="T89" fmla="*/ 676 h 1114"/>
                <a:gd name="T90" fmla="*/ 486 w 821"/>
                <a:gd name="T91" fmla="*/ 692 h 1114"/>
                <a:gd name="T92" fmla="*/ 639 w 821"/>
                <a:gd name="T93" fmla="*/ 591 h 1114"/>
                <a:gd name="T94" fmla="*/ 702 w 821"/>
                <a:gd name="T95" fmla="*/ 414 h 1114"/>
                <a:gd name="T96" fmla="*/ 640 w 821"/>
                <a:gd name="T97" fmla="*/ 232 h 1114"/>
                <a:gd name="T98" fmla="*/ 411 w 821"/>
                <a:gd name="T99" fmla="*/ 173 h 1114"/>
                <a:gd name="T100" fmla="*/ 621 w 821"/>
                <a:gd name="T101" fmla="*/ 297 h 1114"/>
                <a:gd name="T102" fmla="*/ 621 w 821"/>
                <a:gd name="T103" fmla="*/ 524 h 1114"/>
                <a:gd name="T104" fmla="*/ 411 w 821"/>
                <a:gd name="T105" fmla="*/ 648 h 1114"/>
                <a:gd name="T106" fmla="*/ 213 w 821"/>
                <a:gd name="T107" fmla="*/ 543 h 1114"/>
                <a:gd name="T108" fmla="*/ 191 w 821"/>
                <a:gd name="T109" fmla="*/ 317 h 1114"/>
                <a:gd name="T110" fmla="*/ 387 w 821"/>
                <a:gd name="T111" fmla="*/ 174 h 1114"/>
                <a:gd name="T112" fmla="*/ 578 w 821"/>
                <a:gd name="T113" fmla="*/ 355 h 1114"/>
                <a:gd name="T114" fmla="*/ 514 w 821"/>
                <a:gd name="T115" fmla="*/ 552 h 1114"/>
                <a:gd name="T116" fmla="*/ 311 w 821"/>
                <a:gd name="T117" fmla="*/ 555 h 1114"/>
                <a:gd name="T118" fmla="*/ 243 w 821"/>
                <a:gd name="T119" fmla="*/ 365 h 1114"/>
                <a:gd name="T120" fmla="*/ 398 w 821"/>
                <a:gd name="T121" fmla="*/ 240 h 11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1" h="1114">
                  <a:moveTo>
                    <a:pt x="611" y="814"/>
                  </a:moveTo>
                  <a:lnTo>
                    <a:pt x="665" y="1074"/>
                  </a:lnTo>
                  <a:lnTo>
                    <a:pt x="578" y="1052"/>
                  </a:lnTo>
                  <a:lnTo>
                    <a:pt x="514" y="1114"/>
                  </a:lnTo>
                  <a:lnTo>
                    <a:pt x="465" y="870"/>
                  </a:lnTo>
                  <a:lnTo>
                    <a:pt x="465" y="870"/>
                  </a:lnTo>
                  <a:lnTo>
                    <a:pt x="476" y="872"/>
                  </a:lnTo>
                  <a:lnTo>
                    <a:pt x="487" y="873"/>
                  </a:lnTo>
                  <a:lnTo>
                    <a:pt x="487" y="873"/>
                  </a:lnTo>
                  <a:lnTo>
                    <a:pt x="495" y="873"/>
                  </a:lnTo>
                  <a:lnTo>
                    <a:pt x="503" y="872"/>
                  </a:lnTo>
                  <a:lnTo>
                    <a:pt x="503" y="872"/>
                  </a:lnTo>
                  <a:lnTo>
                    <a:pt x="514" y="868"/>
                  </a:lnTo>
                  <a:lnTo>
                    <a:pt x="525" y="864"/>
                  </a:lnTo>
                  <a:lnTo>
                    <a:pt x="534" y="858"/>
                  </a:lnTo>
                  <a:lnTo>
                    <a:pt x="542" y="851"/>
                  </a:lnTo>
                  <a:lnTo>
                    <a:pt x="549" y="845"/>
                  </a:lnTo>
                  <a:lnTo>
                    <a:pt x="556" y="835"/>
                  </a:lnTo>
                  <a:lnTo>
                    <a:pt x="569" y="817"/>
                  </a:lnTo>
                  <a:lnTo>
                    <a:pt x="569" y="817"/>
                  </a:lnTo>
                  <a:lnTo>
                    <a:pt x="575" y="807"/>
                  </a:lnTo>
                  <a:lnTo>
                    <a:pt x="575" y="807"/>
                  </a:lnTo>
                  <a:lnTo>
                    <a:pt x="586" y="809"/>
                  </a:lnTo>
                  <a:lnTo>
                    <a:pt x="586" y="809"/>
                  </a:lnTo>
                  <a:lnTo>
                    <a:pt x="599" y="813"/>
                  </a:lnTo>
                  <a:lnTo>
                    <a:pt x="611" y="814"/>
                  </a:lnTo>
                  <a:lnTo>
                    <a:pt x="611" y="814"/>
                  </a:lnTo>
                  <a:close/>
                  <a:moveTo>
                    <a:pt x="357" y="870"/>
                  </a:moveTo>
                  <a:lnTo>
                    <a:pt x="307" y="1114"/>
                  </a:lnTo>
                  <a:lnTo>
                    <a:pt x="243" y="1052"/>
                  </a:lnTo>
                  <a:lnTo>
                    <a:pt x="156" y="1074"/>
                  </a:lnTo>
                  <a:lnTo>
                    <a:pt x="210" y="814"/>
                  </a:lnTo>
                  <a:lnTo>
                    <a:pt x="210" y="814"/>
                  </a:lnTo>
                  <a:lnTo>
                    <a:pt x="222" y="813"/>
                  </a:lnTo>
                  <a:lnTo>
                    <a:pt x="235" y="809"/>
                  </a:lnTo>
                  <a:lnTo>
                    <a:pt x="235" y="809"/>
                  </a:lnTo>
                  <a:lnTo>
                    <a:pt x="246" y="807"/>
                  </a:lnTo>
                  <a:lnTo>
                    <a:pt x="246" y="807"/>
                  </a:lnTo>
                  <a:lnTo>
                    <a:pt x="253" y="817"/>
                  </a:lnTo>
                  <a:lnTo>
                    <a:pt x="253" y="817"/>
                  </a:lnTo>
                  <a:lnTo>
                    <a:pt x="263" y="832"/>
                  </a:lnTo>
                  <a:lnTo>
                    <a:pt x="275" y="846"/>
                  </a:lnTo>
                  <a:lnTo>
                    <a:pt x="281" y="853"/>
                  </a:lnTo>
                  <a:lnTo>
                    <a:pt x="287" y="858"/>
                  </a:lnTo>
                  <a:lnTo>
                    <a:pt x="295" y="863"/>
                  </a:lnTo>
                  <a:lnTo>
                    <a:pt x="304" y="867"/>
                  </a:lnTo>
                  <a:lnTo>
                    <a:pt x="304" y="867"/>
                  </a:lnTo>
                  <a:lnTo>
                    <a:pt x="311" y="870"/>
                  </a:lnTo>
                  <a:lnTo>
                    <a:pt x="319" y="872"/>
                  </a:lnTo>
                  <a:lnTo>
                    <a:pt x="319" y="872"/>
                  </a:lnTo>
                  <a:lnTo>
                    <a:pt x="330" y="873"/>
                  </a:lnTo>
                  <a:lnTo>
                    <a:pt x="339" y="873"/>
                  </a:lnTo>
                  <a:lnTo>
                    <a:pt x="348" y="872"/>
                  </a:lnTo>
                  <a:lnTo>
                    <a:pt x="357" y="870"/>
                  </a:lnTo>
                  <a:lnTo>
                    <a:pt x="357" y="870"/>
                  </a:lnTo>
                  <a:close/>
                  <a:moveTo>
                    <a:pt x="411" y="35"/>
                  </a:moveTo>
                  <a:lnTo>
                    <a:pt x="411" y="35"/>
                  </a:lnTo>
                  <a:lnTo>
                    <a:pt x="416" y="35"/>
                  </a:lnTo>
                  <a:lnTo>
                    <a:pt x="421" y="33"/>
                  </a:lnTo>
                  <a:lnTo>
                    <a:pt x="431" y="29"/>
                  </a:lnTo>
                  <a:lnTo>
                    <a:pt x="441" y="23"/>
                  </a:lnTo>
                  <a:lnTo>
                    <a:pt x="452" y="16"/>
                  </a:lnTo>
                  <a:lnTo>
                    <a:pt x="462" y="9"/>
                  </a:lnTo>
                  <a:lnTo>
                    <a:pt x="472" y="4"/>
                  </a:lnTo>
                  <a:lnTo>
                    <a:pt x="477" y="1"/>
                  </a:lnTo>
                  <a:lnTo>
                    <a:pt x="483" y="0"/>
                  </a:lnTo>
                  <a:lnTo>
                    <a:pt x="487" y="0"/>
                  </a:lnTo>
                  <a:lnTo>
                    <a:pt x="493" y="0"/>
                  </a:lnTo>
                  <a:lnTo>
                    <a:pt x="493" y="0"/>
                  </a:lnTo>
                  <a:lnTo>
                    <a:pt x="497" y="1"/>
                  </a:lnTo>
                  <a:lnTo>
                    <a:pt x="502" y="4"/>
                  </a:lnTo>
                  <a:lnTo>
                    <a:pt x="506" y="7"/>
                  </a:lnTo>
                  <a:lnTo>
                    <a:pt x="510" y="12"/>
                  </a:lnTo>
                  <a:lnTo>
                    <a:pt x="517" y="20"/>
                  </a:lnTo>
                  <a:lnTo>
                    <a:pt x="524" y="30"/>
                  </a:lnTo>
                  <a:lnTo>
                    <a:pt x="530" y="40"/>
                  </a:lnTo>
                  <a:lnTo>
                    <a:pt x="538" y="50"/>
                  </a:lnTo>
                  <a:lnTo>
                    <a:pt x="545" y="58"/>
                  </a:lnTo>
                  <a:lnTo>
                    <a:pt x="550" y="61"/>
                  </a:lnTo>
                  <a:lnTo>
                    <a:pt x="554" y="63"/>
                  </a:lnTo>
                  <a:lnTo>
                    <a:pt x="554" y="63"/>
                  </a:lnTo>
                  <a:lnTo>
                    <a:pt x="560" y="65"/>
                  </a:lnTo>
                  <a:lnTo>
                    <a:pt x="565" y="65"/>
                  </a:lnTo>
                  <a:lnTo>
                    <a:pt x="576" y="66"/>
                  </a:lnTo>
                  <a:lnTo>
                    <a:pt x="588" y="64"/>
                  </a:lnTo>
                  <a:lnTo>
                    <a:pt x="600" y="62"/>
                  </a:lnTo>
                  <a:lnTo>
                    <a:pt x="611" y="60"/>
                  </a:lnTo>
                  <a:lnTo>
                    <a:pt x="623" y="58"/>
                  </a:lnTo>
                  <a:lnTo>
                    <a:pt x="629" y="58"/>
                  </a:lnTo>
                  <a:lnTo>
                    <a:pt x="634" y="58"/>
                  </a:lnTo>
                  <a:lnTo>
                    <a:pt x="639" y="61"/>
                  </a:lnTo>
                  <a:lnTo>
                    <a:pt x="643" y="63"/>
                  </a:lnTo>
                  <a:lnTo>
                    <a:pt x="643" y="63"/>
                  </a:lnTo>
                  <a:lnTo>
                    <a:pt x="647" y="66"/>
                  </a:lnTo>
                  <a:lnTo>
                    <a:pt x="650" y="70"/>
                  </a:lnTo>
                  <a:lnTo>
                    <a:pt x="654" y="74"/>
                  </a:lnTo>
                  <a:lnTo>
                    <a:pt x="655" y="79"/>
                  </a:lnTo>
                  <a:lnTo>
                    <a:pt x="658" y="90"/>
                  </a:lnTo>
                  <a:lnTo>
                    <a:pt x="661" y="103"/>
                  </a:lnTo>
                  <a:lnTo>
                    <a:pt x="663" y="114"/>
                  </a:lnTo>
                  <a:lnTo>
                    <a:pt x="666" y="126"/>
                  </a:lnTo>
                  <a:lnTo>
                    <a:pt x="671" y="136"/>
                  </a:lnTo>
                  <a:lnTo>
                    <a:pt x="673" y="141"/>
                  </a:lnTo>
                  <a:lnTo>
                    <a:pt x="677" y="144"/>
                  </a:lnTo>
                  <a:lnTo>
                    <a:pt x="677" y="144"/>
                  </a:lnTo>
                  <a:lnTo>
                    <a:pt x="681" y="149"/>
                  </a:lnTo>
                  <a:lnTo>
                    <a:pt x="685" y="151"/>
                  </a:lnTo>
                  <a:lnTo>
                    <a:pt x="695" y="155"/>
                  </a:lnTo>
                  <a:lnTo>
                    <a:pt x="706" y="158"/>
                  </a:lnTo>
                  <a:lnTo>
                    <a:pt x="719" y="160"/>
                  </a:lnTo>
                  <a:lnTo>
                    <a:pt x="731" y="163"/>
                  </a:lnTo>
                  <a:lnTo>
                    <a:pt x="742" y="166"/>
                  </a:lnTo>
                  <a:lnTo>
                    <a:pt x="747" y="168"/>
                  </a:lnTo>
                  <a:lnTo>
                    <a:pt x="752" y="171"/>
                  </a:lnTo>
                  <a:lnTo>
                    <a:pt x="755" y="174"/>
                  </a:lnTo>
                  <a:lnTo>
                    <a:pt x="759" y="178"/>
                  </a:lnTo>
                  <a:lnTo>
                    <a:pt x="759" y="178"/>
                  </a:lnTo>
                  <a:lnTo>
                    <a:pt x="761" y="183"/>
                  </a:lnTo>
                  <a:lnTo>
                    <a:pt x="763" y="187"/>
                  </a:lnTo>
                  <a:lnTo>
                    <a:pt x="763" y="193"/>
                  </a:lnTo>
                  <a:lnTo>
                    <a:pt x="763" y="199"/>
                  </a:lnTo>
                  <a:lnTo>
                    <a:pt x="762" y="210"/>
                  </a:lnTo>
                  <a:lnTo>
                    <a:pt x="760" y="222"/>
                  </a:lnTo>
                  <a:lnTo>
                    <a:pt x="758" y="234"/>
                  </a:lnTo>
                  <a:lnTo>
                    <a:pt x="755" y="246"/>
                  </a:lnTo>
                  <a:lnTo>
                    <a:pt x="755" y="257"/>
                  </a:lnTo>
                  <a:lnTo>
                    <a:pt x="756" y="262"/>
                  </a:lnTo>
                  <a:lnTo>
                    <a:pt x="759" y="266"/>
                  </a:lnTo>
                  <a:lnTo>
                    <a:pt x="759" y="266"/>
                  </a:lnTo>
                  <a:lnTo>
                    <a:pt x="761" y="272"/>
                  </a:lnTo>
                  <a:lnTo>
                    <a:pt x="763" y="275"/>
                  </a:lnTo>
                  <a:lnTo>
                    <a:pt x="771" y="283"/>
                  </a:lnTo>
                  <a:lnTo>
                    <a:pt x="780" y="290"/>
                  </a:lnTo>
                  <a:lnTo>
                    <a:pt x="791" y="297"/>
                  </a:lnTo>
                  <a:lnTo>
                    <a:pt x="801" y="304"/>
                  </a:lnTo>
                  <a:lnTo>
                    <a:pt x="810" y="312"/>
                  </a:lnTo>
                  <a:lnTo>
                    <a:pt x="815" y="315"/>
                  </a:lnTo>
                  <a:lnTo>
                    <a:pt x="817" y="320"/>
                  </a:lnTo>
                  <a:lnTo>
                    <a:pt x="819" y="324"/>
                  </a:lnTo>
                  <a:lnTo>
                    <a:pt x="821" y="329"/>
                  </a:lnTo>
                  <a:lnTo>
                    <a:pt x="821" y="329"/>
                  </a:lnTo>
                  <a:lnTo>
                    <a:pt x="821" y="335"/>
                  </a:lnTo>
                  <a:lnTo>
                    <a:pt x="821" y="339"/>
                  </a:lnTo>
                  <a:lnTo>
                    <a:pt x="820" y="344"/>
                  </a:lnTo>
                  <a:lnTo>
                    <a:pt x="818" y="349"/>
                  </a:lnTo>
                  <a:lnTo>
                    <a:pt x="812" y="360"/>
                  </a:lnTo>
                  <a:lnTo>
                    <a:pt x="805" y="370"/>
                  </a:lnTo>
                  <a:lnTo>
                    <a:pt x="799" y="380"/>
                  </a:lnTo>
                  <a:lnTo>
                    <a:pt x="793" y="390"/>
                  </a:lnTo>
                  <a:lnTo>
                    <a:pt x="788" y="401"/>
                  </a:lnTo>
                  <a:lnTo>
                    <a:pt x="787" y="405"/>
                  </a:lnTo>
                  <a:lnTo>
                    <a:pt x="787" y="411"/>
                  </a:lnTo>
                  <a:lnTo>
                    <a:pt x="787" y="411"/>
                  </a:lnTo>
                  <a:lnTo>
                    <a:pt x="787" y="416"/>
                  </a:lnTo>
                  <a:lnTo>
                    <a:pt x="788" y="421"/>
                  </a:lnTo>
                  <a:lnTo>
                    <a:pt x="793" y="432"/>
                  </a:lnTo>
                  <a:lnTo>
                    <a:pt x="799" y="442"/>
                  </a:lnTo>
                  <a:lnTo>
                    <a:pt x="805" y="451"/>
                  </a:lnTo>
                  <a:lnTo>
                    <a:pt x="812" y="461"/>
                  </a:lnTo>
                  <a:lnTo>
                    <a:pt x="818" y="471"/>
                  </a:lnTo>
                  <a:lnTo>
                    <a:pt x="820" y="477"/>
                  </a:lnTo>
                  <a:lnTo>
                    <a:pt x="821" y="482"/>
                  </a:lnTo>
                  <a:lnTo>
                    <a:pt x="821" y="487"/>
                  </a:lnTo>
                  <a:lnTo>
                    <a:pt x="821" y="492"/>
                  </a:lnTo>
                  <a:lnTo>
                    <a:pt x="821" y="492"/>
                  </a:lnTo>
                  <a:lnTo>
                    <a:pt x="819" y="497"/>
                  </a:lnTo>
                  <a:lnTo>
                    <a:pt x="817" y="501"/>
                  </a:lnTo>
                  <a:lnTo>
                    <a:pt x="815" y="506"/>
                  </a:lnTo>
                  <a:lnTo>
                    <a:pt x="810" y="510"/>
                  </a:lnTo>
                  <a:lnTo>
                    <a:pt x="801" y="517"/>
                  </a:lnTo>
                  <a:lnTo>
                    <a:pt x="791" y="524"/>
                  </a:lnTo>
                  <a:lnTo>
                    <a:pt x="780" y="531"/>
                  </a:lnTo>
                  <a:lnTo>
                    <a:pt x="771" y="538"/>
                  </a:lnTo>
                  <a:lnTo>
                    <a:pt x="763" y="546"/>
                  </a:lnTo>
                  <a:lnTo>
                    <a:pt x="761" y="550"/>
                  </a:lnTo>
                  <a:lnTo>
                    <a:pt x="759" y="555"/>
                  </a:lnTo>
                  <a:lnTo>
                    <a:pt x="759" y="555"/>
                  </a:lnTo>
                  <a:lnTo>
                    <a:pt x="756" y="559"/>
                  </a:lnTo>
                  <a:lnTo>
                    <a:pt x="755" y="565"/>
                  </a:lnTo>
                  <a:lnTo>
                    <a:pt x="755" y="575"/>
                  </a:lnTo>
                  <a:lnTo>
                    <a:pt x="758" y="587"/>
                  </a:lnTo>
                  <a:lnTo>
                    <a:pt x="760" y="599"/>
                  </a:lnTo>
                  <a:lnTo>
                    <a:pt x="762" y="612"/>
                  </a:lnTo>
                  <a:lnTo>
                    <a:pt x="763" y="623"/>
                  </a:lnTo>
                  <a:lnTo>
                    <a:pt x="763" y="629"/>
                  </a:lnTo>
                  <a:lnTo>
                    <a:pt x="763" y="633"/>
                  </a:lnTo>
                  <a:lnTo>
                    <a:pt x="761" y="638"/>
                  </a:lnTo>
                  <a:lnTo>
                    <a:pt x="759" y="643"/>
                  </a:lnTo>
                  <a:lnTo>
                    <a:pt x="759" y="643"/>
                  </a:lnTo>
                  <a:lnTo>
                    <a:pt x="755" y="647"/>
                  </a:lnTo>
                  <a:lnTo>
                    <a:pt x="752" y="651"/>
                  </a:lnTo>
                  <a:lnTo>
                    <a:pt x="747" y="653"/>
                  </a:lnTo>
                  <a:lnTo>
                    <a:pt x="742" y="655"/>
                  </a:lnTo>
                  <a:lnTo>
                    <a:pt x="731" y="659"/>
                  </a:lnTo>
                  <a:lnTo>
                    <a:pt x="719" y="661"/>
                  </a:lnTo>
                  <a:lnTo>
                    <a:pt x="707" y="663"/>
                  </a:lnTo>
                  <a:lnTo>
                    <a:pt x="695" y="665"/>
                  </a:lnTo>
                  <a:lnTo>
                    <a:pt x="686" y="670"/>
                  </a:lnTo>
                  <a:lnTo>
                    <a:pt x="681" y="673"/>
                  </a:lnTo>
                  <a:lnTo>
                    <a:pt x="677" y="677"/>
                  </a:lnTo>
                  <a:lnTo>
                    <a:pt x="677" y="677"/>
                  </a:lnTo>
                  <a:lnTo>
                    <a:pt x="673" y="680"/>
                  </a:lnTo>
                  <a:lnTo>
                    <a:pt x="671" y="685"/>
                  </a:lnTo>
                  <a:lnTo>
                    <a:pt x="666" y="695"/>
                  </a:lnTo>
                  <a:lnTo>
                    <a:pt x="663" y="706"/>
                  </a:lnTo>
                  <a:lnTo>
                    <a:pt x="661" y="718"/>
                  </a:lnTo>
                  <a:lnTo>
                    <a:pt x="658" y="730"/>
                  </a:lnTo>
                  <a:lnTo>
                    <a:pt x="656" y="742"/>
                  </a:lnTo>
                  <a:lnTo>
                    <a:pt x="654" y="746"/>
                  </a:lnTo>
                  <a:lnTo>
                    <a:pt x="650" y="751"/>
                  </a:lnTo>
                  <a:lnTo>
                    <a:pt x="647" y="756"/>
                  </a:lnTo>
                  <a:lnTo>
                    <a:pt x="643" y="758"/>
                  </a:lnTo>
                  <a:lnTo>
                    <a:pt x="643" y="758"/>
                  </a:lnTo>
                  <a:lnTo>
                    <a:pt x="639" y="761"/>
                  </a:lnTo>
                  <a:lnTo>
                    <a:pt x="634" y="762"/>
                  </a:lnTo>
                  <a:lnTo>
                    <a:pt x="629" y="764"/>
                  </a:lnTo>
                  <a:lnTo>
                    <a:pt x="623" y="764"/>
                  </a:lnTo>
                  <a:lnTo>
                    <a:pt x="611" y="761"/>
                  </a:lnTo>
                  <a:lnTo>
                    <a:pt x="600" y="759"/>
                  </a:lnTo>
                  <a:lnTo>
                    <a:pt x="588" y="757"/>
                  </a:lnTo>
                  <a:lnTo>
                    <a:pt x="576" y="756"/>
                  </a:lnTo>
                  <a:lnTo>
                    <a:pt x="565" y="756"/>
                  </a:lnTo>
                  <a:lnTo>
                    <a:pt x="560" y="757"/>
                  </a:lnTo>
                  <a:lnTo>
                    <a:pt x="554" y="758"/>
                  </a:lnTo>
                  <a:lnTo>
                    <a:pt x="554" y="758"/>
                  </a:lnTo>
                  <a:lnTo>
                    <a:pt x="550" y="760"/>
                  </a:lnTo>
                  <a:lnTo>
                    <a:pt x="546" y="764"/>
                  </a:lnTo>
                  <a:lnTo>
                    <a:pt x="538" y="770"/>
                  </a:lnTo>
                  <a:lnTo>
                    <a:pt x="530" y="781"/>
                  </a:lnTo>
                  <a:lnTo>
                    <a:pt x="524" y="791"/>
                  </a:lnTo>
                  <a:lnTo>
                    <a:pt x="518" y="801"/>
                  </a:lnTo>
                  <a:lnTo>
                    <a:pt x="510" y="810"/>
                  </a:lnTo>
                  <a:lnTo>
                    <a:pt x="506" y="814"/>
                  </a:lnTo>
                  <a:lnTo>
                    <a:pt x="502" y="817"/>
                  </a:lnTo>
                  <a:lnTo>
                    <a:pt x="497" y="819"/>
                  </a:lnTo>
                  <a:lnTo>
                    <a:pt x="493" y="821"/>
                  </a:lnTo>
                  <a:lnTo>
                    <a:pt x="493" y="821"/>
                  </a:lnTo>
                  <a:lnTo>
                    <a:pt x="487" y="822"/>
                  </a:lnTo>
                  <a:lnTo>
                    <a:pt x="483" y="821"/>
                  </a:lnTo>
                  <a:lnTo>
                    <a:pt x="477" y="819"/>
                  </a:lnTo>
                  <a:lnTo>
                    <a:pt x="472" y="817"/>
                  </a:lnTo>
                  <a:lnTo>
                    <a:pt x="462" y="811"/>
                  </a:lnTo>
                  <a:lnTo>
                    <a:pt x="452" y="805"/>
                  </a:lnTo>
                  <a:lnTo>
                    <a:pt x="441" y="798"/>
                  </a:lnTo>
                  <a:lnTo>
                    <a:pt x="431" y="792"/>
                  </a:lnTo>
                  <a:lnTo>
                    <a:pt x="421" y="787"/>
                  </a:lnTo>
                  <a:lnTo>
                    <a:pt x="416" y="787"/>
                  </a:lnTo>
                  <a:lnTo>
                    <a:pt x="411" y="786"/>
                  </a:lnTo>
                  <a:lnTo>
                    <a:pt x="411" y="786"/>
                  </a:lnTo>
                  <a:lnTo>
                    <a:pt x="406" y="787"/>
                  </a:lnTo>
                  <a:lnTo>
                    <a:pt x="400" y="787"/>
                  </a:lnTo>
                  <a:lnTo>
                    <a:pt x="390" y="792"/>
                  </a:lnTo>
                  <a:lnTo>
                    <a:pt x="380" y="798"/>
                  </a:lnTo>
                  <a:lnTo>
                    <a:pt x="370" y="805"/>
                  </a:lnTo>
                  <a:lnTo>
                    <a:pt x="359" y="811"/>
                  </a:lnTo>
                  <a:lnTo>
                    <a:pt x="350" y="817"/>
                  </a:lnTo>
                  <a:lnTo>
                    <a:pt x="344" y="819"/>
                  </a:lnTo>
                  <a:lnTo>
                    <a:pt x="340" y="821"/>
                  </a:lnTo>
                  <a:lnTo>
                    <a:pt x="334" y="822"/>
                  </a:lnTo>
                  <a:lnTo>
                    <a:pt x="330" y="821"/>
                  </a:lnTo>
                  <a:lnTo>
                    <a:pt x="330" y="821"/>
                  </a:lnTo>
                  <a:lnTo>
                    <a:pt x="324" y="819"/>
                  </a:lnTo>
                  <a:lnTo>
                    <a:pt x="319" y="817"/>
                  </a:lnTo>
                  <a:lnTo>
                    <a:pt x="316" y="814"/>
                  </a:lnTo>
                  <a:lnTo>
                    <a:pt x="311" y="810"/>
                  </a:lnTo>
                  <a:lnTo>
                    <a:pt x="304" y="801"/>
                  </a:lnTo>
                  <a:lnTo>
                    <a:pt x="298" y="791"/>
                  </a:lnTo>
                  <a:lnTo>
                    <a:pt x="291" y="781"/>
                  </a:lnTo>
                  <a:lnTo>
                    <a:pt x="284" y="770"/>
                  </a:lnTo>
                  <a:lnTo>
                    <a:pt x="276" y="764"/>
                  </a:lnTo>
                  <a:lnTo>
                    <a:pt x="271" y="760"/>
                  </a:lnTo>
                  <a:lnTo>
                    <a:pt x="267" y="758"/>
                  </a:lnTo>
                  <a:lnTo>
                    <a:pt x="267" y="758"/>
                  </a:lnTo>
                  <a:lnTo>
                    <a:pt x="262" y="757"/>
                  </a:lnTo>
                  <a:lnTo>
                    <a:pt x="257" y="756"/>
                  </a:lnTo>
                  <a:lnTo>
                    <a:pt x="246" y="756"/>
                  </a:lnTo>
                  <a:lnTo>
                    <a:pt x="234" y="757"/>
                  </a:lnTo>
                  <a:lnTo>
                    <a:pt x="222" y="759"/>
                  </a:lnTo>
                  <a:lnTo>
                    <a:pt x="210" y="762"/>
                  </a:lnTo>
                  <a:lnTo>
                    <a:pt x="198" y="764"/>
                  </a:lnTo>
                  <a:lnTo>
                    <a:pt x="193" y="764"/>
                  </a:lnTo>
                  <a:lnTo>
                    <a:pt x="188" y="762"/>
                  </a:lnTo>
                  <a:lnTo>
                    <a:pt x="184" y="761"/>
                  </a:lnTo>
                  <a:lnTo>
                    <a:pt x="179" y="758"/>
                  </a:lnTo>
                  <a:lnTo>
                    <a:pt x="179" y="758"/>
                  </a:lnTo>
                  <a:lnTo>
                    <a:pt x="174" y="756"/>
                  </a:lnTo>
                  <a:lnTo>
                    <a:pt x="171" y="751"/>
                  </a:lnTo>
                  <a:lnTo>
                    <a:pt x="169" y="746"/>
                  </a:lnTo>
                  <a:lnTo>
                    <a:pt x="166" y="742"/>
                  </a:lnTo>
                  <a:lnTo>
                    <a:pt x="163" y="730"/>
                  </a:lnTo>
                  <a:lnTo>
                    <a:pt x="161" y="719"/>
                  </a:lnTo>
                  <a:lnTo>
                    <a:pt x="158" y="706"/>
                  </a:lnTo>
                  <a:lnTo>
                    <a:pt x="156" y="695"/>
                  </a:lnTo>
                  <a:lnTo>
                    <a:pt x="152" y="685"/>
                  </a:lnTo>
                  <a:lnTo>
                    <a:pt x="148" y="680"/>
                  </a:lnTo>
                  <a:lnTo>
                    <a:pt x="145" y="677"/>
                  </a:lnTo>
                  <a:lnTo>
                    <a:pt x="145" y="677"/>
                  </a:lnTo>
                  <a:lnTo>
                    <a:pt x="141" y="673"/>
                  </a:lnTo>
                  <a:lnTo>
                    <a:pt x="137" y="670"/>
                  </a:lnTo>
                  <a:lnTo>
                    <a:pt x="126" y="665"/>
                  </a:lnTo>
                  <a:lnTo>
                    <a:pt x="115" y="663"/>
                  </a:lnTo>
                  <a:lnTo>
                    <a:pt x="102" y="661"/>
                  </a:lnTo>
                  <a:lnTo>
                    <a:pt x="91" y="659"/>
                  </a:lnTo>
                  <a:lnTo>
                    <a:pt x="80" y="655"/>
                  </a:lnTo>
                  <a:lnTo>
                    <a:pt x="75" y="653"/>
                  </a:lnTo>
                  <a:lnTo>
                    <a:pt x="71" y="651"/>
                  </a:lnTo>
                  <a:lnTo>
                    <a:pt x="66" y="647"/>
                  </a:lnTo>
                  <a:lnTo>
                    <a:pt x="63" y="643"/>
                  </a:lnTo>
                  <a:lnTo>
                    <a:pt x="63" y="643"/>
                  </a:lnTo>
                  <a:lnTo>
                    <a:pt x="60" y="638"/>
                  </a:lnTo>
                  <a:lnTo>
                    <a:pt x="59" y="633"/>
                  </a:lnTo>
                  <a:lnTo>
                    <a:pt x="58" y="629"/>
                  </a:lnTo>
                  <a:lnTo>
                    <a:pt x="58" y="623"/>
                  </a:lnTo>
                  <a:lnTo>
                    <a:pt x="59" y="612"/>
                  </a:lnTo>
                  <a:lnTo>
                    <a:pt x="61" y="599"/>
                  </a:lnTo>
                  <a:lnTo>
                    <a:pt x="65" y="588"/>
                  </a:lnTo>
                  <a:lnTo>
                    <a:pt x="66" y="575"/>
                  </a:lnTo>
                  <a:lnTo>
                    <a:pt x="66" y="565"/>
                  </a:lnTo>
                  <a:lnTo>
                    <a:pt x="65" y="559"/>
                  </a:lnTo>
                  <a:lnTo>
                    <a:pt x="64" y="555"/>
                  </a:lnTo>
                  <a:lnTo>
                    <a:pt x="64" y="555"/>
                  </a:lnTo>
                  <a:lnTo>
                    <a:pt x="61" y="550"/>
                  </a:lnTo>
                  <a:lnTo>
                    <a:pt x="58" y="546"/>
                  </a:lnTo>
                  <a:lnTo>
                    <a:pt x="50" y="538"/>
                  </a:lnTo>
                  <a:lnTo>
                    <a:pt x="41" y="531"/>
                  </a:lnTo>
                  <a:lnTo>
                    <a:pt x="31" y="524"/>
                  </a:lnTo>
                  <a:lnTo>
                    <a:pt x="20" y="517"/>
                  </a:lnTo>
                  <a:lnTo>
                    <a:pt x="11" y="510"/>
                  </a:lnTo>
                  <a:lnTo>
                    <a:pt x="8" y="506"/>
                  </a:lnTo>
                  <a:lnTo>
                    <a:pt x="4" y="501"/>
                  </a:lnTo>
                  <a:lnTo>
                    <a:pt x="2" y="497"/>
                  </a:lnTo>
                  <a:lnTo>
                    <a:pt x="1" y="492"/>
                  </a:lnTo>
                  <a:lnTo>
                    <a:pt x="1" y="492"/>
                  </a:lnTo>
                  <a:lnTo>
                    <a:pt x="0" y="487"/>
                  </a:lnTo>
                  <a:lnTo>
                    <a:pt x="1" y="482"/>
                  </a:lnTo>
                  <a:lnTo>
                    <a:pt x="2" y="477"/>
                  </a:lnTo>
                  <a:lnTo>
                    <a:pt x="4" y="471"/>
                  </a:lnTo>
                  <a:lnTo>
                    <a:pt x="9" y="461"/>
                  </a:lnTo>
                  <a:lnTo>
                    <a:pt x="16" y="452"/>
                  </a:lnTo>
                  <a:lnTo>
                    <a:pt x="24" y="442"/>
                  </a:lnTo>
                  <a:lnTo>
                    <a:pt x="29" y="432"/>
                  </a:lnTo>
                  <a:lnTo>
                    <a:pt x="33" y="421"/>
                  </a:lnTo>
                  <a:lnTo>
                    <a:pt x="34" y="416"/>
                  </a:lnTo>
                  <a:lnTo>
                    <a:pt x="34" y="411"/>
                  </a:lnTo>
                  <a:lnTo>
                    <a:pt x="34" y="411"/>
                  </a:lnTo>
                  <a:lnTo>
                    <a:pt x="34" y="405"/>
                  </a:lnTo>
                  <a:lnTo>
                    <a:pt x="33" y="401"/>
                  </a:lnTo>
                  <a:lnTo>
                    <a:pt x="29" y="390"/>
                  </a:lnTo>
                  <a:lnTo>
                    <a:pt x="24" y="380"/>
                  </a:lnTo>
                  <a:lnTo>
                    <a:pt x="16" y="370"/>
                  </a:lnTo>
                  <a:lnTo>
                    <a:pt x="9" y="360"/>
                  </a:lnTo>
                  <a:lnTo>
                    <a:pt x="4" y="349"/>
                  </a:lnTo>
                  <a:lnTo>
                    <a:pt x="2" y="345"/>
                  </a:lnTo>
                  <a:lnTo>
                    <a:pt x="1" y="339"/>
                  </a:lnTo>
                  <a:lnTo>
                    <a:pt x="0" y="335"/>
                  </a:lnTo>
                  <a:lnTo>
                    <a:pt x="1" y="329"/>
                  </a:lnTo>
                  <a:lnTo>
                    <a:pt x="1" y="329"/>
                  </a:lnTo>
                  <a:lnTo>
                    <a:pt x="2" y="324"/>
                  </a:lnTo>
                  <a:lnTo>
                    <a:pt x="4" y="320"/>
                  </a:lnTo>
                  <a:lnTo>
                    <a:pt x="8" y="315"/>
                  </a:lnTo>
                  <a:lnTo>
                    <a:pt x="11" y="312"/>
                  </a:lnTo>
                  <a:lnTo>
                    <a:pt x="20" y="304"/>
                  </a:lnTo>
                  <a:lnTo>
                    <a:pt x="31" y="297"/>
                  </a:lnTo>
                  <a:lnTo>
                    <a:pt x="41" y="291"/>
                  </a:lnTo>
                  <a:lnTo>
                    <a:pt x="50" y="283"/>
                  </a:lnTo>
                  <a:lnTo>
                    <a:pt x="58" y="275"/>
                  </a:lnTo>
                  <a:lnTo>
                    <a:pt x="61" y="272"/>
                  </a:lnTo>
                  <a:lnTo>
                    <a:pt x="64" y="266"/>
                  </a:lnTo>
                  <a:lnTo>
                    <a:pt x="64" y="266"/>
                  </a:lnTo>
                  <a:lnTo>
                    <a:pt x="65" y="262"/>
                  </a:lnTo>
                  <a:lnTo>
                    <a:pt x="66" y="257"/>
                  </a:lnTo>
                  <a:lnTo>
                    <a:pt x="66" y="246"/>
                  </a:lnTo>
                  <a:lnTo>
                    <a:pt x="65" y="234"/>
                  </a:lnTo>
                  <a:lnTo>
                    <a:pt x="61" y="222"/>
                  </a:lnTo>
                  <a:lnTo>
                    <a:pt x="59" y="210"/>
                  </a:lnTo>
                  <a:lnTo>
                    <a:pt x="58" y="199"/>
                  </a:lnTo>
                  <a:lnTo>
                    <a:pt x="58" y="193"/>
                  </a:lnTo>
                  <a:lnTo>
                    <a:pt x="59" y="187"/>
                  </a:lnTo>
                  <a:lnTo>
                    <a:pt x="60" y="183"/>
                  </a:lnTo>
                  <a:lnTo>
                    <a:pt x="63" y="178"/>
                  </a:lnTo>
                  <a:lnTo>
                    <a:pt x="63" y="178"/>
                  </a:lnTo>
                  <a:lnTo>
                    <a:pt x="66" y="174"/>
                  </a:lnTo>
                  <a:lnTo>
                    <a:pt x="71" y="171"/>
                  </a:lnTo>
                  <a:lnTo>
                    <a:pt x="75" y="168"/>
                  </a:lnTo>
                  <a:lnTo>
                    <a:pt x="80" y="166"/>
                  </a:lnTo>
                  <a:lnTo>
                    <a:pt x="91" y="163"/>
                  </a:lnTo>
                  <a:lnTo>
                    <a:pt x="102" y="160"/>
                  </a:lnTo>
                  <a:lnTo>
                    <a:pt x="115" y="158"/>
                  </a:lnTo>
                  <a:lnTo>
                    <a:pt x="126" y="155"/>
                  </a:lnTo>
                  <a:lnTo>
                    <a:pt x="137" y="151"/>
                  </a:lnTo>
                  <a:lnTo>
                    <a:pt x="141" y="149"/>
                  </a:lnTo>
                  <a:lnTo>
                    <a:pt x="145" y="144"/>
                  </a:lnTo>
                  <a:lnTo>
                    <a:pt x="145" y="144"/>
                  </a:lnTo>
                  <a:lnTo>
                    <a:pt x="148" y="141"/>
                  </a:lnTo>
                  <a:lnTo>
                    <a:pt x="152" y="136"/>
                  </a:lnTo>
                  <a:lnTo>
                    <a:pt x="155" y="126"/>
                  </a:lnTo>
                  <a:lnTo>
                    <a:pt x="158" y="114"/>
                  </a:lnTo>
                  <a:lnTo>
                    <a:pt x="161" y="103"/>
                  </a:lnTo>
                  <a:lnTo>
                    <a:pt x="163" y="90"/>
                  </a:lnTo>
                  <a:lnTo>
                    <a:pt x="166" y="79"/>
                  </a:lnTo>
                  <a:lnTo>
                    <a:pt x="169" y="74"/>
                  </a:lnTo>
                  <a:lnTo>
                    <a:pt x="171" y="70"/>
                  </a:lnTo>
                  <a:lnTo>
                    <a:pt x="174" y="66"/>
                  </a:lnTo>
                  <a:lnTo>
                    <a:pt x="179" y="63"/>
                  </a:lnTo>
                  <a:lnTo>
                    <a:pt x="179" y="63"/>
                  </a:lnTo>
                  <a:lnTo>
                    <a:pt x="184" y="61"/>
                  </a:lnTo>
                  <a:lnTo>
                    <a:pt x="188" y="58"/>
                  </a:lnTo>
                  <a:lnTo>
                    <a:pt x="193" y="58"/>
                  </a:lnTo>
                  <a:lnTo>
                    <a:pt x="198" y="58"/>
                  </a:lnTo>
                  <a:lnTo>
                    <a:pt x="210" y="60"/>
                  </a:lnTo>
                  <a:lnTo>
                    <a:pt x="222" y="62"/>
                  </a:lnTo>
                  <a:lnTo>
                    <a:pt x="234" y="64"/>
                  </a:lnTo>
                  <a:lnTo>
                    <a:pt x="246" y="66"/>
                  </a:lnTo>
                  <a:lnTo>
                    <a:pt x="257" y="65"/>
                  </a:lnTo>
                  <a:lnTo>
                    <a:pt x="262" y="65"/>
                  </a:lnTo>
                  <a:lnTo>
                    <a:pt x="267" y="63"/>
                  </a:lnTo>
                  <a:lnTo>
                    <a:pt x="267" y="63"/>
                  </a:lnTo>
                  <a:lnTo>
                    <a:pt x="271" y="61"/>
                  </a:lnTo>
                  <a:lnTo>
                    <a:pt x="276" y="58"/>
                  </a:lnTo>
                  <a:lnTo>
                    <a:pt x="284" y="50"/>
                  </a:lnTo>
                  <a:lnTo>
                    <a:pt x="291" y="40"/>
                  </a:lnTo>
                  <a:lnTo>
                    <a:pt x="298" y="30"/>
                  </a:lnTo>
                  <a:lnTo>
                    <a:pt x="304" y="21"/>
                  </a:lnTo>
                  <a:lnTo>
                    <a:pt x="311" y="12"/>
                  </a:lnTo>
                  <a:lnTo>
                    <a:pt x="316" y="7"/>
                  </a:lnTo>
                  <a:lnTo>
                    <a:pt x="319" y="4"/>
                  </a:lnTo>
                  <a:lnTo>
                    <a:pt x="324" y="1"/>
                  </a:lnTo>
                  <a:lnTo>
                    <a:pt x="330" y="0"/>
                  </a:lnTo>
                  <a:lnTo>
                    <a:pt x="330" y="0"/>
                  </a:lnTo>
                  <a:lnTo>
                    <a:pt x="334" y="0"/>
                  </a:lnTo>
                  <a:lnTo>
                    <a:pt x="340" y="0"/>
                  </a:lnTo>
                  <a:lnTo>
                    <a:pt x="344" y="1"/>
                  </a:lnTo>
                  <a:lnTo>
                    <a:pt x="350" y="4"/>
                  </a:lnTo>
                  <a:lnTo>
                    <a:pt x="359" y="9"/>
                  </a:lnTo>
                  <a:lnTo>
                    <a:pt x="370" y="16"/>
                  </a:lnTo>
                  <a:lnTo>
                    <a:pt x="380" y="23"/>
                  </a:lnTo>
                  <a:lnTo>
                    <a:pt x="390" y="29"/>
                  </a:lnTo>
                  <a:lnTo>
                    <a:pt x="400" y="33"/>
                  </a:lnTo>
                  <a:lnTo>
                    <a:pt x="406" y="35"/>
                  </a:lnTo>
                  <a:lnTo>
                    <a:pt x="411" y="35"/>
                  </a:lnTo>
                  <a:lnTo>
                    <a:pt x="411" y="35"/>
                  </a:lnTo>
                  <a:close/>
                  <a:moveTo>
                    <a:pt x="522" y="143"/>
                  </a:moveTo>
                  <a:lnTo>
                    <a:pt x="522" y="143"/>
                  </a:lnTo>
                  <a:lnTo>
                    <a:pt x="504" y="136"/>
                  </a:lnTo>
                  <a:lnTo>
                    <a:pt x="486" y="130"/>
                  </a:lnTo>
                  <a:lnTo>
                    <a:pt x="468" y="126"/>
                  </a:lnTo>
                  <a:lnTo>
                    <a:pt x="451" y="122"/>
                  </a:lnTo>
                  <a:lnTo>
                    <a:pt x="432" y="121"/>
                  </a:lnTo>
                  <a:lnTo>
                    <a:pt x="414" y="120"/>
                  </a:lnTo>
                  <a:lnTo>
                    <a:pt x="397" y="120"/>
                  </a:lnTo>
                  <a:lnTo>
                    <a:pt x="380" y="122"/>
                  </a:lnTo>
                  <a:lnTo>
                    <a:pt x="362" y="125"/>
                  </a:lnTo>
                  <a:lnTo>
                    <a:pt x="344" y="128"/>
                  </a:lnTo>
                  <a:lnTo>
                    <a:pt x="328" y="133"/>
                  </a:lnTo>
                  <a:lnTo>
                    <a:pt x="311" y="138"/>
                  </a:lnTo>
                  <a:lnTo>
                    <a:pt x="295" y="144"/>
                  </a:lnTo>
                  <a:lnTo>
                    <a:pt x="281" y="152"/>
                  </a:lnTo>
                  <a:lnTo>
                    <a:pt x="265" y="160"/>
                  </a:lnTo>
                  <a:lnTo>
                    <a:pt x="251" y="169"/>
                  </a:lnTo>
                  <a:lnTo>
                    <a:pt x="236" y="178"/>
                  </a:lnTo>
                  <a:lnTo>
                    <a:pt x="223" y="190"/>
                  </a:lnTo>
                  <a:lnTo>
                    <a:pt x="210" y="201"/>
                  </a:lnTo>
                  <a:lnTo>
                    <a:pt x="198" y="214"/>
                  </a:lnTo>
                  <a:lnTo>
                    <a:pt x="187" y="226"/>
                  </a:lnTo>
                  <a:lnTo>
                    <a:pt x="176" y="240"/>
                  </a:lnTo>
                  <a:lnTo>
                    <a:pt x="166" y="255"/>
                  </a:lnTo>
                  <a:lnTo>
                    <a:pt x="157" y="270"/>
                  </a:lnTo>
                  <a:lnTo>
                    <a:pt x="149" y="284"/>
                  </a:lnTo>
                  <a:lnTo>
                    <a:pt x="141" y="300"/>
                  </a:lnTo>
                  <a:lnTo>
                    <a:pt x="136" y="317"/>
                  </a:lnTo>
                  <a:lnTo>
                    <a:pt x="130" y="335"/>
                  </a:lnTo>
                  <a:lnTo>
                    <a:pt x="126" y="353"/>
                  </a:lnTo>
                  <a:lnTo>
                    <a:pt x="123" y="371"/>
                  </a:lnTo>
                  <a:lnTo>
                    <a:pt x="121" y="389"/>
                  </a:lnTo>
                  <a:lnTo>
                    <a:pt x="121" y="409"/>
                  </a:lnTo>
                  <a:lnTo>
                    <a:pt x="121" y="409"/>
                  </a:lnTo>
                  <a:lnTo>
                    <a:pt x="121" y="428"/>
                  </a:lnTo>
                  <a:lnTo>
                    <a:pt x="123" y="446"/>
                  </a:lnTo>
                  <a:lnTo>
                    <a:pt x="125" y="465"/>
                  </a:lnTo>
                  <a:lnTo>
                    <a:pt x="130" y="483"/>
                  </a:lnTo>
                  <a:lnTo>
                    <a:pt x="134" y="500"/>
                  </a:lnTo>
                  <a:lnTo>
                    <a:pt x="140" y="517"/>
                  </a:lnTo>
                  <a:lnTo>
                    <a:pt x="147" y="533"/>
                  </a:lnTo>
                  <a:lnTo>
                    <a:pt x="155" y="549"/>
                  </a:lnTo>
                  <a:lnTo>
                    <a:pt x="164" y="564"/>
                  </a:lnTo>
                  <a:lnTo>
                    <a:pt x="174" y="579"/>
                  </a:lnTo>
                  <a:lnTo>
                    <a:pt x="185" y="592"/>
                  </a:lnTo>
                  <a:lnTo>
                    <a:pt x="196" y="606"/>
                  </a:lnTo>
                  <a:lnTo>
                    <a:pt x="209" y="619"/>
                  </a:lnTo>
                  <a:lnTo>
                    <a:pt x="221" y="630"/>
                  </a:lnTo>
                  <a:lnTo>
                    <a:pt x="235" y="641"/>
                  </a:lnTo>
                  <a:lnTo>
                    <a:pt x="249" y="651"/>
                  </a:lnTo>
                  <a:lnTo>
                    <a:pt x="263" y="661"/>
                  </a:lnTo>
                  <a:lnTo>
                    <a:pt x="278" y="669"/>
                  </a:lnTo>
                  <a:lnTo>
                    <a:pt x="294" y="676"/>
                  </a:lnTo>
                  <a:lnTo>
                    <a:pt x="310" y="683"/>
                  </a:lnTo>
                  <a:lnTo>
                    <a:pt x="326" y="688"/>
                  </a:lnTo>
                  <a:lnTo>
                    <a:pt x="343" y="693"/>
                  </a:lnTo>
                  <a:lnTo>
                    <a:pt x="360" y="696"/>
                  </a:lnTo>
                  <a:lnTo>
                    <a:pt x="378" y="700"/>
                  </a:lnTo>
                  <a:lnTo>
                    <a:pt x="396" y="701"/>
                  </a:lnTo>
                  <a:lnTo>
                    <a:pt x="413" y="701"/>
                  </a:lnTo>
                  <a:lnTo>
                    <a:pt x="431" y="701"/>
                  </a:lnTo>
                  <a:lnTo>
                    <a:pt x="449" y="698"/>
                  </a:lnTo>
                  <a:lnTo>
                    <a:pt x="468" y="695"/>
                  </a:lnTo>
                  <a:lnTo>
                    <a:pt x="486" y="692"/>
                  </a:lnTo>
                  <a:lnTo>
                    <a:pt x="504" y="686"/>
                  </a:lnTo>
                  <a:lnTo>
                    <a:pt x="522" y="679"/>
                  </a:lnTo>
                  <a:lnTo>
                    <a:pt x="522" y="679"/>
                  </a:lnTo>
                  <a:lnTo>
                    <a:pt x="540" y="671"/>
                  </a:lnTo>
                  <a:lnTo>
                    <a:pt x="557" y="662"/>
                  </a:lnTo>
                  <a:lnTo>
                    <a:pt x="573" y="652"/>
                  </a:lnTo>
                  <a:lnTo>
                    <a:pt x="588" y="641"/>
                  </a:lnTo>
                  <a:lnTo>
                    <a:pt x="601" y="630"/>
                  </a:lnTo>
                  <a:lnTo>
                    <a:pt x="615" y="617"/>
                  </a:lnTo>
                  <a:lnTo>
                    <a:pt x="627" y="605"/>
                  </a:lnTo>
                  <a:lnTo>
                    <a:pt x="639" y="591"/>
                  </a:lnTo>
                  <a:lnTo>
                    <a:pt x="649" y="578"/>
                  </a:lnTo>
                  <a:lnTo>
                    <a:pt x="658" y="563"/>
                  </a:lnTo>
                  <a:lnTo>
                    <a:pt x="667" y="548"/>
                  </a:lnTo>
                  <a:lnTo>
                    <a:pt x="674" y="532"/>
                  </a:lnTo>
                  <a:lnTo>
                    <a:pt x="681" y="516"/>
                  </a:lnTo>
                  <a:lnTo>
                    <a:pt x="687" y="500"/>
                  </a:lnTo>
                  <a:lnTo>
                    <a:pt x="693" y="483"/>
                  </a:lnTo>
                  <a:lnTo>
                    <a:pt x="696" y="466"/>
                  </a:lnTo>
                  <a:lnTo>
                    <a:pt x="698" y="449"/>
                  </a:lnTo>
                  <a:lnTo>
                    <a:pt x="700" y="432"/>
                  </a:lnTo>
                  <a:lnTo>
                    <a:pt x="702" y="414"/>
                  </a:lnTo>
                  <a:lnTo>
                    <a:pt x="700" y="397"/>
                  </a:lnTo>
                  <a:lnTo>
                    <a:pt x="699" y="379"/>
                  </a:lnTo>
                  <a:lnTo>
                    <a:pt x="697" y="362"/>
                  </a:lnTo>
                  <a:lnTo>
                    <a:pt x="694" y="345"/>
                  </a:lnTo>
                  <a:lnTo>
                    <a:pt x="689" y="328"/>
                  </a:lnTo>
                  <a:lnTo>
                    <a:pt x="685" y="312"/>
                  </a:lnTo>
                  <a:lnTo>
                    <a:pt x="678" y="295"/>
                  </a:lnTo>
                  <a:lnTo>
                    <a:pt x="670" y="279"/>
                  </a:lnTo>
                  <a:lnTo>
                    <a:pt x="661" y="263"/>
                  </a:lnTo>
                  <a:lnTo>
                    <a:pt x="651" y="247"/>
                  </a:lnTo>
                  <a:lnTo>
                    <a:pt x="640" y="232"/>
                  </a:lnTo>
                  <a:lnTo>
                    <a:pt x="629" y="218"/>
                  </a:lnTo>
                  <a:lnTo>
                    <a:pt x="615" y="203"/>
                  </a:lnTo>
                  <a:lnTo>
                    <a:pt x="615" y="203"/>
                  </a:lnTo>
                  <a:lnTo>
                    <a:pt x="605" y="194"/>
                  </a:lnTo>
                  <a:lnTo>
                    <a:pt x="594" y="185"/>
                  </a:lnTo>
                  <a:lnTo>
                    <a:pt x="572" y="168"/>
                  </a:lnTo>
                  <a:lnTo>
                    <a:pt x="548" y="154"/>
                  </a:lnTo>
                  <a:lnTo>
                    <a:pt x="522" y="143"/>
                  </a:lnTo>
                  <a:lnTo>
                    <a:pt x="522" y="143"/>
                  </a:lnTo>
                  <a:close/>
                  <a:moveTo>
                    <a:pt x="411" y="173"/>
                  </a:moveTo>
                  <a:lnTo>
                    <a:pt x="411" y="173"/>
                  </a:lnTo>
                  <a:lnTo>
                    <a:pt x="436" y="174"/>
                  </a:lnTo>
                  <a:lnTo>
                    <a:pt x="459" y="177"/>
                  </a:lnTo>
                  <a:lnTo>
                    <a:pt x="481" y="183"/>
                  </a:lnTo>
                  <a:lnTo>
                    <a:pt x="503" y="191"/>
                  </a:lnTo>
                  <a:lnTo>
                    <a:pt x="525" y="201"/>
                  </a:lnTo>
                  <a:lnTo>
                    <a:pt x="544" y="214"/>
                  </a:lnTo>
                  <a:lnTo>
                    <a:pt x="562" y="227"/>
                  </a:lnTo>
                  <a:lnTo>
                    <a:pt x="580" y="242"/>
                  </a:lnTo>
                  <a:lnTo>
                    <a:pt x="594" y="259"/>
                  </a:lnTo>
                  <a:lnTo>
                    <a:pt x="608" y="278"/>
                  </a:lnTo>
                  <a:lnTo>
                    <a:pt x="621" y="297"/>
                  </a:lnTo>
                  <a:lnTo>
                    <a:pt x="631" y="317"/>
                  </a:lnTo>
                  <a:lnTo>
                    <a:pt x="639" y="340"/>
                  </a:lnTo>
                  <a:lnTo>
                    <a:pt x="645" y="363"/>
                  </a:lnTo>
                  <a:lnTo>
                    <a:pt x="648" y="386"/>
                  </a:lnTo>
                  <a:lnTo>
                    <a:pt x="649" y="411"/>
                  </a:lnTo>
                  <a:lnTo>
                    <a:pt x="649" y="411"/>
                  </a:lnTo>
                  <a:lnTo>
                    <a:pt x="648" y="435"/>
                  </a:lnTo>
                  <a:lnTo>
                    <a:pt x="645" y="459"/>
                  </a:lnTo>
                  <a:lnTo>
                    <a:pt x="639" y="482"/>
                  </a:lnTo>
                  <a:lnTo>
                    <a:pt x="631" y="503"/>
                  </a:lnTo>
                  <a:lnTo>
                    <a:pt x="621" y="524"/>
                  </a:lnTo>
                  <a:lnTo>
                    <a:pt x="608" y="543"/>
                  </a:lnTo>
                  <a:lnTo>
                    <a:pt x="594" y="562"/>
                  </a:lnTo>
                  <a:lnTo>
                    <a:pt x="580" y="579"/>
                  </a:lnTo>
                  <a:lnTo>
                    <a:pt x="562" y="595"/>
                  </a:lnTo>
                  <a:lnTo>
                    <a:pt x="544" y="608"/>
                  </a:lnTo>
                  <a:lnTo>
                    <a:pt x="525" y="620"/>
                  </a:lnTo>
                  <a:lnTo>
                    <a:pt x="503" y="630"/>
                  </a:lnTo>
                  <a:lnTo>
                    <a:pt x="481" y="638"/>
                  </a:lnTo>
                  <a:lnTo>
                    <a:pt x="459" y="644"/>
                  </a:lnTo>
                  <a:lnTo>
                    <a:pt x="436" y="647"/>
                  </a:lnTo>
                  <a:lnTo>
                    <a:pt x="411" y="648"/>
                  </a:lnTo>
                  <a:lnTo>
                    <a:pt x="411" y="648"/>
                  </a:lnTo>
                  <a:lnTo>
                    <a:pt x="387" y="647"/>
                  </a:lnTo>
                  <a:lnTo>
                    <a:pt x="363" y="644"/>
                  </a:lnTo>
                  <a:lnTo>
                    <a:pt x="340" y="638"/>
                  </a:lnTo>
                  <a:lnTo>
                    <a:pt x="318" y="630"/>
                  </a:lnTo>
                  <a:lnTo>
                    <a:pt x="298" y="620"/>
                  </a:lnTo>
                  <a:lnTo>
                    <a:pt x="278" y="608"/>
                  </a:lnTo>
                  <a:lnTo>
                    <a:pt x="259" y="595"/>
                  </a:lnTo>
                  <a:lnTo>
                    <a:pt x="243" y="579"/>
                  </a:lnTo>
                  <a:lnTo>
                    <a:pt x="227" y="562"/>
                  </a:lnTo>
                  <a:lnTo>
                    <a:pt x="213" y="543"/>
                  </a:lnTo>
                  <a:lnTo>
                    <a:pt x="202" y="524"/>
                  </a:lnTo>
                  <a:lnTo>
                    <a:pt x="191" y="503"/>
                  </a:lnTo>
                  <a:lnTo>
                    <a:pt x="184" y="482"/>
                  </a:lnTo>
                  <a:lnTo>
                    <a:pt x="178" y="459"/>
                  </a:lnTo>
                  <a:lnTo>
                    <a:pt x="174" y="435"/>
                  </a:lnTo>
                  <a:lnTo>
                    <a:pt x="173" y="411"/>
                  </a:lnTo>
                  <a:lnTo>
                    <a:pt x="173" y="411"/>
                  </a:lnTo>
                  <a:lnTo>
                    <a:pt x="174" y="386"/>
                  </a:lnTo>
                  <a:lnTo>
                    <a:pt x="178" y="363"/>
                  </a:lnTo>
                  <a:lnTo>
                    <a:pt x="184" y="340"/>
                  </a:lnTo>
                  <a:lnTo>
                    <a:pt x="191" y="317"/>
                  </a:lnTo>
                  <a:lnTo>
                    <a:pt x="202" y="297"/>
                  </a:lnTo>
                  <a:lnTo>
                    <a:pt x="213" y="278"/>
                  </a:lnTo>
                  <a:lnTo>
                    <a:pt x="227" y="259"/>
                  </a:lnTo>
                  <a:lnTo>
                    <a:pt x="243" y="242"/>
                  </a:lnTo>
                  <a:lnTo>
                    <a:pt x="259" y="227"/>
                  </a:lnTo>
                  <a:lnTo>
                    <a:pt x="278" y="214"/>
                  </a:lnTo>
                  <a:lnTo>
                    <a:pt x="298" y="201"/>
                  </a:lnTo>
                  <a:lnTo>
                    <a:pt x="318" y="191"/>
                  </a:lnTo>
                  <a:lnTo>
                    <a:pt x="340" y="183"/>
                  </a:lnTo>
                  <a:lnTo>
                    <a:pt x="363" y="177"/>
                  </a:lnTo>
                  <a:lnTo>
                    <a:pt x="387" y="174"/>
                  </a:lnTo>
                  <a:lnTo>
                    <a:pt x="411" y="173"/>
                  </a:lnTo>
                  <a:lnTo>
                    <a:pt x="411" y="173"/>
                  </a:lnTo>
                  <a:close/>
                  <a:moveTo>
                    <a:pt x="427" y="244"/>
                  </a:moveTo>
                  <a:lnTo>
                    <a:pt x="468" y="332"/>
                  </a:lnTo>
                  <a:lnTo>
                    <a:pt x="564" y="344"/>
                  </a:lnTo>
                  <a:lnTo>
                    <a:pt x="564" y="344"/>
                  </a:lnTo>
                  <a:lnTo>
                    <a:pt x="569" y="345"/>
                  </a:lnTo>
                  <a:lnTo>
                    <a:pt x="573" y="347"/>
                  </a:lnTo>
                  <a:lnTo>
                    <a:pt x="576" y="351"/>
                  </a:lnTo>
                  <a:lnTo>
                    <a:pt x="578" y="355"/>
                  </a:lnTo>
                  <a:lnTo>
                    <a:pt x="578" y="355"/>
                  </a:lnTo>
                  <a:lnTo>
                    <a:pt x="580" y="361"/>
                  </a:lnTo>
                  <a:lnTo>
                    <a:pt x="578" y="365"/>
                  </a:lnTo>
                  <a:lnTo>
                    <a:pt x="577" y="370"/>
                  </a:lnTo>
                  <a:lnTo>
                    <a:pt x="574" y="373"/>
                  </a:lnTo>
                  <a:lnTo>
                    <a:pt x="502" y="440"/>
                  </a:lnTo>
                  <a:lnTo>
                    <a:pt x="521" y="535"/>
                  </a:lnTo>
                  <a:lnTo>
                    <a:pt x="521" y="535"/>
                  </a:lnTo>
                  <a:lnTo>
                    <a:pt x="521" y="540"/>
                  </a:lnTo>
                  <a:lnTo>
                    <a:pt x="520" y="544"/>
                  </a:lnTo>
                  <a:lnTo>
                    <a:pt x="518" y="549"/>
                  </a:lnTo>
                  <a:lnTo>
                    <a:pt x="514" y="552"/>
                  </a:lnTo>
                  <a:lnTo>
                    <a:pt x="514" y="552"/>
                  </a:lnTo>
                  <a:lnTo>
                    <a:pt x="510" y="555"/>
                  </a:lnTo>
                  <a:lnTo>
                    <a:pt x="505" y="556"/>
                  </a:lnTo>
                  <a:lnTo>
                    <a:pt x="501" y="555"/>
                  </a:lnTo>
                  <a:lnTo>
                    <a:pt x="496" y="554"/>
                  </a:lnTo>
                  <a:lnTo>
                    <a:pt x="411" y="506"/>
                  </a:lnTo>
                  <a:lnTo>
                    <a:pt x="326" y="554"/>
                  </a:lnTo>
                  <a:lnTo>
                    <a:pt x="326" y="554"/>
                  </a:lnTo>
                  <a:lnTo>
                    <a:pt x="322" y="555"/>
                  </a:lnTo>
                  <a:lnTo>
                    <a:pt x="317" y="556"/>
                  </a:lnTo>
                  <a:lnTo>
                    <a:pt x="311" y="555"/>
                  </a:lnTo>
                  <a:lnTo>
                    <a:pt x="307" y="552"/>
                  </a:lnTo>
                  <a:lnTo>
                    <a:pt x="307" y="552"/>
                  </a:lnTo>
                  <a:lnTo>
                    <a:pt x="303" y="549"/>
                  </a:lnTo>
                  <a:lnTo>
                    <a:pt x="301" y="544"/>
                  </a:lnTo>
                  <a:lnTo>
                    <a:pt x="300" y="540"/>
                  </a:lnTo>
                  <a:lnTo>
                    <a:pt x="300" y="535"/>
                  </a:lnTo>
                  <a:lnTo>
                    <a:pt x="319" y="440"/>
                  </a:lnTo>
                  <a:lnTo>
                    <a:pt x="249" y="373"/>
                  </a:lnTo>
                  <a:lnTo>
                    <a:pt x="249" y="373"/>
                  </a:lnTo>
                  <a:lnTo>
                    <a:pt x="245" y="370"/>
                  </a:lnTo>
                  <a:lnTo>
                    <a:pt x="243" y="365"/>
                  </a:lnTo>
                  <a:lnTo>
                    <a:pt x="243" y="361"/>
                  </a:lnTo>
                  <a:lnTo>
                    <a:pt x="243" y="355"/>
                  </a:lnTo>
                  <a:lnTo>
                    <a:pt x="243" y="355"/>
                  </a:lnTo>
                  <a:lnTo>
                    <a:pt x="245" y="351"/>
                  </a:lnTo>
                  <a:lnTo>
                    <a:pt x="249" y="347"/>
                  </a:lnTo>
                  <a:lnTo>
                    <a:pt x="253" y="345"/>
                  </a:lnTo>
                  <a:lnTo>
                    <a:pt x="258" y="344"/>
                  </a:lnTo>
                  <a:lnTo>
                    <a:pt x="355" y="332"/>
                  </a:lnTo>
                  <a:lnTo>
                    <a:pt x="395" y="244"/>
                  </a:lnTo>
                  <a:lnTo>
                    <a:pt x="395" y="244"/>
                  </a:lnTo>
                  <a:lnTo>
                    <a:pt x="398" y="240"/>
                  </a:lnTo>
                  <a:lnTo>
                    <a:pt x="401" y="236"/>
                  </a:lnTo>
                  <a:lnTo>
                    <a:pt x="406" y="234"/>
                  </a:lnTo>
                  <a:lnTo>
                    <a:pt x="411" y="234"/>
                  </a:lnTo>
                  <a:lnTo>
                    <a:pt x="411" y="234"/>
                  </a:lnTo>
                  <a:lnTo>
                    <a:pt x="416" y="234"/>
                  </a:lnTo>
                  <a:lnTo>
                    <a:pt x="421" y="236"/>
                  </a:lnTo>
                  <a:lnTo>
                    <a:pt x="424" y="240"/>
                  </a:lnTo>
                  <a:lnTo>
                    <a:pt x="427" y="244"/>
                  </a:lnTo>
                  <a:lnTo>
                    <a:pt x="427" y="244"/>
                  </a:lnTo>
                  <a:close/>
                </a:path>
              </a:pathLst>
            </a:custGeom>
            <a:solidFill>
              <a:schemeClr val="bg1"/>
            </a:solidFill>
            <a:ln>
              <a:noFill/>
            </a:ln>
          </p:spPr>
          <p:txBody>
            <a:bodyPr vert="horz" wrap="square" lIns="121920" tIns="60960" rIns="121920" bIns="60960" numCol="1" anchor="t" anchorCtr="0" compatLnSpc="1"/>
            <a:lstStyle/>
            <a:p>
              <a:endParaRPr lang="ko-KR" altLang="en-US" sz="2135"/>
            </a:p>
          </p:txBody>
        </p:sp>
      </p:grpSp>
      <p:grpSp>
        <p:nvGrpSpPr>
          <p:cNvPr id="71" name="组合 70"/>
          <p:cNvGrpSpPr/>
          <p:nvPr/>
        </p:nvGrpSpPr>
        <p:grpSpPr>
          <a:xfrm>
            <a:off x="3892267" y="2566302"/>
            <a:ext cx="1951128" cy="2810955"/>
            <a:chOff x="3892267" y="3308021"/>
            <a:chExt cx="1951128" cy="2810955"/>
          </a:xfrm>
        </p:grpSpPr>
        <p:pic>
          <p:nvPicPr>
            <p:cNvPr id="48" name="그림 36"/>
            <p:cNvPicPr>
              <a:picLocks noChangeAspect="1"/>
            </p:cNvPicPr>
            <p:nvPr/>
          </p:nvPicPr>
          <p:blipFill>
            <a:blip r:embed="rId4">
              <a:extLst>
                <a:ext uri="{28A0092B-C50C-407E-A947-70E740481C1C}">
                  <a14:useLocalDpi xmlns:a14="http://schemas.microsoft.com/office/drawing/2010/main" val="0"/>
                </a:ext>
              </a:extLst>
            </a:blip>
            <a:srcRect l="4326" t="10550" r="4326" b="4909"/>
            <a:stretch>
              <a:fillRect/>
            </a:stretch>
          </p:blipFill>
          <p:spPr>
            <a:xfrm rot="5400000">
              <a:off x="3462353" y="3737935"/>
              <a:ext cx="2810955" cy="1951128"/>
            </a:xfrm>
            <a:prstGeom prst="rect">
              <a:avLst/>
            </a:prstGeom>
          </p:spPr>
        </p:pic>
        <p:grpSp>
          <p:nvGrpSpPr>
            <p:cNvPr id="58" name="그룹 21"/>
            <p:cNvGrpSpPr/>
            <p:nvPr/>
          </p:nvGrpSpPr>
          <p:grpSpPr>
            <a:xfrm>
              <a:off x="4292525" y="4869948"/>
              <a:ext cx="1297392" cy="914317"/>
              <a:chOff x="1035246" y="4801764"/>
              <a:chExt cx="1265348" cy="732305"/>
            </a:xfrm>
          </p:grpSpPr>
          <p:sp>
            <p:nvSpPr>
              <p:cNvPr id="59" name="Rectangle 3"/>
              <p:cNvSpPr txBox="1">
                <a:spLocks noChangeArrowheads="1"/>
              </p:cNvSpPr>
              <p:nvPr/>
            </p:nvSpPr>
            <p:spPr bwMode="auto">
              <a:xfrm>
                <a:off x="1035246" y="5016402"/>
                <a:ext cx="1265348" cy="517667"/>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zh-CN" altLang="en-US" sz="105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05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0" name="Rectangle 3"/>
              <p:cNvSpPr txBox="1">
                <a:spLocks noChangeArrowheads="1"/>
              </p:cNvSpPr>
              <p:nvPr/>
            </p:nvSpPr>
            <p:spPr bwMode="auto">
              <a:xfrm>
                <a:off x="1035246" y="4801764"/>
                <a:ext cx="1265348" cy="180824"/>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a:buNone/>
                  <a:defRPr lang="en-US" altLang="ko-KR" sz="200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a:buChar char="–"/>
                  <a:defRPr sz="2800">
                    <a:latin typeface="+mn-lt"/>
                    <a:ea typeface="+mn-ea"/>
                  </a:defRPr>
                </a:lvl2pPr>
                <a:lvl3pPr marL="1143000" indent="-228600" eaLnBrk="0" hangingPunct="0">
                  <a:spcBef>
                    <a:spcPct val="20000"/>
                  </a:spcBef>
                  <a:buFont typeface="Arial"/>
                  <a:buChar char="•"/>
                  <a:defRPr sz="2400">
                    <a:latin typeface="+mn-lt"/>
                    <a:ea typeface="+mn-ea"/>
                  </a:defRPr>
                </a:lvl3pPr>
                <a:lvl4pPr marL="1600200" indent="-228600" eaLnBrk="0" hangingPunct="0">
                  <a:spcBef>
                    <a:spcPct val="20000"/>
                  </a:spcBef>
                  <a:buFont typeface="Arial"/>
                  <a:buChar char="–"/>
                  <a:defRPr sz="2000">
                    <a:latin typeface="+mn-lt"/>
                    <a:ea typeface="+mn-ea"/>
                  </a:defRPr>
                </a:lvl4pPr>
                <a:lvl5pPr marL="2057400" indent="-228600" eaLnBrk="0" hangingPunct="0">
                  <a:spcBef>
                    <a:spcPct val="20000"/>
                  </a:spcBef>
                  <a:buFont typeface="Arial"/>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eaLnBrk="1" hangingPunct="1">
                  <a:defRPr/>
                </a:pPr>
                <a:r>
                  <a:rPr lang="zh-CN" altLang="en-US" sz="1465" b="1"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添加标题</a:t>
                </a:r>
                <a:endParaRPr lang="en-US" altLang="en-US" sz="1465" b="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70" name="Freeform 12"/>
            <p:cNvSpPr>
              <a:spLocks noEditPoints="1"/>
            </p:cNvSpPr>
            <p:nvPr/>
          </p:nvSpPr>
          <p:spPr bwMode="auto">
            <a:xfrm>
              <a:off x="4742241" y="4177105"/>
              <a:ext cx="410505" cy="500583"/>
            </a:xfrm>
            <a:custGeom>
              <a:gdLst>
                <a:gd name="T0" fmla="*/ 292 w 959"/>
                <a:gd name="T1" fmla="*/ 1 h 1168"/>
                <a:gd name="T2" fmla="*/ 918 w 959"/>
                <a:gd name="T3" fmla="*/ 9 h 1168"/>
                <a:gd name="T4" fmla="*/ 957 w 959"/>
                <a:gd name="T5" fmla="*/ 62 h 1168"/>
                <a:gd name="T6" fmla="*/ 950 w 959"/>
                <a:gd name="T7" fmla="*/ 1127 h 1168"/>
                <a:gd name="T8" fmla="*/ 896 w 959"/>
                <a:gd name="T9" fmla="*/ 1167 h 1168"/>
                <a:gd name="T10" fmla="*/ 40 w 959"/>
                <a:gd name="T11" fmla="*/ 1159 h 1168"/>
                <a:gd name="T12" fmla="*/ 1 w 959"/>
                <a:gd name="T13" fmla="*/ 1107 h 1168"/>
                <a:gd name="T14" fmla="*/ 9 w 959"/>
                <a:gd name="T15" fmla="*/ 270 h 1168"/>
                <a:gd name="T16" fmla="*/ 877 w 959"/>
                <a:gd name="T17" fmla="*/ 82 h 1168"/>
                <a:gd name="T18" fmla="*/ 304 w 959"/>
                <a:gd name="T19" fmla="*/ 324 h 1168"/>
                <a:gd name="T20" fmla="*/ 287 w 959"/>
                <a:gd name="T21" fmla="*/ 269 h 1168"/>
                <a:gd name="T22" fmla="*/ 377 w 959"/>
                <a:gd name="T23" fmla="*/ 900 h 1168"/>
                <a:gd name="T24" fmla="*/ 329 w 959"/>
                <a:gd name="T25" fmla="*/ 964 h 1168"/>
                <a:gd name="T26" fmla="*/ 235 w 959"/>
                <a:gd name="T27" fmla="*/ 983 h 1168"/>
                <a:gd name="T28" fmla="*/ 158 w 959"/>
                <a:gd name="T29" fmla="*/ 931 h 1168"/>
                <a:gd name="T30" fmla="*/ 139 w 959"/>
                <a:gd name="T31" fmla="*/ 836 h 1168"/>
                <a:gd name="T32" fmla="*/ 187 w 959"/>
                <a:gd name="T33" fmla="*/ 761 h 1168"/>
                <a:gd name="T34" fmla="*/ 205 w 959"/>
                <a:gd name="T35" fmla="*/ 657 h 1168"/>
                <a:gd name="T36" fmla="*/ 258 w 959"/>
                <a:gd name="T37" fmla="*/ 642 h 1168"/>
                <a:gd name="T38" fmla="*/ 343 w 959"/>
                <a:gd name="T39" fmla="*/ 470 h 1168"/>
                <a:gd name="T40" fmla="*/ 502 w 959"/>
                <a:gd name="T41" fmla="*/ 292 h 1168"/>
                <a:gd name="T42" fmla="*/ 531 w 959"/>
                <a:gd name="T43" fmla="*/ 265 h 1168"/>
                <a:gd name="T44" fmla="*/ 821 w 959"/>
                <a:gd name="T45" fmla="*/ 286 h 1168"/>
                <a:gd name="T46" fmla="*/ 805 w 959"/>
                <a:gd name="T47" fmla="*/ 509 h 1168"/>
                <a:gd name="T48" fmla="*/ 771 w 959"/>
                <a:gd name="T49" fmla="*/ 593 h 1168"/>
                <a:gd name="T50" fmla="*/ 717 w 959"/>
                <a:gd name="T51" fmla="*/ 738 h 1168"/>
                <a:gd name="T52" fmla="*/ 785 w 959"/>
                <a:gd name="T53" fmla="*/ 774 h 1168"/>
                <a:gd name="T54" fmla="*/ 822 w 959"/>
                <a:gd name="T55" fmla="*/ 861 h 1168"/>
                <a:gd name="T56" fmla="*/ 785 w 959"/>
                <a:gd name="T57" fmla="*/ 949 h 1168"/>
                <a:gd name="T58" fmla="*/ 699 w 959"/>
                <a:gd name="T59" fmla="*/ 986 h 1168"/>
                <a:gd name="T60" fmla="*/ 612 w 959"/>
                <a:gd name="T61" fmla="*/ 949 h 1168"/>
                <a:gd name="T62" fmla="*/ 505 w 959"/>
                <a:gd name="T63" fmla="*/ 930 h 1168"/>
                <a:gd name="T64" fmla="*/ 475 w 959"/>
                <a:gd name="T65" fmla="*/ 915 h 1168"/>
                <a:gd name="T66" fmla="*/ 415 w 959"/>
                <a:gd name="T67" fmla="*/ 452 h 1168"/>
                <a:gd name="T68" fmla="*/ 313 w 959"/>
                <a:gd name="T69" fmla="*/ 585 h 1168"/>
                <a:gd name="T70" fmla="*/ 346 w 959"/>
                <a:gd name="T71" fmla="*/ 674 h 1168"/>
                <a:gd name="T72" fmla="*/ 308 w 959"/>
                <a:gd name="T73" fmla="*/ 747 h 1168"/>
                <a:gd name="T74" fmla="*/ 365 w 959"/>
                <a:gd name="T75" fmla="*/ 796 h 1168"/>
                <a:gd name="T76" fmla="*/ 475 w 959"/>
                <a:gd name="T77" fmla="*/ 801 h 1168"/>
                <a:gd name="T78" fmla="*/ 577 w 959"/>
                <a:gd name="T79" fmla="*/ 850 h 1168"/>
                <a:gd name="T80" fmla="*/ 612 w 959"/>
                <a:gd name="T81" fmla="*/ 774 h 1168"/>
                <a:gd name="T82" fmla="*/ 680 w 959"/>
                <a:gd name="T83" fmla="*/ 616 h 1168"/>
                <a:gd name="T84" fmla="*/ 628 w 959"/>
                <a:gd name="T85" fmla="*/ 589 h 1168"/>
                <a:gd name="T86" fmla="*/ 514 w 959"/>
                <a:gd name="T87" fmla="*/ 507 h 1168"/>
                <a:gd name="T88" fmla="*/ 557 w 959"/>
                <a:gd name="T89" fmla="*/ 319 h 1168"/>
                <a:gd name="T90" fmla="*/ 719 w 959"/>
                <a:gd name="T91" fmla="*/ 795 h 1168"/>
                <a:gd name="T92" fmla="*/ 660 w 959"/>
                <a:gd name="T93" fmla="*/ 804 h 1168"/>
                <a:gd name="T94" fmla="*/ 630 w 959"/>
                <a:gd name="T95" fmla="*/ 868 h 1168"/>
                <a:gd name="T96" fmla="*/ 692 w 959"/>
                <a:gd name="T97" fmla="*/ 931 h 1168"/>
                <a:gd name="T98" fmla="*/ 756 w 959"/>
                <a:gd name="T99" fmla="*/ 900 h 1168"/>
                <a:gd name="T100" fmla="*/ 756 w 959"/>
                <a:gd name="T101" fmla="*/ 823 h 1168"/>
                <a:gd name="T102" fmla="*/ 267 w 959"/>
                <a:gd name="T103" fmla="*/ 792 h 1168"/>
                <a:gd name="T104" fmla="*/ 211 w 959"/>
                <a:gd name="T105" fmla="*/ 812 h 1168"/>
                <a:gd name="T106" fmla="*/ 197 w 959"/>
                <a:gd name="T107" fmla="*/ 889 h 1168"/>
                <a:gd name="T108" fmla="*/ 260 w 959"/>
                <a:gd name="T109" fmla="*/ 931 h 1168"/>
                <a:gd name="T110" fmla="*/ 328 w 959"/>
                <a:gd name="T111" fmla="*/ 875 h 1168"/>
                <a:gd name="T112" fmla="*/ 308 w 959"/>
                <a:gd name="T113" fmla="*/ 812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9" h="1168">
                  <a:moveTo>
                    <a:pt x="23" y="252"/>
                  </a:moveTo>
                  <a:lnTo>
                    <a:pt x="252" y="23"/>
                  </a:lnTo>
                  <a:lnTo>
                    <a:pt x="252" y="23"/>
                  </a:lnTo>
                  <a:lnTo>
                    <a:pt x="258" y="17"/>
                  </a:lnTo>
                  <a:lnTo>
                    <a:pt x="264" y="13"/>
                  </a:lnTo>
                  <a:lnTo>
                    <a:pt x="271" y="9"/>
                  </a:lnTo>
                  <a:lnTo>
                    <a:pt x="278" y="6"/>
                  </a:lnTo>
                  <a:lnTo>
                    <a:pt x="284" y="3"/>
                  </a:lnTo>
                  <a:lnTo>
                    <a:pt x="292" y="1"/>
                  </a:lnTo>
                  <a:lnTo>
                    <a:pt x="299" y="0"/>
                  </a:lnTo>
                  <a:lnTo>
                    <a:pt x="307" y="0"/>
                  </a:lnTo>
                  <a:lnTo>
                    <a:pt x="881" y="0"/>
                  </a:lnTo>
                  <a:lnTo>
                    <a:pt x="881" y="0"/>
                  </a:lnTo>
                  <a:lnTo>
                    <a:pt x="889" y="0"/>
                  </a:lnTo>
                  <a:lnTo>
                    <a:pt x="896" y="1"/>
                  </a:lnTo>
                  <a:lnTo>
                    <a:pt x="904" y="3"/>
                  </a:lnTo>
                  <a:lnTo>
                    <a:pt x="911" y="6"/>
                  </a:lnTo>
                  <a:lnTo>
                    <a:pt x="918" y="9"/>
                  </a:lnTo>
                  <a:lnTo>
                    <a:pt x="925" y="14"/>
                  </a:lnTo>
                  <a:lnTo>
                    <a:pt x="930" y="18"/>
                  </a:lnTo>
                  <a:lnTo>
                    <a:pt x="936" y="23"/>
                  </a:lnTo>
                  <a:lnTo>
                    <a:pt x="941" y="29"/>
                  </a:lnTo>
                  <a:lnTo>
                    <a:pt x="945" y="34"/>
                  </a:lnTo>
                  <a:lnTo>
                    <a:pt x="950" y="41"/>
                  </a:lnTo>
                  <a:lnTo>
                    <a:pt x="952" y="48"/>
                  </a:lnTo>
                  <a:lnTo>
                    <a:pt x="955" y="55"/>
                  </a:lnTo>
                  <a:lnTo>
                    <a:pt x="957" y="62"/>
                  </a:lnTo>
                  <a:lnTo>
                    <a:pt x="958" y="70"/>
                  </a:lnTo>
                  <a:lnTo>
                    <a:pt x="959" y="78"/>
                  </a:lnTo>
                  <a:lnTo>
                    <a:pt x="959" y="1091"/>
                  </a:lnTo>
                  <a:lnTo>
                    <a:pt x="959" y="1091"/>
                  </a:lnTo>
                  <a:lnTo>
                    <a:pt x="958" y="1099"/>
                  </a:lnTo>
                  <a:lnTo>
                    <a:pt x="957" y="1107"/>
                  </a:lnTo>
                  <a:lnTo>
                    <a:pt x="955" y="1114"/>
                  </a:lnTo>
                  <a:lnTo>
                    <a:pt x="952" y="1120"/>
                  </a:lnTo>
                  <a:lnTo>
                    <a:pt x="950" y="1127"/>
                  </a:lnTo>
                  <a:lnTo>
                    <a:pt x="945" y="1134"/>
                  </a:lnTo>
                  <a:lnTo>
                    <a:pt x="941" y="1140"/>
                  </a:lnTo>
                  <a:lnTo>
                    <a:pt x="936" y="1145"/>
                  </a:lnTo>
                  <a:lnTo>
                    <a:pt x="930" y="1150"/>
                  </a:lnTo>
                  <a:lnTo>
                    <a:pt x="925" y="1155"/>
                  </a:lnTo>
                  <a:lnTo>
                    <a:pt x="918" y="1159"/>
                  </a:lnTo>
                  <a:lnTo>
                    <a:pt x="911" y="1163"/>
                  </a:lnTo>
                  <a:lnTo>
                    <a:pt x="904" y="1165"/>
                  </a:lnTo>
                  <a:lnTo>
                    <a:pt x="896" y="1167"/>
                  </a:lnTo>
                  <a:lnTo>
                    <a:pt x="889" y="1168"/>
                  </a:lnTo>
                  <a:lnTo>
                    <a:pt x="881" y="1168"/>
                  </a:lnTo>
                  <a:lnTo>
                    <a:pt x="78" y="1168"/>
                  </a:lnTo>
                  <a:lnTo>
                    <a:pt x="78" y="1168"/>
                  </a:lnTo>
                  <a:lnTo>
                    <a:pt x="70" y="1168"/>
                  </a:lnTo>
                  <a:lnTo>
                    <a:pt x="62" y="1167"/>
                  </a:lnTo>
                  <a:lnTo>
                    <a:pt x="55" y="1165"/>
                  </a:lnTo>
                  <a:lnTo>
                    <a:pt x="47" y="1163"/>
                  </a:lnTo>
                  <a:lnTo>
                    <a:pt x="40" y="1159"/>
                  </a:lnTo>
                  <a:lnTo>
                    <a:pt x="34" y="1155"/>
                  </a:lnTo>
                  <a:lnTo>
                    <a:pt x="28" y="1150"/>
                  </a:lnTo>
                  <a:lnTo>
                    <a:pt x="23" y="1145"/>
                  </a:lnTo>
                  <a:lnTo>
                    <a:pt x="17" y="1140"/>
                  </a:lnTo>
                  <a:lnTo>
                    <a:pt x="13" y="1134"/>
                  </a:lnTo>
                  <a:lnTo>
                    <a:pt x="9" y="1127"/>
                  </a:lnTo>
                  <a:lnTo>
                    <a:pt x="6" y="1120"/>
                  </a:lnTo>
                  <a:lnTo>
                    <a:pt x="4" y="1114"/>
                  </a:lnTo>
                  <a:lnTo>
                    <a:pt x="1" y="1107"/>
                  </a:lnTo>
                  <a:lnTo>
                    <a:pt x="0" y="1099"/>
                  </a:lnTo>
                  <a:lnTo>
                    <a:pt x="0" y="1091"/>
                  </a:lnTo>
                  <a:lnTo>
                    <a:pt x="0" y="307"/>
                  </a:lnTo>
                  <a:lnTo>
                    <a:pt x="0" y="307"/>
                  </a:lnTo>
                  <a:lnTo>
                    <a:pt x="0" y="300"/>
                  </a:lnTo>
                  <a:lnTo>
                    <a:pt x="1" y="292"/>
                  </a:lnTo>
                  <a:lnTo>
                    <a:pt x="4" y="284"/>
                  </a:lnTo>
                  <a:lnTo>
                    <a:pt x="6" y="277"/>
                  </a:lnTo>
                  <a:lnTo>
                    <a:pt x="9" y="270"/>
                  </a:lnTo>
                  <a:lnTo>
                    <a:pt x="13" y="265"/>
                  </a:lnTo>
                  <a:lnTo>
                    <a:pt x="17" y="258"/>
                  </a:lnTo>
                  <a:lnTo>
                    <a:pt x="23" y="252"/>
                  </a:lnTo>
                  <a:lnTo>
                    <a:pt x="23" y="252"/>
                  </a:lnTo>
                  <a:close/>
                  <a:moveTo>
                    <a:pt x="279" y="329"/>
                  </a:moveTo>
                  <a:lnTo>
                    <a:pt x="82" y="329"/>
                  </a:lnTo>
                  <a:lnTo>
                    <a:pt x="82" y="1086"/>
                  </a:lnTo>
                  <a:lnTo>
                    <a:pt x="877" y="1086"/>
                  </a:lnTo>
                  <a:lnTo>
                    <a:pt x="877" y="82"/>
                  </a:lnTo>
                  <a:lnTo>
                    <a:pt x="343" y="82"/>
                  </a:lnTo>
                  <a:lnTo>
                    <a:pt x="343" y="266"/>
                  </a:lnTo>
                  <a:lnTo>
                    <a:pt x="343" y="266"/>
                  </a:lnTo>
                  <a:lnTo>
                    <a:pt x="340" y="278"/>
                  </a:lnTo>
                  <a:lnTo>
                    <a:pt x="337" y="291"/>
                  </a:lnTo>
                  <a:lnTo>
                    <a:pt x="331" y="301"/>
                  </a:lnTo>
                  <a:lnTo>
                    <a:pt x="323" y="310"/>
                  </a:lnTo>
                  <a:lnTo>
                    <a:pt x="314" y="318"/>
                  </a:lnTo>
                  <a:lnTo>
                    <a:pt x="304" y="324"/>
                  </a:lnTo>
                  <a:lnTo>
                    <a:pt x="291" y="327"/>
                  </a:lnTo>
                  <a:lnTo>
                    <a:pt x="279" y="329"/>
                  </a:lnTo>
                  <a:lnTo>
                    <a:pt x="279" y="329"/>
                  </a:lnTo>
                  <a:close/>
                  <a:moveTo>
                    <a:pt x="119" y="274"/>
                  </a:moveTo>
                  <a:lnTo>
                    <a:pt x="279" y="274"/>
                  </a:lnTo>
                  <a:lnTo>
                    <a:pt x="279" y="274"/>
                  </a:lnTo>
                  <a:lnTo>
                    <a:pt x="282" y="274"/>
                  </a:lnTo>
                  <a:lnTo>
                    <a:pt x="286" y="272"/>
                  </a:lnTo>
                  <a:lnTo>
                    <a:pt x="287" y="269"/>
                  </a:lnTo>
                  <a:lnTo>
                    <a:pt x="288" y="266"/>
                  </a:lnTo>
                  <a:lnTo>
                    <a:pt x="288" y="104"/>
                  </a:lnTo>
                  <a:lnTo>
                    <a:pt x="119" y="274"/>
                  </a:lnTo>
                  <a:lnTo>
                    <a:pt x="119" y="274"/>
                  </a:lnTo>
                  <a:close/>
                  <a:moveTo>
                    <a:pt x="475" y="881"/>
                  </a:moveTo>
                  <a:lnTo>
                    <a:pt x="381" y="881"/>
                  </a:lnTo>
                  <a:lnTo>
                    <a:pt x="381" y="881"/>
                  </a:lnTo>
                  <a:lnTo>
                    <a:pt x="379" y="891"/>
                  </a:lnTo>
                  <a:lnTo>
                    <a:pt x="377" y="900"/>
                  </a:lnTo>
                  <a:lnTo>
                    <a:pt x="373" y="909"/>
                  </a:lnTo>
                  <a:lnTo>
                    <a:pt x="370" y="918"/>
                  </a:lnTo>
                  <a:lnTo>
                    <a:pt x="364" y="926"/>
                  </a:lnTo>
                  <a:lnTo>
                    <a:pt x="360" y="934"/>
                  </a:lnTo>
                  <a:lnTo>
                    <a:pt x="354" y="942"/>
                  </a:lnTo>
                  <a:lnTo>
                    <a:pt x="347" y="949"/>
                  </a:lnTo>
                  <a:lnTo>
                    <a:pt x="347" y="949"/>
                  </a:lnTo>
                  <a:lnTo>
                    <a:pt x="338" y="957"/>
                  </a:lnTo>
                  <a:lnTo>
                    <a:pt x="329" y="964"/>
                  </a:lnTo>
                  <a:lnTo>
                    <a:pt x="319" y="971"/>
                  </a:lnTo>
                  <a:lnTo>
                    <a:pt x="308" y="975"/>
                  </a:lnTo>
                  <a:lnTo>
                    <a:pt x="297" y="980"/>
                  </a:lnTo>
                  <a:lnTo>
                    <a:pt x="284" y="983"/>
                  </a:lnTo>
                  <a:lnTo>
                    <a:pt x="273" y="985"/>
                  </a:lnTo>
                  <a:lnTo>
                    <a:pt x="260" y="986"/>
                  </a:lnTo>
                  <a:lnTo>
                    <a:pt x="260" y="986"/>
                  </a:lnTo>
                  <a:lnTo>
                    <a:pt x="248" y="985"/>
                  </a:lnTo>
                  <a:lnTo>
                    <a:pt x="235" y="983"/>
                  </a:lnTo>
                  <a:lnTo>
                    <a:pt x="224" y="980"/>
                  </a:lnTo>
                  <a:lnTo>
                    <a:pt x="212" y="975"/>
                  </a:lnTo>
                  <a:lnTo>
                    <a:pt x="201" y="971"/>
                  </a:lnTo>
                  <a:lnTo>
                    <a:pt x="191" y="964"/>
                  </a:lnTo>
                  <a:lnTo>
                    <a:pt x="182" y="957"/>
                  </a:lnTo>
                  <a:lnTo>
                    <a:pt x="173" y="949"/>
                  </a:lnTo>
                  <a:lnTo>
                    <a:pt x="173" y="949"/>
                  </a:lnTo>
                  <a:lnTo>
                    <a:pt x="165" y="940"/>
                  </a:lnTo>
                  <a:lnTo>
                    <a:pt x="158" y="931"/>
                  </a:lnTo>
                  <a:lnTo>
                    <a:pt x="152" y="921"/>
                  </a:lnTo>
                  <a:lnTo>
                    <a:pt x="146" y="909"/>
                  </a:lnTo>
                  <a:lnTo>
                    <a:pt x="143" y="898"/>
                  </a:lnTo>
                  <a:lnTo>
                    <a:pt x="139" y="886"/>
                  </a:lnTo>
                  <a:lnTo>
                    <a:pt x="137" y="874"/>
                  </a:lnTo>
                  <a:lnTo>
                    <a:pt x="137" y="861"/>
                  </a:lnTo>
                  <a:lnTo>
                    <a:pt x="137" y="861"/>
                  </a:lnTo>
                  <a:lnTo>
                    <a:pt x="137" y="849"/>
                  </a:lnTo>
                  <a:lnTo>
                    <a:pt x="139" y="836"/>
                  </a:lnTo>
                  <a:lnTo>
                    <a:pt x="143" y="825"/>
                  </a:lnTo>
                  <a:lnTo>
                    <a:pt x="146" y="813"/>
                  </a:lnTo>
                  <a:lnTo>
                    <a:pt x="152" y="802"/>
                  </a:lnTo>
                  <a:lnTo>
                    <a:pt x="158" y="792"/>
                  </a:lnTo>
                  <a:lnTo>
                    <a:pt x="165" y="783"/>
                  </a:lnTo>
                  <a:lnTo>
                    <a:pt x="173" y="774"/>
                  </a:lnTo>
                  <a:lnTo>
                    <a:pt x="173" y="774"/>
                  </a:lnTo>
                  <a:lnTo>
                    <a:pt x="179" y="767"/>
                  </a:lnTo>
                  <a:lnTo>
                    <a:pt x="187" y="761"/>
                  </a:lnTo>
                  <a:lnTo>
                    <a:pt x="195" y="755"/>
                  </a:lnTo>
                  <a:lnTo>
                    <a:pt x="203" y="751"/>
                  </a:lnTo>
                  <a:lnTo>
                    <a:pt x="212" y="747"/>
                  </a:lnTo>
                  <a:lnTo>
                    <a:pt x="222" y="744"/>
                  </a:lnTo>
                  <a:lnTo>
                    <a:pt x="231" y="740"/>
                  </a:lnTo>
                  <a:lnTo>
                    <a:pt x="241" y="738"/>
                  </a:lnTo>
                  <a:lnTo>
                    <a:pt x="206" y="662"/>
                  </a:lnTo>
                  <a:lnTo>
                    <a:pt x="206" y="662"/>
                  </a:lnTo>
                  <a:lnTo>
                    <a:pt x="205" y="657"/>
                  </a:lnTo>
                  <a:lnTo>
                    <a:pt x="203" y="653"/>
                  </a:lnTo>
                  <a:lnTo>
                    <a:pt x="205" y="647"/>
                  </a:lnTo>
                  <a:lnTo>
                    <a:pt x="206" y="642"/>
                  </a:lnTo>
                  <a:lnTo>
                    <a:pt x="209" y="639"/>
                  </a:lnTo>
                  <a:lnTo>
                    <a:pt x="214" y="636"/>
                  </a:lnTo>
                  <a:lnTo>
                    <a:pt x="220" y="634"/>
                  </a:lnTo>
                  <a:lnTo>
                    <a:pt x="227" y="636"/>
                  </a:lnTo>
                  <a:lnTo>
                    <a:pt x="258" y="642"/>
                  </a:lnTo>
                  <a:lnTo>
                    <a:pt x="258" y="642"/>
                  </a:lnTo>
                  <a:lnTo>
                    <a:pt x="264" y="617"/>
                  </a:lnTo>
                  <a:lnTo>
                    <a:pt x="272" y="593"/>
                  </a:lnTo>
                  <a:lnTo>
                    <a:pt x="280" y="570"/>
                  </a:lnTo>
                  <a:lnTo>
                    <a:pt x="290" y="548"/>
                  </a:lnTo>
                  <a:lnTo>
                    <a:pt x="302" y="527"/>
                  </a:lnTo>
                  <a:lnTo>
                    <a:pt x="314" y="507"/>
                  </a:lnTo>
                  <a:lnTo>
                    <a:pt x="328" y="487"/>
                  </a:lnTo>
                  <a:lnTo>
                    <a:pt x="343" y="470"/>
                  </a:lnTo>
                  <a:lnTo>
                    <a:pt x="343" y="470"/>
                  </a:lnTo>
                  <a:lnTo>
                    <a:pt x="360" y="452"/>
                  </a:lnTo>
                  <a:lnTo>
                    <a:pt x="378" y="436"/>
                  </a:lnTo>
                  <a:lnTo>
                    <a:pt x="396" y="421"/>
                  </a:lnTo>
                  <a:lnTo>
                    <a:pt x="416" y="407"/>
                  </a:lnTo>
                  <a:lnTo>
                    <a:pt x="436" y="396"/>
                  </a:lnTo>
                  <a:lnTo>
                    <a:pt x="458" y="386"/>
                  </a:lnTo>
                  <a:lnTo>
                    <a:pt x="480" y="378"/>
                  </a:lnTo>
                  <a:lnTo>
                    <a:pt x="502" y="372"/>
                  </a:lnTo>
                  <a:lnTo>
                    <a:pt x="502" y="292"/>
                  </a:lnTo>
                  <a:lnTo>
                    <a:pt x="502" y="292"/>
                  </a:lnTo>
                  <a:lnTo>
                    <a:pt x="502" y="286"/>
                  </a:lnTo>
                  <a:lnTo>
                    <a:pt x="505" y="282"/>
                  </a:lnTo>
                  <a:lnTo>
                    <a:pt x="507" y="277"/>
                  </a:lnTo>
                  <a:lnTo>
                    <a:pt x="512" y="273"/>
                  </a:lnTo>
                  <a:lnTo>
                    <a:pt x="516" y="269"/>
                  </a:lnTo>
                  <a:lnTo>
                    <a:pt x="521" y="267"/>
                  </a:lnTo>
                  <a:lnTo>
                    <a:pt x="526" y="266"/>
                  </a:lnTo>
                  <a:lnTo>
                    <a:pt x="531" y="265"/>
                  </a:lnTo>
                  <a:lnTo>
                    <a:pt x="795" y="265"/>
                  </a:lnTo>
                  <a:lnTo>
                    <a:pt x="795" y="265"/>
                  </a:lnTo>
                  <a:lnTo>
                    <a:pt x="800" y="266"/>
                  </a:lnTo>
                  <a:lnTo>
                    <a:pt x="805" y="267"/>
                  </a:lnTo>
                  <a:lnTo>
                    <a:pt x="809" y="269"/>
                  </a:lnTo>
                  <a:lnTo>
                    <a:pt x="814" y="273"/>
                  </a:lnTo>
                  <a:lnTo>
                    <a:pt x="817" y="277"/>
                  </a:lnTo>
                  <a:lnTo>
                    <a:pt x="820" y="282"/>
                  </a:lnTo>
                  <a:lnTo>
                    <a:pt x="821" y="286"/>
                  </a:lnTo>
                  <a:lnTo>
                    <a:pt x="822" y="292"/>
                  </a:lnTo>
                  <a:lnTo>
                    <a:pt x="822" y="484"/>
                  </a:lnTo>
                  <a:lnTo>
                    <a:pt x="822" y="484"/>
                  </a:lnTo>
                  <a:lnTo>
                    <a:pt x="821" y="489"/>
                  </a:lnTo>
                  <a:lnTo>
                    <a:pt x="820" y="494"/>
                  </a:lnTo>
                  <a:lnTo>
                    <a:pt x="817" y="499"/>
                  </a:lnTo>
                  <a:lnTo>
                    <a:pt x="814" y="503"/>
                  </a:lnTo>
                  <a:lnTo>
                    <a:pt x="809" y="507"/>
                  </a:lnTo>
                  <a:lnTo>
                    <a:pt x="805" y="509"/>
                  </a:lnTo>
                  <a:lnTo>
                    <a:pt x="800" y="511"/>
                  </a:lnTo>
                  <a:lnTo>
                    <a:pt x="795" y="511"/>
                  </a:lnTo>
                  <a:lnTo>
                    <a:pt x="708" y="511"/>
                  </a:lnTo>
                  <a:lnTo>
                    <a:pt x="708" y="511"/>
                  </a:lnTo>
                  <a:lnTo>
                    <a:pt x="710" y="513"/>
                  </a:lnTo>
                  <a:lnTo>
                    <a:pt x="766" y="584"/>
                  </a:lnTo>
                  <a:lnTo>
                    <a:pt x="766" y="584"/>
                  </a:lnTo>
                  <a:lnTo>
                    <a:pt x="768" y="588"/>
                  </a:lnTo>
                  <a:lnTo>
                    <a:pt x="771" y="593"/>
                  </a:lnTo>
                  <a:lnTo>
                    <a:pt x="771" y="598"/>
                  </a:lnTo>
                  <a:lnTo>
                    <a:pt x="771" y="604"/>
                  </a:lnTo>
                  <a:lnTo>
                    <a:pt x="767" y="608"/>
                  </a:lnTo>
                  <a:lnTo>
                    <a:pt x="764" y="613"/>
                  </a:lnTo>
                  <a:lnTo>
                    <a:pt x="758" y="615"/>
                  </a:lnTo>
                  <a:lnTo>
                    <a:pt x="751" y="616"/>
                  </a:lnTo>
                  <a:lnTo>
                    <a:pt x="717" y="616"/>
                  </a:lnTo>
                  <a:lnTo>
                    <a:pt x="717" y="738"/>
                  </a:lnTo>
                  <a:lnTo>
                    <a:pt x="717" y="738"/>
                  </a:lnTo>
                  <a:lnTo>
                    <a:pt x="726" y="740"/>
                  </a:lnTo>
                  <a:lnTo>
                    <a:pt x="736" y="743"/>
                  </a:lnTo>
                  <a:lnTo>
                    <a:pt x="745" y="746"/>
                  </a:lnTo>
                  <a:lnTo>
                    <a:pt x="755" y="751"/>
                  </a:lnTo>
                  <a:lnTo>
                    <a:pt x="763" y="755"/>
                  </a:lnTo>
                  <a:lnTo>
                    <a:pt x="771" y="761"/>
                  </a:lnTo>
                  <a:lnTo>
                    <a:pt x="779" y="767"/>
                  </a:lnTo>
                  <a:lnTo>
                    <a:pt x="785" y="774"/>
                  </a:lnTo>
                  <a:lnTo>
                    <a:pt x="785" y="774"/>
                  </a:lnTo>
                  <a:lnTo>
                    <a:pt x="793" y="783"/>
                  </a:lnTo>
                  <a:lnTo>
                    <a:pt x="800" y="792"/>
                  </a:lnTo>
                  <a:lnTo>
                    <a:pt x="807" y="802"/>
                  </a:lnTo>
                  <a:lnTo>
                    <a:pt x="812" y="813"/>
                  </a:lnTo>
                  <a:lnTo>
                    <a:pt x="816" y="825"/>
                  </a:lnTo>
                  <a:lnTo>
                    <a:pt x="820" y="836"/>
                  </a:lnTo>
                  <a:lnTo>
                    <a:pt x="821" y="849"/>
                  </a:lnTo>
                  <a:lnTo>
                    <a:pt x="822" y="861"/>
                  </a:lnTo>
                  <a:lnTo>
                    <a:pt x="822" y="861"/>
                  </a:lnTo>
                  <a:lnTo>
                    <a:pt x="821" y="874"/>
                  </a:lnTo>
                  <a:lnTo>
                    <a:pt x="820" y="886"/>
                  </a:lnTo>
                  <a:lnTo>
                    <a:pt x="816" y="898"/>
                  </a:lnTo>
                  <a:lnTo>
                    <a:pt x="812" y="909"/>
                  </a:lnTo>
                  <a:lnTo>
                    <a:pt x="807" y="921"/>
                  </a:lnTo>
                  <a:lnTo>
                    <a:pt x="800" y="931"/>
                  </a:lnTo>
                  <a:lnTo>
                    <a:pt x="793" y="940"/>
                  </a:lnTo>
                  <a:lnTo>
                    <a:pt x="785" y="949"/>
                  </a:lnTo>
                  <a:lnTo>
                    <a:pt x="785" y="949"/>
                  </a:lnTo>
                  <a:lnTo>
                    <a:pt x="777" y="957"/>
                  </a:lnTo>
                  <a:lnTo>
                    <a:pt x="767" y="964"/>
                  </a:lnTo>
                  <a:lnTo>
                    <a:pt x="757" y="971"/>
                  </a:lnTo>
                  <a:lnTo>
                    <a:pt x="747" y="975"/>
                  </a:lnTo>
                  <a:lnTo>
                    <a:pt x="735" y="980"/>
                  </a:lnTo>
                  <a:lnTo>
                    <a:pt x="724" y="983"/>
                  </a:lnTo>
                  <a:lnTo>
                    <a:pt x="711" y="985"/>
                  </a:lnTo>
                  <a:lnTo>
                    <a:pt x="699" y="986"/>
                  </a:lnTo>
                  <a:lnTo>
                    <a:pt x="699" y="986"/>
                  </a:lnTo>
                  <a:lnTo>
                    <a:pt x="686" y="985"/>
                  </a:lnTo>
                  <a:lnTo>
                    <a:pt x="674" y="983"/>
                  </a:lnTo>
                  <a:lnTo>
                    <a:pt x="662" y="980"/>
                  </a:lnTo>
                  <a:lnTo>
                    <a:pt x="651" y="975"/>
                  </a:lnTo>
                  <a:lnTo>
                    <a:pt x="640" y="971"/>
                  </a:lnTo>
                  <a:lnTo>
                    <a:pt x="630" y="964"/>
                  </a:lnTo>
                  <a:lnTo>
                    <a:pt x="620" y="957"/>
                  </a:lnTo>
                  <a:lnTo>
                    <a:pt x="612" y="949"/>
                  </a:lnTo>
                  <a:lnTo>
                    <a:pt x="612" y="949"/>
                  </a:lnTo>
                  <a:lnTo>
                    <a:pt x="605" y="941"/>
                  </a:lnTo>
                  <a:lnTo>
                    <a:pt x="598" y="933"/>
                  </a:lnTo>
                  <a:lnTo>
                    <a:pt x="593" y="925"/>
                  </a:lnTo>
                  <a:lnTo>
                    <a:pt x="588" y="915"/>
                  </a:lnTo>
                  <a:lnTo>
                    <a:pt x="583" y="906"/>
                  </a:lnTo>
                  <a:lnTo>
                    <a:pt x="580" y="896"/>
                  </a:lnTo>
                  <a:lnTo>
                    <a:pt x="578" y="885"/>
                  </a:lnTo>
                  <a:lnTo>
                    <a:pt x="577" y="875"/>
                  </a:lnTo>
                  <a:lnTo>
                    <a:pt x="505" y="930"/>
                  </a:lnTo>
                  <a:lnTo>
                    <a:pt x="505" y="930"/>
                  </a:lnTo>
                  <a:lnTo>
                    <a:pt x="500" y="933"/>
                  </a:lnTo>
                  <a:lnTo>
                    <a:pt x="496" y="936"/>
                  </a:lnTo>
                  <a:lnTo>
                    <a:pt x="491" y="936"/>
                  </a:lnTo>
                  <a:lnTo>
                    <a:pt x="486" y="934"/>
                  </a:lnTo>
                  <a:lnTo>
                    <a:pt x="482" y="932"/>
                  </a:lnTo>
                  <a:lnTo>
                    <a:pt x="478" y="929"/>
                  </a:lnTo>
                  <a:lnTo>
                    <a:pt x="476" y="923"/>
                  </a:lnTo>
                  <a:lnTo>
                    <a:pt x="475" y="915"/>
                  </a:lnTo>
                  <a:lnTo>
                    <a:pt x="475" y="881"/>
                  </a:lnTo>
                  <a:lnTo>
                    <a:pt x="475" y="881"/>
                  </a:lnTo>
                  <a:close/>
                  <a:moveTo>
                    <a:pt x="502" y="410"/>
                  </a:moveTo>
                  <a:lnTo>
                    <a:pt x="502" y="410"/>
                  </a:lnTo>
                  <a:lnTo>
                    <a:pt x="483" y="415"/>
                  </a:lnTo>
                  <a:lnTo>
                    <a:pt x="466" y="422"/>
                  </a:lnTo>
                  <a:lnTo>
                    <a:pt x="448" y="431"/>
                  </a:lnTo>
                  <a:lnTo>
                    <a:pt x="430" y="442"/>
                  </a:lnTo>
                  <a:lnTo>
                    <a:pt x="415" y="452"/>
                  </a:lnTo>
                  <a:lnTo>
                    <a:pt x="400" y="464"/>
                  </a:lnTo>
                  <a:lnTo>
                    <a:pt x="384" y="479"/>
                  </a:lnTo>
                  <a:lnTo>
                    <a:pt x="370" y="494"/>
                  </a:lnTo>
                  <a:lnTo>
                    <a:pt x="370" y="494"/>
                  </a:lnTo>
                  <a:lnTo>
                    <a:pt x="356" y="510"/>
                  </a:lnTo>
                  <a:lnTo>
                    <a:pt x="344" y="527"/>
                  </a:lnTo>
                  <a:lnTo>
                    <a:pt x="332" y="545"/>
                  </a:lnTo>
                  <a:lnTo>
                    <a:pt x="322" y="565"/>
                  </a:lnTo>
                  <a:lnTo>
                    <a:pt x="313" y="585"/>
                  </a:lnTo>
                  <a:lnTo>
                    <a:pt x="305" y="606"/>
                  </a:lnTo>
                  <a:lnTo>
                    <a:pt x="298" y="628"/>
                  </a:lnTo>
                  <a:lnTo>
                    <a:pt x="294" y="650"/>
                  </a:lnTo>
                  <a:lnTo>
                    <a:pt x="331" y="659"/>
                  </a:lnTo>
                  <a:lnTo>
                    <a:pt x="331" y="659"/>
                  </a:lnTo>
                  <a:lnTo>
                    <a:pt x="337" y="662"/>
                  </a:lnTo>
                  <a:lnTo>
                    <a:pt x="341" y="665"/>
                  </a:lnTo>
                  <a:lnTo>
                    <a:pt x="344" y="670"/>
                  </a:lnTo>
                  <a:lnTo>
                    <a:pt x="346" y="674"/>
                  </a:lnTo>
                  <a:lnTo>
                    <a:pt x="345" y="679"/>
                  </a:lnTo>
                  <a:lnTo>
                    <a:pt x="344" y="685"/>
                  </a:lnTo>
                  <a:lnTo>
                    <a:pt x="341" y="689"/>
                  </a:lnTo>
                  <a:lnTo>
                    <a:pt x="338" y="693"/>
                  </a:lnTo>
                  <a:lnTo>
                    <a:pt x="282" y="739"/>
                  </a:lnTo>
                  <a:lnTo>
                    <a:pt x="282" y="739"/>
                  </a:lnTo>
                  <a:lnTo>
                    <a:pt x="291" y="742"/>
                  </a:lnTo>
                  <a:lnTo>
                    <a:pt x="300" y="744"/>
                  </a:lnTo>
                  <a:lnTo>
                    <a:pt x="308" y="747"/>
                  </a:lnTo>
                  <a:lnTo>
                    <a:pt x="317" y="752"/>
                  </a:lnTo>
                  <a:lnTo>
                    <a:pt x="325" y="756"/>
                  </a:lnTo>
                  <a:lnTo>
                    <a:pt x="333" y="761"/>
                  </a:lnTo>
                  <a:lnTo>
                    <a:pt x="340" y="767"/>
                  </a:lnTo>
                  <a:lnTo>
                    <a:pt x="347" y="774"/>
                  </a:lnTo>
                  <a:lnTo>
                    <a:pt x="347" y="774"/>
                  </a:lnTo>
                  <a:lnTo>
                    <a:pt x="354" y="780"/>
                  </a:lnTo>
                  <a:lnTo>
                    <a:pt x="360" y="788"/>
                  </a:lnTo>
                  <a:lnTo>
                    <a:pt x="365" y="796"/>
                  </a:lnTo>
                  <a:lnTo>
                    <a:pt x="370" y="805"/>
                  </a:lnTo>
                  <a:lnTo>
                    <a:pt x="375" y="815"/>
                  </a:lnTo>
                  <a:lnTo>
                    <a:pt x="378" y="824"/>
                  </a:lnTo>
                  <a:lnTo>
                    <a:pt x="380" y="834"/>
                  </a:lnTo>
                  <a:lnTo>
                    <a:pt x="381" y="844"/>
                  </a:lnTo>
                  <a:lnTo>
                    <a:pt x="475" y="844"/>
                  </a:lnTo>
                  <a:lnTo>
                    <a:pt x="475" y="808"/>
                  </a:lnTo>
                  <a:lnTo>
                    <a:pt x="475" y="808"/>
                  </a:lnTo>
                  <a:lnTo>
                    <a:pt x="475" y="801"/>
                  </a:lnTo>
                  <a:lnTo>
                    <a:pt x="477" y="796"/>
                  </a:lnTo>
                  <a:lnTo>
                    <a:pt x="481" y="793"/>
                  </a:lnTo>
                  <a:lnTo>
                    <a:pt x="485" y="791"/>
                  </a:lnTo>
                  <a:lnTo>
                    <a:pt x="490" y="790"/>
                  </a:lnTo>
                  <a:lnTo>
                    <a:pt x="496" y="790"/>
                  </a:lnTo>
                  <a:lnTo>
                    <a:pt x="500" y="792"/>
                  </a:lnTo>
                  <a:lnTo>
                    <a:pt x="505" y="794"/>
                  </a:lnTo>
                  <a:lnTo>
                    <a:pt x="577" y="850"/>
                  </a:lnTo>
                  <a:lnTo>
                    <a:pt x="577" y="850"/>
                  </a:lnTo>
                  <a:lnTo>
                    <a:pt x="578" y="839"/>
                  </a:lnTo>
                  <a:lnTo>
                    <a:pt x="580" y="828"/>
                  </a:lnTo>
                  <a:lnTo>
                    <a:pt x="583" y="818"/>
                  </a:lnTo>
                  <a:lnTo>
                    <a:pt x="588" y="808"/>
                  </a:lnTo>
                  <a:lnTo>
                    <a:pt x="593" y="799"/>
                  </a:lnTo>
                  <a:lnTo>
                    <a:pt x="598" y="790"/>
                  </a:lnTo>
                  <a:lnTo>
                    <a:pt x="604" y="782"/>
                  </a:lnTo>
                  <a:lnTo>
                    <a:pt x="612" y="774"/>
                  </a:lnTo>
                  <a:lnTo>
                    <a:pt x="612" y="774"/>
                  </a:lnTo>
                  <a:lnTo>
                    <a:pt x="619" y="767"/>
                  </a:lnTo>
                  <a:lnTo>
                    <a:pt x="627" y="761"/>
                  </a:lnTo>
                  <a:lnTo>
                    <a:pt x="635" y="755"/>
                  </a:lnTo>
                  <a:lnTo>
                    <a:pt x="643" y="751"/>
                  </a:lnTo>
                  <a:lnTo>
                    <a:pt x="652" y="746"/>
                  </a:lnTo>
                  <a:lnTo>
                    <a:pt x="661" y="743"/>
                  </a:lnTo>
                  <a:lnTo>
                    <a:pt x="670" y="740"/>
                  </a:lnTo>
                  <a:lnTo>
                    <a:pt x="680" y="738"/>
                  </a:lnTo>
                  <a:lnTo>
                    <a:pt x="680" y="616"/>
                  </a:lnTo>
                  <a:lnTo>
                    <a:pt x="644" y="616"/>
                  </a:lnTo>
                  <a:lnTo>
                    <a:pt x="644" y="616"/>
                  </a:lnTo>
                  <a:lnTo>
                    <a:pt x="638" y="615"/>
                  </a:lnTo>
                  <a:lnTo>
                    <a:pt x="632" y="613"/>
                  </a:lnTo>
                  <a:lnTo>
                    <a:pt x="629" y="609"/>
                  </a:lnTo>
                  <a:lnTo>
                    <a:pt x="627" y="605"/>
                  </a:lnTo>
                  <a:lnTo>
                    <a:pt x="627" y="599"/>
                  </a:lnTo>
                  <a:lnTo>
                    <a:pt x="627" y="593"/>
                  </a:lnTo>
                  <a:lnTo>
                    <a:pt x="628" y="589"/>
                  </a:lnTo>
                  <a:lnTo>
                    <a:pt x="631" y="584"/>
                  </a:lnTo>
                  <a:lnTo>
                    <a:pt x="686" y="513"/>
                  </a:lnTo>
                  <a:lnTo>
                    <a:pt x="686" y="513"/>
                  </a:lnTo>
                  <a:lnTo>
                    <a:pt x="688" y="511"/>
                  </a:lnTo>
                  <a:lnTo>
                    <a:pt x="530" y="511"/>
                  </a:lnTo>
                  <a:lnTo>
                    <a:pt x="530" y="511"/>
                  </a:lnTo>
                  <a:lnTo>
                    <a:pt x="524" y="510"/>
                  </a:lnTo>
                  <a:lnTo>
                    <a:pt x="518" y="509"/>
                  </a:lnTo>
                  <a:lnTo>
                    <a:pt x="514" y="507"/>
                  </a:lnTo>
                  <a:lnTo>
                    <a:pt x="510" y="503"/>
                  </a:lnTo>
                  <a:lnTo>
                    <a:pt x="507" y="500"/>
                  </a:lnTo>
                  <a:lnTo>
                    <a:pt x="505" y="495"/>
                  </a:lnTo>
                  <a:lnTo>
                    <a:pt x="502" y="489"/>
                  </a:lnTo>
                  <a:lnTo>
                    <a:pt x="502" y="484"/>
                  </a:lnTo>
                  <a:lnTo>
                    <a:pt x="502" y="410"/>
                  </a:lnTo>
                  <a:lnTo>
                    <a:pt x="502" y="410"/>
                  </a:lnTo>
                  <a:close/>
                  <a:moveTo>
                    <a:pt x="767" y="319"/>
                  </a:moveTo>
                  <a:lnTo>
                    <a:pt x="557" y="319"/>
                  </a:lnTo>
                  <a:lnTo>
                    <a:pt x="557" y="456"/>
                  </a:lnTo>
                  <a:lnTo>
                    <a:pt x="767" y="456"/>
                  </a:lnTo>
                  <a:lnTo>
                    <a:pt x="767" y="319"/>
                  </a:lnTo>
                  <a:lnTo>
                    <a:pt x="767" y="319"/>
                  </a:lnTo>
                  <a:close/>
                  <a:moveTo>
                    <a:pt x="748" y="812"/>
                  </a:moveTo>
                  <a:lnTo>
                    <a:pt x="748" y="812"/>
                  </a:lnTo>
                  <a:lnTo>
                    <a:pt x="737" y="804"/>
                  </a:lnTo>
                  <a:lnTo>
                    <a:pt x="725" y="798"/>
                  </a:lnTo>
                  <a:lnTo>
                    <a:pt x="719" y="795"/>
                  </a:lnTo>
                  <a:lnTo>
                    <a:pt x="712" y="793"/>
                  </a:lnTo>
                  <a:lnTo>
                    <a:pt x="706" y="792"/>
                  </a:lnTo>
                  <a:lnTo>
                    <a:pt x="699" y="792"/>
                  </a:lnTo>
                  <a:lnTo>
                    <a:pt x="699" y="792"/>
                  </a:lnTo>
                  <a:lnTo>
                    <a:pt x="692" y="792"/>
                  </a:lnTo>
                  <a:lnTo>
                    <a:pt x="685" y="793"/>
                  </a:lnTo>
                  <a:lnTo>
                    <a:pt x="678" y="795"/>
                  </a:lnTo>
                  <a:lnTo>
                    <a:pt x="671" y="798"/>
                  </a:lnTo>
                  <a:lnTo>
                    <a:pt x="660" y="804"/>
                  </a:lnTo>
                  <a:lnTo>
                    <a:pt x="650" y="812"/>
                  </a:lnTo>
                  <a:lnTo>
                    <a:pt x="650" y="812"/>
                  </a:lnTo>
                  <a:lnTo>
                    <a:pt x="642" y="823"/>
                  </a:lnTo>
                  <a:lnTo>
                    <a:pt x="635" y="834"/>
                  </a:lnTo>
                  <a:lnTo>
                    <a:pt x="631" y="848"/>
                  </a:lnTo>
                  <a:lnTo>
                    <a:pt x="630" y="855"/>
                  </a:lnTo>
                  <a:lnTo>
                    <a:pt x="630" y="861"/>
                  </a:lnTo>
                  <a:lnTo>
                    <a:pt x="630" y="861"/>
                  </a:lnTo>
                  <a:lnTo>
                    <a:pt x="630" y="868"/>
                  </a:lnTo>
                  <a:lnTo>
                    <a:pt x="631" y="875"/>
                  </a:lnTo>
                  <a:lnTo>
                    <a:pt x="635" y="889"/>
                  </a:lnTo>
                  <a:lnTo>
                    <a:pt x="642" y="900"/>
                  </a:lnTo>
                  <a:lnTo>
                    <a:pt x="650" y="910"/>
                  </a:lnTo>
                  <a:lnTo>
                    <a:pt x="650" y="910"/>
                  </a:lnTo>
                  <a:lnTo>
                    <a:pt x="660" y="920"/>
                  </a:lnTo>
                  <a:lnTo>
                    <a:pt x="671" y="925"/>
                  </a:lnTo>
                  <a:lnTo>
                    <a:pt x="685" y="930"/>
                  </a:lnTo>
                  <a:lnTo>
                    <a:pt x="692" y="931"/>
                  </a:lnTo>
                  <a:lnTo>
                    <a:pt x="699" y="931"/>
                  </a:lnTo>
                  <a:lnTo>
                    <a:pt x="699" y="931"/>
                  </a:lnTo>
                  <a:lnTo>
                    <a:pt x="706" y="931"/>
                  </a:lnTo>
                  <a:lnTo>
                    <a:pt x="712" y="930"/>
                  </a:lnTo>
                  <a:lnTo>
                    <a:pt x="725" y="925"/>
                  </a:lnTo>
                  <a:lnTo>
                    <a:pt x="737" y="920"/>
                  </a:lnTo>
                  <a:lnTo>
                    <a:pt x="748" y="910"/>
                  </a:lnTo>
                  <a:lnTo>
                    <a:pt x="748" y="910"/>
                  </a:lnTo>
                  <a:lnTo>
                    <a:pt x="756" y="900"/>
                  </a:lnTo>
                  <a:lnTo>
                    <a:pt x="761" y="889"/>
                  </a:lnTo>
                  <a:lnTo>
                    <a:pt x="766" y="875"/>
                  </a:lnTo>
                  <a:lnTo>
                    <a:pt x="767" y="868"/>
                  </a:lnTo>
                  <a:lnTo>
                    <a:pt x="767" y="861"/>
                  </a:lnTo>
                  <a:lnTo>
                    <a:pt x="767" y="861"/>
                  </a:lnTo>
                  <a:lnTo>
                    <a:pt x="767" y="855"/>
                  </a:lnTo>
                  <a:lnTo>
                    <a:pt x="766" y="848"/>
                  </a:lnTo>
                  <a:lnTo>
                    <a:pt x="761" y="834"/>
                  </a:lnTo>
                  <a:lnTo>
                    <a:pt x="756" y="823"/>
                  </a:lnTo>
                  <a:lnTo>
                    <a:pt x="748" y="812"/>
                  </a:lnTo>
                  <a:lnTo>
                    <a:pt x="748" y="812"/>
                  </a:lnTo>
                  <a:close/>
                  <a:moveTo>
                    <a:pt x="308" y="812"/>
                  </a:moveTo>
                  <a:lnTo>
                    <a:pt x="308" y="812"/>
                  </a:lnTo>
                  <a:lnTo>
                    <a:pt x="298" y="804"/>
                  </a:lnTo>
                  <a:lnTo>
                    <a:pt x="287" y="798"/>
                  </a:lnTo>
                  <a:lnTo>
                    <a:pt x="281" y="795"/>
                  </a:lnTo>
                  <a:lnTo>
                    <a:pt x="274" y="793"/>
                  </a:lnTo>
                  <a:lnTo>
                    <a:pt x="267" y="792"/>
                  </a:lnTo>
                  <a:lnTo>
                    <a:pt x="260" y="792"/>
                  </a:lnTo>
                  <a:lnTo>
                    <a:pt x="260" y="792"/>
                  </a:lnTo>
                  <a:lnTo>
                    <a:pt x="252" y="792"/>
                  </a:lnTo>
                  <a:lnTo>
                    <a:pt x="246" y="793"/>
                  </a:lnTo>
                  <a:lnTo>
                    <a:pt x="240" y="795"/>
                  </a:lnTo>
                  <a:lnTo>
                    <a:pt x="233" y="798"/>
                  </a:lnTo>
                  <a:lnTo>
                    <a:pt x="222" y="804"/>
                  </a:lnTo>
                  <a:lnTo>
                    <a:pt x="211" y="812"/>
                  </a:lnTo>
                  <a:lnTo>
                    <a:pt x="211" y="812"/>
                  </a:lnTo>
                  <a:lnTo>
                    <a:pt x="203" y="823"/>
                  </a:lnTo>
                  <a:lnTo>
                    <a:pt x="197" y="834"/>
                  </a:lnTo>
                  <a:lnTo>
                    <a:pt x="193" y="848"/>
                  </a:lnTo>
                  <a:lnTo>
                    <a:pt x="192" y="855"/>
                  </a:lnTo>
                  <a:lnTo>
                    <a:pt x="191" y="861"/>
                  </a:lnTo>
                  <a:lnTo>
                    <a:pt x="191" y="861"/>
                  </a:lnTo>
                  <a:lnTo>
                    <a:pt x="192" y="868"/>
                  </a:lnTo>
                  <a:lnTo>
                    <a:pt x="193" y="875"/>
                  </a:lnTo>
                  <a:lnTo>
                    <a:pt x="197" y="889"/>
                  </a:lnTo>
                  <a:lnTo>
                    <a:pt x="203" y="900"/>
                  </a:lnTo>
                  <a:lnTo>
                    <a:pt x="211" y="910"/>
                  </a:lnTo>
                  <a:lnTo>
                    <a:pt x="211" y="910"/>
                  </a:lnTo>
                  <a:lnTo>
                    <a:pt x="222" y="920"/>
                  </a:lnTo>
                  <a:lnTo>
                    <a:pt x="233" y="925"/>
                  </a:lnTo>
                  <a:lnTo>
                    <a:pt x="246" y="930"/>
                  </a:lnTo>
                  <a:lnTo>
                    <a:pt x="252" y="931"/>
                  </a:lnTo>
                  <a:lnTo>
                    <a:pt x="260" y="931"/>
                  </a:lnTo>
                  <a:lnTo>
                    <a:pt x="260" y="931"/>
                  </a:lnTo>
                  <a:lnTo>
                    <a:pt x="267" y="931"/>
                  </a:lnTo>
                  <a:lnTo>
                    <a:pt x="274" y="930"/>
                  </a:lnTo>
                  <a:lnTo>
                    <a:pt x="287" y="925"/>
                  </a:lnTo>
                  <a:lnTo>
                    <a:pt x="298" y="920"/>
                  </a:lnTo>
                  <a:lnTo>
                    <a:pt x="308" y="910"/>
                  </a:lnTo>
                  <a:lnTo>
                    <a:pt x="308" y="910"/>
                  </a:lnTo>
                  <a:lnTo>
                    <a:pt x="317" y="900"/>
                  </a:lnTo>
                  <a:lnTo>
                    <a:pt x="323" y="889"/>
                  </a:lnTo>
                  <a:lnTo>
                    <a:pt x="328" y="875"/>
                  </a:lnTo>
                  <a:lnTo>
                    <a:pt x="329" y="868"/>
                  </a:lnTo>
                  <a:lnTo>
                    <a:pt x="329" y="861"/>
                  </a:lnTo>
                  <a:lnTo>
                    <a:pt x="329" y="861"/>
                  </a:lnTo>
                  <a:lnTo>
                    <a:pt x="329" y="855"/>
                  </a:lnTo>
                  <a:lnTo>
                    <a:pt x="328" y="848"/>
                  </a:lnTo>
                  <a:lnTo>
                    <a:pt x="323" y="834"/>
                  </a:lnTo>
                  <a:lnTo>
                    <a:pt x="317" y="823"/>
                  </a:lnTo>
                  <a:lnTo>
                    <a:pt x="308" y="812"/>
                  </a:lnTo>
                  <a:lnTo>
                    <a:pt x="308" y="812"/>
                  </a:lnTo>
                  <a:close/>
                </a:path>
              </a:pathLst>
            </a:custGeom>
            <a:solidFill>
              <a:srgbClr val="222D47"/>
            </a:solidFill>
            <a:ln>
              <a:noFill/>
            </a:ln>
          </p:spPr>
          <p:txBody>
            <a:bodyPr vert="horz" wrap="square" lIns="121920" tIns="60960" rIns="121920" bIns="60960" numCol="1" anchor="t" anchorCtr="0" compatLnSpc="1"/>
            <a:lstStyle/>
            <a:p>
              <a:endParaRPr lang="ko-KR" altLang="en-US" sz="2135"/>
            </a:p>
          </p:txBody>
        </p:sp>
      </p:grpSp>
    </p:spTree>
  </p:cSld>
  <p:clrMapOvr>
    <a:masterClrMapping/>
  </p:clrMapOvr>
  <mc:AlternateContent>
    <mc:Choice xmlns:p14="http://schemas.microsoft.com/office/powerpoint/2010/main" Requires="p14">
      <p:transition spd="slow" advClick="0" p14:dur="160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000"/>
                                        <p:tgtEl>
                                          <p:spTgt spid="74"/>
                                        </p:tgtEl>
                                      </p:cBhvr>
                                    </p:animEffect>
                                    <p:anim calcmode="lin" valueType="num">
                                      <p:cBhvr>
                                        <p:cTn id="26" dur="1000" fill="hold"/>
                                        <p:tgtEl>
                                          <p:spTgt spid="74"/>
                                        </p:tgtEl>
                                        <p:attrNameLst>
                                          <p:attrName>ppt_x</p:attrName>
                                        </p:attrNameLst>
                                      </p:cBhvr>
                                      <p:tavLst>
                                        <p:tav tm="0">
                                          <p:val>
                                            <p:strVal val="#ppt_x"/>
                                          </p:val>
                                        </p:tav>
                                        <p:tav tm="100000">
                                          <p:val>
                                            <p:strVal val="#ppt_x"/>
                                          </p:val>
                                        </p:tav>
                                      </p:tavLst>
                                    </p:anim>
                                    <p:anim calcmode="lin" valueType="num">
                                      <p:cBhvr>
                                        <p:cTn id="27" dur="1000" fill="hold"/>
                                        <p:tgtEl>
                                          <p:spTgt spid="7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1000"/>
                                        <p:tgtEl>
                                          <p:spTgt spid="73"/>
                                        </p:tgtEl>
                                      </p:cBhvr>
                                    </p:animEffect>
                                    <p:anim calcmode="lin" valueType="num">
                                      <p:cBhvr>
                                        <p:cTn id="31" dur="1000" fill="hold"/>
                                        <p:tgtEl>
                                          <p:spTgt spid="73"/>
                                        </p:tgtEl>
                                        <p:attrNameLst>
                                          <p:attrName>ppt_x</p:attrName>
                                        </p:attrNameLst>
                                      </p:cBhvr>
                                      <p:tavLst>
                                        <p:tav tm="0">
                                          <p:val>
                                            <p:strVal val="#ppt_x"/>
                                          </p:val>
                                        </p:tav>
                                        <p:tav tm="100000">
                                          <p:val>
                                            <p:strVal val="#ppt_x"/>
                                          </p:val>
                                        </p:tav>
                                      </p:tavLst>
                                    </p:anim>
                                    <p:anim calcmode="lin" valueType="num">
                                      <p:cBhvr>
                                        <p:cTn id="32" dur="1000" fill="hold"/>
                                        <p:tgtEl>
                                          <p:spTgt spid="7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750"/>
                            </p:stCondLst>
                            <p:childTnLst>
                              <p:par>
                                <p:cTn id="34" presetID="22" presetClass="entr" presetSubtype="8"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3" name="五边形 2"/>
          <p:cNvSpPr/>
          <p:nvPr/>
        </p:nvSpPr>
        <p:spPr>
          <a:xfrm>
            <a:off x="-64168" y="2996970"/>
            <a:ext cx="7102739" cy="1166363"/>
          </a:xfrm>
          <a:prstGeom prst="homePlate">
            <a:avLst>
              <a:gd name="adj" fmla="val 47961"/>
            </a:avLst>
          </a:prstGeom>
          <a:noFill/>
          <a:ln w="12700" cap="flat" cmpd="sng" algn="ctr">
            <a:solidFill>
              <a:sysClr val="window" lastClr="FFFFFF">
                <a:lumMod val="65000"/>
              </a:sysClr>
            </a:solidFill>
            <a:prstDash val="solid"/>
            <a:miter lim="800000"/>
          </a:ln>
          <a:effectLst/>
        </p:spPr>
        <p:txBody>
          <a:bodyPr lIns="91431" tIns="45716" rIns="91431" bIns="45716"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sp>
        <p:nvSpPr>
          <p:cNvPr id="4" name="燕尾形 3"/>
          <p:cNvSpPr/>
          <p:nvPr/>
        </p:nvSpPr>
        <p:spPr>
          <a:xfrm>
            <a:off x="956676" y="3006500"/>
            <a:ext cx="1064977" cy="1156833"/>
          </a:xfrm>
          <a:prstGeom prst="chevron">
            <a:avLst>
              <a:gd name="adj" fmla="val 54429"/>
            </a:avLst>
          </a:prstGeom>
          <a:solidFill>
            <a:schemeClr val="bg1">
              <a:lumMod val="75000"/>
            </a:schemeClr>
          </a:solidFill>
          <a:ln w="12700" cap="flat" cmpd="sng" algn="ctr">
            <a:noFill/>
            <a:prstDash val="solid"/>
            <a:miter lim="800000"/>
          </a:ln>
          <a:effectLst/>
        </p:spPr>
        <p:txBody>
          <a:bodyPr lIns="91431" tIns="45716" rIns="91431" bIns="45716"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sp>
        <p:nvSpPr>
          <p:cNvPr id="5" name="燕尾形 4"/>
          <p:cNvSpPr/>
          <p:nvPr/>
        </p:nvSpPr>
        <p:spPr>
          <a:xfrm>
            <a:off x="1699786" y="3006500"/>
            <a:ext cx="1064977" cy="1156833"/>
          </a:xfrm>
          <a:prstGeom prst="chevron">
            <a:avLst>
              <a:gd name="adj" fmla="val 54429"/>
            </a:avLst>
          </a:prstGeom>
          <a:solidFill>
            <a:schemeClr val="bg1">
              <a:lumMod val="50000"/>
            </a:schemeClr>
          </a:solidFill>
          <a:ln w="12700" cap="flat" cmpd="sng" algn="ctr">
            <a:noFill/>
            <a:prstDash val="solid"/>
            <a:miter lim="800000"/>
          </a:ln>
          <a:effectLst/>
        </p:spPr>
        <p:txBody>
          <a:bodyPr lIns="91431" tIns="45716" rIns="91431" bIns="45716"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sp>
        <p:nvSpPr>
          <p:cNvPr id="6" name="燕尾形 5"/>
          <p:cNvSpPr/>
          <p:nvPr/>
        </p:nvSpPr>
        <p:spPr>
          <a:xfrm>
            <a:off x="2442894" y="3006500"/>
            <a:ext cx="1064977" cy="1156833"/>
          </a:xfrm>
          <a:prstGeom prst="chevron">
            <a:avLst>
              <a:gd name="adj" fmla="val 54429"/>
            </a:avLst>
          </a:prstGeom>
          <a:solidFill>
            <a:schemeClr val="tx1">
              <a:lumMod val="65000"/>
              <a:lumOff val="35000"/>
            </a:schemeClr>
          </a:solidFill>
          <a:ln w="12700" cap="flat" cmpd="sng" algn="ctr">
            <a:noFill/>
            <a:prstDash val="solid"/>
            <a:miter lim="800000"/>
          </a:ln>
          <a:effectLst/>
        </p:spPr>
        <p:txBody>
          <a:bodyPr lIns="91431" tIns="45716" rIns="91431" bIns="45716"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sp>
        <p:nvSpPr>
          <p:cNvPr id="7" name="燕尾形 6"/>
          <p:cNvSpPr/>
          <p:nvPr/>
        </p:nvSpPr>
        <p:spPr>
          <a:xfrm>
            <a:off x="3186388" y="3006500"/>
            <a:ext cx="1064977" cy="1156833"/>
          </a:xfrm>
          <a:prstGeom prst="chevron">
            <a:avLst>
              <a:gd name="adj" fmla="val 54429"/>
            </a:avLst>
          </a:prstGeom>
          <a:solidFill>
            <a:schemeClr val="tx1">
              <a:lumMod val="75000"/>
              <a:lumOff val="25000"/>
            </a:schemeClr>
          </a:solidFill>
          <a:ln w="12700" cap="flat" cmpd="sng" algn="ctr">
            <a:noFill/>
            <a:prstDash val="solid"/>
            <a:miter lim="800000"/>
          </a:ln>
          <a:effectLst/>
        </p:spPr>
        <p:txBody>
          <a:bodyPr lIns="91431" tIns="45716" rIns="91431" bIns="45716"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grpSp>
        <p:nvGrpSpPr>
          <p:cNvPr id="8" name="组合 7"/>
          <p:cNvGrpSpPr>
            <a:grpSpLocks noChangeAspect="1"/>
          </p:cNvGrpSpPr>
          <p:nvPr/>
        </p:nvGrpSpPr>
        <p:grpSpPr>
          <a:xfrm>
            <a:off x="4210337" y="2619803"/>
            <a:ext cx="2369988" cy="2261047"/>
            <a:chOff x="3197225" y="3458369"/>
            <a:chExt cx="533400" cy="487363"/>
          </a:xfrm>
          <a:solidFill>
            <a:sysClr val="windowText" lastClr="000000">
              <a:lumMod val="65000"/>
              <a:lumOff val="35000"/>
            </a:sysClr>
          </a:solidFill>
        </p:grpSpPr>
        <p:sp>
          <p:nvSpPr>
            <p:cNvPr id="9" name="Oval 312"/>
            <p:cNvSpPr>
              <a:spLocks noChangeArrowheads="1"/>
            </p:cNvSpPr>
            <p:nvPr/>
          </p:nvSpPr>
          <p:spPr bwMode="auto">
            <a:xfrm>
              <a:off x="3568700" y="3458369"/>
              <a:ext cx="93663" cy="889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sp>
          <p:nvSpPr>
            <p:cNvPr id="10" name="Freeform 313"/>
            <p:cNvSpPr/>
            <p:nvPr/>
          </p:nvSpPr>
          <p:spPr bwMode="auto">
            <a:xfrm>
              <a:off x="3197225" y="3513932"/>
              <a:ext cx="533400" cy="431800"/>
            </a:xfrm>
            <a:custGeom>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90" b="0" i="0" u="none" strike="noStrike" kern="0" cap="none" spc="0" normalizeH="0" baseline="0" noProof="0" smtClean="0">
                <a:ln>
                  <a:noFill/>
                </a:ln>
                <a:solidFill>
                  <a:schemeClr val="tx1">
                    <a:lumMod val="75000"/>
                    <a:lumOff val="25000"/>
                  </a:schemeClr>
                </a:solidFill>
                <a:effectLst/>
                <a:uLnTx/>
                <a:uFillTx/>
                <a:latin typeface="Calibri"/>
                <a:ea typeface="微软雅黑" panose="020b0503020204020204" pitchFamily="34" charset="-122"/>
              </a:endParaRPr>
            </a:p>
          </p:txBody>
        </p:sp>
      </p:grpSp>
      <p:cxnSp>
        <p:nvCxnSpPr>
          <p:cNvPr id="11" name="直接连接符 10"/>
          <p:cNvCxnSpPr/>
          <p:nvPr/>
        </p:nvCxnSpPr>
        <p:spPr>
          <a:xfrm rot="5400000">
            <a:off x="5377796" y="3556478"/>
            <a:ext cx="4248000" cy="0"/>
          </a:xfrm>
          <a:prstGeom prst="line">
            <a:avLst/>
          </a:prstGeom>
          <a:noFill/>
          <a:ln w="12700" cap="flat" cmpd="sng" algn="ctr">
            <a:solidFill>
              <a:sysClr val="window" lastClr="FFFFFF">
                <a:lumMod val="65000"/>
              </a:sysClr>
            </a:solidFill>
            <a:prstDash val="solid"/>
            <a:miter lim="800000"/>
          </a:ln>
          <a:effectLst/>
        </p:spPr>
      </p:cxnSp>
      <p:cxnSp>
        <p:nvCxnSpPr>
          <p:cNvPr id="12" name="直接连接符 11"/>
          <p:cNvCxnSpPr/>
          <p:nvPr/>
        </p:nvCxnSpPr>
        <p:spPr>
          <a:xfrm rot="5400000">
            <a:off x="2068686" y="2619803"/>
            <a:ext cx="756000" cy="0"/>
          </a:xfrm>
          <a:prstGeom prst="line">
            <a:avLst/>
          </a:prstGeom>
          <a:noFill/>
          <a:ln w="12700" cap="flat" cmpd="sng" algn="ctr">
            <a:solidFill>
              <a:sysClr val="window" lastClr="FFFFFF">
                <a:lumMod val="65000"/>
              </a:sysClr>
            </a:solidFill>
            <a:prstDash val="solid"/>
            <a:miter lim="800000"/>
            <a:headEnd type="stealth"/>
          </a:ln>
          <a:effectLst/>
        </p:spPr>
      </p:cxnSp>
      <p:cxnSp>
        <p:nvCxnSpPr>
          <p:cNvPr id="13" name="直接连接符 12"/>
          <p:cNvCxnSpPr/>
          <p:nvPr/>
        </p:nvCxnSpPr>
        <p:spPr>
          <a:xfrm rot="5400000">
            <a:off x="585282" y="2622211"/>
            <a:ext cx="756001" cy="0"/>
          </a:xfrm>
          <a:prstGeom prst="line">
            <a:avLst/>
          </a:prstGeom>
          <a:noFill/>
          <a:ln w="12700" cap="flat" cmpd="sng" algn="ctr">
            <a:solidFill>
              <a:sysClr val="window" lastClr="FFFFFF">
                <a:lumMod val="65000"/>
              </a:sysClr>
            </a:solidFill>
            <a:prstDash val="solid"/>
            <a:miter lim="800000"/>
            <a:headEnd type="stealth"/>
          </a:ln>
          <a:effectLst/>
        </p:spPr>
      </p:cxnSp>
      <p:cxnSp>
        <p:nvCxnSpPr>
          <p:cNvPr id="14" name="直接连接符 13"/>
          <p:cNvCxnSpPr/>
          <p:nvPr/>
        </p:nvCxnSpPr>
        <p:spPr>
          <a:xfrm rot="16200000" flipV="1">
            <a:off x="2808388" y="4552436"/>
            <a:ext cx="756001" cy="0"/>
          </a:xfrm>
          <a:prstGeom prst="line">
            <a:avLst/>
          </a:prstGeom>
          <a:noFill/>
          <a:ln w="12700" cap="flat" cmpd="sng" algn="ctr">
            <a:solidFill>
              <a:sysClr val="window" lastClr="FFFFFF">
                <a:lumMod val="65000"/>
              </a:sysClr>
            </a:solidFill>
            <a:prstDash val="solid"/>
            <a:miter lim="800000"/>
            <a:headEnd type="stealth"/>
          </a:ln>
          <a:effectLst/>
        </p:spPr>
      </p:cxnSp>
      <p:cxnSp>
        <p:nvCxnSpPr>
          <p:cNvPr id="15" name="直接连接符 14"/>
          <p:cNvCxnSpPr/>
          <p:nvPr/>
        </p:nvCxnSpPr>
        <p:spPr>
          <a:xfrm rot="16200000" flipV="1">
            <a:off x="1323140" y="4552436"/>
            <a:ext cx="756001" cy="0"/>
          </a:xfrm>
          <a:prstGeom prst="line">
            <a:avLst/>
          </a:prstGeom>
          <a:noFill/>
          <a:ln w="12700" cap="flat" cmpd="sng" algn="ctr">
            <a:solidFill>
              <a:sysClr val="window" lastClr="FFFFFF">
                <a:lumMod val="65000"/>
              </a:sysClr>
            </a:solidFill>
            <a:prstDash val="solid"/>
            <a:miter lim="800000"/>
            <a:headEnd type="stealth"/>
          </a:ln>
          <a:effectLst/>
        </p:spPr>
      </p:cxnSp>
      <p:cxnSp>
        <p:nvCxnSpPr>
          <p:cNvPr id="16" name="直接连接符 15"/>
          <p:cNvCxnSpPr/>
          <p:nvPr/>
        </p:nvCxnSpPr>
        <p:spPr>
          <a:xfrm>
            <a:off x="7843070" y="2360833"/>
            <a:ext cx="2557435" cy="0"/>
          </a:xfrm>
          <a:prstGeom prst="line">
            <a:avLst/>
          </a:prstGeom>
          <a:noFill/>
          <a:ln w="12700" cap="flat" cmpd="sng" algn="ctr">
            <a:solidFill>
              <a:sysClr val="window" lastClr="FFFFFF">
                <a:lumMod val="65000"/>
              </a:sysClr>
            </a:solidFill>
            <a:prstDash val="solid"/>
            <a:miter lim="800000"/>
          </a:ln>
          <a:effectLst/>
        </p:spPr>
      </p:cxnSp>
      <p:cxnSp>
        <p:nvCxnSpPr>
          <p:cNvPr id="17" name="直接连接符 16"/>
          <p:cNvCxnSpPr/>
          <p:nvPr/>
        </p:nvCxnSpPr>
        <p:spPr>
          <a:xfrm>
            <a:off x="7843070" y="3677944"/>
            <a:ext cx="2557435" cy="0"/>
          </a:xfrm>
          <a:prstGeom prst="line">
            <a:avLst/>
          </a:prstGeom>
          <a:noFill/>
          <a:ln w="12700" cap="flat" cmpd="sng" algn="ctr">
            <a:solidFill>
              <a:sysClr val="window" lastClr="FFFFFF">
                <a:lumMod val="65000"/>
              </a:sysClr>
            </a:solidFill>
            <a:prstDash val="solid"/>
            <a:miter lim="800000"/>
          </a:ln>
          <a:effectLst/>
        </p:spPr>
      </p:cxnSp>
      <p:cxnSp>
        <p:nvCxnSpPr>
          <p:cNvPr id="18" name="直接连接符 17"/>
          <p:cNvCxnSpPr/>
          <p:nvPr/>
        </p:nvCxnSpPr>
        <p:spPr>
          <a:xfrm>
            <a:off x="7843070" y="4758067"/>
            <a:ext cx="2557435" cy="0"/>
          </a:xfrm>
          <a:prstGeom prst="line">
            <a:avLst/>
          </a:prstGeom>
          <a:noFill/>
          <a:ln w="12700" cap="flat" cmpd="sng" algn="ctr">
            <a:solidFill>
              <a:sysClr val="window" lastClr="FFFFFF">
                <a:lumMod val="65000"/>
              </a:sysClr>
            </a:solidFill>
            <a:prstDash val="solid"/>
            <a:miter lim="800000"/>
          </a:ln>
          <a:effectLst/>
        </p:spPr>
      </p:cxnSp>
      <p:sp>
        <p:nvSpPr>
          <p:cNvPr id="19" name="矩形 18"/>
          <p:cNvSpPr/>
          <p:nvPr/>
        </p:nvSpPr>
        <p:spPr>
          <a:xfrm>
            <a:off x="7788344" y="1398827"/>
            <a:ext cx="1338810" cy="369324"/>
          </a:xfrm>
          <a:prstGeom prst="rect">
            <a:avLst/>
          </a:prstGeom>
        </p:spPr>
        <p:txBody>
          <a:bodyPr wrap="none" lIns="91431" tIns="45716" rIns="91431" bIns="45716">
            <a:spAutoFit/>
          </a:bodyPr>
          <a:lstStyle/>
          <a:p>
            <a:pPr fontAlgn="auto">
              <a:spcBef>
                <a:spcPct val="0"/>
              </a:spcBef>
              <a:spcAft>
                <a:spcPct val="0"/>
              </a:spcAft>
              <a:buFontTx/>
              <a:buNone/>
            </a:pPr>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添加标题一</a:t>
            </a:r>
            <a:endParaRPr lang="en-US"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a:spLocks noChangeArrowheads="1"/>
          </p:cNvSpPr>
          <p:nvPr/>
        </p:nvSpPr>
        <p:spPr bwMode="auto">
          <a:xfrm>
            <a:off x="7788478" y="1724541"/>
            <a:ext cx="3152238" cy="48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10000"/>
              </a:lnSpc>
              <a:spcBef>
                <a:spcPct val="0"/>
              </a:spcBef>
              <a:spcAft>
                <a:spcPct val="0"/>
              </a:spcAft>
              <a:buClrTx/>
              <a:buSzTx/>
              <a:buFont typeface="Arial"/>
              <a:buNone/>
              <a:defRPr/>
            </a:pPr>
            <a:r>
              <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p:nvPr/>
        </p:nvSpPr>
        <p:spPr>
          <a:xfrm>
            <a:off x="7788344" y="4876184"/>
            <a:ext cx="1338810" cy="369324"/>
          </a:xfrm>
          <a:prstGeom prst="rect">
            <a:avLst/>
          </a:prstGeom>
        </p:spPr>
        <p:txBody>
          <a:bodyPr wrap="none" lIns="91431" tIns="45716" rIns="91431" bIns="45716">
            <a:spAutoFit/>
          </a:bodyPr>
          <a:lstStyle/>
          <a:p>
            <a:pPr fontAlgn="auto">
              <a:spcBef>
                <a:spcPct val="0"/>
              </a:spcBef>
              <a:spcAft>
                <a:spcPct val="0"/>
              </a:spcAft>
              <a:buFontTx/>
              <a:buNone/>
            </a:pPr>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添加标题四</a:t>
            </a:r>
            <a:endParaRPr lang="en-US"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7788478" y="5201901"/>
            <a:ext cx="3152238" cy="49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10000"/>
              </a:lnSpc>
              <a:spcBef>
                <a:spcPct val="0"/>
              </a:spcBef>
              <a:spcAft>
                <a:spcPct val="0"/>
              </a:spcAft>
              <a:buClrTx/>
              <a:buSzTx/>
              <a:buFont typeface="Arial"/>
              <a:buNone/>
              <a:defRPr/>
            </a:pPr>
            <a:r>
              <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p:nvPr/>
        </p:nvSpPr>
        <p:spPr>
          <a:xfrm>
            <a:off x="7788344" y="2478950"/>
            <a:ext cx="1338810" cy="369324"/>
          </a:xfrm>
          <a:prstGeom prst="rect">
            <a:avLst/>
          </a:prstGeom>
        </p:spPr>
        <p:txBody>
          <a:bodyPr wrap="none" lIns="91431" tIns="45716" rIns="91431" bIns="45716">
            <a:spAutoFit/>
          </a:bodyPr>
          <a:lstStyle/>
          <a:p>
            <a:pPr fontAlgn="auto">
              <a:spcBef>
                <a:spcPct val="0"/>
              </a:spcBef>
              <a:spcAft>
                <a:spcPct val="0"/>
              </a:spcAft>
              <a:buFontTx/>
              <a:buNone/>
            </a:pPr>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添加标题二</a:t>
            </a:r>
            <a:endParaRPr lang="en-US"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47"/>
          <p:cNvSpPr>
            <a:spLocks noChangeArrowheads="1"/>
          </p:cNvSpPr>
          <p:nvPr/>
        </p:nvSpPr>
        <p:spPr bwMode="auto">
          <a:xfrm>
            <a:off x="7788478" y="2804664"/>
            <a:ext cx="315223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10000"/>
              </a:lnSpc>
              <a:spcBef>
                <a:spcPct val="0"/>
              </a:spcBef>
              <a:spcAft>
                <a:spcPct val="0"/>
              </a:spcAft>
              <a:buClrTx/>
              <a:buSzTx/>
              <a:buFont typeface="Arial"/>
              <a:buNone/>
              <a:defRPr/>
            </a:pPr>
            <a:r>
              <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endPar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p:cNvSpPr/>
          <p:nvPr/>
        </p:nvSpPr>
        <p:spPr>
          <a:xfrm>
            <a:off x="7788344" y="3796061"/>
            <a:ext cx="1338810" cy="369324"/>
          </a:xfrm>
          <a:prstGeom prst="rect">
            <a:avLst/>
          </a:prstGeom>
        </p:spPr>
        <p:txBody>
          <a:bodyPr wrap="none" lIns="91431" tIns="45716" rIns="91431" bIns="45716">
            <a:spAutoFit/>
          </a:bodyPr>
          <a:lstStyle/>
          <a:p>
            <a:pPr fontAlgn="auto">
              <a:spcBef>
                <a:spcPct val="0"/>
              </a:spcBef>
              <a:spcAft>
                <a:spcPct val="0"/>
              </a:spcAft>
              <a:buFontTx/>
              <a:buNone/>
            </a:pPr>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添加标题三</a:t>
            </a:r>
            <a:endParaRPr lang="en-US"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7788478" y="4121775"/>
            <a:ext cx="3152238" cy="49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10000"/>
              </a:lnSpc>
              <a:spcBef>
                <a:spcPct val="0"/>
              </a:spcBef>
              <a:spcAft>
                <a:spcPct val="0"/>
              </a:spcAft>
              <a:buClrTx/>
              <a:buSzTx/>
              <a:buFont typeface="Arial"/>
              <a:buNone/>
              <a:defRPr/>
            </a:pPr>
            <a:r>
              <a:rPr kumimoji="0" lang="zh-CN" altLang="en-US" sz="12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a:t>
            </a:r>
            <a:r>
              <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录入上述图表的描述说明，在此录入上述图表的描述说明。</a:t>
            </a:r>
            <a:endParaRPr kumimoji="0" lang="zh-CN" altLang="en-US" sz="12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p:cNvSpPr/>
          <p:nvPr/>
        </p:nvSpPr>
        <p:spPr>
          <a:xfrm>
            <a:off x="851100" y="1856616"/>
            <a:ext cx="1210570" cy="338546"/>
          </a:xfrm>
          <a:prstGeom prst="rect">
            <a:avLst/>
          </a:prstGeom>
        </p:spPr>
        <p:txBody>
          <a:bodyPr wrap="none" lIns="91431" tIns="45716" rIns="91431" bIns="45716">
            <a:spAutoFit/>
          </a:bodyPr>
          <a:lstStyle/>
          <a:p>
            <a:pPr fontAlgn="auto">
              <a:spcBef>
                <a:spcPct val="0"/>
              </a:spcBef>
              <a:spcAft>
                <a:spcPct val="0"/>
              </a:spcAft>
              <a:buFontTx/>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添加标题一</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2318987" y="1856616"/>
            <a:ext cx="1210570" cy="338546"/>
          </a:xfrm>
          <a:prstGeom prst="rect">
            <a:avLst/>
          </a:prstGeom>
        </p:spPr>
        <p:txBody>
          <a:bodyPr wrap="none" lIns="91431" tIns="45716" rIns="91431" bIns="45716">
            <a:spAutoFit/>
          </a:bodyPr>
          <a:lstStyle/>
          <a:p>
            <a:pPr fontAlgn="auto">
              <a:spcBef>
                <a:spcPct val="0"/>
              </a:spcBef>
              <a:spcAft>
                <a:spcPct val="0"/>
              </a:spcAft>
              <a:buFontTx/>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添加标题三</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568739" y="4984254"/>
            <a:ext cx="1210570" cy="338546"/>
          </a:xfrm>
          <a:prstGeom prst="rect">
            <a:avLst/>
          </a:prstGeom>
        </p:spPr>
        <p:txBody>
          <a:bodyPr wrap="none" lIns="91431" tIns="45716" rIns="91431" bIns="45716">
            <a:spAutoFit/>
          </a:bodyPr>
          <a:lstStyle/>
          <a:p>
            <a:pPr fontAlgn="auto">
              <a:spcBef>
                <a:spcPct val="0"/>
              </a:spcBef>
              <a:spcAft>
                <a:spcPct val="0"/>
              </a:spcAft>
              <a:buFontTx/>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添加标题二</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3036625" y="4984254"/>
            <a:ext cx="1210570" cy="338546"/>
          </a:xfrm>
          <a:prstGeom prst="rect">
            <a:avLst/>
          </a:prstGeom>
        </p:spPr>
        <p:txBody>
          <a:bodyPr wrap="none" lIns="91431" tIns="45716" rIns="91431" bIns="45716">
            <a:spAutoFit/>
          </a:bodyPr>
          <a:lstStyle/>
          <a:p>
            <a:pPr fontAlgn="auto">
              <a:spcBef>
                <a:spcPct val="0"/>
              </a:spcBef>
              <a:spcAft>
                <a:spcPct val="0"/>
              </a:spcAft>
              <a:buFontTx/>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添加标题四</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20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400" fill="hold"/>
                                        <p:tgtEl>
                                          <p:spTgt spid="8"/>
                                        </p:tgtEl>
                                        <p:attrNameLst>
                                          <p:attrName>ppt_x</p:attrName>
                                        </p:attrNameLst>
                                      </p:cBhvr>
                                      <p:tavLst>
                                        <p:tav tm="0">
                                          <p:val>
                                            <p:strVal val="0-#ppt_w/2"/>
                                          </p:val>
                                        </p:tav>
                                        <p:tav tm="100000">
                                          <p:val>
                                            <p:strVal val="#ppt_x"/>
                                          </p:val>
                                        </p:tav>
                                      </p:tavLst>
                                    </p:anim>
                                    <p:anim calcmode="lin" valueType="num">
                                      <p:cBhvr additive="base">
                                        <p:cTn id="16" dur="400" fill="hold"/>
                                        <p:tgtEl>
                                          <p:spTgt spid="8"/>
                                        </p:tgtEl>
                                        <p:attrNameLst>
                                          <p:attrName>ppt_y</p:attrName>
                                        </p:attrNameLst>
                                      </p:cBhvr>
                                      <p:tavLst>
                                        <p:tav tm="0">
                                          <p:val>
                                            <p:strVal val="#ppt_y"/>
                                          </p:val>
                                        </p:tav>
                                        <p:tav tm="100000">
                                          <p:val>
                                            <p:strVal val="#ppt_y"/>
                                          </p:val>
                                        </p:tav>
                                      </p:tavLst>
                                    </p:anim>
                                  </p:childTnLst>
                                </p:cTn>
                              </p:par>
                              <p:par>
                                <p:cTn id="17" presetID="12" presetClass="entr" presetSubtype="8" fill="hold" grpId="0" nodeType="withEffect">
                                  <p:stCondLst>
                                    <p:cond delay="7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400"/>
                                        <p:tgtEl>
                                          <p:spTgt spid="4"/>
                                        </p:tgtEl>
                                        <p:attrNameLst>
                                          <p:attrName>ppt_x</p:attrName>
                                        </p:attrNameLst>
                                      </p:cBhvr>
                                      <p:tavLst>
                                        <p:tav tm="0">
                                          <p:val>
                                            <p:strVal val="#ppt_x-#ppt_w*1.125000"/>
                                          </p:val>
                                        </p:tav>
                                        <p:tav tm="100000">
                                          <p:val>
                                            <p:strVal val="#ppt_x"/>
                                          </p:val>
                                        </p:tav>
                                      </p:tavLst>
                                    </p:anim>
                                    <p:animEffect transition="in" filter="wipe(right)">
                                      <p:cBhvr>
                                        <p:cTn id="20" dur="400"/>
                                        <p:tgtEl>
                                          <p:spTgt spid="4"/>
                                        </p:tgtEl>
                                      </p:cBhvr>
                                    </p:animEffect>
                                  </p:childTnLst>
                                </p:cTn>
                              </p:par>
                              <p:par>
                                <p:cTn id="21" presetID="12" presetClass="entr" presetSubtype="4" fill="hold" nodeType="withEffect">
                                  <p:stCondLst>
                                    <p:cond delay="1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400"/>
                                        <p:tgtEl>
                                          <p:spTgt spid="13"/>
                                        </p:tgtEl>
                                        <p:attrNameLst>
                                          <p:attrName>ppt_y</p:attrName>
                                        </p:attrNameLst>
                                      </p:cBhvr>
                                      <p:tavLst>
                                        <p:tav tm="0">
                                          <p:val>
                                            <p:strVal val="#ppt_y+#ppt_h*1.125000"/>
                                          </p:val>
                                        </p:tav>
                                        <p:tav tm="100000">
                                          <p:val>
                                            <p:strVal val="#ppt_y"/>
                                          </p:val>
                                        </p:tav>
                                      </p:tavLst>
                                    </p:anim>
                                    <p:animEffect transition="in" filter="wipe(up)">
                                      <p:cBhvr>
                                        <p:cTn id="24" dur="400"/>
                                        <p:tgtEl>
                                          <p:spTgt spid="13"/>
                                        </p:tgtEl>
                                      </p:cBhvr>
                                    </p:animEffect>
                                  </p:childTnLst>
                                </p:cTn>
                              </p:par>
                              <p:par>
                                <p:cTn id="25" presetID="12" presetClass="entr" presetSubtype="4" fill="hold" grpId="0" nodeType="withEffect">
                                  <p:stCondLst>
                                    <p:cond delay="1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400"/>
                                        <p:tgtEl>
                                          <p:spTgt spid="27"/>
                                        </p:tgtEl>
                                        <p:attrNameLst>
                                          <p:attrName>ppt_y</p:attrName>
                                        </p:attrNameLst>
                                      </p:cBhvr>
                                      <p:tavLst>
                                        <p:tav tm="0">
                                          <p:val>
                                            <p:strVal val="#ppt_y+#ppt_h*1.125000"/>
                                          </p:val>
                                        </p:tav>
                                        <p:tav tm="100000">
                                          <p:val>
                                            <p:strVal val="#ppt_y"/>
                                          </p:val>
                                        </p:tav>
                                      </p:tavLst>
                                    </p:anim>
                                    <p:animEffect transition="in" filter="wipe(up)">
                                      <p:cBhvr>
                                        <p:cTn id="28" dur="400"/>
                                        <p:tgtEl>
                                          <p:spTgt spid="27"/>
                                        </p:tgtEl>
                                      </p:cBhvr>
                                    </p:animEffect>
                                  </p:childTnLst>
                                </p:cTn>
                              </p:par>
                              <p:par>
                                <p:cTn id="29" presetID="12" presetClass="entr" presetSubtype="8" fill="hold" grpId="0" nodeType="withEffect">
                                  <p:stCondLst>
                                    <p:cond delay="225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400"/>
                                        <p:tgtEl>
                                          <p:spTgt spid="5"/>
                                        </p:tgtEl>
                                        <p:attrNameLst>
                                          <p:attrName>ppt_x</p:attrName>
                                        </p:attrNameLst>
                                      </p:cBhvr>
                                      <p:tavLst>
                                        <p:tav tm="0">
                                          <p:val>
                                            <p:strVal val="#ppt_x-#ppt_w*1.125000"/>
                                          </p:val>
                                        </p:tav>
                                        <p:tav tm="100000">
                                          <p:val>
                                            <p:strVal val="#ppt_x"/>
                                          </p:val>
                                        </p:tav>
                                      </p:tavLst>
                                    </p:anim>
                                    <p:animEffect transition="in" filter="wipe(right)">
                                      <p:cBhvr>
                                        <p:cTn id="32" dur="400"/>
                                        <p:tgtEl>
                                          <p:spTgt spid="5"/>
                                        </p:tgtEl>
                                      </p:cBhvr>
                                    </p:animEffect>
                                  </p:childTnLst>
                                </p:cTn>
                              </p:par>
                              <p:par>
                                <p:cTn id="33" presetID="12" presetClass="entr" presetSubtype="1" fill="hold" nodeType="withEffect">
                                  <p:stCondLst>
                                    <p:cond delay="30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400"/>
                                        <p:tgtEl>
                                          <p:spTgt spid="15"/>
                                        </p:tgtEl>
                                        <p:attrNameLst>
                                          <p:attrName>ppt_y</p:attrName>
                                        </p:attrNameLst>
                                      </p:cBhvr>
                                      <p:tavLst>
                                        <p:tav tm="0">
                                          <p:val>
                                            <p:strVal val="#ppt_y-#ppt_h*1.125000"/>
                                          </p:val>
                                        </p:tav>
                                        <p:tav tm="100000">
                                          <p:val>
                                            <p:strVal val="#ppt_y"/>
                                          </p:val>
                                        </p:tav>
                                      </p:tavLst>
                                    </p:anim>
                                    <p:animEffect transition="in" filter="wipe(down)">
                                      <p:cBhvr>
                                        <p:cTn id="36" dur="400"/>
                                        <p:tgtEl>
                                          <p:spTgt spid="15"/>
                                        </p:tgtEl>
                                      </p:cBhvr>
                                    </p:animEffect>
                                  </p:childTnLst>
                                </p:cTn>
                              </p:par>
                              <p:par>
                                <p:cTn id="37" presetID="12" presetClass="entr" presetSubtype="1" fill="hold" grpId="0" nodeType="withEffect">
                                  <p:stCondLst>
                                    <p:cond delay="300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400"/>
                                        <p:tgtEl>
                                          <p:spTgt spid="29"/>
                                        </p:tgtEl>
                                        <p:attrNameLst>
                                          <p:attrName>ppt_y</p:attrName>
                                        </p:attrNameLst>
                                      </p:cBhvr>
                                      <p:tavLst>
                                        <p:tav tm="0">
                                          <p:val>
                                            <p:strVal val="#ppt_y-#ppt_h*1.125000"/>
                                          </p:val>
                                        </p:tav>
                                        <p:tav tm="100000">
                                          <p:val>
                                            <p:strVal val="#ppt_y"/>
                                          </p:val>
                                        </p:tav>
                                      </p:tavLst>
                                    </p:anim>
                                    <p:animEffect transition="in" filter="wipe(down)">
                                      <p:cBhvr>
                                        <p:cTn id="40" dur="400"/>
                                        <p:tgtEl>
                                          <p:spTgt spid="29"/>
                                        </p:tgtEl>
                                      </p:cBhvr>
                                    </p:animEffect>
                                  </p:childTnLst>
                                </p:cTn>
                              </p:par>
                              <p:par>
                                <p:cTn id="41" presetID="12" presetClass="entr" presetSubtype="8" fill="hold" grpId="0" nodeType="withEffect">
                                  <p:stCondLst>
                                    <p:cond delay="375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400"/>
                                        <p:tgtEl>
                                          <p:spTgt spid="6"/>
                                        </p:tgtEl>
                                        <p:attrNameLst>
                                          <p:attrName>ppt_x</p:attrName>
                                        </p:attrNameLst>
                                      </p:cBhvr>
                                      <p:tavLst>
                                        <p:tav tm="0">
                                          <p:val>
                                            <p:strVal val="#ppt_x-#ppt_w*1.125000"/>
                                          </p:val>
                                        </p:tav>
                                        <p:tav tm="100000">
                                          <p:val>
                                            <p:strVal val="#ppt_x"/>
                                          </p:val>
                                        </p:tav>
                                      </p:tavLst>
                                    </p:anim>
                                    <p:animEffect transition="in" filter="wipe(right)">
                                      <p:cBhvr>
                                        <p:cTn id="44" dur="400"/>
                                        <p:tgtEl>
                                          <p:spTgt spid="6"/>
                                        </p:tgtEl>
                                      </p:cBhvr>
                                    </p:animEffect>
                                  </p:childTnLst>
                                </p:cTn>
                              </p:par>
                              <p:par>
                                <p:cTn id="45" presetID="12" presetClass="entr" presetSubtype="4" fill="hold" nodeType="withEffect">
                                  <p:stCondLst>
                                    <p:cond delay="4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400"/>
                                        <p:tgtEl>
                                          <p:spTgt spid="12"/>
                                        </p:tgtEl>
                                        <p:attrNameLst>
                                          <p:attrName>ppt_y</p:attrName>
                                        </p:attrNameLst>
                                      </p:cBhvr>
                                      <p:tavLst>
                                        <p:tav tm="0">
                                          <p:val>
                                            <p:strVal val="#ppt_y+#ppt_h*1.125000"/>
                                          </p:val>
                                        </p:tav>
                                        <p:tav tm="100000">
                                          <p:val>
                                            <p:strVal val="#ppt_y"/>
                                          </p:val>
                                        </p:tav>
                                      </p:tavLst>
                                    </p:anim>
                                    <p:animEffect transition="in" filter="wipe(up)">
                                      <p:cBhvr>
                                        <p:cTn id="48" dur="400"/>
                                        <p:tgtEl>
                                          <p:spTgt spid="12"/>
                                        </p:tgtEl>
                                      </p:cBhvr>
                                    </p:animEffect>
                                  </p:childTnLst>
                                </p:cTn>
                              </p:par>
                              <p:par>
                                <p:cTn id="49" presetID="12" presetClass="entr" presetSubtype="4" fill="hold" grpId="0" nodeType="withEffect">
                                  <p:stCondLst>
                                    <p:cond delay="450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400"/>
                                        <p:tgtEl>
                                          <p:spTgt spid="28"/>
                                        </p:tgtEl>
                                        <p:attrNameLst>
                                          <p:attrName>ppt_y</p:attrName>
                                        </p:attrNameLst>
                                      </p:cBhvr>
                                      <p:tavLst>
                                        <p:tav tm="0">
                                          <p:val>
                                            <p:strVal val="#ppt_y+#ppt_h*1.125000"/>
                                          </p:val>
                                        </p:tav>
                                        <p:tav tm="100000">
                                          <p:val>
                                            <p:strVal val="#ppt_y"/>
                                          </p:val>
                                        </p:tav>
                                      </p:tavLst>
                                    </p:anim>
                                    <p:animEffect transition="in" filter="wipe(up)">
                                      <p:cBhvr>
                                        <p:cTn id="52" dur="400"/>
                                        <p:tgtEl>
                                          <p:spTgt spid="28"/>
                                        </p:tgtEl>
                                      </p:cBhvr>
                                    </p:animEffect>
                                  </p:childTnLst>
                                </p:cTn>
                              </p:par>
                              <p:par>
                                <p:cTn id="53" presetID="12" presetClass="entr" presetSubtype="8" fill="hold" grpId="0" nodeType="withEffect">
                                  <p:stCondLst>
                                    <p:cond delay="525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400"/>
                                        <p:tgtEl>
                                          <p:spTgt spid="7"/>
                                        </p:tgtEl>
                                        <p:attrNameLst>
                                          <p:attrName>ppt_x</p:attrName>
                                        </p:attrNameLst>
                                      </p:cBhvr>
                                      <p:tavLst>
                                        <p:tav tm="0">
                                          <p:val>
                                            <p:strVal val="#ppt_x-#ppt_w*1.125000"/>
                                          </p:val>
                                        </p:tav>
                                        <p:tav tm="100000">
                                          <p:val>
                                            <p:strVal val="#ppt_x"/>
                                          </p:val>
                                        </p:tav>
                                      </p:tavLst>
                                    </p:anim>
                                    <p:animEffect transition="in" filter="wipe(right)">
                                      <p:cBhvr>
                                        <p:cTn id="56" dur="400"/>
                                        <p:tgtEl>
                                          <p:spTgt spid="7"/>
                                        </p:tgtEl>
                                      </p:cBhvr>
                                    </p:animEffect>
                                  </p:childTnLst>
                                </p:cTn>
                              </p:par>
                              <p:par>
                                <p:cTn id="57" presetID="12" presetClass="entr" presetSubtype="1" fill="hold" nodeType="withEffect">
                                  <p:stCondLst>
                                    <p:cond delay="600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400"/>
                                        <p:tgtEl>
                                          <p:spTgt spid="14"/>
                                        </p:tgtEl>
                                        <p:attrNameLst>
                                          <p:attrName>ppt_y</p:attrName>
                                        </p:attrNameLst>
                                      </p:cBhvr>
                                      <p:tavLst>
                                        <p:tav tm="0">
                                          <p:val>
                                            <p:strVal val="#ppt_y-#ppt_h*1.125000"/>
                                          </p:val>
                                        </p:tav>
                                        <p:tav tm="100000">
                                          <p:val>
                                            <p:strVal val="#ppt_y"/>
                                          </p:val>
                                        </p:tav>
                                      </p:tavLst>
                                    </p:anim>
                                    <p:animEffect transition="in" filter="wipe(down)">
                                      <p:cBhvr>
                                        <p:cTn id="60" dur="400"/>
                                        <p:tgtEl>
                                          <p:spTgt spid="14"/>
                                        </p:tgtEl>
                                      </p:cBhvr>
                                    </p:animEffect>
                                  </p:childTnLst>
                                </p:cTn>
                              </p:par>
                              <p:par>
                                <p:cTn id="61" presetID="12" presetClass="entr" presetSubtype="1" fill="hold" grpId="0" nodeType="withEffect">
                                  <p:stCondLst>
                                    <p:cond delay="600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400"/>
                                        <p:tgtEl>
                                          <p:spTgt spid="31"/>
                                        </p:tgtEl>
                                        <p:attrNameLst>
                                          <p:attrName>ppt_y</p:attrName>
                                        </p:attrNameLst>
                                      </p:cBhvr>
                                      <p:tavLst>
                                        <p:tav tm="0">
                                          <p:val>
                                            <p:strVal val="#ppt_y-#ppt_h*1.125000"/>
                                          </p:val>
                                        </p:tav>
                                        <p:tav tm="100000">
                                          <p:val>
                                            <p:strVal val="#ppt_y"/>
                                          </p:val>
                                        </p:tav>
                                      </p:tavLst>
                                    </p:anim>
                                    <p:animEffect transition="in" filter="wipe(down)">
                                      <p:cBhvr>
                                        <p:cTn id="64" dur="400"/>
                                        <p:tgtEl>
                                          <p:spTgt spid="31"/>
                                        </p:tgtEl>
                                      </p:cBhvr>
                                    </p:animEffect>
                                  </p:childTnLst>
                                </p:cTn>
                              </p:par>
                              <p:par>
                                <p:cTn id="65" presetID="16" presetClass="entr" presetSubtype="42" fill="hold" nodeType="withEffect">
                                  <p:stCondLst>
                                    <p:cond delay="6750"/>
                                  </p:stCondLst>
                                  <p:childTnLst>
                                    <p:set>
                                      <p:cBhvr>
                                        <p:cTn id="66" dur="1" fill="hold">
                                          <p:stCondLst>
                                            <p:cond delay="0"/>
                                          </p:stCondLst>
                                        </p:cTn>
                                        <p:tgtEl>
                                          <p:spTgt spid="11"/>
                                        </p:tgtEl>
                                        <p:attrNameLst>
                                          <p:attrName>style.visibility</p:attrName>
                                        </p:attrNameLst>
                                      </p:cBhvr>
                                      <p:to>
                                        <p:strVal val="visible"/>
                                      </p:to>
                                    </p:set>
                                    <p:animEffect transition="in" filter="barn(outHorizontal)">
                                      <p:cBhvr>
                                        <p:cTn id="67" dur="400"/>
                                        <p:tgtEl>
                                          <p:spTgt spid="11"/>
                                        </p:tgtEl>
                                      </p:cBhvr>
                                    </p:animEffect>
                                  </p:childTnLst>
                                </p:cTn>
                              </p:par>
                            </p:childTnLst>
                          </p:cTn>
                        </p:par>
                        <p:par>
                          <p:cTn id="68" fill="hold" nodeType="afterGroup">
                            <p:stCondLst>
                              <p:cond delay="7650"/>
                            </p:stCondLst>
                            <p:childTnLst>
                              <p:par>
                                <p:cTn id="69" presetID="14" presetClass="entr" presetSubtype="1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randombar(horizontal)">
                                      <p:cBhvr>
                                        <p:cTn id="71" dur="400"/>
                                        <p:tgtEl>
                                          <p:spTgt spid="19"/>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400"/>
                                        <p:tgtEl>
                                          <p:spTgt spid="20"/>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randombar(horizontal)">
                                      <p:cBhvr>
                                        <p:cTn id="77" dur="400"/>
                                        <p:tgtEl>
                                          <p:spTgt spid="2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randombar(horizontal)">
                                      <p:cBhvr>
                                        <p:cTn id="80" dur="400"/>
                                        <p:tgtEl>
                                          <p:spTgt spid="22"/>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400"/>
                                        <p:tgtEl>
                                          <p:spTgt spid="23"/>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randombar(horizontal)">
                                      <p:cBhvr>
                                        <p:cTn id="86" dur="400"/>
                                        <p:tgtEl>
                                          <p:spTgt spid="24"/>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randombar(horizontal)">
                                      <p:cBhvr>
                                        <p:cTn id="89" dur="400"/>
                                        <p:tgtEl>
                                          <p:spTgt spid="25"/>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randombar(horizontal)">
                                      <p:cBhvr>
                                        <p:cTn id="92" dur="400"/>
                                        <p:tgtEl>
                                          <p:spTgt spid="26"/>
                                        </p:tgtEl>
                                      </p:cBhvr>
                                    </p:animEffect>
                                  </p:childTnLst>
                                </p:cTn>
                              </p:par>
                            </p:childTnLst>
                          </p:cTn>
                        </p:par>
                        <p:par>
                          <p:cTn id="93" fill="hold" nodeType="afterGroup">
                            <p:stCondLst>
                              <p:cond delay="8050"/>
                            </p:stCondLst>
                            <p:childTnLst>
                              <p:par>
                                <p:cTn id="94" presetID="16" presetClass="entr" presetSubtype="37"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arn(outVertical)">
                                      <p:cBhvr>
                                        <p:cTn id="96" dur="500"/>
                                        <p:tgtEl>
                                          <p:spTgt spid="16"/>
                                        </p:tgtEl>
                                      </p:cBhvr>
                                    </p:animEffect>
                                  </p:childTnLst>
                                </p:cTn>
                              </p:par>
                              <p:par>
                                <p:cTn id="97" presetID="16" presetClass="entr" presetSubtype="37" fill="hold"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barn(outVertical)">
                                      <p:cBhvr>
                                        <p:cTn id="99" dur="500"/>
                                        <p:tgtEl>
                                          <p:spTgt spid="17"/>
                                        </p:tgtEl>
                                      </p:cBhvr>
                                    </p:animEffect>
                                  </p:childTnLst>
                                </p:cTn>
                              </p:par>
                              <p:par>
                                <p:cTn id="100" presetID="16" presetClass="entr" presetSubtype="37"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barn(outVertical)">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4" grpId="0" animBg="1"/>
      <p:bldP spid="5" grpId="0" animBg="1"/>
      <p:bldP spid="6" grpId="0" animBg="1"/>
      <p:bldP spid="7" grpId="0" animBg="1"/>
      <p:bldP spid="19" grpId="0"/>
      <p:bldP spid="20" grpId="0"/>
      <p:bldP spid="21" grpId="0"/>
      <p:bldP spid="22" grpId="0"/>
      <p:bldP spid="23" grpId="0"/>
      <p:bldP spid="24" grpId="0"/>
      <p:bldP spid="25" grpId="0"/>
      <p:bldP spid="26" grpId="0"/>
      <p:bldP spid="27" grpId="0"/>
      <p:bldP spid="28" grpId="0"/>
      <p:bldP spid="29" grpId="0"/>
      <p:bldP spid="31"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12"/>
          <p:cNvSpPr>
            <a:spLocks noChangeArrowheads="1"/>
          </p:cNvSpPr>
          <p:nvPr/>
        </p:nvSpPr>
        <p:spPr bwMode="auto">
          <a:xfrm>
            <a:off x="4439817" y="3573016"/>
            <a:ext cx="51490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mtClean="0">
                <a:solidFill>
                  <a:schemeClr val="bg1"/>
                </a:solidFill>
                <a:latin typeface="+mn-lt"/>
                <a:ea typeface="+mn-ea"/>
                <a:cs typeface="+mn-ea"/>
                <a:sym typeface="+mn-lt"/>
              </a:rPr>
              <a:t>努力奋斗争取更高成绩！</a:t>
            </a:r>
            <a:endParaRPr lang="en-US" altLang="zh-CN" sz="3200" b="1">
              <a:solidFill>
                <a:schemeClr val="bg1"/>
              </a:solidFill>
              <a:latin typeface="+mn-lt"/>
              <a:ea typeface="+mn-ea"/>
              <a:cs typeface="+mn-ea"/>
              <a:sym typeface="+mn-lt"/>
            </a:endParaRPr>
          </a:p>
        </p:txBody>
      </p:sp>
      <p:sp>
        <p:nvSpPr>
          <p:cNvPr id="9" name="矩形 8"/>
          <p:cNvSpPr/>
          <p:nvPr/>
        </p:nvSpPr>
        <p:spPr>
          <a:xfrm>
            <a:off x="4439817" y="2541939"/>
            <a:ext cx="5256584" cy="1107996"/>
          </a:xfrm>
          <a:prstGeom prst="rect">
            <a:avLst/>
          </a:prstGeom>
        </p:spPr>
        <p:txBody>
          <a:bodyPr wrap="square">
            <a:spAutoFit/>
          </a:bodyPr>
          <a:lstStyle/>
          <a:p>
            <a:pPr lvl="0">
              <a:defRPr>
                <a:uFillTx/>
              </a:defRPr>
            </a:pPr>
            <a:r>
              <a:rPr lang="zh-CN" altLang="en-US" sz="6600" b="1" spc="400" smtClean="0">
                <a:solidFill>
                  <a:schemeClr val="bg1"/>
                </a:solidFill>
                <a:uFill>
                  <a:solidFill>
                    <a:srgbClr val="FFFFFF"/>
                  </a:solidFill>
                </a:uFill>
                <a:latin typeface="Impact" panose="020b0806030902050204" pitchFamily="34" charset="0"/>
                <a:ea typeface="微软雅黑" panose="020b0503020204020204" pitchFamily="34" charset="-122"/>
                <a:sym typeface="Bebas Neue"/>
              </a:rPr>
              <a:t>谢谢观看</a:t>
            </a:r>
            <a:endParaRPr lang="zh-CN" altLang="en-US" sz="6600" b="1" spc="400">
              <a:solidFill>
                <a:schemeClr val="bg1"/>
              </a:solidFill>
              <a:uFill>
                <a:solidFill>
                  <a:srgbClr val="FFFFFF"/>
                </a:solidFill>
              </a:uFill>
              <a:latin typeface="Impact" panose="020b0806030902050204" pitchFamily="34" charset="0"/>
              <a:ea typeface="微软雅黑" panose="020b0503020204020204" pitchFamily="34" charset="-122"/>
              <a:sym typeface="Bebas Neue"/>
            </a:endParaRPr>
          </a:p>
        </p:txBody>
      </p:sp>
    </p:spTree>
  </p:cSld>
  <p:clrMapOvr>
    <a:masterClrMapping/>
  </p:clrMapOvr>
  <mc:AlternateContent>
    <mc:Choice xmlns:p14="http://schemas.microsoft.com/office/powerpoint/2010/main" Requires="p14">
      <p:transition spd="slow" advClick="0" p14:dur="160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2" fill="hold" grpId="0" nodeType="after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nvGrpSpPr>
      <p:grpSpPr>
        <a:xfrm>
          <a:off x="0" y="0"/>
          <a:ext cx="0" cy="0"/>
        </a:xfrm>
      </p:grpSpPr>
      <p:sp>
        <p:nvSpPr>
          <p:cNvPr id="2" name="AutoShape 4"/>
          <p:cNvSpPr/>
          <p:nvPr/>
        </p:nvSpPr>
        <p:spPr bwMode="auto">
          <a:xfrm>
            <a:off x="8894542" y="6246978"/>
            <a:ext cx="320690" cy="32182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3" name="AutoShape 28"/>
          <p:cNvSpPr/>
          <p:nvPr/>
        </p:nvSpPr>
        <p:spPr bwMode="auto">
          <a:xfrm>
            <a:off x="3238468" y="6241878"/>
            <a:ext cx="332022" cy="33202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 name="组合 3"/>
          <p:cNvGrpSpPr/>
          <p:nvPr/>
        </p:nvGrpSpPr>
        <p:grpSpPr>
          <a:xfrm>
            <a:off x="2883735" y="6241878"/>
            <a:ext cx="227770" cy="332022"/>
            <a:chOff x="4657770" y="7205877"/>
            <a:chExt cx="251543" cy="366676"/>
          </a:xfrm>
          <a:solidFill>
            <a:srgbClr val="E7E6E6">
              <a:lumMod val="50000"/>
            </a:srgbClr>
          </a:solidFill>
        </p:grpSpPr>
        <p:sp>
          <p:nvSpPr>
            <p:cNvPr id="5" name="AutoShape 97"/>
            <p:cNvSpPr/>
            <p:nvPr/>
          </p:nvSpPr>
          <p:spPr bwMode="auto">
            <a:xfrm>
              <a:off x="4657770" y="7205877"/>
              <a:ext cx="251543" cy="36667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 name="AutoShape 98"/>
            <p:cNvSpPr/>
            <p:nvPr/>
          </p:nvSpPr>
          <p:spPr bwMode="auto">
            <a:xfrm>
              <a:off x="4760387" y="7240293"/>
              <a:ext cx="4630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 name="AutoShape 99"/>
            <p:cNvSpPr/>
            <p:nvPr/>
          </p:nvSpPr>
          <p:spPr bwMode="auto">
            <a:xfrm>
              <a:off x="4772276" y="7526876"/>
              <a:ext cx="22526"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8" name="AutoShape 100"/>
          <p:cNvSpPr/>
          <p:nvPr/>
        </p:nvSpPr>
        <p:spPr bwMode="auto">
          <a:xfrm>
            <a:off x="2466678" y="6241878"/>
            <a:ext cx="290095" cy="33202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9" name="组合 8"/>
          <p:cNvGrpSpPr/>
          <p:nvPr/>
        </p:nvGrpSpPr>
        <p:grpSpPr>
          <a:xfrm>
            <a:off x="2008261" y="6262842"/>
            <a:ext cx="331455" cy="290095"/>
            <a:chOff x="3135998" y="7229029"/>
            <a:chExt cx="366050" cy="320373"/>
          </a:xfrm>
          <a:solidFill>
            <a:srgbClr val="E7E6E6">
              <a:lumMod val="50000"/>
            </a:srgbClr>
          </a:solidFill>
        </p:grpSpPr>
        <p:sp>
          <p:nvSpPr>
            <p:cNvPr id="10" name="AutoShape 101"/>
            <p:cNvSpPr/>
            <p:nvPr/>
          </p:nvSpPr>
          <p:spPr bwMode="auto">
            <a:xfrm>
              <a:off x="3135998" y="7229029"/>
              <a:ext cx="366050" cy="32037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1" name="AutoShape 102"/>
            <p:cNvSpPr/>
            <p:nvPr/>
          </p:nvSpPr>
          <p:spPr bwMode="auto">
            <a:xfrm>
              <a:off x="3181678" y="7274708"/>
              <a:ext cx="279075" cy="205865"/>
            </a:xfrm>
            <a:custGeom>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2" name="组合 11"/>
          <p:cNvGrpSpPr/>
          <p:nvPr/>
        </p:nvGrpSpPr>
        <p:grpSpPr>
          <a:xfrm>
            <a:off x="1549842" y="6262842"/>
            <a:ext cx="331456" cy="290095"/>
            <a:chOff x="2403273" y="7229029"/>
            <a:chExt cx="366051" cy="320373"/>
          </a:xfrm>
          <a:solidFill>
            <a:srgbClr val="E7E6E6">
              <a:lumMod val="50000"/>
            </a:srgbClr>
          </a:solidFill>
        </p:grpSpPr>
        <p:sp>
          <p:nvSpPr>
            <p:cNvPr id="13" name="AutoShape 103"/>
            <p:cNvSpPr/>
            <p:nvPr/>
          </p:nvSpPr>
          <p:spPr bwMode="auto">
            <a:xfrm>
              <a:off x="2460840" y="7285970"/>
              <a:ext cx="131403" cy="863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4" name="AutoShape 104"/>
            <p:cNvSpPr/>
            <p:nvPr/>
          </p:nvSpPr>
          <p:spPr bwMode="auto">
            <a:xfrm>
              <a:off x="2403273" y="7229029"/>
              <a:ext cx="366051" cy="32037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5" name="组合 14"/>
          <p:cNvGrpSpPr/>
          <p:nvPr/>
        </p:nvGrpSpPr>
        <p:grpSpPr>
          <a:xfrm>
            <a:off x="1091991" y="6304203"/>
            <a:ext cx="330889" cy="207372"/>
            <a:chOff x="1671171" y="7274707"/>
            <a:chExt cx="365425" cy="229016"/>
          </a:xfrm>
          <a:solidFill>
            <a:srgbClr val="E7E6E6">
              <a:lumMod val="50000"/>
            </a:srgbClr>
          </a:solidFill>
        </p:grpSpPr>
        <p:sp>
          <p:nvSpPr>
            <p:cNvPr id="16" name="AutoShape 105"/>
            <p:cNvSpPr/>
            <p:nvPr/>
          </p:nvSpPr>
          <p:spPr bwMode="auto">
            <a:xfrm>
              <a:off x="1671171" y="7274707"/>
              <a:ext cx="365425" cy="22901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7" name="AutoShape 106"/>
            <p:cNvSpPr/>
            <p:nvPr/>
          </p:nvSpPr>
          <p:spPr bwMode="auto">
            <a:xfrm>
              <a:off x="1808206" y="7343538"/>
              <a:ext cx="51935" cy="5131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 name="AutoShape 107"/>
            <p:cNvSpPr/>
            <p:nvPr/>
          </p:nvSpPr>
          <p:spPr bwMode="auto">
            <a:xfrm>
              <a:off x="1773789" y="7309122"/>
              <a:ext cx="160186" cy="16018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9" name="组合 18"/>
          <p:cNvGrpSpPr/>
          <p:nvPr/>
        </p:nvGrpSpPr>
        <p:grpSpPr>
          <a:xfrm>
            <a:off x="716295" y="6241878"/>
            <a:ext cx="248733" cy="332022"/>
            <a:chOff x="984746" y="7205877"/>
            <a:chExt cx="274694" cy="366676"/>
          </a:xfrm>
          <a:solidFill>
            <a:srgbClr val="E7E6E6">
              <a:lumMod val="50000"/>
            </a:srgbClr>
          </a:solidFill>
        </p:grpSpPr>
        <p:sp>
          <p:nvSpPr>
            <p:cNvPr id="20" name="AutoShape 108"/>
            <p:cNvSpPr/>
            <p:nvPr/>
          </p:nvSpPr>
          <p:spPr bwMode="auto">
            <a:xfrm>
              <a:off x="1052950" y="7274707"/>
              <a:ext cx="137660" cy="13766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 name="AutoShape 109"/>
            <p:cNvSpPr/>
            <p:nvPr/>
          </p:nvSpPr>
          <p:spPr bwMode="auto">
            <a:xfrm>
              <a:off x="984746" y="7205877"/>
              <a:ext cx="274694" cy="36667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22" name="AutoShape 29"/>
          <p:cNvSpPr/>
          <p:nvPr/>
        </p:nvSpPr>
        <p:spPr bwMode="auto">
          <a:xfrm>
            <a:off x="8913060" y="5792745"/>
            <a:ext cx="331456" cy="300294"/>
          </a:xfrm>
          <a:custGeom>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23" name="组合 22"/>
          <p:cNvGrpSpPr/>
          <p:nvPr/>
        </p:nvGrpSpPr>
        <p:grpSpPr>
          <a:xfrm>
            <a:off x="3238468" y="5797845"/>
            <a:ext cx="332022" cy="290095"/>
            <a:chOff x="5380483" y="6492547"/>
            <a:chExt cx="366676" cy="320373"/>
          </a:xfrm>
          <a:solidFill>
            <a:srgbClr val="E7E6E6">
              <a:lumMod val="50000"/>
            </a:srgbClr>
          </a:solidFill>
        </p:grpSpPr>
        <p:sp>
          <p:nvSpPr>
            <p:cNvPr id="24" name="AutoShape 43"/>
            <p:cNvSpPr/>
            <p:nvPr/>
          </p:nvSpPr>
          <p:spPr bwMode="auto">
            <a:xfrm>
              <a:off x="5380483" y="6492547"/>
              <a:ext cx="366676" cy="26343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5" name="AutoShape 44"/>
            <p:cNvSpPr/>
            <p:nvPr/>
          </p:nvSpPr>
          <p:spPr bwMode="auto">
            <a:xfrm>
              <a:off x="5712744" y="6607057"/>
              <a:ext cx="22526" cy="12577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6" name="AutoShape 45"/>
            <p:cNvSpPr/>
            <p:nvPr/>
          </p:nvSpPr>
          <p:spPr bwMode="auto">
            <a:xfrm>
              <a:off x="5700855" y="6744090"/>
              <a:ext cx="46304" cy="6883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7" name="组合 26"/>
          <p:cNvGrpSpPr/>
          <p:nvPr/>
        </p:nvGrpSpPr>
        <p:grpSpPr>
          <a:xfrm>
            <a:off x="2779672" y="5787363"/>
            <a:ext cx="332022" cy="311059"/>
            <a:chOff x="4600201" y="6496302"/>
            <a:chExt cx="366676" cy="343525"/>
          </a:xfrm>
          <a:solidFill>
            <a:srgbClr val="E7E6E6">
              <a:lumMod val="50000"/>
            </a:srgbClr>
          </a:solidFill>
        </p:grpSpPr>
        <p:sp>
          <p:nvSpPr>
            <p:cNvPr id="28" name="AutoShape 110"/>
            <p:cNvSpPr/>
            <p:nvPr/>
          </p:nvSpPr>
          <p:spPr bwMode="auto">
            <a:xfrm>
              <a:off x="4646507" y="6541981"/>
              <a:ext cx="274069" cy="183338"/>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9" name="AutoShape 111"/>
            <p:cNvSpPr/>
            <p:nvPr/>
          </p:nvSpPr>
          <p:spPr bwMode="auto">
            <a:xfrm>
              <a:off x="4600201" y="6496302"/>
              <a:ext cx="366676" cy="34352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30" name="AutoShape 112"/>
          <p:cNvSpPr/>
          <p:nvPr/>
        </p:nvSpPr>
        <p:spPr bwMode="auto">
          <a:xfrm>
            <a:off x="2321444" y="5776881"/>
            <a:ext cx="331455" cy="332022"/>
          </a:xfrm>
          <a:custGeom>
            <a:gdLst>
              <a:gd name="T0" fmla="*/ 10510 w 21020"/>
              <a:gd name="T1" fmla="*/ 10800 h 21600"/>
              <a:gd name="T2" fmla="*/ 10510 w 21020"/>
              <a:gd name="T3" fmla="*/ 10800 h 21600"/>
              <a:gd name="T4" fmla="*/ 10510 w 21020"/>
              <a:gd name="T5" fmla="*/ 10800 h 21600"/>
              <a:gd name="T6" fmla="*/ 10510 w 21020"/>
              <a:gd name="T7" fmla="*/ 10800 h 21600"/>
            </a:gd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31" name="组合 30"/>
          <p:cNvGrpSpPr/>
          <p:nvPr/>
        </p:nvGrpSpPr>
        <p:grpSpPr>
          <a:xfrm>
            <a:off x="1966901" y="5776881"/>
            <a:ext cx="227770" cy="332022"/>
            <a:chOff x="3192941" y="6473150"/>
            <a:chExt cx="251543" cy="366676"/>
          </a:xfrm>
          <a:solidFill>
            <a:srgbClr val="E7E6E6">
              <a:lumMod val="50000"/>
            </a:srgbClr>
          </a:solidFill>
        </p:grpSpPr>
        <p:sp>
          <p:nvSpPr>
            <p:cNvPr id="32" name="AutoShape 113"/>
            <p:cNvSpPr/>
            <p:nvPr/>
          </p:nvSpPr>
          <p:spPr bwMode="auto">
            <a:xfrm>
              <a:off x="3192941" y="6473150"/>
              <a:ext cx="251543" cy="36667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33" name="AutoShape 114"/>
            <p:cNvSpPr/>
            <p:nvPr/>
          </p:nvSpPr>
          <p:spPr bwMode="auto">
            <a:xfrm>
              <a:off x="3249882" y="6530717"/>
              <a:ext cx="74461" cy="7446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34" name="组合 33"/>
          <p:cNvGrpSpPr/>
          <p:nvPr/>
        </p:nvGrpSpPr>
        <p:grpSpPr>
          <a:xfrm>
            <a:off x="1591394" y="5776881"/>
            <a:ext cx="248733" cy="332022"/>
            <a:chOff x="2448949" y="6473150"/>
            <a:chExt cx="274694" cy="366676"/>
          </a:xfrm>
          <a:solidFill>
            <a:srgbClr val="E7E6E6">
              <a:lumMod val="50000"/>
            </a:srgbClr>
          </a:solidFill>
        </p:grpSpPr>
        <p:sp>
          <p:nvSpPr>
            <p:cNvPr id="35" name="AutoShape 115"/>
            <p:cNvSpPr/>
            <p:nvPr/>
          </p:nvSpPr>
          <p:spPr bwMode="auto">
            <a:xfrm>
              <a:off x="2448949" y="6473150"/>
              <a:ext cx="274694" cy="36667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36" name="AutoShape 116"/>
            <p:cNvSpPr/>
            <p:nvPr/>
          </p:nvSpPr>
          <p:spPr bwMode="auto">
            <a:xfrm>
              <a:off x="2563457" y="6690903"/>
              <a:ext cx="45678" cy="6883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37" name="AutoShape 117"/>
          <p:cNvSpPr/>
          <p:nvPr/>
        </p:nvSpPr>
        <p:spPr bwMode="auto">
          <a:xfrm>
            <a:off x="1133165" y="5818525"/>
            <a:ext cx="331456" cy="248733"/>
          </a:xfrm>
          <a:custGeom>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38" name="组合 37"/>
          <p:cNvGrpSpPr/>
          <p:nvPr/>
        </p:nvGrpSpPr>
        <p:grpSpPr>
          <a:xfrm>
            <a:off x="674936" y="5818525"/>
            <a:ext cx="331456" cy="248733"/>
            <a:chOff x="939070" y="6519454"/>
            <a:chExt cx="366051" cy="274694"/>
          </a:xfrm>
          <a:solidFill>
            <a:srgbClr val="E7E6E6">
              <a:lumMod val="50000"/>
            </a:srgbClr>
          </a:solidFill>
        </p:grpSpPr>
        <p:sp>
          <p:nvSpPr>
            <p:cNvPr id="39" name="AutoShape 118"/>
            <p:cNvSpPr/>
            <p:nvPr/>
          </p:nvSpPr>
          <p:spPr bwMode="auto">
            <a:xfrm>
              <a:off x="939070" y="6519454"/>
              <a:ext cx="366051" cy="274694"/>
            </a:xfrm>
            <a:custGeom>
              <a:gdLst>
                <a:gd name="T0" fmla="*/ 10732 w 21464"/>
                <a:gd name="T1" fmla="*/ 10800 h 21600"/>
                <a:gd name="T2" fmla="*/ 10732 w 21464"/>
                <a:gd name="T3" fmla="*/ 10800 h 21600"/>
                <a:gd name="T4" fmla="*/ 10732 w 21464"/>
                <a:gd name="T5" fmla="*/ 10800 h 21600"/>
                <a:gd name="T6" fmla="*/ 10732 w 21464"/>
                <a:gd name="T7" fmla="*/ 10800 h 21600"/>
              </a:gd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0" name="AutoShape 119"/>
            <p:cNvSpPr/>
            <p:nvPr/>
          </p:nvSpPr>
          <p:spPr bwMode="auto">
            <a:xfrm>
              <a:off x="1167459" y="6622073"/>
              <a:ext cx="68830" cy="6883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1" name="AutoShape 46"/>
          <p:cNvSpPr/>
          <p:nvPr/>
        </p:nvSpPr>
        <p:spPr bwMode="auto">
          <a:xfrm>
            <a:off x="9334691" y="5777164"/>
            <a:ext cx="331456" cy="33145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2" name="AutoShape 59"/>
          <p:cNvSpPr/>
          <p:nvPr/>
        </p:nvSpPr>
        <p:spPr bwMode="auto">
          <a:xfrm>
            <a:off x="3238468" y="5290661"/>
            <a:ext cx="332022" cy="331455"/>
          </a:xfrm>
          <a:custGeom>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3" name="组合 42"/>
          <p:cNvGrpSpPr/>
          <p:nvPr/>
        </p:nvGrpSpPr>
        <p:grpSpPr>
          <a:xfrm>
            <a:off x="2807341" y="5316724"/>
            <a:ext cx="332022" cy="279330"/>
            <a:chOff x="4600201" y="5775463"/>
            <a:chExt cx="366676" cy="308484"/>
          </a:xfrm>
          <a:solidFill>
            <a:srgbClr val="E7E6E6">
              <a:lumMod val="50000"/>
            </a:srgbClr>
          </a:solidFill>
        </p:grpSpPr>
        <p:sp>
          <p:nvSpPr>
            <p:cNvPr id="44" name="AutoShape 120"/>
            <p:cNvSpPr/>
            <p:nvPr/>
          </p:nvSpPr>
          <p:spPr bwMode="auto">
            <a:xfrm>
              <a:off x="4692182" y="5855558"/>
              <a:ext cx="182712" cy="18271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5" name="AutoShape 121"/>
            <p:cNvSpPr/>
            <p:nvPr/>
          </p:nvSpPr>
          <p:spPr bwMode="auto">
            <a:xfrm>
              <a:off x="4737861" y="5901235"/>
              <a:ext cx="51310" cy="5131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6" name="AutoShape 122"/>
            <p:cNvSpPr/>
            <p:nvPr/>
          </p:nvSpPr>
          <p:spPr bwMode="auto">
            <a:xfrm>
              <a:off x="4600201" y="5775463"/>
              <a:ext cx="366676" cy="30848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47" name="组合 46"/>
          <p:cNvGrpSpPr/>
          <p:nvPr/>
        </p:nvGrpSpPr>
        <p:grpSpPr>
          <a:xfrm>
            <a:off x="2376781" y="5290661"/>
            <a:ext cx="331455" cy="331455"/>
            <a:chOff x="3868099" y="5741049"/>
            <a:chExt cx="366050" cy="366050"/>
          </a:xfrm>
          <a:solidFill>
            <a:srgbClr val="E7E6E6">
              <a:lumMod val="50000"/>
            </a:srgbClr>
          </a:solidFill>
        </p:grpSpPr>
        <p:sp>
          <p:nvSpPr>
            <p:cNvPr id="48" name="AutoShape 123"/>
            <p:cNvSpPr/>
            <p:nvPr/>
          </p:nvSpPr>
          <p:spPr bwMode="auto">
            <a:xfrm>
              <a:off x="3868099" y="5741049"/>
              <a:ext cx="366050"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 name="AutoShape 124"/>
            <p:cNvSpPr/>
            <p:nvPr/>
          </p:nvSpPr>
          <p:spPr bwMode="auto">
            <a:xfrm>
              <a:off x="3971344" y="5843668"/>
              <a:ext cx="160186" cy="16018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 name="AutoShape 125"/>
            <p:cNvSpPr/>
            <p:nvPr/>
          </p:nvSpPr>
          <p:spPr bwMode="auto">
            <a:xfrm>
              <a:off x="4005134" y="5878083"/>
              <a:ext cx="91982" cy="9198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 name="组合 50"/>
          <p:cNvGrpSpPr/>
          <p:nvPr/>
        </p:nvGrpSpPr>
        <p:grpSpPr>
          <a:xfrm>
            <a:off x="1946221" y="5290661"/>
            <a:ext cx="331455" cy="331455"/>
            <a:chOff x="3135998" y="5741049"/>
            <a:chExt cx="366050" cy="366050"/>
          </a:xfrm>
          <a:solidFill>
            <a:srgbClr val="E7E6E6">
              <a:lumMod val="50000"/>
            </a:srgbClr>
          </a:solidFill>
        </p:grpSpPr>
        <p:sp>
          <p:nvSpPr>
            <p:cNvPr id="52" name="AutoShape 126"/>
            <p:cNvSpPr/>
            <p:nvPr/>
          </p:nvSpPr>
          <p:spPr bwMode="auto">
            <a:xfrm>
              <a:off x="3135998" y="5741049"/>
              <a:ext cx="366050"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3" name="AutoShape 127"/>
            <p:cNvSpPr/>
            <p:nvPr/>
          </p:nvSpPr>
          <p:spPr bwMode="auto">
            <a:xfrm>
              <a:off x="3284295" y="5797991"/>
              <a:ext cx="86350" cy="8572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4" name="组合 53"/>
          <p:cNvGrpSpPr/>
          <p:nvPr/>
        </p:nvGrpSpPr>
        <p:grpSpPr>
          <a:xfrm>
            <a:off x="1515094" y="5290661"/>
            <a:ext cx="332022" cy="331455"/>
            <a:chOff x="2403271" y="5741049"/>
            <a:chExt cx="366676" cy="366050"/>
          </a:xfrm>
          <a:solidFill>
            <a:srgbClr val="E7E6E6">
              <a:lumMod val="50000"/>
            </a:srgbClr>
          </a:solidFill>
        </p:grpSpPr>
        <p:sp>
          <p:nvSpPr>
            <p:cNvPr id="55" name="AutoShape 128"/>
            <p:cNvSpPr/>
            <p:nvPr/>
          </p:nvSpPr>
          <p:spPr bwMode="auto">
            <a:xfrm>
              <a:off x="2403271" y="5741049"/>
              <a:ext cx="366676"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 name="AutoShape 129"/>
            <p:cNvSpPr/>
            <p:nvPr/>
          </p:nvSpPr>
          <p:spPr bwMode="auto">
            <a:xfrm>
              <a:off x="2632287" y="5786727"/>
              <a:ext cx="91356" cy="91356"/>
            </a:xfrm>
            <a:custGeom>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 name="AutoShape 130"/>
          <p:cNvSpPr/>
          <p:nvPr/>
        </p:nvSpPr>
        <p:spPr bwMode="auto">
          <a:xfrm>
            <a:off x="1084533" y="5290661"/>
            <a:ext cx="331456" cy="331455"/>
          </a:xfrm>
          <a:custGeom>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8" name="组合 57"/>
          <p:cNvGrpSpPr/>
          <p:nvPr/>
        </p:nvGrpSpPr>
        <p:grpSpPr>
          <a:xfrm>
            <a:off x="695333" y="5290661"/>
            <a:ext cx="290095" cy="331455"/>
            <a:chOff x="961596" y="5741049"/>
            <a:chExt cx="320373" cy="366050"/>
          </a:xfrm>
          <a:solidFill>
            <a:srgbClr val="E7E6E6">
              <a:lumMod val="50000"/>
            </a:srgbClr>
          </a:solidFill>
        </p:grpSpPr>
        <p:sp>
          <p:nvSpPr>
            <p:cNvPr id="59" name="AutoShape 131"/>
            <p:cNvSpPr/>
            <p:nvPr/>
          </p:nvSpPr>
          <p:spPr bwMode="auto">
            <a:xfrm>
              <a:off x="961596" y="5741049"/>
              <a:ext cx="320373"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 name="AutoShape 132"/>
            <p:cNvSpPr/>
            <p:nvPr/>
          </p:nvSpPr>
          <p:spPr bwMode="auto">
            <a:xfrm>
              <a:off x="1030424" y="5889347"/>
              <a:ext cx="45678" cy="17207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1" name="AutoShape 133"/>
            <p:cNvSpPr/>
            <p:nvPr/>
          </p:nvSpPr>
          <p:spPr bwMode="auto">
            <a:xfrm>
              <a:off x="1099254" y="5889347"/>
              <a:ext cx="45678" cy="17207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 name="AutoShape 134"/>
            <p:cNvSpPr/>
            <p:nvPr/>
          </p:nvSpPr>
          <p:spPr bwMode="auto">
            <a:xfrm>
              <a:off x="1167459" y="5889347"/>
              <a:ext cx="45678" cy="17207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 name="组合 62"/>
          <p:cNvGrpSpPr/>
          <p:nvPr/>
        </p:nvGrpSpPr>
        <p:grpSpPr>
          <a:xfrm>
            <a:off x="9350727" y="6242161"/>
            <a:ext cx="227770" cy="331456"/>
            <a:chOff x="9111073" y="5004568"/>
            <a:chExt cx="251543" cy="366051"/>
          </a:xfrm>
          <a:solidFill>
            <a:srgbClr val="E7E6E6">
              <a:lumMod val="50000"/>
            </a:srgbClr>
          </a:solidFill>
        </p:grpSpPr>
        <p:sp>
          <p:nvSpPr>
            <p:cNvPr id="64" name="AutoShape 60"/>
            <p:cNvSpPr/>
            <p:nvPr/>
          </p:nvSpPr>
          <p:spPr bwMode="auto">
            <a:xfrm>
              <a:off x="9214316" y="5107186"/>
              <a:ext cx="22526"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 name="AutoShape 61"/>
            <p:cNvSpPr/>
            <p:nvPr/>
          </p:nvSpPr>
          <p:spPr bwMode="auto">
            <a:xfrm>
              <a:off x="9214316" y="5244847"/>
              <a:ext cx="22526" cy="2252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 name="AutoShape 62"/>
            <p:cNvSpPr/>
            <p:nvPr/>
          </p:nvSpPr>
          <p:spPr bwMode="auto">
            <a:xfrm>
              <a:off x="9145486" y="5176016"/>
              <a:ext cx="22526"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 name="AutoShape 63"/>
            <p:cNvSpPr/>
            <p:nvPr/>
          </p:nvSpPr>
          <p:spPr bwMode="auto">
            <a:xfrm>
              <a:off x="9282521" y="5176016"/>
              <a:ext cx="23152"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 name="AutoShape 64"/>
            <p:cNvSpPr/>
            <p:nvPr/>
          </p:nvSpPr>
          <p:spPr bwMode="auto">
            <a:xfrm>
              <a:off x="9168013" y="5221695"/>
              <a:ext cx="23152" cy="23152"/>
            </a:xfrm>
            <a:custGeom>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 name="AutoShape 65"/>
            <p:cNvSpPr/>
            <p:nvPr/>
          </p:nvSpPr>
          <p:spPr bwMode="auto">
            <a:xfrm>
              <a:off x="9168013" y="5130338"/>
              <a:ext cx="23152" cy="23152"/>
            </a:xfrm>
            <a:custGeom>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0" name="AutoShape 66"/>
            <p:cNvSpPr/>
            <p:nvPr/>
          </p:nvSpPr>
          <p:spPr bwMode="auto">
            <a:xfrm>
              <a:off x="9259994" y="5221695"/>
              <a:ext cx="22526" cy="23152"/>
            </a:xfrm>
            <a:custGeom>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 name="AutoShape 67"/>
            <p:cNvSpPr/>
            <p:nvPr/>
          </p:nvSpPr>
          <p:spPr bwMode="auto">
            <a:xfrm>
              <a:off x="9111073" y="5004568"/>
              <a:ext cx="251543" cy="36605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 name="AutoShape 68"/>
            <p:cNvSpPr/>
            <p:nvPr/>
          </p:nvSpPr>
          <p:spPr bwMode="auto">
            <a:xfrm>
              <a:off x="9214316" y="5130338"/>
              <a:ext cx="68830" cy="69456"/>
            </a:xfrm>
            <a:custGeom>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 name="组合 72"/>
          <p:cNvGrpSpPr/>
          <p:nvPr/>
        </p:nvGrpSpPr>
        <p:grpSpPr>
          <a:xfrm>
            <a:off x="3238468" y="4814732"/>
            <a:ext cx="332022" cy="331456"/>
            <a:chOff x="5380483" y="5004568"/>
            <a:chExt cx="366676" cy="366051"/>
          </a:xfrm>
          <a:solidFill>
            <a:srgbClr val="E7E6E6">
              <a:lumMod val="50000"/>
            </a:srgbClr>
          </a:solidFill>
        </p:grpSpPr>
        <p:sp>
          <p:nvSpPr>
            <p:cNvPr id="74" name="AutoShape 84"/>
            <p:cNvSpPr/>
            <p:nvPr/>
          </p:nvSpPr>
          <p:spPr bwMode="auto">
            <a:xfrm>
              <a:off x="5380483" y="5004568"/>
              <a:ext cx="366676" cy="36605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 name="AutoShape 85"/>
            <p:cNvSpPr/>
            <p:nvPr/>
          </p:nvSpPr>
          <p:spPr bwMode="auto">
            <a:xfrm>
              <a:off x="5598238" y="5141602"/>
              <a:ext cx="102619"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6" name="AutoShape 86"/>
            <p:cNvSpPr/>
            <p:nvPr/>
          </p:nvSpPr>
          <p:spPr bwMode="auto">
            <a:xfrm>
              <a:off x="5598238" y="5107187"/>
              <a:ext cx="102619"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7" name="AutoShape 87"/>
            <p:cNvSpPr/>
            <p:nvPr/>
          </p:nvSpPr>
          <p:spPr bwMode="auto">
            <a:xfrm>
              <a:off x="5598238" y="5072772"/>
              <a:ext cx="102619"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8" name="AutoShape 88"/>
            <p:cNvSpPr/>
            <p:nvPr/>
          </p:nvSpPr>
          <p:spPr bwMode="auto">
            <a:xfrm>
              <a:off x="5472467" y="5313677"/>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9" name="AutoShape 89"/>
            <p:cNvSpPr/>
            <p:nvPr/>
          </p:nvSpPr>
          <p:spPr bwMode="auto">
            <a:xfrm>
              <a:off x="5472467" y="5279263"/>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0" name="AutoShape 90"/>
            <p:cNvSpPr/>
            <p:nvPr/>
          </p:nvSpPr>
          <p:spPr bwMode="auto">
            <a:xfrm>
              <a:off x="5472467" y="5244847"/>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1" name="AutoShape 91"/>
            <p:cNvSpPr/>
            <p:nvPr/>
          </p:nvSpPr>
          <p:spPr bwMode="auto">
            <a:xfrm>
              <a:off x="5598238" y="5313677"/>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2" name="AutoShape 92"/>
            <p:cNvSpPr/>
            <p:nvPr/>
          </p:nvSpPr>
          <p:spPr bwMode="auto">
            <a:xfrm>
              <a:off x="5598238" y="5279263"/>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3" name="AutoShape 93"/>
            <p:cNvSpPr/>
            <p:nvPr/>
          </p:nvSpPr>
          <p:spPr bwMode="auto">
            <a:xfrm>
              <a:off x="5598238" y="5244847"/>
              <a:ext cx="102619"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4" name="AutoShape 94"/>
            <p:cNvSpPr/>
            <p:nvPr/>
          </p:nvSpPr>
          <p:spPr bwMode="auto">
            <a:xfrm>
              <a:off x="5472465" y="5176016"/>
              <a:ext cx="228390"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5" name="AutoShape 95"/>
            <p:cNvSpPr/>
            <p:nvPr/>
          </p:nvSpPr>
          <p:spPr bwMode="auto">
            <a:xfrm>
              <a:off x="5472465" y="5210433"/>
              <a:ext cx="228390"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86" name="AutoShape 96"/>
            <p:cNvSpPr/>
            <p:nvPr/>
          </p:nvSpPr>
          <p:spPr bwMode="auto">
            <a:xfrm>
              <a:off x="5472467" y="5050246"/>
              <a:ext cx="102619" cy="10261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87" name="AutoShape 135"/>
          <p:cNvSpPr/>
          <p:nvPr/>
        </p:nvSpPr>
        <p:spPr bwMode="auto">
          <a:xfrm>
            <a:off x="2810740" y="4866291"/>
            <a:ext cx="332022" cy="22833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88" name="组合 87"/>
          <p:cNvGrpSpPr/>
          <p:nvPr/>
        </p:nvGrpSpPr>
        <p:grpSpPr>
          <a:xfrm>
            <a:off x="2383578" y="4814732"/>
            <a:ext cx="331457" cy="331456"/>
            <a:chOff x="3868099" y="5008322"/>
            <a:chExt cx="366052" cy="366051"/>
          </a:xfrm>
          <a:solidFill>
            <a:srgbClr val="E7E6E6">
              <a:lumMod val="50000"/>
            </a:srgbClr>
          </a:solidFill>
        </p:grpSpPr>
        <p:sp>
          <p:nvSpPr>
            <p:cNvPr id="89" name="AutoShape 136"/>
            <p:cNvSpPr/>
            <p:nvPr/>
          </p:nvSpPr>
          <p:spPr bwMode="auto">
            <a:xfrm>
              <a:off x="4062700" y="5054001"/>
              <a:ext cx="120140" cy="12014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0" name="AutoShape 137"/>
            <p:cNvSpPr/>
            <p:nvPr/>
          </p:nvSpPr>
          <p:spPr bwMode="auto">
            <a:xfrm>
              <a:off x="3868099" y="5008322"/>
              <a:ext cx="366050" cy="366051"/>
            </a:xfrm>
            <a:custGeom>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1" name="AutoShape 138"/>
            <p:cNvSpPr/>
            <p:nvPr/>
          </p:nvSpPr>
          <p:spPr bwMode="auto">
            <a:xfrm>
              <a:off x="4062702" y="5008322"/>
              <a:ext cx="171449" cy="17144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92" name="AutoShape 139"/>
          <p:cNvSpPr/>
          <p:nvPr/>
        </p:nvSpPr>
        <p:spPr bwMode="auto">
          <a:xfrm>
            <a:off x="1956419" y="4819831"/>
            <a:ext cx="331455" cy="321257"/>
          </a:xfrm>
          <a:custGeom>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93" name="组合 92"/>
          <p:cNvGrpSpPr/>
          <p:nvPr/>
        </p:nvGrpSpPr>
        <p:grpSpPr>
          <a:xfrm>
            <a:off x="1529258" y="4850994"/>
            <a:ext cx="331456" cy="258932"/>
            <a:chOff x="2403273" y="5054000"/>
            <a:chExt cx="366051" cy="285957"/>
          </a:xfrm>
          <a:solidFill>
            <a:srgbClr val="E7E6E6">
              <a:lumMod val="50000"/>
            </a:srgbClr>
          </a:solidFill>
        </p:grpSpPr>
        <p:sp>
          <p:nvSpPr>
            <p:cNvPr id="94" name="AutoShape 140"/>
            <p:cNvSpPr/>
            <p:nvPr/>
          </p:nvSpPr>
          <p:spPr bwMode="auto">
            <a:xfrm>
              <a:off x="2448949" y="5099679"/>
              <a:ext cx="229016" cy="185841"/>
            </a:xfrm>
            <a:custGeom>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5" name="AutoShape 141"/>
            <p:cNvSpPr/>
            <p:nvPr/>
          </p:nvSpPr>
          <p:spPr bwMode="auto">
            <a:xfrm>
              <a:off x="2403273" y="5054000"/>
              <a:ext cx="366051" cy="285957"/>
            </a:xfrm>
            <a:custGeom>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6" name="AutoShape 142"/>
            <p:cNvSpPr/>
            <p:nvPr/>
          </p:nvSpPr>
          <p:spPr bwMode="auto">
            <a:xfrm>
              <a:off x="2689230" y="5111568"/>
              <a:ext cx="34415" cy="337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7" name="AutoShape 143"/>
            <p:cNvSpPr/>
            <p:nvPr/>
          </p:nvSpPr>
          <p:spPr bwMode="auto">
            <a:xfrm>
              <a:off x="2677965" y="5259864"/>
              <a:ext cx="45678"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8" name="AutoShape 144"/>
            <p:cNvSpPr/>
            <p:nvPr/>
          </p:nvSpPr>
          <p:spPr bwMode="auto">
            <a:xfrm>
              <a:off x="2689228" y="5225449"/>
              <a:ext cx="46304"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99" name="AutoShape 145"/>
            <p:cNvSpPr/>
            <p:nvPr/>
          </p:nvSpPr>
          <p:spPr bwMode="auto">
            <a:xfrm>
              <a:off x="2689228" y="5191660"/>
              <a:ext cx="4630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00" name="AutoShape 146"/>
            <p:cNvSpPr/>
            <p:nvPr/>
          </p:nvSpPr>
          <p:spPr bwMode="auto">
            <a:xfrm>
              <a:off x="2495253" y="5145356"/>
              <a:ext cx="68204" cy="48181"/>
            </a:xfrm>
            <a:custGeom>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01" name="组合 100"/>
          <p:cNvGrpSpPr/>
          <p:nvPr/>
        </p:nvGrpSpPr>
        <p:grpSpPr>
          <a:xfrm>
            <a:off x="1102097" y="4835129"/>
            <a:ext cx="331456" cy="290661"/>
            <a:chOff x="1671171" y="5030848"/>
            <a:chExt cx="366051" cy="320998"/>
          </a:xfrm>
          <a:solidFill>
            <a:srgbClr val="E7E6E6">
              <a:lumMod val="50000"/>
            </a:srgbClr>
          </a:solidFill>
        </p:grpSpPr>
        <p:sp>
          <p:nvSpPr>
            <p:cNvPr id="102" name="AutoShape 147"/>
            <p:cNvSpPr/>
            <p:nvPr/>
          </p:nvSpPr>
          <p:spPr bwMode="auto">
            <a:xfrm>
              <a:off x="1671171" y="5030848"/>
              <a:ext cx="366051" cy="320998"/>
            </a:xfrm>
            <a:custGeom>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03" name="AutoShape 148"/>
            <p:cNvSpPr/>
            <p:nvPr/>
          </p:nvSpPr>
          <p:spPr bwMode="auto">
            <a:xfrm>
              <a:off x="1728111" y="5088415"/>
              <a:ext cx="54438" cy="54438"/>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104" name="AutoShape 149"/>
          <p:cNvSpPr/>
          <p:nvPr/>
        </p:nvSpPr>
        <p:spPr bwMode="auto">
          <a:xfrm>
            <a:off x="674936" y="4861192"/>
            <a:ext cx="331456" cy="23853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05" name="Freeform 19"/>
          <p:cNvSpPr>
            <a:spLocks noEditPoints="1"/>
          </p:cNvSpPr>
          <p:nvPr/>
        </p:nvSpPr>
        <p:spPr bwMode="auto">
          <a:xfrm>
            <a:off x="9292343" y="4839704"/>
            <a:ext cx="349947" cy="281510"/>
          </a:xfrm>
          <a:custGeom>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06" name="Freeform 11"/>
          <p:cNvSpPr>
            <a:spLocks noEditPoints="1"/>
          </p:cNvSpPr>
          <p:nvPr/>
        </p:nvSpPr>
        <p:spPr bwMode="auto">
          <a:xfrm>
            <a:off x="8856119" y="5294123"/>
            <a:ext cx="322833" cy="324532"/>
          </a:xfrm>
          <a:custGeom>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2">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07" name="Freeform 21"/>
          <p:cNvSpPr>
            <a:spLocks noEditPoints="1"/>
          </p:cNvSpPr>
          <p:nvPr/>
        </p:nvSpPr>
        <p:spPr bwMode="auto">
          <a:xfrm>
            <a:off x="8419490" y="4804530"/>
            <a:ext cx="350751" cy="351859"/>
          </a:xfrm>
          <a:custGeom>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2">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08" name="Group 159"/>
          <p:cNvGrpSpPr/>
          <p:nvPr/>
        </p:nvGrpSpPr>
        <p:grpSpPr>
          <a:xfrm>
            <a:off x="8426130" y="5786602"/>
            <a:ext cx="396754" cy="312579"/>
            <a:chOff x="1058564" y="1781841"/>
            <a:chExt cx="649993" cy="512092"/>
          </a:xfrm>
          <a:solidFill>
            <a:srgbClr val="E7E6E6">
              <a:lumMod val="50000"/>
            </a:srgbClr>
          </a:solidFill>
        </p:grpSpPr>
        <p:sp>
          <p:nvSpPr>
            <p:cNvPr id="109" name="Freeform 31"/>
            <p:cNvSpPr/>
            <p:nvPr/>
          </p:nvSpPr>
          <p:spPr bwMode="auto">
            <a:xfrm>
              <a:off x="1058564" y="1823776"/>
              <a:ext cx="457253" cy="470157"/>
            </a:xfrm>
            <a:custGeom>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6">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0" name="Freeform 32"/>
            <p:cNvSpPr/>
            <p:nvPr/>
          </p:nvSpPr>
          <p:spPr bwMode="auto">
            <a:xfrm>
              <a:off x="1378722" y="1781841"/>
              <a:ext cx="329835" cy="384674"/>
            </a:xfrm>
            <a:custGeom>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1">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11" name="Group 162"/>
          <p:cNvGrpSpPr/>
          <p:nvPr/>
        </p:nvGrpSpPr>
        <p:grpSpPr>
          <a:xfrm>
            <a:off x="8441822" y="6287116"/>
            <a:ext cx="317226" cy="241545"/>
            <a:chOff x="2070649" y="1631036"/>
            <a:chExt cx="723379" cy="550800"/>
          </a:xfrm>
          <a:solidFill>
            <a:srgbClr val="E7E6E6">
              <a:lumMod val="50000"/>
            </a:srgbClr>
          </a:solidFill>
        </p:grpSpPr>
        <p:sp>
          <p:nvSpPr>
            <p:cNvPr id="11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3" name="Freeform 36"/>
            <p:cNvSpPr/>
            <p:nvPr/>
          </p:nvSpPr>
          <p:spPr bwMode="auto">
            <a:xfrm>
              <a:off x="2228712" y="1861679"/>
              <a:ext cx="405641" cy="169353"/>
            </a:xfrm>
            <a:custGeom>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4" name="Freeform 37"/>
            <p:cNvSpPr/>
            <p:nvPr/>
          </p:nvSpPr>
          <p:spPr bwMode="auto">
            <a:xfrm>
              <a:off x="2157745" y="1749583"/>
              <a:ext cx="549187" cy="195966"/>
            </a:xfrm>
            <a:custGeom>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5" name="Freeform 38"/>
            <p:cNvSpPr/>
            <p:nvPr/>
          </p:nvSpPr>
          <p:spPr bwMode="auto">
            <a:xfrm>
              <a:off x="2070649" y="1631036"/>
              <a:ext cx="723379" cy="229030"/>
            </a:xfrm>
            <a:custGeom>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16" name="Group 167"/>
          <p:cNvGrpSpPr/>
          <p:nvPr/>
        </p:nvGrpSpPr>
        <p:grpSpPr>
          <a:xfrm>
            <a:off x="8419490" y="5333755"/>
            <a:ext cx="317074" cy="245267"/>
            <a:chOff x="3727889" y="-113301"/>
            <a:chExt cx="548381" cy="424189"/>
          </a:xfrm>
          <a:solidFill>
            <a:srgbClr val="E7E6E6">
              <a:lumMod val="50000"/>
            </a:srgbClr>
          </a:solidFill>
        </p:grpSpPr>
        <p:sp>
          <p:nvSpPr>
            <p:cNvPr id="117"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8" name="Freeform 44"/>
            <p:cNvSpPr/>
            <p:nvPr/>
          </p:nvSpPr>
          <p:spPr bwMode="auto">
            <a:xfrm>
              <a:off x="4042402" y="-20560"/>
              <a:ext cx="98386" cy="238707"/>
            </a:xfrm>
            <a:custGeom>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19" name="Freeform 45"/>
            <p:cNvSpPr/>
            <p:nvPr/>
          </p:nvSpPr>
          <p:spPr bwMode="auto">
            <a:xfrm>
              <a:off x="4093208" y="-62495"/>
              <a:ext cx="114515" cy="322577"/>
            </a:xfrm>
            <a:custGeom>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0" name="Freeform 46"/>
            <p:cNvSpPr/>
            <p:nvPr/>
          </p:nvSpPr>
          <p:spPr bwMode="auto">
            <a:xfrm>
              <a:off x="4143207" y="-113301"/>
              <a:ext cx="133063" cy="424189"/>
            </a:xfrm>
            <a:custGeom>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1"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2" name="Freeform 48"/>
            <p:cNvSpPr/>
            <p:nvPr/>
          </p:nvSpPr>
          <p:spPr bwMode="auto">
            <a:xfrm>
              <a:off x="3863371" y="-20560"/>
              <a:ext cx="98386" cy="238707"/>
            </a:xfrm>
            <a:custGeom>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3" name="Freeform 49"/>
            <p:cNvSpPr/>
            <p:nvPr/>
          </p:nvSpPr>
          <p:spPr bwMode="auto">
            <a:xfrm>
              <a:off x="3796437" y="-62495"/>
              <a:ext cx="116128" cy="322577"/>
            </a:xfrm>
            <a:custGeom>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4" name="Freeform 50"/>
            <p:cNvSpPr/>
            <p:nvPr/>
          </p:nvSpPr>
          <p:spPr bwMode="auto">
            <a:xfrm>
              <a:off x="3727889" y="-113301"/>
              <a:ext cx="133063" cy="424189"/>
            </a:xfrm>
            <a:custGeom>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25" name="Group 2"/>
          <p:cNvGrpSpPr/>
          <p:nvPr/>
        </p:nvGrpSpPr>
        <p:grpSpPr>
          <a:xfrm>
            <a:off x="9298506" y="5302572"/>
            <a:ext cx="370496" cy="307633"/>
            <a:chOff x="3965790" y="1735873"/>
            <a:chExt cx="537091" cy="445963"/>
          </a:xfrm>
          <a:solidFill>
            <a:srgbClr val="E7E6E6">
              <a:lumMod val="50000"/>
            </a:srgbClr>
          </a:solidFill>
        </p:grpSpPr>
        <p:sp>
          <p:nvSpPr>
            <p:cNvPr id="126" name="Freeform 69"/>
            <p:cNvSpPr/>
            <p:nvPr/>
          </p:nvSpPr>
          <p:spPr bwMode="auto">
            <a:xfrm>
              <a:off x="3965790" y="1905226"/>
              <a:ext cx="366125" cy="276610"/>
            </a:xfrm>
            <a:custGeom>
              <a:gdLst>
                <a:gd name="T0" fmla="*/ 76 w 454"/>
                <a:gd name="T1" fmla="*/ 0 h 343"/>
                <a:gd name="T2" fmla="*/ 0 w 454"/>
                <a:gd name="T3" fmla="*/ 343 h 343"/>
                <a:gd name="T4" fmla="*/ 454 w 454"/>
                <a:gd name="T5" fmla="*/ 343 h 343"/>
                <a:gd name="T6" fmla="*/ 373 w 454"/>
                <a:gd name="T7" fmla="*/ 0 h 343"/>
                <a:gd name="T8" fmla="*/ 76 w 454"/>
                <a:gd name="T9" fmla="*/ 0 h 343"/>
              </a:gdLst>
              <a:cxnLst>
                <a:cxn ang="0">
                  <a:pos x="T0" y="T1"/>
                </a:cxn>
                <a:cxn ang="0">
                  <a:pos x="T2" y="T3"/>
                </a:cxn>
                <a:cxn ang="0">
                  <a:pos x="T4" y="T5"/>
                </a:cxn>
                <a:cxn ang="0">
                  <a:pos x="T6" y="T7"/>
                </a:cxn>
                <a:cxn ang="0">
                  <a:pos x="T8" y="T9"/>
                </a:cxn>
              </a:cxnLst>
              <a:rect l="0" t="0" r="r" b="b"/>
              <a:pathLst>
                <a:path w="452"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7" name="Freeform 70"/>
            <p:cNvSpPr/>
            <p:nvPr/>
          </p:nvSpPr>
          <p:spPr bwMode="auto">
            <a:xfrm>
              <a:off x="4223045" y="1869743"/>
              <a:ext cx="279836" cy="247578"/>
            </a:xfrm>
            <a:custGeom>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8" name="Freeform 71"/>
            <p:cNvSpPr/>
            <p:nvPr/>
          </p:nvSpPr>
          <p:spPr bwMode="auto">
            <a:xfrm>
              <a:off x="4055305" y="1777808"/>
              <a:ext cx="173385" cy="142740"/>
            </a:xfrm>
            <a:custGeom>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9" name="Freeform 72"/>
            <p:cNvSpPr/>
            <p:nvPr/>
          </p:nvSpPr>
          <p:spPr bwMode="auto">
            <a:xfrm>
              <a:off x="4236754" y="1735873"/>
              <a:ext cx="172579" cy="142740"/>
            </a:xfrm>
            <a:custGeom>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30" name="Freeform 99"/>
          <p:cNvSpPr>
            <a:spLocks noEditPoints="1"/>
          </p:cNvSpPr>
          <p:nvPr/>
        </p:nvSpPr>
        <p:spPr bwMode="auto">
          <a:xfrm>
            <a:off x="9758478" y="4821314"/>
            <a:ext cx="199951" cy="318291"/>
          </a:xfrm>
          <a:custGeom>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31" name="Group 81"/>
          <p:cNvGrpSpPr/>
          <p:nvPr/>
        </p:nvGrpSpPr>
        <p:grpSpPr>
          <a:xfrm>
            <a:off x="9756323" y="5799048"/>
            <a:ext cx="316250" cy="287687"/>
            <a:chOff x="4821392" y="2301522"/>
            <a:chExt cx="321831" cy="292764"/>
          </a:xfrm>
          <a:solidFill>
            <a:srgbClr val="E7E6E6">
              <a:lumMod val="50000"/>
            </a:srgbClr>
          </a:solidFill>
        </p:grpSpPr>
        <p:sp>
          <p:nvSpPr>
            <p:cNvPr id="132" name="Freeform 91"/>
            <p:cNvSpPr/>
            <p:nvPr/>
          </p:nvSpPr>
          <p:spPr bwMode="auto">
            <a:xfrm>
              <a:off x="4856689" y="2301522"/>
              <a:ext cx="147420" cy="126657"/>
            </a:xfrm>
            <a:custGeom>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0">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3" name="Freeform 92"/>
            <p:cNvSpPr/>
            <p:nvPr/>
          </p:nvSpPr>
          <p:spPr bwMode="auto">
            <a:xfrm>
              <a:off x="4993727" y="2338896"/>
              <a:ext cx="149496" cy="124580"/>
            </a:xfrm>
            <a:custGeom>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4" name="Freeform 93"/>
            <p:cNvSpPr/>
            <p:nvPr/>
          </p:nvSpPr>
          <p:spPr bwMode="auto">
            <a:xfrm>
              <a:off x="4821392" y="2432330"/>
              <a:ext cx="147420" cy="128733"/>
            </a:xfrm>
            <a:custGeom>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5" name="Freeform 94"/>
            <p:cNvSpPr/>
            <p:nvPr/>
          </p:nvSpPr>
          <p:spPr bwMode="auto">
            <a:xfrm>
              <a:off x="4956353" y="2463476"/>
              <a:ext cx="151573" cy="130810"/>
            </a:xfrm>
            <a:custGeom>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36" name="Group 76"/>
          <p:cNvGrpSpPr/>
          <p:nvPr/>
        </p:nvGrpSpPr>
        <p:grpSpPr>
          <a:xfrm>
            <a:off x="10162749" y="5806190"/>
            <a:ext cx="393782" cy="273404"/>
            <a:chOff x="5533573" y="812792"/>
            <a:chExt cx="400733" cy="278229"/>
          </a:xfrm>
          <a:solidFill>
            <a:srgbClr val="E7E6E6">
              <a:lumMod val="50000"/>
            </a:srgbClr>
          </a:solidFill>
        </p:grpSpPr>
        <p:sp>
          <p:nvSpPr>
            <p:cNvPr id="137" name="Freeform 101"/>
            <p:cNvSpPr/>
            <p:nvPr/>
          </p:nvSpPr>
          <p:spPr bwMode="auto">
            <a:xfrm>
              <a:off x="5730826" y="962288"/>
              <a:ext cx="93436" cy="128733"/>
            </a:xfrm>
            <a:custGeom>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8" name="Freeform 102"/>
            <p:cNvSpPr/>
            <p:nvPr/>
          </p:nvSpPr>
          <p:spPr bwMode="auto">
            <a:xfrm>
              <a:off x="5533573" y="814869"/>
              <a:ext cx="182717" cy="151573"/>
            </a:xfrm>
            <a:custGeom>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9" name="Freeform 103"/>
            <p:cNvSpPr/>
            <p:nvPr/>
          </p:nvSpPr>
          <p:spPr bwMode="auto">
            <a:xfrm>
              <a:off x="5620779" y="812792"/>
              <a:ext cx="313527" cy="278228"/>
            </a:xfrm>
            <a:custGeom>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0" name="Group 85"/>
          <p:cNvGrpSpPr/>
          <p:nvPr/>
        </p:nvGrpSpPr>
        <p:grpSpPr>
          <a:xfrm>
            <a:off x="10265324" y="5250316"/>
            <a:ext cx="310127" cy="412145"/>
            <a:chOff x="5575100" y="3734191"/>
            <a:chExt cx="315602" cy="419419"/>
          </a:xfrm>
          <a:solidFill>
            <a:srgbClr val="E7E6E6">
              <a:lumMod val="50000"/>
            </a:srgbClr>
          </a:solidFill>
        </p:grpSpPr>
        <p:sp>
          <p:nvSpPr>
            <p:cNvPr id="141" name="Freeform 108"/>
            <p:cNvSpPr>
              <a:spLocks noEditPoints="1"/>
            </p:cNvSpPr>
            <p:nvPr/>
          </p:nvSpPr>
          <p:spPr bwMode="auto">
            <a:xfrm>
              <a:off x="5575100" y="3734191"/>
              <a:ext cx="315602" cy="419419"/>
            </a:xfrm>
            <a:custGeom>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2" name="Freeform 109"/>
            <p:cNvSpPr/>
            <p:nvPr/>
          </p:nvSpPr>
          <p:spPr bwMode="auto">
            <a:xfrm>
              <a:off x="5732901" y="3788176"/>
              <a:ext cx="103817" cy="103817"/>
            </a:xfrm>
            <a:custGeom>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3" name="Group 119"/>
          <p:cNvGrpSpPr/>
          <p:nvPr/>
        </p:nvGrpSpPr>
        <p:grpSpPr>
          <a:xfrm>
            <a:off x="9788557" y="5285225"/>
            <a:ext cx="357213" cy="342328"/>
            <a:chOff x="1168380" y="3486162"/>
            <a:chExt cx="381000" cy="365126"/>
          </a:xfrm>
          <a:solidFill>
            <a:srgbClr val="E7E6E6">
              <a:lumMod val="50000"/>
            </a:srgbClr>
          </a:solidFill>
        </p:grpSpPr>
        <p:sp>
          <p:nvSpPr>
            <p:cNvPr id="144" name="Freeform 16"/>
            <p:cNvSpPr/>
            <p:nvPr/>
          </p:nvSpPr>
          <p:spPr bwMode="auto">
            <a:xfrm>
              <a:off x="1223942" y="3643325"/>
              <a:ext cx="146050" cy="207963"/>
            </a:xfrm>
            <a:custGeom>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 name="Freeform 17"/>
            <p:cNvSpPr/>
            <p:nvPr/>
          </p:nvSpPr>
          <p:spPr bwMode="auto">
            <a:xfrm>
              <a:off x="1168380" y="3486162"/>
              <a:ext cx="381000" cy="266700"/>
            </a:xfrm>
            <a:custGeom>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 name="Freeform 18"/>
            <p:cNvSpPr/>
            <p:nvPr/>
          </p:nvSpPr>
          <p:spPr bwMode="auto">
            <a:xfrm>
              <a:off x="1355705" y="3643325"/>
              <a:ext cx="147638" cy="207963"/>
            </a:xfrm>
            <a:custGeom>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 name="Group 123"/>
          <p:cNvGrpSpPr/>
          <p:nvPr/>
        </p:nvGrpSpPr>
        <p:grpSpPr>
          <a:xfrm>
            <a:off x="10074617" y="4897111"/>
            <a:ext cx="471813" cy="166697"/>
            <a:chOff x="1441430" y="4357700"/>
            <a:chExt cx="503238" cy="177800"/>
          </a:xfrm>
          <a:solidFill>
            <a:srgbClr val="E7E6E6">
              <a:lumMod val="50000"/>
            </a:srgbClr>
          </a:solidFill>
        </p:grpSpPr>
        <p:sp>
          <p:nvSpPr>
            <p:cNvPr id="148" name="Freeform 19"/>
            <p:cNvSpPr/>
            <p:nvPr/>
          </p:nvSpPr>
          <p:spPr bwMode="auto">
            <a:xfrm>
              <a:off x="1441430" y="4357700"/>
              <a:ext cx="231775" cy="177800"/>
            </a:xfrm>
            <a:custGeom>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1">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 name="Freeform 20"/>
            <p:cNvSpPr/>
            <p:nvPr/>
          </p:nvSpPr>
          <p:spPr bwMode="auto">
            <a:xfrm>
              <a:off x="1714480" y="4357700"/>
              <a:ext cx="230188" cy="177800"/>
            </a:xfrm>
            <a:custGeom>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1">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 name="Freeform 21"/>
            <p:cNvSpPr/>
            <p:nvPr/>
          </p:nvSpPr>
          <p:spPr bwMode="auto">
            <a:xfrm>
              <a:off x="1601767" y="4427550"/>
              <a:ext cx="195263" cy="36513"/>
            </a:xfrm>
            <a:custGeom>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1" name="Freeform 143"/>
          <p:cNvSpPr>
            <a:spLocks noEditPoints="1"/>
          </p:cNvSpPr>
          <p:nvPr/>
        </p:nvSpPr>
        <p:spPr bwMode="auto">
          <a:xfrm>
            <a:off x="9713991" y="6236340"/>
            <a:ext cx="335599" cy="343098"/>
          </a:xfrm>
          <a:custGeom>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 name="Freeform 11"/>
          <p:cNvSpPr>
            <a:spLocks noEditPoints="1"/>
          </p:cNvSpPr>
          <p:nvPr/>
        </p:nvSpPr>
        <p:spPr bwMode="auto">
          <a:xfrm>
            <a:off x="10695006" y="5314586"/>
            <a:ext cx="283605" cy="283605"/>
          </a:xfrm>
          <a:custGeom>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3" name="Group 83"/>
          <p:cNvGrpSpPr/>
          <p:nvPr/>
        </p:nvGrpSpPr>
        <p:grpSpPr>
          <a:xfrm>
            <a:off x="10662618" y="4834576"/>
            <a:ext cx="291765" cy="291766"/>
            <a:chOff x="1787872" y="3796481"/>
            <a:chExt cx="296916" cy="296916"/>
          </a:xfrm>
          <a:solidFill>
            <a:srgbClr val="E7E6E6">
              <a:lumMod val="50000"/>
            </a:srgbClr>
          </a:solidFill>
        </p:grpSpPr>
        <p:sp>
          <p:nvSpPr>
            <p:cNvPr id="154" name="Freeform 12"/>
            <p:cNvSpPr>
              <a:spLocks noEditPoints="1"/>
            </p:cNvSpPr>
            <p:nvPr/>
          </p:nvSpPr>
          <p:spPr bwMode="auto">
            <a:xfrm>
              <a:off x="1787872" y="3796481"/>
              <a:ext cx="296916" cy="296916"/>
            </a:xfrm>
            <a:custGeom>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 name="Freeform 13"/>
            <p:cNvSpPr/>
            <p:nvPr/>
          </p:nvSpPr>
          <p:spPr bwMode="auto">
            <a:xfrm>
              <a:off x="1858467" y="3864999"/>
              <a:ext cx="112122" cy="114199"/>
            </a:xfrm>
            <a:custGeom>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0">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 name="Group 80"/>
          <p:cNvGrpSpPr/>
          <p:nvPr/>
        </p:nvGrpSpPr>
        <p:grpSpPr>
          <a:xfrm>
            <a:off x="10646707" y="5829654"/>
            <a:ext cx="316248" cy="226476"/>
            <a:chOff x="2566497" y="2332666"/>
            <a:chExt cx="321832" cy="230473"/>
          </a:xfrm>
          <a:solidFill>
            <a:srgbClr val="E7E6E6">
              <a:lumMod val="50000"/>
            </a:srgbClr>
          </a:solidFill>
        </p:grpSpPr>
        <p:sp>
          <p:nvSpPr>
            <p:cNvPr id="157" name="Freeform 49"/>
            <p:cNvSpPr/>
            <p:nvPr/>
          </p:nvSpPr>
          <p:spPr bwMode="auto">
            <a:xfrm>
              <a:off x="2566497" y="2332666"/>
              <a:ext cx="180641" cy="230473"/>
            </a:xfrm>
            <a:custGeom>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 name="Freeform 50"/>
            <p:cNvSpPr/>
            <p:nvPr/>
          </p:nvSpPr>
          <p:spPr bwMode="auto">
            <a:xfrm>
              <a:off x="2769977" y="2390804"/>
              <a:ext cx="58137" cy="114199"/>
            </a:xfrm>
            <a:custGeom>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 name="Freeform 51"/>
            <p:cNvSpPr/>
            <p:nvPr/>
          </p:nvSpPr>
          <p:spPr bwMode="auto">
            <a:xfrm>
              <a:off x="2794893" y="2336819"/>
              <a:ext cx="93436" cy="224244"/>
            </a:xfrm>
            <a:custGeom>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0" name="Freeform 53"/>
          <p:cNvSpPr>
            <a:spLocks noEditPoints="1"/>
          </p:cNvSpPr>
          <p:nvPr/>
        </p:nvSpPr>
        <p:spPr bwMode="auto">
          <a:xfrm>
            <a:off x="10185083" y="6251805"/>
            <a:ext cx="283605" cy="312168"/>
          </a:xfrm>
          <a:custGeom>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 name="Freeform 60"/>
          <p:cNvSpPr>
            <a:spLocks noEditPoints="1"/>
          </p:cNvSpPr>
          <p:nvPr/>
        </p:nvSpPr>
        <p:spPr bwMode="auto">
          <a:xfrm>
            <a:off x="8886429" y="4834576"/>
            <a:ext cx="289726" cy="291766"/>
          </a:xfrm>
          <a:custGeom>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2" name="Group 73"/>
          <p:cNvGrpSpPr/>
          <p:nvPr/>
        </p:nvGrpSpPr>
        <p:grpSpPr>
          <a:xfrm>
            <a:off x="10604183" y="6253846"/>
            <a:ext cx="348895" cy="308086"/>
            <a:chOff x="2549886" y="800334"/>
            <a:chExt cx="355053" cy="313526"/>
          </a:xfrm>
          <a:solidFill>
            <a:srgbClr val="E7E6E6">
              <a:lumMod val="50000"/>
            </a:srgbClr>
          </a:solidFill>
        </p:grpSpPr>
        <p:sp>
          <p:nvSpPr>
            <p:cNvPr id="163" name="Freeform 88"/>
            <p:cNvSpPr/>
            <p:nvPr/>
          </p:nvSpPr>
          <p:spPr bwMode="auto">
            <a:xfrm>
              <a:off x="2653702" y="1055723"/>
              <a:ext cx="58137" cy="58137"/>
            </a:xfrm>
            <a:custGeom>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 name="Freeform 89"/>
            <p:cNvSpPr/>
            <p:nvPr/>
          </p:nvSpPr>
          <p:spPr bwMode="auto">
            <a:xfrm>
              <a:off x="2782435" y="1055723"/>
              <a:ext cx="60214" cy="58137"/>
            </a:xfrm>
            <a:custGeom>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7"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 name="Freeform 90"/>
            <p:cNvSpPr/>
            <p:nvPr/>
          </p:nvSpPr>
          <p:spPr bwMode="auto">
            <a:xfrm>
              <a:off x="2549886" y="800334"/>
              <a:ext cx="355053" cy="247084"/>
            </a:xfrm>
            <a:custGeom>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6">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6" name="组合 165"/>
          <p:cNvGrpSpPr/>
          <p:nvPr/>
        </p:nvGrpSpPr>
        <p:grpSpPr>
          <a:xfrm>
            <a:off x="11070570" y="4802676"/>
            <a:ext cx="361123" cy="355567"/>
            <a:chOff x="9374188" y="916658"/>
            <a:chExt cx="309563" cy="304800"/>
          </a:xfrm>
          <a:solidFill>
            <a:srgbClr val="E7E6E6">
              <a:lumMod val="50000"/>
            </a:srgbClr>
          </a:solidFill>
        </p:grpSpPr>
        <p:sp>
          <p:nvSpPr>
            <p:cNvPr id="167" name="Freeform 263"/>
            <p:cNvSpPr/>
            <p:nvPr/>
          </p:nvSpPr>
          <p:spPr bwMode="auto">
            <a:xfrm>
              <a:off x="9429751" y="916658"/>
              <a:ext cx="117475" cy="222250"/>
            </a:xfrm>
            <a:custGeom>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 name="Freeform 264"/>
            <p:cNvSpPr/>
            <p:nvPr/>
          </p:nvSpPr>
          <p:spPr bwMode="auto">
            <a:xfrm>
              <a:off x="9553576" y="976983"/>
              <a:ext cx="68263" cy="161925"/>
            </a:xfrm>
            <a:custGeom>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9" name="Freeform 265"/>
            <p:cNvSpPr/>
            <p:nvPr/>
          </p:nvSpPr>
          <p:spPr bwMode="auto">
            <a:xfrm>
              <a:off x="9407526" y="1150021"/>
              <a:ext cx="138113" cy="22225"/>
            </a:xfrm>
            <a:custGeom>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70" name="Freeform 266"/>
            <p:cNvSpPr/>
            <p:nvPr/>
          </p:nvSpPr>
          <p:spPr bwMode="auto">
            <a:xfrm>
              <a:off x="9374188" y="1162721"/>
              <a:ext cx="309563" cy="38100"/>
            </a:xfrm>
            <a:custGeom>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71" name="Freeform 267"/>
            <p:cNvSpPr/>
            <p:nvPr/>
          </p:nvSpPr>
          <p:spPr bwMode="auto">
            <a:xfrm>
              <a:off x="9447213" y="1199233"/>
              <a:ext cx="144463" cy="22225"/>
            </a:xfrm>
            <a:custGeom>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72" name="Freeform 295"/>
          <p:cNvSpPr/>
          <p:nvPr/>
        </p:nvSpPr>
        <p:spPr bwMode="auto">
          <a:xfrm>
            <a:off x="11098168" y="5311923"/>
            <a:ext cx="281744" cy="288931"/>
          </a:xfrm>
          <a:custGeom>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73" name="组合 172"/>
          <p:cNvGrpSpPr/>
          <p:nvPr/>
        </p:nvGrpSpPr>
        <p:grpSpPr>
          <a:xfrm>
            <a:off x="11088572" y="6316711"/>
            <a:ext cx="475086" cy="182356"/>
            <a:chOff x="6238876" y="1102396"/>
            <a:chExt cx="314325" cy="120650"/>
          </a:xfrm>
          <a:solidFill>
            <a:srgbClr val="E7E6E6">
              <a:lumMod val="50000"/>
            </a:srgbClr>
          </a:solidFill>
        </p:grpSpPr>
        <p:sp>
          <p:nvSpPr>
            <p:cNvPr id="174" name="Freeform 379"/>
            <p:cNvSpPr>
              <a:spLocks noEditPoints="1"/>
            </p:cNvSpPr>
            <p:nvPr/>
          </p:nvSpPr>
          <p:spPr bwMode="auto">
            <a:xfrm>
              <a:off x="6238876" y="1102396"/>
              <a:ext cx="314325" cy="111125"/>
            </a:xfrm>
            <a:custGeom>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75"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76"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77" name="组合 176"/>
          <p:cNvGrpSpPr/>
          <p:nvPr/>
        </p:nvGrpSpPr>
        <p:grpSpPr>
          <a:xfrm>
            <a:off x="11053130" y="5847615"/>
            <a:ext cx="428744" cy="190554"/>
            <a:chOff x="7489826" y="1081758"/>
            <a:chExt cx="314325" cy="139701"/>
          </a:xfrm>
          <a:solidFill>
            <a:srgbClr val="E7E6E6">
              <a:lumMod val="50000"/>
            </a:srgbClr>
          </a:solidFill>
        </p:grpSpPr>
        <p:sp>
          <p:nvSpPr>
            <p:cNvPr id="178" name="Freeform 382"/>
            <p:cNvSpPr>
              <a:spLocks noEditPoints="1"/>
            </p:cNvSpPr>
            <p:nvPr/>
          </p:nvSpPr>
          <p:spPr bwMode="auto">
            <a:xfrm>
              <a:off x="7489826" y="1081758"/>
              <a:ext cx="314325" cy="122238"/>
            </a:xfrm>
            <a:custGeom>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79"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80"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81" name="组合 180"/>
          <p:cNvGrpSpPr/>
          <p:nvPr/>
        </p:nvGrpSpPr>
        <p:grpSpPr>
          <a:xfrm>
            <a:off x="6327240" y="6273041"/>
            <a:ext cx="331456" cy="269697"/>
            <a:chOff x="6220283" y="6316623"/>
            <a:chExt cx="366051" cy="297846"/>
          </a:xfrm>
          <a:solidFill>
            <a:srgbClr val="E7E6E6">
              <a:lumMod val="50000"/>
            </a:srgbClr>
          </a:solidFill>
        </p:grpSpPr>
        <p:sp>
          <p:nvSpPr>
            <p:cNvPr id="182" name="AutoShape 5"/>
            <p:cNvSpPr/>
            <p:nvPr/>
          </p:nvSpPr>
          <p:spPr bwMode="auto">
            <a:xfrm>
              <a:off x="6488462" y="6416971"/>
              <a:ext cx="68830" cy="9198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3" name="AutoShape 6"/>
            <p:cNvSpPr/>
            <p:nvPr/>
          </p:nvSpPr>
          <p:spPr bwMode="auto">
            <a:xfrm>
              <a:off x="6220283" y="6316623"/>
              <a:ext cx="366051" cy="29784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84" name="组合 183"/>
          <p:cNvGrpSpPr/>
          <p:nvPr/>
        </p:nvGrpSpPr>
        <p:grpSpPr>
          <a:xfrm>
            <a:off x="5854237" y="6241878"/>
            <a:ext cx="331456" cy="332022"/>
            <a:chOff x="7578039" y="7202122"/>
            <a:chExt cx="366051" cy="366676"/>
          </a:xfrm>
          <a:solidFill>
            <a:srgbClr val="E7E6E6">
              <a:lumMod val="50000"/>
            </a:srgbClr>
          </a:solidFill>
        </p:grpSpPr>
        <p:sp>
          <p:nvSpPr>
            <p:cNvPr id="185" name="AutoShape 7"/>
            <p:cNvSpPr/>
            <p:nvPr/>
          </p:nvSpPr>
          <p:spPr bwMode="auto">
            <a:xfrm>
              <a:off x="7578039" y="7202122"/>
              <a:ext cx="366051" cy="366676"/>
            </a:xfrm>
            <a:custGeom>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6" name="AutoShape 8"/>
            <p:cNvSpPr/>
            <p:nvPr/>
          </p:nvSpPr>
          <p:spPr bwMode="auto">
            <a:xfrm>
              <a:off x="7738225" y="7362310"/>
              <a:ext cx="45678" cy="45678"/>
            </a:xfrm>
            <a:custGeom>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7" name="AutoShape 9"/>
            <p:cNvSpPr/>
            <p:nvPr/>
          </p:nvSpPr>
          <p:spPr bwMode="auto">
            <a:xfrm>
              <a:off x="7691921" y="7316631"/>
              <a:ext cx="137660" cy="137660"/>
            </a:xfrm>
            <a:custGeom>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8" name="AutoShape 10"/>
            <p:cNvSpPr/>
            <p:nvPr/>
          </p:nvSpPr>
          <p:spPr bwMode="auto">
            <a:xfrm>
              <a:off x="7783905" y="7407987"/>
              <a:ext cx="56941" cy="58818"/>
            </a:xfrm>
            <a:custGeom>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89" name="AutoShape 11"/>
            <p:cNvSpPr/>
            <p:nvPr/>
          </p:nvSpPr>
          <p:spPr bwMode="auto">
            <a:xfrm>
              <a:off x="7806429" y="7431140"/>
              <a:ext cx="81970" cy="83847"/>
            </a:xfrm>
            <a:custGeom>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0" name="AutoShape 12"/>
            <p:cNvSpPr/>
            <p:nvPr/>
          </p:nvSpPr>
          <p:spPr bwMode="auto">
            <a:xfrm>
              <a:off x="7795166" y="7419876"/>
              <a:ext cx="69456" cy="70707"/>
            </a:xfrm>
            <a:custGeom>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1" name="AutoShape 13"/>
            <p:cNvSpPr/>
            <p:nvPr/>
          </p:nvSpPr>
          <p:spPr bwMode="auto">
            <a:xfrm>
              <a:off x="7680660" y="7305368"/>
              <a:ext cx="57567" cy="58192"/>
            </a:xfrm>
            <a:custGeom>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2" name="AutoShape 14"/>
            <p:cNvSpPr/>
            <p:nvPr/>
          </p:nvSpPr>
          <p:spPr bwMode="auto">
            <a:xfrm>
              <a:off x="7634980" y="7259689"/>
              <a:ext cx="81970" cy="83222"/>
            </a:xfrm>
            <a:custGeom>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3" name="AutoShape 15"/>
            <p:cNvSpPr/>
            <p:nvPr/>
          </p:nvSpPr>
          <p:spPr bwMode="auto">
            <a:xfrm>
              <a:off x="7658132" y="7282216"/>
              <a:ext cx="69456" cy="71333"/>
            </a:xfrm>
            <a:custGeom>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94" name="组合 193"/>
          <p:cNvGrpSpPr/>
          <p:nvPr/>
        </p:nvGrpSpPr>
        <p:grpSpPr>
          <a:xfrm>
            <a:off x="5381234" y="6246978"/>
            <a:ext cx="331455" cy="321823"/>
            <a:chOff x="6845312" y="7213386"/>
            <a:chExt cx="366050" cy="355413"/>
          </a:xfrm>
          <a:solidFill>
            <a:srgbClr val="E7E6E6">
              <a:lumMod val="50000"/>
            </a:srgbClr>
          </a:solidFill>
        </p:grpSpPr>
        <p:sp>
          <p:nvSpPr>
            <p:cNvPr id="195" name="AutoShape 16"/>
            <p:cNvSpPr/>
            <p:nvPr/>
          </p:nvSpPr>
          <p:spPr bwMode="auto">
            <a:xfrm>
              <a:off x="7028650" y="7407988"/>
              <a:ext cx="45678" cy="46304"/>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6" name="AutoShape 17"/>
            <p:cNvSpPr/>
            <p:nvPr/>
          </p:nvSpPr>
          <p:spPr bwMode="auto">
            <a:xfrm>
              <a:off x="6845312" y="7213386"/>
              <a:ext cx="366050" cy="355413"/>
            </a:xfrm>
            <a:custGeom>
              <a:gdLst>
                <a:gd name="T0" fmla="*/ 10473 w 20946"/>
                <a:gd name="T1" fmla="*/ 10800 h 21600"/>
                <a:gd name="T2" fmla="*/ 10473 w 20946"/>
                <a:gd name="T3" fmla="*/ 10800 h 21600"/>
                <a:gd name="T4" fmla="*/ 10473 w 20946"/>
                <a:gd name="T5" fmla="*/ 10800 h 21600"/>
                <a:gd name="T6" fmla="*/ 10473 w 20946"/>
                <a:gd name="T7" fmla="*/ 10800 h 21600"/>
              </a:gd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197" name="组合 196"/>
          <p:cNvGrpSpPr/>
          <p:nvPr/>
        </p:nvGrpSpPr>
        <p:grpSpPr>
          <a:xfrm>
            <a:off x="4908232" y="6241878"/>
            <a:ext cx="331455" cy="332022"/>
            <a:chOff x="6113210" y="7202122"/>
            <a:chExt cx="366050" cy="366676"/>
          </a:xfrm>
          <a:solidFill>
            <a:srgbClr val="E7E6E6">
              <a:lumMod val="50000"/>
            </a:srgbClr>
          </a:solidFill>
        </p:grpSpPr>
        <p:sp>
          <p:nvSpPr>
            <p:cNvPr id="198" name="AutoShape 18"/>
            <p:cNvSpPr/>
            <p:nvPr/>
          </p:nvSpPr>
          <p:spPr bwMode="auto">
            <a:xfrm>
              <a:off x="6113210" y="7202122"/>
              <a:ext cx="366050" cy="36667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199" name="AutoShape 19"/>
            <p:cNvSpPr/>
            <p:nvPr/>
          </p:nvSpPr>
          <p:spPr bwMode="auto">
            <a:xfrm>
              <a:off x="6193303" y="7339783"/>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0" name="AutoShape 20"/>
            <p:cNvSpPr/>
            <p:nvPr/>
          </p:nvSpPr>
          <p:spPr bwMode="auto">
            <a:xfrm>
              <a:off x="6193303" y="7396725"/>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1" name="AutoShape 21"/>
            <p:cNvSpPr/>
            <p:nvPr/>
          </p:nvSpPr>
          <p:spPr bwMode="auto">
            <a:xfrm>
              <a:off x="6193303" y="7454292"/>
              <a:ext cx="45678" cy="337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2" name="AutoShape 22"/>
            <p:cNvSpPr/>
            <p:nvPr/>
          </p:nvSpPr>
          <p:spPr bwMode="auto">
            <a:xfrm>
              <a:off x="6273396" y="7454292"/>
              <a:ext cx="45678" cy="337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3" name="AutoShape 23"/>
            <p:cNvSpPr/>
            <p:nvPr/>
          </p:nvSpPr>
          <p:spPr bwMode="auto">
            <a:xfrm>
              <a:off x="6273396" y="7396725"/>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4" name="AutoShape 24"/>
            <p:cNvSpPr/>
            <p:nvPr/>
          </p:nvSpPr>
          <p:spPr bwMode="auto">
            <a:xfrm>
              <a:off x="6273396" y="7339783"/>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5" name="AutoShape 25"/>
            <p:cNvSpPr/>
            <p:nvPr/>
          </p:nvSpPr>
          <p:spPr bwMode="auto">
            <a:xfrm>
              <a:off x="6353490" y="7454292"/>
              <a:ext cx="45678" cy="337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6" name="AutoShape 26"/>
            <p:cNvSpPr/>
            <p:nvPr/>
          </p:nvSpPr>
          <p:spPr bwMode="auto">
            <a:xfrm>
              <a:off x="6353490" y="7396725"/>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07" name="AutoShape 27"/>
            <p:cNvSpPr/>
            <p:nvPr/>
          </p:nvSpPr>
          <p:spPr bwMode="auto">
            <a:xfrm>
              <a:off x="6353490" y="7339783"/>
              <a:ext cx="45678"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08" name="组合 207"/>
          <p:cNvGrpSpPr/>
          <p:nvPr/>
        </p:nvGrpSpPr>
        <p:grpSpPr>
          <a:xfrm>
            <a:off x="6535545" y="5776881"/>
            <a:ext cx="228336" cy="332022"/>
            <a:chOff x="6361126" y="5734996"/>
            <a:chExt cx="252168" cy="366676"/>
          </a:xfrm>
          <a:solidFill>
            <a:srgbClr val="E7E6E6">
              <a:lumMod val="50000"/>
            </a:srgbClr>
          </a:solidFill>
        </p:grpSpPr>
        <p:sp>
          <p:nvSpPr>
            <p:cNvPr id="209" name="AutoShape 30"/>
            <p:cNvSpPr/>
            <p:nvPr/>
          </p:nvSpPr>
          <p:spPr bwMode="auto">
            <a:xfrm>
              <a:off x="6361126" y="5734996"/>
              <a:ext cx="252168" cy="366676"/>
            </a:xfrm>
            <a:custGeom>
              <a:gdLst>
                <a:gd name="T0" fmla="*/ 10383 w 20767"/>
                <a:gd name="T1" fmla="*/ 10800 h 21600"/>
                <a:gd name="T2" fmla="*/ 10383 w 20767"/>
                <a:gd name="T3" fmla="*/ 10800 h 21600"/>
                <a:gd name="T4" fmla="*/ 10383 w 20767"/>
                <a:gd name="T5" fmla="*/ 10800 h 21600"/>
                <a:gd name="T6" fmla="*/ 10383 w 20767"/>
                <a:gd name="T7" fmla="*/ 10800 h 21600"/>
              </a:gd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0" name="AutoShape 31"/>
            <p:cNvSpPr/>
            <p:nvPr/>
          </p:nvSpPr>
          <p:spPr bwMode="auto">
            <a:xfrm>
              <a:off x="6416387" y="5883663"/>
              <a:ext cx="162063" cy="131403"/>
            </a:xfrm>
            <a:custGeom>
              <a:gdLst>
                <a:gd name="T0" fmla="*/ 10641 w 21282"/>
                <a:gd name="T1" fmla="*/ 10800 h 21600"/>
                <a:gd name="T2" fmla="*/ 10641 w 21282"/>
                <a:gd name="T3" fmla="*/ 10800 h 21600"/>
                <a:gd name="T4" fmla="*/ 10641 w 21282"/>
                <a:gd name="T5" fmla="*/ 10800 h 21600"/>
                <a:gd name="T6" fmla="*/ 10641 w 21282"/>
                <a:gd name="T7" fmla="*/ 10800 h 21600"/>
              </a:gd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211" name="AutoShape 32"/>
          <p:cNvSpPr/>
          <p:nvPr/>
        </p:nvSpPr>
        <p:spPr bwMode="auto">
          <a:xfrm>
            <a:off x="6005608" y="5797845"/>
            <a:ext cx="331455" cy="290094"/>
          </a:xfrm>
          <a:custGeom>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212" name="组合 211"/>
          <p:cNvGrpSpPr/>
          <p:nvPr/>
        </p:nvGrpSpPr>
        <p:grpSpPr>
          <a:xfrm>
            <a:off x="5475670" y="5776881"/>
            <a:ext cx="331455" cy="332023"/>
            <a:chOff x="6845312" y="6469395"/>
            <a:chExt cx="366050" cy="366677"/>
          </a:xfrm>
          <a:solidFill>
            <a:srgbClr val="E7E6E6">
              <a:lumMod val="50000"/>
            </a:srgbClr>
          </a:solidFill>
        </p:grpSpPr>
        <p:sp>
          <p:nvSpPr>
            <p:cNvPr id="213" name="AutoShape 33"/>
            <p:cNvSpPr/>
            <p:nvPr/>
          </p:nvSpPr>
          <p:spPr bwMode="auto">
            <a:xfrm>
              <a:off x="6845312" y="6607056"/>
              <a:ext cx="366050" cy="229016"/>
            </a:xfrm>
            <a:custGeom>
              <a:gdLst>
                <a:gd name="T0" fmla="*/ 10752 w 21505"/>
                <a:gd name="T1" fmla="*/ 10800 h 21600"/>
                <a:gd name="T2" fmla="*/ 10752 w 21505"/>
                <a:gd name="T3" fmla="*/ 10800 h 21600"/>
                <a:gd name="T4" fmla="*/ 10752 w 21505"/>
                <a:gd name="T5" fmla="*/ 10800 h 21600"/>
                <a:gd name="T6" fmla="*/ 10752 w 21505"/>
                <a:gd name="T7" fmla="*/ 10800 h 21600"/>
              </a:gd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4" name="AutoShape 34"/>
            <p:cNvSpPr/>
            <p:nvPr/>
          </p:nvSpPr>
          <p:spPr bwMode="auto">
            <a:xfrm>
              <a:off x="6936670" y="6515700"/>
              <a:ext cx="26281" cy="85724"/>
            </a:xfrm>
            <a:custGeom>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5" name="AutoShape 35"/>
            <p:cNvSpPr/>
            <p:nvPr/>
          </p:nvSpPr>
          <p:spPr bwMode="auto">
            <a:xfrm>
              <a:off x="7074330" y="6515700"/>
              <a:ext cx="25655" cy="85724"/>
            </a:xfrm>
            <a:custGeom>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6" name="AutoShape 36"/>
            <p:cNvSpPr/>
            <p:nvPr/>
          </p:nvSpPr>
          <p:spPr bwMode="auto">
            <a:xfrm>
              <a:off x="7016763" y="6469395"/>
              <a:ext cx="26281" cy="86350"/>
            </a:xfrm>
            <a:custGeom>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17" name="组合 216"/>
          <p:cNvGrpSpPr/>
          <p:nvPr/>
        </p:nvGrpSpPr>
        <p:grpSpPr>
          <a:xfrm>
            <a:off x="4945731" y="5776881"/>
            <a:ext cx="331456" cy="332022"/>
            <a:chOff x="4927278" y="5750745"/>
            <a:chExt cx="366051" cy="366676"/>
          </a:xfrm>
          <a:solidFill>
            <a:srgbClr val="E7E6E6">
              <a:lumMod val="50000"/>
            </a:srgbClr>
          </a:solidFill>
        </p:grpSpPr>
        <p:sp>
          <p:nvSpPr>
            <p:cNvPr id="218" name="AutoShape 37"/>
            <p:cNvSpPr/>
            <p:nvPr/>
          </p:nvSpPr>
          <p:spPr bwMode="auto">
            <a:xfrm>
              <a:off x="4927278" y="5785159"/>
              <a:ext cx="333513" cy="332262"/>
            </a:xfrm>
            <a:custGeom>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19" name="AutoShape 38"/>
            <p:cNvSpPr/>
            <p:nvPr/>
          </p:nvSpPr>
          <p:spPr bwMode="auto">
            <a:xfrm>
              <a:off x="5087464" y="5934083"/>
              <a:ext cx="56941" cy="57567"/>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0" name="AutoShape 39"/>
            <p:cNvSpPr/>
            <p:nvPr/>
          </p:nvSpPr>
          <p:spPr bwMode="auto">
            <a:xfrm>
              <a:off x="5236388" y="5750745"/>
              <a:ext cx="56941" cy="57567"/>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1" name="AutoShape 40"/>
            <p:cNvSpPr/>
            <p:nvPr/>
          </p:nvSpPr>
          <p:spPr bwMode="auto">
            <a:xfrm>
              <a:off x="5018632" y="5922820"/>
              <a:ext cx="45678" cy="45678"/>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2" name="AutoShape 41"/>
            <p:cNvSpPr/>
            <p:nvPr/>
          </p:nvSpPr>
          <p:spPr bwMode="auto">
            <a:xfrm>
              <a:off x="5064310" y="6002913"/>
              <a:ext cx="23152" cy="2252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3" name="AutoShape 42"/>
            <p:cNvSpPr/>
            <p:nvPr/>
          </p:nvSpPr>
          <p:spPr bwMode="auto">
            <a:xfrm>
              <a:off x="5247649" y="5830838"/>
              <a:ext cx="22526"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224" name="AutoShape 47"/>
          <p:cNvSpPr/>
          <p:nvPr/>
        </p:nvSpPr>
        <p:spPr bwMode="auto">
          <a:xfrm>
            <a:off x="6452991" y="5290661"/>
            <a:ext cx="331456" cy="331455"/>
          </a:xfrm>
          <a:custGeom>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225" name="组合 224"/>
          <p:cNvGrpSpPr/>
          <p:nvPr/>
        </p:nvGrpSpPr>
        <p:grpSpPr>
          <a:xfrm>
            <a:off x="5977182" y="5290661"/>
            <a:ext cx="290095" cy="331455"/>
            <a:chOff x="7600567" y="5737294"/>
            <a:chExt cx="320373" cy="366050"/>
          </a:xfrm>
          <a:solidFill>
            <a:srgbClr val="E7E6E6">
              <a:lumMod val="50000"/>
            </a:srgbClr>
          </a:solidFill>
        </p:grpSpPr>
        <p:sp>
          <p:nvSpPr>
            <p:cNvPr id="226" name="AutoShape 48"/>
            <p:cNvSpPr/>
            <p:nvPr/>
          </p:nvSpPr>
          <p:spPr bwMode="auto">
            <a:xfrm>
              <a:off x="7600567" y="5737294"/>
              <a:ext cx="320373"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7" name="AutoShape 49"/>
            <p:cNvSpPr/>
            <p:nvPr/>
          </p:nvSpPr>
          <p:spPr bwMode="auto">
            <a:xfrm>
              <a:off x="7852107" y="6023253"/>
              <a:ext cx="23152" cy="2252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8" name="AutoShape 50"/>
            <p:cNvSpPr/>
            <p:nvPr/>
          </p:nvSpPr>
          <p:spPr bwMode="auto">
            <a:xfrm>
              <a:off x="7852107" y="5954421"/>
              <a:ext cx="23152"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29" name="AutoShape 51"/>
            <p:cNvSpPr/>
            <p:nvPr/>
          </p:nvSpPr>
          <p:spPr bwMode="auto">
            <a:xfrm>
              <a:off x="7852107" y="5885591"/>
              <a:ext cx="23152" cy="2315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30" name="组合 229"/>
          <p:cNvGrpSpPr/>
          <p:nvPr/>
        </p:nvGrpSpPr>
        <p:grpSpPr>
          <a:xfrm>
            <a:off x="5460012" y="5290661"/>
            <a:ext cx="331455" cy="331455"/>
            <a:chOff x="6845312" y="5737294"/>
            <a:chExt cx="366050" cy="366050"/>
          </a:xfrm>
          <a:solidFill>
            <a:srgbClr val="E7E6E6">
              <a:lumMod val="50000"/>
            </a:srgbClr>
          </a:solidFill>
        </p:grpSpPr>
        <p:sp>
          <p:nvSpPr>
            <p:cNvPr id="231" name="AutoShape 52"/>
            <p:cNvSpPr/>
            <p:nvPr/>
          </p:nvSpPr>
          <p:spPr bwMode="auto">
            <a:xfrm>
              <a:off x="6845312" y="5737294"/>
              <a:ext cx="366050" cy="366050"/>
            </a:xfrm>
            <a:custGeom>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32" name="AutoShape 53"/>
            <p:cNvSpPr/>
            <p:nvPr/>
          </p:nvSpPr>
          <p:spPr bwMode="auto">
            <a:xfrm>
              <a:off x="6982974" y="5863066"/>
              <a:ext cx="98865" cy="102619"/>
            </a:xfrm>
            <a:custGeom>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33" name="AutoShape 54"/>
            <p:cNvSpPr/>
            <p:nvPr/>
          </p:nvSpPr>
          <p:spPr bwMode="auto">
            <a:xfrm>
              <a:off x="6971083" y="5988837"/>
              <a:ext cx="55690" cy="58192"/>
            </a:xfrm>
            <a:custGeom>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34" name="AutoShape 55"/>
            <p:cNvSpPr/>
            <p:nvPr/>
          </p:nvSpPr>
          <p:spPr bwMode="auto">
            <a:xfrm>
              <a:off x="7028652" y="5794235"/>
              <a:ext cx="56315" cy="58818"/>
            </a:xfrm>
            <a:custGeom>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35" name="组合 234"/>
          <p:cNvGrpSpPr/>
          <p:nvPr/>
        </p:nvGrpSpPr>
        <p:grpSpPr>
          <a:xfrm>
            <a:off x="4942842" y="5290661"/>
            <a:ext cx="331456" cy="331455"/>
            <a:chOff x="4927276" y="5204159"/>
            <a:chExt cx="366051" cy="366050"/>
          </a:xfrm>
          <a:solidFill>
            <a:srgbClr val="E7E6E6">
              <a:lumMod val="50000"/>
            </a:srgbClr>
          </a:solidFill>
        </p:grpSpPr>
        <p:sp>
          <p:nvSpPr>
            <p:cNvPr id="236" name="AutoShape 56"/>
            <p:cNvSpPr/>
            <p:nvPr/>
          </p:nvSpPr>
          <p:spPr bwMode="auto">
            <a:xfrm>
              <a:off x="4927276" y="5204159"/>
              <a:ext cx="114508"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37" name="AutoShape 57"/>
            <p:cNvSpPr/>
            <p:nvPr/>
          </p:nvSpPr>
          <p:spPr bwMode="auto">
            <a:xfrm>
              <a:off x="5178819" y="5204159"/>
              <a:ext cx="114508"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38" name="AutoShape 58"/>
            <p:cNvSpPr/>
            <p:nvPr/>
          </p:nvSpPr>
          <p:spPr bwMode="auto">
            <a:xfrm>
              <a:off x="5053047" y="5204159"/>
              <a:ext cx="114508" cy="36605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39" name="组合 238"/>
          <p:cNvGrpSpPr/>
          <p:nvPr/>
        </p:nvGrpSpPr>
        <p:grpSpPr>
          <a:xfrm>
            <a:off x="6360654" y="4824930"/>
            <a:ext cx="331456" cy="311059"/>
            <a:chOff x="8310142" y="5004567"/>
            <a:chExt cx="366051" cy="343525"/>
          </a:xfrm>
          <a:solidFill>
            <a:srgbClr val="E7E6E6">
              <a:lumMod val="50000"/>
            </a:srgbClr>
          </a:solidFill>
        </p:grpSpPr>
        <p:sp>
          <p:nvSpPr>
            <p:cNvPr id="240" name="AutoShape 69"/>
            <p:cNvSpPr/>
            <p:nvPr/>
          </p:nvSpPr>
          <p:spPr bwMode="auto">
            <a:xfrm>
              <a:off x="8310142" y="5004567"/>
              <a:ext cx="366051" cy="34352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1" name="AutoShape 70"/>
            <p:cNvSpPr/>
            <p:nvPr/>
          </p:nvSpPr>
          <p:spPr bwMode="auto">
            <a:xfrm>
              <a:off x="8481589" y="5072772"/>
              <a:ext cx="68830"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2" name="AutoShape 71"/>
            <p:cNvSpPr/>
            <p:nvPr/>
          </p:nvSpPr>
          <p:spPr bwMode="auto">
            <a:xfrm>
              <a:off x="8481589" y="5107187"/>
              <a:ext cx="68830"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3" name="AutoShape 72"/>
            <p:cNvSpPr/>
            <p:nvPr/>
          </p:nvSpPr>
          <p:spPr bwMode="auto">
            <a:xfrm>
              <a:off x="8481589" y="5141602"/>
              <a:ext cx="148923" cy="11889"/>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4" name="AutoShape 73"/>
            <p:cNvSpPr/>
            <p:nvPr/>
          </p:nvSpPr>
          <p:spPr bwMode="auto">
            <a:xfrm>
              <a:off x="8355818" y="5210433"/>
              <a:ext cx="27469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5" name="AutoShape 74"/>
            <p:cNvSpPr/>
            <p:nvPr/>
          </p:nvSpPr>
          <p:spPr bwMode="auto">
            <a:xfrm>
              <a:off x="8355818" y="5244847"/>
              <a:ext cx="27469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6" name="AutoShape 75"/>
            <p:cNvSpPr/>
            <p:nvPr/>
          </p:nvSpPr>
          <p:spPr bwMode="auto">
            <a:xfrm>
              <a:off x="8355818" y="5279263"/>
              <a:ext cx="27469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7" name="AutoShape 76"/>
            <p:cNvSpPr/>
            <p:nvPr/>
          </p:nvSpPr>
          <p:spPr bwMode="auto">
            <a:xfrm>
              <a:off x="8355818" y="5176016"/>
              <a:ext cx="274694" cy="11263"/>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48" name="AutoShape 77"/>
            <p:cNvSpPr/>
            <p:nvPr/>
          </p:nvSpPr>
          <p:spPr bwMode="auto">
            <a:xfrm>
              <a:off x="8355820" y="5061508"/>
              <a:ext cx="103245" cy="91982"/>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49" name="组合 248"/>
          <p:cNvGrpSpPr/>
          <p:nvPr/>
        </p:nvGrpSpPr>
        <p:grpSpPr>
          <a:xfrm>
            <a:off x="5899499" y="4814732"/>
            <a:ext cx="310492" cy="331456"/>
            <a:chOff x="7589304" y="5004568"/>
            <a:chExt cx="342899" cy="366051"/>
          </a:xfrm>
          <a:solidFill>
            <a:srgbClr val="E7E6E6">
              <a:lumMod val="50000"/>
            </a:srgbClr>
          </a:solidFill>
        </p:grpSpPr>
        <p:sp>
          <p:nvSpPr>
            <p:cNvPr id="250" name="AutoShape 78"/>
            <p:cNvSpPr/>
            <p:nvPr/>
          </p:nvSpPr>
          <p:spPr bwMode="auto">
            <a:xfrm>
              <a:off x="7589304" y="5004568"/>
              <a:ext cx="342899" cy="36605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51" name="AutoShape 79"/>
            <p:cNvSpPr/>
            <p:nvPr/>
          </p:nvSpPr>
          <p:spPr bwMode="auto">
            <a:xfrm>
              <a:off x="7634982" y="5050245"/>
              <a:ext cx="251543" cy="229016"/>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52" name="AutoShape 80"/>
            <p:cNvSpPr/>
            <p:nvPr/>
          </p:nvSpPr>
          <p:spPr bwMode="auto">
            <a:xfrm>
              <a:off x="7772014" y="5084660"/>
              <a:ext cx="68830" cy="68830"/>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253" name="组合 252"/>
          <p:cNvGrpSpPr/>
          <p:nvPr/>
        </p:nvGrpSpPr>
        <p:grpSpPr>
          <a:xfrm>
            <a:off x="5417380" y="4814732"/>
            <a:ext cx="331455" cy="331456"/>
            <a:chOff x="6845312" y="5004568"/>
            <a:chExt cx="366050" cy="366051"/>
          </a:xfrm>
          <a:solidFill>
            <a:srgbClr val="E7E6E6">
              <a:lumMod val="50000"/>
            </a:srgbClr>
          </a:solidFill>
        </p:grpSpPr>
        <p:sp>
          <p:nvSpPr>
            <p:cNvPr id="254" name="AutoShape 81"/>
            <p:cNvSpPr/>
            <p:nvPr/>
          </p:nvSpPr>
          <p:spPr bwMode="auto">
            <a:xfrm>
              <a:off x="6845312" y="5004568"/>
              <a:ext cx="366050" cy="36605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55" name="AutoShape 82"/>
            <p:cNvSpPr/>
            <p:nvPr/>
          </p:nvSpPr>
          <p:spPr bwMode="auto">
            <a:xfrm>
              <a:off x="6879726" y="5301789"/>
              <a:ext cx="34415" cy="34415"/>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256" name="AutoShape 83"/>
          <p:cNvSpPr/>
          <p:nvPr/>
        </p:nvSpPr>
        <p:spPr bwMode="auto">
          <a:xfrm>
            <a:off x="4935261" y="4871674"/>
            <a:ext cx="331455" cy="217571"/>
          </a:xfrm>
          <a:custGeom>
            <a:gdLst>
              <a:gd name="T0" fmla="*/ 10800 w 21600"/>
              <a:gd name="T1" fmla="*/ 10800 h 21600"/>
              <a:gd name="T2" fmla="*/ 10800 w 21600"/>
              <a:gd name="T3" fmla="*/ 10800 h 21600"/>
              <a:gd name="T4" fmla="*/ 10800 w 21600"/>
              <a:gd name="T5" fmla="*/ 10800 h 21600"/>
              <a:gd name="T6" fmla="*/ 10800 w 21600"/>
              <a:gd name="T7" fmla="*/ 10800 h 21600"/>
            </a:gd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457200" eaLnBrk="1" fontAlgn="auto" latinLnBrk="0" hangingPunct="1">
              <a:lnSpc>
                <a:spcPct val="100000"/>
              </a:lnSpc>
              <a:spcBef>
                <a:spcPct val="0"/>
              </a:spcBef>
              <a:spcAft>
                <a:spcPct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257" name="Freeform 15"/>
          <p:cNvSpPr>
            <a:spLocks noEditPoints="1"/>
          </p:cNvSpPr>
          <p:nvPr/>
        </p:nvSpPr>
        <p:spPr bwMode="auto">
          <a:xfrm>
            <a:off x="6800242" y="6254338"/>
            <a:ext cx="307456" cy="307103"/>
          </a:xfrm>
          <a:custGeom>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8" name="Freeform 15"/>
          <p:cNvSpPr>
            <a:spLocks noEditPoints="1"/>
          </p:cNvSpPr>
          <p:nvPr/>
        </p:nvSpPr>
        <p:spPr bwMode="auto">
          <a:xfrm>
            <a:off x="7274321" y="6242133"/>
            <a:ext cx="326613" cy="331513"/>
          </a:xfrm>
          <a:custGeom>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6">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280"/>
          <p:cNvSpPr>
            <a:spLocks noEditPoints="1"/>
          </p:cNvSpPr>
          <p:nvPr/>
        </p:nvSpPr>
        <p:spPr bwMode="auto">
          <a:xfrm>
            <a:off x="4557776" y="5787882"/>
            <a:ext cx="230166" cy="310019"/>
          </a:xfrm>
          <a:custGeom>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293"/>
          <p:cNvSpPr>
            <a:spLocks noEditPoints="1"/>
          </p:cNvSpPr>
          <p:nvPr/>
        </p:nvSpPr>
        <p:spPr bwMode="auto">
          <a:xfrm>
            <a:off x="4535855" y="5304511"/>
            <a:ext cx="274007" cy="303756"/>
          </a:xfrm>
          <a:custGeom>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19"/>
          <p:cNvSpPr/>
          <p:nvPr/>
        </p:nvSpPr>
        <p:spPr bwMode="auto">
          <a:xfrm>
            <a:off x="4552296" y="4826232"/>
            <a:ext cx="241126" cy="308454"/>
          </a:xfrm>
          <a:custGeom>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62" name="组合 261"/>
          <p:cNvGrpSpPr/>
          <p:nvPr/>
        </p:nvGrpSpPr>
        <p:grpSpPr>
          <a:xfrm>
            <a:off x="4520199" y="6266972"/>
            <a:ext cx="305322" cy="281835"/>
            <a:chOff x="8745538" y="2649538"/>
            <a:chExt cx="309563" cy="285750"/>
          </a:xfrm>
          <a:solidFill>
            <a:srgbClr val="E7E6E6">
              <a:lumMod val="50000"/>
            </a:srgbClr>
          </a:solidFill>
        </p:grpSpPr>
        <p:sp>
          <p:nvSpPr>
            <p:cNvPr id="263" name="Freeform 313"/>
            <p:cNvSpPr/>
            <p:nvPr/>
          </p:nvSpPr>
          <p:spPr bwMode="auto">
            <a:xfrm>
              <a:off x="8745538" y="2649538"/>
              <a:ext cx="309563" cy="238125"/>
            </a:xfrm>
            <a:custGeom>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314"/>
            <p:cNvSpPr/>
            <p:nvPr/>
          </p:nvSpPr>
          <p:spPr bwMode="auto">
            <a:xfrm>
              <a:off x="8880476" y="2868613"/>
              <a:ext cx="36513" cy="66675"/>
            </a:xfrm>
            <a:custGeom>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5" name="Freeform 5"/>
          <p:cNvSpPr>
            <a:spLocks noEditPoints="1"/>
          </p:cNvSpPr>
          <p:nvPr/>
        </p:nvSpPr>
        <p:spPr bwMode="auto">
          <a:xfrm>
            <a:off x="7250050" y="5812199"/>
            <a:ext cx="375155" cy="344077"/>
          </a:xfrm>
          <a:custGeom>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66" name="组合 265"/>
          <p:cNvGrpSpPr/>
          <p:nvPr/>
        </p:nvGrpSpPr>
        <p:grpSpPr>
          <a:xfrm>
            <a:off x="6815545" y="4795523"/>
            <a:ext cx="328830" cy="330946"/>
            <a:chOff x="5745163" y="5881688"/>
            <a:chExt cx="739775" cy="744537"/>
          </a:xfrm>
          <a:solidFill>
            <a:srgbClr val="E7E6E6">
              <a:lumMod val="50000"/>
            </a:srgbClr>
          </a:solidFill>
        </p:grpSpPr>
        <p:sp>
          <p:nvSpPr>
            <p:cNvPr id="267" name="Freeform 13"/>
            <p:cNvSpPr>
              <a:spLocks noEditPoints="1"/>
            </p:cNvSpPr>
            <p:nvPr/>
          </p:nvSpPr>
          <p:spPr bwMode="auto">
            <a:xfrm>
              <a:off x="5745163" y="5956300"/>
              <a:ext cx="668337" cy="669925"/>
            </a:xfrm>
            <a:custGeom>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8" name="Freeform 14"/>
            <p:cNvSpPr>
              <a:spLocks noEditPoints="1"/>
            </p:cNvSpPr>
            <p:nvPr/>
          </p:nvSpPr>
          <p:spPr bwMode="auto">
            <a:xfrm>
              <a:off x="5913438" y="6126163"/>
              <a:ext cx="330200" cy="330200"/>
            </a:xfrm>
            <a:custGeom>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15"/>
            <p:cNvSpPr>
              <a:spLocks noEditPoints="1"/>
            </p:cNvSpPr>
            <p:nvPr/>
          </p:nvSpPr>
          <p:spPr bwMode="auto">
            <a:xfrm>
              <a:off x="6078538" y="5881688"/>
              <a:ext cx="406400" cy="407988"/>
            </a:xfrm>
            <a:custGeom>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0" name="组合 269"/>
          <p:cNvGrpSpPr/>
          <p:nvPr/>
        </p:nvGrpSpPr>
        <p:grpSpPr>
          <a:xfrm>
            <a:off x="7267698" y="4765856"/>
            <a:ext cx="309056" cy="408241"/>
            <a:chOff x="4432300" y="1684338"/>
            <a:chExt cx="341313" cy="450850"/>
          </a:xfrm>
          <a:solidFill>
            <a:srgbClr val="E7E6E6">
              <a:lumMod val="50000"/>
            </a:srgbClr>
          </a:solidFill>
        </p:grpSpPr>
        <p:sp>
          <p:nvSpPr>
            <p:cNvPr id="271" name="Freeform 83"/>
            <p:cNvSpPr>
              <a:spLocks noEditPoints="1"/>
            </p:cNvSpPr>
            <p:nvPr/>
          </p:nvSpPr>
          <p:spPr bwMode="auto">
            <a:xfrm>
              <a:off x="4451350" y="1684338"/>
              <a:ext cx="311150" cy="303213"/>
            </a:xfrm>
            <a:custGeom>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84"/>
            <p:cNvSpPr>
              <a:spLocks noEditPoints="1"/>
            </p:cNvSpPr>
            <p:nvPr/>
          </p:nvSpPr>
          <p:spPr bwMode="auto">
            <a:xfrm>
              <a:off x="4548188" y="1784350"/>
              <a:ext cx="119063" cy="117475"/>
            </a:xfrm>
            <a:custGeom>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3" name="Freeform 85"/>
            <p:cNvSpPr/>
            <p:nvPr/>
          </p:nvSpPr>
          <p:spPr bwMode="auto">
            <a:xfrm>
              <a:off x="4432300" y="1993900"/>
              <a:ext cx="341313" cy="141288"/>
            </a:xfrm>
            <a:custGeom>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4" name="组合 273"/>
          <p:cNvGrpSpPr/>
          <p:nvPr/>
        </p:nvGrpSpPr>
        <p:grpSpPr>
          <a:xfrm>
            <a:off x="6817903" y="5312501"/>
            <a:ext cx="437901" cy="295766"/>
            <a:chOff x="2938463" y="1827213"/>
            <a:chExt cx="665163" cy="449263"/>
          </a:xfrm>
          <a:solidFill>
            <a:srgbClr val="E7E6E6">
              <a:lumMod val="50000"/>
            </a:srgbClr>
          </a:solidFill>
        </p:grpSpPr>
        <p:sp>
          <p:nvSpPr>
            <p:cNvPr id="275" name="Freeform 72"/>
            <p:cNvSpPr/>
            <p:nvPr/>
          </p:nvSpPr>
          <p:spPr bwMode="auto">
            <a:xfrm>
              <a:off x="3275013" y="1827213"/>
              <a:ext cx="328613" cy="395288"/>
            </a:xfrm>
            <a:custGeom>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6" name="Freeform 73"/>
            <p:cNvSpPr/>
            <p:nvPr/>
          </p:nvSpPr>
          <p:spPr bwMode="auto">
            <a:xfrm>
              <a:off x="2938463" y="1881188"/>
              <a:ext cx="330200" cy="395288"/>
            </a:xfrm>
            <a:custGeom>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7" name="Freeform 69"/>
          <p:cNvSpPr>
            <a:spLocks noEditPoints="1"/>
          </p:cNvSpPr>
          <p:nvPr/>
        </p:nvSpPr>
        <p:spPr bwMode="auto">
          <a:xfrm>
            <a:off x="6876833" y="5792665"/>
            <a:ext cx="248914" cy="334689"/>
          </a:xfrm>
          <a:custGeom>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8" name="组合 277"/>
          <p:cNvGrpSpPr/>
          <p:nvPr/>
        </p:nvGrpSpPr>
        <p:grpSpPr>
          <a:xfrm>
            <a:off x="7286507" y="5303763"/>
            <a:ext cx="244920" cy="324714"/>
            <a:chOff x="10574338" y="295275"/>
            <a:chExt cx="1193800" cy="1582738"/>
          </a:xfrm>
          <a:solidFill>
            <a:srgbClr val="E7E6E6">
              <a:lumMod val="50000"/>
            </a:srgbClr>
          </a:solidFill>
        </p:grpSpPr>
        <p:sp>
          <p:nvSpPr>
            <p:cNvPr id="279" name="Freeform 18"/>
            <p:cNvSpPr/>
            <p:nvPr/>
          </p:nvSpPr>
          <p:spPr bwMode="auto">
            <a:xfrm>
              <a:off x="10574338" y="766763"/>
              <a:ext cx="1193800" cy="1111250"/>
            </a:xfrm>
            <a:custGeom>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0" name="Freeform 19"/>
            <p:cNvSpPr/>
            <p:nvPr/>
          </p:nvSpPr>
          <p:spPr bwMode="auto">
            <a:xfrm>
              <a:off x="10980738" y="295275"/>
              <a:ext cx="384175" cy="419100"/>
            </a:xfrm>
            <a:custGeom>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1" name="Freeform 20"/>
            <p:cNvSpPr>
              <a:spLocks noEditPoints="1"/>
            </p:cNvSpPr>
            <p:nvPr/>
          </p:nvSpPr>
          <p:spPr bwMode="auto">
            <a:xfrm>
              <a:off x="10887075" y="1017588"/>
              <a:ext cx="569913" cy="573088"/>
            </a:xfrm>
            <a:custGeom>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82" name="Freeform 33"/>
          <p:cNvSpPr>
            <a:spLocks noEditPoints="1"/>
          </p:cNvSpPr>
          <p:nvPr/>
        </p:nvSpPr>
        <p:spPr bwMode="auto">
          <a:xfrm>
            <a:off x="8505612" y="2885653"/>
            <a:ext cx="358912" cy="358912"/>
          </a:xfrm>
          <a:custGeom>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34"/>
          <p:cNvSpPr>
            <a:spLocks noEditPoints="1"/>
          </p:cNvSpPr>
          <p:nvPr/>
        </p:nvSpPr>
        <p:spPr bwMode="auto">
          <a:xfrm>
            <a:off x="8948525" y="2872926"/>
            <a:ext cx="355094" cy="355094"/>
          </a:xfrm>
          <a:custGeom>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35"/>
          <p:cNvSpPr/>
          <p:nvPr/>
        </p:nvSpPr>
        <p:spPr bwMode="auto">
          <a:xfrm>
            <a:off x="9395256" y="2890744"/>
            <a:ext cx="351275" cy="351275"/>
          </a:xfrm>
          <a:custGeom>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36"/>
          <p:cNvSpPr>
            <a:spLocks noEditPoints="1"/>
          </p:cNvSpPr>
          <p:nvPr/>
        </p:nvSpPr>
        <p:spPr bwMode="auto">
          <a:xfrm>
            <a:off x="9826713" y="2892016"/>
            <a:ext cx="362731" cy="364002"/>
          </a:xfrm>
          <a:custGeom>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Freeform 37"/>
          <p:cNvSpPr>
            <a:spLocks noEditPoints="1"/>
          </p:cNvSpPr>
          <p:nvPr/>
        </p:nvSpPr>
        <p:spPr bwMode="auto">
          <a:xfrm>
            <a:off x="10242899" y="2885653"/>
            <a:ext cx="370367" cy="370366"/>
          </a:xfrm>
          <a:custGeom>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7" name="Freeform 38"/>
          <p:cNvSpPr>
            <a:spLocks noEditPoints="1"/>
          </p:cNvSpPr>
          <p:nvPr/>
        </p:nvSpPr>
        <p:spPr bwMode="auto">
          <a:xfrm>
            <a:off x="10695994" y="2885653"/>
            <a:ext cx="364003" cy="361457"/>
          </a:xfrm>
          <a:custGeom>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8" name="Freeform 39"/>
          <p:cNvSpPr>
            <a:spLocks noEditPoints="1"/>
          </p:cNvSpPr>
          <p:nvPr/>
        </p:nvSpPr>
        <p:spPr bwMode="auto">
          <a:xfrm>
            <a:off x="11145269" y="2888198"/>
            <a:ext cx="336002" cy="356366"/>
          </a:xfrm>
          <a:custGeom>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40"/>
          <p:cNvSpPr>
            <a:spLocks noEditPoints="1"/>
          </p:cNvSpPr>
          <p:nvPr/>
        </p:nvSpPr>
        <p:spPr bwMode="auto">
          <a:xfrm>
            <a:off x="8505612" y="3348576"/>
            <a:ext cx="357640" cy="357640"/>
          </a:xfrm>
          <a:custGeom>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Freeform 41"/>
          <p:cNvSpPr>
            <a:spLocks noEditPoints="1"/>
          </p:cNvSpPr>
          <p:nvPr/>
        </p:nvSpPr>
        <p:spPr bwMode="auto">
          <a:xfrm>
            <a:off x="8948525" y="3348576"/>
            <a:ext cx="355094" cy="357640"/>
          </a:xfrm>
          <a:custGeom>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Freeform 42"/>
          <p:cNvSpPr>
            <a:spLocks noEditPoints="1"/>
          </p:cNvSpPr>
          <p:nvPr/>
        </p:nvSpPr>
        <p:spPr bwMode="auto">
          <a:xfrm>
            <a:off x="9418165" y="3347304"/>
            <a:ext cx="306731" cy="355094"/>
          </a:xfrm>
          <a:custGeom>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Freeform 43"/>
          <p:cNvSpPr>
            <a:spLocks noEditPoints="1"/>
          </p:cNvSpPr>
          <p:nvPr/>
        </p:nvSpPr>
        <p:spPr bwMode="auto">
          <a:xfrm>
            <a:off x="9830532" y="3348576"/>
            <a:ext cx="356367" cy="357640"/>
          </a:xfrm>
          <a:custGeom>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Freeform 44"/>
          <p:cNvSpPr>
            <a:spLocks noEditPoints="1"/>
          </p:cNvSpPr>
          <p:nvPr/>
        </p:nvSpPr>
        <p:spPr bwMode="auto">
          <a:xfrm>
            <a:off x="10253081" y="3348576"/>
            <a:ext cx="355094" cy="357640"/>
          </a:xfrm>
          <a:custGeom>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Freeform 45"/>
          <p:cNvSpPr/>
          <p:nvPr/>
        </p:nvSpPr>
        <p:spPr bwMode="auto">
          <a:xfrm>
            <a:off x="10718903" y="3348576"/>
            <a:ext cx="320729" cy="351275"/>
          </a:xfrm>
          <a:custGeom>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Freeform 46"/>
          <p:cNvSpPr>
            <a:spLocks noEditPoints="1"/>
          </p:cNvSpPr>
          <p:nvPr/>
        </p:nvSpPr>
        <p:spPr bwMode="auto">
          <a:xfrm>
            <a:off x="11135087" y="3343486"/>
            <a:ext cx="357640" cy="360185"/>
          </a:xfrm>
          <a:custGeom>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1">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Freeform 47"/>
          <p:cNvSpPr>
            <a:spLocks noEditPoints="1"/>
          </p:cNvSpPr>
          <p:nvPr/>
        </p:nvSpPr>
        <p:spPr bwMode="auto">
          <a:xfrm>
            <a:off x="8504340" y="3796228"/>
            <a:ext cx="358912" cy="350003"/>
          </a:xfrm>
          <a:custGeom>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48"/>
          <p:cNvSpPr>
            <a:spLocks noEditPoints="1"/>
          </p:cNvSpPr>
          <p:nvPr/>
        </p:nvSpPr>
        <p:spPr bwMode="auto">
          <a:xfrm>
            <a:off x="8948525" y="3792409"/>
            <a:ext cx="358912" cy="357640"/>
          </a:xfrm>
          <a:custGeom>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Freeform 49"/>
          <p:cNvSpPr>
            <a:spLocks noEditPoints="1"/>
          </p:cNvSpPr>
          <p:nvPr/>
        </p:nvSpPr>
        <p:spPr bwMode="auto">
          <a:xfrm>
            <a:off x="9395256" y="3796228"/>
            <a:ext cx="348730" cy="350003"/>
          </a:xfrm>
          <a:custGeom>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Freeform 50"/>
          <p:cNvSpPr>
            <a:spLocks noEditPoints="1"/>
          </p:cNvSpPr>
          <p:nvPr/>
        </p:nvSpPr>
        <p:spPr bwMode="auto">
          <a:xfrm>
            <a:off x="9826713" y="3794955"/>
            <a:ext cx="356367" cy="356366"/>
          </a:xfrm>
          <a:custGeom>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51"/>
          <p:cNvSpPr>
            <a:spLocks noEditPoints="1"/>
          </p:cNvSpPr>
          <p:nvPr/>
        </p:nvSpPr>
        <p:spPr bwMode="auto">
          <a:xfrm>
            <a:off x="10253081" y="3808955"/>
            <a:ext cx="356367" cy="328366"/>
          </a:xfrm>
          <a:custGeom>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52"/>
          <p:cNvSpPr>
            <a:spLocks noEditPoints="1"/>
          </p:cNvSpPr>
          <p:nvPr/>
        </p:nvSpPr>
        <p:spPr bwMode="auto">
          <a:xfrm>
            <a:off x="10704902" y="3796228"/>
            <a:ext cx="347458" cy="350003"/>
          </a:xfrm>
          <a:custGeom>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53"/>
          <p:cNvSpPr>
            <a:spLocks noEditPoints="1"/>
          </p:cNvSpPr>
          <p:nvPr/>
        </p:nvSpPr>
        <p:spPr bwMode="auto">
          <a:xfrm>
            <a:off x="11136360" y="3794955"/>
            <a:ext cx="353821" cy="352548"/>
          </a:xfrm>
          <a:custGeom>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58"/>
          <p:cNvSpPr>
            <a:spLocks noEditPoints="1"/>
          </p:cNvSpPr>
          <p:nvPr/>
        </p:nvSpPr>
        <p:spPr bwMode="auto">
          <a:xfrm>
            <a:off x="10253081" y="4269334"/>
            <a:ext cx="356367" cy="334730"/>
          </a:xfrm>
          <a:custGeom>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59"/>
          <p:cNvSpPr>
            <a:spLocks noEditPoints="1"/>
          </p:cNvSpPr>
          <p:nvPr/>
        </p:nvSpPr>
        <p:spPr bwMode="auto">
          <a:xfrm>
            <a:off x="10698539" y="4252788"/>
            <a:ext cx="358912" cy="355094"/>
          </a:xfrm>
          <a:custGeom>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60"/>
          <p:cNvSpPr>
            <a:spLocks noEditPoints="1"/>
          </p:cNvSpPr>
          <p:nvPr/>
        </p:nvSpPr>
        <p:spPr bwMode="auto">
          <a:xfrm>
            <a:off x="11135087" y="4254061"/>
            <a:ext cx="356367" cy="357640"/>
          </a:xfrm>
          <a:custGeom>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90"/>
          <p:cNvSpPr>
            <a:spLocks noEditPoints="1"/>
          </p:cNvSpPr>
          <p:nvPr/>
        </p:nvSpPr>
        <p:spPr bwMode="auto">
          <a:xfrm>
            <a:off x="4612307" y="2908562"/>
            <a:ext cx="336002" cy="356366"/>
          </a:xfrm>
          <a:custGeom>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91"/>
          <p:cNvSpPr>
            <a:spLocks noEditPoints="1"/>
          </p:cNvSpPr>
          <p:nvPr/>
        </p:nvSpPr>
        <p:spPr bwMode="auto">
          <a:xfrm>
            <a:off x="5014492" y="2852562"/>
            <a:ext cx="383094" cy="384366"/>
          </a:xfrm>
          <a:custGeom>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92"/>
          <p:cNvSpPr>
            <a:spLocks noEditPoints="1"/>
          </p:cNvSpPr>
          <p:nvPr/>
        </p:nvSpPr>
        <p:spPr bwMode="auto">
          <a:xfrm>
            <a:off x="5491768" y="2904744"/>
            <a:ext cx="348730" cy="357640"/>
          </a:xfrm>
          <a:custGeom>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9" name="Freeform 93"/>
          <p:cNvSpPr>
            <a:spLocks noEditPoints="1"/>
          </p:cNvSpPr>
          <p:nvPr/>
        </p:nvSpPr>
        <p:spPr bwMode="auto">
          <a:xfrm>
            <a:off x="5955045" y="2904744"/>
            <a:ext cx="291458" cy="357640"/>
          </a:xfrm>
          <a:custGeom>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0" name="Freeform 94"/>
          <p:cNvSpPr>
            <a:spLocks noEditPoints="1"/>
          </p:cNvSpPr>
          <p:nvPr/>
        </p:nvSpPr>
        <p:spPr bwMode="auto">
          <a:xfrm>
            <a:off x="6348321" y="2908562"/>
            <a:ext cx="355094" cy="355094"/>
          </a:xfrm>
          <a:custGeom>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95"/>
          <p:cNvSpPr>
            <a:spLocks noEditPoints="1"/>
          </p:cNvSpPr>
          <p:nvPr/>
        </p:nvSpPr>
        <p:spPr bwMode="auto">
          <a:xfrm>
            <a:off x="6798870" y="2909834"/>
            <a:ext cx="351275" cy="350003"/>
          </a:xfrm>
          <a:custGeom>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96"/>
          <p:cNvSpPr>
            <a:spLocks noEditPoints="1"/>
          </p:cNvSpPr>
          <p:nvPr/>
        </p:nvSpPr>
        <p:spPr bwMode="auto">
          <a:xfrm>
            <a:off x="7230327" y="2908562"/>
            <a:ext cx="356367" cy="356366"/>
          </a:xfrm>
          <a:custGeom>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97"/>
          <p:cNvSpPr>
            <a:spLocks noEditPoints="1"/>
          </p:cNvSpPr>
          <p:nvPr/>
        </p:nvSpPr>
        <p:spPr bwMode="auto">
          <a:xfrm>
            <a:off x="4603398" y="3367668"/>
            <a:ext cx="351275" cy="353820"/>
          </a:xfrm>
          <a:custGeom>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4" name="Freeform 98"/>
          <p:cNvSpPr>
            <a:spLocks noEditPoints="1"/>
          </p:cNvSpPr>
          <p:nvPr/>
        </p:nvSpPr>
        <p:spPr bwMode="auto">
          <a:xfrm>
            <a:off x="5045038" y="3365122"/>
            <a:ext cx="306731" cy="356366"/>
          </a:xfrm>
          <a:custGeom>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5" name="Freeform 99"/>
          <p:cNvSpPr>
            <a:spLocks noEditPoints="1"/>
          </p:cNvSpPr>
          <p:nvPr/>
        </p:nvSpPr>
        <p:spPr bwMode="auto">
          <a:xfrm>
            <a:off x="5489222" y="3366395"/>
            <a:ext cx="356367" cy="357640"/>
          </a:xfrm>
          <a:custGeom>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100"/>
          <p:cNvSpPr>
            <a:spLocks noEditPoints="1"/>
          </p:cNvSpPr>
          <p:nvPr/>
        </p:nvSpPr>
        <p:spPr bwMode="auto">
          <a:xfrm>
            <a:off x="5921954" y="3377850"/>
            <a:ext cx="357640" cy="334730"/>
          </a:xfrm>
          <a:custGeom>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101"/>
          <p:cNvSpPr>
            <a:spLocks noEditPoints="1"/>
          </p:cNvSpPr>
          <p:nvPr/>
        </p:nvSpPr>
        <p:spPr bwMode="auto">
          <a:xfrm>
            <a:off x="6343230" y="3366395"/>
            <a:ext cx="364003" cy="357640"/>
          </a:xfrm>
          <a:custGeom>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8" name="Freeform 102"/>
          <p:cNvSpPr>
            <a:spLocks noEditPoints="1"/>
          </p:cNvSpPr>
          <p:nvPr/>
        </p:nvSpPr>
        <p:spPr bwMode="auto">
          <a:xfrm>
            <a:off x="6829416" y="3362577"/>
            <a:ext cx="290185" cy="358912"/>
          </a:xfrm>
          <a:custGeom>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9" name="Freeform 103"/>
          <p:cNvSpPr>
            <a:spLocks noEditPoints="1"/>
          </p:cNvSpPr>
          <p:nvPr/>
        </p:nvSpPr>
        <p:spPr bwMode="auto">
          <a:xfrm>
            <a:off x="7230327" y="3416032"/>
            <a:ext cx="356367" cy="257093"/>
          </a:xfrm>
          <a:custGeom>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104"/>
          <p:cNvSpPr>
            <a:spLocks noEditPoints="1"/>
          </p:cNvSpPr>
          <p:nvPr/>
        </p:nvSpPr>
        <p:spPr bwMode="auto">
          <a:xfrm>
            <a:off x="4608488" y="3805137"/>
            <a:ext cx="323276" cy="362730"/>
          </a:xfrm>
          <a:custGeom>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Freeform 105"/>
          <p:cNvSpPr>
            <a:spLocks noEditPoints="1"/>
          </p:cNvSpPr>
          <p:nvPr/>
        </p:nvSpPr>
        <p:spPr bwMode="auto">
          <a:xfrm>
            <a:off x="5095948" y="3812774"/>
            <a:ext cx="252002" cy="355094"/>
          </a:xfrm>
          <a:custGeom>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106"/>
          <p:cNvSpPr>
            <a:spLocks noEditPoints="1"/>
          </p:cNvSpPr>
          <p:nvPr/>
        </p:nvSpPr>
        <p:spPr bwMode="auto">
          <a:xfrm>
            <a:off x="5482859" y="3808955"/>
            <a:ext cx="357640" cy="358912"/>
          </a:xfrm>
          <a:custGeom>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Freeform 107"/>
          <p:cNvSpPr>
            <a:spLocks noEditPoints="1"/>
          </p:cNvSpPr>
          <p:nvPr/>
        </p:nvSpPr>
        <p:spPr bwMode="auto">
          <a:xfrm>
            <a:off x="5924499" y="3826773"/>
            <a:ext cx="351275" cy="332184"/>
          </a:xfrm>
          <a:custGeom>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8"/>
          <p:cNvSpPr>
            <a:spLocks noEditPoints="1"/>
          </p:cNvSpPr>
          <p:nvPr/>
        </p:nvSpPr>
        <p:spPr bwMode="auto">
          <a:xfrm>
            <a:off x="6404321" y="3814047"/>
            <a:ext cx="243094" cy="357640"/>
          </a:xfrm>
          <a:custGeom>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5" name="Freeform 109"/>
          <p:cNvSpPr>
            <a:spLocks noEditPoints="1"/>
          </p:cNvSpPr>
          <p:nvPr/>
        </p:nvSpPr>
        <p:spPr bwMode="auto">
          <a:xfrm>
            <a:off x="6796325" y="3819137"/>
            <a:ext cx="357640" cy="337275"/>
          </a:xfrm>
          <a:custGeom>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6" name="Freeform 110"/>
          <p:cNvSpPr>
            <a:spLocks noEditPoints="1"/>
          </p:cNvSpPr>
          <p:nvPr/>
        </p:nvSpPr>
        <p:spPr bwMode="auto">
          <a:xfrm>
            <a:off x="7231601" y="3773319"/>
            <a:ext cx="353821" cy="434003"/>
          </a:xfrm>
          <a:custGeom>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11"/>
          <p:cNvSpPr>
            <a:spLocks noEditPoints="1"/>
          </p:cNvSpPr>
          <p:nvPr/>
        </p:nvSpPr>
        <p:spPr bwMode="auto">
          <a:xfrm>
            <a:off x="4607216" y="4343152"/>
            <a:ext cx="351275" cy="215093"/>
          </a:xfrm>
          <a:custGeom>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12"/>
          <p:cNvSpPr>
            <a:spLocks noEditPoints="1"/>
          </p:cNvSpPr>
          <p:nvPr/>
        </p:nvSpPr>
        <p:spPr bwMode="auto">
          <a:xfrm>
            <a:off x="5046310" y="4338061"/>
            <a:ext cx="358912" cy="221456"/>
          </a:xfrm>
          <a:custGeom>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9" name="Freeform 113"/>
          <p:cNvSpPr>
            <a:spLocks noEditPoints="1"/>
          </p:cNvSpPr>
          <p:nvPr/>
        </p:nvSpPr>
        <p:spPr bwMode="auto">
          <a:xfrm>
            <a:off x="5485405" y="4336789"/>
            <a:ext cx="352548" cy="216365"/>
          </a:xfrm>
          <a:custGeom>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0">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0" name="Freeform 114"/>
          <p:cNvSpPr>
            <a:spLocks noEditPoints="1"/>
          </p:cNvSpPr>
          <p:nvPr/>
        </p:nvSpPr>
        <p:spPr bwMode="auto">
          <a:xfrm>
            <a:off x="5919408" y="4270607"/>
            <a:ext cx="360185" cy="357640"/>
          </a:xfrm>
          <a:custGeom>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115"/>
          <p:cNvSpPr>
            <a:spLocks noEditPoints="1"/>
          </p:cNvSpPr>
          <p:nvPr/>
        </p:nvSpPr>
        <p:spPr bwMode="auto">
          <a:xfrm>
            <a:off x="6347047" y="4271879"/>
            <a:ext cx="356367" cy="357640"/>
          </a:xfrm>
          <a:custGeom>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116"/>
          <p:cNvSpPr>
            <a:spLocks noEditPoints="1"/>
          </p:cNvSpPr>
          <p:nvPr/>
        </p:nvSpPr>
        <p:spPr bwMode="auto">
          <a:xfrm>
            <a:off x="6795052" y="4325334"/>
            <a:ext cx="355094" cy="252002"/>
          </a:xfrm>
          <a:custGeom>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3" name="Freeform 117"/>
          <p:cNvSpPr>
            <a:spLocks noEditPoints="1"/>
          </p:cNvSpPr>
          <p:nvPr/>
        </p:nvSpPr>
        <p:spPr bwMode="auto">
          <a:xfrm>
            <a:off x="7329601" y="4274424"/>
            <a:ext cx="157820" cy="355094"/>
          </a:xfrm>
          <a:custGeom>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4" name="Freeform 118"/>
          <p:cNvSpPr>
            <a:spLocks noEditPoints="1"/>
          </p:cNvSpPr>
          <p:nvPr/>
        </p:nvSpPr>
        <p:spPr bwMode="auto">
          <a:xfrm>
            <a:off x="679548" y="2909834"/>
            <a:ext cx="355094" cy="353820"/>
          </a:xfrm>
          <a:custGeom>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Freeform 119"/>
          <p:cNvSpPr>
            <a:spLocks noEditPoints="1"/>
          </p:cNvSpPr>
          <p:nvPr/>
        </p:nvSpPr>
        <p:spPr bwMode="auto">
          <a:xfrm>
            <a:off x="1118642" y="2912380"/>
            <a:ext cx="357640" cy="350003"/>
          </a:xfrm>
          <a:custGeom>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6" name="Freeform 120"/>
          <p:cNvSpPr>
            <a:spLocks noEditPoints="1"/>
          </p:cNvSpPr>
          <p:nvPr/>
        </p:nvSpPr>
        <p:spPr bwMode="auto">
          <a:xfrm>
            <a:off x="1562828" y="2909834"/>
            <a:ext cx="357640" cy="357640"/>
          </a:xfrm>
          <a:custGeom>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7" name="Freeform 121"/>
          <p:cNvSpPr>
            <a:spLocks noEditPoints="1"/>
          </p:cNvSpPr>
          <p:nvPr/>
        </p:nvSpPr>
        <p:spPr bwMode="auto">
          <a:xfrm>
            <a:off x="1996830" y="2908562"/>
            <a:ext cx="357640" cy="356366"/>
          </a:xfrm>
          <a:custGeom>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8" name="Freeform 122"/>
          <p:cNvSpPr>
            <a:spLocks noEditPoints="1"/>
          </p:cNvSpPr>
          <p:nvPr/>
        </p:nvSpPr>
        <p:spPr bwMode="auto">
          <a:xfrm>
            <a:off x="2423198" y="2922562"/>
            <a:ext cx="357640" cy="333457"/>
          </a:xfrm>
          <a:custGeom>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Freeform 123"/>
          <p:cNvSpPr>
            <a:spLocks noEditPoints="1"/>
          </p:cNvSpPr>
          <p:nvPr/>
        </p:nvSpPr>
        <p:spPr bwMode="auto">
          <a:xfrm>
            <a:off x="2883929" y="2899653"/>
            <a:ext cx="332185" cy="356366"/>
          </a:xfrm>
          <a:custGeom>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0" name="Freeform 124"/>
          <p:cNvSpPr>
            <a:spLocks noEditPoints="1"/>
          </p:cNvSpPr>
          <p:nvPr/>
        </p:nvSpPr>
        <p:spPr bwMode="auto">
          <a:xfrm>
            <a:off x="3305205" y="2899653"/>
            <a:ext cx="356367" cy="356366"/>
          </a:xfrm>
          <a:custGeom>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125"/>
          <p:cNvSpPr>
            <a:spLocks noEditPoints="1"/>
          </p:cNvSpPr>
          <p:nvPr/>
        </p:nvSpPr>
        <p:spPr bwMode="auto">
          <a:xfrm>
            <a:off x="603183" y="3358759"/>
            <a:ext cx="431458" cy="441640"/>
          </a:xfrm>
          <a:custGeom>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246">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2" name="Freeform 126"/>
          <p:cNvSpPr>
            <a:spLocks noEditPoints="1"/>
          </p:cNvSpPr>
          <p:nvPr/>
        </p:nvSpPr>
        <p:spPr bwMode="auto">
          <a:xfrm>
            <a:off x="1126279" y="3370214"/>
            <a:ext cx="342367" cy="350003"/>
          </a:xfrm>
          <a:custGeom>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3" name="Freeform 127"/>
          <p:cNvSpPr>
            <a:spLocks noEditPoints="1"/>
          </p:cNvSpPr>
          <p:nvPr/>
        </p:nvSpPr>
        <p:spPr bwMode="auto">
          <a:xfrm>
            <a:off x="1569191" y="3366395"/>
            <a:ext cx="346185" cy="358912"/>
          </a:xfrm>
          <a:custGeom>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28"/>
          <p:cNvSpPr>
            <a:spLocks noEditPoints="1"/>
          </p:cNvSpPr>
          <p:nvPr/>
        </p:nvSpPr>
        <p:spPr bwMode="auto">
          <a:xfrm>
            <a:off x="1991740" y="3391850"/>
            <a:ext cx="364003" cy="310548"/>
          </a:xfrm>
          <a:custGeom>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9"/>
          <p:cNvSpPr>
            <a:spLocks noEditPoints="1"/>
          </p:cNvSpPr>
          <p:nvPr/>
        </p:nvSpPr>
        <p:spPr bwMode="auto">
          <a:xfrm>
            <a:off x="2410471" y="3371486"/>
            <a:ext cx="358912" cy="358912"/>
          </a:xfrm>
          <a:custGeom>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30"/>
          <p:cNvSpPr>
            <a:spLocks noEditPoints="1"/>
          </p:cNvSpPr>
          <p:nvPr/>
        </p:nvSpPr>
        <p:spPr bwMode="auto">
          <a:xfrm>
            <a:off x="2871202" y="3396940"/>
            <a:ext cx="356367" cy="257093"/>
          </a:xfrm>
          <a:custGeom>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31"/>
          <p:cNvSpPr>
            <a:spLocks noEditPoints="1"/>
          </p:cNvSpPr>
          <p:nvPr/>
        </p:nvSpPr>
        <p:spPr bwMode="auto">
          <a:xfrm>
            <a:off x="3306478" y="3422395"/>
            <a:ext cx="355094" cy="286366"/>
          </a:xfrm>
          <a:custGeom>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32"/>
          <p:cNvSpPr>
            <a:spLocks noEditPoints="1"/>
          </p:cNvSpPr>
          <p:nvPr/>
        </p:nvSpPr>
        <p:spPr bwMode="auto">
          <a:xfrm>
            <a:off x="692275" y="3815319"/>
            <a:ext cx="357640" cy="357640"/>
          </a:xfrm>
          <a:custGeom>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133"/>
          <p:cNvSpPr>
            <a:spLocks noEditPoints="1"/>
          </p:cNvSpPr>
          <p:nvPr/>
        </p:nvSpPr>
        <p:spPr bwMode="auto">
          <a:xfrm>
            <a:off x="1121187" y="3810227"/>
            <a:ext cx="365276" cy="352548"/>
          </a:xfrm>
          <a:custGeom>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134"/>
          <p:cNvSpPr>
            <a:spLocks noEditPoints="1"/>
          </p:cNvSpPr>
          <p:nvPr/>
        </p:nvSpPr>
        <p:spPr bwMode="auto">
          <a:xfrm>
            <a:off x="1562828" y="3887865"/>
            <a:ext cx="355094" cy="215093"/>
          </a:xfrm>
          <a:custGeom>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0">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135"/>
          <p:cNvSpPr>
            <a:spLocks noEditPoints="1"/>
          </p:cNvSpPr>
          <p:nvPr/>
        </p:nvSpPr>
        <p:spPr bwMode="auto">
          <a:xfrm>
            <a:off x="2005741" y="3815319"/>
            <a:ext cx="339822" cy="357640"/>
          </a:xfrm>
          <a:custGeom>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136"/>
          <p:cNvSpPr>
            <a:spLocks noEditPoints="1"/>
          </p:cNvSpPr>
          <p:nvPr/>
        </p:nvSpPr>
        <p:spPr bwMode="auto">
          <a:xfrm>
            <a:off x="2434653" y="3815319"/>
            <a:ext cx="333457" cy="353820"/>
          </a:xfrm>
          <a:custGeom>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137"/>
          <p:cNvSpPr>
            <a:spLocks noEditPoints="1"/>
          </p:cNvSpPr>
          <p:nvPr/>
        </p:nvSpPr>
        <p:spPr bwMode="auto">
          <a:xfrm>
            <a:off x="2889020" y="3817864"/>
            <a:ext cx="320729" cy="355094"/>
          </a:xfrm>
          <a:custGeom>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138"/>
          <p:cNvSpPr>
            <a:spLocks noEditPoints="1"/>
          </p:cNvSpPr>
          <p:nvPr/>
        </p:nvSpPr>
        <p:spPr bwMode="auto">
          <a:xfrm>
            <a:off x="3306478" y="3814047"/>
            <a:ext cx="358912" cy="358912"/>
          </a:xfrm>
          <a:custGeom>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139"/>
          <p:cNvSpPr>
            <a:spLocks noEditPoints="1"/>
          </p:cNvSpPr>
          <p:nvPr/>
        </p:nvSpPr>
        <p:spPr bwMode="auto">
          <a:xfrm>
            <a:off x="689730" y="4274424"/>
            <a:ext cx="304184" cy="355094"/>
          </a:xfrm>
          <a:custGeom>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140"/>
          <p:cNvSpPr>
            <a:spLocks noEditPoints="1"/>
          </p:cNvSpPr>
          <p:nvPr/>
        </p:nvSpPr>
        <p:spPr bwMode="auto">
          <a:xfrm>
            <a:off x="1154278" y="4275698"/>
            <a:ext cx="286366" cy="357640"/>
          </a:xfrm>
          <a:custGeom>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141"/>
          <p:cNvSpPr>
            <a:spLocks noEditPoints="1"/>
          </p:cNvSpPr>
          <p:nvPr/>
        </p:nvSpPr>
        <p:spPr bwMode="auto">
          <a:xfrm>
            <a:off x="1566645" y="4278243"/>
            <a:ext cx="350003" cy="351275"/>
          </a:xfrm>
          <a:custGeom>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142"/>
          <p:cNvSpPr>
            <a:spLocks noEditPoints="1"/>
          </p:cNvSpPr>
          <p:nvPr/>
        </p:nvSpPr>
        <p:spPr bwMode="auto">
          <a:xfrm>
            <a:off x="2046468" y="4275698"/>
            <a:ext cx="257093" cy="357640"/>
          </a:xfrm>
          <a:custGeom>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143"/>
          <p:cNvSpPr>
            <a:spLocks noEditPoints="1"/>
          </p:cNvSpPr>
          <p:nvPr/>
        </p:nvSpPr>
        <p:spPr bwMode="auto">
          <a:xfrm>
            <a:off x="2419380" y="4280788"/>
            <a:ext cx="353821" cy="319457"/>
          </a:xfrm>
          <a:custGeom>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144"/>
          <p:cNvSpPr>
            <a:spLocks noEditPoints="1"/>
          </p:cNvSpPr>
          <p:nvPr/>
        </p:nvSpPr>
        <p:spPr bwMode="auto">
          <a:xfrm>
            <a:off x="2871202" y="4274424"/>
            <a:ext cx="356367" cy="355094"/>
          </a:xfrm>
          <a:custGeom>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145"/>
          <p:cNvSpPr>
            <a:spLocks noEditPoints="1"/>
          </p:cNvSpPr>
          <p:nvPr/>
        </p:nvSpPr>
        <p:spPr bwMode="auto">
          <a:xfrm>
            <a:off x="3380297" y="4278243"/>
            <a:ext cx="240548" cy="361457"/>
          </a:xfrm>
          <a:custGeom>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38"/>
          <p:cNvSpPr>
            <a:spLocks noEditPoints="1"/>
          </p:cNvSpPr>
          <p:nvPr/>
        </p:nvSpPr>
        <p:spPr bwMode="auto">
          <a:xfrm>
            <a:off x="8578157" y="4340891"/>
            <a:ext cx="252169" cy="330973"/>
          </a:xfrm>
          <a:custGeom>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49"/>
          <p:cNvSpPr>
            <a:spLocks noEditPoints="1"/>
          </p:cNvSpPr>
          <p:nvPr/>
        </p:nvSpPr>
        <p:spPr bwMode="auto">
          <a:xfrm>
            <a:off x="8925052" y="4384544"/>
            <a:ext cx="383205" cy="220297"/>
          </a:xfrm>
          <a:custGeom>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4" name="Freeform 57"/>
          <p:cNvSpPr>
            <a:spLocks noEditPoints="1"/>
          </p:cNvSpPr>
          <p:nvPr/>
        </p:nvSpPr>
        <p:spPr bwMode="auto">
          <a:xfrm>
            <a:off x="9903084" y="4257818"/>
            <a:ext cx="240443" cy="410757"/>
          </a:xfrm>
          <a:custGeom>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5" name="Freeform 50"/>
          <p:cNvSpPr>
            <a:spLocks noEditPoints="1"/>
          </p:cNvSpPr>
          <p:nvPr/>
        </p:nvSpPr>
        <p:spPr bwMode="auto">
          <a:xfrm>
            <a:off x="9392711" y="4307655"/>
            <a:ext cx="357932" cy="328104"/>
          </a:xfrm>
          <a:custGeom>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6" name="标题 5"/>
          <p:cNvSpPr txBox="1"/>
          <p:nvPr/>
        </p:nvSpPr>
        <p:spPr>
          <a:xfrm>
            <a:off x="3138353" y="250268"/>
            <a:ext cx="5923760" cy="466064"/>
          </a:xfrm>
          <a:prstGeom prst="rect">
            <a:avLst/>
          </a:prstGeom>
        </p:spPr>
        <p:txBody>
          <a:bodyPr vert="horz" lIns="91440" tIns="45720" rIns="91440" bIns="45720" rtlCol="0" anchor="ctr">
            <a:noAutofit/>
          </a:bodyPr>
          <a:lstStyle>
            <a:lvl1pPr algn="ctr" defTabSz="1219200"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9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800" b="1" i="0" u="none" strike="noStrike" kern="1200" cap="none" spc="0" normalizeH="0" baseline="0" noProof="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nvGrpSpPr>
          <p:cNvPr id="367" name="组合 366"/>
          <p:cNvGrpSpPr/>
          <p:nvPr/>
        </p:nvGrpSpPr>
        <p:grpSpPr>
          <a:xfrm>
            <a:off x="7331881" y="1893160"/>
            <a:ext cx="314846" cy="341210"/>
            <a:chOff x="9086851" y="3201988"/>
            <a:chExt cx="663575" cy="719138"/>
          </a:xfrm>
          <a:solidFill>
            <a:srgbClr val="E7E6E6">
              <a:lumMod val="50000"/>
            </a:srgbClr>
          </a:solidFill>
        </p:grpSpPr>
        <p:sp>
          <p:nvSpPr>
            <p:cNvPr id="368" name="Freeform 8"/>
            <p:cNvSpPr>
              <a:spLocks noEditPoints="1"/>
            </p:cNvSpPr>
            <p:nvPr/>
          </p:nvSpPr>
          <p:spPr bwMode="auto">
            <a:xfrm>
              <a:off x="9086851" y="3201988"/>
              <a:ext cx="488950" cy="488950"/>
            </a:xfrm>
            <a:custGeom>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9" name="Freeform 9"/>
            <p:cNvSpPr>
              <a:spLocks noEditPoints="1"/>
            </p:cNvSpPr>
            <p:nvPr/>
          </p:nvSpPr>
          <p:spPr bwMode="auto">
            <a:xfrm>
              <a:off x="9448801" y="3619501"/>
              <a:ext cx="301625" cy="301625"/>
            </a:xfrm>
            <a:custGeom>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70" name="组合 369"/>
          <p:cNvGrpSpPr/>
          <p:nvPr/>
        </p:nvGrpSpPr>
        <p:grpSpPr>
          <a:xfrm>
            <a:off x="3324736" y="1505884"/>
            <a:ext cx="344222" cy="284718"/>
            <a:chOff x="10677526" y="5697538"/>
            <a:chExt cx="725488" cy="600076"/>
          </a:xfrm>
          <a:solidFill>
            <a:srgbClr val="E7E6E6">
              <a:lumMod val="50000"/>
            </a:srgbClr>
          </a:solidFill>
        </p:grpSpPr>
        <p:sp>
          <p:nvSpPr>
            <p:cNvPr id="371" name="Freeform 10"/>
            <p:cNvSpPr/>
            <p:nvPr/>
          </p:nvSpPr>
          <p:spPr bwMode="auto">
            <a:xfrm>
              <a:off x="10677526" y="5697538"/>
              <a:ext cx="725488" cy="219075"/>
            </a:xfrm>
            <a:custGeom>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2" name="Freeform 11"/>
            <p:cNvSpPr>
              <a:spLocks noEditPoints="1"/>
            </p:cNvSpPr>
            <p:nvPr/>
          </p:nvSpPr>
          <p:spPr bwMode="auto">
            <a:xfrm>
              <a:off x="10701338" y="5870576"/>
              <a:ext cx="687388" cy="427038"/>
            </a:xfrm>
            <a:custGeom>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3"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74" name="组合 373"/>
          <p:cNvGrpSpPr/>
          <p:nvPr/>
        </p:nvGrpSpPr>
        <p:grpSpPr>
          <a:xfrm>
            <a:off x="2387295" y="1484040"/>
            <a:ext cx="378118" cy="328405"/>
            <a:chOff x="9021763" y="5654676"/>
            <a:chExt cx="796925" cy="692150"/>
          </a:xfrm>
          <a:solidFill>
            <a:srgbClr val="E7E6E6">
              <a:lumMod val="50000"/>
            </a:srgbClr>
          </a:solidFill>
        </p:grpSpPr>
        <p:sp>
          <p:nvSpPr>
            <p:cNvPr id="375" name="Freeform 13"/>
            <p:cNvSpPr/>
            <p:nvPr/>
          </p:nvSpPr>
          <p:spPr bwMode="auto">
            <a:xfrm>
              <a:off x="9163051" y="5835651"/>
              <a:ext cx="514350" cy="511175"/>
            </a:xfrm>
            <a:custGeom>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6" name="Freeform 14"/>
            <p:cNvSpPr/>
            <p:nvPr/>
          </p:nvSpPr>
          <p:spPr bwMode="auto">
            <a:xfrm>
              <a:off x="9021763" y="5654676"/>
              <a:ext cx="796925" cy="354013"/>
            </a:xfrm>
            <a:custGeom>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0">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77" name="组合 376"/>
          <p:cNvGrpSpPr/>
          <p:nvPr/>
        </p:nvGrpSpPr>
        <p:grpSpPr>
          <a:xfrm>
            <a:off x="737643" y="1422652"/>
            <a:ext cx="161189" cy="451180"/>
            <a:chOff x="9247188" y="427038"/>
            <a:chExt cx="339725" cy="950913"/>
          </a:xfrm>
          <a:solidFill>
            <a:srgbClr val="E7E6E6">
              <a:lumMod val="50000"/>
            </a:srgbClr>
          </a:solidFill>
        </p:grpSpPr>
        <p:sp>
          <p:nvSpPr>
            <p:cNvPr id="378" name="Freeform 15"/>
            <p:cNvSpPr/>
            <p:nvPr/>
          </p:nvSpPr>
          <p:spPr bwMode="auto">
            <a:xfrm>
              <a:off x="9247188" y="608013"/>
              <a:ext cx="339725" cy="769938"/>
            </a:xfrm>
            <a:custGeom>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80" name="组合 379"/>
          <p:cNvGrpSpPr/>
          <p:nvPr/>
        </p:nvGrpSpPr>
        <p:grpSpPr>
          <a:xfrm>
            <a:off x="1185513" y="1422652"/>
            <a:ext cx="207889" cy="451180"/>
            <a:chOff x="10826751" y="427038"/>
            <a:chExt cx="438150" cy="950913"/>
          </a:xfrm>
          <a:solidFill>
            <a:srgbClr val="E7E6E6">
              <a:lumMod val="50000"/>
            </a:srgbClr>
          </a:solidFill>
        </p:grpSpPr>
        <p:sp>
          <p:nvSpPr>
            <p:cNvPr id="381"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18"/>
            <p:cNvSpPr/>
            <p:nvPr/>
          </p:nvSpPr>
          <p:spPr bwMode="auto">
            <a:xfrm>
              <a:off x="10826751" y="604838"/>
              <a:ext cx="438150" cy="773113"/>
            </a:xfrm>
            <a:custGeom>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83" name="组合 382"/>
          <p:cNvGrpSpPr/>
          <p:nvPr/>
        </p:nvGrpSpPr>
        <p:grpSpPr>
          <a:xfrm>
            <a:off x="7341296" y="1511412"/>
            <a:ext cx="296017" cy="267394"/>
            <a:chOff x="9115426" y="1931988"/>
            <a:chExt cx="623888" cy="563563"/>
          </a:xfrm>
          <a:solidFill>
            <a:srgbClr val="E7E6E6">
              <a:lumMod val="50000"/>
            </a:srgbClr>
          </a:solidFill>
        </p:grpSpPr>
        <p:sp>
          <p:nvSpPr>
            <p:cNvPr id="384" name="Freeform 19"/>
            <p:cNvSpPr/>
            <p:nvPr/>
          </p:nvSpPr>
          <p:spPr bwMode="auto">
            <a:xfrm>
              <a:off x="9253538" y="1931988"/>
              <a:ext cx="61913" cy="206375"/>
            </a:xfrm>
            <a:custGeom>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20"/>
            <p:cNvSpPr/>
            <p:nvPr/>
          </p:nvSpPr>
          <p:spPr bwMode="auto">
            <a:xfrm>
              <a:off x="9475788" y="1931988"/>
              <a:ext cx="58738" cy="206375"/>
            </a:xfrm>
            <a:custGeom>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21"/>
            <p:cNvSpPr/>
            <p:nvPr/>
          </p:nvSpPr>
          <p:spPr bwMode="auto">
            <a:xfrm>
              <a:off x="9364663" y="1931988"/>
              <a:ext cx="58738" cy="206375"/>
            </a:xfrm>
            <a:custGeom>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22"/>
            <p:cNvSpPr>
              <a:spLocks noEditPoints="1"/>
            </p:cNvSpPr>
            <p:nvPr/>
          </p:nvSpPr>
          <p:spPr bwMode="auto">
            <a:xfrm>
              <a:off x="9115426" y="2179638"/>
              <a:ext cx="623888" cy="315913"/>
            </a:xfrm>
            <a:custGeom>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88" name="组合 387"/>
          <p:cNvGrpSpPr/>
          <p:nvPr/>
        </p:nvGrpSpPr>
        <p:grpSpPr>
          <a:xfrm>
            <a:off x="1090100" y="1987830"/>
            <a:ext cx="398716" cy="195932"/>
            <a:chOff x="10596563" y="3292476"/>
            <a:chExt cx="923925" cy="454025"/>
          </a:xfrm>
          <a:solidFill>
            <a:srgbClr val="E7E6E6">
              <a:lumMod val="50000"/>
            </a:srgbClr>
          </a:solidFill>
        </p:grpSpPr>
        <p:sp>
          <p:nvSpPr>
            <p:cNvPr id="389" name="Freeform 5"/>
            <p:cNvSpPr>
              <a:spLocks noEditPoints="1"/>
            </p:cNvSpPr>
            <p:nvPr/>
          </p:nvSpPr>
          <p:spPr bwMode="auto">
            <a:xfrm>
              <a:off x="10704513" y="3570288"/>
              <a:ext cx="174625" cy="176213"/>
            </a:xfrm>
            <a:custGeom>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6"/>
            <p:cNvSpPr>
              <a:spLocks noEditPoints="1"/>
            </p:cNvSpPr>
            <p:nvPr/>
          </p:nvSpPr>
          <p:spPr bwMode="auto">
            <a:xfrm>
              <a:off x="11242676" y="3570288"/>
              <a:ext cx="171450" cy="176213"/>
            </a:xfrm>
            <a:custGeom>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7"/>
            <p:cNvSpPr>
              <a:spLocks noEditPoints="1"/>
            </p:cNvSpPr>
            <p:nvPr/>
          </p:nvSpPr>
          <p:spPr bwMode="auto">
            <a:xfrm>
              <a:off x="10596563" y="3292476"/>
              <a:ext cx="923925" cy="365125"/>
            </a:xfrm>
            <a:custGeom>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92" name="组合 391"/>
          <p:cNvGrpSpPr/>
          <p:nvPr/>
        </p:nvGrpSpPr>
        <p:grpSpPr>
          <a:xfrm>
            <a:off x="644570" y="1896715"/>
            <a:ext cx="347335" cy="293213"/>
            <a:chOff x="10653713" y="1870076"/>
            <a:chExt cx="804863" cy="679450"/>
          </a:xfrm>
          <a:solidFill>
            <a:srgbClr val="E7E6E6">
              <a:lumMod val="50000"/>
            </a:srgbClr>
          </a:solidFill>
        </p:grpSpPr>
        <p:sp>
          <p:nvSpPr>
            <p:cNvPr id="393" name="Freeform 23"/>
            <p:cNvSpPr>
              <a:spLocks noEditPoints="1"/>
            </p:cNvSpPr>
            <p:nvPr/>
          </p:nvSpPr>
          <p:spPr bwMode="auto">
            <a:xfrm>
              <a:off x="11212513" y="2082801"/>
              <a:ext cx="176213" cy="225425"/>
            </a:xfrm>
            <a:custGeom>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4" name="Freeform 24"/>
            <p:cNvSpPr/>
            <p:nvPr/>
          </p:nvSpPr>
          <p:spPr bwMode="auto">
            <a:xfrm>
              <a:off x="11406188" y="2119313"/>
              <a:ext cx="52388" cy="192088"/>
            </a:xfrm>
            <a:custGeom>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5" name="Freeform 25"/>
            <p:cNvSpPr/>
            <p:nvPr/>
          </p:nvSpPr>
          <p:spPr bwMode="auto">
            <a:xfrm>
              <a:off x="11142663" y="2119313"/>
              <a:ext cx="55563" cy="192088"/>
            </a:xfrm>
            <a:custGeom>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6" name="Freeform 26"/>
            <p:cNvSpPr>
              <a:spLocks noEditPoints="1"/>
            </p:cNvSpPr>
            <p:nvPr/>
          </p:nvSpPr>
          <p:spPr bwMode="auto">
            <a:xfrm>
              <a:off x="10902951" y="2054226"/>
              <a:ext cx="146050" cy="257175"/>
            </a:xfrm>
            <a:custGeom>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7" name="Freeform 27"/>
            <p:cNvSpPr/>
            <p:nvPr/>
          </p:nvSpPr>
          <p:spPr bwMode="auto">
            <a:xfrm>
              <a:off x="11063288" y="2081213"/>
              <a:ext cx="44450" cy="233363"/>
            </a:xfrm>
            <a:custGeom>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8" name="Freeform 28"/>
            <p:cNvSpPr/>
            <p:nvPr/>
          </p:nvSpPr>
          <p:spPr bwMode="auto">
            <a:xfrm>
              <a:off x="10844213" y="2078038"/>
              <a:ext cx="47625" cy="236538"/>
            </a:xfrm>
            <a:custGeom>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9" name="Freeform 29"/>
            <p:cNvSpPr/>
            <p:nvPr/>
          </p:nvSpPr>
          <p:spPr bwMode="auto">
            <a:xfrm>
              <a:off x="10653713" y="1870076"/>
              <a:ext cx="752475" cy="523875"/>
            </a:xfrm>
            <a:custGeom>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30"/>
            <p:cNvSpPr>
              <a:spLocks noEditPoints="1"/>
            </p:cNvSpPr>
            <p:nvPr/>
          </p:nvSpPr>
          <p:spPr bwMode="auto">
            <a:xfrm>
              <a:off x="11277601" y="2419351"/>
              <a:ext cx="128588" cy="130175"/>
            </a:xfrm>
            <a:custGeom>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31"/>
            <p:cNvSpPr>
              <a:spLocks noEditPoints="1"/>
            </p:cNvSpPr>
            <p:nvPr/>
          </p:nvSpPr>
          <p:spPr bwMode="auto">
            <a:xfrm>
              <a:off x="10756901" y="2419351"/>
              <a:ext cx="125413" cy="130175"/>
            </a:xfrm>
            <a:custGeom>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02" name="组合 401"/>
          <p:cNvGrpSpPr/>
          <p:nvPr/>
        </p:nvGrpSpPr>
        <p:grpSpPr>
          <a:xfrm>
            <a:off x="2867002" y="1467846"/>
            <a:ext cx="316353" cy="360793"/>
            <a:chOff x="10694988" y="4437063"/>
            <a:chExt cx="666750" cy="760413"/>
          </a:xfrm>
          <a:solidFill>
            <a:srgbClr val="E7E6E6">
              <a:lumMod val="50000"/>
            </a:srgbClr>
          </a:solidFill>
        </p:grpSpPr>
        <p:sp>
          <p:nvSpPr>
            <p:cNvPr id="403" name="Freeform 32"/>
            <p:cNvSpPr/>
            <p:nvPr/>
          </p:nvSpPr>
          <p:spPr bwMode="auto">
            <a:xfrm>
              <a:off x="10733088" y="4437063"/>
              <a:ext cx="628650" cy="500063"/>
            </a:xfrm>
            <a:custGeom>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33"/>
            <p:cNvSpPr/>
            <p:nvPr/>
          </p:nvSpPr>
          <p:spPr bwMode="auto">
            <a:xfrm>
              <a:off x="10694988" y="4981576"/>
              <a:ext cx="193675" cy="215900"/>
            </a:xfrm>
            <a:custGeom>
              <a:gdLst>
                <a:gd name="T0" fmla="*/ 55 w 66"/>
                <a:gd name="T1" fmla="*/ 31 h 74"/>
                <a:gd name="T2" fmla="*/ 33 w 66"/>
                <a:gd name="T3" fmla="*/ 0 h 74"/>
                <a:gd name="T4" fmla="*/ 10 w 66"/>
                <a:gd name="T5" fmla="*/ 31 h 74"/>
                <a:gd name="T6" fmla="*/ 33 w 66"/>
                <a:gd name="T7" fmla="*/ 74 h 74"/>
                <a:gd name="T8" fmla="*/ 55 w 66"/>
                <a:gd name="T9" fmla="*/ 31 h 74"/>
              </a:gd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05" name="组合 404"/>
          <p:cNvGrpSpPr/>
          <p:nvPr/>
        </p:nvGrpSpPr>
        <p:grpSpPr>
          <a:xfrm>
            <a:off x="7357491" y="2348723"/>
            <a:ext cx="263627" cy="308068"/>
            <a:chOff x="9124951" y="4468813"/>
            <a:chExt cx="555625" cy="649288"/>
          </a:xfrm>
          <a:solidFill>
            <a:srgbClr val="E7E6E6">
              <a:lumMod val="50000"/>
            </a:srgbClr>
          </a:solidFill>
        </p:grpSpPr>
        <p:sp>
          <p:nvSpPr>
            <p:cNvPr id="406" name="Freeform 34"/>
            <p:cNvSpPr>
              <a:spLocks noEditPoints="1"/>
            </p:cNvSpPr>
            <p:nvPr/>
          </p:nvSpPr>
          <p:spPr bwMode="auto">
            <a:xfrm>
              <a:off x="9124951" y="4468813"/>
              <a:ext cx="555625" cy="649288"/>
            </a:xfrm>
            <a:custGeom>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1">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35"/>
            <p:cNvSpPr/>
            <p:nvPr/>
          </p:nvSpPr>
          <p:spPr bwMode="auto">
            <a:xfrm>
              <a:off x="9244013" y="4757738"/>
              <a:ext cx="319088" cy="76200"/>
            </a:xfrm>
            <a:custGeom>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36"/>
            <p:cNvSpPr/>
            <p:nvPr/>
          </p:nvSpPr>
          <p:spPr bwMode="auto">
            <a:xfrm>
              <a:off x="9244013" y="4635501"/>
              <a:ext cx="319088" cy="79375"/>
            </a:xfrm>
            <a:custGeom>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37"/>
            <p:cNvSpPr/>
            <p:nvPr/>
          </p:nvSpPr>
          <p:spPr bwMode="auto">
            <a:xfrm>
              <a:off x="9244013" y="4878388"/>
              <a:ext cx="319088" cy="79375"/>
            </a:xfrm>
            <a:custGeom>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10" name="组合 409"/>
          <p:cNvGrpSpPr/>
          <p:nvPr/>
        </p:nvGrpSpPr>
        <p:grpSpPr>
          <a:xfrm>
            <a:off x="1574655" y="1460690"/>
            <a:ext cx="252330" cy="375105"/>
            <a:chOff x="6604001" y="5638801"/>
            <a:chExt cx="531812" cy="790575"/>
          </a:xfrm>
          <a:solidFill>
            <a:srgbClr val="E7E6E6">
              <a:lumMod val="50000"/>
            </a:srgbClr>
          </a:solidFill>
        </p:grpSpPr>
        <p:sp>
          <p:nvSpPr>
            <p:cNvPr id="411" name="Freeform 40"/>
            <p:cNvSpPr/>
            <p:nvPr/>
          </p:nvSpPr>
          <p:spPr bwMode="auto">
            <a:xfrm>
              <a:off x="6875463" y="5638801"/>
              <a:ext cx="207963" cy="422275"/>
            </a:xfrm>
            <a:custGeom>
              <a:gdLst>
                <a:gd name="T0" fmla="*/ 58 w 71"/>
                <a:gd name="T1" fmla="*/ 0 h 144"/>
                <a:gd name="T2" fmla="*/ 0 w 71"/>
                <a:gd name="T3" fmla="*/ 116 h 144"/>
                <a:gd name="T4" fmla="*/ 15 w 71"/>
                <a:gd name="T5" fmla="*/ 144 h 144"/>
                <a:gd name="T6" fmla="*/ 66 w 71"/>
                <a:gd name="T7" fmla="*/ 42 h 144"/>
                <a:gd name="T8" fmla="*/ 58 w 71"/>
                <a:gd name="T9" fmla="*/ 0 h 144"/>
              </a:gd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41"/>
            <p:cNvSpPr>
              <a:spLocks noEditPoints="1"/>
            </p:cNvSpPr>
            <p:nvPr/>
          </p:nvSpPr>
          <p:spPr bwMode="auto">
            <a:xfrm>
              <a:off x="6653213" y="5638801"/>
              <a:ext cx="482600" cy="784225"/>
            </a:xfrm>
            <a:custGeom>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42"/>
            <p:cNvSpPr>
              <a:spLocks noEditPoints="1"/>
            </p:cNvSpPr>
            <p:nvPr/>
          </p:nvSpPr>
          <p:spPr bwMode="auto">
            <a:xfrm>
              <a:off x="6604001" y="6121401"/>
              <a:ext cx="266700" cy="307975"/>
            </a:xfrm>
            <a:custGeom>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14" name="Freeform 43"/>
          <p:cNvSpPr>
            <a:spLocks noEditPoints="1"/>
          </p:cNvSpPr>
          <p:nvPr/>
        </p:nvSpPr>
        <p:spPr bwMode="auto">
          <a:xfrm>
            <a:off x="1903394" y="1473119"/>
            <a:ext cx="399207" cy="350248"/>
          </a:xfrm>
          <a:custGeom>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1">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15" name="组合 414"/>
          <p:cNvGrpSpPr/>
          <p:nvPr/>
        </p:nvGrpSpPr>
        <p:grpSpPr>
          <a:xfrm>
            <a:off x="6355799" y="1912366"/>
            <a:ext cx="351002" cy="251577"/>
            <a:chOff x="6510338" y="3348038"/>
            <a:chExt cx="739776" cy="530226"/>
          </a:xfrm>
          <a:solidFill>
            <a:srgbClr val="E7E6E6">
              <a:lumMod val="50000"/>
            </a:srgbClr>
          </a:solidFill>
        </p:grpSpPr>
        <p:sp>
          <p:nvSpPr>
            <p:cNvPr id="416" name="Freeform 44"/>
            <p:cNvSpPr>
              <a:spLocks noEditPoints="1"/>
            </p:cNvSpPr>
            <p:nvPr/>
          </p:nvSpPr>
          <p:spPr bwMode="auto">
            <a:xfrm>
              <a:off x="6673851" y="3348038"/>
              <a:ext cx="412750" cy="527050"/>
            </a:xfrm>
            <a:custGeom>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7" name="Freeform 45"/>
            <p:cNvSpPr/>
            <p:nvPr/>
          </p:nvSpPr>
          <p:spPr bwMode="auto">
            <a:xfrm>
              <a:off x="6510338" y="3432176"/>
              <a:ext cx="128588" cy="446088"/>
            </a:xfrm>
            <a:custGeom>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8" name="Freeform 46"/>
            <p:cNvSpPr/>
            <p:nvPr/>
          </p:nvSpPr>
          <p:spPr bwMode="auto">
            <a:xfrm>
              <a:off x="7121526" y="3429001"/>
              <a:ext cx="128588" cy="449263"/>
            </a:xfrm>
            <a:custGeom>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19" name="Freeform 47"/>
          <p:cNvSpPr>
            <a:spLocks noEditPoints="1"/>
          </p:cNvSpPr>
          <p:nvPr/>
        </p:nvSpPr>
        <p:spPr bwMode="auto">
          <a:xfrm>
            <a:off x="5415874" y="1920652"/>
            <a:ext cx="334430" cy="216175"/>
          </a:xfrm>
          <a:custGeom>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0" name="Freeform 48"/>
          <p:cNvSpPr>
            <a:spLocks noEditPoints="1"/>
          </p:cNvSpPr>
          <p:nvPr/>
        </p:nvSpPr>
        <p:spPr bwMode="auto">
          <a:xfrm>
            <a:off x="4621321" y="1894038"/>
            <a:ext cx="283211" cy="327652"/>
          </a:xfrm>
          <a:custGeom>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21" name="组合 420"/>
          <p:cNvGrpSpPr/>
          <p:nvPr/>
        </p:nvGrpSpPr>
        <p:grpSpPr>
          <a:xfrm>
            <a:off x="6841202" y="1984425"/>
            <a:ext cx="356274" cy="189812"/>
            <a:chOff x="7762876" y="3406776"/>
            <a:chExt cx="750888" cy="400050"/>
          </a:xfrm>
          <a:solidFill>
            <a:srgbClr val="E7E6E6">
              <a:lumMod val="50000"/>
            </a:srgbClr>
          </a:solidFill>
        </p:grpSpPr>
        <p:sp>
          <p:nvSpPr>
            <p:cNvPr id="422"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3"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4"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5"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6" name="Freeform 53"/>
            <p:cNvSpPr>
              <a:spLocks noEditPoints="1"/>
            </p:cNvSpPr>
            <p:nvPr/>
          </p:nvSpPr>
          <p:spPr bwMode="auto">
            <a:xfrm>
              <a:off x="7762876" y="3406776"/>
              <a:ext cx="750888" cy="400050"/>
            </a:xfrm>
            <a:custGeom>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27" name="组合 426"/>
          <p:cNvGrpSpPr/>
          <p:nvPr/>
        </p:nvGrpSpPr>
        <p:grpSpPr>
          <a:xfrm>
            <a:off x="6346510" y="2340438"/>
            <a:ext cx="335184" cy="324639"/>
            <a:chOff x="6557963" y="4448176"/>
            <a:chExt cx="706438" cy="684213"/>
          </a:xfrm>
          <a:solidFill>
            <a:srgbClr val="E7E6E6">
              <a:lumMod val="50000"/>
            </a:srgbClr>
          </a:solidFill>
        </p:grpSpPr>
        <p:sp>
          <p:nvSpPr>
            <p:cNvPr id="428" name="Freeform 54"/>
            <p:cNvSpPr>
              <a:spLocks noEditPoints="1"/>
            </p:cNvSpPr>
            <p:nvPr/>
          </p:nvSpPr>
          <p:spPr bwMode="auto">
            <a:xfrm>
              <a:off x="6557963" y="4448176"/>
              <a:ext cx="706438" cy="684213"/>
            </a:xfrm>
            <a:custGeom>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29" name="Freeform 55"/>
            <p:cNvSpPr/>
            <p:nvPr/>
          </p:nvSpPr>
          <p:spPr bwMode="auto">
            <a:xfrm>
              <a:off x="6919913" y="4608513"/>
              <a:ext cx="173038" cy="173038"/>
            </a:xfrm>
            <a:custGeom>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30" name="组合 429"/>
          <p:cNvGrpSpPr/>
          <p:nvPr/>
        </p:nvGrpSpPr>
        <p:grpSpPr>
          <a:xfrm>
            <a:off x="4595711" y="2341191"/>
            <a:ext cx="334430" cy="323132"/>
            <a:chOff x="749301" y="4433888"/>
            <a:chExt cx="704850" cy="681038"/>
          </a:xfrm>
          <a:solidFill>
            <a:srgbClr val="E7E6E6">
              <a:lumMod val="50000"/>
            </a:srgbClr>
          </a:solidFill>
        </p:grpSpPr>
        <p:sp>
          <p:nvSpPr>
            <p:cNvPr id="431" name="Freeform 56"/>
            <p:cNvSpPr>
              <a:spLocks noEditPoints="1"/>
            </p:cNvSpPr>
            <p:nvPr/>
          </p:nvSpPr>
          <p:spPr bwMode="auto">
            <a:xfrm>
              <a:off x="749301" y="4433888"/>
              <a:ext cx="704850" cy="681038"/>
            </a:xfrm>
            <a:custGeom>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32"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33" name="组合 432"/>
          <p:cNvGrpSpPr/>
          <p:nvPr/>
        </p:nvGrpSpPr>
        <p:grpSpPr>
          <a:xfrm>
            <a:off x="6867817" y="2338931"/>
            <a:ext cx="303549" cy="327652"/>
            <a:chOff x="7777163" y="4395788"/>
            <a:chExt cx="639763" cy="690563"/>
          </a:xfrm>
          <a:solidFill>
            <a:srgbClr val="E7E6E6">
              <a:lumMod val="50000"/>
            </a:srgbClr>
          </a:solidFill>
        </p:grpSpPr>
        <p:sp>
          <p:nvSpPr>
            <p:cNvPr id="434" name="Freeform 58"/>
            <p:cNvSpPr/>
            <p:nvPr/>
          </p:nvSpPr>
          <p:spPr bwMode="auto">
            <a:xfrm>
              <a:off x="7926388" y="4395788"/>
              <a:ext cx="490538" cy="690563"/>
            </a:xfrm>
            <a:custGeom>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35" name="Freeform 59"/>
            <p:cNvSpPr/>
            <p:nvPr/>
          </p:nvSpPr>
          <p:spPr bwMode="auto">
            <a:xfrm>
              <a:off x="7777163" y="4778376"/>
              <a:ext cx="119063" cy="290513"/>
            </a:xfrm>
            <a:custGeom>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36" name="Freeform 60"/>
          <p:cNvSpPr>
            <a:spLocks noEditPoints="1"/>
          </p:cNvSpPr>
          <p:nvPr/>
        </p:nvSpPr>
        <p:spPr bwMode="auto">
          <a:xfrm>
            <a:off x="5884706" y="1902575"/>
            <a:ext cx="336691" cy="338949"/>
          </a:xfrm>
          <a:custGeom>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37" name="组合 436"/>
          <p:cNvGrpSpPr/>
          <p:nvPr/>
        </p:nvGrpSpPr>
        <p:grpSpPr>
          <a:xfrm>
            <a:off x="6617042" y="958306"/>
            <a:ext cx="280199" cy="426324"/>
            <a:chOff x="6600826" y="492126"/>
            <a:chExt cx="590550" cy="898525"/>
          </a:xfrm>
          <a:solidFill>
            <a:srgbClr val="E7E6E6">
              <a:lumMod val="50000"/>
            </a:srgbClr>
          </a:solidFill>
        </p:grpSpPr>
        <p:sp>
          <p:nvSpPr>
            <p:cNvPr id="438" name="Freeform 61"/>
            <p:cNvSpPr/>
            <p:nvPr/>
          </p:nvSpPr>
          <p:spPr bwMode="auto">
            <a:xfrm>
              <a:off x="6600826" y="503238"/>
              <a:ext cx="531813" cy="887413"/>
            </a:xfrm>
            <a:custGeom>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39" name="Freeform 62"/>
            <p:cNvSpPr/>
            <p:nvPr/>
          </p:nvSpPr>
          <p:spPr bwMode="auto">
            <a:xfrm>
              <a:off x="6764338" y="492126"/>
              <a:ext cx="103188" cy="254000"/>
            </a:xfrm>
            <a:custGeom>
              <a:gdLst>
                <a:gd name="T0" fmla="*/ 33 w 35"/>
                <a:gd name="T1" fmla="*/ 71 h 87"/>
                <a:gd name="T2" fmla="*/ 20 w 35"/>
                <a:gd name="T3" fmla="*/ 7 h 87"/>
                <a:gd name="T4" fmla="*/ 0 w 35"/>
                <a:gd name="T5" fmla="*/ 2 h 87"/>
                <a:gd name="T6" fmla="*/ 19 w 35"/>
                <a:gd name="T7" fmla="*/ 87 h 87"/>
                <a:gd name="T8" fmla="*/ 33 w 35"/>
                <a:gd name="T9" fmla="*/ 71 h 87"/>
              </a:gd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0" name="Freeform 63"/>
            <p:cNvSpPr/>
            <p:nvPr/>
          </p:nvSpPr>
          <p:spPr bwMode="auto">
            <a:xfrm>
              <a:off x="6983413" y="1054101"/>
              <a:ext cx="207963" cy="215900"/>
            </a:xfrm>
            <a:custGeom>
              <a:gdLst>
                <a:gd name="T0" fmla="*/ 22 w 71"/>
                <a:gd name="T1" fmla="*/ 6 h 74"/>
                <a:gd name="T2" fmla="*/ 0 w 71"/>
                <a:gd name="T3" fmla="*/ 9 h 74"/>
                <a:gd name="T4" fmla="*/ 56 w 71"/>
                <a:gd name="T5" fmla="*/ 74 h 74"/>
                <a:gd name="T6" fmla="*/ 62 w 71"/>
                <a:gd name="T7" fmla="*/ 52 h 74"/>
                <a:gd name="T8" fmla="*/ 22 w 71"/>
                <a:gd name="T9" fmla="*/ 6 h 74"/>
              </a:gd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41" name="Freeform 64"/>
          <p:cNvSpPr>
            <a:spLocks noEditPoints="1"/>
          </p:cNvSpPr>
          <p:nvPr/>
        </p:nvSpPr>
        <p:spPr bwMode="auto">
          <a:xfrm>
            <a:off x="4565958" y="1047186"/>
            <a:ext cx="393936" cy="248563"/>
          </a:xfrm>
          <a:custGeom>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42" name="组合 441"/>
          <p:cNvGrpSpPr/>
          <p:nvPr/>
        </p:nvGrpSpPr>
        <p:grpSpPr>
          <a:xfrm>
            <a:off x="7037731" y="993707"/>
            <a:ext cx="230486" cy="355521"/>
            <a:chOff x="7875588" y="503238"/>
            <a:chExt cx="485775" cy="749300"/>
          </a:xfrm>
          <a:solidFill>
            <a:srgbClr val="E7E6E6">
              <a:lumMod val="50000"/>
            </a:srgbClr>
          </a:solidFill>
        </p:grpSpPr>
        <p:sp>
          <p:nvSpPr>
            <p:cNvPr id="443" name="Freeform 65"/>
            <p:cNvSpPr/>
            <p:nvPr/>
          </p:nvSpPr>
          <p:spPr bwMode="auto">
            <a:xfrm flipH="1">
              <a:off x="7964488" y="868363"/>
              <a:ext cx="0" cy="0"/>
            </a:xfrm>
            <a:custGeom>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66"/>
            <p:cNvSpPr/>
            <p:nvPr/>
          </p:nvSpPr>
          <p:spPr bwMode="auto">
            <a:xfrm>
              <a:off x="7875588" y="868363"/>
              <a:ext cx="485775" cy="384175"/>
            </a:xfrm>
            <a:custGeom>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67"/>
            <p:cNvSpPr/>
            <p:nvPr/>
          </p:nvSpPr>
          <p:spPr bwMode="auto">
            <a:xfrm>
              <a:off x="7999413" y="503238"/>
              <a:ext cx="239713" cy="122238"/>
            </a:xfrm>
            <a:custGeom>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68"/>
            <p:cNvSpPr/>
            <p:nvPr/>
          </p:nvSpPr>
          <p:spPr bwMode="auto">
            <a:xfrm>
              <a:off x="7999413" y="655638"/>
              <a:ext cx="239713" cy="360363"/>
            </a:xfrm>
            <a:custGeom>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47" name="组合 446"/>
          <p:cNvGrpSpPr/>
          <p:nvPr/>
        </p:nvGrpSpPr>
        <p:grpSpPr>
          <a:xfrm>
            <a:off x="5676238" y="1029109"/>
            <a:ext cx="322379" cy="284718"/>
            <a:chOff x="3784601" y="620713"/>
            <a:chExt cx="679450" cy="600075"/>
          </a:xfrm>
          <a:solidFill>
            <a:srgbClr val="E7E6E6">
              <a:lumMod val="50000"/>
            </a:srgbClr>
          </a:solidFill>
        </p:grpSpPr>
        <p:sp>
          <p:nvSpPr>
            <p:cNvPr id="448" name="Freeform 69"/>
            <p:cNvSpPr>
              <a:spLocks noEditPoints="1"/>
            </p:cNvSpPr>
            <p:nvPr/>
          </p:nvSpPr>
          <p:spPr bwMode="auto">
            <a:xfrm>
              <a:off x="4071938" y="815976"/>
              <a:ext cx="303213" cy="304800"/>
            </a:xfrm>
            <a:custGeom>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70"/>
            <p:cNvSpPr>
              <a:spLocks noEditPoints="1"/>
            </p:cNvSpPr>
            <p:nvPr/>
          </p:nvSpPr>
          <p:spPr bwMode="auto">
            <a:xfrm>
              <a:off x="3784601" y="620713"/>
              <a:ext cx="679450" cy="600075"/>
            </a:xfrm>
            <a:custGeom>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51" name="Freeform 72"/>
          <p:cNvSpPr>
            <a:spLocks noEditPoints="1"/>
          </p:cNvSpPr>
          <p:nvPr/>
        </p:nvSpPr>
        <p:spPr bwMode="auto">
          <a:xfrm>
            <a:off x="6295416" y="1561124"/>
            <a:ext cx="451180" cy="174748"/>
          </a:xfrm>
          <a:custGeom>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5">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73"/>
          <p:cNvSpPr/>
          <p:nvPr/>
        </p:nvSpPr>
        <p:spPr bwMode="auto">
          <a:xfrm>
            <a:off x="4631488" y="1415250"/>
            <a:ext cx="262875" cy="359287"/>
          </a:xfrm>
          <a:custGeom>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53" name="组合 452"/>
          <p:cNvGrpSpPr/>
          <p:nvPr/>
        </p:nvGrpSpPr>
        <p:grpSpPr>
          <a:xfrm>
            <a:off x="6855263" y="1513923"/>
            <a:ext cx="377364" cy="305808"/>
            <a:chOff x="7691438" y="2030413"/>
            <a:chExt cx="795338" cy="644525"/>
          </a:xfrm>
          <a:solidFill>
            <a:srgbClr val="E7E6E6">
              <a:lumMod val="50000"/>
            </a:srgbClr>
          </a:solidFill>
        </p:grpSpPr>
        <p:sp>
          <p:nvSpPr>
            <p:cNvPr id="454" name="Freeform 74"/>
            <p:cNvSpPr>
              <a:spLocks noEditPoints="1"/>
            </p:cNvSpPr>
            <p:nvPr/>
          </p:nvSpPr>
          <p:spPr bwMode="auto">
            <a:xfrm>
              <a:off x="7691438" y="2030413"/>
              <a:ext cx="795338" cy="644525"/>
            </a:xfrm>
            <a:custGeom>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58" name="组合 457"/>
          <p:cNvGrpSpPr/>
          <p:nvPr/>
        </p:nvGrpSpPr>
        <p:grpSpPr>
          <a:xfrm>
            <a:off x="5440103" y="1481282"/>
            <a:ext cx="270407" cy="271913"/>
            <a:chOff x="3814763" y="2092326"/>
            <a:chExt cx="569913" cy="573088"/>
          </a:xfrm>
          <a:solidFill>
            <a:srgbClr val="E7E6E6">
              <a:lumMod val="50000"/>
            </a:srgbClr>
          </a:solidFill>
        </p:grpSpPr>
        <p:sp>
          <p:nvSpPr>
            <p:cNvPr id="459" name="Freeform 78"/>
            <p:cNvSpPr/>
            <p:nvPr/>
          </p:nvSpPr>
          <p:spPr bwMode="auto">
            <a:xfrm>
              <a:off x="3814763" y="2092326"/>
              <a:ext cx="569913" cy="573088"/>
            </a:xfrm>
            <a:custGeom>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79"/>
            <p:cNvSpPr/>
            <p:nvPr/>
          </p:nvSpPr>
          <p:spPr bwMode="auto">
            <a:xfrm>
              <a:off x="3971926" y="2116138"/>
              <a:ext cx="58738" cy="55563"/>
            </a:xfrm>
            <a:custGeom>
              <a:gdLst>
                <a:gd name="T0" fmla="*/ 37 w 37"/>
                <a:gd name="T1" fmla="*/ 0 h 35"/>
                <a:gd name="T2" fmla="*/ 0 w 37"/>
                <a:gd name="T3" fmla="*/ 0 h 35"/>
                <a:gd name="T4" fmla="*/ 4 w 37"/>
                <a:gd name="T5" fmla="*/ 35 h 35"/>
                <a:gd name="T6" fmla="*/ 37 w 37"/>
                <a:gd name="T7" fmla="*/ 35 h 35"/>
                <a:gd name="T8" fmla="*/ 37 w 37"/>
                <a:gd name="T9" fmla="*/ 0 h 35"/>
              </a:gd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81"/>
            <p:cNvSpPr/>
            <p:nvPr/>
          </p:nvSpPr>
          <p:spPr bwMode="auto">
            <a:xfrm>
              <a:off x="4167188" y="2119313"/>
              <a:ext cx="58738" cy="55563"/>
            </a:xfrm>
            <a:custGeom>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83"/>
            <p:cNvSpPr/>
            <p:nvPr/>
          </p:nvSpPr>
          <p:spPr bwMode="auto">
            <a:xfrm>
              <a:off x="3981451" y="2206626"/>
              <a:ext cx="49213" cy="55563"/>
            </a:xfrm>
            <a:custGeom>
              <a:gdLst>
                <a:gd name="T0" fmla="*/ 31 w 31"/>
                <a:gd name="T1" fmla="*/ 0 h 35"/>
                <a:gd name="T2" fmla="*/ 0 w 31"/>
                <a:gd name="T3" fmla="*/ 0 h 35"/>
                <a:gd name="T4" fmla="*/ 3 w 31"/>
                <a:gd name="T5" fmla="*/ 35 h 35"/>
                <a:gd name="T6" fmla="*/ 31 w 31"/>
                <a:gd name="T7" fmla="*/ 35 h 35"/>
                <a:gd name="T8" fmla="*/ 31 w 31"/>
                <a:gd name="T9" fmla="*/ 0 h 35"/>
              </a:gd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85"/>
            <p:cNvSpPr/>
            <p:nvPr/>
          </p:nvSpPr>
          <p:spPr bwMode="auto">
            <a:xfrm>
              <a:off x="4167188" y="2209801"/>
              <a:ext cx="53975" cy="55563"/>
            </a:xfrm>
            <a:custGeom>
              <a:gdLst>
                <a:gd name="T0" fmla="*/ 0 w 34"/>
                <a:gd name="T1" fmla="*/ 0 h 35"/>
                <a:gd name="T2" fmla="*/ 0 w 34"/>
                <a:gd name="T3" fmla="*/ 35 h 35"/>
                <a:gd name="T4" fmla="*/ 30 w 34"/>
                <a:gd name="T5" fmla="*/ 35 h 35"/>
                <a:gd name="T6" fmla="*/ 34 w 34"/>
                <a:gd name="T7" fmla="*/ 0 h 35"/>
                <a:gd name="T8" fmla="*/ 0 w 34"/>
                <a:gd name="T9" fmla="*/ 0 h 35"/>
              </a:gd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86"/>
            <p:cNvSpPr/>
            <p:nvPr/>
          </p:nvSpPr>
          <p:spPr bwMode="auto">
            <a:xfrm>
              <a:off x="3989388" y="2306638"/>
              <a:ext cx="41275" cy="55563"/>
            </a:xfrm>
            <a:custGeom>
              <a:gdLst>
                <a:gd name="T0" fmla="*/ 26 w 26"/>
                <a:gd name="T1" fmla="*/ 0 h 35"/>
                <a:gd name="T2" fmla="*/ 0 w 26"/>
                <a:gd name="T3" fmla="*/ 0 h 35"/>
                <a:gd name="T4" fmla="*/ 4 w 26"/>
                <a:gd name="T5" fmla="*/ 35 h 35"/>
                <a:gd name="T6" fmla="*/ 26 w 26"/>
                <a:gd name="T7" fmla="*/ 35 h 35"/>
                <a:gd name="T8" fmla="*/ 26 w 26"/>
                <a:gd name="T9" fmla="*/ 0 h 35"/>
              </a:gd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88"/>
            <p:cNvSpPr/>
            <p:nvPr/>
          </p:nvSpPr>
          <p:spPr bwMode="auto">
            <a:xfrm>
              <a:off x="4167188" y="2306638"/>
              <a:ext cx="41275" cy="55563"/>
            </a:xfrm>
            <a:custGeom>
              <a:gdLst>
                <a:gd name="T0" fmla="*/ 0 w 26"/>
                <a:gd name="T1" fmla="*/ 0 h 35"/>
                <a:gd name="T2" fmla="*/ 0 w 26"/>
                <a:gd name="T3" fmla="*/ 35 h 35"/>
                <a:gd name="T4" fmla="*/ 23 w 26"/>
                <a:gd name="T5" fmla="*/ 35 h 35"/>
                <a:gd name="T6" fmla="*/ 26 w 26"/>
                <a:gd name="T7" fmla="*/ 0 h 35"/>
                <a:gd name="T8" fmla="*/ 0 w 26"/>
                <a:gd name="T9" fmla="*/ 0 h 35"/>
              </a:gd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89"/>
            <p:cNvSpPr/>
            <p:nvPr/>
          </p:nvSpPr>
          <p:spPr bwMode="auto">
            <a:xfrm>
              <a:off x="4000501" y="2401888"/>
              <a:ext cx="30163" cy="55563"/>
            </a:xfrm>
            <a:custGeom>
              <a:gdLst>
                <a:gd name="T0" fmla="*/ 19 w 19"/>
                <a:gd name="T1" fmla="*/ 0 h 35"/>
                <a:gd name="T2" fmla="*/ 0 w 19"/>
                <a:gd name="T3" fmla="*/ 0 h 35"/>
                <a:gd name="T4" fmla="*/ 4 w 19"/>
                <a:gd name="T5" fmla="*/ 35 h 35"/>
                <a:gd name="T6" fmla="*/ 19 w 19"/>
                <a:gd name="T7" fmla="*/ 35 h 35"/>
                <a:gd name="T8" fmla="*/ 19 w 19"/>
                <a:gd name="T9" fmla="*/ 0 h 35"/>
              </a:gd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91"/>
            <p:cNvSpPr/>
            <p:nvPr/>
          </p:nvSpPr>
          <p:spPr bwMode="auto">
            <a:xfrm>
              <a:off x="4167188" y="2405063"/>
              <a:ext cx="30163" cy="55563"/>
            </a:xfrm>
            <a:custGeom>
              <a:gdLst>
                <a:gd name="T0" fmla="*/ 0 w 19"/>
                <a:gd name="T1" fmla="*/ 0 h 35"/>
                <a:gd name="T2" fmla="*/ 0 w 19"/>
                <a:gd name="T3" fmla="*/ 35 h 35"/>
                <a:gd name="T4" fmla="*/ 13 w 19"/>
                <a:gd name="T5" fmla="*/ 35 h 35"/>
                <a:gd name="T6" fmla="*/ 19 w 19"/>
                <a:gd name="T7" fmla="*/ 0 h 35"/>
                <a:gd name="T8" fmla="*/ 0 w 19"/>
                <a:gd name="T9" fmla="*/ 0 h 35"/>
              </a:gd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92"/>
            <p:cNvSpPr/>
            <p:nvPr/>
          </p:nvSpPr>
          <p:spPr bwMode="auto">
            <a:xfrm>
              <a:off x="4010026" y="2501901"/>
              <a:ext cx="20638" cy="55563"/>
            </a:xfrm>
            <a:custGeom>
              <a:gdLst>
                <a:gd name="T0" fmla="*/ 13 w 13"/>
                <a:gd name="T1" fmla="*/ 35 h 35"/>
                <a:gd name="T2" fmla="*/ 13 w 13"/>
                <a:gd name="T3" fmla="*/ 0 h 35"/>
                <a:gd name="T4" fmla="*/ 0 w 13"/>
                <a:gd name="T5" fmla="*/ 0 h 35"/>
                <a:gd name="T6" fmla="*/ 4 w 13"/>
                <a:gd name="T7" fmla="*/ 35 h 35"/>
                <a:gd name="T8" fmla="*/ 13 w 13"/>
                <a:gd name="T9" fmla="*/ 35 h 35"/>
              </a:gd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4"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5" name="Freeform 94"/>
            <p:cNvSpPr/>
            <p:nvPr/>
          </p:nvSpPr>
          <p:spPr bwMode="auto">
            <a:xfrm>
              <a:off x="4167188" y="2505076"/>
              <a:ext cx="15875" cy="55563"/>
            </a:xfrm>
            <a:custGeom>
              <a:gdLst>
                <a:gd name="T0" fmla="*/ 0 w 10"/>
                <a:gd name="T1" fmla="*/ 0 h 35"/>
                <a:gd name="T2" fmla="*/ 0 w 10"/>
                <a:gd name="T3" fmla="*/ 35 h 35"/>
                <a:gd name="T4" fmla="*/ 6 w 10"/>
                <a:gd name="T5" fmla="*/ 35 h 35"/>
                <a:gd name="T6" fmla="*/ 10 w 10"/>
                <a:gd name="T7" fmla="*/ 0 h 35"/>
                <a:gd name="T8" fmla="*/ 0 w 10"/>
                <a:gd name="T9" fmla="*/ 0 h 35"/>
              </a:gd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76" name="Freeform 95"/>
          <p:cNvSpPr>
            <a:spLocks noEditPoints="1"/>
          </p:cNvSpPr>
          <p:nvPr/>
        </p:nvSpPr>
        <p:spPr bwMode="auto">
          <a:xfrm>
            <a:off x="5459812" y="2304283"/>
            <a:ext cx="242538" cy="396948"/>
          </a:xfrm>
          <a:custGeom>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7" name="组合 476"/>
          <p:cNvGrpSpPr/>
          <p:nvPr/>
        </p:nvGrpSpPr>
        <p:grpSpPr>
          <a:xfrm>
            <a:off x="5819177" y="1446635"/>
            <a:ext cx="367572" cy="367572"/>
            <a:chOff x="5214938" y="1931988"/>
            <a:chExt cx="774700" cy="774700"/>
          </a:xfrm>
          <a:solidFill>
            <a:srgbClr val="E7E6E6">
              <a:lumMod val="50000"/>
            </a:srgbClr>
          </a:solidFill>
        </p:grpSpPr>
        <p:sp>
          <p:nvSpPr>
            <p:cNvPr id="478" name="Freeform 96"/>
            <p:cNvSpPr>
              <a:spLocks noEditPoints="1"/>
            </p:cNvSpPr>
            <p:nvPr/>
          </p:nvSpPr>
          <p:spPr bwMode="auto">
            <a:xfrm>
              <a:off x="5316538" y="2033588"/>
              <a:ext cx="571500" cy="571500"/>
            </a:xfrm>
            <a:custGeom>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9" name="Freeform 97"/>
            <p:cNvSpPr>
              <a:spLocks noEditPoints="1"/>
            </p:cNvSpPr>
            <p:nvPr/>
          </p:nvSpPr>
          <p:spPr bwMode="auto">
            <a:xfrm>
              <a:off x="5214938" y="1931988"/>
              <a:ext cx="774700" cy="774700"/>
            </a:xfrm>
            <a:custGeom>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80" name="组合 479"/>
          <p:cNvGrpSpPr/>
          <p:nvPr/>
        </p:nvGrpSpPr>
        <p:grpSpPr>
          <a:xfrm>
            <a:off x="5888473" y="2329892"/>
            <a:ext cx="271914" cy="345729"/>
            <a:chOff x="5346701" y="4424363"/>
            <a:chExt cx="573088" cy="728663"/>
          </a:xfrm>
          <a:solidFill>
            <a:srgbClr val="E7E6E6">
              <a:lumMod val="50000"/>
            </a:srgbClr>
          </a:solidFill>
        </p:grpSpPr>
        <p:sp>
          <p:nvSpPr>
            <p:cNvPr id="481" name="Freeform 98"/>
            <p:cNvSpPr/>
            <p:nvPr/>
          </p:nvSpPr>
          <p:spPr bwMode="auto">
            <a:xfrm>
              <a:off x="5472113" y="4424363"/>
              <a:ext cx="312738" cy="388938"/>
            </a:xfrm>
            <a:custGeom>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2" name="Freeform 99"/>
            <p:cNvSpPr/>
            <p:nvPr/>
          </p:nvSpPr>
          <p:spPr bwMode="auto">
            <a:xfrm>
              <a:off x="5346701" y="4851401"/>
              <a:ext cx="285750" cy="301625"/>
            </a:xfrm>
            <a:custGeom>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3" name="Freeform 100"/>
            <p:cNvSpPr/>
            <p:nvPr/>
          </p:nvSpPr>
          <p:spPr bwMode="auto">
            <a:xfrm>
              <a:off x="5632451" y="4851401"/>
              <a:ext cx="287338" cy="301625"/>
            </a:xfrm>
            <a:custGeom>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4" name="Freeform 101"/>
            <p:cNvSpPr/>
            <p:nvPr/>
          </p:nvSpPr>
          <p:spPr bwMode="auto">
            <a:xfrm>
              <a:off x="5554663" y="4822826"/>
              <a:ext cx="76200" cy="87313"/>
            </a:xfrm>
            <a:custGeom>
              <a:gdLst>
                <a:gd name="T0" fmla="*/ 48 w 48"/>
                <a:gd name="T1" fmla="*/ 28 h 55"/>
                <a:gd name="T2" fmla="*/ 0 w 48"/>
                <a:gd name="T3" fmla="*/ 0 h 55"/>
                <a:gd name="T4" fmla="*/ 0 w 48"/>
                <a:gd name="T5" fmla="*/ 55 h 55"/>
                <a:gd name="T6" fmla="*/ 48 w 48"/>
                <a:gd name="T7" fmla="*/ 28 h 55"/>
              </a:gd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5" name="Freeform 102"/>
            <p:cNvSpPr/>
            <p:nvPr/>
          </p:nvSpPr>
          <p:spPr bwMode="auto">
            <a:xfrm>
              <a:off x="5630863" y="4822826"/>
              <a:ext cx="74613" cy="87313"/>
            </a:xfrm>
            <a:custGeom>
              <a:gdLst>
                <a:gd name="T0" fmla="*/ 0 w 47"/>
                <a:gd name="T1" fmla="*/ 28 h 55"/>
                <a:gd name="T2" fmla="*/ 47 w 47"/>
                <a:gd name="T3" fmla="*/ 0 h 55"/>
                <a:gd name="T4" fmla="*/ 47 w 47"/>
                <a:gd name="T5" fmla="*/ 55 h 55"/>
                <a:gd name="T6" fmla="*/ 0 w 47"/>
                <a:gd name="T7" fmla="*/ 28 h 55"/>
              </a:gd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87" name="组合 486"/>
          <p:cNvGrpSpPr/>
          <p:nvPr/>
        </p:nvGrpSpPr>
        <p:grpSpPr>
          <a:xfrm>
            <a:off x="6139107" y="984668"/>
            <a:ext cx="337444" cy="373598"/>
            <a:chOff x="5346701" y="476251"/>
            <a:chExt cx="711200" cy="787400"/>
          </a:xfrm>
          <a:solidFill>
            <a:srgbClr val="E7E6E6">
              <a:lumMod val="50000"/>
            </a:srgbClr>
          </a:solidFill>
        </p:grpSpPr>
        <p:sp>
          <p:nvSpPr>
            <p:cNvPr id="488" name="Freeform 104"/>
            <p:cNvSpPr/>
            <p:nvPr/>
          </p:nvSpPr>
          <p:spPr bwMode="auto">
            <a:xfrm>
              <a:off x="5659438" y="614363"/>
              <a:ext cx="263525" cy="263525"/>
            </a:xfrm>
            <a:custGeom>
              <a:gdLst>
                <a:gd name="T0" fmla="*/ 0 w 90"/>
                <a:gd name="T1" fmla="*/ 0 h 90"/>
                <a:gd name="T2" fmla="*/ 0 w 90"/>
                <a:gd name="T3" fmla="*/ 21 h 90"/>
                <a:gd name="T4" fmla="*/ 69 w 90"/>
                <a:gd name="T5" fmla="*/ 90 h 90"/>
                <a:gd name="T6" fmla="*/ 90 w 90"/>
                <a:gd name="T7" fmla="*/ 90 h 90"/>
                <a:gd name="T8" fmla="*/ 0 w 90"/>
                <a:gd name="T9" fmla="*/ 0 h 90"/>
              </a:gd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89" name="Freeform 105"/>
            <p:cNvSpPr/>
            <p:nvPr/>
          </p:nvSpPr>
          <p:spPr bwMode="auto">
            <a:xfrm>
              <a:off x="5659438" y="476251"/>
              <a:ext cx="398463" cy="401638"/>
            </a:xfrm>
            <a:custGeom>
              <a:gdLst>
                <a:gd name="T0" fmla="*/ 0 w 136"/>
                <a:gd name="T1" fmla="*/ 0 h 137"/>
                <a:gd name="T2" fmla="*/ 0 w 136"/>
                <a:gd name="T3" fmla="*/ 21 h 137"/>
                <a:gd name="T4" fmla="*/ 116 w 136"/>
                <a:gd name="T5" fmla="*/ 137 h 137"/>
                <a:gd name="T6" fmla="*/ 136 w 136"/>
                <a:gd name="T7" fmla="*/ 137 h 137"/>
                <a:gd name="T8" fmla="*/ 0 w 136"/>
                <a:gd name="T9" fmla="*/ 0 h 137"/>
              </a:gd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0" name="Freeform 106"/>
            <p:cNvSpPr/>
            <p:nvPr/>
          </p:nvSpPr>
          <p:spPr bwMode="auto">
            <a:xfrm>
              <a:off x="5346701" y="711201"/>
              <a:ext cx="476250" cy="552450"/>
            </a:xfrm>
            <a:custGeom>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491" name="组合 490"/>
          <p:cNvGrpSpPr/>
          <p:nvPr/>
        </p:nvGrpSpPr>
        <p:grpSpPr>
          <a:xfrm>
            <a:off x="7390632" y="945982"/>
            <a:ext cx="271160" cy="416531"/>
            <a:chOff x="5337176" y="5575301"/>
            <a:chExt cx="571500" cy="877887"/>
          </a:xfrm>
          <a:solidFill>
            <a:srgbClr val="E7E6E6">
              <a:lumMod val="50000"/>
            </a:srgbClr>
          </a:solidFill>
        </p:grpSpPr>
        <p:sp>
          <p:nvSpPr>
            <p:cNvPr id="492" name="Freeform 107"/>
            <p:cNvSpPr>
              <a:spLocks noEditPoints="1"/>
            </p:cNvSpPr>
            <p:nvPr/>
          </p:nvSpPr>
          <p:spPr bwMode="auto">
            <a:xfrm>
              <a:off x="5443538" y="5957888"/>
              <a:ext cx="358775" cy="495300"/>
            </a:xfrm>
            <a:custGeom>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3"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4" name="Freeform 109"/>
            <p:cNvSpPr/>
            <p:nvPr/>
          </p:nvSpPr>
          <p:spPr bwMode="auto">
            <a:xfrm>
              <a:off x="5337176" y="5575301"/>
              <a:ext cx="571500" cy="544513"/>
            </a:xfrm>
            <a:custGeom>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5" name="Freeform 110"/>
            <p:cNvSpPr/>
            <p:nvPr/>
          </p:nvSpPr>
          <p:spPr bwMode="auto">
            <a:xfrm>
              <a:off x="5408613" y="5645151"/>
              <a:ext cx="425450" cy="403225"/>
            </a:xfrm>
            <a:custGeom>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96" name="Freeform 111"/>
            <p:cNvSpPr/>
            <p:nvPr/>
          </p:nvSpPr>
          <p:spPr bwMode="auto">
            <a:xfrm>
              <a:off x="5478463" y="5715001"/>
              <a:ext cx="285750" cy="263525"/>
            </a:xfrm>
            <a:custGeom>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497" name="Freeform 112"/>
          <p:cNvSpPr>
            <a:spLocks noEditPoints="1"/>
          </p:cNvSpPr>
          <p:nvPr/>
        </p:nvSpPr>
        <p:spPr bwMode="auto">
          <a:xfrm>
            <a:off x="5100384" y="1099158"/>
            <a:ext cx="435363" cy="144619"/>
          </a:xfrm>
          <a:custGeom>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98" name="组合 497"/>
          <p:cNvGrpSpPr/>
          <p:nvPr/>
        </p:nvGrpSpPr>
        <p:grpSpPr>
          <a:xfrm>
            <a:off x="5116265" y="2342321"/>
            <a:ext cx="157423" cy="320872"/>
            <a:chOff x="2462213" y="4459288"/>
            <a:chExt cx="331788" cy="676275"/>
          </a:xfrm>
          <a:solidFill>
            <a:srgbClr val="E7E6E6">
              <a:lumMod val="50000"/>
            </a:srgbClr>
          </a:solidFill>
        </p:grpSpPr>
        <p:sp>
          <p:nvSpPr>
            <p:cNvPr id="499" name="Freeform 113"/>
            <p:cNvSpPr/>
            <p:nvPr/>
          </p:nvSpPr>
          <p:spPr bwMode="auto">
            <a:xfrm>
              <a:off x="2462213" y="4459288"/>
              <a:ext cx="76200" cy="485775"/>
            </a:xfrm>
            <a:custGeom>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0" name="Freeform 114"/>
            <p:cNvSpPr/>
            <p:nvPr/>
          </p:nvSpPr>
          <p:spPr bwMode="auto">
            <a:xfrm>
              <a:off x="2500313" y="4495801"/>
              <a:ext cx="38100" cy="36513"/>
            </a:xfrm>
            <a:custGeom>
              <a:gdLst>
                <a:gd name="T0" fmla="*/ 24 w 24"/>
                <a:gd name="T1" fmla="*/ 23 h 23"/>
                <a:gd name="T2" fmla="*/ 0 w 24"/>
                <a:gd name="T3" fmla="*/ 23 h 23"/>
                <a:gd name="T4" fmla="*/ 2 w 24"/>
                <a:gd name="T5" fmla="*/ 0 h 23"/>
                <a:gd name="T6" fmla="*/ 24 w 24"/>
                <a:gd name="T7" fmla="*/ 0 h 23"/>
                <a:gd name="T8" fmla="*/ 24 w 24"/>
                <a:gd name="T9" fmla="*/ 23 h 23"/>
              </a:gd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1"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2"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3"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4"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5"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6"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7"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8" name="Freeform 122"/>
            <p:cNvSpPr/>
            <p:nvPr/>
          </p:nvSpPr>
          <p:spPr bwMode="auto">
            <a:xfrm>
              <a:off x="2682876" y="4795838"/>
              <a:ext cx="38100" cy="38100"/>
            </a:xfrm>
            <a:custGeom>
              <a:gdLst>
                <a:gd name="T0" fmla="*/ 0 w 24"/>
                <a:gd name="T1" fmla="*/ 24 h 24"/>
                <a:gd name="T2" fmla="*/ 24 w 24"/>
                <a:gd name="T3" fmla="*/ 24 h 24"/>
                <a:gd name="T4" fmla="*/ 24 w 24"/>
                <a:gd name="T5" fmla="*/ 0 h 24"/>
                <a:gd name="T6" fmla="*/ 1 w 24"/>
                <a:gd name="T7" fmla="*/ 0 h 24"/>
                <a:gd name="T8" fmla="*/ 0 w 24"/>
                <a:gd name="T9" fmla="*/ 24 h 24"/>
              </a:gd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09"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0"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1" name="Freeform 125"/>
            <p:cNvSpPr/>
            <p:nvPr/>
          </p:nvSpPr>
          <p:spPr bwMode="auto">
            <a:xfrm>
              <a:off x="2647951" y="4795838"/>
              <a:ext cx="36513" cy="76200"/>
            </a:xfrm>
            <a:custGeom>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2" name="Freeform 126"/>
            <p:cNvSpPr/>
            <p:nvPr/>
          </p:nvSpPr>
          <p:spPr bwMode="auto">
            <a:xfrm>
              <a:off x="2682876" y="4872038"/>
              <a:ext cx="38100" cy="76200"/>
            </a:xfrm>
            <a:custGeom>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3" name="Freeform 127"/>
            <p:cNvSpPr/>
            <p:nvPr/>
          </p:nvSpPr>
          <p:spPr bwMode="auto">
            <a:xfrm>
              <a:off x="2720976" y="4945063"/>
              <a:ext cx="34925" cy="76200"/>
            </a:xfrm>
            <a:custGeom>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4" name="Freeform 128"/>
            <p:cNvSpPr/>
            <p:nvPr/>
          </p:nvSpPr>
          <p:spPr bwMode="auto">
            <a:xfrm>
              <a:off x="2755901" y="5021263"/>
              <a:ext cx="38100" cy="76200"/>
            </a:xfrm>
            <a:custGeom>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5" name="Freeform 129"/>
            <p:cNvSpPr/>
            <p:nvPr/>
          </p:nvSpPr>
          <p:spPr bwMode="auto">
            <a:xfrm>
              <a:off x="2682876" y="5059363"/>
              <a:ext cx="38100" cy="76200"/>
            </a:xfrm>
            <a:custGeom>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6" name="Freeform 130"/>
            <p:cNvSpPr/>
            <p:nvPr/>
          </p:nvSpPr>
          <p:spPr bwMode="auto">
            <a:xfrm>
              <a:off x="2647951" y="4983163"/>
              <a:ext cx="34925" cy="76200"/>
            </a:xfrm>
            <a:custGeom>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7" name="Freeform 131"/>
            <p:cNvSpPr/>
            <p:nvPr/>
          </p:nvSpPr>
          <p:spPr bwMode="auto">
            <a:xfrm>
              <a:off x="2609851" y="4910138"/>
              <a:ext cx="38100" cy="76200"/>
            </a:xfrm>
            <a:custGeom>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8" name="Freeform 132"/>
            <p:cNvSpPr/>
            <p:nvPr/>
          </p:nvSpPr>
          <p:spPr bwMode="auto">
            <a:xfrm>
              <a:off x="2573338" y="4833938"/>
              <a:ext cx="38100" cy="76200"/>
            </a:xfrm>
            <a:custGeom>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19" name="Freeform 133"/>
            <p:cNvSpPr/>
            <p:nvPr/>
          </p:nvSpPr>
          <p:spPr bwMode="auto">
            <a:xfrm>
              <a:off x="2755901" y="4757738"/>
              <a:ext cx="38100" cy="76200"/>
            </a:xfrm>
            <a:custGeom>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20" name="Freeform 134"/>
          <p:cNvSpPr>
            <a:spLocks noEditPoints="1"/>
          </p:cNvSpPr>
          <p:nvPr/>
        </p:nvSpPr>
        <p:spPr bwMode="auto">
          <a:xfrm>
            <a:off x="5038934" y="1870437"/>
            <a:ext cx="242538" cy="329158"/>
          </a:xfrm>
          <a:custGeom>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6">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1" name="组合 520"/>
          <p:cNvGrpSpPr/>
          <p:nvPr/>
        </p:nvGrpSpPr>
        <p:grpSpPr>
          <a:xfrm>
            <a:off x="5003030" y="1386502"/>
            <a:ext cx="328405" cy="341210"/>
            <a:chOff x="2273301" y="1931988"/>
            <a:chExt cx="692150" cy="719138"/>
          </a:xfrm>
          <a:solidFill>
            <a:srgbClr val="E7E6E6">
              <a:lumMod val="50000"/>
            </a:srgbClr>
          </a:solidFill>
        </p:grpSpPr>
        <p:sp>
          <p:nvSpPr>
            <p:cNvPr id="522" name="Freeform 135"/>
            <p:cNvSpPr/>
            <p:nvPr/>
          </p:nvSpPr>
          <p:spPr bwMode="auto">
            <a:xfrm>
              <a:off x="2308226" y="2543176"/>
              <a:ext cx="101600" cy="107950"/>
            </a:xfrm>
            <a:custGeom>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3" name="Freeform 136"/>
            <p:cNvSpPr/>
            <p:nvPr/>
          </p:nvSpPr>
          <p:spPr bwMode="auto">
            <a:xfrm>
              <a:off x="2273301" y="2159001"/>
              <a:ext cx="511175" cy="484188"/>
            </a:xfrm>
            <a:custGeom>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4" name="Freeform 137"/>
            <p:cNvSpPr/>
            <p:nvPr/>
          </p:nvSpPr>
          <p:spPr bwMode="auto">
            <a:xfrm>
              <a:off x="2489201" y="2154238"/>
              <a:ext cx="271463" cy="265113"/>
            </a:xfrm>
            <a:custGeom>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38"/>
            <p:cNvSpPr/>
            <p:nvPr/>
          </p:nvSpPr>
          <p:spPr bwMode="auto">
            <a:xfrm>
              <a:off x="2593976" y="1931988"/>
              <a:ext cx="371475" cy="336550"/>
            </a:xfrm>
            <a:custGeom>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26" name="Freeform 5"/>
          <p:cNvSpPr>
            <a:spLocks noEditPoints="1"/>
          </p:cNvSpPr>
          <p:nvPr/>
        </p:nvSpPr>
        <p:spPr bwMode="auto">
          <a:xfrm>
            <a:off x="674086" y="1050741"/>
            <a:ext cx="288302" cy="280259"/>
          </a:xfrm>
          <a:custGeom>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7" name="组合 526"/>
          <p:cNvGrpSpPr/>
          <p:nvPr/>
        </p:nvGrpSpPr>
        <p:grpSpPr>
          <a:xfrm>
            <a:off x="1145840" y="1047585"/>
            <a:ext cx="287235" cy="286570"/>
            <a:chOff x="2424113" y="2622551"/>
            <a:chExt cx="687388" cy="685800"/>
          </a:xfrm>
          <a:solidFill>
            <a:srgbClr val="E7E6E6">
              <a:lumMod val="50000"/>
            </a:srgbClr>
          </a:solidFill>
        </p:grpSpPr>
        <p:sp>
          <p:nvSpPr>
            <p:cNvPr id="528" name="Freeform 7"/>
            <p:cNvSpPr/>
            <p:nvPr/>
          </p:nvSpPr>
          <p:spPr bwMode="auto">
            <a:xfrm>
              <a:off x="2427288" y="2865438"/>
              <a:ext cx="684213" cy="185738"/>
            </a:xfrm>
            <a:custGeom>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9" name="Freeform 8"/>
            <p:cNvSpPr/>
            <p:nvPr/>
          </p:nvSpPr>
          <p:spPr bwMode="auto">
            <a:xfrm>
              <a:off x="2424113" y="2906713"/>
              <a:ext cx="682625" cy="401638"/>
            </a:xfrm>
            <a:custGeom>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5">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9"/>
            <p:cNvSpPr/>
            <p:nvPr/>
          </p:nvSpPr>
          <p:spPr bwMode="auto">
            <a:xfrm>
              <a:off x="2528888" y="2622551"/>
              <a:ext cx="476250" cy="223838"/>
            </a:xfrm>
            <a:custGeom>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1" name="Freeform 14"/>
          <p:cNvSpPr>
            <a:spLocks noEditPoints="1"/>
          </p:cNvSpPr>
          <p:nvPr/>
        </p:nvSpPr>
        <p:spPr bwMode="auto">
          <a:xfrm>
            <a:off x="1946138" y="1032901"/>
            <a:ext cx="313720" cy="315939"/>
          </a:xfrm>
          <a:custGeom>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2" name="Freeform 38"/>
          <p:cNvSpPr>
            <a:spLocks noEditPoints="1"/>
          </p:cNvSpPr>
          <p:nvPr/>
        </p:nvSpPr>
        <p:spPr bwMode="auto">
          <a:xfrm>
            <a:off x="3324416" y="1028425"/>
            <a:ext cx="344864" cy="324891"/>
          </a:xfrm>
          <a:custGeom>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3" name="Freeform 39"/>
          <p:cNvSpPr/>
          <p:nvPr/>
        </p:nvSpPr>
        <p:spPr bwMode="auto">
          <a:xfrm>
            <a:off x="2402923" y="1014110"/>
            <a:ext cx="346862" cy="353520"/>
          </a:xfrm>
          <a:custGeom>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9"/>
          <p:cNvSpPr/>
          <p:nvPr/>
        </p:nvSpPr>
        <p:spPr bwMode="auto">
          <a:xfrm>
            <a:off x="2832108" y="1045734"/>
            <a:ext cx="386142" cy="290272"/>
          </a:xfrm>
          <a:custGeom>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cxnLst>
              <a:cxn ang="0">
                <a:pos x="T0" y="T1"/>
              </a:cxn>
              <a:cxn ang="0">
                <a:pos x="T2" y="T3"/>
              </a:cxn>
              <a:cxn ang="0">
                <a:pos x="T4" y="T5"/>
              </a:cxn>
              <a:cxn ang="0">
                <a:pos x="T6" y="T7"/>
              </a:cxn>
              <a:cxn ang="0">
                <a:pos x="T8" y="T9"/>
              </a:cxn>
              <a:cxn ang="0">
                <a:pos x="T10" y="T11"/>
              </a:cxn>
              <a:cxn ang="0">
                <a:pos x="T12" y="T13"/>
              </a:cxn>
            </a:cxnLst>
            <a:rect l="0" t="0" r="r" b="b"/>
            <a:pathLst>
              <a:path w="315" h="236">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5" name="组合 534"/>
          <p:cNvGrpSpPr/>
          <p:nvPr/>
        </p:nvGrpSpPr>
        <p:grpSpPr>
          <a:xfrm>
            <a:off x="1528038" y="1887082"/>
            <a:ext cx="345564" cy="295867"/>
            <a:chOff x="2162176" y="-104775"/>
            <a:chExt cx="1655763" cy="1417638"/>
          </a:xfrm>
          <a:solidFill>
            <a:srgbClr val="E7E6E6">
              <a:lumMod val="50000"/>
            </a:srgbClr>
          </a:solidFill>
        </p:grpSpPr>
        <p:sp>
          <p:nvSpPr>
            <p:cNvPr id="536" name="Freeform 3767"/>
            <p:cNvSpPr/>
            <p:nvPr/>
          </p:nvSpPr>
          <p:spPr bwMode="auto">
            <a:xfrm>
              <a:off x="2311401" y="104775"/>
              <a:ext cx="1370013" cy="1208088"/>
            </a:xfrm>
            <a:custGeom>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7" name="Freeform 3768"/>
            <p:cNvSpPr/>
            <p:nvPr/>
          </p:nvSpPr>
          <p:spPr bwMode="auto">
            <a:xfrm>
              <a:off x="2162176" y="-104775"/>
              <a:ext cx="1655763" cy="552450"/>
            </a:xfrm>
            <a:custGeom>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8" name="Freeform 266"/>
          <p:cNvSpPr>
            <a:spLocks noChangeAspect="1" noEditPoints="1"/>
          </p:cNvSpPr>
          <p:nvPr/>
        </p:nvSpPr>
        <p:spPr bwMode="auto">
          <a:xfrm>
            <a:off x="654598" y="2324507"/>
            <a:ext cx="327277" cy="358574"/>
          </a:xfrm>
          <a:custGeom>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55"/>
          <p:cNvSpPr>
            <a:spLocks noChangeAspect="1" noEditPoints="1"/>
          </p:cNvSpPr>
          <p:nvPr/>
        </p:nvSpPr>
        <p:spPr bwMode="auto">
          <a:xfrm>
            <a:off x="2845891" y="2348936"/>
            <a:ext cx="358574" cy="309717"/>
          </a:xfrm>
          <a:custGeom>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145"/>
          <p:cNvSpPr>
            <a:spLocks noChangeAspect="1" noEditPoints="1"/>
          </p:cNvSpPr>
          <p:nvPr/>
        </p:nvSpPr>
        <p:spPr bwMode="auto">
          <a:xfrm>
            <a:off x="2397066" y="2262667"/>
            <a:ext cx="358574" cy="482255"/>
          </a:xfrm>
          <a:custGeom>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9"/>
          <p:cNvSpPr>
            <a:spLocks noChangeAspect="1" noEditPoints="1"/>
          </p:cNvSpPr>
          <p:nvPr/>
        </p:nvSpPr>
        <p:spPr bwMode="black">
          <a:xfrm>
            <a:off x="1923711" y="2324507"/>
            <a:ext cx="358574" cy="358574"/>
          </a:xfrm>
          <a:custGeom>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542" name="Freeform 4030"/>
          <p:cNvSpPr>
            <a:spLocks noChangeAspect="1"/>
          </p:cNvSpPr>
          <p:nvPr/>
        </p:nvSpPr>
        <p:spPr bwMode="auto">
          <a:xfrm>
            <a:off x="1110584" y="2324507"/>
            <a:ext cx="357747" cy="358574"/>
          </a:xfrm>
          <a:custGeom>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3" name="Freeform 230"/>
          <p:cNvSpPr>
            <a:spLocks noChangeAspect="1" noEditPoints="1"/>
          </p:cNvSpPr>
          <p:nvPr/>
        </p:nvSpPr>
        <p:spPr bwMode="auto">
          <a:xfrm>
            <a:off x="1521533" y="2324507"/>
            <a:ext cx="358574" cy="358574"/>
          </a:xfrm>
          <a:custGeom>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239"/>
          <p:cNvSpPr>
            <a:spLocks noChangeAspect="1" noEditPoints="1"/>
          </p:cNvSpPr>
          <p:nvPr/>
        </p:nvSpPr>
        <p:spPr bwMode="auto">
          <a:xfrm>
            <a:off x="1923711" y="1855310"/>
            <a:ext cx="358574" cy="359412"/>
          </a:xfrm>
          <a:custGeom>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267"/>
          <p:cNvSpPr>
            <a:spLocks noChangeAspect="1" noEditPoints="1"/>
          </p:cNvSpPr>
          <p:nvPr/>
        </p:nvSpPr>
        <p:spPr bwMode="auto">
          <a:xfrm>
            <a:off x="2397066" y="1933648"/>
            <a:ext cx="358574" cy="348139"/>
          </a:xfrm>
          <a:custGeom>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6" name="Freeform 252"/>
          <p:cNvSpPr>
            <a:spLocks noChangeAspect="1" noEditPoints="1"/>
          </p:cNvSpPr>
          <p:nvPr/>
        </p:nvSpPr>
        <p:spPr bwMode="auto">
          <a:xfrm>
            <a:off x="2845891" y="1882117"/>
            <a:ext cx="358574" cy="368993"/>
          </a:xfrm>
          <a:custGeom>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1">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47" name="组合 546"/>
          <p:cNvGrpSpPr/>
          <p:nvPr/>
        </p:nvGrpSpPr>
        <p:grpSpPr>
          <a:xfrm>
            <a:off x="8934957" y="1484708"/>
            <a:ext cx="288821" cy="281492"/>
            <a:chOff x="7770813" y="763588"/>
            <a:chExt cx="1376363" cy="1341438"/>
          </a:xfrm>
          <a:solidFill>
            <a:srgbClr val="E7E6E6">
              <a:lumMod val="50000"/>
            </a:srgbClr>
          </a:solidFill>
        </p:grpSpPr>
        <p:sp>
          <p:nvSpPr>
            <p:cNvPr id="548" name="Freeform 30"/>
            <p:cNvSpPr/>
            <p:nvPr/>
          </p:nvSpPr>
          <p:spPr bwMode="auto">
            <a:xfrm>
              <a:off x="7770813" y="1501776"/>
              <a:ext cx="214313" cy="120650"/>
            </a:xfrm>
            <a:custGeom>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31"/>
            <p:cNvSpPr/>
            <p:nvPr/>
          </p:nvSpPr>
          <p:spPr bwMode="auto">
            <a:xfrm>
              <a:off x="7770813" y="992188"/>
              <a:ext cx="214313" cy="120650"/>
            </a:xfrm>
            <a:custGeom>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0" name="Freeform 32"/>
            <p:cNvSpPr/>
            <p:nvPr/>
          </p:nvSpPr>
          <p:spPr bwMode="auto">
            <a:xfrm>
              <a:off x="7770813" y="1247776"/>
              <a:ext cx="214313" cy="119063"/>
            </a:xfrm>
            <a:custGeom>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1" name="Freeform 33"/>
            <p:cNvSpPr/>
            <p:nvPr/>
          </p:nvSpPr>
          <p:spPr bwMode="auto">
            <a:xfrm>
              <a:off x="7770813" y="1758951"/>
              <a:ext cx="214313" cy="117475"/>
            </a:xfrm>
            <a:custGeom>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2" name="Freeform 34"/>
            <p:cNvSpPr>
              <a:spLocks noEditPoints="1"/>
            </p:cNvSpPr>
            <p:nvPr/>
          </p:nvSpPr>
          <p:spPr bwMode="auto">
            <a:xfrm>
              <a:off x="7859713" y="763588"/>
              <a:ext cx="1173163" cy="1341438"/>
            </a:xfrm>
            <a:custGeom>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3" name="Freeform 35"/>
            <p:cNvSpPr/>
            <p:nvPr/>
          </p:nvSpPr>
          <p:spPr bwMode="auto">
            <a:xfrm>
              <a:off x="9056688" y="892176"/>
              <a:ext cx="90488" cy="169863"/>
            </a:xfrm>
            <a:custGeom>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4" name="Freeform 36"/>
            <p:cNvSpPr/>
            <p:nvPr/>
          </p:nvSpPr>
          <p:spPr bwMode="auto">
            <a:xfrm>
              <a:off x="9056688" y="1076326"/>
              <a:ext cx="90488" cy="171450"/>
            </a:xfrm>
            <a:custGeom>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5" name="Freeform 37"/>
            <p:cNvSpPr/>
            <p:nvPr/>
          </p:nvSpPr>
          <p:spPr bwMode="auto">
            <a:xfrm>
              <a:off x="9056688" y="1252538"/>
              <a:ext cx="90488" cy="209550"/>
            </a:xfrm>
            <a:custGeom>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6" name="组合 555"/>
          <p:cNvGrpSpPr/>
          <p:nvPr/>
        </p:nvGrpSpPr>
        <p:grpSpPr>
          <a:xfrm>
            <a:off x="8478256" y="1494174"/>
            <a:ext cx="333794" cy="280826"/>
            <a:chOff x="5146675" y="766763"/>
            <a:chExt cx="1590676" cy="1338263"/>
          </a:xfrm>
          <a:solidFill>
            <a:srgbClr val="E7E6E6">
              <a:lumMod val="50000"/>
            </a:srgbClr>
          </a:solidFill>
        </p:grpSpPr>
        <p:sp>
          <p:nvSpPr>
            <p:cNvPr id="557"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8" name="Freeform 19"/>
            <p:cNvSpPr/>
            <p:nvPr/>
          </p:nvSpPr>
          <p:spPr bwMode="auto">
            <a:xfrm>
              <a:off x="5511800" y="1344613"/>
              <a:ext cx="860425" cy="760413"/>
            </a:xfrm>
            <a:custGeom>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59" name="Freeform 20"/>
            <p:cNvSpPr/>
            <p:nvPr/>
          </p:nvSpPr>
          <p:spPr bwMode="auto">
            <a:xfrm>
              <a:off x="5900738" y="1319213"/>
              <a:ext cx="85725" cy="50800"/>
            </a:xfrm>
            <a:custGeom>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0" name="Freeform 21"/>
            <p:cNvSpPr/>
            <p:nvPr/>
          </p:nvSpPr>
          <p:spPr bwMode="auto">
            <a:xfrm>
              <a:off x="5894388" y="1377951"/>
              <a:ext cx="95250" cy="130175"/>
            </a:xfrm>
            <a:custGeom>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1" name="Freeform 22"/>
            <p:cNvSpPr/>
            <p:nvPr/>
          </p:nvSpPr>
          <p:spPr bwMode="auto">
            <a:xfrm>
              <a:off x="5432425" y="1427163"/>
              <a:ext cx="71438" cy="96838"/>
            </a:xfrm>
            <a:custGeom>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2" name="Freeform 23"/>
            <p:cNvSpPr/>
            <p:nvPr/>
          </p:nvSpPr>
          <p:spPr bwMode="auto">
            <a:xfrm>
              <a:off x="5146675" y="1401763"/>
              <a:ext cx="465138" cy="568325"/>
            </a:xfrm>
            <a:custGeom>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3" name="Freeform 24"/>
            <p:cNvSpPr/>
            <p:nvPr/>
          </p:nvSpPr>
          <p:spPr bwMode="auto">
            <a:xfrm>
              <a:off x="5438775" y="1381126"/>
              <a:ext cx="61913" cy="41275"/>
            </a:xfrm>
            <a:custGeom>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4"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5" name="Freeform 26"/>
            <p:cNvSpPr/>
            <p:nvPr/>
          </p:nvSpPr>
          <p:spPr bwMode="auto">
            <a:xfrm>
              <a:off x="6386513" y="1381126"/>
              <a:ext cx="61913" cy="41275"/>
            </a:xfrm>
            <a:custGeom>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6" name="Freeform 27"/>
            <p:cNvSpPr/>
            <p:nvPr/>
          </p:nvSpPr>
          <p:spPr bwMode="auto">
            <a:xfrm>
              <a:off x="6380163" y="1427163"/>
              <a:ext cx="71438" cy="96838"/>
            </a:xfrm>
            <a:custGeom>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7"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68" name="Freeform 29"/>
            <p:cNvSpPr/>
            <p:nvPr/>
          </p:nvSpPr>
          <p:spPr bwMode="auto">
            <a:xfrm>
              <a:off x="6272213" y="1401763"/>
              <a:ext cx="465138" cy="568325"/>
            </a:xfrm>
            <a:custGeom>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69" name="组合 568"/>
          <p:cNvGrpSpPr/>
          <p:nvPr/>
        </p:nvGrpSpPr>
        <p:grpSpPr>
          <a:xfrm>
            <a:off x="9326825" y="1469942"/>
            <a:ext cx="293152" cy="316137"/>
            <a:chOff x="10279063" y="681038"/>
            <a:chExt cx="1397000" cy="1506538"/>
          </a:xfrm>
          <a:solidFill>
            <a:srgbClr val="E7E6E6">
              <a:lumMod val="50000"/>
            </a:srgbClr>
          </a:solidFill>
        </p:grpSpPr>
        <p:sp>
          <p:nvSpPr>
            <p:cNvPr id="570" name="Freeform 38"/>
            <p:cNvSpPr>
              <a:spLocks noEditPoints="1"/>
            </p:cNvSpPr>
            <p:nvPr/>
          </p:nvSpPr>
          <p:spPr bwMode="auto">
            <a:xfrm>
              <a:off x="10279063" y="681038"/>
              <a:ext cx="1397000" cy="1038225"/>
            </a:xfrm>
            <a:custGeom>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1" name="Freeform 39"/>
            <p:cNvSpPr/>
            <p:nvPr/>
          </p:nvSpPr>
          <p:spPr bwMode="auto">
            <a:xfrm>
              <a:off x="10655300" y="1741488"/>
              <a:ext cx="639763" cy="446088"/>
            </a:xfrm>
            <a:custGeom>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2" name="Freeform 40"/>
            <p:cNvSpPr/>
            <p:nvPr/>
          </p:nvSpPr>
          <p:spPr bwMode="auto">
            <a:xfrm>
              <a:off x="10493375" y="952501"/>
              <a:ext cx="968375" cy="503238"/>
            </a:xfrm>
            <a:custGeom>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73" name="组合 572"/>
          <p:cNvGrpSpPr/>
          <p:nvPr/>
        </p:nvGrpSpPr>
        <p:grpSpPr>
          <a:xfrm>
            <a:off x="8966105" y="1915305"/>
            <a:ext cx="226526" cy="260172"/>
            <a:chOff x="7920038" y="2982913"/>
            <a:chExt cx="1079500" cy="1239838"/>
          </a:xfrm>
          <a:solidFill>
            <a:srgbClr val="E7E6E6">
              <a:lumMod val="50000"/>
            </a:srgbClr>
          </a:solidFill>
        </p:grpSpPr>
        <p:sp>
          <p:nvSpPr>
            <p:cNvPr id="574" name="Freeform 71"/>
            <p:cNvSpPr>
              <a:spLocks noEditPoints="1"/>
            </p:cNvSpPr>
            <p:nvPr/>
          </p:nvSpPr>
          <p:spPr bwMode="auto">
            <a:xfrm>
              <a:off x="7920038" y="3219451"/>
              <a:ext cx="1079500" cy="1003300"/>
            </a:xfrm>
            <a:custGeom>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5" name="Freeform 72"/>
            <p:cNvSpPr/>
            <p:nvPr/>
          </p:nvSpPr>
          <p:spPr bwMode="auto">
            <a:xfrm>
              <a:off x="7951788" y="3051176"/>
              <a:ext cx="1016000" cy="134938"/>
            </a:xfrm>
            <a:custGeom>
              <a:gdLst>
                <a:gd name="T0" fmla="*/ 356 w 356"/>
                <a:gd name="T1" fmla="*/ 47 h 47"/>
                <a:gd name="T2" fmla="*/ 307 w 356"/>
                <a:gd name="T3" fmla="*/ 0 h 47"/>
                <a:gd name="T4" fmla="*/ 49 w 356"/>
                <a:gd name="T5" fmla="*/ 0 h 47"/>
                <a:gd name="T6" fmla="*/ 0 w 356"/>
                <a:gd name="T7" fmla="*/ 47 h 47"/>
                <a:gd name="T8" fmla="*/ 356 w 356"/>
                <a:gd name="T9" fmla="*/ 47 h 47"/>
              </a:gd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6" name="Freeform 73"/>
            <p:cNvSpPr/>
            <p:nvPr/>
          </p:nvSpPr>
          <p:spPr bwMode="auto">
            <a:xfrm>
              <a:off x="8359775" y="2982913"/>
              <a:ext cx="200025" cy="50800"/>
            </a:xfrm>
            <a:custGeom>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77" name="组合 576"/>
          <p:cNvGrpSpPr/>
          <p:nvPr/>
        </p:nvGrpSpPr>
        <p:grpSpPr>
          <a:xfrm>
            <a:off x="8504073" y="1934897"/>
            <a:ext cx="282158" cy="261838"/>
            <a:chOff x="5278438" y="2973388"/>
            <a:chExt cx="1344613" cy="1247775"/>
          </a:xfrm>
          <a:solidFill>
            <a:srgbClr val="E7E6E6">
              <a:lumMod val="50000"/>
            </a:srgbClr>
          </a:solidFill>
        </p:grpSpPr>
        <p:sp>
          <p:nvSpPr>
            <p:cNvPr id="578" name="Freeform 67"/>
            <p:cNvSpPr>
              <a:spLocks noEditPoints="1"/>
            </p:cNvSpPr>
            <p:nvPr/>
          </p:nvSpPr>
          <p:spPr bwMode="auto">
            <a:xfrm>
              <a:off x="5821363" y="2973388"/>
              <a:ext cx="801688" cy="806450"/>
            </a:xfrm>
            <a:custGeom>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79" name="Freeform 68"/>
            <p:cNvSpPr/>
            <p:nvPr/>
          </p:nvSpPr>
          <p:spPr bwMode="auto">
            <a:xfrm>
              <a:off x="5375275" y="3662363"/>
              <a:ext cx="554038" cy="558800"/>
            </a:xfrm>
            <a:custGeom>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0" name="Freeform 69"/>
            <p:cNvSpPr/>
            <p:nvPr/>
          </p:nvSpPr>
          <p:spPr bwMode="auto">
            <a:xfrm>
              <a:off x="5278438" y="2986088"/>
              <a:ext cx="590550" cy="590550"/>
            </a:xfrm>
            <a:custGeom>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06">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1" name="Freeform 70"/>
            <p:cNvSpPr>
              <a:spLocks noEditPoints="1"/>
            </p:cNvSpPr>
            <p:nvPr/>
          </p:nvSpPr>
          <p:spPr bwMode="auto">
            <a:xfrm>
              <a:off x="6008688" y="3686176"/>
              <a:ext cx="531813" cy="531813"/>
            </a:xfrm>
            <a:custGeom>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2" name="组合 581"/>
          <p:cNvGrpSpPr/>
          <p:nvPr/>
        </p:nvGrpSpPr>
        <p:grpSpPr>
          <a:xfrm>
            <a:off x="9360470" y="1921745"/>
            <a:ext cx="225860" cy="280826"/>
            <a:chOff x="10439400" y="2930526"/>
            <a:chExt cx="1076325" cy="1338262"/>
          </a:xfrm>
          <a:solidFill>
            <a:srgbClr val="E7E6E6">
              <a:lumMod val="50000"/>
            </a:srgbClr>
          </a:solidFill>
        </p:grpSpPr>
        <p:sp>
          <p:nvSpPr>
            <p:cNvPr id="583" name="Freeform 74"/>
            <p:cNvSpPr/>
            <p:nvPr/>
          </p:nvSpPr>
          <p:spPr bwMode="auto">
            <a:xfrm>
              <a:off x="10458450" y="2930526"/>
              <a:ext cx="1003300" cy="314325"/>
            </a:xfrm>
            <a:custGeom>
              <a:gdLst>
                <a:gd name="T0" fmla="*/ 351 w 351"/>
                <a:gd name="T1" fmla="*/ 41 h 110"/>
                <a:gd name="T2" fmla="*/ 294 w 351"/>
                <a:gd name="T3" fmla="*/ 5 h 110"/>
                <a:gd name="T4" fmla="*/ 41 w 351"/>
                <a:gd name="T5" fmla="*/ 55 h 110"/>
                <a:gd name="T6" fmla="*/ 2 w 351"/>
                <a:gd name="T7" fmla="*/ 110 h 110"/>
                <a:gd name="T8" fmla="*/ 351 w 351"/>
                <a:gd name="T9" fmla="*/ 41 h 110"/>
              </a:gd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4" name="Freeform 75"/>
            <p:cNvSpPr/>
            <p:nvPr/>
          </p:nvSpPr>
          <p:spPr bwMode="auto">
            <a:xfrm>
              <a:off x="10829925" y="2930526"/>
              <a:ext cx="203200" cy="85725"/>
            </a:xfrm>
            <a:custGeom>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5" name="Freeform 76"/>
            <p:cNvSpPr>
              <a:spLocks noEditPoints="1"/>
            </p:cNvSpPr>
            <p:nvPr/>
          </p:nvSpPr>
          <p:spPr bwMode="auto">
            <a:xfrm>
              <a:off x="10439400" y="3268663"/>
              <a:ext cx="1076325" cy="1000125"/>
            </a:xfrm>
            <a:custGeom>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6" name="组合 585"/>
          <p:cNvGrpSpPr/>
          <p:nvPr/>
        </p:nvGrpSpPr>
        <p:grpSpPr>
          <a:xfrm>
            <a:off x="9792222" y="1921157"/>
            <a:ext cx="270323" cy="269346"/>
            <a:chOff x="5464175" y="2763838"/>
            <a:chExt cx="1317626" cy="1312863"/>
          </a:xfrm>
          <a:solidFill>
            <a:srgbClr val="E7E6E6">
              <a:lumMod val="50000"/>
            </a:srgbClr>
          </a:solidFill>
        </p:grpSpPr>
        <p:sp>
          <p:nvSpPr>
            <p:cNvPr id="587" name="Freeform 38"/>
            <p:cNvSpPr>
              <a:spLocks noEditPoints="1"/>
            </p:cNvSpPr>
            <p:nvPr/>
          </p:nvSpPr>
          <p:spPr bwMode="auto">
            <a:xfrm>
              <a:off x="6173788" y="2763838"/>
              <a:ext cx="608013" cy="611188"/>
            </a:xfrm>
            <a:custGeom>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39"/>
            <p:cNvSpPr>
              <a:spLocks noEditPoints="1"/>
            </p:cNvSpPr>
            <p:nvPr/>
          </p:nvSpPr>
          <p:spPr bwMode="auto">
            <a:xfrm>
              <a:off x="5464175" y="2763838"/>
              <a:ext cx="608013" cy="611188"/>
            </a:xfrm>
            <a:custGeom>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9" name="Freeform 40"/>
            <p:cNvSpPr>
              <a:spLocks noEditPoints="1"/>
            </p:cNvSpPr>
            <p:nvPr/>
          </p:nvSpPr>
          <p:spPr bwMode="auto">
            <a:xfrm>
              <a:off x="5464175" y="3465513"/>
              <a:ext cx="608013" cy="611188"/>
            </a:xfrm>
            <a:custGeom>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0" name="Freeform 41"/>
            <p:cNvSpPr>
              <a:spLocks noEditPoints="1"/>
            </p:cNvSpPr>
            <p:nvPr/>
          </p:nvSpPr>
          <p:spPr bwMode="auto">
            <a:xfrm>
              <a:off x="6173788" y="3465513"/>
              <a:ext cx="608013" cy="611188"/>
            </a:xfrm>
            <a:custGeom>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91" name="组合 590"/>
          <p:cNvGrpSpPr/>
          <p:nvPr/>
        </p:nvGrpSpPr>
        <p:grpSpPr>
          <a:xfrm>
            <a:off x="10218737" y="1934084"/>
            <a:ext cx="321457" cy="285957"/>
            <a:chOff x="7907338" y="2682875"/>
            <a:chExt cx="1566862" cy="1393825"/>
          </a:xfrm>
          <a:solidFill>
            <a:srgbClr val="E7E6E6">
              <a:lumMod val="50000"/>
            </a:srgbClr>
          </a:solidFill>
        </p:grpSpPr>
        <p:sp>
          <p:nvSpPr>
            <p:cNvPr id="592" name="Freeform 42"/>
            <p:cNvSpPr>
              <a:spLocks noEditPoints="1"/>
            </p:cNvSpPr>
            <p:nvPr/>
          </p:nvSpPr>
          <p:spPr bwMode="auto">
            <a:xfrm>
              <a:off x="8067675" y="2682875"/>
              <a:ext cx="1406525" cy="1114425"/>
            </a:xfrm>
            <a:custGeom>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3" name="Freeform 43"/>
            <p:cNvSpPr>
              <a:spLocks noEditPoints="1"/>
            </p:cNvSpPr>
            <p:nvPr/>
          </p:nvSpPr>
          <p:spPr bwMode="auto">
            <a:xfrm>
              <a:off x="7907338" y="2962275"/>
              <a:ext cx="1406525" cy="1114425"/>
            </a:xfrm>
            <a:custGeom>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2"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44"/>
            <p:cNvSpPr>
              <a:spLocks noEditPoints="1"/>
            </p:cNvSpPr>
            <p:nvPr/>
          </p:nvSpPr>
          <p:spPr bwMode="auto">
            <a:xfrm>
              <a:off x="8313738" y="3305175"/>
              <a:ext cx="590550" cy="587375"/>
            </a:xfrm>
            <a:custGeom>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1">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95" name="组合 594"/>
          <p:cNvGrpSpPr/>
          <p:nvPr/>
        </p:nvGrpSpPr>
        <p:grpSpPr>
          <a:xfrm>
            <a:off x="10724835" y="1937233"/>
            <a:ext cx="291819" cy="269346"/>
            <a:chOff x="10463213" y="2763838"/>
            <a:chExt cx="1422400" cy="1312862"/>
          </a:xfrm>
          <a:solidFill>
            <a:srgbClr val="E7E6E6">
              <a:lumMod val="50000"/>
            </a:srgbClr>
          </a:solidFill>
        </p:grpSpPr>
        <p:sp>
          <p:nvSpPr>
            <p:cNvPr id="596" name="Freeform 45"/>
            <p:cNvSpPr>
              <a:spLocks noEditPoints="1"/>
            </p:cNvSpPr>
            <p:nvPr/>
          </p:nvSpPr>
          <p:spPr bwMode="auto">
            <a:xfrm>
              <a:off x="10728325" y="2763838"/>
              <a:ext cx="728663" cy="409575"/>
            </a:xfrm>
            <a:custGeom>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7" name="Freeform 46"/>
            <p:cNvSpPr>
              <a:spLocks noEditPoints="1"/>
            </p:cNvSpPr>
            <p:nvPr/>
          </p:nvSpPr>
          <p:spPr bwMode="auto">
            <a:xfrm>
              <a:off x="10826750" y="3249613"/>
              <a:ext cx="531813" cy="533400"/>
            </a:xfrm>
            <a:custGeom>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8" name="Freeform 47"/>
            <p:cNvSpPr>
              <a:spLocks noEditPoints="1"/>
            </p:cNvSpPr>
            <p:nvPr/>
          </p:nvSpPr>
          <p:spPr bwMode="auto">
            <a:xfrm>
              <a:off x="10463213" y="2851150"/>
              <a:ext cx="1258888" cy="1225550"/>
            </a:xfrm>
            <a:custGeom>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2"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9" name="Freeform 48"/>
            <p:cNvSpPr/>
            <p:nvPr/>
          </p:nvSpPr>
          <p:spPr bwMode="auto">
            <a:xfrm>
              <a:off x="11431588" y="3605213"/>
              <a:ext cx="454025" cy="311150"/>
            </a:xfrm>
            <a:custGeom>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00" name="组合 599"/>
          <p:cNvGrpSpPr/>
          <p:nvPr/>
        </p:nvGrpSpPr>
        <p:grpSpPr>
          <a:xfrm>
            <a:off x="8923947" y="982962"/>
            <a:ext cx="310842" cy="352641"/>
            <a:chOff x="2805113" y="2673350"/>
            <a:chExt cx="1487488" cy="1687513"/>
          </a:xfrm>
          <a:solidFill>
            <a:srgbClr val="E7E6E6">
              <a:lumMod val="50000"/>
            </a:srgbClr>
          </a:solidFill>
        </p:grpSpPr>
        <p:sp>
          <p:nvSpPr>
            <p:cNvPr id="601" name="Freeform 53"/>
            <p:cNvSpPr/>
            <p:nvPr/>
          </p:nvSpPr>
          <p:spPr bwMode="auto">
            <a:xfrm>
              <a:off x="2989263" y="2673350"/>
              <a:ext cx="547688" cy="542925"/>
            </a:xfrm>
            <a:custGeom>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2" name="Freeform 54"/>
            <p:cNvSpPr/>
            <p:nvPr/>
          </p:nvSpPr>
          <p:spPr bwMode="auto">
            <a:xfrm>
              <a:off x="3848101" y="2895600"/>
              <a:ext cx="196850" cy="196850"/>
            </a:xfrm>
            <a:custGeom>
              <a:gdLst>
                <a:gd name="T0" fmla="*/ 7 w 67"/>
                <a:gd name="T1" fmla="*/ 21 h 67"/>
                <a:gd name="T2" fmla="*/ 47 w 67"/>
                <a:gd name="T3" fmla="*/ 7 h 67"/>
                <a:gd name="T4" fmla="*/ 60 w 67"/>
                <a:gd name="T5" fmla="*/ 46 h 67"/>
                <a:gd name="T6" fmla="*/ 21 w 67"/>
                <a:gd name="T7" fmla="*/ 60 h 67"/>
                <a:gd name="T8" fmla="*/ 7 w 67"/>
                <a:gd name="T9" fmla="*/ 21 h 67"/>
              </a:gd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3" name="Freeform 55"/>
            <p:cNvSpPr/>
            <p:nvPr/>
          </p:nvSpPr>
          <p:spPr bwMode="auto">
            <a:xfrm>
              <a:off x="3203576" y="4005263"/>
              <a:ext cx="371475" cy="282575"/>
            </a:xfrm>
            <a:custGeom>
              <a:gdLst>
                <a:gd name="T0" fmla="*/ 14 w 126"/>
                <a:gd name="T1" fmla="*/ 0 h 96"/>
                <a:gd name="T2" fmla="*/ 43 w 126"/>
                <a:gd name="T3" fmla="*/ 82 h 96"/>
                <a:gd name="T4" fmla="*/ 126 w 126"/>
                <a:gd name="T5" fmla="*/ 54 h 96"/>
                <a:gd name="T6" fmla="*/ 14 w 126"/>
                <a:gd name="T7" fmla="*/ 0 h 96"/>
              </a:gdLst>
              <a:cxnLst>
                <a:cxn ang="0">
                  <a:pos x="T0" y="T1"/>
                </a:cxn>
                <a:cxn ang="0">
                  <a:pos x="T2" y="T3"/>
                </a:cxn>
                <a:cxn ang="0">
                  <a:pos x="T4" y="T5"/>
                </a:cxn>
                <a:cxn ang="0">
                  <a:pos x="T6" y="T7"/>
                </a:cxn>
              </a:cxnLst>
              <a:rect l="0" t="0" r="r" b="b"/>
              <a:pathLst>
                <a:path w="125"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4" name="Freeform 56"/>
            <p:cNvSpPr>
              <a:spLocks noEditPoints="1"/>
            </p:cNvSpPr>
            <p:nvPr/>
          </p:nvSpPr>
          <p:spPr bwMode="auto">
            <a:xfrm>
              <a:off x="2805113" y="2813050"/>
              <a:ext cx="1487488" cy="1547813"/>
            </a:xfrm>
            <a:custGeom>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05" name="组合 604"/>
          <p:cNvGrpSpPr/>
          <p:nvPr/>
        </p:nvGrpSpPr>
        <p:grpSpPr>
          <a:xfrm>
            <a:off x="8491224" y="988270"/>
            <a:ext cx="307856" cy="346007"/>
            <a:chOff x="279401" y="2698750"/>
            <a:chExt cx="1473200" cy="1655763"/>
          </a:xfrm>
          <a:solidFill>
            <a:srgbClr val="E7E6E6">
              <a:lumMod val="50000"/>
            </a:srgbClr>
          </a:solidFill>
        </p:grpSpPr>
        <p:sp>
          <p:nvSpPr>
            <p:cNvPr id="606" name="Freeform 45"/>
            <p:cNvSpPr>
              <a:spLocks noEditPoints="1"/>
            </p:cNvSpPr>
            <p:nvPr/>
          </p:nvSpPr>
          <p:spPr bwMode="auto">
            <a:xfrm>
              <a:off x="279401" y="2884488"/>
              <a:ext cx="1473200" cy="1470025"/>
            </a:xfrm>
            <a:custGeom>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7" name="Freeform 46"/>
            <p:cNvSpPr/>
            <p:nvPr/>
          </p:nvSpPr>
          <p:spPr bwMode="auto">
            <a:xfrm>
              <a:off x="966788" y="3043238"/>
              <a:ext cx="96838" cy="117475"/>
            </a:xfrm>
            <a:custGeom>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8" name="Freeform 47"/>
            <p:cNvSpPr/>
            <p:nvPr/>
          </p:nvSpPr>
          <p:spPr bwMode="auto">
            <a:xfrm>
              <a:off x="966788" y="4079875"/>
              <a:ext cx="96838" cy="115888"/>
            </a:xfrm>
            <a:custGeom>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09" name="Freeform 48"/>
            <p:cNvSpPr/>
            <p:nvPr/>
          </p:nvSpPr>
          <p:spPr bwMode="auto">
            <a:xfrm>
              <a:off x="434976" y="3571875"/>
              <a:ext cx="120650" cy="96838"/>
            </a:xfrm>
            <a:custGeom>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0" name="Freeform 49"/>
            <p:cNvSpPr/>
            <p:nvPr/>
          </p:nvSpPr>
          <p:spPr bwMode="auto">
            <a:xfrm>
              <a:off x="1474788" y="3571875"/>
              <a:ext cx="119063" cy="96838"/>
            </a:xfrm>
            <a:custGeom>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1"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2" name="Freeform 51"/>
            <p:cNvSpPr>
              <a:spLocks noEditPoints="1"/>
            </p:cNvSpPr>
            <p:nvPr/>
          </p:nvSpPr>
          <p:spPr bwMode="auto">
            <a:xfrm>
              <a:off x="652463" y="3254375"/>
              <a:ext cx="723900" cy="730250"/>
            </a:xfrm>
            <a:custGeom>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52"/>
            <p:cNvSpPr/>
            <p:nvPr/>
          </p:nvSpPr>
          <p:spPr bwMode="auto">
            <a:xfrm>
              <a:off x="935038" y="2698750"/>
              <a:ext cx="158750" cy="158750"/>
            </a:xfrm>
            <a:custGeom>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9328098" y="1009170"/>
            <a:ext cx="290606" cy="325106"/>
            <a:chOff x="5330826" y="2798763"/>
            <a:chExt cx="1390650" cy="1555750"/>
          </a:xfrm>
          <a:solidFill>
            <a:srgbClr val="E7E6E6">
              <a:lumMod val="50000"/>
            </a:srgbClr>
          </a:solidFill>
        </p:grpSpPr>
        <p:sp>
          <p:nvSpPr>
            <p:cNvPr id="615" name="Freeform 57"/>
            <p:cNvSpPr/>
            <p:nvPr/>
          </p:nvSpPr>
          <p:spPr bwMode="auto">
            <a:xfrm>
              <a:off x="5614988" y="2798763"/>
              <a:ext cx="1106488" cy="987425"/>
            </a:xfrm>
            <a:custGeom>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58"/>
            <p:cNvSpPr/>
            <p:nvPr/>
          </p:nvSpPr>
          <p:spPr bwMode="auto">
            <a:xfrm>
              <a:off x="5330826" y="3706813"/>
              <a:ext cx="422275" cy="547688"/>
            </a:xfrm>
            <a:custGeom>
              <a:gdLst>
                <a:gd name="T0" fmla="*/ 129 w 144"/>
                <a:gd name="T1" fmla="*/ 0 h 187"/>
                <a:gd name="T2" fmla="*/ 0 w 144"/>
                <a:gd name="T3" fmla="*/ 187 h 187"/>
                <a:gd name="T4" fmla="*/ 144 w 144"/>
                <a:gd name="T5" fmla="*/ 7 h 187"/>
                <a:gd name="T6" fmla="*/ 128 w 144"/>
                <a:gd name="T7" fmla="*/ 5 h 187"/>
                <a:gd name="T8" fmla="*/ 129 w 144"/>
                <a:gd name="T9" fmla="*/ 0 h 187"/>
              </a:gd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59"/>
            <p:cNvSpPr/>
            <p:nvPr/>
          </p:nvSpPr>
          <p:spPr bwMode="auto">
            <a:xfrm>
              <a:off x="5330826" y="4143375"/>
              <a:ext cx="1271588" cy="211138"/>
            </a:xfrm>
            <a:custGeom>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9748077" y="966375"/>
            <a:ext cx="358612" cy="367902"/>
            <a:chOff x="7673976" y="2593975"/>
            <a:chExt cx="1716088" cy="1760538"/>
          </a:xfrm>
          <a:solidFill>
            <a:srgbClr val="E7E6E6">
              <a:lumMod val="50000"/>
            </a:srgbClr>
          </a:solidFill>
        </p:grpSpPr>
        <p:sp>
          <p:nvSpPr>
            <p:cNvPr id="619" name="Freeform 60"/>
            <p:cNvSpPr/>
            <p:nvPr/>
          </p:nvSpPr>
          <p:spPr bwMode="auto">
            <a:xfrm>
              <a:off x="7673976" y="2974975"/>
              <a:ext cx="1284288" cy="1379538"/>
            </a:xfrm>
            <a:custGeom>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0" name="Freeform 61"/>
            <p:cNvSpPr>
              <a:spLocks noEditPoints="1"/>
            </p:cNvSpPr>
            <p:nvPr/>
          </p:nvSpPr>
          <p:spPr bwMode="auto">
            <a:xfrm>
              <a:off x="8540751" y="2593975"/>
              <a:ext cx="849313" cy="739775"/>
            </a:xfrm>
            <a:custGeom>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1">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21" name="组合 620"/>
          <p:cNvGrpSpPr/>
          <p:nvPr/>
        </p:nvGrpSpPr>
        <p:grpSpPr>
          <a:xfrm>
            <a:off x="10204970" y="1026420"/>
            <a:ext cx="348992" cy="307856"/>
            <a:chOff x="10213976" y="2881313"/>
            <a:chExt cx="1670050" cy="1473200"/>
          </a:xfrm>
          <a:solidFill>
            <a:srgbClr val="E7E6E6">
              <a:lumMod val="50000"/>
            </a:srgbClr>
          </a:solidFill>
        </p:grpSpPr>
        <p:sp>
          <p:nvSpPr>
            <p:cNvPr id="622" name="Freeform 62"/>
            <p:cNvSpPr/>
            <p:nvPr/>
          </p:nvSpPr>
          <p:spPr bwMode="auto">
            <a:xfrm>
              <a:off x="10477501" y="2881313"/>
              <a:ext cx="1406525" cy="1335088"/>
            </a:xfrm>
            <a:custGeom>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3" name="Freeform 63"/>
            <p:cNvSpPr/>
            <p:nvPr/>
          </p:nvSpPr>
          <p:spPr bwMode="auto">
            <a:xfrm>
              <a:off x="10583863" y="3005138"/>
              <a:ext cx="1173163" cy="1093788"/>
            </a:xfrm>
            <a:custGeom>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4" name="Freeform 64"/>
            <p:cNvSpPr>
              <a:spLocks noEditPoints="1"/>
            </p:cNvSpPr>
            <p:nvPr/>
          </p:nvSpPr>
          <p:spPr bwMode="auto">
            <a:xfrm>
              <a:off x="10213976" y="3257550"/>
              <a:ext cx="1357313" cy="1096963"/>
            </a:xfrm>
            <a:custGeom>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5" name="Freeform 65"/>
            <p:cNvSpPr/>
            <p:nvPr/>
          </p:nvSpPr>
          <p:spPr bwMode="auto">
            <a:xfrm>
              <a:off x="10313988" y="3351213"/>
              <a:ext cx="1157288" cy="912813"/>
            </a:xfrm>
            <a:custGeom>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6" name="Freeform 66"/>
            <p:cNvSpPr/>
            <p:nvPr/>
          </p:nvSpPr>
          <p:spPr bwMode="auto">
            <a:xfrm>
              <a:off x="10363201" y="3548063"/>
              <a:ext cx="1058863" cy="660400"/>
            </a:xfrm>
            <a:custGeom>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27"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28" name="组合 627"/>
          <p:cNvGrpSpPr/>
          <p:nvPr/>
        </p:nvGrpSpPr>
        <p:grpSpPr>
          <a:xfrm>
            <a:off x="10709606" y="979720"/>
            <a:ext cx="322276" cy="342539"/>
            <a:chOff x="255588" y="323850"/>
            <a:chExt cx="1590675" cy="1690688"/>
          </a:xfrm>
          <a:solidFill>
            <a:srgbClr val="E7E6E6">
              <a:lumMod val="50000"/>
            </a:srgbClr>
          </a:solidFill>
        </p:grpSpPr>
        <p:sp>
          <p:nvSpPr>
            <p:cNvPr id="629" name="Freeform 6"/>
            <p:cNvSpPr/>
            <p:nvPr/>
          </p:nvSpPr>
          <p:spPr bwMode="auto">
            <a:xfrm>
              <a:off x="898526" y="500063"/>
              <a:ext cx="103188" cy="158750"/>
            </a:xfrm>
            <a:custGeom>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0" name="Freeform 7"/>
            <p:cNvSpPr/>
            <p:nvPr/>
          </p:nvSpPr>
          <p:spPr bwMode="auto">
            <a:xfrm>
              <a:off x="969963" y="323850"/>
              <a:ext cx="320675" cy="314325"/>
            </a:xfrm>
            <a:custGeom>
              <a:gdLst>
                <a:gd name="T0" fmla="*/ 0 w 109"/>
                <a:gd name="T1" fmla="*/ 72 h 107"/>
                <a:gd name="T2" fmla="*/ 45 w 109"/>
                <a:gd name="T3" fmla="*/ 26 h 107"/>
                <a:gd name="T4" fmla="*/ 100 w 109"/>
                <a:gd name="T5" fmla="*/ 0 h 107"/>
                <a:gd name="T6" fmla="*/ 64 w 109"/>
                <a:gd name="T7" fmla="*/ 88 h 107"/>
                <a:gd name="T8" fmla="*/ 0 w 109"/>
                <a:gd name="T9" fmla="*/ 72 h 107"/>
              </a:gd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1" name="Freeform 8"/>
            <p:cNvSpPr/>
            <p:nvPr/>
          </p:nvSpPr>
          <p:spPr bwMode="auto">
            <a:xfrm>
              <a:off x="611188" y="323850"/>
              <a:ext cx="320675" cy="314325"/>
            </a:xfrm>
            <a:custGeom>
              <a:gdLst>
                <a:gd name="T0" fmla="*/ 109 w 109"/>
                <a:gd name="T1" fmla="*/ 72 h 107"/>
                <a:gd name="T2" fmla="*/ 65 w 109"/>
                <a:gd name="T3" fmla="*/ 26 h 107"/>
                <a:gd name="T4" fmla="*/ 9 w 109"/>
                <a:gd name="T5" fmla="*/ 0 h 107"/>
                <a:gd name="T6" fmla="*/ 45 w 109"/>
                <a:gd name="T7" fmla="*/ 88 h 107"/>
                <a:gd name="T8" fmla="*/ 109 w 109"/>
                <a:gd name="T9" fmla="*/ 72 h 107"/>
              </a:gd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2" name="Freeform 9"/>
            <p:cNvSpPr>
              <a:spLocks noEditPoints="1"/>
            </p:cNvSpPr>
            <p:nvPr/>
          </p:nvSpPr>
          <p:spPr bwMode="auto">
            <a:xfrm>
              <a:off x="273051" y="741363"/>
              <a:ext cx="1193800" cy="1182688"/>
            </a:xfrm>
            <a:custGeom>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2">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3" name="Freeform 10"/>
            <p:cNvSpPr>
              <a:spLocks noEditPoints="1"/>
            </p:cNvSpPr>
            <p:nvPr/>
          </p:nvSpPr>
          <p:spPr bwMode="auto">
            <a:xfrm>
              <a:off x="1042988" y="1154113"/>
              <a:ext cx="644525" cy="641350"/>
            </a:xfrm>
            <a:custGeom>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4" name="Freeform 11"/>
            <p:cNvSpPr/>
            <p:nvPr/>
          </p:nvSpPr>
          <p:spPr bwMode="auto">
            <a:xfrm>
              <a:off x="1552576" y="1668463"/>
              <a:ext cx="63500" cy="61913"/>
            </a:xfrm>
            <a:custGeom>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5" name="Freeform 12"/>
            <p:cNvSpPr/>
            <p:nvPr/>
          </p:nvSpPr>
          <p:spPr bwMode="auto">
            <a:xfrm>
              <a:off x="1573213" y="1689100"/>
              <a:ext cx="273050" cy="279400"/>
            </a:xfrm>
            <a:custGeom>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6" name="Freeform 13"/>
            <p:cNvSpPr>
              <a:spLocks noEditPoints="1"/>
            </p:cNvSpPr>
            <p:nvPr/>
          </p:nvSpPr>
          <p:spPr bwMode="auto">
            <a:xfrm>
              <a:off x="255588" y="628650"/>
              <a:ext cx="1387475" cy="1385888"/>
            </a:xfrm>
            <a:custGeom>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37" name="组合 636"/>
          <p:cNvGrpSpPr/>
          <p:nvPr/>
        </p:nvGrpSpPr>
        <p:grpSpPr>
          <a:xfrm>
            <a:off x="11149754" y="997410"/>
            <a:ext cx="322920" cy="303621"/>
            <a:chOff x="2801938" y="411163"/>
            <a:chExt cx="1593850" cy="1498600"/>
          </a:xfrm>
          <a:solidFill>
            <a:srgbClr val="E7E6E6">
              <a:lumMod val="50000"/>
            </a:srgbClr>
          </a:solidFill>
        </p:grpSpPr>
        <p:sp>
          <p:nvSpPr>
            <p:cNvPr id="638" name="Freeform 14"/>
            <p:cNvSpPr/>
            <p:nvPr/>
          </p:nvSpPr>
          <p:spPr bwMode="auto">
            <a:xfrm>
              <a:off x="2836863" y="728663"/>
              <a:ext cx="1558925" cy="1174750"/>
            </a:xfrm>
            <a:custGeom>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39" name="Freeform 15"/>
            <p:cNvSpPr>
              <a:spLocks noEditPoints="1"/>
            </p:cNvSpPr>
            <p:nvPr/>
          </p:nvSpPr>
          <p:spPr bwMode="auto">
            <a:xfrm>
              <a:off x="2801938" y="839788"/>
              <a:ext cx="1487488" cy="1069975"/>
            </a:xfrm>
            <a:custGeom>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40" name="Freeform 16"/>
            <p:cNvSpPr>
              <a:spLocks noEditPoints="1"/>
            </p:cNvSpPr>
            <p:nvPr/>
          </p:nvSpPr>
          <p:spPr bwMode="auto">
            <a:xfrm>
              <a:off x="2963863" y="1211263"/>
              <a:ext cx="498475" cy="554038"/>
            </a:xfrm>
            <a:custGeom>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41" name="Freeform 17"/>
            <p:cNvSpPr/>
            <p:nvPr/>
          </p:nvSpPr>
          <p:spPr bwMode="auto">
            <a:xfrm>
              <a:off x="3554413" y="1250950"/>
              <a:ext cx="584200" cy="61913"/>
            </a:xfrm>
            <a:custGeom>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42" name="Freeform 18"/>
            <p:cNvSpPr/>
            <p:nvPr/>
          </p:nvSpPr>
          <p:spPr bwMode="auto">
            <a:xfrm>
              <a:off x="3554413" y="1389063"/>
              <a:ext cx="584200" cy="61913"/>
            </a:xfrm>
            <a:custGeom>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43" name="Freeform 19"/>
            <p:cNvSpPr/>
            <p:nvPr/>
          </p:nvSpPr>
          <p:spPr bwMode="auto">
            <a:xfrm>
              <a:off x="3554413" y="1524000"/>
              <a:ext cx="584200" cy="61913"/>
            </a:xfrm>
            <a:custGeom>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44" name="Freeform 20"/>
            <p:cNvSpPr/>
            <p:nvPr/>
          </p:nvSpPr>
          <p:spPr bwMode="auto">
            <a:xfrm>
              <a:off x="3554413" y="1662113"/>
              <a:ext cx="584200" cy="58738"/>
            </a:xfrm>
            <a:custGeom>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645"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6"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7"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8" name="Picture 2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9" name="Picture 2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0" name="Picture 2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1" name="Picture 2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2" name="Freeform 28"/>
            <p:cNvSpPr/>
            <p:nvPr/>
          </p:nvSpPr>
          <p:spPr bwMode="auto">
            <a:xfrm>
              <a:off x="3836988" y="411163"/>
              <a:ext cx="311150" cy="300038"/>
            </a:xfrm>
            <a:custGeom>
              <a:gdLst>
                <a:gd name="T0" fmla="*/ 18 w 106"/>
                <a:gd name="T1" fmla="*/ 6 h 102"/>
                <a:gd name="T2" fmla="*/ 102 w 106"/>
                <a:gd name="T3" fmla="*/ 91 h 102"/>
                <a:gd name="T4" fmla="*/ 43 w 106"/>
                <a:gd name="T5" fmla="*/ 28 h 102"/>
                <a:gd name="T6" fmla="*/ 100 w 106"/>
                <a:gd name="T7" fmla="*/ 94 h 102"/>
                <a:gd name="T8" fmla="*/ 18 w 106"/>
                <a:gd name="T9" fmla="*/ 6 h 102"/>
              </a:gdLst>
              <a:cxnLst>
                <a:cxn ang="0">
                  <a:pos x="T0" y="T1"/>
                </a:cxn>
                <a:cxn ang="0">
                  <a:pos x="T2" y="T3"/>
                </a:cxn>
                <a:cxn ang="0">
                  <a:pos x="T4" y="T5"/>
                </a:cxn>
                <a:cxn ang="0">
                  <a:pos x="T6" y="T7"/>
                </a:cxn>
                <a:cxn ang="0">
                  <a:pos x="T8" y="T9"/>
                </a:cxn>
              </a:cxnLst>
              <a:rect l="0" t="0" r="r" b="b"/>
              <a:pathLst>
                <a:path w="105"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3" name="Freeform 29"/>
            <p:cNvSpPr/>
            <p:nvPr/>
          </p:nvSpPr>
          <p:spPr bwMode="auto">
            <a:xfrm>
              <a:off x="4138613" y="465138"/>
              <a:ext cx="244475" cy="249238"/>
            </a:xfrm>
            <a:custGeom>
              <a:gdLst>
                <a:gd name="T0" fmla="*/ 46 w 83"/>
                <a:gd name="T1" fmla="*/ 33 h 85"/>
                <a:gd name="T2" fmla="*/ 4 w 83"/>
                <a:gd name="T3" fmla="*/ 69 h 85"/>
                <a:gd name="T4" fmla="*/ 73 w 83"/>
                <a:gd name="T5" fmla="*/ 7 h 85"/>
                <a:gd name="T6" fmla="*/ 7 w 83"/>
                <a:gd name="T7" fmla="*/ 73 h 85"/>
                <a:gd name="T8" fmla="*/ 46 w 83"/>
                <a:gd name="T9" fmla="*/ 33 h 85"/>
              </a:gd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54" name="组合 653"/>
          <p:cNvGrpSpPr/>
          <p:nvPr/>
        </p:nvGrpSpPr>
        <p:grpSpPr>
          <a:xfrm>
            <a:off x="9753701" y="1518201"/>
            <a:ext cx="347364" cy="219032"/>
            <a:chOff x="5262563" y="628650"/>
            <a:chExt cx="1714501" cy="1081088"/>
          </a:xfrm>
          <a:solidFill>
            <a:srgbClr val="E7E6E6">
              <a:lumMod val="50000"/>
            </a:srgbClr>
          </a:solidFill>
        </p:grpSpPr>
        <p:sp>
          <p:nvSpPr>
            <p:cNvPr id="655" name="Freeform 30"/>
            <p:cNvSpPr/>
            <p:nvPr/>
          </p:nvSpPr>
          <p:spPr bwMode="auto">
            <a:xfrm>
              <a:off x="5538788" y="1468438"/>
              <a:ext cx="1155700" cy="65088"/>
            </a:xfrm>
            <a:custGeom>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31"/>
            <p:cNvSpPr/>
            <p:nvPr/>
          </p:nvSpPr>
          <p:spPr bwMode="auto">
            <a:xfrm>
              <a:off x="6088063" y="901700"/>
              <a:ext cx="65088" cy="587375"/>
            </a:xfrm>
            <a:custGeom>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32"/>
            <p:cNvSpPr/>
            <p:nvPr/>
          </p:nvSpPr>
          <p:spPr bwMode="auto">
            <a:xfrm>
              <a:off x="5262563" y="1292225"/>
              <a:ext cx="431800" cy="417513"/>
            </a:xfrm>
            <a:custGeom>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Freeform 33"/>
            <p:cNvSpPr/>
            <p:nvPr/>
          </p:nvSpPr>
          <p:spPr bwMode="auto">
            <a:xfrm>
              <a:off x="5907088" y="1292225"/>
              <a:ext cx="428625" cy="417513"/>
            </a:xfrm>
            <a:custGeom>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9" name="Freeform 34"/>
            <p:cNvSpPr/>
            <p:nvPr/>
          </p:nvSpPr>
          <p:spPr bwMode="auto">
            <a:xfrm>
              <a:off x="6546851" y="1292225"/>
              <a:ext cx="430213" cy="417513"/>
            </a:xfrm>
            <a:custGeom>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0" name="Freeform 35"/>
            <p:cNvSpPr/>
            <p:nvPr/>
          </p:nvSpPr>
          <p:spPr bwMode="auto">
            <a:xfrm>
              <a:off x="5611813" y="628650"/>
              <a:ext cx="1014413" cy="417513"/>
            </a:xfrm>
            <a:custGeom>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61" name="组合 660"/>
          <p:cNvGrpSpPr/>
          <p:nvPr/>
        </p:nvGrpSpPr>
        <p:grpSpPr>
          <a:xfrm>
            <a:off x="10223474" y="1478349"/>
            <a:ext cx="311984" cy="311662"/>
            <a:chOff x="7885113" y="400050"/>
            <a:chExt cx="1539876" cy="1538288"/>
          </a:xfrm>
          <a:solidFill>
            <a:srgbClr val="E7E6E6">
              <a:lumMod val="50000"/>
            </a:srgbClr>
          </a:solidFill>
        </p:grpSpPr>
        <p:sp>
          <p:nvSpPr>
            <p:cNvPr id="662" name="Freeform 36"/>
            <p:cNvSpPr/>
            <p:nvPr/>
          </p:nvSpPr>
          <p:spPr bwMode="auto">
            <a:xfrm>
              <a:off x="8434388" y="949325"/>
              <a:ext cx="441325" cy="439738"/>
            </a:xfrm>
            <a:custGeom>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3" name="Freeform 37"/>
            <p:cNvSpPr/>
            <p:nvPr/>
          </p:nvSpPr>
          <p:spPr bwMode="auto">
            <a:xfrm>
              <a:off x="8540751" y="400050"/>
              <a:ext cx="884238" cy="884238"/>
            </a:xfrm>
            <a:custGeom>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4" name="Freeform 38"/>
            <p:cNvSpPr/>
            <p:nvPr/>
          </p:nvSpPr>
          <p:spPr bwMode="auto">
            <a:xfrm>
              <a:off x="7885113" y="1055688"/>
              <a:ext cx="884238" cy="882650"/>
            </a:xfrm>
            <a:custGeom>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65" name="组合 664"/>
          <p:cNvGrpSpPr/>
          <p:nvPr/>
        </p:nvGrpSpPr>
        <p:grpSpPr>
          <a:xfrm>
            <a:off x="10719737" y="1478900"/>
            <a:ext cx="302014" cy="301691"/>
            <a:chOff x="10445751" y="423863"/>
            <a:chExt cx="1490663" cy="1489075"/>
          </a:xfrm>
          <a:solidFill>
            <a:srgbClr val="E7E6E6">
              <a:lumMod val="50000"/>
            </a:srgbClr>
          </a:solidFill>
        </p:grpSpPr>
        <p:sp>
          <p:nvSpPr>
            <p:cNvPr id="666" name="Freeform 39"/>
            <p:cNvSpPr>
              <a:spLocks noEditPoints="1"/>
            </p:cNvSpPr>
            <p:nvPr/>
          </p:nvSpPr>
          <p:spPr bwMode="auto">
            <a:xfrm>
              <a:off x="10445751" y="423863"/>
              <a:ext cx="1490663" cy="1489075"/>
            </a:xfrm>
            <a:custGeom>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7" name="Freeform 40"/>
            <p:cNvSpPr/>
            <p:nvPr/>
          </p:nvSpPr>
          <p:spPr bwMode="auto">
            <a:xfrm>
              <a:off x="11142663" y="587375"/>
              <a:ext cx="93663" cy="179388"/>
            </a:xfrm>
            <a:custGeom>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8" name="Freeform 41"/>
            <p:cNvSpPr/>
            <p:nvPr/>
          </p:nvSpPr>
          <p:spPr bwMode="auto">
            <a:xfrm>
              <a:off x="11142663" y="1571625"/>
              <a:ext cx="93663" cy="179388"/>
            </a:xfrm>
            <a:custGeom>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69" name="Freeform 42"/>
            <p:cNvSpPr/>
            <p:nvPr/>
          </p:nvSpPr>
          <p:spPr bwMode="auto">
            <a:xfrm>
              <a:off x="10607676" y="1122363"/>
              <a:ext cx="179388" cy="93663"/>
            </a:xfrm>
            <a:custGeom>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0" name="Freeform 43"/>
            <p:cNvSpPr/>
            <p:nvPr/>
          </p:nvSpPr>
          <p:spPr bwMode="auto">
            <a:xfrm>
              <a:off x="11591926" y="1122363"/>
              <a:ext cx="179388" cy="93663"/>
            </a:xfrm>
            <a:custGeom>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1" name="Freeform 44"/>
            <p:cNvSpPr>
              <a:spLocks noEditPoints="1"/>
            </p:cNvSpPr>
            <p:nvPr/>
          </p:nvSpPr>
          <p:spPr bwMode="auto">
            <a:xfrm>
              <a:off x="10652126" y="631825"/>
              <a:ext cx="1077913" cy="1074738"/>
            </a:xfrm>
            <a:custGeom>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72" name="组合 671"/>
          <p:cNvGrpSpPr/>
          <p:nvPr/>
        </p:nvGrpSpPr>
        <p:grpSpPr>
          <a:xfrm>
            <a:off x="8480679" y="2356632"/>
            <a:ext cx="328948" cy="296704"/>
            <a:chOff x="5321300" y="431800"/>
            <a:chExt cx="1603375" cy="1446213"/>
          </a:xfrm>
          <a:solidFill>
            <a:srgbClr val="E7E6E6">
              <a:lumMod val="50000"/>
            </a:srgbClr>
          </a:solidFill>
        </p:grpSpPr>
        <p:sp>
          <p:nvSpPr>
            <p:cNvPr id="673" name="Freeform 21"/>
            <p:cNvSpPr/>
            <p:nvPr/>
          </p:nvSpPr>
          <p:spPr bwMode="auto">
            <a:xfrm>
              <a:off x="5321300" y="1555750"/>
              <a:ext cx="1603375" cy="322263"/>
            </a:xfrm>
            <a:custGeom>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0">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4" name="Freeform 22"/>
            <p:cNvSpPr/>
            <p:nvPr/>
          </p:nvSpPr>
          <p:spPr bwMode="auto">
            <a:xfrm>
              <a:off x="6191250" y="431800"/>
              <a:ext cx="555625" cy="474663"/>
            </a:xfrm>
            <a:custGeom>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5" name="Freeform 23"/>
            <p:cNvSpPr>
              <a:spLocks noEditPoints="1"/>
            </p:cNvSpPr>
            <p:nvPr/>
          </p:nvSpPr>
          <p:spPr bwMode="auto">
            <a:xfrm>
              <a:off x="5440363" y="819150"/>
              <a:ext cx="1362075" cy="971550"/>
            </a:xfrm>
            <a:custGeom>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76" name="组合 675"/>
          <p:cNvGrpSpPr/>
          <p:nvPr/>
        </p:nvGrpSpPr>
        <p:grpSpPr>
          <a:xfrm>
            <a:off x="9320310" y="2338237"/>
            <a:ext cx="306181" cy="333492"/>
            <a:chOff x="6169025" y="6338888"/>
            <a:chExt cx="338138" cy="368300"/>
          </a:xfrm>
          <a:solidFill>
            <a:srgbClr val="E7E6E6">
              <a:lumMod val="50000"/>
            </a:srgbClr>
          </a:solidFill>
        </p:grpSpPr>
        <p:sp>
          <p:nvSpPr>
            <p:cNvPr id="677"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8" name="Freeform 6"/>
            <p:cNvSpPr/>
            <p:nvPr/>
          </p:nvSpPr>
          <p:spPr bwMode="auto">
            <a:xfrm>
              <a:off x="6262688" y="6435725"/>
              <a:ext cx="146050" cy="271463"/>
            </a:xfrm>
            <a:custGeom>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79"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0" name="Freeform 8"/>
            <p:cNvSpPr/>
            <p:nvPr/>
          </p:nvSpPr>
          <p:spPr bwMode="auto">
            <a:xfrm>
              <a:off x="6416675" y="6430963"/>
              <a:ext cx="90488" cy="227013"/>
            </a:xfrm>
            <a:custGeom>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1"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2" name="Freeform 10"/>
            <p:cNvSpPr/>
            <p:nvPr/>
          </p:nvSpPr>
          <p:spPr bwMode="auto">
            <a:xfrm>
              <a:off x="6169025" y="6430963"/>
              <a:ext cx="88900" cy="227013"/>
            </a:xfrm>
            <a:custGeom>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83" name="组合 682"/>
          <p:cNvGrpSpPr/>
          <p:nvPr/>
        </p:nvGrpSpPr>
        <p:grpSpPr>
          <a:xfrm>
            <a:off x="8962214" y="2324582"/>
            <a:ext cx="234308" cy="360803"/>
            <a:chOff x="10534650" y="6297613"/>
            <a:chExt cx="258763" cy="398462"/>
          </a:xfrm>
          <a:solidFill>
            <a:srgbClr val="E7E6E6">
              <a:lumMod val="50000"/>
            </a:srgbClr>
          </a:solidFill>
        </p:grpSpPr>
        <p:sp>
          <p:nvSpPr>
            <p:cNvPr id="684" name="Freeform 11"/>
            <p:cNvSpPr/>
            <p:nvPr/>
          </p:nvSpPr>
          <p:spPr bwMode="auto">
            <a:xfrm>
              <a:off x="10591800" y="6638925"/>
              <a:ext cx="146050" cy="57150"/>
            </a:xfrm>
            <a:custGeom>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5" name="Freeform 12"/>
            <p:cNvSpPr>
              <a:spLocks noEditPoints="1"/>
            </p:cNvSpPr>
            <p:nvPr/>
          </p:nvSpPr>
          <p:spPr bwMode="auto">
            <a:xfrm>
              <a:off x="10534650" y="6297613"/>
              <a:ext cx="258763" cy="295275"/>
            </a:xfrm>
            <a:custGeom>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6" name="Freeform 13"/>
            <p:cNvSpPr/>
            <p:nvPr/>
          </p:nvSpPr>
          <p:spPr bwMode="auto">
            <a:xfrm>
              <a:off x="10591800" y="6608763"/>
              <a:ext cx="146050" cy="19050"/>
            </a:xfrm>
            <a:custGeom>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87" name="组合 686"/>
          <p:cNvGrpSpPr/>
          <p:nvPr/>
        </p:nvGrpSpPr>
        <p:grpSpPr>
          <a:xfrm>
            <a:off x="10161689" y="2364112"/>
            <a:ext cx="435553" cy="281744"/>
            <a:chOff x="8375650" y="6343650"/>
            <a:chExt cx="481013" cy="311151"/>
          </a:xfrm>
          <a:solidFill>
            <a:srgbClr val="E7E6E6">
              <a:lumMod val="50000"/>
            </a:srgbClr>
          </a:solidFill>
        </p:grpSpPr>
        <p:sp>
          <p:nvSpPr>
            <p:cNvPr id="688" name="Freeform 26"/>
            <p:cNvSpPr/>
            <p:nvPr/>
          </p:nvSpPr>
          <p:spPr bwMode="auto">
            <a:xfrm>
              <a:off x="8375650" y="6405563"/>
              <a:ext cx="247650" cy="249238"/>
            </a:xfrm>
            <a:custGeom>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89" name="Freeform 27"/>
            <p:cNvSpPr>
              <a:spLocks noEditPoints="1"/>
            </p:cNvSpPr>
            <p:nvPr/>
          </p:nvSpPr>
          <p:spPr bwMode="auto">
            <a:xfrm>
              <a:off x="8499475" y="6343650"/>
              <a:ext cx="357188" cy="284163"/>
            </a:xfrm>
            <a:custGeom>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28"/>
            <p:cNvSpPr/>
            <p:nvPr/>
          </p:nvSpPr>
          <p:spPr bwMode="auto">
            <a:xfrm>
              <a:off x="8609013" y="6381750"/>
              <a:ext cx="123825" cy="192088"/>
            </a:xfrm>
            <a:custGeom>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1" name="组合 690"/>
          <p:cNvGrpSpPr/>
          <p:nvPr/>
        </p:nvGrpSpPr>
        <p:grpSpPr>
          <a:xfrm>
            <a:off x="9758505" y="2374427"/>
            <a:ext cx="337757" cy="261113"/>
            <a:chOff x="9175750" y="6338888"/>
            <a:chExt cx="412750" cy="319088"/>
          </a:xfrm>
          <a:solidFill>
            <a:srgbClr val="E7E6E6">
              <a:lumMod val="50000"/>
            </a:srgbClr>
          </a:solidFill>
        </p:grpSpPr>
        <p:sp>
          <p:nvSpPr>
            <p:cNvPr id="692" name="Freeform 51"/>
            <p:cNvSpPr>
              <a:spLocks noEditPoints="1"/>
            </p:cNvSpPr>
            <p:nvPr/>
          </p:nvSpPr>
          <p:spPr bwMode="auto">
            <a:xfrm>
              <a:off x="9175750" y="6338888"/>
              <a:ext cx="412750" cy="319088"/>
            </a:xfrm>
            <a:custGeom>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3"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4" name="组合 693"/>
          <p:cNvGrpSpPr/>
          <p:nvPr/>
        </p:nvGrpSpPr>
        <p:grpSpPr>
          <a:xfrm>
            <a:off x="10719571" y="2363222"/>
            <a:ext cx="302347" cy="283523"/>
            <a:chOff x="7629525" y="6324600"/>
            <a:chExt cx="407988" cy="382588"/>
          </a:xfrm>
          <a:solidFill>
            <a:srgbClr val="E7E6E6">
              <a:lumMod val="50000"/>
            </a:srgbClr>
          </a:solidFill>
        </p:grpSpPr>
        <p:grpSp>
          <p:nvGrpSpPr>
            <p:cNvPr id="695" name="组合 694"/>
            <p:cNvGrpSpPr/>
            <p:nvPr/>
          </p:nvGrpSpPr>
          <p:grpSpPr>
            <a:xfrm>
              <a:off x="7820025" y="6324600"/>
              <a:ext cx="217488" cy="382588"/>
              <a:chOff x="7820025" y="6324600"/>
              <a:chExt cx="217488" cy="382588"/>
            </a:xfrm>
            <a:grpFill/>
          </p:grpSpPr>
          <p:sp>
            <p:nvSpPr>
              <p:cNvPr id="698"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9" name="Freeform 62"/>
              <p:cNvSpPr/>
              <p:nvPr/>
            </p:nvSpPr>
            <p:spPr bwMode="auto">
              <a:xfrm>
                <a:off x="7820025" y="6408738"/>
                <a:ext cx="217488" cy="298450"/>
              </a:xfrm>
              <a:custGeom>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6" name="Freeform 63"/>
            <p:cNvSpPr/>
            <p:nvPr/>
          </p:nvSpPr>
          <p:spPr bwMode="auto">
            <a:xfrm>
              <a:off x="7629525" y="6411913"/>
              <a:ext cx="220663" cy="295275"/>
            </a:xfrm>
            <a:custGeom>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00" name="Freeform 45"/>
          <p:cNvSpPr>
            <a:spLocks noEditPoints="1"/>
          </p:cNvSpPr>
          <p:nvPr/>
        </p:nvSpPr>
        <p:spPr bwMode="auto">
          <a:xfrm>
            <a:off x="11213487" y="2348936"/>
            <a:ext cx="164408" cy="274374"/>
          </a:xfrm>
          <a:custGeom>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2"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1" name="Freeform 10"/>
          <p:cNvSpPr>
            <a:spLocks noEditPoints="1"/>
          </p:cNvSpPr>
          <p:nvPr/>
        </p:nvSpPr>
        <p:spPr bwMode="auto">
          <a:xfrm>
            <a:off x="11086319" y="1933648"/>
            <a:ext cx="418745" cy="264703"/>
          </a:xfrm>
          <a:custGeom>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2">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815" eaLnBrk="1" fontAlgn="auto" latinLnBrk="0" hangingPunct="1">
              <a:lnSpc>
                <a:spcPct val="100000"/>
              </a:lnSpc>
              <a:spcBef>
                <a:spcPct val="0"/>
              </a:spcBef>
              <a:spcAft>
                <a:spcPct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02" name="组合 701"/>
          <p:cNvGrpSpPr/>
          <p:nvPr/>
        </p:nvGrpSpPr>
        <p:grpSpPr>
          <a:xfrm>
            <a:off x="11167473" y="1436960"/>
            <a:ext cx="256437" cy="346103"/>
            <a:chOff x="10544485" y="4845124"/>
            <a:chExt cx="370834" cy="500500"/>
          </a:xfrm>
          <a:solidFill>
            <a:srgbClr val="E7E6E6">
              <a:lumMod val="50000"/>
            </a:srgbClr>
          </a:solidFill>
        </p:grpSpPr>
        <p:sp>
          <p:nvSpPr>
            <p:cNvPr id="703" name="Freeform 41"/>
            <p:cNvSpPr/>
            <p:nvPr/>
          </p:nvSpPr>
          <p:spPr bwMode="auto">
            <a:xfrm>
              <a:off x="10604483" y="4845124"/>
              <a:ext cx="310836" cy="403323"/>
            </a:xfrm>
            <a:custGeom>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4" name="Freeform 42"/>
            <p:cNvSpPr/>
            <p:nvPr/>
          </p:nvSpPr>
          <p:spPr bwMode="auto">
            <a:xfrm>
              <a:off x="10544485" y="5056525"/>
              <a:ext cx="178886" cy="289099"/>
            </a:xfrm>
            <a:custGeom>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705" name="Freeform 6"/>
          <p:cNvSpPr>
            <a:spLocks noEditPoints="1"/>
          </p:cNvSpPr>
          <p:nvPr/>
        </p:nvSpPr>
        <p:spPr bwMode="auto">
          <a:xfrm>
            <a:off x="3269989" y="1963335"/>
            <a:ext cx="387599" cy="278190"/>
          </a:xfrm>
          <a:custGeom>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6" name="Freeform 58"/>
          <p:cNvSpPr>
            <a:spLocks noEditPoints="1"/>
          </p:cNvSpPr>
          <p:nvPr/>
        </p:nvSpPr>
        <p:spPr bwMode="auto">
          <a:xfrm>
            <a:off x="3294716" y="2320855"/>
            <a:ext cx="301476" cy="390628"/>
          </a:xfrm>
          <a:custGeom>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7" name="Freeform 29"/>
          <p:cNvSpPr>
            <a:spLocks noEditPoints="1"/>
          </p:cNvSpPr>
          <p:nvPr/>
        </p:nvSpPr>
        <p:spPr bwMode="auto">
          <a:xfrm>
            <a:off x="1497759" y="1084219"/>
            <a:ext cx="408579" cy="242297"/>
          </a:xfrm>
          <a:custGeom>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96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cxnSp>
        <p:nvCxnSpPr>
          <p:cNvPr id="708" name="直接连接符 707"/>
          <p:cNvCxnSpPr/>
          <p:nvPr/>
        </p:nvCxnSpPr>
        <p:spPr>
          <a:xfrm>
            <a:off x="9244516" y="479023"/>
            <a:ext cx="2417301" cy="0"/>
          </a:xfrm>
          <a:prstGeom prst="line">
            <a:avLst/>
          </a:prstGeom>
          <a:noFill/>
          <a:ln w="12700" cap="flat" cmpd="sng" algn="ctr">
            <a:solidFill>
              <a:srgbClr val="0C0C0C">
                <a:lumMod val="75000"/>
                <a:lumOff val="25000"/>
              </a:srgbClr>
            </a:solidFill>
            <a:prstDash val="dash"/>
          </a:ln>
          <a:effectLst/>
        </p:spPr>
      </p:cxnSp>
      <p:cxnSp>
        <p:nvCxnSpPr>
          <p:cNvPr id="709" name="直接连接符 708"/>
          <p:cNvCxnSpPr/>
          <p:nvPr/>
        </p:nvCxnSpPr>
        <p:spPr>
          <a:xfrm>
            <a:off x="561840" y="47902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mc:Choice xmlns:p14="http://schemas.microsoft.com/office/powerpoint/2010/main" Requires="p14">
      <p:transition spd="slow" advClick="0" advTm="2000" p14:dur="2000"/>
    </mc:Choice>
    <mc:Fallback>
      <p:transition spd="slow" advClick="0" advTm="2000"/>
    </mc:Fallback>
  </mc:AlternateConten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738" y="222393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lstStyle/>
          <a:p>
            <a:r>
              <a:rPr lang="zh-CN" altLang="en-US" sz="1055"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a:solidFill>
                  <a:srgbClr val="4A452A"/>
                </a:solidFill>
                <a:latin typeface="微软雅黑" panose="020b0503020204020204" pitchFamily="34" charset="-122"/>
                <a:ea typeface="微软雅黑" panose="020b0503020204020204" pitchFamily="34" charset="-122"/>
              </a:rPr>
              <a:t>/</a:t>
            </a:r>
            <a:r>
              <a:rPr lang="zh-CN" altLang="en-US" sz="1055"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텍스트 개체 틀 4"/>
          <p:cNvSpPr>
            <a:spLocks noGrp="1"/>
          </p:cNvSpPr>
          <p:nvPr>
            <p:ph type="body" sz="quarter" idx="10"/>
          </p:nvPr>
        </p:nvSpPr>
        <p:spPr>
          <a:xfrm flipH="1">
            <a:off x="2808648" y="3525011"/>
            <a:ext cx="7104789" cy="443198"/>
          </a:xfrm>
        </p:spPr>
        <p:txBody>
          <a:bodyPr/>
          <a:lstStyle/>
          <a:p>
            <a:r>
              <a:rPr lang="zh-CN" altLang="en-US" smtClean="0">
                <a:solidFill>
                  <a:schemeClr val="tx1">
                    <a:lumMod val="85000"/>
                    <a:lumOff val="15000"/>
                  </a:schemeClr>
                </a:solidFill>
              </a:rPr>
              <a:t>相关段落标题文字输入</a:t>
            </a:r>
            <a:endParaRPr lang="ko-KR" altLang="en-US">
              <a:solidFill>
                <a:schemeClr val="tx1">
                  <a:lumMod val="85000"/>
                  <a:lumOff val="15000"/>
                </a:schemeClr>
              </a:solidFill>
            </a:endParaRPr>
          </a:p>
        </p:txBody>
      </p:sp>
      <p:sp>
        <p:nvSpPr>
          <p:cNvPr id="3" name="텍스트 개체 틀 5"/>
          <p:cNvSpPr>
            <a:spLocks noGrp="1"/>
          </p:cNvSpPr>
          <p:nvPr>
            <p:ph type="body" sz="quarter" idx="13"/>
          </p:nvPr>
        </p:nvSpPr>
        <p:spPr>
          <a:xfrm flipH="1">
            <a:off x="2808648" y="4087901"/>
            <a:ext cx="1775184" cy="193899"/>
          </a:xfrm>
        </p:spPr>
        <p:txBody>
          <a:body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4" name="텍스트 개체 틀 6"/>
          <p:cNvSpPr>
            <a:spLocks noGrp="1"/>
          </p:cNvSpPr>
          <p:nvPr>
            <p:ph type="body" sz="quarter" idx="14"/>
          </p:nvPr>
        </p:nvSpPr>
        <p:spPr>
          <a:xfrm flipH="1">
            <a:off x="2781160" y="2023615"/>
            <a:ext cx="2208245" cy="1592744"/>
          </a:xfrm>
        </p:spPr>
        <p:txBody>
          <a:bodyPr/>
          <a:lstStyle/>
          <a:p>
            <a:r>
              <a:rPr lang="en-US" altLang="ko-KR" sz="11500">
                <a:ln w="31750">
                  <a:noFill/>
                </a:ln>
                <a:solidFill>
                  <a:schemeClr val="tx1">
                    <a:lumMod val="85000"/>
                    <a:lumOff val="15000"/>
                  </a:schemeClr>
                </a:solidFill>
                <a:latin typeface="+mj-ea"/>
                <a:ea typeface="+mj-ea"/>
              </a:rPr>
              <a:t>01</a:t>
            </a:r>
            <a:endParaRPr lang="ko-KR" altLang="en-US" sz="11500">
              <a:ln w="31750">
                <a:noFill/>
              </a:ln>
              <a:solidFill>
                <a:schemeClr val="tx1">
                  <a:lumMod val="85000"/>
                  <a:lumOff val="15000"/>
                </a:schemeClr>
              </a:solidFill>
              <a:latin typeface="+mj-ea"/>
              <a:ea typeface="+mj-ea"/>
            </a:endParaRPr>
          </a:p>
        </p:txBody>
      </p:sp>
      <p:cxnSp>
        <p:nvCxnSpPr>
          <p:cNvPr id="7" name="직선 연결선 6"/>
          <p:cNvCxnSpPr/>
          <p:nvPr/>
        </p:nvCxnSpPr>
        <p:spPr>
          <a:xfrm>
            <a:off x="2808649" y="3356992"/>
            <a:ext cx="40074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텍스트 개체 틀 5"/>
          <p:cNvSpPr txBox="1"/>
          <p:nvPr/>
        </p:nvSpPr>
        <p:spPr>
          <a:xfrm flipH="1">
            <a:off x="4585689" y="4087901"/>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0" name="텍스트 개체 틀 5"/>
          <p:cNvSpPr txBox="1"/>
          <p:nvPr/>
        </p:nvSpPr>
        <p:spPr>
          <a:xfrm flipH="1">
            <a:off x="2808648"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smtClean="0">
                <a:solidFill>
                  <a:schemeClr val="tx1">
                    <a:lumMod val="85000"/>
                    <a:lumOff val="15000"/>
                  </a:schemeClr>
                </a:solidFill>
              </a:rPr>
              <a:t>关键字输入</a:t>
            </a:r>
            <a:endParaRPr lang="ko-KR" altLang="en-US" sz="1400" b="0">
              <a:solidFill>
                <a:schemeClr val="tx1">
                  <a:lumMod val="85000"/>
                  <a:lumOff val="15000"/>
                </a:schemeClr>
              </a:solidFill>
            </a:endParaRPr>
          </a:p>
        </p:txBody>
      </p:sp>
      <p:sp>
        <p:nvSpPr>
          <p:cNvPr id="11" name="텍스트 개체 틀 5"/>
          <p:cNvSpPr txBox="1"/>
          <p:nvPr/>
        </p:nvSpPr>
        <p:spPr>
          <a:xfrm flipH="1">
            <a:off x="4585689" y="4431537"/>
            <a:ext cx="1775184" cy="193899"/>
          </a:xfrm>
          <a:prstGeom prst="rect">
            <a:avLst/>
          </a:prstGeom>
        </p:spPr>
        <p:txBody>
          <a:bodyPr wrap="square" lIns="0" tIns="0" rIns="0" bIns="0">
            <a:spAutoFit/>
          </a:bodyPr>
          <a:lstStyle>
            <a:lvl1pPr marL="0" indent="0" algn="l" defTabSz="1219200" rtl="0" eaLnBrk="1" latinLnBrk="1" hangingPunct="1">
              <a:lnSpc>
                <a:spcPct val="90000"/>
              </a:lnSpc>
              <a:spcBef>
                <a:spcPct val="20000"/>
              </a:spcBef>
              <a:buFont typeface="Arial" panose="020b0604020202020204" pitchFamily="34" charset="0"/>
              <a:buNone/>
              <a:defRPr sz="1865" b="1" kern="1200" baseline="0">
                <a:solidFill>
                  <a:schemeClr val="tx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400" b="0">
                <a:solidFill>
                  <a:schemeClr val="tx1">
                    <a:lumMod val="85000"/>
                    <a:lumOff val="15000"/>
                  </a:schemeClr>
                </a:solidFill>
              </a:rPr>
              <a:t>关键字输入</a:t>
            </a:r>
            <a:endParaRPr lang="ko-KR" altLang="en-US" sz="1400" b="0">
              <a:solidFill>
                <a:schemeClr val="tx1">
                  <a:lumMod val="85000"/>
                  <a:lumOff val="15000"/>
                </a:schemeClr>
              </a:solidFill>
            </a:endParaRPr>
          </a:p>
        </p:txBody>
      </p:sp>
      <p:pic>
        <p:nvPicPr>
          <p:cNvPr id="12" name="그림 2"/>
          <p:cNvPicPr>
            <a:picLocks noChangeAspect="1"/>
          </p:cNvPicPr>
          <p:nvPr/>
        </p:nvPicPr>
        <p:blipFill>
          <a:blip r:embed="rId3">
            <a:extLst>
              <a:ext uri="{28A0092B-C50C-407E-A947-70E740481C1C}">
                <a14:useLocalDpi xmlns:a14="http://schemas.microsoft.com/office/drawing/2010/main" val="0"/>
              </a:ext>
            </a:extLst>
          </a:blip>
          <a:srcRect l="14304" t="12726" r="72817" b="1656"/>
          <a:stretch>
            <a:fillRect/>
          </a:stretch>
        </p:blipFill>
        <p:spPr>
          <a:xfrm rot="698491" flipV="1">
            <a:off x="8820253" y="1905125"/>
            <a:ext cx="1266800" cy="4737187"/>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9" grpId="0"/>
      <p:bldP spid="10" grpId="0"/>
      <p:bldP spid="1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그림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113" t="11984" r="5113" b="6358"/>
          <a:stretch>
            <a:fillRect/>
          </a:stretch>
        </p:blipFill>
        <p:spPr>
          <a:xfrm>
            <a:off x="2242459" y="1567688"/>
            <a:ext cx="7504869" cy="5119768"/>
          </a:xfrm>
          <a:prstGeom prst="rect">
            <a:avLst/>
          </a:prstGeom>
        </p:spPr>
      </p:pic>
      <p:pic>
        <p:nvPicPr>
          <p:cNvPr id="9" name="그림 8"/>
          <p:cNvPicPr>
            <a:picLocks noChangeAspect="1"/>
          </p:cNvPicPr>
          <p:nvPr/>
        </p:nvPicPr>
        <p:blipFill>
          <a:blip r:embed="rId5">
            <a:extLst>
              <a:ext uri="{28A0092B-C50C-407E-A947-70E740481C1C}">
                <a14:useLocalDpi xmlns:a14="http://schemas.microsoft.com/office/drawing/2010/main" val="0"/>
              </a:ext>
            </a:extLst>
          </a:blip>
          <a:srcRect l="14304" t="12726" r="72817" b="1656"/>
          <a:stretch>
            <a:fillRect/>
          </a:stretch>
        </p:blipFill>
        <p:spPr>
          <a:xfrm rot="698491" flipV="1">
            <a:off x="8788822" y="1700016"/>
            <a:ext cx="1442038" cy="5392494"/>
          </a:xfrm>
          <a:prstGeom prst="rect">
            <a:avLst/>
          </a:prstGeom>
        </p:spPr>
      </p:pic>
      <p:sp>
        <p:nvSpPr>
          <p:cNvPr id="10" name="Rectangle 3"/>
          <p:cNvSpPr txBox="1">
            <a:spLocks noChangeArrowheads="1"/>
          </p:cNvSpPr>
          <p:nvPr/>
        </p:nvSpPr>
        <p:spPr bwMode="auto">
          <a:xfrm>
            <a:off x="4475574" y="3747109"/>
            <a:ext cx="3549535" cy="1200329"/>
          </a:xfrm>
          <a:prstGeom prst="rect">
            <a:avLst/>
          </a:prstGeom>
          <a:noFill/>
        </p:spPr>
        <p:txBody>
          <a:bodyPr wrap="square" lIns="0" tIns="0" rIns="0" bIns="0">
            <a:spAutoFit/>
          </a:bodyPr>
          <a:lstStyle>
            <a:lvl1pPr algn="ctr">
              <a:spcBef>
                <a:spcPct val="0"/>
              </a:spcBef>
              <a:buNone/>
              <a:defRPr lang="ko-KR" altLang="en-US" sz="4400" b="1" baseline="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lnSpc>
                <a:spcPct val="130000"/>
              </a:lnSpc>
            </a:pPr>
            <a:r>
              <a:rPr lang="zh-CN" altLang="en-US" sz="1200" b="0">
                <a:solidFill>
                  <a:schemeClr val="tx1">
                    <a:lumMod val="85000"/>
                    <a:lumOff val="15000"/>
                  </a:schemeClr>
                </a:solidFill>
                <a:effectLst/>
                <a:latin typeface="+mj-ea"/>
                <a:ea typeface="+mj-ea"/>
                <a:sym typeface="微软雅黑" panose="020b0503020204020204"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200" b="0">
              <a:solidFill>
                <a:schemeClr val="tx1">
                  <a:lumMod val="85000"/>
                  <a:lumOff val="15000"/>
                </a:schemeClr>
              </a:solidFill>
              <a:effectLst/>
              <a:latin typeface="+mj-ea"/>
              <a:ea typeface="+mj-ea"/>
              <a:sym typeface="微软雅黑" panose="020b0503020204020204" pitchFamily="34" charset="-122"/>
            </a:endParaRPr>
          </a:p>
        </p:txBody>
      </p:sp>
      <p:sp>
        <p:nvSpPr>
          <p:cNvPr id="11" name="Rectangle 3"/>
          <p:cNvSpPr txBox="1">
            <a:spLocks noChangeArrowheads="1"/>
          </p:cNvSpPr>
          <p:nvPr/>
        </p:nvSpPr>
        <p:spPr bwMode="auto">
          <a:xfrm>
            <a:off x="4475572" y="2775008"/>
            <a:ext cx="3549536" cy="430887"/>
          </a:xfrm>
          <a:prstGeom prst="rect">
            <a:avLst/>
          </a:prstGeom>
          <a:noFill/>
        </p:spPr>
        <p:txBody>
          <a:bodyPr wrap="square" lIns="0" tIns="0" rIns="0" bIns="0">
            <a:spAutoFit/>
          </a:bodyPr>
          <a:lstStyle>
            <a:lvl1pPr algn="ctr">
              <a:spcBef>
                <a:spcPct val="0"/>
              </a:spcBef>
              <a:buNone/>
              <a:defRPr lang="ko-KR" altLang="en-US" sz="4400" b="1" baseline="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zh-CN" altLang="en-US" sz="2800" smtClean="0">
                <a:solidFill>
                  <a:schemeClr val="tx1">
                    <a:lumMod val="85000"/>
                    <a:lumOff val="15000"/>
                  </a:schemeClr>
                </a:solidFill>
                <a:effectLst/>
              </a:rPr>
              <a:t>输入相关标题</a:t>
            </a:r>
            <a:endParaRPr lang="en-US" altLang="ko-KR" sz="2800">
              <a:solidFill>
                <a:schemeClr val="tx1">
                  <a:lumMod val="85000"/>
                  <a:lumOff val="15000"/>
                </a:schemeClr>
              </a:solidFill>
              <a:effectLst/>
            </a:endParaRPr>
          </a:p>
        </p:txBody>
      </p:sp>
      <p:cxnSp>
        <p:nvCxnSpPr>
          <p:cNvPr id="12" name="직선 연결선 11"/>
          <p:cNvCxnSpPr/>
          <p:nvPr/>
        </p:nvCxnSpPr>
        <p:spPr>
          <a:xfrm>
            <a:off x="4475573" y="3394897"/>
            <a:ext cx="3540844"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3381197" y="2462864"/>
            <a:ext cx="698009" cy="2631408"/>
            <a:chOff x="3381197" y="2462864"/>
            <a:chExt cx="698009" cy="2631408"/>
          </a:xfrm>
        </p:grpSpPr>
        <p:cxnSp>
          <p:nvCxnSpPr>
            <p:cNvPr id="13" name="직선 연결선 12"/>
            <p:cNvCxnSpPr/>
            <p:nvPr/>
          </p:nvCxnSpPr>
          <p:spPr>
            <a:xfrm flipH="1" flipV="1">
              <a:off x="3730201" y="2996538"/>
              <a:ext cx="0" cy="1588295"/>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4" name="그룹 13"/>
            <p:cNvGrpSpPr/>
            <p:nvPr/>
          </p:nvGrpSpPr>
          <p:grpSpPr>
            <a:xfrm>
              <a:off x="3381197" y="2462864"/>
              <a:ext cx="698009" cy="2631408"/>
              <a:chOff x="2289975" y="2339875"/>
              <a:chExt cx="862800" cy="3252643"/>
            </a:xfrm>
          </p:grpSpPr>
          <p:grpSp>
            <p:nvGrpSpPr>
              <p:cNvPr id="15" name="그룹 14"/>
              <p:cNvGrpSpPr/>
              <p:nvPr/>
            </p:nvGrpSpPr>
            <p:grpSpPr>
              <a:xfrm>
                <a:off x="2289975" y="4729720"/>
                <a:ext cx="862800" cy="862798"/>
                <a:chOff x="6084168" y="2270293"/>
                <a:chExt cx="829457" cy="829456"/>
              </a:xfrm>
            </p:grpSpPr>
            <p:sp>
              <p:nvSpPr>
                <p:cNvPr id="22" name="타원 21"/>
                <p:cNvSpPr/>
                <p:nvPr/>
              </p:nvSpPr>
              <p:spPr>
                <a:xfrm>
                  <a:off x="6084168" y="2270293"/>
                  <a:ext cx="829457" cy="829456"/>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3" name="Freeform 6"/>
                <p:cNvSpPr>
                  <a:spLocks noEditPoints="1"/>
                </p:cNvSpPr>
                <p:nvPr/>
              </p:nvSpPr>
              <p:spPr bwMode="auto">
                <a:xfrm>
                  <a:off x="6278889" y="2465577"/>
                  <a:ext cx="440014" cy="438888"/>
                </a:xfrm>
                <a:custGeom>
                  <a:gdLst>
                    <a:gd name="T0" fmla="*/ 653 w 1173"/>
                    <a:gd name="T1" fmla="*/ 859 h 1170"/>
                    <a:gd name="T2" fmla="*/ 698 w 1173"/>
                    <a:gd name="T3" fmla="*/ 811 h 1170"/>
                    <a:gd name="T4" fmla="*/ 811 w 1173"/>
                    <a:gd name="T5" fmla="*/ 693 h 1170"/>
                    <a:gd name="T6" fmla="*/ 930 w 1173"/>
                    <a:gd name="T7" fmla="*/ 475 h 1170"/>
                    <a:gd name="T8" fmla="*/ 906 w 1173"/>
                    <a:gd name="T9" fmla="*/ 293 h 1170"/>
                    <a:gd name="T10" fmla="*/ 794 w 1173"/>
                    <a:gd name="T11" fmla="*/ 151 h 1170"/>
                    <a:gd name="T12" fmla="*/ 622 w 1173"/>
                    <a:gd name="T13" fmla="*/ 85 h 1170"/>
                    <a:gd name="T14" fmla="*/ 452 w 1173"/>
                    <a:gd name="T15" fmla="*/ 110 h 1170"/>
                    <a:gd name="T16" fmla="*/ 309 w 1173"/>
                    <a:gd name="T17" fmla="*/ 222 h 1170"/>
                    <a:gd name="T18" fmla="*/ 242 w 1173"/>
                    <a:gd name="T19" fmla="*/ 393 h 1170"/>
                    <a:gd name="T20" fmla="*/ 289 w 1173"/>
                    <a:gd name="T21" fmla="*/ 605 h 1170"/>
                    <a:gd name="T22" fmla="*/ 444 w 1173"/>
                    <a:gd name="T23" fmla="*/ 750 h 1170"/>
                    <a:gd name="T24" fmla="*/ 660 w 1173"/>
                    <a:gd name="T25" fmla="*/ 1142 h 1170"/>
                    <a:gd name="T26" fmla="*/ 535 w 1173"/>
                    <a:gd name="T27" fmla="*/ 1162 h 1170"/>
                    <a:gd name="T28" fmla="*/ 449 w 1173"/>
                    <a:gd name="T29" fmla="*/ 1117 h 1170"/>
                    <a:gd name="T30" fmla="*/ 396 w 1173"/>
                    <a:gd name="T31" fmla="*/ 1046 h 1170"/>
                    <a:gd name="T32" fmla="*/ 310 w 1173"/>
                    <a:gd name="T33" fmla="*/ 756 h 1170"/>
                    <a:gd name="T34" fmla="*/ 162 w 1173"/>
                    <a:gd name="T35" fmla="*/ 486 h 1170"/>
                    <a:gd name="T36" fmla="*/ 192 w 1173"/>
                    <a:gd name="T37" fmla="*/ 262 h 1170"/>
                    <a:gd name="T38" fmla="*/ 331 w 1173"/>
                    <a:gd name="T39" fmla="*/ 86 h 1170"/>
                    <a:gd name="T40" fmla="*/ 543 w 1173"/>
                    <a:gd name="T41" fmla="*/ 3 h 1170"/>
                    <a:gd name="T42" fmla="*/ 753 w 1173"/>
                    <a:gd name="T43" fmla="*/ 34 h 1170"/>
                    <a:gd name="T44" fmla="*/ 930 w 1173"/>
                    <a:gd name="T45" fmla="*/ 173 h 1170"/>
                    <a:gd name="T46" fmla="*/ 1013 w 1173"/>
                    <a:gd name="T47" fmla="*/ 385 h 1170"/>
                    <a:gd name="T48" fmla="*/ 955 w 1173"/>
                    <a:gd name="T49" fmla="*/ 647 h 1170"/>
                    <a:gd name="T50" fmla="*/ 782 w 1173"/>
                    <a:gd name="T51" fmla="*/ 815 h 1170"/>
                    <a:gd name="T52" fmla="*/ 759 w 1173"/>
                    <a:gd name="T53" fmla="*/ 1092 h 1170"/>
                    <a:gd name="T54" fmla="*/ 668 w 1173"/>
                    <a:gd name="T55" fmla="*/ 1124 h 1170"/>
                    <a:gd name="T56" fmla="*/ 995 w 1173"/>
                    <a:gd name="T57" fmla="*/ 660 h 1170"/>
                    <a:gd name="T58" fmla="*/ 1090 w 1173"/>
                    <a:gd name="T59" fmla="*/ 684 h 1170"/>
                    <a:gd name="T60" fmla="*/ 1083 w 1173"/>
                    <a:gd name="T61" fmla="*/ 728 h 1170"/>
                    <a:gd name="T62" fmla="*/ 1021 w 1173"/>
                    <a:gd name="T63" fmla="*/ 202 h 1170"/>
                    <a:gd name="T64" fmla="*/ 992 w 1173"/>
                    <a:gd name="T65" fmla="*/ 168 h 1170"/>
                    <a:gd name="T66" fmla="*/ 1083 w 1173"/>
                    <a:gd name="T67" fmla="*/ 120 h 1170"/>
                    <a:gd name="T68" fmla="*/ 1090 w 1173"/>
                    <a:gd name="T69" fmla="*/ 166 h 1170"/>
                    <a:gd name="T70" fmla="*/ 1060 w 1173"/>
                    <a:gd name="T71" fmla="*/ 435 h 1170"/>
                    <a:gd name="T72" fmla="*/ 1085 w 1173"/>
                    <a:gd name="T73" fmla="*/ 397 h 1170"/>
                    <a:gd name="T74" fmla="*/ 1173 w 1173"/>
                    <a:gd name="T75" fmla="*/ 425 h 1170"/>
                    <a:gd name="T76" fmla="*/ 169 w 1173"/>
                    <a:gd name="T77" fmla="*/ 152 h 1170"/>
                    <a:gd name="T78" fmla="*/ 176 w 1173"/>
                    <a:gd name="T79" fmla="*/ 193 h 1170"/>
                    <a:gd name="T80" fmla="*/ 81 w 1173"/>
                    <a:gd name="T81" fmla="*/ 161 h 1170"/>
                    <a:gd name="T82" fmla="*/ 96 w 1173"/>
                    <a:gd name="T83" fmla="*/ 119 h 1170"/>
                    <a:gd name="T84" fmla="*/ 157 w 1173"/>
                    <a:gd name="T85" fmla="*/ 646 h 1170"/>
                    <a:gd name="T86" fmla="*/ 180 w 1173"/>
                    <a:gd name="T87" fmla="*/ 686 h 1170"/>
                    <a:gd name="T88" fmla="*/ 86 w 1173"/>
                    <a:gd name="T89" fmla="*/ 726 h 1170"/>
                    <a:gd name="T90" fmla="*/ 89 w 1173"/>
                    <a:gd name="T91" fmla="*/ 680 h 1170"/>
                    <a:gd name="T92" fmla="*/ 115 w 1173"/>
                    <a:gd name="T93" fmla="*/ 419 h 1170"/>
                    <a:gd name="T94" fmla="*/ 27 w 1173"/>
                    <a:gd name="T95" fmla="*/ 452 h 1170"/>
                    <a:gd name="T96" fmla="*/ 1 w 1173"/>
                    <a:gd name="T97" fmla="*/ 419 h 1170"/>
                    <a:gd name="T98" fmla="*/ 381 w 1173"/>
                    <a:gd name="T99" fmla="*/ 303 h 1170"/>
                    <a:gd name="T100" fmla="*/ 410 w 1173"/>
                    <a:gd name="T101" fmla="*/ 268 h 1170"/>
                    <a:gd name="T102" fmla="*/ 507 w 1173"/>
                    <a:gd name="T103" fmla="*/ 323 h 1170"/>
                    <a:gd name="T104" fmla="*/ 572 w 1173"/>
                    <a:gd name="T105" fmla="*/ 252 h 1170"/>
                    <a:gd name="T106" fmla="*/ 614 w 1173"/>
                    <a:gd name="T107" fmla="*/ 270 h 1170"/>
                    <a:gd name="T108" fmla="*/ 741 w 1173"/>
                    <a:gd name="T109" fmla="*/ 288 h 1170"/>
                    <a:gd name="T110" fmla="*/ 779 w 1173"/>
                    <a:gd name="T111" fmla="*/ 271 h 1170"/>
                    <a:gd name="T112" fmla="*/ 687 w 1173"/>
                    <a:gd name="T113" fmla="*/ 656 h 1170"/>
                    <a:gd name="T114" fmla="*/ 643 w 1173"/>
                    <a:gd name="T115" fmla="*/ 652 h 1170"/>
                    <a:gd name="T116" fmla="*/ 636 w 1173"/>
                    <a:gd name="T117" fmla="*/ 373 h 1170"/>
                    <a:gd name="T118" fmla="*/ 587 w 1173"/>
                    <a:gd name="T119" fmla="*/ 466 h 1170"/>
                    <a:gd name="T120" fmla="*/ 559 w 1173"/>
                    <a:gd name="T121" fmla="*/ 371 h 1170"/>
                    <a:gd name="T122" fmla="*/ 534 w 1173"/>
                    <a:gd name="T123" fmla="*/ 643 h 1170"/>
                    <a:gd name="T124" fmla="*/ 494 w 1173"/>
                    <a:gd name="T125" fmla="*/ 663 h 11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1170">
                      <a:moveTo>
                        <a:pt x="477" y="826"/>
                      </a:moveTo>
                      <a:lnTo>
                        <a:pt x="477" y="826"/>
                      </a:lnTo>
                      <a:lnTo>
                        <a:pt x="479" y="833"/>
                      </a:lnTo>
                      <a:lnTo>
                        <a:pt x="483" y="840"/>
                      </a:lnTo>
                      <a:lnTo>
                        <a:pt x="487" y="846"/>
                      </a:lnTo>
                      <a:lnTo>
                        <a:pt x="493" y="850"/>
                      </a:lnTo>
                      <a:lnTo>
                        <a:pt x="499" y="854"/>
                      </a:lnTo>
                      <a:lnTo>
                        <a:pt x="506" y="857"/>
                      </a:lnTo>
                      <a:lnTo>
                        <a:pt x="514" y="859"/>
                      </a:lnTo>
                      <a:lnTo>
                        <a:pt x="522" y="859"/>
                      </a:lnTo>
                      <a:lnTo>
                        <a:pt x="653" y="859"/>
                      </a:lnTo>
                      <a:lnTo>
                        <a:pt x="653" y="859"/>
                      </a:lnTo>
                      <a:lnTo>
                        <a:pt x="660" y="859"/>
                      </a:lnTo>
                      <a:lnTo>
                        <a:pt x="668" y="857"/>
                      </a:lnTo>
                      <a:lnTo>
                        <a:pt x="674" y="854"/>
                      </a:lnTo>
                      <a:lnTo>
                        <a:pt x="681" y="850"/>
                      </a:lnTo>
                      <a:lnTo>
                        <a:pt x="687" y="846"/>
                      </a:lnTo>
                      <a:lnTo>
                        <a:pt x="692" y="840"/>
                      </a:lnTo>
                      <a:lnTo>
                        <a:pt x="695" y="833"/>
                      </a:lnTo>
                      <a:lnTo>
                        <a:pt x="696" y="826"/>
                      </a:lnTo>
                      <a:lnTo>
                        <a:pt x="696" y="826"/>
                      </a:lnTo>
                      <a:lnTo>
                        <a:pt x="698" y="811"/>
                      </a:lnTo>
                      <a:lnTo>
                        <a:pt x="702" y="798"/>
                      </a:lnTo>
                      <a:lnTo>
                        <a:pt x="706" y="784"/>
                      </a:lnTo>
                      <a:lnTo>
                        <a:pt x="713" y="771"/>
                      </a:lnTo>
                      <a:lnTo>
                        <a:pt x="721" y="760"/>
                      </a:lnTo>
                      <a:lnTo>
                        <a:pt x="730" y="750"/>
                      </a:lnTo>
                      <a:lnTo>
                        <a:pt x="741" y="741"/>
                      </a:lnTo>
                      <a:lnTo>
                        <a:pt x="753" y="733"/>
                      </a:lnTo>
                      <a:lnTo>
                        <a:pt x="753" y="733"/>
                      </a:lnTo>
                      <a:lnTo>
                        <a:pt x="774" y="720"/>
                      </a:lnTo>
                      <a:lnTo>
                        <a:pt x="793" y="708"/>
                      </a:lnTo>
                      <a:lnTo>
                        <a:pt x="811" y="693"/>
                      </a:lnTo>
                      <a:lnTo>
                        <a:pt x="829" y="677"/>
                      </a:lnTo>
                      <a:lnTo>
                        <a:pt x="845" y="661"/>
                      </a:lnTo>
                      <a:lnTo>
                        <a:pt x="859" y="643"/>
                      </a:lnTo>
                      <a:lnTo>
                        <a:pt x="872" y="624"/>
                      </a:lnTo>
                      <a:lnTo>
                        <a:pt x="884" y="605"/>
                      </a:lnTo>
                      <a:lnTo>
                        <a:pt x="896" y="586"/>
                      </a:lnTo>
                      <a:lnTo>
                        <a:pt x="905" y="564"/>
                      </a:lnTo>
                      <a:lnTo>
                        <a:pt x="914" y="543"/>
                      </a:lnTo>
                      <a:lnTo>
                        <a:pt x="921" y="520"/>
                      </a:lnTo>
                      <a:lnTo>
                        <a:pt x="926" y="499"/>
                      </a:lnTo>
                      <a:lnTo>
                        <a:pt x="930" y="475"/>
                      </a:lnTo>
                      <a:lnTo>
                        <a:pt x="932" y="452"/>
                      </a:lnTo>
                      <a:lnTo>
                        <a:pt x="934" y="428"/>
                      </a:lnTo>
                      <a:lnTo>
                        <a:pt x="934" y="428"/>
                      </a:lnTo>
                      <a:lnTo>
                        <a:pt x="932" y="411"/>
                      </a:lnTo>
                      <a:lnTo>
                        <a:pt x="931" y="393"/>
                      </a:lnTo>
                      <a:lnTo>
                        <a:pt x="929" y="376"/>
                      </a:lnTo>
                      <a:lnTo>
                        <a:pt x="926" y="358"/>
                      </a:lnTo>
                      <a:lnTo>
                        <a:pt x="922" y="343"/>
                      </a:lnTo>
                      <a:lnTo>
                        <a:pt x="918" y="325"/>
                      </a:lnTo>
                      <a:lnTo>
                        <a:pt x="912" y="309"/>
                      </a:lnTo>
                      <a:lnTo>
                        <a:pt x="906" y="293"/>
                      </a:lnTo>
                      <a:lnTo>
                        <a:pt x="899" y="279"/>
                      </a:lnTo>
                      <a:lnTo>
                        <a:pt x="891" y="264"/>
                      </a:lnTo>
                      <a:lnTo>
                        <a:pt x="883" y="249"/>
                      </a:lnTo>
                      <a:lnTo>
                        <a:pt x="874" y="235"/>
                      </a:lnTo>
                      <a:lnTo>
                        <a:pt x="864" y="222"/>
                      </a:lnTo>
                      <a:lnTo>
                        <a:pt x="854" y="208"/>
                      </a:lnTo>
                      <a:lnTo>
                        <a:pt x="843" y="195"/>
                      </a:lnTo>
                      <a:lnTo>
                        <a:pt x="832" y="184"/>
                      </a:lnTo>
                      <a:lnTo>
                        <a:pt x="819" y="173"/>
                      </a:lnTo>
                      <a:lnTo>
                        <a:pt x="807" y="161"/>
                      </a:lnTo>
                      <a:lnTo>
                        <a:pt x="794" y="151"/>
                      </a:lnTo>
                      <a:lnTo>
                        <a:pt x="781" y="142"/>
                      </a:lnTo>
                      <a:lnTo>
                        <a:pt x="767" y="133"/>
                      </a:lnTo>
                      <a:lnTo>
                        <a:pt x="752" y="125"/>
                      </a:lnTo>
                      <a:lnTo>
                        <a:pt x="737" y="117"/>
                      </a:lnTo>
                      <a:lnTo>
                        <a:pt x="721" y="110"/>
                      </a:lnTo>
                      <a:lnTo>
                        <a:pt x="706" y="103"/>
                      </a:lnTo>
                      <a:lnTo>
                        <a:pt x="689" y="98"/>
                      </a:lnTo>
                      <a:lnTo>
                        <a:pt x="673" y="94"/>
                      </a:lnTo>
                      <a:lnTo>
                        <a:pt x="656" y="89"/>
                      </a:lnTo>
                      <a:lnTo>
                        <a:pt x="639" y="87"/>
                      </a:lnTo>
                      <a:lnTo>
                        <a:pt x="622" y="85"/>
                      </a:lnTo>
                      <a:lnTo>
                        <a:pt x="605" y="82"/>
                      </a:lnTo>
                      <a:lnTo>
                        <a:pt x="587" y="82"/>
                      </a:lnTo>
                      <a:lnTo>
                        <a:pt x="587" y="82"/>
                      </a:lnTo>
                      <a:lnTo>
                        <a:pt x="569" y="82"/>
                      </a:lnTo>
                      <a:lnTo>
                        <a:pt x="551" y="85"/>
                      </a:lnTo>
                      <a:lnTo>
                        <a:pt x="534" y="87"/>
                      </a:lnTo>
                      <a:lnTo>
                        <a:pt x="517" y="89"/>
                      </a:lnTo>
                      <a:lnTo>
                        <a:pt x="500" y="94"/>
                      </a:lnTo>
                      <a:lnTo>
                        <a:pt x="484" y="98"/>
                      </a:lnTo>
                      <a:lnTo>
                        <a:pt x="468" y="103"/>
                      </a:lnTo>
                      <a:lnTo>
                        <a:pt x="452" y="110"/>
                      </a:lnTo>
                      <a:lnTo>
                        <a:pt x="437" y="117"/>
                      </a:lnTo>
                      <a:lnTo>
                        <a:pt x="422" y="125"/>
                      </a:lnTo>
                      <a:lnTo>
                        <a:pt x="407" y="133"/>
                      </a:lnTo>
                      <a:lnTo>
                        <a:pt x="394" y="142"/>
                      </a:lnTo>
                      <a:lnTo>
                        <a:pt x="380" y="151"/>
                      </a:lnTo>
                      <a:lnTo>
                        <a:pt x="366" y="161"/>
                      </a:lnTo>
                      <a:lnTo>
                        <a:pt x="354" y="173"/>
                      </a:lnTo>
                      <a:lnTo>
                        <a:pt x="342" y="184"/>
                      </a:lnTo>
                      <a:lnTo>
                        <a:pt x="331" y="195"/>
                      </a:lnTo>
                      <a:lnTo>
                        <a:pt x="320" y="208"/>
                      </a:lnTo>
                      <a:lnTo>
                        <a:pt x="309" y="222"/>
                      </a:lnTo>
                      <a:lnTo>
                        <a:pt x="300" y="235"/>
                      </a:lnTo>
                      <a:lnTo>
                        <a:pt x="291" y="249"/>
                      </a:lnTo>
                      <a:lnTo>
                        <a:pt x="283" y="264"/>
                      </a:lnTo>
                      <a:lnTo>
                        <a:pt x="275" y="279"/>
                      </a:lnTo>
                      <a:lnTo>
                        <a:pt x="268" y="293"/>
                      </a:lnTo>
                      <a:lnTo>
                        <a:pt x="261" y="309"/>
                      </a:lnTo>
                      <a:lnTo>
                        <a:pt x="257" y="325"/>
                      </a:lnTo>
                      <a:lnTo>
                        <a:pt x="251" y="343"/>
                      </a:lnTo>
                      <a:lnTo>
                        <a:pt x="248" y="358"/>
                      </a:lnTo>
                      <a:lnTo>
                        <a:pt x="244" y="376"/>
                      </a:lnTo>
                      <a:lnTo>
                        <a:pt x="242" y="393"/>
                      </a:lnTo>
                      <a:lnTo>
                        <a:pt x="241" y="411"/>
                      </a:lnTo>
                      <a:lnTo>
                        <a:pt x="241" y="428"/>
                      </a:lnTo>
                      <a:lnTo>
                        <a:pt x="241" y="428"/>
                      </a:lnTo>
                      <a:lnTo>
                        <a:pt x="242" y="452"/>
                      </a:lnTo>
                      <a:lnTo>
                        <a:pt x="244" y="475"/>
                      </a:lnTo>
                      <a:lnTo>
                        <a:pt x="248" y="499"/>
                      </a:lnTo>
                      <a:lnTo>
                        <a:pt x="253" y="520"/>
                      </a:lnTo>
                      <a:lnTo>
                        <a:pt x="260" y="543"/>
                      </a:lnTo>
                      <a:lnTo>
                        <a:pt x="268" y="564"/>
                      </a:lnTo>
                      <a:lnTo>
                        <a:pt x="278" y="586"/>
                      </a:lnTo>
                      <a:lnTo>
                        <a:pt x="289" y="605"/>
                      </a:lnTo>
                      <a:lnTo>
                        <a:pt x="301" y="624"/>
                      </a:lnTo>
                      <a:lnTo>
                        <a:pt x="315" y="643"/>
                      </a:lnTo>
                      <a:lnTo>
                        <a:pt x="330" y="661"/>
                      </a:lnTo>
                      <a:lnTo>
                        <a:pt x="346" y="677"/>
                      </a:lnTo>
                      <a:lnTo>
                        <a:pt x="363" y="693"/>
                      </a:lnTo>
                      <a:lnTo>
                        <a:pt x="381" y="708"/>
                      </a:lnTo>
                      <a:lnTo>
                        <a:pt x="401" y="720"/>
                      </a:lnTo>
                      <a:lnTo>
                        <a:pt x="421" y="733"/>
                      </a:lnTo>
                      <a:lnTo>
                        <a:pt x="421" y="733"/>
                      </a:lnTo>
                      <a:lnTo>
                        <a:pt x="433" y="741"/>
                      </a:lnTo>
                      <a:lnTo>
                        <a:pt x="444" y="750"/>
                      </a:lnTo>
                      <a:lnTo>
                        <a:pt x="453" y="760"/>
                      </a:lnTo>
                      <a:lnTo>
                        <a:pt x="461" y="771"/>
                      </a:lnTo>
                      <a:lnTo>
                        <a:pt x="467" y="784"/>
                      </a:lnTo>
                      <a:lnTo>
                        <a:pt x="471" y="798"/>
                      </a:lnTo>
                      <a:lnTo>
                        <a:pt x="476" y="811"/>
                      </a:lnTo>
                      <a:lnTo>
                        <a:pt x="477" y="826"/>
                      </a:lnTo>
                      <a:lnTo>
                        <a:pt x="477" y="826"/>
                      </a:lnTo>
                      <a:close/>
                      <a:moveTo>
                        <a:pt x="668" y="1124"/>
                      </a:moveTo>
                      <a:lnTo>
                        <a:pt x="668" y="1124"/>
                      </a:lnTo>
                      <a:lnTo>
                        <a:pt x="664" y="1133"/>
                      </a:lnTo>
                      <a:lnTo>
                        <a:pt x="660" y="1142"/>
                      </a:lnTo>
                      <a:lnTo>
                        <a:pt x="654" y="1150"/>
                      </a:lnTo>
                      <a:lnTo>
                        <a:pt x="647" y="1157"/>
                      </a:lnTo>
                      <a:lnTo>
                        <a:pt x="639" y="1162"/>
                      </a:lnTo>
                      <a:lnTo>
                        <a:pt x="630" y="1166"/>
                      </a:lnTo>
                      <a:lnTo>
                        <a:pt x="620" y="1169"/>
                      </a:lnTo>
                      <a:lnTo>
                        <a:pt x="609" y="1170"/>
                      </a:lnTo>
                      <a:lnTo>
                        <a:pt x="564" y="1170"/>
                      </a:lnTo>
                      <a:lnTo>
                        <a:pt x="564" y="1170"/>
                      </a:lnTo>
                      <a:lnTo>
                        <a:pt x="554" y="1169"/>
                      </a:lnTo>
                      <a:lnTo>
                        <a:pt x="544" y="1166"/>
                      </a:lnTo>
                      <a:lnTo>
                        <a:pt x="535" y="1162"/>
                      </a:lnTo>
                      <a:lnTo>
                        <a:pt x="527" y="1157"/>
                      </a:lnTo>
                      <a:lnTo>
                        <a:pt x="520" y="1150"/>
                      </a:lnTo>
                      <a:lnTo>
                        <a:pt x="514" y="1142"/>
                      </a:lnTo>
                      <a:lnTo>
                        <a:pt x="509" y="1133"/>
                      </a:lnTo>
                      <a:lnTo>
                        <a:pt x="507" y="1124"/>
                      </a:lnTo>
                      <a:lnTo>
                        <a:pt x="483" y="1124"/>
                      </a:lnTo>
                      <a:lnTo>
                        <a:pt x="483" y="1124"/>
                      </a:lnTo>
                      <a:lnTo>
                        <a:pt x="474" y="1124"/>
                      </a:lnTo>
                      <a:lnTo>
                        <a:pt x="466" y="1122"/>
                      </a:lnTo>
                      <a:lnTo>
                        <a:pt x="457" y="1121"/>
                      </a:lnTo>
                      <a:lnTo>
                        <a:pt x="449" y="1117"/>
                      </a:lnTo>
                      <a:lnTo>
                        <a:pt x="442" y="1114"/>
                      </a:lnTo>
                      <a:lnTo>
                        <a:pt x="434" y="1109"/>
                      </a:lnTo>
                      <a:lnTo>
                        <a:pt x="427" y="1105"/>
                      </a:lnTo>
                      <a:lnTo>
                        <a:pt x="421" y="1099"/>
                      </a:lnTo>
                      <a:lnTo>
                        <a:pt x="415" y="1092"/>
                      </a:lnTo>
                      <a:lnTo>
                        <a:pt x="411" y="1085"/>
                      </a:lnTo>
                      <a:lnTo>
                        <a:pt x="406" y="1078"/>
                      </a:lnTo>
                      <a:lnTo>
                        <a:pt x="402" y="1072"/>
                      </a:lnTo>
                      <a:lnTo>
                        <a:pt x="399" y="1064"/>
                      </a:lnTo>
                      <a:lnTo>
                        <a:pt x="397" y="1054"/>
                      </a:lnTo>
                      <a:lnTo>
                        <a:pt x="396" y="1046"/>
                      </a:lnTo>
                      <a:lnTo>
                        <a:pt x="395" y="1037"/>
                      </a:lnTo>
                      <a:lnTo>
                        <a:pt x="396" y="829"/>
                      </a:lnTo>
                      <a:lnTo>
                        <a:pt x="396" y="829"/>
                      </a:lnTo>
                      <a:lnTo>
                        <a:pt x="395" y="821"/>
                      </a:lnTo>
                      <a:lnTo>
                        <a:pt x="393" y="815"/>
                      </a:lnTo>
                      <a:lnTo>
                        <a:pt x="388" y="809"/>
                      </a:lnTo>
                      <a:lnTo>
                        <a:pt x="381" y="805"/>
                      </a:lnTo>
                      <a:lnTo>
                        <a:pt x="381" y="805"/>
                      </a:lnTo>
                      <a:lnTo>
                        <a:pt x="356" y="790"/>
                      </a:lnTo>
                      <a:lnTo>
                        <a:pt x="332" y="773"/>
                      </a:lnTo>
                      <a:lnTo>
                        <a:pt x="310" y="756"/>
                      </a:lnTo>
                      <a:lnTo>
                        <a:pt x="289" y="736"/>
                      </a:lnTo>
                      <a:lnTo>
                        <a:pt x="269" y="716"/>
                      </a:lnTo>
                      <a:lnTo>
                        <a:pt x="251" y="694"/>
                      </a:lnTo>
                      <a:lnTo>
                        <a:pt x="234" y="671"/>
                      </a:lnTo>
                      <a:lnTo>
                        <a:pt x="218" y="647"/>
                      </a:lnTo>
                      <a:lnTo>
                        <a:pt x="204" y="622"/>
                      </a:lnTo>
                      <a:lnTo>
                        <a:pt x="193" y="597"/>
                      </a:lnTo>
                      <a:lnTo>
                        <a:pt x="183" y="570"/>
                      </a:lnTo>
                      <a:lnTo>
                        <a:pt x="173" y="542"/>
                      </a:lnTo>
                      <a:lnTo>
                        <a:pt x="168" y="515"/>
                      </a:lnTo>
                      <a:lnTo>
                        <a:pt x="162" y="486"/>
                      </a:lnTo>
                      <a:lnTo>
                        <a:pt x="160" y="458"/>
                      </a:lnTo>
                      <a:lnTo>
                        <a:pt x="159" y="428"/>
                      </a:lnTo>
                      <a:lnTo>
                        <a:pt x="159" y="428"/>
                      </a:lnTo>
                      <a:lnTo>
                        <a:pt x="159" y="406"/>
                      </a:lnTo>
                      <a:lnTo>
                        <a:pt x="161" y="385"/>
                      </a:lnTo>
                      <a:lnTo>
                        <a:pt x="163" y="363"/>
                      </a:lnTo>
                      <a:lnTo>
                        <a:pt x="168" y="343"/>
                      </a:lnTo>
                      <a:lnTo>
                        <a:pt x="172" y="322"/>
                      </a:lnTo>
                      <a:lnTo>
                        <a:pt x="178" y="301"/>
                      </a:lnTo>
                      <a:lnTo>
                        <a:pt x="185" y="281"/>
                      </a:lnTo>
                      <a:lnTo>
                        <a:pt x="192" y="262"/>
                      </a:lnTo>
                      <a:lnTo>
                        <a:pt x="201" y="243"/>
                      </a:lnTo>
                      <a:lnTo>
                        <a:pt x="210" y="224"/>
                      </a:lnTo>
                      <a:lnTo>
                        <a:pt x="220" y="207"/>
                      </a:lnTo>
                      <a:lnTo>
                        <a:pt x="232" y="190"/>
                      </a:lnTo>
                      <a:lnTo>
                        <a:pt x="243" y="173"/>
                      </a:lnTo>
                      <a:lnTo>
                        <a:pt x="257" y="157"/>
                      </a:lnTo>
                      <a:lnTo>
                        <a:pt x="269" y="141"/>
                      </a:lnTo>
                      <a:lnTo>
                        <a:pt x="284" y="126"/>
                      </a:lnTo>
                      <a:lnTo>
                        <a:pt x="299" y="112"/>
                      </a:lnTo>
                      <a:lnTo>
                        <a:pt x="314" y="98"/>
                      </a:lnTo>
                      <a:lnTo>
                        <a:pt x="331" y="86"/>
                      </a:lnTo>
                      <a:lnTo>
                        <a:pt x="347" y="73"/>
                      </a:lnTo>
                      <a:lnTo>
                        <a:pt x="365" y="62"/>
                      </a:lnTo>
                      <a:lnTo>
                        <a:pt x="382" y="52"/>
                      </a:lnTo>
                      <a:lnTo>
                        <a:pt x="402" y="42"/>
                      </a:lnTo>
                      <a:lnTo>
                        <a:pt x="420" y="34"/>
                      </a:lnTo>
                      <a:lnTo>
                        <a:pt x="439" y="26"/>
                      </a:lnTo>
                      <a:lnTo>
                        <a:pt x="460" y="20"/>
                      </a:lnTo>
                      <a:lnTo>
                        <a:pt x="479" y="14"/>
                      </a:lnTo>
                      <a:lnTo>
                        <a:pt x="501" y="9"/>
                      </a:lnTo>
                      <a:lnTo>
                        <a:pt x="522" y="5"/>
                      </a:lnTo>
                      <a:lnTo>
                        <a:pt x="543" y="3"/>
                      </a:lnTo>
                      <a:lnTo>
                        <a:pt x="565" y="1"/>
                      </a:lnTo>
                      <a:lnTo>
                        <a:pt x="587" y="0"/>
                      </a:lnTo>
                      <a:lnTo>
                        <a:pt x="587" y="0"/>
                      </a:lnTo>
                      <a:lnTo>
                        <a:pt x="609" y="1"/>
                      </a:lnTo>
                      <a:lnTo>
                        <a:pt x="631" y="3"/>
                      </a:lnTo>
                      <a:lnTo>
                        <a:pt x="652" y="5"/>
                      </a:lnTo>
                      <a:lnTo>
                        <a:pt x="673" y="9"/>
                      </a:lnTo>
                      <a:lnTo>
                        <a:pt x="694" y="14"/>
                      </a:lnTo>
                      <a:lnTo>
                        <a:pt x="714" y="20"/>
                      </a:lnTo>
                      <a:lnTo>
                        <a:pt x="734" y="26"/>
                      </a:lnTo>
                      <a:lnTo>
                        <a:pt x="753" y="34"/>
                      </a:lnTo>
                      <a:lnTo>
                        <a:pt x="773" y="42"/>
                      </a:lnTo>
                      <a:lnTo>
                        <a:pt x="791" y="52"/>
                      </a:lnTo>
                      <a:lnTo>
                        <a:pt x="809" y="62"/>
                      </a:lnTo>
                      <a:lnTo>
                        <a:pt x="826" y="73"/>
                      </a:lnTo>
                      <a:lnTo>
                        <a:pt x="843" y="86"/>
                      </a:lnTo>
                      <a:lnTo>
                        <a:pt x="859" y="98"/>
                      </a:lnTo>
                      <a:lnTo>
                        <a:pt x="875" y="112"/>
                      </a:lnTo>
                      <a:lnTo>
                        <a:pt x="890" y="126"/>
                      </a:lnTo>
                      <a:lnTo>
                        <a:pt x="904" y="141"/>
                      </a:lnTo>
                      <a:lnTo>
                        <a:pt x="918" y="157"/>
                      </a:lnTo>
                      <a:lnTo>
                        <a:pt x="930" y="173"/>
                      </a:lnTo>
                      <a:lnTo>
                        <a:pt x="942" y="190"/>
                      </a:lnTo>
                      <a:lnTo>
                        <a:pt x="953" y="207"/>
                      </a:lnTo>
                      <a:lnTo>
                        <a:pt x="963" y="224"/>
                      </a:lnTo>
                      <a:lnTo>
                        <a:pt x="974" y="243"/>
                      </a:lnTo>
                      <a:lnTo>
                        <a:pt x="981" y="262"/>
                      </a:lnTo>
                      <a:lnTo>
                        <a:pt x="989" y="281"/>
                      </a:lnTo>
                      <a:lnTo>
                        <a:pt x="996" y="301"/>
                      </a:lnTo>
                      <a:lnTo>
                        <a:pt x="1002" y="322"/>
                      </a:lnTo>
                      <a:lnTo>
                        <a:pt x="1007" y="343"/>
                      </a:lnTo>
                      <a:lnTo>
                        <a:pt x="1010" y="363"/>
                      </a:lnTo>
                      <a:lnTo>
                        <a:pt x="1013" y="385"/>
                      </a:lnTo>
                      <a:lnTo>
                        <a:pt x="1015" y="406"/>
                      </a:lnTo>
                      <a:lnTo>
                        <a:pt x="1016" y="428"/>
                      </a:lnTo>
                      <a:lnTo>
                        <a:pt x="1016" y="428"/>
                      </a:lnTo>
                      <a:lnTo>
                        <a:pt x="1015" y="458"/>
                      </a:lnTo>
                      <a:lnTo>
                        <a:pt x="1011" y="486"/>
                      </a:lnTo>
                      <a:lnTo>
                        <a:pt x="1007" y="515"/>
                      </a:lnTo>
                      <a:lnTo>
                        <a:pt x="1000" y="542"/>
                      </a:lnTo>
                      <a:lnTo>
                        <a:pt x="992" y="570"/>
                      </a:lnTo>
                      <a:lnTo>
                        <a:pt x="981" y="597"/>
                      </a:lnTo>
                      <a:lnTo>
                        <a:pt x="969" y="622"/>
                      </a:lnTo>
                      <a:lnTo>
                        <a:pt x="955" y="647"/>
                      </a:lnTo>
                      <a:lnTo>
                        <a:pt x="940" y="671"/>
                      </a:lnTo>
                      <a:lnTo>
                        <a:pt x="923" y="694"/>
                      </a:lnTo>
                      <a:lnTo>
                        <a:pt x="905" y="716"/>
                      </a:lnTo>
                      <a:lnTo>
                        <a:pt x="886" y="736"/>
                      </a:lnTo>
                      <a:lnTo>
                        <a:pt x="864" y="756"/>
                      </a:lnTo>
                      <a:lnTo>
                        <a:pt x="841" y="773"/>
                      </a:lnTo>
                      <a:lnTo>
                        <a:pt x="817" y="790"/>
                      </a:lnTo>
                      <a:lnTo>
                        <a:pt x="792" y="805"/>
                      </a:lnTo>
                      <a:lnTo>
                        <a:pt x="792" y="805"/>
                      </a:lnTo>
                      <a:lnTo>
                        <a:pt x="786" y="809"/>
                      </a:lnTo>
                      <a:lnTo>
                        <a:pt x="782" y="815"/>
                      </a:lnTo>
                      <a:lnTo>
                        <a:pt x="779" y="821"/>
                      </a:lnTo>
                      <a:lnTo>
                        <a:pt x="778" y="829"/>
                      </a:lnTo>
                      <a:lnTo>
                        <a:pt x="778" y="1037"/>
                      </a:lnTo>
                      <a:lnTo>
                        <a:pt x="778" y="1037"/>
                      </a:lnTo>
                      <a:lnTo>
                        <a:pt x="778" y="1046"/>
                      </a:lnTo>
                      <a:lnTo>
                        <a:pt x="777" y="1054"/>
                      </a:lnTo>
                      <a:lnTo>
                        <a:pt x="775" y="1064"/>
                      </a:lnTo>
                      <a:lnTo>
                        <a:pt x="772" y="1072"/>
                      </a:lnTo>
                      <a:lnTo>
                        <a:pt x="768" y="1078"/>
                      </a:lnTo>
                      <a:lnTo>
                        <a:pt x="764" y="1085"/>
                      </a:lnTo>
                      <a:lnTo>
                        <a:pt x="759" y="1092"/>
                      </a:lnTo>
                      <a:lnTo>
                        <a:pt x="753" y="1099"/>
                      </a:lnTo>
                      <a:lnTo>
                        <a:pt x="746" y="1105"/>
                      </a:lnTo>
                      <a:lnTo>
                        <a:pt x="740" y="1109"/>
                      </a:lnTo>
                      <a:lnTo>
                        <a:pt x="733" y="1114"/>
                      </a:lnTo>
                      <a:lnTo>
                        <a:pt x="725" y="1117"/>
                      </a:lnTo>
                      <a:lnTo>
                        <a:pt x="717" y="1121"/>
                      </a:lnTo>
                      <a:lnTo>
                        <a:pt x="709" y="1122"/>
                      </a:lnTo>
                      <a:lnTo>
                        <a:pt x="700" y="1124"/>
                      </a:lnTo>
                      <a:lnTo>
                        <a:pt x="692" y="1124"/>
                      </a:lnTo>
                      <a:lnTo>
                        <a:pt x="668" y="1124"/>
                      </a:lnTo>
                      <a:lnTo>
                        <a:pt x="668" y="1124"/>
                      </a:lnTo>
                      <a:close/>
                      <a:moveTo>
                        <a:pt x="1004" y="697"/>
                      </a:moveTo>
                      <a:lnTo>
                        <a:pt x="1004" y="697"/>
                      </a:lnTo>
                      <a:lnTo>
                        <a:pt x="1000" y="694"/>
                      </a:lnTo>
                      <a:lnTo>
                        <a:pt x="996" y="689"/>
                      </a:lnTo>
                      <a:lnTo>
                        <a:pt x="994" y="686"/>
                      </a:lnTo>
                      <a:lnTo>
                        <a:pt x="992" y="680"/>
                      </a:lnTo>
                      <a:lnTo>
                        <a:pt x="991" y="676"/>
                      </a:lnTo>
                      <a:lnTo>
                        <a:pt x="992" y="670"/>
                      </a:lnTo>
                      <a:lnTo>
                        <a:pt x="993" y="664"/>
                      </a:lnTo>
                      <a:lnTo>
                        <a:pt x="995" y="660"/>
                      </a:lnTo>
                      <a:lnTo>
                        <a:pt x="995" y="660"/>
                      </a:lnTo>
                      <a:lnTo>
                        <a:pt x="999" y="655"/>
                      </a:lnTo>
                      <a:lnTo>
                        <a:pt x="1002" y="652"/>
                      </a:lnTo>
                      <a:lnTo>
                        <a:pt x="1007" y="649"/>
                      </a:lnTo>
                      <a:lnTo>
                        <a:pt x="1011" y="647"/>
                      </a:lnTo>
                      <a:lnTo>
                        <a:pt x="1017" y="646"/>
                      </a:lnTo>
                      <a:lnTo>
                        <a:pt x="1021" y="646"/>
                      </a:lnTo>
                      <a:lnTo>
                        <a:pt x="1027" y="647"/>
                      </a:lnTo>
                      <a:lnTo>
                        <a:pt x="1032" y="649"/>
                      </a:lnTo>
                      <a:lnTo>
                        <a:pt x="1085" y="680"/>
                      </a:lnTo>
                      <a:lnTo>
                        <a:pt x="1085" y="680"/>
                      </a:lnTo>
                      <a:lnTo>
                        <a:pt x="1090" y="684"/>
                      </a:lnTo>
                      <a:lnTo>
                        <a:pt x="1093" y="687"/>
                      </a:lnTo>
                      <a:lnTo>
                        <a:pt x="1096" y="692"/>
                      </a:lnTo>
                      <a:lnTo>
                        <a:pt x="1098" y="697"/>
                      </a:lnTo>
                      <a:lnTo>
                        <a:pt x="1099" y="702"/>
                      </a:lnTo>
                      <a:lnTo>
                        <a:pt x="1098" y="708"/>
                      </a:lnTo>
                      <a:lnTo>
                        <a:pt x="1097" y="712"/>
                      </a:lnTo>
                      <a:lnTo>
                        <a:pt x="1094" y="718"/>
                      </a:lnTo>
                      <a:lnTo>
                        <a:pt x="1094" y="718"/>
                      </a:lnTo>
                      <a:lnTo>
                        <a:pt x="1092" y="722"/>
                      </a:lnTo>
                      <a:lnTo>
                        <a:pt x="1088" y="726"/>
                      </a:lnTo>
                      <a:lnTo>
                        <a:pt x="1083" y="728"/>
                      </a:lnTo>
                      <a:lnTo>
                        <a:pt x="1079" y="730"/>
                      </a:lnTo>
                      <a:lnTo>
                        <a:pt x="1073" y="732"/>
                      </a:lnTo>
                      <a:lnTo>
                        <a:pt x="1068" y="732"/>
                      </a:lnTo>
                      <a:lnTo>
                        <a:pt x="1063" y="730"/>
                      </a:lnTo>
                      <a:lnTo>
                        <a:pt x="1058" y="728"/>
                      </a:lnTo>
                      <a:lnTo>
                        <a:pt x="1004" y="697"/>
                      </a:lnTo>
                      <a:lnTo>
                        <a:pt x="1004" y="697"/>
                      </a:lnTo>
                      <a:close/>
                      <a:moveTo>
                        <a:pt x="1032" y="199"/>
                      </a:moveTo>
                      <a:lnTo>
                        <a:pt x="1032" y="199"/>
                      </a:lnTo>
                      <a:lnTo>
                        <a:pt x="1027" y="201"/>
                      </a:lnTo>
                      <a:lnTo>
                        <a:pt x="1021" y="202"/>
                      </a:lnTo>
                      <a:lnTo>
                        <a:pt x="1017" y="202"/>
                      </a:lnTo>
                      <a:lnTo>
                        <a:pt x="1011" y="202"/>
                      </a:lnTo>
                      <a:lnTo>
                        <a:pt x="1007" y="200"/>
                      </a:lnTo>
                      <a:lnTo>
                        <a:pt x="1002" y="198"/>
                      </a:lnTo>
                      <a:lnTo>
                        <a:pt x="999" y="193"/>
                      </a:lnTo>
                      <a:lnTo>
                        <a:pt x="995" y="188"/>
                      </a:lnTo>
                      <a:lnTo>
                        <a:pt x="995" y="188"/>
                      </a:lnTo>
                      <a:lnTo>
                        <a:pt x="993" y="184"/>
                      </a:lnTo>
                      <a:lnTo>
                        <a:pt x="992" y="178"/>
                      </a:lnTo>
                      <a:lnTo>
                        <a:pt x="991" y="174"/>
                      </a:lnTo>
                      <a:lnTo>
                        <a:pt x="992" y="168"/>
                      </a:lnTo>
                      <a:lnTo>
                        <a:pt x="994" y="163"/>
                      </a:lnTo>
                      <a:lnTo>
                        <a:pt x="996" y="159"/>
                      </a:lnTo>
                      <a:lnTo>
                        <a:pt x="1000" y="155"/>
                      </a:lnTo>
                      <a:lnTo>
                        <a:pt x="1004" y="152"/>
                      </a:lnTo>
                      <a:lnTo>
                        <a:pt x="1058" y="121"/>
                      </a:lnTo>
                      <a:lnTo>
                        <a:pt x="1058" y="121"/>
                      </a:lnTo>
                      <a:lnTo>
                        <a:pt x="1063" y="119"/>
                      </a:lnTo>
                      <a:lnTo>
                        <a:pt x="1068" y="118"/>
                      </a:lnTo>
                      <a:lnTo>
                        <a:pt x="1073" y="118"/>
                      </a:lnTo>
                      <a:lnTo>
                        <a:pt x="1079" y="119"/>
                      </a:lnTo>
                      <a:lnTo>
                        <a:pt x="1083" y="120"/>
                      </a:lnTo>
                      <a:lnTo>
                        <a:pt x="1088" y="123"/>
                      </a:lnTo>
                      <a:lnTo>
                        <a:pt x="1092" y="127"/>
                      </a:lnTo>
                      <a:lnTo>
                        <a:pt x="1094" y="131"/>
                      </a:lnTo>
                      <a:lnTo>
                        <a:pt x="1094" y="131"/>
                      </a:lnTo>
                      <a:lnTo>
                        <a:pt x="1097" y="136"/>
                      </a:lnTo>
                      <a:lnTo>
                        <a:pt x="1098" y="142"/>
                      </a:lnTo>
                      <a:lnTo>
                        <a:pt x="1099" y="146"/>
                      </a:lnTo>
                      <a:lnTo>
                        <a:pt x="1098" y="152"/>
                      </a:lnTo>
                      <a:lnTo>
                        <a:pt x="1096" y="157"/>
                      </a:lnTo>
                      <a:lnTo>
                        <a:pt x="1093" y="161"/>
                      </a:lnTo>
                      <a:lnTo>
                        <a:pt x="1090" y="166"/>
                      </a:lnTo>
                      <a:lnTo>
                        <a:pt x="1085" y="168"/>
                      </a:lnTo>
                      <a:lnTo>
                        <a:pt x="1032" y="199"/>
                      </a:lnTo>
                      <a:lnTo>
                        <a:pt x="1032" y="199"/>
                      </a:lnTo>
                      <a:close/>
                      <a:moveTo>
                        <a:pt x="1085" y="452"/>
                      </a:moveTo>
                      <a:lnTo>
                        <a:pt x="1085" y="452"/>
                      </a:lnTo>
                      <a:lnTo>
                        <a:pt x="1080" y="451"/>
                      </a:lnTo>
                      <a:lnTo>
                        <a:pt x="1075" y="450"/>
                      </a:lnTo>
                      <a:lnTo>
                        <a:pt x="1069" y="447"/>
                      </a:lnTo>
                      <a:lnTo>
                        <a:pt x="1066" y="444"/>
                      </a:lnTo>
                      <a:lnTo>
                        <a:pt x="1063" y="439"/>
                      </a:lnTo>
                      <a:lnTo>
                        <a:pt x="1060" y="435"/>
                      </a:lnTo>
                      <a:lnTo>
                        <a:pt x="1058" y="430"/>
                      </a:lnTo>
                      <a:lnTo>
                        <a:pt x="1058" y="425"/>
                      </a:lnTo>
                      <a:lnTo>
                        <a:pt x="1058" y="425"/>
                      </a:lnTo>
                      <a:lnTo>
                        <a:pt x="1058" y="419"/>
                      </a:lnTo>
                      <a:lnTo>
                        <a:pt x="1060" y="413"/>
                      </a:lnTo>
                      <a:lnTo>
                        <a:pt x="1063" y="409"/>
                      </a:lnTo>
                      <a:lnTo>
                        <a:pt x="1066" y="405"/>
                      </a:lnTo>
                      <a:lnTo>
                        <a:pt x="1069" y="402"/>
                      </a:lnTo>
                      <a:lnTo>
                        <a:pt x="1075" y="400"/>
                      </a:lnTo>
                      <a:lnTo>
                        <a:pt x="1080" y="397"/>
                      </a:lnTo>
                      <a:lnTo>
                        <a:pt x="1085" y="397"/>
                      </a:lnTo>
                      <a:lnTo>
                        <a:pt x="1146" y="397"/>
                      </a:lnTo>
                      <a:lnTo>
                        <a:pt x="1146" y="397"/>
                      </a:lnTo>
                      <a:lnTo>
                        <a:pt x="1152" y="397"/>
                      </a:lnTo>
                      <a:lnTo>
                        <a:pt x="1157" y="400"/>
                      </a:lnTo>
                      <a:lnTo>
                        <a:pt x="1162" y="402"/>
                      </a:lnTo>
                      <a:lnTo>
                        <a:pt x="1165" y="405"/>
                      </a:lnTo>
                      <a:lnTo>
                        <a:pt x="1169" y="409"/>
                      </a:lnTo>
                      <a:lnTo>
                        <a:pt x="1171" y="413"/>
                      </a:lnTo>
                      <a:lnTo>
                        <a:pt x="1173" y="419"/>
                      </a:lnTo>
                      <a:lnTo>
                        <a:pt x="1173" y="425"/>
                      </a:lnTo>
                      <a:lnTo>
                        <a:pt x="1173" y="425"/>
                      </a:lnTo>
                      <a:lnTo>
                        <a:pt x="1173" y="430"/>
                      </a:lnTo>
                      <a:lnTo>
                        <a:pt x="1171" y="435"/>
                      </a:lnTo>
                      <a:lnTo>
                        <a:pt x="1169" y="439"/>
                      </a:lnTo>
                      <a:lnTo>
                        <a:pt x="1165" y="444"/>
                      </a:lnTo>
                      <a:lnTo>
                        <a:pt x="1162" y="447"/>
                      </a:lnTo>
                      <a:lnTo>
                        <a:pt x="1157" y="450"/>
                      </a:lnTo>
                      <a:lnTo>
                        <a:pt x="1152" y="451"/>
                      </a:lnTo>
                      <a:lnTo>
                        <a:pt x="1146" y="452"/>
                      </a:lnTo>
                      <a:lnTo>
                        <a:pt x="1085" y="452"/>
                      </a:lnTo>
                      <a:lnTo>
                        <a:pt x="1085" y="452"/>
                      </a:lnTo>
                      <a:close/>
                      <a:moveTo>
                        <a:pt x="169" y="152"/>
                      </a:moveTo>
                      <a:lnTo>
                        <a:pt x="169" y="152"/>
                      </a:lnTo>
                      <a:lnTo>
                        <a:pt x="173" y="155"/>
                      </a:lnTo>
                      <a:lnTo>
                        <a:pt x="177" y="159"/>
                      </a:lnTo>
                      <a:lnTo>
                        <a:pt x="180" y="163"/>
                      </a:lnTo>
                      <a:lnTo>
                        <a:pt x="181" y="168"/>
                      </a:lnTo>
                      <a:lnTo>
                        <a:pt x="183" y="174"/>
                      </a:lnTo>
                      <a:lnTo>
                        <a:pt x="183" y="178"/>
                      </a:lnTo>
                      <a:lnTo>
                        <a:pt x="181" y="184"/>
                      </a:lnTo>
                      <a:lnTo>
                        <a:pt x="179" y="188"/>
                      </a:lnTo>
                      <a:lnTo>
                        <a:pt x="179" y="188"/>
                      </a:lnTo>
                      <a:lnTo>
                        <a:pt x="176" y="193"/>
                      </a:lnTo>
                      <a:lnTo>
                        <a:pt x="172" y="198"/>
                      </a:lnTo>
                      <a:lnTo>
                        <a:pt x="168" y="200"/>
                      </a:lnTo>
                      <a:lnTo>
                        <a:pt x="162" y="202"/>
                      </a:lnTo>
                      <a:lnTo>
                        <a:pt x="157" y="202"/>
                      </a:lnTo>
                      <a:lnTo>
                        <a:pt x="152" y="202"/>
                      </a:lnTo>
                      <a:lnTo>
                        <a:pt x="147" y="201"/>
                      </a:lnTo>
                      <a:lnTo>
                        <a:pt x="142" y="199"/>
                      </a:lnTo>
                      <a:lnTo>
                        <a:pt x="89" y="168"/>
                      </a:lnTo>
                      <a:lnTo>
                        <a:pt x="89" y="168"/>
                      </a:lnTo>
                      <a:lnTo>
                        <a:pt x="84" y="166"/>
                      </a:lnTo>
                      <a:lnTo>
                        <a:pt x="81" y="161"/>
                      </a:lnTo>
                      <a:lnTo>
                        <a:pt x="78" y="157"/>
                      </a:lnTo>
                      <a:lnTo>
                        <a:pt x="76" y="152"/>
                      </a:lnTo>
                      <a:lnTo>
                        <a:pt x="75" y="146"/>
                      </a:lnTo>
                      <a:lnTo>
                        <a:pt x="75" y="142"/>
                      </a:lnTo>
                      <a:lnTo>
                        <a:pt x="76" y="136"/>
                      </a:lnTo>
                      <a:lnTo>
                        <a:pt x="79" y="131"/>
                      </a:lnTo>
                      <a:lnTo>
                        <a:pt x="79" y="131"/>
                      </a:lnTo>
                      <a:lnTo>
                        <a:pt x="82" y="127"/>
                      </a:lnTo>
                      <a:lnTo>
                        <a:pt x="86" y="123"/>
                      </a:lnTo>
                      <a:lnTo>
                        <a:pt x="90" y="120"/>
                      </a:lnTo>
                      <a:lnTo>
                        <a:pt x="96" y="119"/>
                      </a:lnTo>
                      <a:lnTo>
                        <a:pt x="100" y="118"/>
                      </a:lnTo>
                      <a:lnTo>
                        <a:pt x="106" y="118"/>
                      </a:lnTo>
                      <a:lnTo>
                        <a:pt x="111" y="119"/>
                      </a:lnTo>
                      <a:lnTo>
                        <a:pt x="116" y="121"/>
                      </a:lnTo>
                      <a:lnTo>
                        <a:pt x="169" y="152"/>
                      </a:lnTo>
                      <a:lnTo>
                        <a:pt x="169" y="152"/>
                      </a:lnTo>
                      <a:close/>
                      <a:moveTo>
                        <a:pt x="142" y="649"/>
                      </a:moveTo>
                      <a:lnTo>
                        <a:pt x="142" y="649"/>
                      </a:lnTo>
                      <a:lnTo>
                        <a:pt x="147" y="647"/>
                      </a:lnTo>
                      <a:lnTo>
                        <a:pt x="152" y="646"/>
                      </a:lnTo>
                      <a:lnTo>
                        <a:pt x="157" y="646"/>
                      </a:lnTo>
                      <a:lnTo>
                        <a:pt x="162" y="647"/>
                      </a:lnTo>
                      <a:lnTo>
                        <a:pt x="168" y="649"/>
                      </a:lnTo>
                      <a:lnTo>
                        <a:pt x="172" y="652"/>
                      </a:lnTo>
                      <a:lnTo>
                        <a:pt x="176" y="655"/>
                      </a:lnTo>
                      <a:lnTo>
                        <a:pt x="179" y="660"/>
                      </a:lnTo>
                      <a:lnTo>
                        <a:pt x="179" y="660"/>
                      </a:lnTo>
                      <a:lnTo>
                        <a:pt x="181" y="664"/>
                      </a:lnTo>
                      <a:lnTo>
                        <a:pt x="183" y="670"/>
                      </a:lnTo>
                      <a:lnTo>
                        <a:pt x="183" y="676"/>
                      </a:lnTo>
                      <a:lnTo>
                        <a:pt x="181" y="680"/>
                      </a:lnTo>
                      <a:lnTo>
                        <a:pt x="180" y="686"/>
                      </a:lnTo>
                      <a:lnTo>
                        <a:pt x="177" y="689"/>
                      </a:lnTo>
                      <a:lnTo>
                        <a:pt x="173" y="694"/>
                      </a:lnTo>
                      <a:lnTo>
                        <a:pt x="169" y="697"/>
                      </a:lnTo>
                      <a:lnTo>
                        <a:pt x="116" y="728"/>
                      </a:lnTo>
                      <a:lnTo>
                        <a:pt x="116" y="728"/>
                      </a:lnTo>
                      <a:lnTo>
                        <a:pt x="111" y="730"/>
                      </a:lnTo>
                      <a:lnTo>
                        <a:pt x="106" y="732"/>
                      </a:lnTo>
                      <a:lnTo>
                        <a:pt x="100" y="732"/>
                      </a:lnTo>
                      <a:lnTo>
                        <a:pt x="96" y="730"/>
                      </a:lnTo>
                      <a:lnTo>
                        <a:pt x="90" y="728"/>
                      </a:lnTo>
                      <a:lnTo>
                        <a:pt x="86" y="726"/>
                      </a:lnTo>
                      <a:lnTo>
                        <a:pt x="82" y="722"/>
                      </a:lnTo>
                      <a:lnTo>
                        <a:pt x="79" y="718"/>
                      </a:lnTo>
                      <a:lnTo>
                        <a:pt x="79" y="718"/>
                      </a:lnTo>
                      <a:lnTo>
                        <a:pt x="76" y="712"/>
                      </a:lnTo>
                      <a:lnTo>
                        <a:pt x="75" y="708"/>
                      </a:lnTo>
                      <a:lnTo>
                        <a:pt x="75" y="702"/>
                      </a:lnTo>
                      <a:lnTo>
                        <a:pt x="76" y="697"/>
                      </a:lnTo>
                      <a:lnTo>
                        <a:pt x="78" y="692"/>
                      </a:lnTo>
                      <a:lnTo>
                        <a:pt x="81" y="687"/>
                      </a:lnTo>
                      <a:lnTo>
                        <a:pt x="84" y="684"/>
                      </a:lnTo>
                      <a:lnTo>
                        <a:pt x="89" y="680"/>
                      </a:lnTo>
                      <a:lnTo>
                        <a:pt x="142" y="649"/>
                      </a:lnTo>
                      <a:lnTo>
                        <a:pt x="142" y="649"/>
                      </a:lnTo>
                      <a:close/>
                      <a:moveTo>
                        <a:pt x="89" y="397"/>
                      </a:moveTo>
                      <a:lnTo>
                        <a:pt x="89" y="397"/>
                      </a:lnTo>
                      <a:lnTo>
                        <a:pt x="94" y="397"/>
                      </a:lnTo>
                      <a:lnTo>
                        <a:pt x="99" y="400"/>
                      </a:lnTo>
                      <a:lnTo>
                        <a:pt x="104" y="402"/>
                      </a:lnTo>
                      <a:lnTo>
                        <a:pt x="108" y="405"/>
                      </a:lnTo>
                      <a:lnTo>
                        <a:pt x="112" y="409"/>
                      </a:lnTo>
                      <a:lnTo>
                        <a:pt x="114" y="413"/>
                      </a:lnTo>
                      <a:lnTo>
                        <a:pt x="115" y="419"/>
                      </a:lnTo>
                      <a:lnTo>
                        <a:pt x="116" y="425"/>
                      </a:lnTo>
                      <a:lnTo>
                        <a:pt x="116" y="425"/>
                      </a:lnTo>
                      <a:lnTo>
                        <a:pt x="115" y="430"/>
                      </a:lnTo>
                      <a:lnTo>
                        <a:pt x="114" y="435"/>
                      </a:lnTo>
                      <a:lnTo>
                        <a:pt x="112" y="439"/>
                      </a:lnTo>
                      <a:lnTo>
                        <a:pt x="108" y="444"/>
                      </a:lnTo>
                      <a:lnTo>
                        <a:pt x="104" y="447"/>
                      </a:lnTo>
                      <a:lnTo>
                        <a:pt x="99" y="450"/>
                      </a:lnTo>
                      <a:lnTo>
                        <a:pt x="94" y="451"/>
                      </a:lnTo>
                      <a:lnTo>
                        <a:pt x="89" y="452"/>
                      </a:lnTo>
                      <a:lnTo>
                        <a:pt x="27" y="452"/>
                      </a:lnTo>
                      <a:lnTo>
                        <a:pt x="27" y="452"/>
                      </a:lnTo>
                      <a:lnTo>
                        <a:pt x="22" y="451"/>
                      </a:lnTo>
                      <a:lnTo>
                        <a:pt x="17" y="450"/>
                      </a:lnTo>
                      <a:lnTo>
                        <a:pt x="13" y="447"/>
                      </a:lnTo>
                      <a:lnTo>
                        <a:pt x="8" y="444"/>
                      </a:lnTo>
                      <a:lnTo>
                        <a:pt x="5" y="439"/>
                      </a:lnTo>
                      <a:lnTo>
                        <a:pt x="2" y="435"/>
                      </a:lnTo>
                      <a:lnTo>
                        <a:pt x="1" y="430"/>
                      </a:lnTo>
                      <a:lnTo>
                        <a:pt x="0" y="425"/>
                      </a:lnTo>
                      <a:lnTo>
                        <a:pt x="0" y="425"/>
                      </a:lnTo>
                      <a:lnTo>
                        <a:pt x="1" y="419"/>
                      </a:lnTo>
                      <a:lnTo>
                        <a:pt x="2" y="413"/>
                      </a:lnTo>
                      <a:lnTo>
                        <a:pt x="5" y="409"/>
                      </a:lnTo>
                      <a:lnTo>
                        <a:pt x="8" y="405"/>
                      </a:lnTo>
                      <a:lnTo>
                        <a:pt x="13" y="402"/>
                      </a:lnTo>
                      <a:lnTo>
                        <a:pt x="17" y="400"/>
                      </a:lnTo>
                      <a:lnTo>
                        <a:pt x="22" y="397"/>
                      </a:lnTo>
                      <a:lnTo>
                        <a:pt x="27" y="397"/>
                      </a:lnTo>
                      <a:lnTo>
                        <a:pt x="89" y="397"/>
                      </a:lnTo>
                      <a:lnTo>
                        <a:pt x="89" y="397"/>
                      </a:lnTo>
                      <a:close/>
                      <a:moveTo>
                        <a:pt x="381" y="303"/>
                      </a:moveTo>
                      <a:lnTo>
                        <a:pt x="381" y="303"/>
                      </a:lnTo>
                      <a:lnTo>
                        <a:pt x="380" y="297"/>
                      </a:lnTo>
                      <a:lnTo>
                        <a:pt x="380" y="292"/>
                      </a:lnTo>
                      <a:lnTo>
                        <a:pt x="381" y="287"/>
                      </a:lnTo>
                      <a:lnTo>
                        <a:pt x="383" y="282"/>
                      </a:lnTo>
                      <a:lnTo>
                        <a:pt x="386" y="277"/>
                      </a:lnTo>
                      <a:lnTo>
                        <a:pt x="390" y="274"/>
                      </a:lnTo>
                      <a:lnTo>
                        <a:pt x="395" y="271"/>
                      </a:lnTo>
                      <a:lnTo>
                        <a:pt x="399" y="268"/>
                      </a:lnTo>
                      <a:lnTo>
                        <a:pt x="399" y="268"/>
                      </a:lnTo>
                      <a:lnTo>
                        <a:pt x="405" y="268"/>
                      </a:lnTo>
                      <a:lnTo>
                        <a:pt x="410" y="268"/>
                      </a:lnTo>
                      <a:lnTo>
                        <a:pt x="415" y="270"/>
                      </a:lnTo>
                      <a:lnTo>
                        <a:pt x="420" y="271"/>
                      </a:lnTo>
                      <a:lnTo>
                        <a:pt x="425" y="274"/>
                      </a:lnTo>
                      <a:lnTo>
                        <a:pt x="428" y="277"/>
                      </a:lnTo>
                      <a:lnTo>
                        <a:pt x="431" y="282"/>
                      </a:lnTo>
                      <a:lnTo>
                        <a:pt x="434" y="288"/>
                      </a:lnTo>
                      <a:lnTo>
                        <a:pt x="449" y="341"/>
                      </a:lnTo>
                      <a:lnTo>
                        <a:pt x="449" y="341"/>
                      </a:lnTo>
                      <a:lnTo>
                        <a:pt x="477" y="331"/>
                      </a:lnTo>
                      <a:lnTo>
                        <a:pt x="507" y="323"/>
                      </a:lnTo>
                      <a:lnTo>
                        <a:pt x="507" y="323"/>
                      </a:lnTo>
                      <a:lnTo>
                        <a:pt x="508" y="323"/>
                      </a:lnTo>
                      <a:lnTo>
                        <a:pt x="508" y="323"/>
                      </a:lnTo>
                      <a:lnTo>
                        <a:pt x="533" y="319"/>
                      </a:lnTo>
                      <a:lnTo>
                        <a:pt x="559" y="316"/>
                      </a:lnTo>
                      <a:lnTo>
                        <a:pt x="559" y="275"/>
                      </a:lnTo>
                      <a:lnTo>
                        <a:pt x="559" y="275"/>
                      </a:lnTo>
                      <a:lnTo>
                        <a:pt x="560" y="270"/>
                      </a:lnTo>
                      <a:lnTo>
                        <a:pt x="562" y="264"/>
                      </a:lnTo>
                      <a:lnTo>
                        <a:pt x="564" y="259"/>
                      </a:lnTo>
                      <a:lnTo>
                        <a:pt x="567" y="256"/>
                      </a:lnTo>
                      <a:lnTo>
                        <a:pt x="572" y="252"/>
                      </a:lnTo>
                      <a:lnTo>
                        <a:pt x="576" y="250"/>
                      </a:lnTo>
                      <a:lnTo>
                        <a:pt x="581" y="248"/>
                      </a:lnTo>
                      <a:lnTo>
                        <a:pt x="587" y="248"/>
                      </a:lnTo>
                      <a:lnTo>
                        <a:pt x="587" y="248"/>
                      </a:lnTo>
                      <a:lnTo>
                        <a:pt x="592" y="248"/>
                      </a:lnTo>
                      <a:lnTo>
                        <a:pt x="598" y="250"/>
                      </a:lnTo>
                      <a:lnTo>
                        <a:pt x="603" y="252"/>
                      </a:lnTo>
                      <a:lnTo>
                        <a:pt x="606" y="256"/>
                      </a:lnTo>
                      <a:lnTo>
                        <a:pt x="609" y="259"/>
                      </a:lnTo>
                      <a:lnTo>
                        <a:pt x="612" y="264"/>
                      </a:lnTo>
                      <a:lnTo>
                        <a:pt x="614" y="270"/>
                      </a:lnTo>
                      <a:lnTo>
                        <a:pt x="614" y="275"/>
                      </a:lnTo>
                      <a:lnTo>
                        <a:pt x="614" y="316"/>
                      </a:lnTo>
                      <a:lnTo>
                        <a:pt x="614" y="316"/>
                      </a:lnTo>
                      <a:lnTo>
                        <a:pt x="640" y="319"/>
                      </a:lnTo>
                      <a:lnTo>
                        <a:pt x="667" y="323"/>
                      </a:lnTo>
                      <a:lnTo>
                        <a:pt x="667" y="324"/>
                      </a:lnTo>
                      <a:lnTo>
                        <a:pt x="667" y="323"/>
                      </a:lnTo>
                      <a:lnTo>
                        <a:pt x="667" y="323"/>
                      </a:lnTo>
                      <a:lnTo>
                        <a:pt x="696" y="331"/>
                      </a:lnTo>
                      <a:lnTo>
                        <a:pt x="725" y="341"/>
                      </a:lnTo>
                      <a:lnTo>
                        <a:pt x="741" y="288"/>
                      </a:lnTo>
                      <a:lnTo>
                        <a:pt x="741" y="288"/>
                      </a:lnTo>
                      <a:lnTo>
                        <a:pt x="743" y="282"/>
                      </a:lnTo>
                      <a:lnTo>
                        <a:pt x="745" y="277"/>
                      </a:lnTo>
                      <a:lnTo>
                        <a:pt x="749" y="274"/>
                      </a:lnTo>
                      <a:lnTo>
                        <a:pt x="753" y="271"/>
                      </a:lnTo>
                      <a:lnTo>
                        <a:pt x="758" y="270"/>
                      </a:lnTo>
                      <a:lnTo>
                        <a:pt x="764" y="268"/>
                      </a:lnTo>
                      <a:lnTo>
                        <a:pt x="769" y="268"/>
                      </a:lnTo>
                      <a:lnTo>
                        <a:pt x="774" y="268"/>
                      </a:lnTo>
                      <a:lnTo>
                        <a:pt x="774" y="268"/>
                      </a:lnTo>
                      <a:lnTo>
                        <a:pt x="779" y="271"/>
                      </a:lnTo>
                      <a:lnTo>
                        <a:pt x="784" y="274"/>
                      </a:lnTo>
                      <a:lnTo>
                        <a:pt x="787" y="277"/>
                      </a:lnTo>
                      <a:lnTo>
                        <a:pt x="791" y="282"/>
                      </a:lnTo>
                      <a:lnTo>
                        <a:pt x="793" y="287"/>
                      </a:lnTo>
                      <a:lnTo>
                        <a:pt x="793" y="292"/>
                      </a:lnTo>
                      <a:lnTo>
                        <a:pt x="794" y="297"/>
                      </a:lnTo>
                      <a:lnTo>
                        <a:pt x="793" y="303"/>
                      </a:lnTo>
                      <a:lnTo>
                        <a:pt x="693" y="646"/>
                      </a:lnTo>
                      <a:lnTo>
                        <a:pt x="693" y="646"/>
                      </a:lnTo>
                      <a:lnTo>
                        <a:pt x="690" y="652"/>
                      </a:lnTo>
                      <a:lnTo>
                        <a:pt x="687" y="656"/>
                      </a:lnTo>
                      <a:lnTo>
                        <a:pt x="684" y="660"/>
                      </a:lnTo>
                      <a:lnTo>
                        <a:pt x="679" y="663"/>
                      </a:lnTo>
                      <a:lnTo>
                        <a:pt x="674" y="664"/>
                      </a:lnTo>
                      <a:lnTo>
                        <a:pt x="670" y="665"/>
                      </a:lnTo>
                      <a:lnTo>
                        <a:pt x="664" y="667"/>
                      </a:lnTo>
                      <a:lnTo>
                        <a:pt x="659" y="665"/>
                      </a:lnTo>
                      <a:lnTo>
                        <a:pt x="659" y="665"/>
                      </a:lnTo>
                      <a:lnTo>
                        <a:pt x="654" y="663"/>
                      </a:lnTo>
                      <a:lnTo>
                        <a:pt x="649" y="660"/>
                      </a:lnTo>
                      <a:lnTo>
                        <a:pt x="645" y="656"/>
                      </a:lnTo>
                      <a:lnTo>
                        <a:pt x="643" y="652"/>
                      </a:lnTo>
                      <a:lnTo>
                        <a:pt x="640" y="647"/>
                      </a:lnTo>
                      <a:lnTo>
                        <a:pt x="639" y="643"/>
                      </a:lnTo>
                      <a:lnTo>
                        <a:pt x="639" y="637"/>
                      </a:lnTo>
                      <a:lnTo>
                        <a:pt x="640" y="631"/>
                      </a:lnTo>
                      <a:lnTo>
                        <a:pt x="710" y="394"/>
                      </a:lnTo>
                      <a:lnTo>
                        <a:pt x="710" y="394"/>
                      </a:lnTo>
                      <a:lnTo>
                        <a:pt x="684" y="385"/>
                      </a:lnTo>
                      <a:lnTo>
                        <a:pt x="655" y="377"/>
                      </a:lnTo>
                      <a:lnTo>
                        <a:pt x="655" y="377"/>
                      </a:lnTo>
                      <a:lnTo>
                        <a:pt x="655" y="377"/>
                      </a:lnTo>
                      <a:lnTo>
                        <a:pt x="636" y="373"/>
                      </a:lnTo>
                      <a:lnTo>
                        <a:pt x="614" y="371"/>
                      </a:lnTo>
                      <a:lnTo>
                        <a:pt x="614" y="438"/>
                      </a:lnTo>
                      <a:lnTo>
                        <a:pt x="614" y="438"/>
                      </a:lnTo>
                      <a:lnTo>
                        <a:pt x="614" y="443"/>
                      </a:lnTo>
                      <a:lnTo>
                        <a:pt x="612" y="449"/>
                      </a:lnTo>
                      <a:lnTo>
                        <a:pt x="609" y="453"/>
                      </a:lnTo>
                      <a:lnTo>
                        <a:pt x="606" y="457"/>
                      </a:lnTo>
                      <a:lnTo>
                        <a:pt x="603" y="460"/>
                      </a:lnTo>
                      <a:lnTo>
                        <a:pt x="598" y="463"/>
                      </a:lnTo>
                      <a:lnTo>
                        <a:pt x="592" y="465"/>
                      </a:lnTo>
                      <a:lnTo>
                        <a:pt x="587" y="466"/>
                      </a:lnTo>
                      <a:lnTo>
                        <a:pt x="587" y="466"/>
                      </a:lnTo>
                      <a:lnTo>
                        <a:pt x="581" y="465"/>
                      </a:lnTo>
                      <a:lnTo>
                        <a:pt x="576" y="463"/>
                      </a:lnTo>
                      <a:lnTo>
                        <a:pt x="572" y="460"/>
                      </a:lnTo>
                      <a:lnTo>
                        <a:pt x="567" y="457"/>
                      </a:lnTo>
                      <a:lnTo>
                        <a:pt x="564" y="453"/>
                      </a:lnTo>
                      <a:lnTo>
                        <a:pt x="562" y="449"/>
                      </a:lnTo>
                      <a:lnTo>
                        <a:pt x="560" y="443"/>
                      </a:lnTo>
                      <a:lnTo>
                        <a:pt x="559" y="438"/>
                      </a:lnTo>
                      <a:lnTo>
                        <a:pt x="559" y="371"/>
                      </a:lnTo>
                      <a:lnTo>
                        <a:pt x="559" y="371"/>
                      </a:lnTo>
                      <a:lnTo>
                        <a:pt x="539" y="373"/>
                      </a:lnTo>
                      <a:lnTo>
                        <a:pt x="519" y="377"/>
                      </a:lnTo>
                      <a:lnTo>
                        <a:pt x="519" y="377"/>
                      </a:lnTo>
                      <a:lnTo>
                        <a:pt x="518" y="377"/>
                      </a:lnTo>
                      <a:lnTo>
                        <a:pt x="518" y="377"/>
                      </a:lnTo>
                      <a:lnTo>
                        <a:pt x="491" y="385"/>
                      </a:lnTo>
                      <a:lnTo>
                        <a:pt x="464" y="394"/>
                      </a:lnTo>
                      <a:lnTo>
                        <a:pt x="534" y="631"/>
                      </a:lnTo>
                      <a:lnTo>
                        <a:pt x="534" y="631"/>
                      </a:lnTo>
                      <a:lnTo>
                        <a:pt x="534" y="637"/>
                      </a:lnTo>
                      <a:lnTo>
                        <a:pt x="534" y="643"/>
                      </a:lnTo>
                      <a:lnTo>
                        <a:pt x="533" y="647"/>
                      </a:lnTo>
                      <a:lnTo>
                        <a:pt x="532" y="652"/>
                      </a:lnTo>
                      <a:lnTo>
                        <a:pt x="528" y="656"/>
                      </a:lnTo>
                      <a:lnTo>
                        <a:pt x="525" y="660"/>
                      </a:lnTo>
                      <a:lnTo>
                        <a:pt x="520" y="663"/>
                      </a:lnTo>
                      <a:lnTo>
                        <a:pt x="515" y="665"/>
                      </a:lnTo>
                      <a:lnTo>
                        <a:pt x="515" y="665"/>
                      </a:lnTo>
                      <a:lnTo>
                        <a:pt x="510" y="667"/>
                      </a:lnTo>
                      <a:lnTo>
                        <a:pt x="504" y="665"/>
                      </a:lnTo>
                      <a:lnTo>
                        <a:pt x="499" y="664"/>
                      </a:lnTo>
                      <a:lnTo>
                        <a:pt x="494" y="663"/>
                      </a:lnTo>
                      <a:lnTo>
                        <a:pt x="490" y="660"/>
                      </a:lnTo>
                      <a:lnTo>
                        <a:pt x="486" y="656"/>
                      </a:lnTo>
                      <a:lnTo>
                        <a:pt x="483" y="652"/>
                      </a:lnTo>
                      <a:lnTo>
                        <a:pt x="482" y="646"/>
                      </a:lnTo>
                      <a:lnTo>
                        <a:pt x="381" y="303"/>
                      </a:lnTo>
                      <a:lnTo>
                        <a:pt x="381" y="303"/>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ko-KR" altLang="en-US" sz="1600"/>
                </a:p>
              </p:txBody>
            </p:sp>
          </p:grpSp>
          <p:grpSp>
            <p:nvGrpSpPr>
              <p:cNvPr id="16" name="그룹 15"/>
              <p:cNvGrpSpPr/>
              <p:nvPr/>
            </p:nvGrpSpPr>
            <p:grpSpPr>
              <a:xfrm>
                <a:off x="2289975" y="2339875"/>
                <a:ext cx="862800" cy="862798"/>
                <a:chOff x="835928" y="3514032"/>
                <a:chExt cx="807055" cy="807055"/>
              </a:xfrm>
            </p:grpSpPr>
            <p:sp>
              <p:nvSpPr>
                <p:cNvPr id="20" name="타원 19"/>
                <p:cNvSpPr/>
                <p:nvPr/>
              </p:nvSpPr>
              <p:spPr>
                <a:xfrm rot="16200000">
                  <a:off x="835928" y="3514032"/>
                  <a:ext cx="807055" cy="807055"/>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1" name="Freeform 7"/>
                <p:cNvSpPr>
                  <a:spLocks noEditPoints="1"/>
                </p:cNvSpPr>
                <p:nvPr/>
              </p:nvSpPr>
              <p:spPr bwMode="auto">
                <a:xfrm>
                  <a:off x="1026485" y="3704042"/>
                  <a:ext cx="425940" cy="427035"/>
                </a:xfrm>
                <a:custGeom>
                  <a:gdLst>
                    <a:gd name="T0" fmla="*/ 634 w 1166"/>
                    <a:gd name="T1" fmla="*/ 983 h 1168"/>
                    <a:gd name="T2" fmla="*/ 855 w 1166"/>
                    <a:gd name="T3" fmla="*/ 885 h 1168"/>
                    <a:gd name="T4" fmla="*/ 878 w 1166"/>
                    <a:gd name="T5" fmla="*/ 852 h 1168"/>
                    <a:gd name="T6" fmla="*/ 1163 w 1166"/>
                    <a:gd name="T7" fmla="*/ 908 h 1168"/>
                    <a:gd name="T8" fmla="*/ 937 w 1166"/>
                    <a:gd name="T9" fmla="*/ 931 h 1168"/>
                    <a:gd name="T10" fmla="*/ 921 w 1166"/>
                    <a:gd name="T11" fmla="*/ 1044 h 1168"/>
                    <a:gd name="T12" fmla="*/ 709 w 1166"/>
                    <a:gd name="T13" fmla="*/ 1138 h 1168"/>
                    <a:gd name="T14" fmla="*/ 673 w 1166"/>
                    <a:gd name="T15" fmla="*/ 1168 h 1168"/>
                    <a:gd name="T16" fmla="*/ 410 w 1166"/>
                    <a:gd name="T17" fmla="*/ 1096 h 1168"/>
                    <a:gd name="T18" fmla="*/ 209 w 1166"/>
                    <a:gd name="T19" fmla="*/ 730 h 1168"/>
                    <a:gd name="T20" fmla="*/ 249 w 1166"/>
                    <a:gd name="T21" fmla="*/ 708 h 1168"/>
                    <a:gd name="T22" fmla="*/ 257 w 1166"/>
                    <a:gd name="T23" fmla="*/ 575 h 1168"/>
                    <a:gd name="T24" fmla="*/ 53 w 1166"/>
                    <a:gd name="T25" fmla="*/ 540 h 1168"/>
                    <a:gd name="T26" fmla="*/ 10 w 1166"/>
                    <a:gd name="T27" fmla="*/ 568 h 1168"/>
                    <a:gd name="T28" fmla="*/ 10 w 1166"/>
                    <a:gd name="T29" fmla="*/ 700 h 1168"/>
                    <a:gd name="T30" fmla="*/ 223 w 1166"/>
                    <a:gd name="T31" fmla="*/ 953 h 1168"/>
                    <a:gd name="T32" fmla="*/ 333 w 1166"/>
                    <a:gd name="T33" fmla="*/ 797 h 1168"/>
                    <a:gd name="T34" fmla="*/ 489 w 1166"/>
                    <a:gd name="T35" fmla="*/ 731 h 1168"/>
                    <a:gd name="T36" fmla="*/ 420 w 1166"/>
                    <a:gd name="T37" fmla="*/ 898 h 1168"/>
                    <a:gd name="T38" fmla="*/ 298 w 1166"/>
                    <a:gd name="T39" fmla="*/ 1036 h 1168"/>
                    <a:gd name="T40" fmla="*/ 228 w 1166"/>
                    <a:gd name="T41" fmla="*/ 1031 h 1168"/>
                    <a:gd name="T42" fmla="*/ 215 w 1166"/>
                    <a:gd name="T43" fmla="*/ 963 h 1168"/>
                    <a:gd name="T44" fmla="*/ 566 w 1166"/>
                    <a:gd name="T45" fmla="*/ 11 h 1168"/>
                    <a:gd name="T46" fmla="*/ 606 w 1166"/>
                    <a:gd name="T47" fmla="*/ 58 h 1168"/>
                    <a:gd name="T48" fmla="*/ 610 w 1166"/>
                    <a:gd name="T49" fmla="*/ 113 h 1168"/>
                    <a:gd name="T50" fmla="*/ 576 w 1166"/>
                    <a:gd name="T51" fmla="*/ 176 h 1168"/>
                    <a:gd name="T52" fmla="*/ 517 w 1166"/>
                    <a:gd name="T53" fmla="*/ 208 h 1168"/>
                    <a:gd name="T54" fmla="*/ 467 w 1166"/>
                    <a:gd name="T55" fmla="*/ 189 h 1168"/>
                    <a:gd name="T56" fmla="*/ 435 w 1166"/>
                    <a:gd name="T57" fmla="*/ 127 h 1168"/>
                    <a:gd name="T58" fmla="*/ 438 w 1166"/>
                    <a:gd name="T59" fmla="*/ 66 h 1168"/>
                    <a:gd name="T60" fmla="*/ 474 w 1166"/>
                    <a:gd name="T61" fmla="*/ 16 h 1168"/>
                    <a:gd name="T62" fmla="*/ 532 w 1166"/>
                    <a:gd name="T63" fmla="*/ 1 h 1168"/>
                    <a:gd name="T64" fmla="*/ 564 w 1166"/>
                    <a:gd name="T65" fmla="*/ 268 h 1168"/>
                    <a:gd name="T66" fmla="*/ 684 w 1166"/>
                    <a:gd name="T67" fmla="*/ 378 h 1168"/>
                    <a:gd name="T68" fmla="*/ 822 w 1166"/>
                    <a:gd name="T69" fmla="*/ 391 h 1168"/>
                    <a:gd name="T70" fmla="*/ 861 w 1166"/>
                    <a:gd name="T71" fmla="*/ 417 h 1168"/>
                    <a:gd name="T72" fmla="*/ 851 w 1166"/>
                    <a:gd name="T73" fmla="*/ 471 h 1168"/>
                    <a:gd name="T74" fmla="*/ 725 w 1166"/>
                    <a:gd name="T75" fmla="*/ 489 h 1168"/>
                    <a:gd name="T76" fmla="*/ 633 w 1166"/>
                    <a:gd name="T77" fmla="*/ 467 h 1168"/>
                    <a:gd name="T78" fmla="*/ 547 w 1166"/>
                    <a:gd name="T79" fmla="*/ 559 h 1168"/>
                    <a:gd name="T80" fmla="*/ 683 w 1166"/>
                    <a:gd name="T81" fmla="*/ 630 h 1168"/>
                    <a:gd name="T82" fmla="*/ 768 w 1166"/>
                    <a:gd name="T83" fmla="*/ 746 h 1168"/>
                    <a:gd name="T84" fmla="*/ 805 w 1166"/>
                    <a:gd name="T85" fmla="*/ 877 h 1168"/>
                    <a:gd name="T86" fmla="*/ 753 w 1166"/>
                    <a:gd name="T87" fmla="*/ 919 h 1168"/>
                    <a:gd name="T88" fmla="*/ 700 w 1166"/>
                    <a:gd name="T89" fmla="*/ 890 h 1168"/>
                    <a:gd name="T90" fmla="*/ 587 w 1166"/>
                    <a:gd name="T91" fmla="*/ 728 h 1168"/>
                    <a:gd name="T92" fmla="*/ 331 w 1166"/>
                    <a:gd name="T93" fmla="*/ 633 h 1168"/>
                    <a:gd name="T94" fmla="*/ 291 w 1166"/>
                    <a:gd name="T95" fmla="*/ 579 h 1168"/>
                    <a:gd name="T96" fmla="*/ 266 w 1166"/>
                    <a:gd name="T97" fmla="*/ 358 h 1168"/>
                    <a:gd name="T98" fmla="*/ 234 w 1166"/>
                    <a:gd name="T99" fmla="*/ 414 h 1168"/>
                    <a:gd name="T100" fmla="*/ 205 w 1166"/>
                    <a:gd name="T101" fmla="*/ 510 h 1168"/>
                    <a:gd name="T102" fmla="*/ 150 w 1166"/>
                    <a:gd name="T103" fmla="*/ 508 h 1168"/>
                    <a:gd name="T104" fmla="*/ 136 w 1166"/>
                    <a:gd name="T105" fmla="*/ 437 h 1168"/>
                    <a:gd name="T106" fmla="*/ 184 w 1166"/>
                    <a:gd name="T107" fmla="*/ 298 h 1168"/>
                    <a:gd name="T108" fmla="*/ 353 w 1166"/>
                    <a:gd name="T109" fmla="*/ 213 h 1168"/>
                    <a:gd name="T110" fmla="*/ 447 w 1166"/>
                    <a:gd name="T111" fmla="*/ 226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6" h="1168">
                      <a:moveTo>
                        <a:pt x="436" y="1086"/>
                      </a:moveTo>
                      <a:lnTo>
                        <a:pt x="627" y="1086"/>
                      </a:lnTo>
                      <a:lnTo>
                        <a:pt x="627" y="1004"/>
                      </a:lnTo>
                      <a:lnTo>
                        <a:pt x="627" y="1004"/>
                      </a:lnTo>
                      <a:lnTo>
                        <a:pt x="628" y="997"/>
                      </a:lnTo>
                      <a:lnTo>
                        <a:pt x="630" y="990"/>
                      </a:lnTo>
                      <a:lnTo>
                        <a:pt x="634" y="983"/>
                      </a:lnTo>
                      <a:lnTo>
                        <a:pt x="638" y="978"/>
                      </a:lnTo>
                      <a:lnTo>
                        <a:pt x="643" y="973"/>
                      </a:lnTo>
                      <a:lnTo>
                        <a:pt x="650" y="971"/>
                      </a:lnTo>
                      <a:lnTo>
                        <a:pt x="657" y="968"/>
                      </a:lnTo>
                      <a:lnTo>
                        <a:pt x="664" y="967"/>
                      </a:lnTo>
                      <a:lnTo>
                        <a:pt x="855" y="967"/>
                      </a:lnTo>
                      <a:lnTo>
                        <a:pt x="855" y="885"/>
                      </a:lnTo>
                      <a:lnTo>
                        <a:pt x="855" y="885"/>
                      </a:lnTo>
                      <a:lnTo>
                        <a:pt x="856" y="878"/>
                      </a:lnTo>
                      <a:lnTo>
                        <a:pt x="859" y="872"/>
                      </a:lnTo>
                      <a:lnTo>
                        <a:pt x="862" y="865"/>
                      </a:lnTo>
                      <a:lnTo>
                        <a:pt x="867" y="859"/>
                      </a:lnTo>
                      <a:lnTo>
                        <a:pt x="871" y="854"/>
                      </a:lnTo>
                      <a:lnTo>
                        <a:pt x="878" y="852"/>
                      </a:lnTo>
                      <a:lnTo>
                        <a:pt x="885" y="850"/>
                      </a:lnTo>
                      <a:lnTo>
                        <a:pt x="892" y="849"/>
                      </a:lnTo>
                      <a:lnTo>
                        <a:pt x="1166" y="849"/>
                      </a:lnTo>
                      <a:lnTo>
                        <a:pt x="1166" y="894"/>
                      </a:lnTo>
                      <a:lnTo>
                        <a:pt x="1166" y="894"/>
                      </a:lnTo>
                      <a:lnTo>
                        <a:pt x="1165" y="901"/>
                      </a:lnTo>
                      <a:lnTo>
                        <a:pt x="1163" y="908"/>
                      </a:lnTo>
                      <a:lnTo>
                        <a:pt x="1160" y="915"/>
                      </a:lnTo>
                      <a:lnTo>
                        <a:pt x="1155" y="921"/>
                      </a:lnTo>
                      <a:lnTo>
                        <a:pt x="1150" y="925"/>
                      </a:lnTo>
                      <a:lnTo>
                        <a:pt x="1144" y="927"/>
                      </a:lnTo>
                      <a:lnTo>
                        <a:pt x="1136" y="930"/>
                      </a:lnTo>
                      <a:lnTo>
                        <a:pt x="1129" y="931"/>
                      </a:lnTo>
                      <a:lnTo>
                        <a:pt x="937" y="931"/>
                      </a:lnTo>
                      <a:lnTo>
                        <a:pt x="937" y="1013"/>
                      </a:lnTo>
                      <a:lnTo>
                        <a:pt x="937" y="1013"/>
                      </a:lnTo>
                      <a:lnTo>
                        <a:pt x="937" y="1020"/>
                      </a:lnTo>
                      <a:lnTo>
                        <a:pt x="935" y="1027"/>
                      </a:lnTo>
                      <a:lnTo>
                        <a:pt x="932" y="1034"/>
                      </a:lnTo>
                      <a:lnTo>
                        <a:pt x="927" y="1039"/>
                      </a:lnTo>
                      <a:lnTo>
                        <a:pt x="921" y="1044"/>
                      </a:lnTo>
                      <a:lnTo>
                        <a:pt x="916" y="1046"/>
                      </a:lnTo>
                      <a:lnTo>
                        <a:pt x="909" y="1048"/>
                      </a:lnTo>
                      <a:lnTo>
                        <a:pt x="901" y="1049"/>
                      </a:lnTo>
                      <a:lnTo>
                        <a:pt x="709" y="1049"/>
                      </a:lnTo>
                      <a:lnTo>
                        <a:pt x="709" y="1132"/>
                      </a:lnTo>
                      <a:lnTo>
                        <a:pt x="709" y="1132"/>
                      </a:lnTo>
                      <a:lnTo>
                        <a:pt x="709" y="1138"/>
                      </a:lnTo>
                      <a:lnTo>
                        <a:pt x="707" y="1145"/>
                      </a:lnTo>
                      <a:lnTo>
                        <a:pt x="703" y="1152"/>
                      </a:lnTo>
                      <a:lnTo>
                        <a:pt x="699" y="1158"/>
                      </a:lnTo>
                      <a:lnTo>
                        <a:pt x="693" y="1162"/>
                      </a:lnTo>
                      <a:lnTo>
                        <a:pt x="687" y="1165"/>
                      </a:lnTo>
                      <a:lnTo>
                        <a:pt x="681" y="1167"/>
                      </a:lnTo>
                      <a:lnTo>
                        <a:pt x="673" y="1168"/>
                      </a:lnTo>
                      <a:lnTo>
                        <a:pt x="399" y="1168"/>
                      </a:lnTo>
                      <a:lnTo>
                        <a:pt x="399" y="1123"/>
                      </a:lnTo>
                      <a:lnTo>
                        <a:pt x="399" y="1123"/>
                      </a:lnTo>
                      <a:lnTo>
                        <a:pt x="400" y="1116"/>
                      </a:lnTo>
                      <a:lnTo>
                        <a:pt x="402" y="1109"/>
                      </a:lnTo>
                      <a:lnTo>
                        <a:pt x="406" y="1102"/>
                      </a:lnTo>
                      <a:lnTo>
                        <a:pt x="410" y="1096"/>
                      </a:lnTo>
                      <a:lnTo>
                        <a:pt x="416" y="1092"/>
                      </a:lnTo>
                      <a:lnTo>
                        <a:pt x="422" y="1089"/>
                      </a:lnTo>
                      <a:lnTo>
                        <a:pt x="428" y="1087"/>
                      </a:lnTo>
                      <a:lnTo>
                        <a:pt x="436" y="1086"/>
                      </a:lnTo>
                      <a:lnTo>
                        <a:pt x="436" y="1086"/>
                      </a:lnTo>
                      <a:close/>
                      <a:moveTo>
                        <a:pt x="37" y="715"/>
                      </a:moveTo>
                      <a:lnTo>
                        <a:pt x="209" y="730"/>
                      </a:lnTo>
                      <a:lnTo>
                        <a:pt x="209" y="730"/>
                      </a:lnTo>
                      <a:lnTo>
                        <a:pt x="218" y="730"/>
                      </a:lnTo>
                      <a:lnTo>
                        <a:pt x="226" y="728"/>
                      </a:lnTo>
                      <a:lnTo>
                        <a:pt x="233" y="724"/>
                      </a:lnTo>
                      <a:lnTo>
                        <a:pt x="240" y="721"/>
                      </a:lnTo>
                      <a:lnTo>
                        <a:pt x="246" y="715"/>
                      </a:lnTo>
                      <a:lnTo>
                        <a:pt x="249" y="708"/>
                      </a:lnTo>
                      <a:lnTo>
                        <a:pt x="253" y="700"/>
                      </a:lnTo>
                      <a:lnTo>
                        <a:pt x="254" y="692"/>
                      </a:lnTo>
                      <a:lnTo>
                        <a:pt x="263" y="599"/>
                      </a:lnTo>
                      <a:lnTo>
                        <a:pt x="263" y="599"/>
                      </a:lnTo>
                      <a:lnTo>
                        <a:pt x="262" y="590"/>
                      </a:lnTo>
                      <a:lnTo>
                        <a:pt x="261" y="582"/>
                      </a:lnTo>
                      <a:lnTo>
                        <a:pt x="257" y="575"/>
                      </a:lnTo>
                      <a:lnTo>
                        <a:pt x="253" y="568"/>
                      </a:lnTo>
                      <a:lnTo>
                        <a:pt x="247" y="562"/>
                      </a:lnTo>
                      <a:lnTo>
                        <a:pt x="240" y="559"/>
                      </a:lnTo>
                      <a:lnTo>
                        <a:pt x="233" y="555"/>
                      </a:lnTo>
                      <a:lnTo>
                        <a:pt x="225" y="554"/>
                      </a:lnTo>
                      <a:lnTo>
                        <a:pt x="53" y="540"/>
                      </a:lnTo>
                      <a:lnTo>
                        <a:pt x="53" y="540"/>
                      </a:lnTo>
                      <a:lnTo>
                        <a:pt x="44" y="540"/>
                      </a:lnTo>
                      <a:lnTo>
                        <a:pt x="36" y="541"/>
                      </a:lnTo>
                      <a:lnTo>
                        <a:pt x="29" y="544"/>
                      </a:lnTo>
                      <a:lnTo>
                        <a:pt x="22" y="549"/>
                      </a:lnTo>
                      <a:lnTo>
                        <a:pt x="16" y="554"/>
                      </a:lnTo>
                      <a:lnTo>
                        <a:pt x="13" y="561"/>
                      </a:lnTo>
                      <a:lnTo>
                        <a:pt x="10" y="568"/>
                      </a:lnTo>
                      <a:lnTo>
                        <a:pt x="8" y="576"/>
                      </a:lnTo>
                      <a:lnTo>
                        <a:pt x="0" y="671"/>
                      </a:lnTo>
                      <a:lnTo>
                        <a:pt x="0" y="671"/>
                      </a:lnTo>
                      <a:lnTo>
                        <a:pt x="0" y="679"/>
                      </a:lnTo>
                      <a:lnTo>
                        <a:pt x="2" y="687"/>
                      </a:lnTo>
                      <a:lnTo>
                        <a:pt x="5" y="694"/>
                      </a:lnTo>
                      <a:lnTo>
                        <a:pt x="10" y="700"/>
                      </a:lnTo>
                      <a:lnTo>
                        <a:pt x="15" y="706"/>
                      </a:lnTo>
                      <a:lnTo>
                        <a:pt x="22" y="711"/>
                      </a:lnTo>
                      <a:lnTo>
                        <a:pt x="29" y="714"/>
                      </a:lnTo>
                      <a:lnTo>
                        <a:pt x="37" y="715"/>
                      </a:lnTo>
                      <a:lnTo>
                        <a:pt x="37" y="715"/>
                      </a:lnTo>
                      <a:close/>
                      <a:moveTo>
                        <a:pt x="223" y="953"/>
                      </a:moveTo>
                      <a:lnTo>
                        <a:pt x="223" y="953"/>
                      </a:lnTo>
                      <a:lnTo>
                        <a:pt x="278" y="889"/>
                      </a:lnTo>
                      <a:lnTo>
                        <a:pt x="297" y="862"/>
                      </a:lnTo>
                      <a:lnTo>
                        <a:pt x="306" y="851"/>
                      </a:lnTo>
                      <a:lnTo>
                        <a:pt x="313" y="838"/>
                      </a:lnTo>
                      <a:lnTo>
                        <a:pt x="320" y="826"/>
                      </a:lnTo>
                      <a:lnTo>
                        <a:pt x="327" y="812"/>
                      </a:lnTo>
                      <a:lnTo>
                        <a:pt x="333" y="797"/>
                      </a:lnTo>
                      <a:lnTo>
                        <a:pt x="338" y="780"/>
                      </a:lnTo>
                      <a:lnTo>
                        <a:pt x="350" y="741"/>
                      </a:lnTo>
                      <a:lnTo>
                        <a:pt x="362" y="691"/>
                      </a:lnTo>
                      <a:lnTo>
                        <a:pt x="362" y="691"/>
                      </a:lnTo>
                      <a:lnTo>
                        <a:pt x="476" y="728"/>
                      </a:lnTo>
                      <a:lnTo>
                        <a:pt x="476" y="728"/>
                      </a:lnTo>
                      <a:lnTo>
                        <a:pt x="489" y="731"/>
                      </a:lnTo>
                      <a:lnTo>
                        <a:pt x="489" y="731"/>
                      </a:lnTo>
                      <a:lnTo>
                        <a:pt x="469" y="788"/>
                      </a:lnTo>
                      <a:lnTo>
                        <a:pt x="454" y="832"/>
                      </a:lnTo>
                      <a:lnTo>
                        <a:pt x="446" y="851"/>
                      </a:lnTo>
                      <a:lnTo>
                        <a:pt x="438" y="868"/>
                      </a:lnTo>
                      <a:lnTo>
                        <a:pt x="428" y="883"/>
                      </a:lnTo>
                      <a:lnTo>
                        <a:pt x="420" y="898"/>
                      </a:lnTo>
                      <a:lnTo>
                        <a:pt x="411" y="911"/>
                      </a:lnTo>
                      <a:lnTo>
                        <a:pt x="401" y="925"/>
                      </a:lnTo>
                      <a:lnTo>
                        <a:pt x="376" y="954"/>
                      </a:lnTo>
                      <a:lnTo>
                        <a:pt x="346" y="987"/>
                      </a:lnTo>
                      <a:lnTo>
                        <a:pt x="307" y="1028"/>
                      </a:lnTo>
                      <a:lnTo>
                        <a:pt x="307" y="1028"/>
                      </a:lnTo>
                      <a:lnTo>
                        <a:pt x="298" y="1036"/>
                      </a:lnTo>
                      <a:lnTo>
                        <a:pt x="287" y="1043"/>
                      </a:lnTo>
                      <a:lnTo>
                        <a:pt x="277" y="1046"/>
                      </a:lnTo>
                      <a:lnTo>
                        <a:pt x="266" y="1046"/>
                      </a:lnTo>
                      <a:lnTo>
                        <a:pt x="255" y="1046"/>
                      </a:lnTo>
                      <a:lnTo>
                        <a:pt x="245" y="1043"/>
                      </a:lnTo>
                      <a:lnTo>
                        <a:pt x="236" y="1038"/>
                      </a:lnTo>
                      <a:lnTo>
                        <a:pt x="228" y="1031"/>
                      </a:lnTo>
                      <a:lnTo>
                        <a:pt x="220" y="1024"/>
                      </a:lnTo>
                      <a:lnTo>
                        <a:pt x="214" y="1015"/>
                      </a:lnTo>
                      <a:lnTo>
                        <a:pt x="210" y="1006"/>
                      </a:lnTo>
                      <a:lnTo>
                        <a:pt x="208" y="996"/>
                      </a:lnTo>
                      <a:lnTo>
                        <a:pt x="208" y="986"/>
                      </a:lnTo>
                      <a:lnTo>
                        <a:pt x="210" y="974"/>
                      </a:lnTo>
                      <a:lnTo>
                        <a:pt x="215" y="963"/>
                      </a:lnTo>
                      <a:lnTo>
                        <a:pt x="223" y="953"/>
                      </a:lnTo>
                      <a:lnTo>
                        <a:pt x="223" y="953"/>
                      </a:lnTo>
                      <a:close/>
                      <a:moveTo>
                        <a:pt x="541" y="2"/>
                      </a:moveTo>
                      <a:lnTo>
                        <a:pt x="541" y="2"/>
                      </a:lnTo>
                      <a:lnTo>
                        <a:pt x="551" y="4"/>
                      </a:lnTo>
                      <a:lnTo>
                        <a:pt x="559" y="8"/>
                      </a:lnTo>
                      <a:lnTo>
                        <a:pt x="566" y="11"/>
                      </a:lnTo>
                      <a:lnTo>
                        <a:pt x="574" y="17"/>
                      </a:lnTo>
                      <a:lnTo>
                        <a:pt x="581" y="22"/>
                      </a:lnTo>
                      <a:lnTo>
                        <a:pt x="587" y="28"/>
                      </a:lnTo>
                      <a:lnTo>
                        <a:pt x="593" y="35"/>
                      </a:lnTo>
                      <a:lnTo>
                        <a:pt x="598" y="42"/>
                      </a:lnTo>
                      <a:lnTo>
                        <a:pt x="602" y="50"/>
                      </a:lnTo>
                      <a:lnTo>
                        <a:pt x="606" y="58"/>
                      </a:lnTo>
                      <a:lnTo>
                        <a:pt x="609" y="66"/>
                      </a:lnTo>
                      <a:lnTo>
                        <a:pt x="611" y="75"/>
                      </a:lnTo>
                      <a:lnTo>
                        <a:pt x="612" y="84"/>
                      </a:lnTo>
                      <a:lnTo>
                        <a:pt x="612" y="93"/>
                      </a:lnTo>
                      <a:lnTo>
                        <a:pt x="611" y="104"/>
                      </a:lnTo>
                      <a:lnTo>
                        <a:pt x="610" y="113"/>
                      </a:lnTo>
                      <a:lnTo>
                        <a:pt x="610" y="113"/>
                      </a:lnTo>
                      <a:lnTo>
                        <a:pt x="608" y="122"/>
                      </a:lnTo>
                      <a:lnTo>
                        <a:pt x="604" y="132"/>
                      </a:lnTo>
                      <a:lnTo>
                        <a:pt x="600" y="141"/>
                      </a:lnTo>
                      <a:lnTo>
                        <a:pt x="595" y="150"/>
                      </a:lnTo>
                      <a:lnTo>
                        <a:pt x="589" y="158"/>
                      </a:lnTo>
                      <a:lnTo>
                        <a:pt x="582" y="168"/>
                      </a:lnTo>
                      <a:lnTo>
                        <a:pt x="576" y="176"/>
                      </a:lnTo>
                      <a:lnTo>
                        <a:pt x="569" y="182"/>
                      </a:lnTo>
                      <a:lnTo>
                        <a:pt x="561" y="189"/>
                      </a:lnTo>
                      <a:lnTo>
                        <a:pt x="553" y="195"/>
                      </a:lnTo>
                      <a:lnTo>
                        <a:pt x="544" y="200"/>
                      </a:lnTo>
                      <a:lnTo>
                        <a:pt x="535" y="203"/>
                      </a:lnTo>
                      <a:lnTo>
                        <a:pt x="527" y="206"/>
                      </a:lnTo>
                      <a:lnTo>
                        <a:pt x="517" y="208"/>
                      </a:lnTo>
                      <a:lnTo>
                        <a:pt x="508" y="208"/>
                      </a:lnTo>
                      <a:lnTo>
                        <a:pt x="499" y="206"/>
                      </a:lnTo>
                      <a:lnTo>
                        <a:pt x="499" y="206"/>
                      </a:lnTo>
                      <a:lnTo>
                        <a:pt x="490" y="204"/>
                      </a:lnTo>
                      <a:lnTo>
                        <a:pt x="482" y="200"/>
                      </a:lnTo>
                      <a:lnTo>
                        <a:pt x="474" y="195"/>
                      </a:lnTo>
                      <a:lnTo>
                        <a:pt x="467" y="189"/>
                      </a:lnTo>
                      <a:lnTo>
                        <a:pt x="460" y="181"/>
                      </a:lnTo>
                      <a:lnTo>
                        <a:pt x="455" y="174"/>
                      </a:lnTo>
                      <a:lnTo>
                        <a:pt x="449" y="165"/>
                      </a:lnTo>
                      <a:lnTo>
                        <a:pt x="444" y="156"/>
                      </a:lnTo>
                      <a:lnTo>
                        <a:pt x="441" y="147"/>
                      </a:lnTo>
                      <a:lnTo>
                        <a:pt x="438" y="137"/>
                      </a:lnTo>
                      <a:lnTo>
                        <a:pt x="435" y="127"/>
                      </a:lnTo>
                      <a:lnTo>
                        <a:pt x="433" y="116"/>
                      </a:lnTo>
                      <a:lnTo>
                        <a:pt x="433" y="106"/>
                      </a:lnTo>
                      <a:lnTo>
                        <a:pt x="433" y="96"/>
                      </a:lnTo>
                      <a:lnTo>
                        <a:pt x="433" y="85"/>
                      </a:lnTo>
                      <a:lnTo>
                        <a:pt x="435" y="75"/>
                      </a:lnTo>
                      <a:lnTo>
                        <a:pt x="435" y="75"/>
                      </a:lnTo>
                      <a:lnTo>
                        <a:pt x="438" y="66"/>
                      </a:lnTo>
                      <a:lnTo>
                        <a:pt x="441" y="57"/>
                      </a:lnTo>
                      <a:lnTo>
                        <a:pt x="444" y="49"/>
                      </a:lnTo>
                      <a:lnTo>
                        <a:pt x="449" y="41"/>
                      </a:lnTo>
                      <a:lnTo>
                        <a:pt x="455" y="34"/>
                      </a:lnTo>
                      <a:lnTo>
                        <a:pt x="460" y="27"/>
                      </a:lnTo>
                      <a:lnTo>
                        <a:pt x="467" y="22"/>
                      </a:lnTo>
                      <a:lnTo>
                        <a:pt x="474" y="16"/>
                      </a:lnTo>
                      <a:lnTo>
                        <a:pt x="482" y="11"/>
                      </a:lnTo>
                      <a:lnTo>
                        <a:pt x="489" y="8"/>
                      </a:lnTo>
                      <a:lnTo>
                        <a:pt x="498" y="4"/>
                      </a:lnTo>
                      <a:lnTo>
                        <a:pt x="506" y="2"/>
                      </a:lnTo>
                      <a:lnTo>
                        <a:pt x="515" y="1"/>
                      </a:lnTo>
                      <a:lnTo>
                        <a:pt x="523" y="0"/>
                      </a:lnTo>
                      <a:lnTo>
                        <a:pt x="532" y="1"/>
                      </a:lnTo>
                      <a:lnTo>
                        <a:pt x="541" y="2"/>
                      </a:lnTo>
                      <a:lnTo>
                        <a:pt x="541" y="2"/>
                      </a:lnTo>
                      <a:close/>
                      <a:moveTo>
                        <a:pt x="531" y="253"/>
                      </a:moveTo>
                      <a:lnTo>
                        <a:pt x="531" y="253"/>
                      </a:lnTo>
                      <a:lnTo>
                        <a:pt x="540" y="257"/>
                      </a:lnTo>
                      <a:lnTo>
                        <a:pt x="552" y="261"/>
                      </a:lnTo>
                      <a:lnTo>
                        <a:pt x="564" y="268"/>
                      </a:lnTo>
                      <a:lnTo>
                        <a:pt x="570" y="273"/>
                      </a:lnTo>
                      <a:lnTo>
                        <a:pt x="576" y="277"/>
                      </a:lnTo>
                      <a:lnTo>
                        <a:pt x="576" y="277"/>
                      </a:lnTo>
                      <a:lnTo>
                        <a:pt x="650" y="349"/>
                      </a:lnTo>
                      <a:lnTo>
                        <a:pt x="662" y="360"/>
                      </a:lnTo>
                      <a:lnTo>
                        <a:pt x="674" y="370"/>
                      </a:lnTo>
                      <a:lnTo>
                        <a:pt x="684" y="378"/>
                      </a:lnTo>
                      <a:lnTo>
                        <a:pt x="694" y="383"/>
                      </a:lnTo>
                      <a:lnTo>
                        <a:pt x="705" y="388"/>
                      </a:lnTo>
                      <a:lnTo>
                        <a:pt x="716" y="390"/>
                      </a:lnTo>
                      <a:lnTo>
                        <a:pt x="727" y="392"/>
                      </a:lnTo>
                      <a:lnTo>
                        <a:pt x="741" y="393"/>
                      </a:lnTo>
                      <a:lnTo>
                        <a:pt x="775" y="393"/>
                      </a:lnTo>
                      <a:lnTo>
                        <a:pt x="822" y="391"/>
                      </a:lnTo>
                      <a:lnTo>
                        <a:pt x="822" y="391"/>
                      </a:lnTo>
                      <a:lnTo>
                        <a:pt x="831" y="392"/>
                      </a:lnTo>
                      <a:lnTo>
                        <a:pt x="840" y="395"/>
                      </a:lnTo>
                      <a:lnTo>
                        <a:pt x="847" y="398"/>
                      </a:lnTo>
                      <a:lnTo>
                        <a:pt x="853" y="404"/>
                      </a:lnTo>
                      <a:lnTo>
                        <a:pt x="858" y="411"/>
                      </a:lnTo>
                      <a:lnTo>
                        <a:pt x="861" y="417"/>
                      </a:lnTo>
                      <a:lnTo>
                        <a:pt x="862" y="425"/>
                      </a:lnTo>
                      <a:lnTo>
                        <a:pt x="863" y="433"/>
                      </a:lnTo>
                      <a:lnTo>
                        <a:pt x="863" y="443"/>
                      </a:lnTo>
                      <a:lnTo>
                        <a:pt x="862" y="451"/>
                      </a:lnTo>
                      <a:lnTo>
                        <a:pt x="859" y="457"/>
                      </a:lnTo>
                      <a:lnTo>
                        <a:pt x="855" y="464"/>
                      </a:lnTo>
                      <a:lnTo>
                        <a:pt x="851" y="471"/>
                      </a:lnTo>
                      <a:lnTo>
                        <a:pt x="845" y="476"/>
                      </a:lnTo>
                      <a:lnTo>
                        <a:pt x="837" y="479"/>
                      </a:lnTo>
                      <a:lnTo>
                        <a:pt x="829" y="480"/>
                      </a:lnTo>
                      <a:lnTo>
                        <a:pt x="829" y="480"/>
                      </a:lnTo>
                      <a:lnTo>
                        <a:pt x="780" y="486"/>
                      </a:lnTo>
                      <a:lnTo>
                        <a:pt x="741" y="489"/>
                      </a:lnTo>
                      <a:lnTo>
                        <a:pt x="725" y="489"/>
                      </a:lnTo>
                      <a:lnTo>
                        <a:pt x="710" y="489"/>
                      </a:lnTo>
                      <a:lnTo>
                        <a:pt x="697" y="489"/>
                      </a:lnTo>
                      <a:lnTo>
                        <a:pt x="683" y="487"/>
                      </a:lnTo>
                      <a:lnTo>
                        <a:pt x="670" y="484"/>
                      </a:lnTo>
                      <a:lnTo>
                        <a:pt x="658" y="479"/>
                      </a:lnTo>
                      <a:lnTo>
                        <a:pt x="646" y="473"/>
                      </a:lnTo>
                      <a:lnTo>
                        <a:pt x="633" y="467"/>
                      </a:lnTo>
                      <a:lnTo>
                        <a:pt x="619" y="456"/>
                      </a:lnTo>
                      <a:lnTo>
                        <a:pt x="604" y="446"/>
                      </a:lnTo>
                      <a:lnTo>
                        <a:pt x="569" y="416"/>
                      </a:lnTo>
                      <a:lnTo>
                        <a:pt x="546" y="544"/>
                      </a:lnTo>
                      <a:lnTo>
                        <a:pt x="546" y="544"/>
                      </a:lnTo>
                      <a:lnTo>
                        <a:pt x="545" y="552"/>
                      </a:lnTo>
                      <a:lnTo>
                        <a:pt x="547" y="559"/>
                      </a:lnTo>
                      <a:lnTo>
                        <a:pt x="552" y="565"/>
                      </a:lnTo>
                      <a:lnTo>
                        <a:pt x="557" y="569"/>
                      </a:lnTo>
                      <a:lnTo>
                        <a:pt x="557" y="569"/>
                      </a:lnTo>
                      <a:lnTo>
                        <a:pt x="608" y="591"/>
                      </a:lnTo>
                      <a:lnTo>
                        <a:pt x="649" y="610"/>
                      </a:lnTo>
                      <a:lnTo>
                        <a:pt x="667" y="619"/>
                      </a:lnTo>
                      <a:lnTo>
                        <a:pt x="683" y="630"/>
                      </a:lnTo>
                      <a:lnTo>
                        <a:pt x="698" y="640"/>
                      </a:lnTo>
                      <a:lnTo>
                        <a:pt x="711" y="652"/>
                      </a:lnTo>
                      <a:lnTo>
                        <a:pt x="724" y="666"/>
                      </a:lnTo>
                      <a:lnTo>
                        <a:pt x="735" y="682"/>
                      </a:lnTo>
                      <a:lnTo>
                        <a:pt x="747" y="700"/>
                      </a:lnTo>
                      <a:lnTo>
                        <a:pt x="758" y="722"/>
                      </a:lnTo>
                      <a:lnTo>
                        <a:pt x="768" y="746"/>
                      </a:lnTo>
                      <a:lnTo>
                        <a:pt x="780" y="775"/>
                      </a:lnTo>
                      <a:lnTo>
                        <a:pt x="791" y="806"/>
                      </a:lnTo>
                      <a:lnTo>
                        <a:pt x="803" y="843"/>
                      </a:lnTo>
                      <a:lnTo>
                        <a:pt x="803" y="843"/>
                      </a:lnTo>
                      <a:lnTo>
                        <a:pt x="806" y="856"/>
                      </a:lnTo>
                      <a:lnTo>
                        <a:pt x="807" y="867"/>
                      </a:lnTo>
                      <a:lnTo>
                        <a:pt x="805" y="877"/>
                      </a:lnTo>
                      <a:lnTo>
                        <a:pt x="802" y="886"/>
                      </a:lnTo>
                      <a:lnTo>
                        <a:pt x="796" y="895"/>
                      </a:lnTo>
                      <a:lnTo>
                        <a:pt x="789" y="902"/>
                      </a:lnTo>
                      <a:lnTo>
                        <a:pt x="781" y="909"/>
                      </a:lnTo>
                      <a:lnTo>
                        <a:pt x="772" y="914"/>
                      </a:lnTo>
                      <a:lnTo>
                        <a:pt x="763" y="917"/>
                      </a:lnTo>
                      <a:lnTo>
                        <a:pt x="753" y="919"/>
                      </a:lnTo>
                      <a:lnTo>
                        <a:pt x="742" y="919"/>
                      </a:lnTo>
                      <a:lnTo>
                        <a:pt x="733" y="917"/>
                      </a:lnTo>
                      <a:lnTo>
                        <a:pt x="723" y="914"/>
                      </a:lnTo>
                      <a:lnTo>
                        <a:pt x="715" y="908"/>
                      </a:lnTo>
                      <a:lnTo>
                        <a:pt x="707" y="900"/>
                      </a:lnTo>
                      <a:lnTo>
                        <a:pt x="700" y="890"/>
                      </a:lnTo>
                      <a:lnTo>
                        <a:pt x="700" y="890"/>
                      </a:lnTo>
                      <a:lnTo>
                        <a:pt x="682" y="854"/>
                      </a:lnTo>
                      <a:lnTo>
                        <a:pt x="665" y="824"/>
                      </a:lnTo>
                      <a:lnTo>
                        <a:pt x="649" y="798"/>
                      </a:lnTo>
                      <a:lnTo>
                        <a:pt x="634" y="776"/>
                      </a:lnTo>
                      <a:lnTo>
                        <a:pt x="619" y="757"/>
                      </a:lnTo>
                      <a:lnTo>
                        <a:pt x="603" y="741"/>
                      </a:lnTo>
                      <a:lnTo>
                        <a:pt x="587" y="728"/>
                      </a:lnTo>
                      <a:lnTo>
                        <a:pt x="570" y="716"/>
                      </a:lnTo>
                      <a:lnTo>
                        <a:pt x="551" y="707"/>
                      </a:lnTo>
                      <a:lnTo>
                        <a:pt x="530" y="698"/>
                      </a:lnTo>
                      <a:lnTo>
                        <a:pt x="506" y="689"/>
                      </a:lnTo>
                      <a:lnTo>
                        <a:pt x="480" y="680"/>
                      </a:lnTo>
                      <a:lnTo>
                        <a:pt x="415" y="660"/>
                      </a:lnTo>
                      <a:lnTo>
                        <a:pt x="331" y="633"/>
                      </a:lnTo>
                      <a:lnTo>
                        <a:pt x="331" y="633"/>
                      </a:lnTo>
                      <a:lnTo>
                        <a:pt x="321" y="626"/>
                      </a:lnTo>
                      <a:lnTo>
                        <a:pt x="312" y="618"/>
                      </a:lnTo>
                      <a:lnTo>
                        <a:pt x="304" y="610"/>
                      </a:lnTo>
                      <a:lnTo>
                        <a:pt x="298" y="600"/>
                      </a:lnTo>
                      <a:lnTo>
                        <a:pt x="295" y="590"/>
                      </a:lnTo>
                      <a:lnTo>
                        <a:pt x="291" y="579"/>
                      </a:lnTo>
                      <a:lnTo>
                        <a:pt x="290" y="567"/>
                      </a:lnTo>
                      <a:lnTo>
                        <a:pt x="289" y="555"/>
                      </a:lnTo>
                      <a:lnTo>
                        <a:pt x="329" y="335"/>
                      </a:lnTo>
                      <a:lnTo>
                        <a:pt x="329" y="335"/>
                      </a:lnTo>
                      <a:lnTo>
                        <a:pt x="298" y="346"/>
                      </a:lnTo>
                      <a:lnTo>
                        <a:pt x="275" y="354"/>
                      </a:lnTo>
                      <a:lnTo>
                        <a:pt x="266" y="358"/>
                      </a:lnTo>
                      <a:lnTo>
                        <a:pt x="259" y="364"/>
                      </a:lnTo>
                      <a:lnTo>
                        <a:pt x="253" y="370"/>
                      </a:lnTo>
                      <a:lnTo>
                        <a:pt x="248" y="375"/>
                      </a:lnTo>
                      <a:lnTo>
                        <a:pt x="244" y="383"/>
                      </a:lnTo>
                      <a:lnTo>
                        <a:pt x="240" y="392"/>
                      </a:lnTo>
                      <a:lnTo>
                        <a:pt x="238" y="403"/>
                      </a:lnTo>
                      <a:lnTo>
                        <a:pt x="234" y="414"/>
                      </a:lnTo>
                      <a:lnTo>
                        <a:pt x="229" y="445"/>
                      </a:lnTo>
                      <a:lnTo>
                        <a:pt x="222" y="485"/>
                      </a:lnTo>
                      <a:lnTo>
                        <a:pt x="222" y="485"/>
                      </a:lnTo>
                      <a:lnTo>
                        <a:pt x="220" y="493"/>
                      </a:lnTo>
                      <a:lnTo>
                        <a:pt x="216" y="500"/>
                      </a:lnTo>
                      <a:lnTo>
                        <a:pt x="210" y="505"/>
                      </a:lnTo>
                      <a:lnTo>
                        <a:pt x="205" y="510"/>
                      </a:lnTo>
                      <a:lnTo>
                        <a:pt x="197" y="513"/>
                      </a:lnTo>
                      <a:lnTo>
                        <a:pt x="189" y="516"/>
                      </a:lnTo>
                      <a:lnTo>
                        <a:pt x="181" y="517"/>
                      </a:lnTo>
                      <a:lnTo>
                        <a:pt x="173" y="516"/>
                      </a:lnTo>
                      <a:lnTo>
                        <a:pt x="165" y="514"/>
                      </a:lnTo>
                      <a:lnTo>
                        <a:pt x="157" y="511"/>
                      </a:lnTo>
                      <a:lnTo>
                        <a:pt x="150" y="508"/>
                      </a:lnTo>
                      <a:lnTo>
                        <a:pt x="144" y="502"/>
                      </a:lnTo>
                      <a:lnTo>
                        <a:pt x="139" y="495"/>
                      </a:lnTo>
                      <a:lnTo>
                        <a:pt x="135" y="488"/>
                      </a:lnTo>
                      <a:lnTo>
                        <a:pt x="133" y="479"/>
                      </a:lnTo>
                      <a:lnTo>
                        <a:pt x="133" y="469"/>
                      </a:lnTo>
                      <a:lnTo>
                        <a:pt x="133" y="469"/>
                      </a:lnTo>
                      <a:lnTo>
                        <a:pt x="136" y="437"/>
                      </a:lnTo>
                      <a:lnTo>
                        <a:pt x="141" y="408"/>
                      </a:lnTo>
                      <a:lnTo>
                        <a:pt x="145" y="383"/>
                      </a:lnTo>
                      <a:lnTo>
                        <a:pt x="151" y="362"/>
                      </a:lnTo>
                      <a:lnTo>
                        <a:pt x="157" y="342"/>
                      </a:lnTo>
                      <a:lnTo>
                        <a:pt x="165" y="325"/>
                      </a:lnTo>
                      <a:lnTo>
                        <a:pt x="174" y="310"/>
                      </a:lnTo>
                      <a:lnTo>
                        <a:pt x="184" y="298"/>
                      </a:lnTo>
                      <a:lnTo>
                        <a:pt x="197" y="285"/>
                      </a:lnTo>
                      <a:lnTo>
                        <a:pt x="212" y="275"/>
                      </a:lnTo>
                      <a:lnTo>
                        <a:pt x="229" y="265"/>
                      </a:lnTo>
                      <a:lnTo>
                        <a:pt x="248" y="255"/>
                      </a:lnTo>
                      <a:lnTo>
                        <a:pt x="270" y="245"/>
                      </a:lnTo>
                      <a:lnTo>
                        <a:pt x="294" y="236"/>
                      </a:lnTo>
                      <a:lnTo>
                        <a:pt x="353" y="213"/>
                      </a:lnTo>
                      <a:lnTo>
                        <a:pt x="353" y="213"/>
                      </a:lnTo>
                      <a:lnTo>
                        <a:pt x="363" y="211"/>
                      </a:lnTo>
                      <a:lnTo>
                        <a:pt x="376" y="211"/>
                      </a:lnTo>
                      <a:lnTo>
                        <a:pt x="390" y="212"/>
                      </a:lnTo>
                      <a:lnTo>
                        <a:pt x="403" y="214"/>
                      </a:lnTo>
                      <a:lnTo>
                        <a:pt x="430" y="220"/>
                      </a:lnTo>
                      <a:lnTo>
                        <a:pt x="447" y="226"/>
                      </a:lnTo>
                      <a:lnTo>
                        <a:pt x="499" y="318"/>
                      </a:lnTo>
                      <a:lnTo>
                        <a:pt x="531" y="253"/>
                      </a:lnTo>
                      <a:lnTo>
                        <a:pt x="531" y="253"/>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sz="1600"/>
                </a:p>
              </p:txBody>
            </p:sp>
          </p:grpSp>
          <p:grpSp>
            <p:nvGrpSpPr>
              <p:cNvPr id="17" name="그룹 16"/>
              <p:cNvGrpSpPr/>
              <p:nvPr/>
            </p:nvGrpSpPr>
            <p:grpSpPr>
              <a:xfrm>
                <a:off x="2289975" y="3534797"/>
                <a:ext cx="862800" cy="862798"/>
                <a:chOff x="4428002" y="2270294"/>
                <a:chExt cx="829457" cy="829456"/>
              </a:xfrm>
            </p:grpSpPr>
            <p:sp>
              <p:nvSpPr>
                <p:cNvPr id="18" name="타원 17"/>
                <p:cNvSpPr/>
                <p:nvPr/>
              </p:nvSpPr>
              <p:spPr>
                <a:xfrm rot="16200000">
                  <a:off x="4428003" y="2270293"/>
                  <a:ext cx="829456" cy="829457"/>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9" name="Freeform 9"/>
                <p:cNvSpPr>
                  <a:spLocks noEditPoints="1"/>
                </p:cNvSpPr>
                <p:nvPr/>
              </p:nvSpPr>
              <p:spPr bwMode="auto">
                <a:xfrm>
                  <a:off x="4677865" y="2465577"/>
                  <a:ext cx="329729" cy="438888"/>
                </a:xfrm>
                <a:custGeom>
                  <a:gdLst>
                    <a:gd name="T0" fmla="*/ 538 w 879"/>
                    <a:gd name="T1" fmla="*/ 845 h 1168"/>
                    <a:gd name="T2" fmla="*/ 864 w 879"/>
                    <a:gd name="T3" fmla="*/ 625 h 1168"/>
                    <a:gd name="T4" fmla="*/ 852 w 879"/>
                    <a:gd name="T5" fmla="*/ 861 h 1168"/>
                    <a:gd name="T6" fmla="*/ 364 w 879"/>
                    <a:gd name="T7" fmla="*/ 64 h 1168"/>
                    <a:gd name="T8" fmla="*/ 366 w 879"/>
                    <a:gd name="T9" fmla="*/ 51 h 1168"/>
                    <a:gd name="T10" fmla="*/ 376 w 879"/>
                    <a:gd name="T11" fmla="*/ 29 h 1168"/>
                    <a:gd name="T12" fmla="*/ 393 w 879"/>
                    <a:gd name="T13" fmla="*/ 11 h 1168"/>
                    <a:gd name="T14" fmla="*/ 416 w 879"/>
                    <a:gd name="T15" fmla="*/ 1 h 1168"/>
                    <a:gd name="T16" fmla="*/ 428 w 879"/>
                    <a:gd name="T17" fmla="*/ 0 h 1168"/>
                    <a:gd name="T18" fmla="*/ 453 w 879"/>
                    <a:gd name="T19" fmla="*/ 5 h 1168"/>
                    <a:gd name="T20" fmla="*/ 474 w 879"/>
                    <a:gd name="T21" fmla="*/ 18 h 1168"/>
                    <a:gd name="T22" fmla="*/ 488 w 879"/>
                    <a:gd name="T23" fmla="*/ 39 h 1168"/>
                    <a:gd name="T24" fmla="*/ 492 w 879"/>
                    <a:gd name="T25" fmla="*/ 64 h 1168"/>
                    <a:gd name="T26" fmla="*/ 364 w 879"/>
                    <a:gd name="T27" fmla="*/ 154 h 1168"/>
                    <a:gd name="T28" fmla="*/ 364 w 879"/>
                    <a:gd name="T29" fmla="*/ 64 h 1168"/>
                    <a:gd name="T30" fmla="*/ 492 w 879"/>
                    <a:gd name="T31" fmla="*/ 1059 h 1168"/>
                    <a:gd name="T32" fmla="*/ 493 w 879"/>
                    <a:gd name="T33" fmla="*/ 1062 h 1168"/>
                    <a:gd name="T34" fmla="*/ 498 w 879"/>
                    <a:gd name="T35" fmla="*/ 1071 h 1168"/>
                    <a:gd name="T36" fmla="*/ 507 w 879"/>
                    <a:gd name="T37" fmla="*/ 1077 h 1168"/>
                    <a:gd name="T38" fmla="*/ 546 w 879"/>
                    <a:gd name="T39" fmla="*/ 1077 h 1168"/>
                    <a:gd name="T40" fmla="*/ 556 w 879"/>
                    <a:gd name="T41" fmla="*/ 1078 h 1168"/>
                    <a:gd name="T42" fmla="*/ 574 w 879"/>
                    <a:gd name="T43" fmla="*/ 1086 h 1168"/>
                    <a:gd name="T44" fmla="*/ 589 w 879"/>
                    <a:gd name="T45" fmla="*/ 1100 h 1168"/>
                    <a:gd name="T46" fmla="*/ 596 w 879"/>
                    <a:gd name="T47" fmla="*/ 1118 h 1168"/>
                    <a:gd name="T48" fmla="*/ 597 w 879"/>
                    <a:gd name="T49" fmla="*/ 1168 h 1168"/>
                    <a:gd name="T50" fmla="*/ 259 w 879"/>
                    <a:gd name="T51" fmla="*/ 1128 h 1168"/>
                    <a:gd name="T52" fmla="*/ 261 w 879"/>
                    <a:gd name="T53" fmla="*/ 1118 h 1168"/>
                    <a:gd name="T54" fmla="*/ 269 w 879"/>
                    <a:gd name="T55" fmla="*/ 1100 h 1168"/>
                    <a:gd name="T56" fmla="*/ 282 w 879"/>
                    <a:gd name="T57" fmla="*/ 1086 h 1168"/>
                    <a:gd name="T58" fmla="*/ 301 w 879"/>
                    <a:gd name="T59" fmla="*/ 1078 h 1168"/>
                    <a:gd name="T60" fmla="*/ 346 w 879"/>
                    <a:gd name="T61" fmla="*/ 1077 h 1168"/>
                    <a:gd name="T62" fmla="*/ 350 w 879"/>
                    <a:gd name="T63" fmla="*/ 1077 h 1168"/>
                    <a:gd name="T64" fmla="*/ 360 w 879"/>
                    <a:gd name="T65" fmla="*/ 1071 h 1168"/>
                    <a:gd name="T66" fmla="*/ 364 w 879"/>
                    <a:gd name="T67" fmla="*/ 1062 h 1168"/>
                    <a:gd name="T68" fmla="*/ 364 w 879"/>
                    <a:gd name="T69" fmla="*/ 484 h 1168"/>
                    <a:gd name="T70" fmla="*/ 492 w 879"/>
                    <a:gd name="T71" fmla="*/ 477 h 1168"/>
                    <a:gd name="T72" fmla="*/ 86 w 879"/>
                    <a:gd name="T73" fmla="*/ 821 h 1168"/>
                    <a:gd name="T74" fmla="*/ 99 w 879"/>
                    <a:gd name="T75" fmla="*/ 585 h 1168"/>
                    <a:gd name="T76" fmla="*/ 319 w 879"/>
                    <a:gd name="T77" fmla="*/ 834 h 1168"/>
                    <a:gd name="T78" fmla="*/ 15 w 879"/>
                    <a:gd name="T79" fmla="*/ 219 h 1168"/>
                    <a:gd name="T80" fmla="*/ 782 w 879"/>
                    <a:gd name="T81" fmla="*/ 178 h 1168"/>
                    <a:gd name="T82" fmla="*/ 795 w 879"/>
                    <a:gd name="T83" fmla="*/ 415 h 1168"/>
                    <a:gd name="T84" fmla="*/ 28 w 879"/>
                    <a:gd name="T85" fmla="*/ 456 h 1168"/>
                    <a:gd name="T86" fmla="*/ 15 w 879"/>
                    <a:gd name="T87" fmla="*/ 219 h 1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9" h="1168">
                      <a:moveTo>
                        <a:pt x="852" y="861"/>
                      </a:moveTo>
                      <a:lnTo>
                        <a:pt x="538" y="845"/>
                      </a:lnTo>
                      <a:lnTo>
                        <a:pt x="538" y="608"/>
                      </a:lnTo>
                      <a:lnTo>
                        <a:pt x="864" y="625"/>
                      </a:lnTo>
                      <a:lnTo>
                        <a:pt x="767" y="738"/>
                      </a:lnTo>
                      <a:lnTo>
                        <a:pt x="852" y="861"/>
                      </a:lnTo>
                      <a:lnTo>
                        <a:pt x="852" y="861"/>
                      </a:lnTo>
                      <a:close/>
                      <a:moveTo>
                        <a:pt x="364" y="64"/>
                      </a:moveTo>
                      <a:lnTo>
                        <a:pt x="364" y="64"/>
                      </a:lnTo>
                      <a:lnTo>
                        <a:pt x="366" y="51"/>
                      </a:lnTo>
                      <a:lnTo>
                        <a:pt x="370" y="39"/>
                      </a:lnTo>
                      <a:lnTo>
                        <a:pt x="376" y="29"/>
                      </a:lnTo>
                      <a:lnTo>
                        <a:pt x="384" y="18"/>
                      </a:lnTo>
                      <a:lnTo>
                        <a:pt x="393" y="11"/>
                      </a:lnTo>
                      <a:lnTo>
                        <a:pt x="403" y="5"/>
                      </a:lnTo>
                      <a:lnTo>
                        <a:pt x="416" y="1"/>
                      </a:lnTo>
                      <a:lnTo>
                        <a:pt x="428" y="0"/>
                      </a:lnTo>
                      <a:lnTo>
                        <a:pt x="428" y="0"/>
                      </a:lnTo>
                      <a:lnTo>
                        <a:pt x="442" y="1"/>
                      </a:lnTo>
                      <a:lnTo>
                        <a:pt x="453" y="5"/>
                      </a:lnTo>
                      <a:lnTo>
                        <a:pt x="465" y="11"/>
                      </a:lnTo>
                      <a:lnTo>
                        <a:pt x="474" y="18"/>
                      </a:lnTo>
                      <a:lnTo>
                        <a:pt x="482" y="29"/>
                      </a:lnTo>
                      <a:lnTo>
                        <a:pt x="488" y="39"/>
                      </a:lnTo>
                      <a:lnTo>
                        <a:pt x="491" y="51"/>
                      </a:lnTo>
                      <a:lnTo>
                        <a:pt x="492" y="64"/>
                      </a:lnTo>
                      <a:lnTo>
                        <a:pt x="492" y="148"/>
                      </a:lnTo>
                      <a:lnTo>
                        <a:pt x="364" y="154"/>
                      </a:lnTo>
                      <a:lnTo>
                        <a:pt x="364" y="64"/>
                      </a:lnTo>
                      <a:lnTo>
                        <a:pt x="364" y="64"/>
                      </a:lnTo>
                      <a:close/>
                      <a:moveTo>
                        <a:pt x="492" y="477"/>
                      </a:moveTo>
                      <a:lnTo>
                        <a:pt x="492" y="1059"/>
                      </a:lnTo>
                      <a:lnTo>
                        <a:pt x="492" y="1059"/>
                      </a:lnTo>
                      <a:lnTo>
                        <a:pt x="493" y="1062"/>
                      </a:lnTo>
                      <a:lnTo>
                        <a:pt x="495" y="1066"/>
                      </a:lnTo>
                      <a:lnTo>
                        <a:pt x="498" y="1071"/>
                      </a:lnTo>
                      <a:lnTo>
                        <a:pt x="504" y="1076"/>
                      </a:lnTo>
                      <a:lnTo>
                        <a:pt x="507" y="1077"/>
                      </a:lnTo>
                      <a:lnTo>
                        <a:pt x="511" y="1077"/>
                      </a:lnTo>
                      <a:lnTo>
                        <a:pt x="546" y="1077"/>
                      </a:lnTo>
                      <a:lnTo>
                        <a:pt x="546" y="1077"/>
                      </a:lnTo>
                      <a:lnTo>
                        <a:pt x="556" y="1078"/>
                      </a:lnTo>
                      <a:lnTo>
                        <a:pt x="566" y="1082"/>
                      </a:lnTo>
                      <a:lnTo>
                        <a:pt x="574" y="1086"/>
                      </a:lnTo>
                      <a:lnTo>
                        <a:pt x="582" y="1092"/>
                      </a:lnTo>
                      <a:lnTo>
                        <a:pt x="589" y="1100"/>
                      </a:lnTo>
                      <a:lnTo>
                        <a:pt x="594" y="1109"/>
                      </a:lnTo>
                      <a:lnTo>
                        <a:pt x="596" y="1118"/>
                      </a:lnTo>
                      <a:lnTo>
                        <a:pt x="597" y="1128"/>
                      </a:lnTo>
                      <a:lnTo>
                        <a:pt x="597" y="1168"/>
                      </a:lnTo>
                      <a:lnTo>
                        <a:pt x="259" y="1168"/>
                      </a:lnTo>
                      <a:lnTo>
                        <a:pt x="259" y="1128"/>
                      </a:lnTo>
                      <a:lnTo>
                        <a:pt x="259" y="1128"/>
                      </a:lnTo>
                      <a:lnTo>
                        <a:pt x="261" y="1118"/>
                      </a:lnTo>
                      <a:lnTo>
                        <a:pt x="264" y="1109"/>
                      </a:lnTo>
                      <a:lnTo>
                        <a:pt x="269" y="1100"/>
                      </a:lnTo>
                      <a:lnTo>
                        <a:pt x="274" y="1092"/>
                      </a:lnTo>
                      <a:lnTo>
                        <a:pt x="282" y="1086"/>
                      </a:lnTo>
                      <a:lnTo>
                        <a:pt x="291" y="1082"/>
                      </a:lnTo>
                      <a:lnTo>
                        <a:pt x="301" y="1078"/>
                      </a:lnTo>
                      <a:lnTo>
                        <a:pt x="311" y="1077"/>
                      </a:lnTo>
                      <a:lnTo>
                        <a:pt x="346" y="1077"/>
                      </a:lnTo>
                      <a:lnTo>
                        <a:pt x="346" y="1077"/>
                      </a:lnTo>
                      <a:lnTo>
                        <a:pt x="350" y="1077"/>
                      </a:lnTo>
                      <a:lnTo>
                        <a:pt x="353" y="1076"/>
                      </a:lnTo>
                      <a:lnTo>
                        <a:pt x="360" y="1071"/>
                      </a:lnTo>
                      <a:lnTo>
                        <a:pt x="363" y="1066"/>
                      </a:lnTo>
                      <a:lnTo>
                        <a:pt x="364" y="1062"/>
                      </a:lnTo>
                      <a:lnTo>
                        <a:pt x="364" y="1059"/>
                      </a:lnTo>
                      <a:lnTo>
                        <a:pt x="364" y="484"/>
                      </a:lnTo>
                      <a:lnTo>
                        <a:pt x="492" y="477"/>
                      </a:lnTo>
                      <a:lnTo>
                        <a:pt x="492" y="477"/>
                      </a:lnTo>
                      <a:close/>
                      <a:moveTo>
                        <a:pt x="319" y="834"/>
                      </a:moveTo>
                      <a:lnTo>
                        <a:pt x="86" y="821"/>
                      </a:lnTo>
                      <a:lnTo>
                        <a:pt x="0" y="698"/>
                      </a:lnTo>
                      <a:lnTo>
                        <a:pt x="99" y="585"/>
                      </a:lnTo>
                      <a:lnTo>
                        <a:pt x="319" y="597"/>
                      </a:lnTo>
                      <a:lnTo>
                        <a:pt x="319" y="834"/>
                      </a:lnTo>
                      <a:lnTo>
                        <a:pt x="319" y="834"/>
                      </a:lnTo>
                      <a:close/>
                      <a:moveTo>
                        <a:pt x="15" y="219"/>
                      </a:moveTo>
                      <a:lnTo>
                        <a:pt x="399" y="199"/>
                      </a:lnTo>
                      <a:lnTo>
                        <a:pt x="782" y="178"/>
                      </a:lnTo>
                      <a:lnTo>
                        <a:pt x="879" y="292"/>
                      </a:lnTo>
                      <a:lnTo>
                        <a:pt x="795" y="415"/>
                      </a:lnTo>
                      <a:lnTo>
                        <a:pt x="411" y="436"/>
                      </a:lnTo>
                      <a:lnTo>
                        <a:pt x="28" y="456"/>
                      </a:lnTo>
                      <a:lnTo>
                        <a:pt x="113" y="332"/>
                      </a:lnTo>
                      <a:lnTo>
                        <a:pt x="15" y="219"/>
                      </a:lnTo>
                      <a:lnTo>
                        <a:pt x="15" y="219"/>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ko-KR" altLang="en-US" sz="1600"/>
                </a:p>
              </p:txBody>
            </p:sp>
          </p:grpSp>
        </p:grpSp>
      </p:grpSp>
      <p:sp>
        <p:nvSpPr>
          <p:cNvPr id="24"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25" name="텍스트 개체 틀 3"/>
          <p:cNvSpPr txBox="1"/>
          <p:nvPr/>
        </p:nvSpPr>
        <p:spPr>
          <a:xfrm>
            <a:off x="1271464" y="1278188"/>
            <a:ext cx="9865096" cy="280077"/>
          </a:xfrm>
          <a:prstGeom prst="rect">
            <a:avLst/>
          </a:prstGeom>
        </p:spPr>
        <p:txBody>
          <a:bodyPr vert="horz" wrap="square" lIns="0" tIns="0" rIns="0" bIns="0" rtlCol="0" anchor="t" anchorCtr="0">
            <a:spAutoFit/>
          </a:bodyPr>
          <a:lstStyle>
            <a:defPPr>
              <a:defRPr lang="ko-KR"/>
            </a:defPPr>
            <a:lvl1pPr indent="0">
              <a:spcBef>
                <a:spcPct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30000"/>
              </a:lnSpc>
            </a:pPr>
            <a:r>
              <a:rPr lang="zh-CN" altLang="en-US" sz="1400">
                <a:solidFill>
                  <a:prstClr val="black">
                    <a:lumMod val="85000"/>
                    <a:lumOff val="1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nodeType="afterGroup">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nodeType="afterGroup">
                            <p:stCondLst>
                              <p:cond delay="1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nodeType="afterGroup">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nodeType="afterGroup">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4" grpId="0"/>
      <p:bldP spid="25"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3" name="组合 2"/>
          <p:cNvGrpSpPr/>
          <p:nvPr/>
        </p:nvGrpSpPr>
        <p:grpSpPr>
          <a:xfrm>
            <a:off x="3506394" y="2434165"/>
            <a:ext cx="6535007" cy="1008202"/>
            <a:chOff x="3506394" y="2434165"/>
            <a:chExt cx="6535007" cy="1008202"/>
          </a:xfrm>
        </p:grpSpPr>
        <p:cxnSp>
          <p:nvCxnSpPr>
            <p:cNvPr id="4" name="肘形连接符 3"/>
            <p:cNvCxnSpPr>
              <a:stCxn id="5" idx="6"/>
              <a:endCxn id="31" idx="2"/>
            </p:cNvCxnSpPr>
            <p:nvPr/>
          </p:nvCxnSpPr>
          <p:spPr>
            <a:xfrm>
              <a:off x="4262394" y="2812165"/>
              <a:ext cx="5779007" cy="630202"/>
            </a:xfrm>
            <a:prstGeom prst="bentConnector3">
              <a:avLst>
                <a:gd name="adj1" fmla="val 4622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506394" y="2434165"/>
              <a:ext cx="756000" cy="756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659394" y="2570928"/>
              <a:ext cx="450000" cy="434596"/>
              <a:chOff x="5512720" y="2152017"/>
              <a:chExt cx="583915" cy="496874"/>
            </a:xfrm>
          </p:grpSpPr>
          <p:sp>
            <p:nvSpPr>
              <p:cNvPr id="7" name="Freeform 159"/>
              <p:cNvSpPr/>
              <p:nvPr/>
            </p:nvSpPr>
            <p:spPr bwMode="auto">
              <a:xfrm>
                <a:off x="5574376" y="2246314"/>
                <a:ext cx="460603" cy="402577"/>
              </a:xfrm>
              <a:custGeom>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sp>
            <p:nvSpPr>
              <p:cNvPr id="8" name="Freeform 160"/>
              <p:cNvSpPr/>
              <p:nvPr/>
            </p:nvSpPr>
            <p:spPr bwMode="auto">
              <a:xfrm>
                <a:off x="5512720" y="2152017"/>
                <a:ext cx="583915" cy="224863"/>
              </a:xfrm>
              <a:custGeom>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grpSp>
      </p:grpSp>
      <p:grpSp>
        <p:nvGrpSpPr>
          <p:cNvPr id="9" name="组合 8"/>
          <p:cNvGrpSpPr/>
          <p:nvPr/>
        </p:nvGrpSpPr>
        <p:grpSpPr>
          <a:xfrm>
            <a:off x="3506394" y="4309617"/>
            <a:ext cx="4066973" cy="756000"/>
            <a:chOff x="3506394" y="4309617"/>
            <a:chExt cx="4066973" cy="756000"/>
          </a:xfrm>
        </p:grpSpPr>
        <p:cxnSp>
          <p:nvCxnSpPr>
            <p:cNvPr id="10" name="肘形连接符 9"/>
            <p:cNvCxnSpPr>
              <a:stCxn id="11" idx="6"/>
              <a:endCxn id="33" idx="2"/>
            </p:cNvCxnSpPr>
            <p:nvPr/>
          </p:nvCxnSpPr>
          <p:spPr>
            <a:xfrm>
              <a:off x="4262394" y="4687617"/>
              <a:ext cx="3310973" cy="376143"/>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3506394" y="4309617"/>
              <a:ext cx="756000" cy="756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277"/>
            <p:cNvSpPr>
              <a:spLocks noEditPoints="1"/>
            </p:cNvSpPr>
            <p:nvPr/>
          </p:nvSpPr>
          <p:spPr bwMode="auto">
            <a:xfrm>
              <a:off x="3696838" y="4431424"/>
              <a:ext cx="383972" cy="455826"/>
            </a:xfrm>
            <a:custGeom>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Arial" panose="020b0604020202020204" pitchFamily="34" charset="0"/>
                <a:cs typeface="Arial" panose="020b0604020202020204" pitchFamily="34" charset="0"/>
              </a:endParaRPr>
            </a:p>
          </p:txBody>
        </p:sp>
      </p:grpSp>
      <p:grpSp>
        <p:nvGrpSpPr>
          <p:cNvPr id="13" name="组合 12"/>
          <p:cNvGrpSpPr/>
          <p:nvPr/>
        </p:nvGrpSpPr>
        <p:grpSpPr>
          <a:xfrm>
            <a:off x="3506394" y="3371891"/>
            <a:ext cx="5300991" cy="1051895"/>
            <a:chOff x="3506394" y="3371891"/>
            <a:chExt cx="5300991" cy="1051895"/>
          </a:xfrm>
        </p:grpSpPr>
        <p:cxnSp>
          <p:nvCxnSpPr>
            <p:cNvPr id="14" name="肘形连接符 13"/>
            <p:cNvCxnSpPr>
              <a:stCxn id="15" idx="6"/>
              <a:endCxn id="32" idx="2"/>
            </p:cNvCxnSpPr>
            <p:nvPr/>
          </p:nvCxnSpPr>
          <p:spPr>
            <a:xfrm>
              <a:off x="4262394" y="3749891"/>
              <a:ext cx="4544991" cy="673895"/>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3506394" y="3371891"/>
              <a:ext cx="756000" cy="756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Group 92"/>
            <p:cNvGrpSpPr/>
            <p:nvPr/>
          </p:nvGrpSpPr>
          <p:grpSpPr>
            <a:xfrm>
              <a:off x="3659830" y="3602100"/>
              <a:ext cx="474528" cy="295582"/>
              <a:chOff x="5172076" y="1938338"/>
              <a:chExt cx="471488" cy="293688"/>
            </a:xfrm>
            <a:solidFill>
              <a:schemeClr val="bg1"/>
            </a:solidFill>
          </p:grpSpPr>
          <p:sp>
            <p:nvSpPr>
              <p:cNvPr id="17" name="Freeform 8"/>
              <p:cNvSpPr>
                <a:spLocks noEditPoints="1"/>
              </p:cNvSpPr>
              <p:nvPr/>
            </p:nvSpPr>
            <p:spPr bwMode="auto">
              <a:xfrm>
                <a:off x="5172076" y="1938338"/>
                <a:ext cx="471488" cy="293688"/>
              </a:xfrm>
              <a:custGeom>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p>
            </p:txBody>
          </p:sp>
          <p:sp>
            <p:nvSpPr>
              <p:cNvPr id="18"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sp>
            <p:nvSpPr>
              <p:cNvPr id="19"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grpSp>
      </p:grpSp>
      <p:grpSp>
        <p:nvGrpSpPr>
          <p:cNvPr id="20" name="组合 19"/>
          <p:cNvGrpSpPr/>
          <p:nvPr/>
        </p:nvGrpSpPr>
        <p:grpSpPr>
          <a:xfrm>
            <a:off x="3506394" y="5247344"/>
            <a:ext cx="2455131" cy="756000"/>
            <a:chOff x="3506394" y="5247344"/>
            <a:chExt cx="2455131" cy="756000"/>
          </a:xfrm>
        </p:grpSpPr>
        <p:cxnSp>
          <p:nvCxnSpPr>
            <p:cNvPr id="21" name="直接连接符 20"/>
            <p:cNvCxnSpPr/>
            <p:nvPr/>
          </p:nvCxnSpPr>
          <p:spPr>
            <a:xfrm flipH="1">
              <a:off x="3919371" y="5625345"/>
              <a:ext cx="20421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506394" y="5247344"/>
              <a:ext cx="756000" cy="756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Group 9"/>
            <p:cNvGrpSpPr/>
            <p:nvPr/>
          </p:nvGrpSpPr>
          <p:grpSpPr>
            <a:xfrm>
              <a:off x="3631370" y="5445692"/>
              <a:ext cx="516045" cy="382660"/>
              <a:chOff x="4572000" y="3414713"/>
              <a:chExt cx="374651" cy="277813"/>
            </a:xfrm>
            <a:solidFill>
              <a:schemeClr val="bg1"/>
            </a:solidFill>
          </p:grpSpPr>
          <p:sp>
            <p:nvSpPr>
              <p:cNvPr id="24" name="Freeform 17"/>
              <p:cNvSpPr/>
              <p:nvPr/>
            </p:nvSpPr>
            <p:spPr bwMode="auto">
              <a:xfrm>
                <a:off x="4713288" y="3481388"/>
                <a:ext cx="233363" cy="211138"/>
              </a:xfrm>
              <a:custGeom>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ct val="0"/>
                  </a:spcBef>
                  <a:spcAft>
                    <a:spcPct val="0"/>
                  </a:spcAft>
                  <a:defRPr/>
                </a:pPr>
                <a:endParaRPr lang="en-US">
                  <a:latin typeface="+mn-lt"/>
                  <a:cs typeface="+mn-cs"/>
                </a:endParaRPr>
              </a:p>
            </p:txBody>
          </p:sp>
          <p:sp>
            <p:nvSpPr>
              <p:cNvPr id="25" name="Freeform 18"/>
              <p:cNvSpPr/>
              <p:nvPr/>
            </p:nvSpPr>
            <p:spPr bwMode="auto">
              <a:xfrm>
                <a:off x="4572000" y="3414713"/>
                <a:ext cx="241300" cy="209550"/>
              </a:xfrm>
              <a:custGeom>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ct val="0"/>
                  </a:spcBef>
                  <a:spcAft>
                    <a:spcPct val="0"/>
                  </a:spcAft>
                  <a:defRPr/>
                </a:pPr>
                <a:endParaRPr lang="en-US">
                  <a:latin typeface="+mn-lt"/>
                  <a:cs typeface="+mn-cs"/>
                </a:endParaRPr>
              </a:p>
            </p:txBody>
          </p:sp>
        </p:grpSp>
      </p:grpSp>
      <p:sp>
        <p:nvSpPr>
          <p:cNvPr id="26" name="任意多边形 25"/>
          <p:cNvSpPr/>
          <p:nvPr/>
        </p:nvSpPr>
        <p:spPr>
          <a:xfrm>
            <a:off x="9594850" y="2261525"/>
            <a:ext cx="1181100" cy="3698875"/>
          </a:xfrm>
          <a:custGeom>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360834" y="4038544"/>
            <a:ext cx="1181100" cy="1921854"/>
          </a:xfrm>
          <a:custGeom>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7126816" y="4798645"/>
            <a:ext cx="1181100" cy="1161755"/>
          </a:xfrm>
          <a:custGeom>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5137150" y="5337318"/>
            <a:ext cx="1936748" cy="623080"/>
          </a:xfrm>
          <a:custGeom>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0041401" y="3298367"/>
            <a:ext cx="288000" cy="288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8807385" y="4279786"/>
            <a:ext cx="288000" cy="28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573367" y="4919760"/>
            <a:ext cx="288000" cy="288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961525" y="5486778"/>
            <a:ext cx="288000" cy="28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7"/>
          <p:cNvSpPr>
            <a:spLocks noChangeArrowheads="1"/>
          </p:cNvSpPr>
          <p:nvPr/>
        </p:nvSpPr>
        <p:spPr bwMode="auto">
          <a:xfrm>
            <a:off x="1303757" y="1474163"/>
            <a:ext cx="9605672"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a:solidFill>
                  <a:schemeClr val="tx1">
                    <a:lumMod val="65000"/>
                    <a:lumOff val="35000"/>
                  </a:schemeClr>
                </a:solidFill>
                <a:sym typeface="微软雅黑" panose="020b0503020204020204"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a:solidFill>
                <a:schemeClr val="tx1">
                  <a:lumMod val="65000"/>
                  <a:lumOff val="35000"/>
                </a:schemeClr>
              </a:solidFill>
              <a:sym typeface="微软雅黑" panose="020b0503020204020204" pitchFamily="34" charset="-122"/>
            </a:endParaRPr>
          </a:p>
        </p:txBody>
      </p:sp>
      <p:sp>
        <p:nvSpPr>
          <p:cNvPr id="36" name="矩形 35"/>
          <p:cNvSpPr/>
          <p:nvPr/>
        </p:nvSpPr>
        <p:spPr>
          <a:xfrm>
            <a:off x="2171396" y="2489685"/>
            <a:ext cx="1210570" cy="400101"/>
          </a:xfrm>
          <a:prstGeom prst="rect">
            <a:avLst/>
          </a:prstGeom>
        </p:spPr>
        <p:txBody>
          <a:bodyPr wrap="none" lIns="91431" tIns="45716" rIns="91431" bIns="45716">
            <a:spAutoFit/>
          </a:bodyPr>
          <a:lstStyle/>
          <a:p>
            <a:pPr algn="r"/>
            <a:r>
              <a:rPr lang="zh-CN" altLang="en-US" sz="2000" b="1">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1363465" y="2880575"/>
            <a:ext cx="2018501" cy="292388"/>
          </a:xfrm>
          <a:prstGeom prst="rect">
            <a:avLst/>
          </a:prstGeom>
        </p:spPr>
        <p:txBody>
          <a:bodyPr wrap="none">
            <a:spAutoFit/>
          </a:bodyPr>
          <a:lstStyle/>
          <a:p>
            <a:pPr algn="r"/>
            <a:r>
              <a:rPr lang="zh-CN" altLang="en-US" sz="130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2171396" y="3417362"/>
            <a:ext cx="1210570" cy="400101"/>
          </a:xfrm>
          <a:prstGeom prst="rect">
            <a:avLst/>
          </a:prstGeom>
        </p:spPr>
        <p:txBody>
          <a:bodyPr wrap="none" lIns="91431" tIns="45716" rIns="91431" bIns="45716">
            <a:spAutoFit/>
          </a:bodyPr>
          <a:lstStyle/>
          <a:p>
            <a:pPr algn="r"/>
            <a:r>
              <a:rPr lang="zh-CN" altLang="en-US" sz="2000" b="1">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363465" y="3808252"/>
            <a:ext cx="2018501" cy="292388"/>
          </a:xfrm>
          <a:prstGeom prst="rect">
            <a:avLst/>
          </a:prstGeom>
        </p:spPr>
        <p:txBody>
          <a:bodyPr wrap="none">
            <a:spAutoFit/>
          </a:bodyPr>
          <a:lstStyle/>
          <a:p>
            <a:pPr algn="r"/>
            <a:r>
              <a:rPr lang="zh-CN" altLang="en-US" sz="130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2171396" y="4363072"/>
            <a:ext cx="1210570" cy="400101"/>
          </a:xfrm>
          <a:prstGeom prst="rect">
            <a:avLst/>
          </a:prstGeom>
        </p:spPr>
        <p:txBody>
          <a:bodyPr wrap="none" lIns="91431" tIns="45716" rIns="91431" bIns="45716">
            <a:spAutoFit/>
          </a:bodyPr>
          <a:lstStyle/>
          <a:p>
            <a:pPr algn="r"/>
            <a:r>
              <a:rPr lang="zh-CN" altLang="en-US" sz="2000" b="1">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363465" y="4753962"/>
            <a:ext cx="2018501" cy="292388"/>
          </a:xfrm>
          <a:prstGeom prst="rect">
            <a:avLst/>
          </a:prstGeom>
        </p:spPr>
        <p:txBody>
          <a:bodyPr wrap="none">
            <a:spAutoFit/>
          </a:bodyPr>
          <a:lstStyle/>
          <a:p>
            <a:pPr algn="r"/>
            <a:r>
              <a:rPr lang="zh-CN" altLang="en-US" sz="130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2171396" y="5288287"/>
            <a:ext cx="1210570" cy="400101"/>
          </a:xfrm>
          <a:prstGeom prst="rect">
            <a:avLst/>
          </a:prstGeom>
        </p:spPr>
        <p:txBody>
          <a:bodyPr wrap="none" lIns="91431" tIns="45716" rIns="91431" bIns="45716">
            <a:spAutoFit/>
          </a:bodyPr>
          <a:lstStyle/>
          <a:p>
            <a:pPr algn="r"/>
            <a:r>
              <a:rPr lang="zh-CN" altLang="en-US" sz="2000" b="1">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1363465" y="5679177"/>
            <a:ext cx="2018501" cy="292388"/>
          </a:xfrm>
          <a:prstGeom prst="rect">
            <a:avLst/>
          </a:prstGeom>
        </p:spPr>
        <p:txBody>
          <a:bodyPr wrap="none">
            <a:spAutoFit/>
          </a:bodyPr>
          <a:lstStyle/>
          <a:p>
            <a:pPr algn="r"/>
            <a:r>
              <a:rPr lang="zh-CN" altLang="en-US" sz="130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2500">
        <p:checker/>
      </p:transition>
    </mc:Choice>
    <mc:Fallback>
      <p:transition spd="slow" advClick="0">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outVertical)">
                                      <p:cBhvr>
                                        <p:cTn id="11" dur="500"/>
                                        <p:tgtEl>
                                          <p:spTgt spid="35"/>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2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400"/>
                                        <p:tgtEl>
                                          <p:spTgt spid="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600"/>
                                        <p:tgtEl>
                                          <p:spTgt spid="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900"/>
                                        <p:tgtEl>
                                          <p:spTgt spid="2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50"/>
                                        <p:tgtEl>
                                          <p:spTgt spid="34"/>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50"/>
                                        <p:tgtEl>
                                          <p:spTgt spid="32"/>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50"/>
                                        <p:tgtEl>
                                          <p:spTgt spid="31"/>
                                        </p:tgtEl>
                                      </p:cBhvr>
                                    </p:animEffect>
                                  </p:childTnLst>
                                </p:cTn>
                              </p:par>
                            </p:childTnLst>
                          </p:cTn>
                        </p:par>
                        <p:par>
                          <p:cTn id="37" fill="hold" nodeType="afterGroup">
                            <p:stCondLst>
                              <p:cond delay="2250"/>
                            </p:stCondLst>
                            <p:childTnLst>
                              <p:par>
                                <p:cTn id="38" presetID="26" presetClass="emph" presetSubtype="0" fill="hold" grpId="1" nodeType="afterEffect">
                                  <p:stCondLst>
                                    <p:cond delay="0"/>
                                  </p:stCondLst>
                                  <p:childTnLst>
                                    <p:animEffect transition="out" filter="fade">
                                      <p:cBhvr>
                                        <p:cTn id="39" dur="500" tmFilter="0, 0; .2, .5; .8, .5; 1, 0"/>
                                        <p:tgtEl>
                                          <p:spTgt spid="34"/>
                                        </p:tgtEl>
                                      </p:cBhvr>
                                    </p:animEffect>
                                    <p:animScale>
                                      <p:cBhvr>
                                        <p:cTn id="40" dur="250" autoRev="1" fill="hold"/>
                                        <p:tgtEl>
                                          <p:spTgt spid="34"/>
                                        </p:tgtEl>
                                      </p:cBhvr>
                                      <p:by x="105000" y="105000"/>
                                    </p:animScale>
                                  </p:childTnLst>
                                </p:cTn>
                              </p:par>
                            </p:childTnLst>
                          </p:cTn>
                        </p:par>
                        <p:par>
                          <p:cTn id="41" fill="hold" nodeType="afterGroup">
                            <p:stCondLst>
                              <p:cond delay="2750"/>
                            </p:stCondLst>
                            <p:childTnLst>
                              <p:par>
                                <p:cTn id="42" presetID="2" presetClass="entr" presetSubtype="8"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0-#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250"/>
                            </p:stCondLst>
                            <p:childTnLst>
                              <p:par>
                                <p:cTn id="47" presetID="14" presetClass="entr" presetSubtype="1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childTnLst>
                          </p:cTn>
                        </p:par>
                        <p:par>
                          <p:cTn id="53" fill="hold" nodeType="afterGroup">
                            <p:stCondLst>
                              <p:cond delay="3750"/>
                            </p:stCondLst>
                            <p:childTnLst>
                              <p:par>
                                <p:cTn id="54" presetID="26" presetClass="emph" presetSubtype="0" fill="hold" grpId="1" nodeType="afterEffect">
                                  <p:stCondLst>
                                    <p:cond delay="0"/>
                                  </p:stCondLst>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childTnLst>
                          </p:cTn>
                        </p:par>
                        <p:par>
                          <p:cTn id="57" fill="hold" nodeType="afterGroup">
                            <p:stCondLst>
                              <p:cond delay="4250"/>
                            </p:stCondLst>
                            <p:childTnLst>
                              <p:par>
                                <p:cTn id="58" presetID="2" presetClass="entr" presetSubtype="8"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0-#ppt_w/2"/>
                                          </p:val>
                                        </p:tav>
                                        <p:tav tm="100000">
                                          <p:val>
                                            <p:strVal val="#ppt_x"/>
                                          </p:val>
                                        </p:tav>
                                      </p:tavLst>
                                    </p:anim>
                                    <p:anim calcmode="lin" valueType="num">
                                      <p:cBhvr additive="base">
                                        <p:cTn id="61" dur="500" fill="hold"/>
                                        <p:tgtEl>
                                          <p:spTgt spid="9"/>
                                        </p:tgtEl>
                                        <p:attrNameLst>
                                          <p:attrName>ppt_y</p:attrName>
                                        </p:attrNameLst>
                                      </p:cBhvr>
                                      <p:tavLst>
                                        <p:tav tm="0">
                                          <p:val>
                                            <p:strVal val="#ppt_y"/>
                                          </p:val>
                                        </p:tav>
                                        <p:tav tm="100000">
                                          <p:val>
                                            <p:strVal val="#ppt_y"/>
                                          </p:val>
                                        </p:tav>
                                      </p:tavLst>
                                    </p:anim>
                                  </p:childTnLst>
                                </p:cTn>
                              </p:par>
                            </p:childTnLst>
                          </p:cTn>
                        </p:par>
                        <p:par>
                          <p:cTn id="62" fill="hold" nodeType="afterGroup">
                            <p:stCondLst>
                              <p:cond delay="4750"/>
                            </p:stCondLst>
                            <p:childTnLst>
                              <p:par>
                                <p:cTn id="63" presetID="14" presetClass="entr" presetSubtype="10"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randombar(horizontal)">
                                      <p:cBhvr>
                                        <p:cTn id="65" dur="500"/>
                                        <p:tgtEl>
                                          <p:spTgt spid="41"/>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randombar(horizontal)">
                                      <p:cBhvr>
                                        <p:cTn id="68" dur="500"/>
                                        <p:tgtEl>
                                          <p:spTgt spid="40"/>
                                        </p:tgtEl>
                                      </p:cBhvr>
                                    </p:animEffect>
                                  </p:childTnLst>
                                </p:cTn>
                              </p:par>
                            </p:childTnLst>
                          </p:cTn>
                        </p:par>
                        <p:par>
                          <p:cTn id="69" fill="hold" nodeType="afterGroup">
                            <p:stCondLst>
                              <p:cond delay="5250"/>
                            </p:stCondLst>
                            <p:childTnLst>
                              <p:par>
                                <p:cTn id="70" presetID="26" presetClass="emph" presetSubtype="0" fill="hold" grpId="1" nodeType="afterEffect">
                                  <p:stCondLst>
                                    <p:cond delay="0"/>
                                  </p:stCondLst>
                                  <p:childTnLst>
                                    <p:animEffect transition="out" filter="fade">
                                      <p:cBhvr>
                                        <p:cTn id="71" dur="500" tmFilter="0, 0; .2, .5; .8, .5; 1, 0"/>
                                        <p:tgtEl>
                                          <p:spTgt spid="32"/>
                                        </p:tgtEl>
                                      </p:cBhvr>
                                    </p:animEffect>
                                    <p:animScale>
                                      <p:cBhvr>
                                        <p:cTn id="72" dur="250" autoRev="1" fill="hold"/>
                                        <p:tgtEl>
                                          <p:spTgt spid="32"/>
                                        </p:tgtEl>
                                      </p:cBhvr>
                                      <p:by x="105000" y="105000"/>
                                    </p:animScale>
                                  </p:childTnLst>
                                </p:cTn>
                              </p:par>
                            </p:childTnLst>
                          </p:cTn>
                        </p:par>
                        <p:par>
                          <p:cTn id="73" fill="hold" nodeType="afterGroup">
                            <p:stCondLst>
                              <p:cond delay="5750"/>
                            </p:stCondLst>
                            <p:childTnLst>
                              <p:par>
                                <p:cTn id="74" presetID="2" presetClass="entr" presetSubtype="8" fill="hold" nodeType="after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0-#ppt_w/2"/>
                                          </p:val>
                                        </p:tav>
                                        <p:tav tm="100000">
                                          <p:val>
                                            <p:strVal val="#ppt_x"/>
                                          </p:val>
                                        </p:tav>
                                      </p:tavLst>
                                    </p:anim>
                                    <p:anim calcmode="lin" valueType="num">
                                      <p:cBhvr additive="base">
                                        <p:cTn id="77" dur="500" fill="hold"/>
                                        <p:tgtEl>
                                          <p:spTgt spid="13"/>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6250"/>
                            </p:stCondLst>
                            <p:childTnLst>
                              <p:par>
                                <p:cTn id="79" presetID="14" presetClass="entr" presetSubtype="1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randombar(horizontal)">
                                      <p:cBhvr>
                                        <p:cTn id="81" dur="500"/>
                                        <p:tgtEl>
                                          <p:spTgt spid="3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randombar(horizontal)">
                                      <p:cBhvr>
                                        <p:cTn id="84" dur="500"/>
                                        <p:tgtEl>
                                          <p:spTgt spid="39"/>
                                        </p:tgtEl>
                                      </p:cBhvr>
                                    </p:animEffect>
                                  </p:childTnLst>
                                </p:cTn>
                              </p:par>
                            </p:childTnLst>
                          </p:cTn>
                        </p:par>
                        <p:par>
                          <p:cTn id="85" fill="hold" nodeType="afterGroup">
                            <p:stCondLst>
                              <p:cond delay="6750"/>
                            </p:stCondLst>
                            <p:childTnLst>
                              <p:par>
                                <p:cTn id="86" presetID="26" presetClass="emph" presetSubtype="0" fill="hold" grpId="1" nodeType="afterEffect">
                                  <p:stCondLst>
                                    <p:cond delay="0"/>
                                  </p:stCondLst>
                                  <p:childTnLst>
                                    <p:animEffect transition="out" filter="fade">
                                      <p:cBhvr>
                                        <p:cTn id="87" dur="500" tmFilter="0, 0; .2, .5; .8, .5; 1, 0"/>
                                        <p:tgtEl>
                                          <p:spTgt spid="31"/>
                                        </p:tgtEl>
                                      </p:cBhvr>
                                    </p:animEffect>
                                    <p:animScale>
                                      <p:cBhvr>
                                        <p:cTn id="88" dur="250" autoRev="1" fill="hold"/>
                                        <p:tgtEl>
                                          <p:spTgt spid="31"/>
                                        </p:tgtEl>
                                      </p:cBhvr>
                                      <p:by x="105000" y="105000"/>
                                    </p:animScale>
                                  </p:childTnLst>
                                </p:cTn>
                              </p:par>
                            </p:childTnLst>
                          </p:cTn>
                        </p:par>
                        <p:par>
                          <p:cTn id="89" fill="hold" nodeType="afterGroup">
                            <p:stCondLst>
                              <p:cond delay="7250"/>
                            </p:stCondLst>
                            <p:childTnLst>
                              <p:par>
                                <p:cTn id="90" presetID="2" presetClass="entr" presetSubtype="8"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 calcmode="lin" valueType="num">
                                      <p:cBhvr additive="base">
                                        <p:cTn id="92" dur="500" fill="hold"/>
                                        <p:tgtEl>
                                          <p:spTgt spid="3"/>
                                        </p:tgtEl>
                                        <p:attrNameLst>
                                          <p:attrName>ppt_x</p:attrName>
                                        </p:attrNameLst>
                                      </p:cBhvr>
                                      <p:tavLst>
                                        <p:tav tm="0">
                                          <p:val>
                                            <p:strVal val="0-#ppt_w/2"/>
                                          </p:val>
                                        </p:tav>
                                        <p:tav tm="100000">
                                          <p:val>
                                            <p:strVal val="#ppt_x"/>
                                          </p:val>
                                        </p:tav>
                                      </p:tavLst>
                                    </p:anim>
                                    <p:anim calcmode="lin" valueType="num">
                                      <p:cBhvr additive="base">
                                        <p:cTn id="93" dur="500" fill="hold"/>
                                        <p:tgtEl>
                                          <p:spTgt spid="3"/>
                                        </p:tgtEl>
                                        <p:attrNameLst>
                                          <p:attrName>ppt_y</p:attrName>
                                        </p:attrNameLst>
                                      </p:cBhvr>
                                      <p:tavLst>
                                        <p:tav tm="0">
                                          <p:val>
                                            <p:strVal val="#ppt_y"/>
                                          </p:val>
                                        </p:tav>
                                        <p:tav tm="100000">
                                          <p:val>
                                            <p:strVal val="#ppt_y"/>
                                          </p:val>
                                        </p:tav>
                                      </p:tavLst>
                                    </p:anim>
                                  </p:childTnLst>
                                </p:cTn>
                              </p:par>
                            </p:childTnLst>
                          </p:cTn>
                        </p:par>
                        <p:par>
                          <p:cTn id="94" fill="hold" nodeType="afterGroup">
                            <p:stCondLst>
                              <p:cond delay="7750"/>
                            </p:stCondLst>
                            <p:childTnLst>
                              <p:par>
                                <p:cTn id="95" presetID="14" presetClass="entr" presetSubtype="10"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randombar(horizontal)">
                                      <p:cBhvr>
                                        <p:cTn id="97" dur="500"/>
                                        <p:tgtEl>
                                          <p:spTgt spid="36"/>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randombar(horizontal)">
                                      <p:cBhvr>
                                        <p:cTn id="10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animBg="1"/>
      <p:bldP spid="27" grpId="0" animBg="1"/>
      <p:bldP spid="28" grpId="0" animBg="1"/>
      <p:bldP spid="29" grpId="0" animBg="1"/>
      <p:bldP spid="31" grpId="0" animBg="1"/>
      <p:bldP spid="31" grpId="1" animBg="1"/>
      <p:bldP spid="32" grpId="0" animBg="1"/>
      <p:bldP spid="32" grpId="1" animBg="1"/>
      <p:bldP spid="33" grpId="0" animBg="1"/>
      <p:bldP spid="33" grpId="1" animBg="1"/>
      <p:bldP spid="34" grpId="0" animBg="1"/>
      <p:bldP spid="34" grpId="1" animBg="1"/>
      <p:bldP spid="35" grpId="0"/>
      <p:bldP spid="36" grpId="0"/>
      <p:bldP spid="37"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grpSp>
        <p:nvGrpSpPr>
          <p:cNvPr id="21" name="组合 20"/>
          <p:cNvGrpSpPr/>
          <p:nvPr/>
        </p:nvGrpSpPr>
        <p:grpSpPr>
          <a:xfrm>
            <a:off x="8436191" y="3631623"/>
            <a:ext cx="2990972" cy="2992140"/>
            <a:chOff x="768366" y="1765300"/>
            <a:chExt cx="2992140" cy="2992140"/>
          </a:xfrm>
        </p:grpSpPr>
        <p:sp>
          <p:nvSpPr>
            <p:cNvPr id="22" name="椭圆 21"/>
            <p:cNvSpPr/>
            <p:nvPr/>
          </p:nvSpPr>
          <p:spPr bwMode="auto">
            <a:xfrm>
              <a:off x="768366" y="1765300"/>
              <a:ext cx="2992140" cy="2992140"/>
            </a:xfrm>
            <a:prstGeom prst="ellipse">
              <a:avLst/>
            </a:prstGeom>
            <a:solidFill>
              <a:srgbClr val="3F3F3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sp>
          <p:nvSpPr>
            <p:cNvPr id="23" name="椭圆 22"/>
            <p:cNvSpPr/>
            <p:nvPr/>
          </p:nvSpPr>
          <p:spPr bwMode="auto">
            <a:xfrm>
              <a:off x="919898" y="1916832"/>
              <a:ext cx="2689076" cy="2689076"/>
            </a:xfrm>
            <a:prstGeom prst="ellipse">
              <a:avLst/>
            </a:prstGeom>
            <a:blipFill>
              <a:blip r:embed="rId3"/>
              <a:stretch>
                <a:fillRect/>
              </a:stretch>
            </a:blip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grpSp>
      <p:grpSp>
        <p:nvGrpSpPr>
          <p:cNvPr id="24" name="组合 23"/>
          <p:cNvGrpSpPr/>
          <p:nvPr/>
        </p:nvGrpSpPr>
        <p:grpSpPr>
          <a:xfrm>
            <a:off x="4426206" y="1698114"/>
            <a:ext cx="2990972" cy="2992140"/>
            <a:chOff x="768366" y="1765300"/>
            <a:chExt cx="2992140" cy="2992140"/>
          </a:xfrm>
        </p:grpSpPr>
        <p:sp>
          <p:nvSpPr>
            <p:cNvPr id="25" name="椭圆 24"/>
            <p:cNvSpPr/>
            <p:nvPr/>
          </p:nvSpPr>
          <p:spPr bwMode="auto">
            <a:xfrm>
              <a:off x="768366" y="1765300"/>
              <a:ext cx="2992140" cy="2992140"/>
            </a:xfrm>
            <a:prstGeom prst="ellipse">
              <a:avLst/>
            </a:prstGeom>
            <a:solidFill>
              <a:srgbClr val="3F3F3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sp>
          <p:nvSpPr>
            <p:cNvPr id="26" name="椭圆 25"/>
            <p:cNvSpPr/>
            <p:nvPr/>
          </p:nvSpPr>
          <p:spPr bwMode="auto">
            <a:xfrm>
              <a:off x="919898" y="1916832"/>
              <a:ext cx="2689076" cy="2689076"/>
            </a:xfrm>
            <a:prstGeom prst="ellipse">
              <a:avLst/>
            </a:prstGeom>
            <a:blipFill>
              <a:blip r:embed="rId4"/>
              <a:stretch>
                <a:fillRect/>
              </a:stretch>
            </a:blip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grpSp>
      <p:grpSp>
        <p:nvGrpSpPr>
          <p:cNvPr id="27" name="组合 26"/>
          <p:cNvGrpSpPr/>
          <p:nvPr/>
        </p:nvGrpSpPr>
        <p:grpSpPr>
          <a:xfrm>
            <a:off x="800199" y="3808631"/>
            <a:ext cx="2990972" cy="2992140"/>
            <a:chOff x="768366" y="1765300"/>
            <a:chExt cx="2992140" cy="2992140"/>
          </a:xfrm>
        </p:grpSpPr>
        <p:sp>
          <p:nvSpPr>
            <p:cNvPr id="28" name="椭圆 27"/>
            <p:cNvSpPr/>
            <p:nvPr/>
          </p:nvSpPr>
          <p:spPr bwMode="auto">
            <a:xfrm>
              <a:off x="768366" y="1765300"/>
              <a:ext cx="2992140" cy="2992140"/>
            </a:xfrm>
            <a:prstGeom prst="ellipse">
              <a:avLst/>
            </a:prstGeom>
            <a:solidFill>
              <a:srgbClr val="3F3F3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sp>
          <p:nvSpPr>
            <p:cNvPr id="29" name="椭圆 28"/>
            <p:cNvSpPr/>
            <p:nvPr/>
          </p:nvSpPr>
          <p:spPr bwMode="auto">
            <a:xfrm>
              <a:off x="919898" y="1916832"/>
              <a:ext cx="2689076" cy="2689076"/>
            </a:xfrm>
            <a:prstGeom prst="ellipse">
              <a:avLst/>
            </a:prstGeom>
            <a:blipFill>
              <a:blip r:embed="rId5"/>
              <a:stretch>
                <a:fillRect/>
              </a:stretch>
            </a:blip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defTabSz="91440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65" b="0" i="0" u="none" strike="noStrike" kern="0" cap="none" spc="0" normalizeH="0" baseline="0" noProof="0">
                <a:ln>
                  <a:noFill/>
                </a:ln>
                <a:solidFill>
                  <a:prstClr val="black"/>
                </a:solidFill>
                <a:effectLst/>
                <a:uLnTx/>
                <a:uFillTx/>
              </a:endParaRPr>
            </a:p>
          </p:txBody>
        </p:sp>
      </p:grpSp>
      <p:sp>
        <p:nvSpPr>
          <p:cNvPr id="31" name="椭圆 30"/>
          <p:cNvSpPr/>
          <p:nvPr/>
        </p:nvSpPr>
        <p:spPr bwMode="auto">
          <a:xfrm>
            <a:off x="719403" y="3566434"/>
            <a:ext cx="959616" cy="959991"/>
          </a:xfrm>
          <a:prstGeom prst="ellipse">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32" name="椭圆 31"/>
          <p:cNvSpPr/>
          <p:nvPr/>
        </p:nvSpPr>
        <p:spPr bwMode="auto">
          <a:xfrm>
            <a:off x="4548068" y="1135395"/>
            <a:ext cx="959616" cy="959991"/>
          </a:xfrm>
          <a:prstGeom prst="ellipse">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33" name="椭圆 32"/>
          <p:cNvSpPr/>
          <p:nvPr/>
        </p:nvSpPr>
        <p:spPr bwMode="auto">
          <a:xfrm>
            <a:off x="8433148" y="3162862"/>
            <a:ext cx="959616" cy="959991"/>
          </a:xfrm>
          <a:prstGeom prst="ellipse">
            <a:avLst/>
          </a:prstGeom>
          <a:solidFill>
            <a:srgbClr val="3F3F3F">
              <a:alpha val="24000"/>
            </a:srgbClr>
          </a:solidFill>
          <a:ln w="12700" cmpd="sng">
            <a:solidFill>
              <a:srgbClr val="3F3F3F"/>
            </a:solidFill>
            <a:miter lim="800000"/>
          </a:ln>
        </p:spPr>
        <p:txBody>
          <a:bodyPr anchor="ctr"/>
          <a:lstStyle/>
          <a:p>
            <a:pPr algn="ctr" latinLnBrk="0">
              <a:buFont typeface="Arial" panose="020b0604020202020204" pitchFamily="34" charset="0"/>
              <a:buNone/>
              <a:defRPr/>
            </a:pPr>
            <a:endParaRPr lang="zh-CN" altLang="en-US" sz="1865" kern="0">
              <a:solidFill>
                <a:prstClr val="black">
                  <a:lumMod val="85000"/>
                  <a:lumOff val="15000"/>
                </a:prstClr>
              </a:solidFill>
              <a:latin typeface="微软雅黑" panose="020b0503020204020204" pitchFamily="34" charset="-122"/>
            </a:endParaRPr>
          </a:p>
        </p:txBody>
      </p:sp>
      <p:sp>
        <p:nvSpPr>
          <p:cNvPr id="34" name="TextBox 33"/>
          <p:cNvSpPr txBox="1"/>
          <p:nvPr/>
        </p:nvSpPr>
        <p:spPr>
          <a:xfrm>
            <a:off x="748629" y="3813043"/>
            <a:ext cx="901159" cy="379631"/>
          </a:xfrm>
          <a:prstGeom prst="rect">
            <a:avLst/>
          </a:prstGeom>
          <a:noFill/>
        </p:spPr>
        <p:txBody>
          <a:bodyPr wrap="none" lIns="91416" tIns="45708" rIns="91416" bIns="45708" rtlCol="0">
            <a:spAutoFit/>
          </a:bodyPr>
          <a:lstStyle/>
          <a:p>
            <a:pPr algn="ctr" defTabSz="914400" latinLnBrk="0">
              <a:buFont typeface="Arial" panose="020b0604020202020204" pitchFamily="34" charset="0"/>
              <a:buNone/>
            </a:pPr>
            <a:r>
              <a:rPr lang="zh-CN" altLang="en-US" sz="1865">
                <a:solidFill>
                  <a:prstClr val="black">
                    <a:lumMod val="85000"/>
                    <a:lumOff val="15000"/>
                  </a:prstClr>
                </a:solidFill>
                <a:latin typeface="微软雅黑" panose="020b0503020204020204" pitchFamily="34" charset="-122"/>
              </a:rPr>
              <a:t>工作一</a:t>
            </a:r>
            <a:endParaRPr lang="zh-CN" altLang="en-US" sz="1865">
              <a:solidFill>
                <a:prstClr val="black">
                  <a:lumMod val="85000"/>
                  <a:lumOff val="15000"/>
                </a:prstClr>
              </a:solidFill>
              <a:latin typeface="微软雅黑" panose="020b0503020204020204" pitchFamily="34" charset="-122"/>
            </a:endParaRPr>
          </a:p>
        </p:txBody>
      </p:sp>
      <p:sp>
        <p:nvSpPr>
          <p:cNvPr id="35" name="TextBox 34"/>
          <p:cNvSpPr txBox="1"/>
          <p:nvPr/>
        </p:nvSpPr>
        <p:spPr>
          <a:xfrm>
            <a:off x="4574599" y="1417252"/>
            <a:ext cx="901159" cy="379631"/>
          </a:xfrm>
          <a:prstGeom prst="rect">
            <a:avLst/>
          </a:prstGeom>
          <a:noFill/>
        </p:spPr>
        <p:txBody>
          <a:bodyPr wrap="none" lIns="91416" tIns="45708" rIns="91416" bIns="45708" rtlCol="0">
            <a:spAutoFit/>
          </a:bodyPr>
          <a:lstStyle/>
          <a:p>
            <a:pPr algn="ctr" defTabSz="914400" latinLnBrk="0">
              <a:buFont typeface="Arial" panose="020b0604020202020204" pitchFamily="34" charset="0"/>
              <a:buNone/>
            </a:pPr>
            <a:r>
              <a:rPr lang="zh-CN" altLang="en-US" sz="1865">
                <a:solidFill>
                  <a:prstClr val="black">
                    <a:lumMod val="85000"/>
                    <a:lumOff val="15000"/>
                  </a:prstClr>
                </a:solidFill>
                <a:latin typeface="微软雅黑" panose="020b0503020204020204" pitchFamily="34" charset="-122"/>
              </a:rPr>
              <a:t>工作二</a:t>
            </a:r>
            <a:endParaRPr lang="zh-CN" altLang="en-US" sz="1865">
              <a:solidFill>
                <a:prstClr val="black">
                  <a:lumMod val="85000"/>
                  <a:lumOff val="15000"/>
                </a:prstClr>
              </a:solidFill>
              <a:latin typeface="微软雅黑" panose="020b0503020204020204" pitchFamily="34" charset="-122"/>
            </a:endParaRPr>
          </a:p>
        </p:txBody>
      </p:sp>
      <p:sp>
        <p:nvSpPr>
          <p:cNvPr id="36" name="TextBox 35"/>
          <p:cNvSpPr txBox="1"/>
          <p:nvPr/>
        </p:nvSpPr>
        <p:spPr>
          <a:xfrm>
            <a:off x="8476459" y="3429000"/>
            <a:ext cx="901159" cy="379631"/>
          </a:xfrm>
          <a:prstGeom prst="rect">
            <a:avLst/>
          </a:prstGeom>
          <a:noFill/>
        </p:spPr>
        <p:txBody>
          <a:bodyPr wrap="none" lIns="91416" tIns="45708" rIns="91416" bIns="45708" rtlCol="0">
            <a:spAutoFit/>
          </a:bodyPr>
          <a:lstStyle/>
          <a:p>
            <a:pPr algn="ctr" defTabSz="914400" latinLnBrk="0">
              <a:buFont typeface="Arial" panose="020b0604020202020204" pitchFamily="34" charset="0"/>
              <a:buNone/>
            </a:pPr>
            <a:r>
              <a:rPr lang="zh-CN" altLang="en-US" sz="1865">
                <a:solidFill>
                  <a:prstClr val="black">
                    <a:lumMod val="85000"/>
                    <a:lumOff val="15000"/>
                  </a:prstClr>
                </a:solidFill>
                <a:latin typeface="微软雅黑" panose="020b0503020204020204" pitchFamily="34" charset="-122"/>
              </a:rPr>
              <a:t>工作三</a:t>
            </a:r>
            <a:endParaRPr lang="zh-CN" altLang="en-US" sz="1865">
              <a:solidFill>
                <a:prstClr val="black">
                  <a:lumMod val="85000"/>
                  <a:lumOff val="15000"/>
                </a:prstClr>
              </a:solidFill>
              <a:latin typeface="微软雅黑" panose="020b0503020204020204" pitchFamily="34" charset="-122"/>
            </a:endParaRPr>
          </a:p>
        </p:txBody>
      </p:sp>
      <p:sp>
        <p:nvSpPr>
          <p:cNvPr id="37" name="TextBox 36"/>
          <p:cNvSpPr txBox="1"/>
          <p:nvPr/>
        </p:nvSpPr>
        <p:spPr>
          <a:xfrm>
            <a:off x="1053258" y="1807550"/>
            <a:ext cx="2591276" cy="1266220"/>
          </a:xfrm>
          <a:prstGeom prst="rect">
            <a:avLst/>
          </a:prstGeom>
          <a:noFill/>
        </p:spPr>
        <p:txBody>
          <a:bodyPr wrap="square" lIns="91416" tIns="45708" rIns="91416" bIns="45708"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您的内容打在这里，或者通过复制您的文本后，在此框中选择粘贴，并选择只保留文字。</a:t>
            </a:r>
            <a:endParaRPr lang="en-US" altLang="zh-CN" sz="1465">
              <a:solidFill>
                <a:sysClr val="windowText" lastClr="000000"/>
              </a:solidFill>
              <a:latin typeface="微软雅黑" panose="020b0503020204020204" pitchFamily="34" charset="-122"/>
            </a:endParaRPr>
          </a:p>
        </p:txBody>
      </p:sp>
      <p:sp>
        <p:nvSpPr>
          <p:cNvPr id="38" name="TextBox 37"/>
          <p:cNvSpPr txBox="1"/>
          <p:nvPr/>
        </p:nvSpPr>
        <p:spPr>
          <a:xfrm>
            <a:off x="4671345" y="4614055"/>
            <a:ext cx="2591276" cy="1266220"/>
          </a:xfrm>
          <a:prstGeom prst="rect">
            <a:avLst/>
          </a:prstGeom>
          <a:noFill/>
        </p:spPr>
        <p:txBody>
          <a:bodyPr wrap="square" lIns="91416" tIns="45708" rIns="91416" bIns="45708"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您的内容打在这里，或者通过复制您的文本后，在此框中选择粘贴，并选择只保留文字。</a:t>
            </a:r>
            <a:endParaRPr lang="en-US" altLang="zh-CN" sz="1465">
              <a:solidFill>
                <a:sysClr val="windowText" lastClr="000000"/>
              </a:solidFill>
              <a:latin typeface="微软雅黑" panose="020b0503020204020204" pitchFamily="34" charset="-122"/>
            </a:endParaRPr>
          </a:p>
        </p:txBody>
      </p:sp>
      <p:sp>
        <p:nvSpPr>
          <p:cNvPr id="39" name="TextBox 38"/>
          <p:cNvSpPr txBox="1"/>
          <p:nvPr/>
        </p:nvSpPr>
        <p:spPr>
          <a:xfrm>
            <a:off x="8721062" y="1235855"/>
            <a:ext cx="2591276" cy="1266220"/>
          </a:xfrm>
          <a:prstGeom prst="rect">
            <a:avLst/>
          </a:prstGeom>
          <a:noFill/>
        </p:spPr>
        <p:txBody>
          <a:bodyPr wrap="square" lIns="91416" tIns="45708" rIns="91416" bIns="45708" rtlCol="0">
            <a:spAutoFit/>
          </a:bodyPr>
          <a:lstStyle/>
          <a:p>
            <a:pPr defTabSz="914400" latinLnBrk="0">
              <a:lnSpc>
                <a:spcPct val="130000"/>
              </a:lnSpc>
              <a:buFont typeface="Arial" panose="020b0604020202020204" pitchFamily="34" charset="0"/>
              <a:buNone/>
            </a:pPr>
            <a:r>
              <a:rPr lang="zh-CN" altLang="en-US" sz="1465">
                <a:solidFill>
                  <a:sysClr val="windowText" lastClr="000000"/>
                </a:solidFill>
                <a:latin typeface="微软雅黑" panose="020b0503020204020204" pitchFamily="34" charset="-122"/>
              </a:rPr>
              <a:t>您的内容打在这里，或者通过复制您的文本后，在此框中选择粘贴，并选择只保留文字。</a:t>
            </a:r>
            <a:endParaRPr lang="en-US" altLang="zh-CN" sz="1465">
              <a:solidFill>
                <a:sysClr val="windowText" lastClr="000000"/>
              </a:solidFill>
              <a:latin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60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500" fill="hold"/>
                                        <p:tgtEl>
                                          <p:spTgt spid="27"/>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par>
                          <p:cTn id="18" fill="hold" nodeType="afterGroup">
                            <p:stCondLst>
                              <p:cond delay="1500"/>
                            </p:stCondLst>
                            <p:childTnLst>
                              <p:par>
                                <p:cTn id="19" presetID="5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Scale>
                                      <p:cBhvr>
                                        <p:cTn id="21"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2" dur="500" decel="50000" fill="hold">
                                          <p:stCondLst>
                                            <p:cond delay="0"/>
                                          </p:stCondLst>
                                        </p:cTn>
                                        <p:tgtEl>
                                          <p:spTgt spid="31"/>
                                        </p:tgtEl>
                                        <p:attrNameLst>
                                          <p:attrName>ppt_x</p:attrName>
                                          <p:attrName>ppt_y</p:attrName>
                                        </p:attrNameLst>
                                      </p:cBhvr>
                                    </p:animMotion>
                                    <p:animEffect transition="in" filter="fade">
                                      <p:cBhvr>
                                        <p:cTn id="23" dur="500"/>
                                        <p:tgtEl>
                                          <p:spTgt spid="31"/>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Scale>
                                      <p:cBhvr>
                                        <p:cTn id="2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27" dur="500" decel="50000" fill="hold">
                                          <p:stCondLst>
                                            <p:cond delay="0"/>
                                          </p:stCondLst>
                                        </p:cTn>
                                        <p:tgtEl>
                                          <p:spTgt spid="34"/>
                                        </p:tgtEl>
                                        <p:attrNameLst>
                                          <p:attrName>ppt_x</p:attrName>
                                          <p:attrName>ppt_y</p:attrName>
                                        </p:attrNameLst>
                                      </p:cBhvr>
                                    </p:animMotion>
                                    <p:animEffect transition="in" filter="fade">
                                      <p:cBhvr>
                                        <p:cTn id="28" dur="500"/>
                                        <p:tgtEl>
                                          <p:spTgt spid="34"/>
                                        </p:tgtEl>
                                      </p:cBhvr>
                                    </p:animEffect>
                                  </p:childTnLst>
                                </p:cTn>
                              </p:par>
                            </p:childTnLst>
                          </p:cTn>
                        </p:par>
                        <p:par>
                          <p:cTn id="29" fill="hold" nodeType="afterGroup">
                            <p:stCondLst>
                              <p:cond delay="2000"/>
                            </p:stCondLst>
                            <p:childTnLst>
                              <p:par>
                                <p:cTn id="30" presetID="47"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par>
                          <p:cTn id="39" fill="hold" nodeType="afterGroup">
                            <p:stCondLst>
                              <p:cond delay="3000"/>
                            </p:stCondLst>
                            <p:childTnLst>
                              <p:par>
                                <p:cTn id="40" presetID="52"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Scale>
                                      <p:cBhvr>
                                        <p:cTn id="42"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3" dur="500" decel="50000" fill="hold">
                                          <p:stCondLst>
                                            <p:cond delay="0"/>
                                          </p:stCondLst>
                                        </p:cTn>
                                        <p:tgtEl>
                                          <p:spTgt spid="32"/>
                                        </p:tgtEl>
                                        <p:attrNameLst>
                                          <p:attrName>ppt_x</p:attrName>
                                          <p:attrName>ppt_y</p:attrName>
                                        </p:attrNameLst>
                                      </p:cBhvr>
                                    </p:animMotion>
                                    <p:animEffect transition="in" filter="fade">
                                      <p:cBhvr>
                                        <p:cTn id="44" dur="500"/>
                                        <p:tgtEl>
                                          <p:spTgt spid="32"/>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8" dur="500" decel="50000" fill="hold">
                                          <p:stCondLst>
                                            <p:cond delay="0"/>
                                          </p:stCondLst>
                                        </p:cTn>
                                        <p:tgtEl>
                                          <p:spTgt spid="35"/>
                                        </p:tgtEl>
                                        <p:attrNameLst>
                                          <p:attrName>ppt_x</p:attrName>
                                          <p:attrName>ppt_y</p:attrName>
                                        </p:attrNameLst>
                                      </p:cBhvr>
                                    </p:animMotion>
                                    <p:animEffect transition="in" filter="fade">
                                      <p:cBhvr>
                                        <p:cTn id="49" dur="500"/>
                                        <p:tgtEl>
                                          <p:spTgt spid="35"/>
                                        </p:tgtEl>
                                      </p:cBhvr>
                                    </p:animEffect>
                                  </p:childTnLst>
                                </p:cTn>
                              </p:par>
                            </p:childTnLst>
                          </p:cTn>
                        </p:par>
                        <p:par>
                          <p:cTn id="50" fill="hold" nodeType="afterGroup">
                            <p:stCondLst>
                              <p:cond delay="3500"/>
                            </p:stCondLst>
                            <p:childTnLst>
                              <p:par>
                                <p:cTn id="51" presetID="42"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anim calcmode="lin" valueType="num">
                                      <p:cBhvr>
                                        <p:cTn id="54" dur="500" fill="hold"/>
                                        <p:tgtEl>
                                          <p:spTgt spid="21"/>
                                        </p:tgtEl>
                                        <p:attrNameLst>
                                          <p:attrName>ppt_x</p:attrName>
                                        </p:attrNameLst>
                                      </p:cBhvr>
                                      <p:tavLst>
                                        <p:tav tm="0">
                                          <p:val>
                                            <p:strVal val="#ppt_x"/>
                                          </p:val>
                                        </p:tav>
                                        <p:tav tm="100000">
                                          <p:val>
                                            <p:strVal val="#ppt_x"/>
                                          </p:val>
                                        </p:tav>
                                      </p:tavLst>
                                    </p:anim>
                                    <p:anim calcmode="lin" valueType="num">
                                      <p:cBhvr>
                                        <p:cTn id="55" dur="500" fill="hold"/>
                                        <p:tgtEl>
                                          <p:spTgt spid="21"/>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4000"/>
                            </p:stCondLst>
                            <p:childTnLst>
                              <p:par>
                                <p:cTn id="57" presetID="22" presetClass="entr" presetSubtype="4"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childTnLst>
                          </p:cTn>
                        </p:par>
                        <p:par>
                          <p:cTn id="60" fill="hold" nodeType="afterGroup">
                            <p:stCondLst>
                              <p:cond delay="4500"/>
                            </p:stCondLst>
                            <p:childTnLst>
                              <p:par>
                                <p:cTn id="61" presetID="52"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Scale>
                                      <p:cBhvr>
                                        <p:cTn id="63"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64" dur="500" decel="50000" fill="hold">
                                          <p:stCondLst>
                                            <p:cond delay="0"/>
                                          </p:stCondLst>
                                        </p:cTn>
                                        <p:tgtEl>
                                          <p:spTgt spid="33"/>
                                        </p:tgtEl>
                                        <p:attrNameLst>
                                          <p:attrName>ppt_x</p:attrName>
                                          <p:attrName>ppt_y</p:attrName>
                                        </p:attrNameLst>
                                      </p:cBhvr>
                                    </p:animMotion>
                                    <p:animEffect transition="in" filter="fade">
                                      <p:cBhvr>
                                        <p:cTn id="65" dur="500"/>
                                        <p:tgtEl>
                                          <p:spTgt spid="33"/>
                                        </p:tgtEl>
                                      </p:cBhvr>
                                    </p:animEffect>
                                  </p:childTnLst>
                                </p:cTn>
                              </p:par>
                              <p:par>
                                <p:cTn id="66" presetID="5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Scale>
                                      <p:cBhvr>
                                        <p:cTn id="6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69" dur="500" decel="50000" fill="hold">
                                          <p:stCondLst>
                                            <p:cond delay="0"/>
                                          </p:stCondLst>
                                        </p:cTn>
                                        <p:tgtEl>
                                          <p:spTgt spid="36"/>
                                        </p:tgtEl>
                                        <p:attrNameLst>
                                          <p:attrName>ppt_x</p:attrName>
                                          <p:attrName>ppt_y</p:attrName>
                                        </p:attrNameLst>
                                      </p:cBhvr>
                                    </p:animMotion>
                                    <p:animEffect transition="in" filter="fade">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3" grpId="0" animBg="1"/>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pic>
        <p:nvPicPr>
          <p:cNvPr id="39" name="图片 38"/>
          <p:cNvPicPr>
            <a:picLocks noChangeAspect="1"/>
          </p:cNvPicPr>
          <p:nvPr/>
        </p:nvPicPr>
        <p:blipFill>
          <a:blip r:embed="rId3">
            <a:extLst>
              <a:ext uri="{28A0092B-C50C-407E-A947-70E740481C1C}">
                <a14:useLocalDpi xmlns:a14="http://schemas.microsoft.com/office/drawing/2010/main" val="0"/>
              </a:ext>
            </a:extLst>
          </a:blip>
          <a:srcRect l="1" r="-105" b="2120"/>
          <a:stretch>
            <a:fillRect/>
          </a:stretch>
        </p:blipFill>
        <p:spPr>
          <a:xfrm>
            <a:off x="229981" y="1858609"/>
            <a:ext cx="4509228" cy="3010551"/>
          </a:xfrm>
          <a:prstGeom prst="rect">
            <a:avLst/>
          </a:prstGeom>
        </p:spPr>
      </p:pic>
      <p:grpSp>
        <p:nvGrpSpPr>
          <p:cNvPr id="40" name="组合 39"/>
          <p:cNvGrpSpPr/>
          <p:nvPr/>
        </p:nvGrpSpPr>
        <p:grpSpPr>
          <a:xfrm>
            <a:off x="931249" y="5007349"/>
            <a:ext cx="2488052" cy="854321"/>
            <a:chOff x="714375" y="2919239"/>
            <a:chExt cx="1420813" cy="594332"/>
          </a:xfrm>
        </p:grpSpPr>
        <p:sp>
          <p:nvSpPr>
            <p:cNvPr id="41" name="文本框 7"/>
            <p:cNvSpPr txBox="1">
              <a:spLocks noChangeArrowheads="1"/>
            </p:cNvSpPr>
            <p:nvPr/>
          </p:nvSpPr>
          <p:spPr bwMode="auto">
            <a:xfrm>
              <a:off x="714375" y="2919239"/>
              <a:ext cx="142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lnSpc>
                  <a:spcPct val="130000"/>
                </a:lnSpc>
              </a:pPr>
              <a:r>
                <a:rPr lang="zh-CN" altLang="en-US" sz="2000">
                  <a:solidFill>
                    <a:schemeClr val="tx1">
                      <a:lumMod val="85000"/>
                      <a:lumOff val="15000"/>
                    </a:schemeClr>
                  </a:solidFill>
                  <a:latin typeface="Arial"/>
                </a:rPr>
                <a:t>主题文字</a:t>
              </a:r>
              <a:endParaRPr lang="zh-CN" altLang="en-US" sz="2000">
                <a:solidFill>
                  <a:schemeClr val="tx1">
                    <a:lumMod val="85000"/>
                    <a:lumOff val="15000"/>
                  </a:schemeClr>
                </a:solidFill>
                <a:latin typeface="Arial"/>
              </a:endParaRPr>
            </a:p>
          </p:txBody>
        </p:sp>
        <p:sp>
          <p:nvSpPr>
            <p:cNvPr id="42" name="文本框 8"/>
            <p:cNvSpPr txBox="1">
              <a:spLocks noChangeArrowheads="1"/>
            </p:cNvSpPr>
            <p:nvPr/>
          </p:nvSpPr>
          <p:spPr bwMode="auto">
            <a:xfrm>
              <a:off x="797842" y="3207159"/>
              <a:ext cx="1253878" cy="3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lnSpc>
                  <a:spcPct val="130000"/>
                </a:lnSpc>
              </a:pPr>
              <a:r>
                <a:rPr lang="zh-CN" altLang="en-US" sz="1800">
                  <a:solidFill>
                    <a:schemeClr val="tx1">
                      <a:lumMod val="85000"/>
                      <a:lumOff val="15000"/>
                    </a:schemeClr>
                  </a:solidFill>
                  <a:latin typeface="微软雅黑" panose="020b0503020204020204" pitchFamily="34" charset="-122"/>
                </a:rPr>
                <a:t>其他相关文字描述</a:t>
              </a:r>
              <a:endParaRPr lang="zh-CN" altLang="en-US" sz="1800">
                <a:solidFill>
                  <a:schemeClr val="tx1">
                    <a:lumMod val="85000"/>
                    <a:lumOff val="15000"/>
                  </a:schemeClr>
                </a:solidFill>
                <a:latin typeface="微软雅黑" panose="020b0503020204020204" pitchFamily="34" charset="-122"/>
              </a:endParaRPr>
            </a:p>
          </p:txBody>
        </p:sp>
      </p:grpSp>
      <p:sp>
        <p:nvSpPr>
          <p:cNvPr id="43" name="圆角矩形 42"/>
          <p:cNvSpPr/>
          <p:nvPr/>
        </p:nvSpPr>
        <p:spPr>
          <a:xfrm>
            <a:off x="4868462" y="1858610"/>
            <a:ext cx="5692500" cy="25874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4" name="圆角矩形 43"/>
          <p:cNvSpPr/>
          <p:nvPr/>
        </p:nvSpPr>
        <p:spPr>
          <a:xfrm>
            <a:off x="4868462" y="3704487"/>
            <a:ext cx="5692500" cy="25874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5" name="圆角矩形 44"/>
          <p:cNvSpPr/>
          <p:nvPr/>
        </p:nvSpPr>
        <p:spPr>
          <a:xfrm>
            <a:off x="4868462" y="4627423"/>
            <a:ext cx="5485500" cy="25874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6" name="圆角矩形 45"/>
          <p:cNvSpPr/>
          <p:nvPr/>
        </p:nvSpPr>
        <p:spPr>
          <a:xfrm>
            <a:off x="4868462" y="2781549"/>
            <a:ext cx="5692500" cy="25874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7" name="圆角矩形 46"/>
          <p:cNvSpPr/>
          <p:nvPr/>
        </p:nvSpPr>
        <p:spPr>
          <a:xfrm>
            <a:off x="4868462" y="1858610"/>
            <a:ext cx="5226751" cy="258740"/>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8" name="圆角矩形 47"/>
          <p:cNvSpPr/>
          <p:nvPr/>
        </p:nvSpPr>
        <p:spPr>
          <a:xfrm>
            <a:off x="4868460" y="2781549"/>
            <a:ext cx="4709251" cy="258740"/>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49" name="圆角矩形 48"/>
          <p:cNvSpPr/>
          <p:nvPr/>
        </p:nvSpPr>
        <p:spPr>
          <a:xfrm>
            <a:off x="4868462" y="3704487"/>
            <a:ext cx="3208500" cy="258740"/>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1800">
              <a:solidFill>
                <a:schemeClr val="tx1">
                  <a:lumMod val="85000"/>
                  <a:lumOff val="15000"/>
                </a:schemeClr>
              </a:solidFill>
            </a:endParaRPr>
          </a:p>
        </p:txBody>
      </p:sp>
      <p:sp>
        <p:nvSpPr>
          <p:cNvPr id="50" name="圆角矩形 49"/>
          <p:cNvSpPr/>
          <p:nvPr/>
        </p:nvSpPr>
        <p:spPr>
          <a:xfrm>
            <a:off x="4868460" y="4627423"/>
            <a:ext cx="4709251" cy="258740"/>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1420" tIns="65709" rIns="131420" bIns="65709" rtlCol="0" anchor="ctr"/>
          <a:lstStyle/>
          <a:p>
            <a:pPr algn="ctr"/>
            <a:endParaRPr lang="zh-CN" altLang="en-US" sz="2800">
              <a:solidFill>
                <a:schemeClr val="tx1">
                  <a:lumMod val="85000"/>
                  <a:lumOff val="15000"/>
                </a:schemeClr>
              </a:solidFill>
            </a:endParaRPr>
          </a:p>
        </p:txBody>
      </p:sp>
      <p:sp>
        <p:nvSpPr>
          <p:cNvPr id="51" name="TextBox 41"/>
          <p:cNvSpPr txBox="1"/>
          <p:nvPr/>
        </p:nvSpPr>
        <p:spPr>
          <a:xfrm>
            <a:off x="10612465" y="1714377"/>
            <a:ext cx="1345649" cy="440478"/>
          </a:xfrm>
          <a:prstGeom prst="rect">
            <a:avLst/>
          </a:prstGeom>
          <a:noFill/>
        </p:spPr>
        <p:txBody>
          <a:bodyPr wrap="square" lIns="131420" tIns="65709" rIns="131420" bIns="65709" rtlCol="0">
            <a:spAutoFit/>
          </a:bodyPr>
          <a:lstStyle/>
          <a:p>
            <a:r>
              <a:rPr lang="en-US" altLang="zh-CN" sz="2000">
                <a:solidFill>
                  <a:schemeClr val="tx1">
                    <a:lumMod val="85000"/>
                    <a:lumOff val="15000"/>
                  </a:schemeClr>
                </a:solidFill>
                <a:latin typeface="Arial Unicode MS" pitchFamily="34" charset="-122"/>
                <a:ea typeface="Arial Unicode MS" pitchFamily="34" charset="-122"/>
                <a:cs typeface="Arial Unicode MS" pitchFamily="34" charset="-122"/>
              </a:rPr>
              <a:t>95%</a:t>
            </a:r>
            <a:endParaRPr lang="zh-CN" altLang="en-US" sz="2000">
              <a:solidFill>
                <a:schemeClr val="tx1">
                  <a:lumMod val="85000"/>
                  <a:lumOff val="15000"/>
                </a:schemeClr>
              </a:solidFill>
              <a:latin typeface="Arial Unicode MS" pitchFamily="34" charset="-122"/>
              <a:ea typeface="Arial Unicode MS" pitchFamily="34" charset="-122"/>
              <a:cs typeface="Arial Unicode MS" pitchFamily="34" charset="-122"/>
            </a:endParaRPr>
          </a:p>
        </p:txBody>
      </p:sp>
      <p:sp>
        <p:nvSpPr>
          <p:cNvPr id="52" name="TextBox 42"/>
          <p:cNvSpPr txBox="1"/>
          <p:nvPr/>
        </p:nvSpPr>
        <p:spPr>
          <a:xfrm>
            <a:off x="10612465" y="2637315"/>
            <a:ext cx="1345649" cy="440478"/>
          </a:xfrm>
          <a:prstGeom prst="rect">
            <a:avLst/>
          </a:prstGeom>
          <a:noFill/>
        </p:spPr>
        <p:txBody>
          <a:bodyPr wrap="square" lIns="131420" tIns="65709" rIns="131420" bIns="65709" rtlCol="0">
            <a:spAutoFit/>
          </a:bodyPr>
          <a:lstStyle/>
          <a:p>
            <a:r>
              <a:rPr lang="en-US" altLang="zh-CN" sz="2000">
                <a:solidFill>
                  <a:schemeClr val="tx1">
                    <a:lumMod val="85000"/>
                    <a:lumOff val="15000"/>
                  </a:schemeClr>
                </a:solidFill>
                <a:latin typeface="Arial Unicode MS" pitchFamily="34" charset="-122"/>
                <a:ea typeface="Arial Unicode MS" pitchFamily="34" charset="-122"/>
                <a:cs typeface="Arial Unicode MS" pitchFamily="34" charset="-122"/>
              </a:rPr>
              <a:t>90%</a:t>
            </a:r>
            <a:endParaRPr lang="zh-CN" altLang="en-US" sz="2000">
              <a:solidFill>
                <a:schemeClr val="tx1">
                  <a:lumMod val="85000"/>
                  <a:lumOff val="15000"/>
                </a:schemeClr>
              </a:solidFill>
              <a:latin typeface="Arial Unicode MS" pitchFamily="34" charset="-122"/>
              <a:ea typeface="Arial Unicode MS" pitchFamily="34" charset="-122"/>
              <a:cs typeface="Arial Unicode MS" pitchFamily="34" charset="-122"/>
            </a:endParaRPr>
          </a:p>
        </p:txBody>
      </p:sp>
      <p:sp>
        <p:nvSpPr>
          <p:cNvPr id="53" name="TextBox 43"/>
          <p:cNvSpPr txBox="1"/>
          <p:nvPr/>
        </p:nvSpPr>
        <p:spPr>
          <a:xfrm>
            <a:off x="10612465" y="3560255"/>
            <a:ext cx="1345649" cy="440478"/>
          </a:xfrm>
          <a:prstGeom prst="rect">
            <a:avLst/>
          </a:prstGeom>
          <a:noFill/>
        </p:spPr>
        <p:txBody>
          <a:bodyPr wrap="square" lIns="131420" tIns="65709" rIns="131420" bIns="65709" rtlCol="0">
            <a:spAutoFit/>
          </a:bodyPr>
          <a:lstStyle/>
          <a:p>
            <a:r>
              <a:rPr lang="en-US" altLang="zh-CN" sz="2000">
                <a:solidFill>
                  <a:schemeClr val="tx1">
                    <a:lumMod val="85000"/>
                    <a:lumOff val="15000"/>
                  </a:schemeClr>
                </a:solidFill>
                <a:latin typeface="Arial Unicode MS" pitchFamily="34" charset="-122"/>
                <a:ea typeface="Arial Unicode MS" pitchFamily="34" charset="-122"/>
                <a:cs typeface="Arial Unicode MS" pitchFamily="34" charset="-122"/>
              </a:rPr>
              <a:t>55%</a:t>
            </a:r>
            <a:endParaRPr lang="zh-CN" altLang="en-US" sz="2000">
              <a:solidFill>
                <a:schemeClr val="tx1">
                  <a:lumMod val="85000"/>
                  <a:lumOff val="15000"/>
                </a:schemeClr>
              </a:solidFill>
              <a:latin typeface="Arial Unicode MS" pitchFamily="34" charset="-122"/>
              <a:ea typeface="Arial Unicode MS" pitchFamily="34" charset="-122"/>
              <a:cs typeface="Arial Unicode MS" pitchFamily="34" charset="-122"/>
            </a:endParaRPr>
          </a:p>
        </p:txBody>
      </p:sp>
      <p:sp>
        <p:nvSpPr>
          <p:cNvPr id="54" name="TextBox 44"/>
          <p:cNvSpPr txBox="1"/>
          <p:nvPr/>
        </p:nvSpPr>
        <p:spPr>
          <a:xfrm>
            <a:off x="10612465" y="4483191"/>
            <a:ext cx="1345649" cy="440478"/>
          </a:xfrm>
          <a:prstGeom prst="rect">
            <a:avLst/>
          </a:prstGeom>
          <a:noFill/>
        </p:spPr>
        <p:txBody>
          <a:bodyPr wrap="square" lIns="131420" tIns="65709" rIns="131420" bIns="65709" rtlCol="0">
            <a:spAutoFit/>
          </a:bodyPr>
          <a:lstStyle/>
          <a:p>
            <a:r>
              <a:rPr lang="en-US" altLang="zh-CN" sz="2000">
                <a:solidFill>
                  <a:schemeClr val="tx1">
                    <a:lumMod val="85000"/>
                    <a:lumOff val="15000"/>
                  </a:schemeClr>
                </a:solidFill>
                <a:latin typeface="Arial Unicode MS" pitchFamily="34" charset="-122"/>
                <a:ea typeface="Arial Unicode MS" pitchFamily="34" charset="-122"/>
                <a:cs typeface="Arial Unicode MS" pitchFamily="34" charset="-122"/>
              </a:rPr>
              <a:t>90%</a:t>
            </a:r>
            <a:endParaRPr lang="zh-CN" altLang="en-US" sz="2000">
              <a:solidFill>
                <a:schemeClr val="tx1">
                  <a:lumMod val="85000"/>
                  <a:lumOff val="15000"/>
                </a:schemeClr>
              </a:solidFill>
              <a:latin typeface="Arial Unicode MS" pitchFamily="34" charset="-122"/>
              <a:ea typeface="Arial Unicode MS" pitchFamily="34" charset="-122"/>
              <a:cs typeface="Arial Unicode MS" pitchFamily="34" charset="-122"/>
            </a:endParaRPr>
          </a:p>
        </p:txBody>
      </p:sp>
      <p:sp>
        <p:nvSpPr>
          <p:cNvPr id="55" name="TextBox 45"/>
          <p:cNvSpPr txBox="1"/>
          <p:nvPr/>
        </p:nvSpPr>
        <p:spPr>
          <a:xfrm>
            <a:off x="4868462" y="1397783"/>
            <a:ext cx="1345649" cy="420024"/>
          </a:xfrm>
          <a:prstGeom prst="rect">
            <a:avLst/>
          </a:prstGeom>
          <a:noFill/>
        </p:spPr>
        <p:txBody>
          <a:bodyPr wrap="square" lIns="131420" tIns="65709" rIns="131420" bIns="65709"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关键词</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TextBox 46"/>
          <p:cNvSpPr txBox="1"/>
          <p:nvPr/>
        </p:nvSpPr>
        <p:spPr>
          <a:xfrm>
            <a:off x="4868462" y="2297670"/>
            <a:ext cx="1759695" cy="420024"/>
          </a:xfrm>
          <a:prstGeom prst="rect">
            <a:avLst/>
          </a:prstGeom>
          <a:noFill/>
        </p:spPr>
        <p:txBody>
          <a:bodyPr wrap="square" lIns="131420" tIns="65709" rIns="131420" bIns="65709"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关键词</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7" name="TextBox 47"/>
          <p:cNvSpPr txBox="1"/>
          <p:nvPr/>
        </p:nvSpPr>
        <p:spPr>
          <a:xfrm>
            <a:off x="4868462" y="3230039"/>
            <a:ext cx="1345649" cy="420024"/>
          </a:xfrm>
          <a:prstGeom prst="rect">
            <a:avLst/>
          </a:prstGeom>
          <a:noFill/>
        </p:spPr>
        <p:txBody>
          <a:bodyPr wrap="square" lIns="131420" tIns="65709" rIns="131420" bIns="65709"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关键词</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TextBox 48"/>
          <p:cNvSpPr txBox="1"/>
          <p:nvPr/>
        </p:nvSpPr>
        <p:spPr>
          <a:xfrm>
            <a:off x="4868462" y="4161610"/>
            <a:ext cx="1759695" cy="420024"/>
          </a:xfrm>
          <a:prstGeom prst="rect">
            <a:avLst/>
          </a:prstGeom>
          <a:noFill/>
        </p:spPr>
        <p:txBody>
          <a:bodyPr wrap="square" lIns="131420" tIns="65709" rIns="131420" bIns="65709" rtlCol="0">
            <a:spAutoFit/>
          </a:bodyPr>
          <a:lstStyle/>
          <a:p>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关键词</a:t>
            </a:r>
            <a:endParaRPr lang="zh-CN" altLang="en-US" sz="18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文本框 7"/>
          <p:cNvSpPr txBox="1">
            <a:spLocks noChangeArrowheads="1"/>
          </p:cNvSpPr>
          <p:nvPr/>
        </p:nvSpPr>
        <p:spPr bwMode="auto">
          <a:xfrm>
            <a:off x="4850782" y="5281303"/>
            <a:ext cx="5917836" cy="11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20" tIns="65709" rIns="131420" bIns="65709"/>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a:buChar char="»"/>
              <a:defRPr sz="2000">
                <a:solidFill>
                  <a:schemeClr val="tx1"/>
                </a:solidFill>
                <a:latin typeface="Arial Narrow" panose="020b0606020202030204" pitchFamily="34" charset="0"/>
                <a:ea typeface="微软雅黑" panose="020b0503020204020204" pitchFamily="34" charset="-122"/>
              </a:defRPr>
            </a:lvl9pPr>
          </a:lstStyle>
          <a:p>
            <a:pPr>
              <a:lnSpc>
                <a:spcPct val="150000"/>
              </a:lnSpc>
              <a:spcBef>
                <a:spcPts val="430"/>
              </a:spcBef>
            </a:pPr>
            <a:r>
              <a:rPr lang="zh-CN" altLang="en-US" sz="1400" smtClean="0">
                <a:solidFill>
                  <a:schemeClr val="tx1">
                    <a:lumMod val="85000"/>
                    <a:lumOff val="15000"/>
                  </a:schemeClr>
                </a:solidFill>
                <a:latin typeface="微软雅黑" panose="020b0503020204020204" pitchFamily="34" charset="-122"/>
              </a:rPr>
              <a:t>单击</a:t>
            </a:r>
            <a:r>
              <a:rPr lang="zh-CN" altLang="en-US" sz="1400">
                <a:solidFill>
                  <a:schemeClr val="tx1">
                    <a:lumMod val="85000"/>
                    <a:lumOff val="15000"/>
                  </a:schemeClr>
                </a:solidFill>
                <a:latin typeface="微软雅黑" panose="020b0503020204020204" pitchFamily="34" charset="-122"/>
              </a:rPr>
              <a:t>此处添加对图片的说明文字单击此处添加对图片的说明文字单击此处添加对图片的说明文字单击此处添加对图片的说明文字单击此处添加对图片的说明文字单击此处添加对图片的说明</a:t>
            </a:r>
            <a:r>
              <a:rPr lang="zh-CN" altLang="en-US" sz="1400" smtClean="0">
                <a:solidFill>
                  <a:schemeClr val="tx1">
                    <a:lumMod val="85000"/>
                    <a:lumOff val="15000"/>
                  </a:schemeClr>
                </a:solidFill>
                <a:latin typeface="微软雅黑" panose="020b0503020204020204" pitchFamily="34" charset="-122"/>
              </a:rPr>
              <a:t>文字</a:t>
            </a:r>
            <a:endParaRPr lang="zh-CN" altLang="en-US" sz="1400">
              <a:solidFill>
                <a:schemeClr val="tx1">
                  <a:lumMod val="85000"/>
                  <a:lumOff val="15000"/>
                </a:schemeClr>
              </a:solidFill>
              <a:latin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4400">
        <p14:honeycomb/>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heel(1)">
                                      <p:cBhvr>
                                        <p:cTn id="11" dur="1000"/>
                                        <p:tgtEl>
                                          <p:spTgt spid="39"/>
                                        </p:tgtEl>
                                      </p:cBhvr>
                                    </p:animEffect>
                                  </p:childTnLst>
                                </p:cTn>
                              </p:par>
                            </p:childTnLst>
                          </p:cTn>
                        </p:par>
                        <p:par>
                          <p:cTn id="12" fill="hold" nodeType="afterGroup">
                            <p:stCondLst>
                              <p:cond delay="1500"/>
                            </p:stCondLst>
                            <p:childTnLst>
                              <p:par>
                                <p:cTn id="13" presetID="4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750"/>
                                        <p:tgtEl>
                                          <p:spTgt spid="40"/>
                                        </p:tgtEl>
                                      </p:cBhvr>
                                    </p:animEffect>
                                    <p:anim calcmode="lin" valueType="num">
                                      <p:cBhvr>
                                        <p:cTn id="16" dur="750" fill="hold"/>
                                        <p:tgtEl>
                                          <p:spTgt spid="40"/>
                                        </p:tgtEl>
                                        <p:attrNameLst>
                                          <p:attrName>ppt_x</p:attrName>
                                        </p:attrNameLst>
                                      </p:cBhvr>
                                      <p:tavLst>
                                        <p:tav tm="0">
                                          <p:val>
                                            <p:strVal val="#ppt_x"/>
                                          </p:val>
                                        </p:tav>
                                        <p:tav tm="100000">
                                          <p:val>
                                            <p:strVal val="#ppt_x"/>
                                          </p:val>
                                        </p:tav>
                                      </p:tavLst>
                                    </p:anim>
                                    <p:anim calcmode="lin" valueType="num">
                                      <p:cBhvr>
                                        <p:cTn id="17" dur="750" fill="hold"/>
                                        <p:tgtEl>
                                          <p:spTgt spid="40"/>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250"/>
                            </p:stCondLst>
                            <p:childTnLst>
                              <p:par>
                                <p:cTn id="19" presetID="22" presetClass="entr" presetSubtype="8"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750"/>
                                        <p:tgtEl>
                                          <p:spTgt spid="43"/>
                                        </p:tgtEl>
                                      </p:cBhvr>
                                    </p:animEffect>
                                  </p:childTnLst>
                                </p:cTn>
                              </p:par>
                              <p:par>
                                <p:cTn id="22" presetID="22" presetClass="entr" presetSubtype="8" fill="hold" grpId="0" nodeType="withEffect">
                                  <p:stCondLst>
                                    <p:cond delay="15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750"/>
                                        <p:tgtEl>
                                          <p:spTgt spid="47"/>
                                        </p:tgtEl>
                                      </p:cBhvr>
                                    </p:animEffect>
                                  </p:childTnLst>
                                </p:cTn>
                              </p:par>
                              <p:par>
                                <p:cTn id="25" presetID="22" presetClass="entr" presetSubtype="8" fill="hold" grpId="0" nodeType="withEffect">
                                  <p:stCondLst>
                                    <p:cond delay="15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22" presetClass="entr" presetSubtype="8" fill="hold" grpId="0" nodeType="withEffect">
                                  <p:stCondLst>
                                    <p:cond delay="15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750"/>
                                        <p:tgtEl>
                                          <p:spTgt spid="46"/>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750"/>
                                        <p:tgtEl>
                                          <p:spTgt spid="48"/>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500"/>
                                        <p:tgtEl>
                                          <p:spTgt spid="56"/>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750"/>
                                        <p:tgtEl>
                                          <p:spTgt spid="44"/>
                                        </p:tgtEl>
                                      </p:cBhvr>
                                    </p:animEffect>
                                  </p:childTnLst>
                                </p:cTn>
                              </p:par>
                              <p:par>
                                <p:cTn id="46" presetID="22" presetClass="entr" presetSubtype="8" fill="hold" grpId="0" nodeType="withEffect">
                                  <p:stCondLst>
                                    <p:cond delay="650"/>
                                  </p:stCondLst>
                                  <p:childTnLst>
                                    <p:set>
                                      <p:cBhvr>
                                        <p:cTn id="47" dur="1" fill="hold">
                                          <p:stCondLst>
                                            <p:cond delay="0"/>
                                          </p:stCondLst>
                                        </p:cTn>
                                        <p:tgtEl>
                                          <p:spTgt spid="49"/>
                                        </p:tgtEl>
                                        <p:attrNameLst>
                                          <p:attrName>style.visibility</p:attrName>
                                        </p:attrNameLst>
                                      </p:cBhvr>
                                      <p:to>
                                        <p:strVal val="visible"/>
                                      </p:to>
                                    </p:set>
                                    <p:animEffect transition="in" filter="wipe(left)">
                                      <p:cBhvr>
                                        <p:cTn id="48" dur="750"/>
                                        <p:tgtEl>
                                          <p:spTgt spid="49"/>
                                        </p:tgtEl>
                                      </p:cBhvr>
                                    </p:animEffect>
                                  </p:childTnLst>
                                </p:cTn>
                              </p:par>
                              <p:par>
                                <p:cTn id="49" presetID="22" presetClass="entr" presetSubtype="8" fill="hold" grpId="0" nodeType="withEffect">
                                  <p:stCondLst>
                                    <p:cond delay="65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22" presetClass="entr" presetSubtype="8" fill="hold" grpId="0" nodeType="withEffect">
                                  <p:stCondLst>
                                    <p:cond delay="65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par>
                                <p:cTn id="55" presetID="22" presetClass="entr" presetSubtype="8" fill="hold" grpId="0" nodeType="withEffect">
                                  <p:stCondLst>
                                    <p:cond delay="75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750"/>
                                        <p:tgtEl>
                                          <p:spTgt spid="45"/>
                                        </p:tgtEl>
                                      </p:cBhvr>
                                    </p:animEffect>
                                  </p:childTnLst>
                                </p:cTn>
                              </p:par>
                              <p:par>
                                <p:cTn id="58" presetID="22" presetClass="entr" presetSubtype="8" fill="hold" grpId="0" nodeType="withEffect">
                                  <p:stCondLst>
                                    <p:cond delay="90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750"/>
                                        <p:tgtEl>
                                          <p:spTgt spid="50"/>
                                        </p:tgtEl>
                                      </p:cBhvr>
                                    </p:animEffect>
                                  </p:childTnLst>
                                </p:cTn>
                              </p:par>
                              <p:par>
                                <p:cTn id="61" presetID="22" presetClass="entr" presetSubtype="8" fill="hold" grpId="0" nodeType="withEffect">
                                  <p:stCondLst>
                                    <p:cond delay="90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par>
                                <p:cTn id="64" presetID="22" presetClass="entr" presetSubtype="8" fill="hold" grpId="0" nodeType="withEffect">
                                  <p:stCondLst>
                                    <p:cond delay="90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par>
                          <p:cTn id="67" fill="hold" nodeType="afterGroup">
                            <p:stCondLst>
                              <p:cond delay="3900"/>
                            </p:stCondLst>
                            <p:childTnLst>
                              <p:par>
                                <p:cTn id="68" presetID="22" presetClass="entr" presetSubtype="8" fill="hold" grpId="0"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animBg="1"/>
      <p:bldP spid="44" grpId="0" animBg="1"/>
      <p:bldP spid="45" grpId="0" animBg="1"/>
      <p:bldP spid="46" grpId="0" animBg="1"/>
      <p:bldP spid="47" grpId="0" animBg="1"/>
      <p:bldP spid="48" grpId="0" animBg="1"/>
      <p:bldP spid="49" grpId="0" animBg="1"/>
      <p:bldP spid="50" grpId="0" animBg="1"/>
      <p:bldP spid="51" grpId="0"/>
      <p:bldP spid="52" grpId="0"/>
      <p:bldP spid="53" grpId="0"/>
      <p:bldP spid="54" grpId="0"/>
      <p:bldP spid="55" grpId="0"/>
      <p:bldP spid="56" grpId="0"/>
      <p:bldP spid="57" grpId="0"/>
      <p:bldP spid="58" grpId="0"/>
      <p:bldP spid="59"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텍스트 개체 틀 1"/>
          <p:cNvSpPr txBox="1"/>
          <p:nvPr/>
        </p:nvSpPr>
        <p:spPr>
          <a:xfrm flipH="1">
            <a:off x="2199735" y="404664"/>
            <a:ext cx="7792530" cy="443198"/>
          </a:xfrm>
          <a:prstGeom prst="rect">
            <a:avLst/>
          </a:prstGeom>
        </p:spPr>
        <p:txBody>
          <a:bodyPr wrap="square" lIns="0" tIns="0" rIns="0" bIns="0">
            <a:spAutoFit/>
          </a:bodyPr>
          <a:lstStyle>
            <a:lvl1pPr marL="0" indent="0" algn="ctr" defTabSz="1219200" rtl="0" eaLnBrk="1" latinLnBrk="1" hangingPunct="1">
              <a:lnSpc>
                <a:spcPct val="90000"/>
              </a:lnSpc>
              <a:spcBef>
                <a:spcPct val="20000"/>
              </a:spcBef>
              <a:buFont typeface="Arial" panose="020b0604020202020204" pitchFamily="34" charset="0"/>
              <a:buNone/>
              <a:defRPr sz="2400" b="1" kern="1200" baseline="0">
                <a:solidFill>
                  <a:schemeClr val="bg1"/>
                </a:solidFill>
                <a:latin typeface="Tahoma" panose="020b0604030504040204" pitchFamily="34" charset="0"/>
                <a:ea typeface="+mn-ea"/>
                <a:cs typeface="Tahoma" panose="020b0604030504040204" pitchFamily="34" charset="0"/>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3200" smtClean="0">
                <a:cs typeface="+mn-ea"/>
                <a:sym typeface="+mn-lt"/>
              </a:rPr>
              <a:t>修改输入相关页面标题文字</a:t>
            </a:r>
            <a:endParaRPr lang="en-US" altLang="zh-CN" sz="3200">
              <a:cs typeface="+mn-ea"/>
              <a:sym typeface="+mn-lt"/>
            </a:endParaRPr>
          </a:p>
        </p:txBody>
      </p:sp>
      <p:sp>
        <p:nvSpPr>
          <p:cNvPr id="23" name="TextBox 5"/>
          <p:cNvSpPr txBox="1"/>
          <p:nvPr/>
        </p:nvSpPr>
        <p:spPr>
          <a:xfrm>
            <a:off x="2649524" y="1844824"/>
            <a:ext cx="8496944" cy="502573"/>
          </a:xfrm>
          <a:prstGeom prst="rect">
            <a:avLst/>
          </a:prstGeom>
          <a:noFill/>
        </p:spPr>
        <p:txBody>
          <a:bodyPr wrap="square" rtlCol="0">
            <a:spAutoFit/>
          </a:bodyPr>
          <a:lstStyle/>
          <a:p>
            <a:pPr defTabSz="914400" fontAlgn="base" latinLnBrk="0">
              <a:spcBef>
                <a:spcPct val="0"/>
              </a:spcBef>
              <a:spcAft>
                <a:spcPct val="0"/>
              </a:spcAft>
              <a:buFont typeface="Arial" panose="020b0604020202020204" pitchFamily="34" charset="0"/>
              <a:buNone/>
            </a:pPr>
            <a:r>
              <a:rPr lang="zh-CN" altLang="en-US" sz="1335">
                <a:solidFill>
                  <a:srgbClr val="000000"/>
                </a:solidFill>
                <a:latin typeface="微软雅黑" panose="020b0503020204020204" pitchFamily="34" charset="-122"/>
              </a:rPr>
              <a:t>点击输入简要文字内容，文字内容需概括精炼，不用多余的文字修饰。点击输入简要文字内容，文字内容需概括精炼，不用多余的文字修饰。</a:t>
            </a:r>
            <a:endParaRPr lang="en-US" altLang="zh-CN" sz="1335">
              <a:solidFill>
                <a:srgbClr val="000000"/>
              </a:solidFill>
              <a:latin typeface="微软雅黑" panose="020b0503020204020204" pitchFamily="34" charset="-122"/>
            </a:endParaRPr>
          </a:p>
        </p:txBody>
      </p:sp>
      <p:grpSp>
        <p:nvGrpSpPr>
          <p:cNvPr id="24" name="组合 23"/>
          <p:cNvGrpSpPr/>
          <p:nvPr/>
        </p:nvGrpSpPr>
        <p:grpSpPr>
          <a:xfrm>
            <a:off x="1717717" y="1779331"/>
            <a:ext cx="557051" cy="557051"/>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26" name="椭圆 25"/>
            <p:cNvSpPr/>
            <p:nvPr/>
          </p:nvSpPr>
          <p:spPr>
            <a:xfrm>
              <a:off x="392114" y="760414"/>
              <a:ext cx="3825873" cy="382587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1</a:t>
              </a:r>
              <a:endParaRPr kumimoji="0" lang="zh-CN" altLang="en-US"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7" name="TextBox 21"/>
          <p:cNvSpPr txBox="1"/>
          <p:nvPr/>
        </p:nvSpPr>
        <p:spPr>
          <a:xfrm>
            <a:off x="2710830" y="2683485"/>
            <a:ext cx="8496944" cy="502573"/>
          </a:xfrm>
          <a:prstGeom prst="rect">
            <a:avLst/>
          </a:prstGeom>
          <a:noFill/>
        </p:spPr>
        <p:txBody>
          <a:bodyPr wrap="square" rtlCol="0">
            <a:spAutoFit/>
          </a:bodyPr>
          <a:lstStyle/>
          <a:p>
            <a:pPr defTabSz="914400" fontAlgn="base" latinLnBrk="0">
              <a:spcBef>
                <a:spcPct val="0"/>
              </a:spcBef>
              <a:spcAft>
                <a:spcPct val="0"/>
              </a:spcAft>
              <a:buFont typeface="Arial" panose="020b0604020202020204" pitchFamily="34" charset="0"/>
              <a:buNone/>
            </a:pPr>
            <a:r>
              <a:rPr lang="zh-CN" altLang="en-US" sz="1335">
                <a:solidFill>
                  <a:srgbClr val="000000"/>
                </a:solidFill>
                <a:latin typeface="微软雅黑" panose="020b0503020204020204" pitchFamily="34" charset="-122"/>
              </a:rPr>
              <a:t>点击输入简要文字内容，文字内容需概括精炼，不用多余的文字修饰。点击输入简要文字内容，文字内容需概括精炼，不用多余的文字修饰。</a:t>
            </a:r>
            <a:endParaRPr lang="en-US" altLang="zh-CN" sz="1335">
              <a:solidFill>
                <a:srgbClr val="000000"/>
              </a:solidFill>
              <a:latin typeface="微软雅黑" panose="020b0503020204020204" pitchFamily="34" charset="-122"/>
            </a:endParaRPr>
          </a:p>
        </p:txBody>
      </p:sp>
      <p:sp>
        <p:nvSpPr>
          <p:cNvPr id="28" name="TextBox 22"/>
          <p:cNvSpPr txBox="1"/>
          <p:nvPr/>
        </p:nvSpPr>
        <p:spPr>
          <a:xfrm>
            <a:off x="2710830" y="3547581"/>
            <a:ext cx="8496944" cy="502573"/>
          </a:xfrm>
          <a:prstGeom prst="rect">
            <a:avLst/>
          </a:prstGeom>
          <a:noFill/>
        </p:spPr>
        <p:txBody>
          <a:bodyPr wrap="square" rtlCol="0">
            <a:spAutoFit/>
          </a:bodyPr>
          <a:lstStyle/>
          <a:p>
            <a:pPr defTabSz="914400" fontAlgn="base" latinLnBrk="0">
              <a:spcBef>
                <a:spcPct val="0"/>
              </a:spcBef>
              <a:spcAft>
                <a:spcPct val="0"/>
              </a:spcAft>
              <a:buFont typeface="Arial" panose="020b0604020202020204" pitchFamily="34" charset="0"/>
              <a:buNone/>
            </a:pPr>
            <a:r>
              <a:rPr lang="zh-CN" altLang="en-US" sz="1335">
                <a:solidFill>
                  <a:srgbClr val="000000"/>
                </a:solidFill>
                <a:latin typeface="微软雅黑" panose="020b0503020204020204" pitchFamily="34" charset="-122"/>
              </a:rPr>
              <a:t>点击输入简要文字内容，文字内容需概括精炼，不用多余的文字修饰。点击输入简要文字内容，文字内容需概括精炼，不用多余的文字修饰。</a:t>
            </a:r>
            <a:endParaRPr lang="en-US" altLang="zh-CN" sz="1335">
              <a:solidFill>
                <a:srgbClr val="000000"/>
              </a:solidFill>
              <a:latin typeface="微软雅黑" panose="020b0503020204020204" pitchFamily="34" charset="-122"/>
            </a:endParaRPr>
          </a:p>
        </p:txBody>
      </p:sp>
      <p:sp>
        <p:nvSpPr>
          <p:cNvPr id="29" name="TextBox 23"/>
          <p:cNvSpPr txBox="1"/>
          <p:nvPr/>
        </p:nvSpPr>
        <p:spPr>
          <a:xfrm>
            <a:off x="2710830" y="4443627"/>
            <a:ext cx="8496944" cy="502573"/>
          </a:xfrm>
          <a:prstGeom prst="rect">
            <a:avLst/>
          </a:prstGeom>
          <a:noFill/>
        </p:spPr>
        <p:txBody>
          <a:bodyPr wrap="square" rtlCol="0">
            <a:spAutoFit/>
          </a:bodyPr>
          <a:lstStyle/>
          <a:p>
            <a:pPr defTabSz="914400" fontAlgn="base" latinLnBrk="0">
              <a:spcBef>
                <a:spcPct val="0"/>
              </a:spcBef>
              <a:spcAft>
                <a:spcPct val="0"/>
              </a:spcAft>
              <a:buFont typeface="Arial" panose="020b0604020202020204" pitchFamily="34" charset="0"/>
              <a:buNone/>
            </a:pPr>
            <a:r>
              <a:rPr lang="zh-CN" altLang="en-US" sz="1335">
                <a:solidFill>
                  <a:srgbClr val="000000"/>
                </a:solidFill>
                <a:latin typeface="微软雅黑" panose="020b0503020204020204" pitchFamily="34" charset="-122"/>
              </a:rPr>
              <a:t>点击输入简要文字内容，文字内容需概括精炼，不用多余的文字修饰。点击输入简要文字内容，文字内容需概括精炼，不用多余的文字修饰。</a:t>
            </a:r>
            <a:endParaRPr lang="en-US" altLang="zh-CN" sz="1335">
              <a:solidFill>
                <a:srgbClr val="000000"/>
              </a:solidFill>
              <a:latin typeface="微软雅黑" panose="020b0503020204020204" pitchFamily="34" charset="-122"/>
            </a:endParaRPr>
          </a:p>
        </p:txBody>
      </p:sp>
      <p:sp>
        <p:nvSpPr>
          <p:cNvPr id="31" name="TextBox 24"/>
          <p:cNvSpPr txBox="1"/>
          <p:nvPr/>
        </p:nvSpPr>
        <p:spPr>
          <a:xfrm>
            <a:off x="2710830" y="5375467"/>
            <a:ext cx="8496944" cy="502573"/>
          </a:xfrm>
          <a:prstGeom prst="rect">
            <a:avLst/>
          </a:prstGeom>
          <a:noFill/>
        </p:spPr>
        <p:txBody>
          <a:bodyPr wrap="square" rtlCol="0">
            <a:spAutoFit/>
          </a:bodyPr>
          <a:lstStyle/>
          <a:p>
            <a:pPr defTabSz="914400" fontAlgn="base" latinLnBrk="0">
              <a:spcBef>
                <a:spcPct val="0"/>
              </a:spcBef>
              <a:spcAft>
                <a:spcPct val="0"/>
              </a:spcAft>
              <a:buFont typeface="Arial" panose="020b0604020202020204" pitchFamily="34" charset="0"/>
              <a:buNone/>
            </a:pPr>
            <a:r>
              <a:rPr lang="zh-CN" altLang="en-US" sz="1335">
                <a:solidFill>
                  <a:srgbClr val="000000"/>
                </a:solidFill>
                <a:latin typeface="微软雅黑" panose="020b0503020204020204" pitchFamily="34" charset="-122"/>
              </a:rPr>
              <a:t>点击输入简要文字内容，文字内容需概括精炼，不用多余的文字修饰。点击输入简要文字内容，文字内容需概括精炼，不用多余的文字修饰。</a:t>
            </a:r>
            <a:endParaRPr lang="en-US" altLang="zh-CN" sz="1335">
              <a:solidFill>
                <a:srgbClr val="000000"/>
              </a:solidFill>
              <a:latin typeface="微软雅黑" panose="020b0503020204020204" pitchFamily="34" charset="-122"/>
            </a:endParaRPr>
          </a:p>
        </p:txBody>
      </p:sp>
      <p:grpSp>
        <p:nvGrpSpPr>
          <p:cNvPr id="32" name="组合 31"/>
          <p:cNvGrpSpPr/>
          <p:nvPr/>
        </p:nvGrpSpPr>
        <p:grpSpPr>
          <a:xfrm>
            <a:off x="1717717" y="2671327"/>
            <a:ext cx="557051" cy="55705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34" name="椭圆 33"/>
            <p:cNvSpPr/>
            <p:nvPr/>
          </p:nvSpPr>
          <p:spPr>
            <a:xfrm>
              <a:off x="392112" y="760412"/>
              <a:ext cx="3825874" cy="3825874"/>
            </a:xfrm>
            <a:prstGeom prst="ellipse">
              <a:avLst/>
            </a:prstGeom>
            <a:gradFill>
              <a:gsLst>
                <a:gs pos="0">
                  <a:srgbClr val="FFFFFF"/>
                </a:gs>
                <a:gs pos="51000">
                  <a:srgbClr val="FFFFFF">
                    <a:lumMod val="95000"/>
                  </a:srgbClr>
                </a:gs>
                <a:gs pos="100000">
                  <a:srgbClr val="FFFFFF">
                    <a:lumMod val="75000"/>
                  </a:srgb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2</a:t>
              </a:r>
              <a:endParaRPr kumimoji="0" lang="zh-CN" altLang="en-US"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1698015" y="3535423"/>
            <a:ext cx="557051" cy="55705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7" name="椭圆 36"/>
            <p:cNvSpPr/>
            <p:nvPr/>
          </p:nvSpPr>
          <p:spPr>
            <a:xfrm>
              <a:off x="392112" y="760412"/>
              <a:ext cx="3825874" cy="3825874"/>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3</a:t>
              </a:r>
              <a:endParaRPr kumimoji="0" lang="zh-CN" altLang="en-US"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1678313" y="4443627"/>
            <a:ext cx="557051" cy="55705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40" name="椭圆 39"/>
            <p:cNvSpPr/>
            <p:nvPr/>
          </p:nvSpPr>
          <p:spPr>
            <a:xfrm>
              <a:off x="392112" y="760412"/>
              <a:ext cx="3825874" cy="3825874"/>
            </a:xfrm>
            <a:prstGeom prst="ellipse">
              <a:avLst/>
            </a:prstGeom>
            <a:gradFill>
              <a:gsLst>
                <a:gs pos="0">
                  <a:srgbClr val="FFFFFF"/>
                </a:gs>
                <a:gs pos="51000">
                  <a:srgbClr val="FFFFFF">
                    <a:lumMod val="95000"/>
                  </a:srgbClr>
                </a:gs>
                <a:gs pos="100000">
                  <a:srgbClr val="FFFFFF">
                    <a:lumMod val="75000"/>
                  </a:srgb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4</a:t>
              </a:r>
              <a:endParaRPr kumimoji="0" lang="zh-CN" altLang="en-US" sz="3600" b="0" i="0" u="none" strike="noStrike" kern="0" cap="none" spc="0" normalizeH="0" baseline="0" noProof="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658611" y="5351831"/>
            <a:ext cx="557051" cy="55705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43" name="椭圆 42"/>
            <p:cNvSpPr/>
            <p:nvPr/>
          </p:nvSpPr>
          <p:spPr>
            <a:xfrm>
              <a:off x="392112" y="760412"/>
              <a:ext cx="3825874" cy="3825874"/>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5</a:t>
              </a:r>
              <a:endParaRPr kumimoji="0" lang="zh-CN" altLang="en-US" sz="36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Click="0" p14:dur="3900">
        <p14:glitter pattern="hexagon"/>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5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60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600"/>
                            </p:stCondLst>
                            <p:childTnLst>
                              <p:par>
                                <p:cTn id="30" presetID="1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ppt_x</p:attrName>
                                        </p:attrNameLst>
                                      </p:cBhvr>
                                      <p:tavLst>
                                        <p:tav tm="0">
                                          <p:val>
                                            <p:strVal val="#ppt_x-#ppt_w*1.125000"/>
                                          </p:val>
                                        </p:tav>
                                        <p:tav tm="100000">
                                          <p:val>
                                            <p:strVal val="#ppt_x"/>
                                          </p:val>
                                        </p:tav>
                                      </p:tavLst>
                                    </p:anim>
                                    <p:animEffect transition="in" filter="wipe(right)">
                                      <p:cBhvr>
                                        <p:cTn id="33" dur="500"/>
                                        <p:tgtEl>
                                          <p:spTgt spid="23"/>
                                        </p:tgtEl>
                                      </p:cBhvr>
                                    </p:animEffect>
                                  </p:childTnLst>
                                </p:cTn>
                              </p:par>
                              <p:par>
                                <p:cTn id="34" presetID="12" presetClass="entr" presetSubtype="8" fill="hold" grpId="0" nodeType="withEffect">
                                  <p:stCondLst>
                                    <p:cond delay="10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p:tgtEl>
                                          <p:spTgt spid="27"/>
                                        </p:tgtEl>
                                        <p:attrNameLst>
                                          <p:attrName>ppt_x</p:attrName>
                                        </p:attrNameLst>
                                      </p:cBhvr>
                                      <p:tavLst>
                                        <p:tav tm="0">
                                          <p:val>
                                            <p:strVal val="#ppt_x-#ppt_w*1.125000"/>
                                          </p:val>
                                        </p:tav>
                                        <p:tav tm="100000">
                                          <p:val>
                                            <p:strVal val="#ppt_x"/>
                                          </p:val>
                                        </p:tav>
                                      </p:tavLst>
                                    </p:anim>
                                    <p:animEffect transition="in" filter="wipe(right)">
                                      <p:cBhvr>
                                        <p:cTn id="37" dur="500"/>
                                        <p:tgtEl>
                                          <p:spTgt spid="27"/>
                                        </p:tgtEl>
                                      </p:cBhvr>
                                    </p:animEffect>
                                  </p:childTnLst>
                                </p:cTn>
                              </p:par>
                              <p:par>
                                <p:cTn id="38" presetID="12" presetClass="entr" presetSubtype="8" fill="hold" grpId="0" nodeType="withEffect">
                                  <p:stCondLst>
                                    <p:cond delay="2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p:tgtEl>
                                          <p:spTgt spid="28"/>
                                        </p:tgtEl>
                                        <p:attrNameLst>
                                          <p:attrName>ppt_x</p:attrName>
                                        </p:attrNameLst>
                                      </p:cBhvr>
                                      <p:tavLst>
                                        <p:tav tm="0">
                                          <p:val>
                                            <p:strVal val="#ppt_x-#ppt_w*1.125000"/>
                                          </p:val>
                                        </p:tav>
                                        <p:tav tm="100000">
                                          <p:val>
                                            <p:strVal val="#ppt_x"/>
                                          </p:val>
                                        </p:tav>
                                      </p:tavLst>
                                    </p:anim>
                                    <p:animEffect transition="in" filter="wipe(right)">
                                      <p:cBhvr>
                                        <p:cTn id="41" dur="500"/>
                                        <p:tgtEl>
                                          <p:spTgt spid="28"/>
                                        </p:tgtEl>
                                      </p:cBhvr>
                                    </p:animEffect>
                                  </p:childTnLst>
                                </p:cTn>
                              </p:par>
                              <p:par>
                                <p:cTn id="42" presetID="12" presetClass="entr" presetSubtype="8" fill="hold" grpId="0" nodeType="withEffect">
                                  <p:stCondLst>
                                    <p:cond delay="4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p:tgtEl>
                                          <p:spTgt spid="29"/>
                                        </p:tgtEl>
                                        <p:attrNameLst>
                                          <p:attrName>ppt_x</p:attrName>
                                        </p:attrNameLst>
                                      </p:cBhvr>
                                      <p:tavLst>
                                        <p:tav tm="0">
                                          <p:val>
                                            <p:strVal val="#ppt_x-#ppt_w*1.125000"/>
                                          </p:val>
                                        </p:tav>
                                        <p:tav tm="100000">
                                          <p:val>
                                            <p:strVal val="#ppt_x"/>
                                          </p:val>
                                        </p:tav>
                                      </p:tavLst>
                                    </p:anim>
                                    <p:animEffect transition="in" filter="wipe(right)">
                                      <p:cBhvr>
                                        <p:cTn id="45" dur="500"/>
                                        <p:tgtEl>
                                          <p:spTgt spid="29"/>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p:tgtEl>
                                          <p:spTgt spid="31"/>
                                        </p:tgtEl>
                                        <p:attrNameLst>
                                          <p:attrName>ppt_x</p:attrName>
                                        </p:attrNameLst>
                                      </p:cBhvr>
                                      <p:tavLst>
                                        <p:tav tm="0">
                                          <p:val>
                                            <p:strVal val="#ppt_x-#ppt_w*1.125000"/>
                                          </p:val>
                                        </p:tav>
                                        <p:tav tm="100000">
                                          <p:val>
                                            <p:strVal val="#ppt_x"/>
                                          </p:val>
                                        </p:tav>
                                      </p:tavLst>
                                    </p:anim>
                                    <p:animEffect transition="in" filter="wipe(right)">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3" grpId="0"/>
      <p:bldP spid="27" grpId="0"/>
      <p:bldP spid="28" grpId="0"/>
      <p:bldP spid="29" grpId="0"/>
      <p:bldP spid="31"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KSO_WM_UNIT_PLACING_PICTURE_USER_VIEWPORT" val="{&quot;height&quot;:2248.9905511811025,&quot;width&quot;:4497.979527559055}"/>
</p:tagLst>
</file>

<file path=ppt/tags/tag62.xml><?xml version="1.0" encoding="utf-8"?>
<p:tagLst xmlns:p="http://schemas.openxmlformats.org/presentationml/2006/main">
  <p:tag name="KSO_WM_UNIT_PLACING_PICTURE_USER_VIEWPORT" val="{&quot;height&quot;:3870,&quot;width&quot;:3870}"/>
</p:tagLst>
</file>

<file path=ppt/tags/tag63.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 name="ISPRING_RESOURCE_PATHS_HASH_PRESENTER" val="1851a12fdce4dd3f9e72ffb430d6b981bd0d25b"/>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Constantia"/>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331</Paragraphs>
  <Slides>35</Slides>
  <Notes>35</Notes>
  <TotalTime>0</TotalTime>
  <HiddenSlides>1</HiddenSlides>
  <MMClips>1</MMClips>
  <ScaleCrop>0</ScaleCrop>
  <HeadingPairs>
    <vt:vector baseType="variant" size="6">
      <vt:variant>
        <vt:lpstr>Fonts used</vt:lpstr>
      </vt:variant>
      <vt:variant>
        <vt:i4>19</vt:i4>
      </vt:variant>
      <vt:variant>
        <vt:lpstr>Theme</vt:lpstr>
      </vt:variant>
      <vt:variant>
        <vt:i4>1</vt:i4>
      </vt:variant>
      <vt:variant>
        <vt:lpstr>Slide Titles</vt:lpstr>
      </vt:variant>
      <vt:variant>
        <vt:i4>35</vt:i4>
      </vt:variant>
    </vt:vector>
  </HeadingPairs>
  <TitlesOfParts>
    <vt:vector baseType="lpstr" size="55">
      <vt:lpstr>Arial</vt:lpstr>
      <vt:lpstr>Constantia</vt:lpstr>
      <vt:lpstr>微软雅黑</vt:lpstr>
      <vt:lpstr>Calibri</vt:lpstr>
      <vt:lpstr>Tahoma</vt:lpstr>
      <vt:lpstr>맑은 고딕</vt:lpstr>
      <vt:lpstr>굴림</vt:lpstr>
      <vt:lpstr>Arial Narrow</vt:lpstr>
      <vt:lpstr>Arial Unicode MS</vt:lpstr>
      <vt:lpstr>宋体</vt:lpstr>
      <vt:lpstr>Abadi MT</vt:lpstr>
      <vt:lpstr>Microsoft Sans Serif</vt:lpstr>
      <vt:lpstr>Yoon 윤고딕 550_TT</vt:lpstr>
      <vt:lpstr>Impact</vt:lpstr>
      <vt:lpstr>仿宋_GB2312</vt:lpstr>
      <vt:lpstr>Bebas Neue</vt:lpstr>
      <vt:lpstr>Century Gothic</vt:lpstr>
      <vt:lpstr>Meiryo</vt:lpstr>
      <vt:lpstr>Wingdings</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keywords>风云办公</cp:keywords>
  <cp:lastModifiedBy>xiaoke</cp:lastModifiedBy>
  <cp:revision>95</cp:revision>
  <dcterms:created xsi:type="dcterms:W3CDTF">2014-02-18T09:33:00Z</dcterms:created>
  <dcterms:modified xsi:type="dcterms:W3CDTF">2023-05-08T04:47:06Z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614EDA7A7CB04BED98AD25F118FE0170</vt:lpwstr>
  </property>
  <property fmtid="{D5CDD505-2E9C-101B-9397-08002B2CF9AE}" pid="3" name="KSOProductBuildVer">
    <vt:lpwstr>2052-11.1.0.10495</vt:lpwstr>
  </property>
</Properties>
</file>