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64" r:id="rId4"/>
    <p:sldId id="277" r:id="rId5"/>
    <p:sldId id="280" r:id="rId6"/>
    <p:sldId id="281" r:id="rId7"/>
    <p:sldId id="263" r:id="rId8"/>
    <p:sldId id="261" r:id="rId9"/>
    <p:sldId id="270" r:id="rId10"/>
    <p:sldId id="272" r:id="rId11"/>
    <p:sldId id="273" r:id="rId12"/>
    <p:sldId id="274" r:id="rId13"/>
    <p:sldId id="268" r:id="rId14"/>
    <p:sldId id="275" r:id="rId15"/>
    <p:sldId id="276" r:id="rId16"/>
    <p:sldId id="279" r:id="rId17"/>
    <p:sldId id="267" r:id="rId18"/>
    <p:sldId id="287" r:id="rId19"/>
    <p:sldId id="289" r:id="rId20"/>
    <p:sldId id="288" r:id="rId21"/>
    <p:sldId id="266" r:id="rId22"/>
    <p:sldId id="290" r:id="rId23"/>
    <p:sldId id="291" r:id="rId24"/>
    <p:sldId id="292" r:id="rId25"/>
    <p:sldId id="293" r:id="rId26"/>
    <p:sldId id="294" r:id="rId27"/>
    <p:sldId id="295" r:id="rId28"/>
    <p:sldId id="269" r:id="rId29"/>
    <p:sldId id="296" r:id="rId30"/>
    <p:sldId id="297" r:id="rId31"/>
    <p:sldId id="298" r:id="rId32"/>
    <p:sldId id="299" r:id="rId33"/>
    <p:sldId id="300" r:id="rId34"/>
    <p:sldId id="301" r:id="rId35"/>
    <p:sldId id="262" r:id="rId36"/>
    <p:sldId id="302" r:id="rId37"/>
    <p:sldId id="312" r:id="rId38"/>
    <p:sldId id="347" r:id="rId39"/>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lastCol>
    <a:firstCol>
      <a:tcTxStyle b="on"/>
    </a:firstCol>
    <a:lastRow>
      <a:tcTxStyle b="on"/>
      <a:tcStyle>
        <a:tcBdr>
          <a:top>
            <a:ln w="50800" cmpd="dbl">
              <a:solidFill>
                <a:schemeClr val="accent6"/>
              </a:solidFill>
            </a:ln>
          </a:top>
        </a:tcBdr>
      </a:tcStyle>
    </a:lastRow>
    <a:firstRow>
      <a:tcTxStyle b="on">
        <a:fontRef idx="minor">
          <a:scrgbClr r="0" g="0" b="0"/>
        </a:fontRef>
        <a:schemeClr val="bg1"/>
      </a:tcTxStyle>
      <a:tcStyle>
        <a:fillRef idx="1">
          <a:schemeClr val="accent6"/>
        </a:fillRef>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fill>
          <a:solidFill>
            <a:schemeClr val="accent5">
              <a:alpha val="20000"/>
            </a:schemeClr>
          </a:solidFill>
        </a:fill>
      </a:tcStyle>
    </a:band1H>
    <a:band1V>
      <a:tcStyle>
        <a:fill>
          <a:solidFill>
            <a:schemeClr val="accent5">
              <a:alpha val="20000"/>
            </a:schemeClr>
          </a:solidFill>
        </a:fill>
      </a:tcStyle>
    </a:band1V>
    <a:lastCol>
      <a:tcTxStyle b="on"/>
    </a:lastCol>
    <a:firstCol>
      <a:tcTxStyle b="on"/>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424" autoAdjust="0"/>
  </p:normalViewPr>
  <p:slideViewPr>
    <p:cSldViewPr snapToGrid="0" showGuides="1">
      <p:cViewPr varScale="1">
        <p:scale>
          <a:sx n="78" d="100"/>
          <a:sy n="78" d="100"/>
        </p:scale>
        <p:origin x="372"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tags" Target="tags/tag61.xml" /><Relationship Id="rId41" Type="http://schemas.openxmlformats.org/officeDocument/2006/relationships/presProps" Target="presProps.xml" /><Relationship Id="rId42" Type="http://schemas.openxmlformats.org/officeDocument/2006/relationships/viewProps" Target="viewProps.xml" /><Relationship Id="rId43" Type="http://schemas.openxmlformats.org/officeDocument/2006/relationships/theme" Target="theme/theme1.xml" /><Relationship Id="rId44"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colors1.xml><?xml version="1.0" encoding="utf-8"?>
<dgm:colorsDef xmlns:a="http://schemas.openxmlformats.org/drawingml/2006/main" xmlns:dgm="http://schemas.openxmlformats.org/drawingml/2006/diagram"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26B9644E-1314-437B-B772-41DC49D3924A}" type="doc">
      <dgm:prSet loTypeId="urn:microsoft.com/office/officeart/2008/layout/VerticalCurvedList" loCatId="list" qsTypeId="urn:microsoft.com/office/officeart/2005/8/quickstyle/3d1" qsCatId="3D" csTypeId="urn:microsoft.com/office/officeart/2005/8/colors/accent1_1" csCatId="accent1" phldr="1"/>
      <dgm:spPr/>
      <dgm:t>
        <a:bodyPr/>
        <a:lstStyle/>
        <a:p>
          <a:endParaRPr lang="zh-CN" altLang="en-US"/>
        </a:p>
      </dgm:t>
    </dgm:pt>
    <dgm:pt modelId="{6BF44849-4F43-4873-9D84-95D08E4ACC93}" type="parTrans" cxnId="{EE5AADCA-9015-4C61-8677-E6370A56C817}">
      <dgm:prSet custT="1"/>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D7A2E6FA-D93B-45EC-8DC8-1515B7FA3C0B}">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scene3d>
          <a:camera prst="orthographicFront"/>
          <a:lightRig rig="flat" dir="t"/>
        </a:scene3d>
        <a:sp3d prstMaterial="plastic">
          <a:bevelT w="120900" h="88900"/>
          <a:bevelB w="88900" h="31750" prst="angle"/>
        </a:sp3d>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投简历时注意隐私，不要让人找出你工作生活的信息；</a:t>
          </a:r>
        </a:p>
      </dgm:t>
    </dgm:pt>
    <dgm:pt modelId="{EF2D4328-3426-490B-A47F-88CA072BEB04}" type="sibTrans" cxnId="{EE5AADCA-9015-4C61-8677-E6370A56C817}">
      <dgm:prSet custT="1"/>
      <dgm:spPr>
        <a:noFill/>
        <a:ln w="12700" cap="flat" cmpd="sng" algn="ctr">
          <a:solidFill>
            <a:schemeClr val="accent1">
              <a:shade val="60000"/>
              <a:hueOff val="0"/>
              <a:satOff val="0"/>
              <a:lumOff val="0"/>
              <a:alphaOff val="0"/>
            </a:schemeClr>
          </a:solidFill>
          <a:prstDash val="solid"/>
          <a:miter lim="800000"/>
        </a:ln>
        <a:scene3d>
          <a:camera prst="orthographicFront"/>
          <a:lightRig rig="flat" dir="t"/>
        </a:scene3d>
        <a:sp3d prstMaterial="matte"/>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7FC299B4-332A-44F1-A7C5-E664E32D7AC0}" type="parTrans" cxnId="{5281F849-10FD-4B42-8D0D-0DAFFC9B11F4}">
      <dgm:prSet custT="1"/>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D908328F-7A97-4D7D-9C1B-68037A3BC841}">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scene3d>
          <a:camera prst="orthographicFront"/>
          <a:lightRig rig="flat" dir="t"/>
        </a:scene3d>
        <a:sp3d prstMaterial="plastic">
          <a:bevelT w="120900" h="88900"/>
          <a:bevelB w="88900" h="31750" prst="angle"/>
        </a:sp3d>
      </dgm:spPr>
      <dgm:t>
        <a:bodyPr/>
        <a:lstStyle/>
        <a:p>
          <a:pPr rtl="0"/>
          <a:r>
            <a:rPr lang="zh-CN" sz="2000">
              <a:solidFill>
                <a:schemeClr val="accent5">
                  <a:lumMod val="50000"/>
                </a:schemeClr>
              </a:solidFill>
              <a:latin typeface="微软雅黑" panose="020b0503020204020204" pitchFamily="34" charset="-122"/>
              <a:ea typeface="微软雅黑" panose="020b0503020204020204" pitchFamily="34" charset="-122"/>
            </a:rPr>
            <a:t>发</a:t>
          </a:r>
          <a:r>
            <a:rPr lang="en-US" sz="2000">
              <a:solidFill>
                <a:schemeClr val="accent5">
                  <a:lumMod val="50000"/>
                </a:schemeClr>
              </a:solidFill>
              <a:latin typeface="微软雅黑" panose="020b0503020204020204" pitchFamily="34" charset="-122"/>
              <a:ea typeface="微软雅黑" panose="020b0503020204020204" pitchFamily="34" charset="-122"/>
            </a:rPr>
            <a:t>E-mail</a:t>
          </a:r>
          <a:r>
            <a:rPr lang="zh-CN" sz="2000">
              <a:solidFill>
                <a:schemeClr val="accent5">
                  <a:lumMod val="50000"/>
                </a:schemeClr>
              </a:solidFill>
              <a:latin typeface="微软雅黑" panose="020b0503020204020204" pitchFamily="34" charset="-122"/>
              <a:ea typeface="微软雅黑" panose="020b0503020204020204" pitchFamily="34" charset="-122"/>
            </a:rPr>
            <a:t>时将简历添加到正文</a:t>
          </a:r>
          <a:r>
            <a:rPr lang="en-US" sz="2000">
              <a:solidFill>
                <a:schemeClr val="accent5">
                  <a:lumMod val="50000"/>
                </a:schemeClr>
              </a:solidFill>
              <a:latin typeface="微软雅黑" panose="020b0503020204020204" pitchFamily="34" charset="-122"/>
              <a:ea typeface="微软雅黑" panose="020b0503020204020204" pitchFamily="34" charset="-122"/>
            </a:rPr>
            <a:t>,</a:t>
          </a:r>
          <a:r>
            <a:rPr lang="zh-CN" sz="2000">
              <a:solidFill>
                <a:schemeClr val="accent5">
                  <a:lumMod val="50000"/>
                </a:schemeClr>
              </a:solidFill>
              <a:latin typeface="微软雅黑" panose="020b0503020204020204" pitchFamily="34" charset="-122"/>
              <a:ea typeface="微软雅黑" panose="020b0503020204020204" pitchFamily="34" charset="-122"/>
            </a:rPr>
            <a:t>同时</a:t>
          </a:r>
          <a:r>
            <a:rPr lang="zh-CN" altLang="en-US" sz="2000">
              <a:solidFill>
                <a:schemeClr val="accent5">
                  <a:lumMod val="50000"/>
                </a:schemeClr>
              </a:solidFill>
              <a:latin typeface="微软雅黑" panose="020b0503020204020204" pitchFamily="34" charset="-122"/>
              <a:ea typeface="微软雅黑" panose="020b0503020204020204" pitchFamily="34" charset="-122"/>
            </a:rPr>
            <a:t>邮寄</a:t>
          </a:r>
          <a:r>
            <a:rPr lang="zh-CN" sz="2000">
              <a:solidFill>
                <a:schemeClr val="accent5">
                  <a:lumMod val="50000"/>
                </a:schemeClr>
              </a:solidFill>
              <a:latin typeface="微软雅黑" panose="020b0503020204020204" pitchFamily="34" charset="-122"/>
              <a:ea typeface="微软雅黑" panose="020b0503020204020204" pitchFamily="34" charset="-122"/>
            </a:rPr>
            <a:t>一份漂亮的打印版</a:t>
          </a:r>
          <a:r>
            <a:rPr lang="zh-CN" altLang="en-US" sz="2000">
              <a:solidFill>
                <a:schemeClr val="accent5">
                  <a:lumMod val="50000"/>
                </a:schemeClr>
              </a:solidFill>
              <a:latin typeface="微软雅黑" panose="020b0503020204020204" pitchFamily="34" charset="-122"/>
              <a:ea typeface="微软雅黑" panose="020b0503020204020204" pitchFamily="34" charset="-122"/>
            </a:rPr>
            <a:t>，注意纸张质量</a:t>
          </a:r>
          <a:r>
            <a:rPr lang="zh-CN" sz="2000">
              <a:solidFill>
                <a:schemeClr val="accent5">
                  <a:lumMod val="50000"/>
                </a:schemeClr>
              </a:solidFill>
              <a:latin typeface="微软雅黑" panose="020b0503020204020204" pitchFamily="34" charset="-122"/>
              <a:ea typeface="微软雅黑" panose="020b0503020204020204" pitchFamily="34" charset="-122"/>
            </a:rPr>
            <a:t>；</a:t>
          </a:r>
        </a:p>
      </dgm:t>
    </dgm:pt>
    <dgm:pt modelId="{4AB21763-A66F-4A3F-9CE2-D0D8D348882C}" type="sibTrans" cxnId="{5281F849-10FD-4B42-8D0D-0DAFFC9B11F4}">
      <dgm:prSet custT="1"/>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8E105EF5-89D6-499D-B7E5-E3B1970C02C1}" type="parTrans" cxnId="{CCBDE993-2126-42F9-9DF2-A84DF9033630}">
      <dgm:prSet custT="1"/>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7429DC13-0273-4C34-A2BD-E1FE4B24CCB1}">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scene3d>
          <a:camera prst="orthographicFront"/>
          <a:lightRig rig="flat" dir="t"/>
        </a:scene3d>
        <a:sp3d prstMaterial="plastic">
          <a:bevelT w="120900" h="88900"/>
          <a:bevelB w="88900" h="31750" prst="angle"/>
        </a:sp3d>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简历目的要清晰，整合信息；</a:t>
          </a:r>
        </a:p>
      </dgm:t>
    </dgm:pt>
    <dgm:pt modelId="{CD333FF7-FD4F-46D4-86C5-2A357DDFF6D5}" type="sibTrans" cxnId="{CCBDE993-2126-42F9-9DF2-A84DF9033630}">
      <dgm:prSet custT="1"/>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F02B1243-EF54-415E-8ED6-33ABD5583C73}" type="parTrans" cxnId="{3DE06215-7BE3-43FC-93B9-60B3776630CF}">
      <dgm:prSet custT="1"/>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CDEC9A03-DC82-4C61-B74D-83E43CEF175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scene3d>
          <a:camera prst="orthographicFront"/>
          <a:lightRig rig="flat" dir="t"/>
        </a:scene3d>
        <a:sp3d prstMaterial="plastic">
          <a:bevelT w="120900" h="88900"/>
          <a:bevelB w="88900" h="31750" prst="angle"/>
        </a:sp3d>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简历的目的是争取面试机会，推销自己；</a:t>
          </a:r>
        </a:p>
      </dgm:t>
    </dgm:pt>
    <dgm:pt modelId="{6BC8DB02-0A55-48C2-8D57-D2222163205B}" type="sibTrans" cxnId="{3DE06215-7BE3-43FC-93B9-60B3776630CF}">
      <dgm:prSet custT="1"/>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32857720-DC4F-403B-BCF1-F4478308231F}" type="parTrans" cxnId="{6F6BBAEA-BE0D-4711-96FC-2F7FEA8734C5}">
      <dgm:prSet custT="1"/>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E31F83FE-E31C-4D28-A318-50837C98CD8D}">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scene3d>
          <a:camera prst="orthographicFront"/>
          <a:lightRig rig="flat" dir="t"/>
        </a:scene3d>
        <a:sp3d prstMaterial="plastic">
          <a:bevelT w="120900" h="88900"/>
          <a:bevelB w="88900" h="31750" prst="angle"/>
        </a:sp3d>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不简历里提及看不见或不明显的残疾；</a:t>
          </a:r>
        </a:p>
      </dgm:t>
    </dgm:pt>
    <dgm:pt modelId="{2B3434B7-5B6F-48D6-8B74-4C625380C185}" type="sibTrans" cxnId="{6F6BBAEA-BE0D-4711-96FC-2F7FEA8734C5}">
      <dgm:prSet custT="1"/>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D7AB2033-76B3-4DBC-A8FA-737154D4A1C2}" type="parTrans" cxnId="{62CBD392-7932-4BD8-8143-468D3BCD7DAF}">
      <dgm:prSet custT="1"/>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57B922C2-4BB8-40D5-8C93-0B71E3194BBE}">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scene3d>
          <a:camera prst="orthographicFront"/>
          <a:lightRig rig="flat" dir="t"/>
        </a:scene3d>
        <a:sp3d prstMaterial="plastic">
          <a:bevelT w="120900" h="88900"/>
          <a:bevelB w="88900" h="31750" prst="angle"/>
        </a:sp3d>
      </dgm:spPr>
      <dgm:t>
        <a:bodyPr/>
        <a:lstStyle/>
        <a:p>
          <a:pPr rtl="0"/>
          <a:r>
            <a:rPr lang="zh-CN" sz="2000">
              <a:solidFill>
                <a:schemeClr val="accent5">
                  <a:lumMod val="50000"/>
                </a:schemeClr>
              </a:solidFill>
              <a:latin typeface="微软雅黑" panose="020b0503020204020204" pitchFamily="34" charset="-122"/>
              <a:ea typeface="微软雅黑" panose="020b0503020204020204" pitchFamily="34" charset="-122"/>
            </a:rPr>
            <a:t>发简历时</a:t>
          </a:r>
          <a:r>
            <a:rPr lang="zh-CN" altLang="en-US" sz="2000">
              <a:solidFill>
                <a:schemeClr val="accent5">
                  <a:lumMod val="50000"/>
                </a:schemeClr>
              </a:solidFill>
              <a:latin typeface="微软雅黑" panose="020b0503020204020204" pitchFamily="34" charset="-122"/>
              <a:ea typeface="微软雅黑" panose="020b0503020204020204" pitchFamily="34" charset="-122"/>
            </a:rPr>
            <a:t>如果</a:t>
          </a:r>
          <a:r>
            <a:rPr lang="zh-CN" sz="2000">
              <a:solidFill>
                <a:schemeClr val="accent5">
                  <a:lumMod val="50000"/>
                </a:schemeClr>
              </a:solidFill>
              <a:latin typeface="微软雅黑" panose="020b0503020204020204" pitchFamily="34" charset="-122"/>
              <a:ea typeface="微软雅黑" panose="020b0503020204020204" pitchFamily="34" charset="-122"/>
            </a:rPr>
            <a:t>没有目标雇主，“关键词”很重要；</a:t>
          </a:r>
        </a:p>
      </dgm:t>
    </dgm:pt>
    <dgm:pt modelId="{A37E7DBB-D3C0-4004-BD45-45169374F716}" type="sibTrans" cxnId="{62CBD392-7932-4BD8-8143-468D3BCD7DAF}">
      <dgm:prSet custT="1"/>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51D8CAF0-99B7-4D88-AC86-E67765746B7A}" type="parTrans" cxnId="{AD3B1F5F-E681-44E6-8A40-7C122722FDB0}">
      <dgm:prSet custT="1"/>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C795B165-2A7C-4520-B9D7-87835621D2BA}">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scene3d>
          <a:camera prst="orthographicFront"/>
          <a:lightRig rig="flat" dir="t"/>
        </a:scene3d>
        <a:sp3d prstMaterial="plastic">
          <a:bevelT w="120900" h="88900"/>
          <a:bevelB w="88900" h="31750" prst="angle"/>
        </a:sp3d>
      </dgm:spPr>
      <dgm:t>
        <a:bodyPr/>
        <a:lstStyle/>
        <a:p>
          <a:pPr rtl="0"/>
          <a:r>
            <a:rPr lang="zh-CN" sz="2000">
              <a:solidFill>
                <a:schemeClr val="accent5">
                  <a:lumMod val="50000"/>
                </a:schemeClr>
              </a:solidFill>
              <a:latin typeface="微软雅黑" panose="020b0503020204020204" pitchFamily="34" charset="-122"/>
              <a:ea typeface="微软雅黑" panose="020b0503020204020204" pitchFamily="34" charset="-122"/>
            </a:rPr>
            <a:t>别把推荐信放在简历里；</a:t>
          </a:r>
        </a:p>
      </dgm:t>
    </dgm:pt>
    <dgm:pt modelId="{D728B938-19C0-480C-8302-3F5F9E35A7D4}" type="sibTrans" cxnId="{AD3B1F5F-E681-44E6-8A40-7C122722FDB0}">
      <dgm:prSet custT="1"/>
      <dgm:spPr/>
      <dgm:t>
        <a:bodyPr/>
        <a:lstStyle/>
        <a:p>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0BA76955-D008-47B2-985C-3F2F2799BFF9}" type="pres">
      <dgm:prSet presAssocID="{26B9644E-1314-437B-B772-41DC49D3924A}" presName="Name0">
        <dgm:presLayoutVars>
          <dgm:chMax val="7"/>
          <dgm:chPref val="7"/>
          <dgm:dir/>
        </dgm:presLayoutVars>
      </dgm:prSet>
      <dgm:spPr/>
      <dgm:t>
        <a:bodyPr/>
        <a:lstStyle/>
        <a:p/>
      </dgm:t>
    </dgm:pt>
    <dgm:pt modelId="{25B7E529-6B12-4265-A5EA-915927627458}" type="pres">
      <dgm:prSet presAssocID="{26B9644E-1314-437B-B772-41DC49D3924A}" presName="Name1"/>
      <dgm:spPr/>
      <dgm:t>
        <a:bodyPr/>
        <a:lstStyle/>
        <a:p/>
      </dgm:t>
    </dgm:pt>
    <dgm:pt modelId="{1D767FC1-B606-46F2-BEFA-B7A760BAE4B4}" type="pres">
      <dgm:prSet presAssocID="{26B9644E-1314-437B-B772-41DC49D3924A}" presName="cycle"/>
      <dgm:spPr/>
      <dgm:t>
        <a:bodyPr/>
        <a:lstStyle/>
        <a:p/>
      </dgm:t>
    </dgm:pt>
    <dgm:pt modelId="{20E7AC6A-ABE4-4BF5-B46E-49AA94C3D0C6}" type="pres">
      <dgm:prSet presAssocID="{26B9644E-1314-437B-B772-41DC49D3924A}" presName="srcNode" presStyleLbl="node1" presStyleCnt="9"/>
      <dgm:spPr/>
      <dgm:t>
        <a:bodyPr/>
        <a:lstStyle/>
        <a:p/>
      </dgm:t>
    </dgm:pt>
    <dgm:pt modelId="{C4F36396-E9DC-4F61-9471-D5E39AF0A55F}" type="pres">
      <dgm:prSet presAssocID="{26B9644E-1314-437B-B772-41DC49D3924A}" presName="conn" presStyleLbl="parChTrans1D2" presStyleCnt="1"/>
      <dgm:spPr/>
      <dgm:t>
        <a:bodyPr/>
        <a:lstStyle/>
        <a:p/>
      </dgm:t>
    </dgm:pt>
    <dgm:pt modelId="{0787757B-DB44-4DE9-A09B-00A4CC5D2243}" type="pres">
      <dgm:prSet presAssocID="{26B9644E-1314-437B-B772-41DC49D3924A}" presName="extraNode" presStyleLbl="node1" presStyleIdx="1" presStyleCnt="9"/>
      <dgm:spPr/>
      <dgm:t>
        <a:bodyPr/>
        <a:lstStyle/>
        <a:p/>
      </dgm:t>
    </dgm:pt>
    <dgm:pt modelId="{FEFB916C-5F4F-4343-8FF0-83999D1A7521}" type="pres">
      <dgm:prSet presAssocID="{26B9644E-1314-437B-B772-41DC49D3924A}" presName="dstNode" presStyleLbl="node1" presStyleIdx="1" presStyleCnt="9"/>
      <dgm:spPr/>
      <dgm:t>
        <a:bodyPr/>
        <a:lstStyle/>
        <a:p/>
      </dgm:t>
    </dgm:pt>
    <dgm:pt modelId="{DD779110-0C89-4B06-B71A-94422358428E}" type="pres">
      <dgm:prSet presAssocID="{D7A2E6FA-D93B-45EC-8DC8-1515B7FA3C0B}" presName="text_1" presStyleLbl="node1" presStyleIdx="2" presStyleCnt="9">
        <dgm:presLayoutVars>
          <dgm:bulletEnabled val="1"/>
        </dgm:presLayoutVars>
      </dgm:prSet>
      <dgm:spPr/>
      <dgm:t>
        <a:bodyPr/>
        <a:lstStyle/>
        <a:p/>
      </dgm:t>
    </dgm:pt>
    <dgm:pt modelId="{EFC19F6A-2EA3-45E7-80AD-6E1709EB2AA1}" type="pres">
      <dgm:prSet presAssocID="{D7A2E6FA-D93B-45EC-8DC8-1515B7FA3C0B}" presName="accent_1"/>
      <dgm:spPr/>
      <dgm:t>
        <a:bodyPr/>
        <a:lstStyle/>
        <a:p/>
      </dgm:t>
    </dgm:pt>
    <dgm:pt modelId="{AD6FE6A8-05C1-49FC-A0DC-29A978E0229A}" type="pres">
      <dgm:prSet presAssocID="{D7A2E6FA-D93B-45EC-8DC8-1515B7FA3C0B}" presName="accentRepeatNode" presStyleLbl="solidFgAcc1" presStyleCnt="7"/>
      <dgm:spPr>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scene3d>
          <a:camera prst="orthographicFront"/>
          <a:lightRig rig="flat" dir="t"/>
        </a:scene3d>
        <a:sp3d z="190500" extrusionH="12700" prstMaterial="plastic">
          <a:bevelT w="50800" h="50800"/>
        </a:sp3d>
      </dgm:spPr>
      <dgm:t>
        <a:bodyPr/>
        <a:lstStyle/>
        <a:p/>
      </dgm:t>
    </dgm:pt>
    <dgm:pt modelId="{44C0601B-E76B-4A7E-96EC-D3DD91050D74}" type="pres">
      <dgm:prSet presAssocID="{D908328F-7A97-4D7D-9C1B-68037A3BC841}" presName="text_2" presStyleLbl="node1" presStyleIdx="3" presStyleCnt="9">
        <dgm:presLayoutVars>
          <dgm:bulletEnabled val="1"/>
        </dgm:presLayoutVars>
      </dgm:prSet>
      <dgm:spPr/>
      <dgm:t>
        <a:bodyPr/>
        <a:lstStyle/>
        <a:p/>
      </dgm:t>
    </dgm:pt>
    <dgm:pt modelId="{2B291437-0991-4B98-803E-EA861F52F9DF}" type="pres">
      <dgm:prSet presAssocID="{D908328F-7A97-4D7D-9C1B-68037A3BC841}" presName="accent_2"/>
      <dgm:spPr/>
      <dgm:t>
        <a:bodyPr/>
        <a:lstStyle/>
        <a:p/>
      </dgm:t>
    </dgm:pt>
    <dgm:pt modelId="{B3A4132D-A915-4B87-A415-26EEA2AFE361}" type="pres">
      <dgm:prSet presAssocID="{D908328F-7A97-4D7D-9C1B-68037A3BC841}" presName="accentRepeatNode" presStyleLbl="solidFgAcc1" presStyleIdx="1" presStyleCnt="7"/>
      <dgm:spPr>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scene3d>
          <a:camera prst="orthographicFront"/>
          <a:lightRig rig="flat" dir="t"/>
        </a:scene3d>
        <a:sp3d z="190500" extrusionH="12700" prstMaterial="plastic">
          <a:bevelT w="50800" h="50800"/>
        </a:sp3d>
      </dgm:spPr>
      <dgm:t>
        <a:bodyPr/>
        <a:lstStyle/>
        <a:p/>
      </dgm:t>
    </dgm:pt>
    <dgm:pt modelId="{2758E05D-9566-441C-935B-D0F9E7E254C6}" type="pres">
      <dgm:prSet presAssocID="{7429DC13-0273-4C34-A2BD-E1FE4B24CCB1}" presName="text_3" presStyleLbl="node1" presStyleIdx="4" presStyleCnt="9">
        <dgm:presLayoutVars>
          <dgm:bulletEnabled val="1"/>
        </dgm:presLayoutVars>
      </dgm:prSet>
      <dgm:spPr/>
      <dgm:t>
        <a:bodyPr/>
        <a:lstStyle/>
        <a:p/>
      </dgm:t>
    </dgm:pt>
    <dgm:pt modelId="{F8F7102D-300B-4CC0-9CF2-8E48F2DD05DB}" type="pres">
      <dgm:prSet presAssocID="{7429DC13-0273-4C34-A2BD-E1FE4B24CCB1}" presName="accent_3"/>
      <dgm:spPr/>
      <dgm:t>
        <a:bodyPr/>
        <a:lstStyle/>
        <a:p/>
      </dgm:t>
    </dgm:pt>
    <dgm:pt modelId="{A9749BEE-901E-4191-AA35-E536F68FAB0A}" type="pres">
      <dgm:prSet presAssocID="{7429DC13-0273-4C34-A2BD-E1FE4B24CCB1}" presName="accentRepeatNode" presStyleLbl="solidFgAcc1" presStyleIdx="2" presStyleCnt="7"/>
      <dgm:spPr>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scene3d>
          <a:camera prst="orthographicFront"/>
          <a:lightRig rig="flat" dir="t"/>
        </a:scene3d>
        <a:sp3d z="190500" extrusionH="12700" prstMaterial="plastic">
          <a:bevelT w="50800" h="50800"/>
        </a:sp3d>
      </dgm:spPr>
      <dgm:t>
        <a:bodyPr/>
        <a:lstStyle/>
        <a:p/>
      </dgm:t>
    </dgm:pt>
    <dgm:pt modelId="{B28F8982-0E90-46E9-962C-501F2D84F4C4}" type="pres">
      <dgm:prSet presAssocID="{CDEC9A03-DC82-4C61-B74D-83E43CEF1753}" presName="text_4" presStyleLbl="node1" presStyleIdx="5" presStyleCnt="9">
        <dgm:presLayoutVars>
          <dgm:bulletEnabled val="1"/>
        </dgm:presLayoutVars>
      </dgm:prSet>
      <dgm:spPr/>
      <dgm:t>
        <a:bodyPr/>
        <a:lstStyle/>
        <a:p/>
      </dgm:t>
    </dgm:pt>
    <dgm:pt modelId="{201E46F6-ABAB-4B9E-ADBF-F5BBC80869DB}" type="pres">
      <dgm:prSet presAssocID="{CDEC9A03-DC82-4C61-B74D-83E43CEF1753}" presName="accent_4"/>
      <dgm:spPr/>
      <dgm:t>
        <a:bodyPr/>
        <a:lstStyle/>
        <a:p/>
      </dgm:t>
    </dgm:pt>
    <dgm:pt modelId="{0CACBDA5-4ACE-4DCC-8567-80BF9240E2B8}" type="pres">
      <dgm:prSet presAssocID="{CDEC9A03-DC82-4C61-B74D-83E43CEF1753}" presName="accentRepeatNode" presStyleLbl="solidFgAcc1" presStyleIdx="3" presStyleCnt="7"/>
      <dgm:spPr>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scene3d>
          <a:camera prst="orthographicFront"/>
          <a:lightRig rig="flat" dir="t"/>
        </a:scene3d>
        <a:sp3d z="190500" extrusionH="12700" prstMaterial="plastic">
          <a:bevelT w="50800" h="50800"/>
        </a:sp3d>
      </dgm:spPr>
      <dgm:t>
        <a:bodyPr/>
        <a:lstStyle/>
        <a:p/>
      </dgm:t>
    </dgm:pt>
    <dgm:pt modelId="{3F110C64-AEAD-403D-AA5C-F70E5CACDAF3}" type="pres">
      <dgm:prSet presAssocID="{E31F83FE-E31C-4D28-A318-50837C98CD8D}" presName="text_5" presStyleLbl="node1" presStyleIdx="6" presStyleCnt="9">
        <dgm:presLayoutVars>
          <dgm:bulletEnabled val="1"/>
        </dgm:presLayoutVars>
      </dgm:prSet>
      <dgm:spPr/>
      <dgm:t>
        <a:bodyPr/>
        <a:lstStyle/>
        <a:p/>
      </dgm:t>
    </dgm:pt>
    <dgm:pt modelId="{A8FAD525-7404-41E7-AC5E-2379F7D551EF}" type="pres">
      <dgm:prSet presAssocID="{E31F83FE-E31C-4D28-A318-50837C98CD8D}" presName="accent_5"/>
      <dgm:spPr/>
      <dgm:t>
        <a:bodyPr/>
        <a:lstStyle/>
        <a:p/>
      </dgm:t>
    </dgm:pt>
    <dgm:pt modelId="{DACE6984-09ED-46DF-A5C6-303783B9F510}" type="pres">
      <dgm:prSet presAssocID="{E31F83FE-E31C-4D28-A318-50837C98CD8D}" presName="accentRepeatNode" presStyleLbl="solidFgAcc1" presStyleIdx="4" presStyleCnt="7"/>
      <dgm:spPr>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scene3d>
          <a:camera prst="orthographicFront"/>
          <a:lightRig rig="flat" dir="t"/>
        </a:scene3d>
        <a:sp3d z="190500" extrusionH="12700" prstMaterial="plastic">
          <a:bevelT w="50800" h="50800"/>
        </a:sp3d>
      </dgm:spPr>
      <dgm:t>
        <a:bodyPr/>
        <a:lstStyle/>
        <a:p/>
      </dgm:t>
    </dgm:pt>
    <dgm:pt modelId="{992D0CE7-86DB-43A8-A93E-981C260D9672}" type="pres">
      <dgm:prSet presAssocID="{57B922C2-4BB8-40D5-8C93-0B71E3194BBE}" presName="text_6" presStyleLbl="node1" presStyleIdx="7" presStyleCnt="9">
        <dgm:presLayoutVars>
          <dgm:bulletEnabled val="1"/>
        </dgm:presLayoutVars>
      </dgm:prSet>
      <dgm:spPr/>
      <dgm:t>
        <a:bodyPr/>
        <a:lstStyle/>
        <a:p/>
      </dgm:t>
    </dgm:pt>
    <dgm:pt modelId="{FFAD9D5E-82E6-47A9-B5C8-1EF7405764AC}" type="pres">
      <dgm:prSet presAssocID="{57B922C2-4BB8-40D5-8C93-0B71E3194BBE}" presName="accent_6"/>
      <dgm:spPr/>
      <dgm:t>
        <a:bodyPr/>
        <a:lstStyle/>
        <a:p/>
      </dgm:t>
    </dgm:pt>
    <dgm:pt modelId="{F8549A71-936E-4F83-B9A3-B8C82273102A}" type="pres">
      <dgm:prSet presAssocID="{57B922C2-4BB8-40D5-8C93-0B71E3194BBE}" presName="accentRepeatNode" presStyleLbl="solidFgAcc1" presStyleIdx="5" presStyleCnt="7"/>
      <dgm:spPr>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scene3d>
          <a:camera prst="orthographicFront"/>
          <a:lightRig rig="flat" dir="t"/>
        </a:scene3d>
        <a:sp3d z="190500" extrusionH="12700" prstMaterial="plastic">
          <a:bevelT w="50800" h="50800"/>
        </a:sp3d>
      </dgm:spPr>
      <dgm:t>
        <a:bodyPr/>
        <a:lstStyle/>
        <a:p/>
      </dgm:t>
    </dgm:pt>
    <dgm:pt modelId="{1593F64F-A155-4B0F-85F7-978B1079FC53}" type="pres">
      <dgm:prSet presAssocID="{C795B165-2A7C-4520-B9D7-87835621D2BA}" presName="text_7" presStyleLbl="node1" presStyleIdx="8" presStyleCnt="9">
        <dgm:presLayoutVars>
          <dgm:bulletEnabled val="1"/>
        </dgm:presLayoutVars>
      </dgm:prSet>
      <dgm:spPr/>
      <dgm:t>
        <a:bodyPr/>
        <a:lstStyle/>
        <a:p/>
      </dgm:t>
    </dgm:pt>
    <dgm:pt modelId="{810E37D7-3EF3-466C-84CF-9EC688A31E31}" type="pres">
      <dgm:prSet presAssocID="{C795B165-2A7C-4520-B9D7-87835621D2BA}" presName="accent_7"/>
      <dgm:spPr/>
      <dgm:t>
        <a:bodyPr/>
        <a:lstStyle/>
        <a:p/>
      </dgm:t>
    </dgm:pt>
    <dgm:pt modelId="{14FA537C-866C-4F93-96CD-EACC304F0DAC}" type="pres">
      <dgm:prSet presAssocID="{C795B165-2A7C-4520-B9D7-87835621D2BA}" presName="accentRepeatNode" presStyleLbl="solidFgAcc1" presStyleIdx="6" presStyleCnt="7"/>
      <dgm:spPr>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scene3d>
          <a:camera prst="orthographicFront"/>
          <a:lightRig rig="flat" dir="t"/>
        </a:scene3d>
        <a:sp3d z="190500" extrusionH="12700" prstMaterial="plastic">
          <a:bevelT w="50800" h="50800"/>
        </a:sp3d>
      </dgm:spPr>
      <dgm:t>
        <a:bodyPr/>
        <a:lstStyle/>
        <a:p/>
      </dgm:t>
    </dgm:pt>
  </dgm:ptLst>
  <dgm:cxnLst>
    <dgm:cxn modelId="{EE5AADCA-9015-4C61-8677-E6370A56C817}" srcId="{26B9644E-1314-437B-B772-41DC49D3924A}" destId="{D7A2E6FA-D93B-45EC-8DC8-1515B7FA3C0B}" srcOrd="0" destOrd="0" parTransId="{6BF44849-4F43-4873-9D84-95D08E4ACC93}" sibTransId="{EF2D4328-3426-490B-A47F-88CA072BEB04}"/>
    <dgm:cxn modelId="{5281F849-10FD-4B42-8D0D-0DAFFC9B11F4}" srcId="{26B9644E-1314-437B-B772-41DC49D3924A}" destId="{D908328F-7A97-4D7D-9C1B-68037A3BC841}" srcOrd="1" destOrd="0" parTransId="{7FC299B4-332A-44F1-A7C5-E664E32D7AC0}" sibTransId="{4AB21763-A66F-4A3F-9CE2-D0D8D348882C}"/>
    <dgm:cxn modelId="{CCBDE993-2126-42F9-9DF2-A84DF9033630}" srcId="{26B9644E-1314-437B-B772-41DC49D3924A}" destId="{7429DC13-0273-4C34-A2BD-E1FE4B24CCB1}" srcOrd="2" destOrd="0" parTransId="{8E105EF5-89D6-499D-B7E5-E3B1970C02C1}" sibTransId="{CD333FF7-FD4F-46D4-86C5-2A357DDFF6D5}"/>
    <dgm:cxn modelId="{3DE06215-7BE3-43FC-93B9-60B3776630CF}" srcId="{26B9644E-1314-437B-B772-41DC49D3924A}" destId="{CDEC9A03-DC82-4C61-B74D-83E43CEF1753}" srcOrd="3" destOrd="0" parTransId="{F02B1243-EF54-415E-8ED6-33ABD5583C73}" sibTransId="{6BC8DB02-0A55-48C2-8D57-D2222163205B}"/>
    <dgm:cxn modelId="{6F6BBAEA-BE0D-4711-96FC-2F7FEA8734C5}" srcId="{26B9644E-1314-437B-B772-41DC49D3924A}" destId="{E31F83FE-E31C-4D28-A318-50837C98CD8D}" srcOrd="4" destOrd="0" parTransId="{32857720-DC4F-403B-BCF1-F4478308231F}" sibTransId="{2B3434B7-5B6F-48D6-8B74-4C625380C185}"/>
    <dgm:cxn modelId="{62CBD392-7932-4BD8-8143-468D3BCD7DAF}" srcId="{26B9644E-1314-437B-B772-41DC49D3924A}" destId="{57B922C2-4BB8-40D5-8C93-0B71E3194BBE}" srcOrd="5" destOrd="0" parTransId="{D7AB2033-76B3-4DBC-A8FA-737154D4A1C2}" sibTransId="{A37E7DBB-D3C0-4004-BD45-45169374F716}"/>
    <dgm:cxn modelId="{AD3B1F5F-E681-44E6-8A40-7C122722FDB0}" srcId="{26B9644E-1314-437B-B772-41DC49D3924A}" destId="{C795B165-2A7C-4520-B9D7-87835621D2BA}" srcOrd="6" destOrd="0" parTransId="{51D8CAF0-99B7-4D88-AC86-E67765746B7A}" sibTransId="{D728B938-19C0-480C-8302-3F5F9E35A7D4}"/>
    <dgm:cxn modelId="{FAE1DB71-ED65-49B3-98B3-3A4EBB2F8775}" type="presOf" srcId="{26B9644E-1314-437B-B772-41DC49D3924A}" destId="{0BA76955-D008-47B2-985C-3F2F2799BFF9}" srcOrd="0" destOrd="0" presId="urn:microsoft.com/office/officeart/2008/layout/VerticalCurvedList"/>
    <dgm:cxn modelId="{C3CBD70C-94E6-4950-B6C9-47F1B8E3789E}" type="presParOf" srcId="{0BA76955-D008-47B2-985C-3F2F2799BFF9}" destId="{25B7E529-6B12-4265-A5EA-915927627458}" srcOrd="0" destOrd="0" presId="urn:microsoft.com/office/officeart/2008/layout/VerticalCurvedList"/>
    <dgm:cxn modelId="{408D14EA-7E1E-40E3-96D2-9532801F3E10}" type="presParOf" srcId="{25B7E529-6B12-4265-A5EA-915927627458}" destId="{1D767FC1-B606-46F2-BEFA-B7A760BAE4B4}" srcOrd="0" destOrd="0" presId="urn:microsoft.com/office/officeart/2008/layout/VerticalCurvedList"/>
    <dgm:cxn modelId="{B8A3D244-FC66-41BF-986B-2C48D883C6B2}" type="presParOf" srcId="{1D767FC1-B606-46F2-BEFA-B7A760BAE4B4}" destId="{20E7AC6A-ABE4-4BF5-B46E-49AA94C3D0C6}" srcOrd="0" destOrd="0" presId="urn:microsoft.com/office/officeart/2008/layout/VerticalCurvedList"/>
    <dgm:cxn modelId="{B2A86A2B-D682-4125-9A45-EC12C464947E}" type="presParOf" srcId="{1D767FC1-B606-46F2-BEFA-B7A760BAE4B4}" destId="{C4F36396-E9DC-4F61-9471-D5E39AF0A55F}" srcOrd="1" destOrd="0" presId="urn:microsoft.com/office/officeart/2008/layout/VerticalCurvedList"/>
    <dgm:cxn modelId="{15183379-8A83-4599-9555-8EB6EA7327D1}" type="presOf" srcId="{EF2D4328-3426-490B-A47F-88CA072BEB04}" destId="{C4F36396-E9DC-4F61-9471-D5E39AF0A55F}" srcOrd="0" destOrd="0" presId="urn:microsoft.com/office/officeart/2008/layout/VerticalCurvedList"/>
    <dgm:cxn modelId="{2E4A09A0-03F3-43E8-90E9-D06D16362461}" type="presParOf" srcId="{1D767FC1-B606-46F2-BEFA-B7A760BAE4B4}" destId="{0787757B-DB44-4DE9-A09B-00A4CC5D2243}" srcOrd="2" destOrd="0" presId="urn:microsoft.com/office/officeart/2008/layout/VerticalCurvedList"/>
    <dgm:cxn modelId="{821BE173-2864-453E-B318-2E7FBCA3A242}" type="presParOf" srcId="{1D767FC1-B606-46F2-BEFA-B7A760BAE4B4}" destId="{FEFB916C-5F4F-4343-8FF0-83999D1A7521}" srcOrd="3" destOrd="0" presId="urn:microsoft.com/office/officeart/2008/layout/VerticalCurvedList"/>
    <dgm:cxn modelId="{B395BD29-B61C-47D7-901A-521A6B80DAFF}" type="presParOf" srcId="{25B7E529-6B12-4265-A5EA-915927627458}" destId="{DD779110-0C89-4B06-B71A-94422358428E}" srcOrd="1" destOrd="0" presId="urn:microsoft.com/office/officeart/2008/layout/VerticalCurvedList"/>
    <dgm:cxn modelId="{48B4D461-FCE6-4292-8575-B6109CAC8406}" type="presOf" srcId="{D7A2E6FA-D93B-45EC-8DC8-1515B7FA3C0B}" destId="{DD779110-0C89-4B06-B71A-94422358428E}" srcOrd="0" destOrd="0" presId="urn:microsoft.com/office/officeart/2008/layout/VerticalCurvedList"/>
    <dgm:cxn modelId="{78D37A3B-2A84-4EB0-8A77-BA01D8CF1F1F}" type="presParOf" srcId="{25B7E529-6B12-4265-A5EA-915927627458}" destId="{EFC19F6A-2EA3-45E7-80AD-6E1709EB2AA1}" srcOrd="2" destOrd="0" presId="urn:microsoft.com/office/officeart/2008/layout/VerticalCurvedList"/>
    <dgm:cxn modelId="{EF322C8A-22F5-43DD-8E03-722CD175C6F1}" type="presParOf" srcId="{EFC19F6A-2EA3-45E7-80AD-6E1709EB2AA1}" destId="{AD6FE6A8-05C1-49FC-A0DC-29A978E0229A}" srcOrd="0" destOrd="0" presId="urn:microsoft.com/office/officeart/2008/layout/VerticalCurvedList"/>
    <dgm:cxn modelId="{DE44A0A0-18CD-4D5E-8DD0-85AB1354AFB7}" type="presParOf" srcId="{25B7E529-6B12-4265-A5EA-915927627458}" destId="{44C0601B-E76B-4A7E-96EC-D3DD91050D74}" srcOrd="3" destOrd="0" presId="urn:microsoft.com/office/officeart/2008/layout/VerticalCurvedList"/>
    <dgm:cxn modelId="{AE08E6F8-5C6F-48C3-9F20-1880BDB3A9FF}" type="presOf" srcId="{D908328F-7A97-4D7D-9C1B-68037A3BC841}" destId="{44C0601B-E76B-4A7E-96EC-D3DD91050D74}" srcOrd="0" destOrd="0" presId="urn:microsoft.com/office/officeart/2008/layout/VerticalCurvedList"/>
    <dgm:cxn modelId="{6A0A1318-D448-4C3A-86A2-9D68D44E83CF}" type="presParOf" srcId="{25B7E529-6B12-4265-A5EA-915927627458}" destId="{2B291437-0991-4B98-803E-EA861F52F9DF}" srcOrd="4" destOrd="0" presId="urn:microsoft.com/office/officeart/2008/layout/VerticalCurvedList"/>
    <dgm:cxn modelId="{D8834E1E-590A-45AF-A1A9-35314CD87548}" type="presParOf" srcId="{2B291437-0991-4B98-803E-EA861F52F9DF}" destId="{B3A4132D-A915-4B87-A415-26EEA2AFE361}" srcOrd="0" destOrd="0" presId="urn:microsoft.com/office/officeart/2008/layout/VerticalCurvedList"/>
    <dgm:cxn modelId="{14323521-8778-4EAA-89E4-EDB91E7D8680}" type="presParOf" srcId="{25B7E529-6B12-4265-A5EA-915927627458}" destId="{2758E05D-9566-441C-935B-D0F9E7E254C6}" srcOrd="5" destOrd="0" presId="urn:microsoft.com/office/officeart/2008/layout/VerticalCurvedList"/>
    <dgm:cxn modelId="{14638D24-1DB7-49E6-B262-5753380FD34F}" type="presOf" srcId="{7429DC13-0273-4C34-A2BD-E1FE4B24CCB1}" destId="{2758E05D-9566-441C-935B-D0F9E7E254C6}" srcOrd="0" destOrd="0" presId="urn:microsoft.com/office/officeart/2008/layout/VerticalCurvedList"/>
    <dgm:cxn modelId="{38054B83-880F-4FFD-A96F-0BA937F9F4CF}" type="presParOf" srcId="{25B7E529-6B12-4265-A5EA-915927627458}" destId="{F8F7102D-300B-4CC0-9CF2-8E48F2DD05DB}" srcOrd="6" destOrd="0" presId="urn:microsoft.com/office/officeart/2008/layout/VerticalCurvedList"/>
    <dgm:cxn modelId="{D76F3FEE-B717-46B1-BF5C-DAFB8AB04391}" type="presParOf" srcId="{F8F7102D-300B-4CC0-9CF2-8E48F2DD05DB}" destId="{A9749BEE-901E-4191-AA35-E536F68FAB0A}" srcOrd="0" destOrd="0" presId="urn:microsoft.com/office/officeart/2008/layout/VerticalCurvedList"/>
    <dgm:cxn modelId="{A249C014-84AA-44D8-B20E-A98075F9F07D}" type="presParOf" srcId="{25B7E529-6B12-4265-A5EA-915927627458}" destId="{B28F8982-0E90-46E9-962C-501F2D84F4C4}" srcOrd="7" destOrd="0" presId="urn:microsoft.com/office/officeart/2008/layout/VerticalCurvedList"/>
    <dgm:cxn modelId="{28BBBAD2-167F-4066-87D4-96EB284BA599}" type="presOf" srcId="{CDEC9A03-DC82-4C61-B74D-83E43CEF1753}" destId="{B28F8982-0E90-46E9-962C-501F2D84F4C4}" srcOrd="0" destOrd="0" presId="urn:microsoft.com/office/officeart/2008/layout/VerticalCurvedList"/>
    <dgm:cxn modelId="{6980C395-1B87-4296-A9AC-5CA819337715}" type="presParOf" srcId="{25B7E529-6B12-4265-A5EA-915927627458}" destId="{201E46F6-ABAB-4B9E-ADBF-F5BBC80869DB}" srcOrd="8" destOrd="0" presId="urn:microsoft.com/office/officeart/2008/layout/VerticalCurvedList"/>
    <dgm:cxn modelId="{73B9CCBF-42AD-40C5-B01C-9E13D0E4BD42}" type="presParOf" srcId="{201E46F6-ABAB-4B9E-ADBF-F5BBC80869DB}" destId="{0CACBDA5-4ACE-4DCC-8567-80BF9240E2B8}" srcOrd="0" destOrd="0" presId="urn:microsoft.com/office/officeart/2008/layout/VerticalCurvedList"/>
    <dgm:cxn modelId="{4C341AAF-E989-4382-8394-DC01178095E2}" type="presParOf" srcId="{25B7E529-6B12-4265-A5EA-915927627458}" destId="{3F110C64-AEAD-403D-AA5C-F70E5CACDAF3}" srcOrd="9" destOrd="0" presId="urn:microsoft.com/office/officeart/2008/layout/VerticalCurvedList"/>
    <dgm:cxn modelId="{295C6451-2E35-4D8B-A9F1-4509388FB69C}" type="presOf" srcId="{E31F83FE-E31C-4D28-A318-50837C98CD8D}" destId="{3F110C64-AEAD-403D-AA5C-F70E5CACDAF3}" srcOrd="0" destOrd="0" presId="urn:microsoft.com/office/officeart/2008/layout/VerticalCurvedList"/>
    <dgm:cxn modelId="{46D61DBA-1B34-4FF0-AD00-190D934FB041}" type="presParOf" srcId="{25B7E529-6B12-4265-A5EA-915927627458}" destId="{A8FAD525-7404-41E7-AC5E-2379F7D551EF}" srcOrd="10" destOrd="0" presId="urn:microsoft.com/office/officeart/2008/layout/VerticalCurvedList"/>
    <dgm:cxn modelId="{21BE20A6-F40E-46E6-A880-AF1264EEC384}" type="presParOf" srcId="{A8FAD525-7404-41E7-AC5E-2379F7D551EF}" destId="{DACE6984-09ED-46DF-A5C6-303783B9F510}" srcOrd="0" destOrd="0" presId="urn:microsoft.com/office/officeart/2008/layout/VerticalCurvedList"/>
    <dgm:cxn modelId="{2E4F64B1-D6F1-48D4-BEF8-B652A996EF61}" type="presParOf" srcId="{25B7E529-6B12-4265-A5EA-915927627458}" destId="{992D0CE7-86DB-43A8-A93E-981C260D9672}" srcOrd="11" destOrd="0" presId="urn:microsoft.com/office/officeart/2008/layout/VerticalCurvedList"/>
    <dgm:cxn modelId="{B5FF8892-6DE8-4012-B079-24DF889B99FE}" type="presOf" srcId="{57B922C2-4BB8-40D5-8C93-0B71E3194BBE}" destId="{992D0CE7-86DB-43A8-A93E-981C260D9672}" srcOrd="0" destOrd="0" presId="urn:microsoft.com/office/officeart/2008/layout/VerticalCurvedList"/>
    <dgm:cxn modelId="{593E0887-770C-484A-9937-E6C5ECBA654B}" type="presParOf" srcId="{25B7E529-6B12-4265-A5EA-915927627458}" destId="{FFAD9D5E-82E6-47A9-B5C8-1EF7405764AC}" srcOrd="12" destOrd="0" presId="urn:microsoft.com/office/officeart/2008/layout/VerticalCurvedList"/>
    <dgm:cxn modelId="{28FDA7B9-B3C0-48DA-A6D4-0491D981060F}" type="presParOf" srcId="{FFAD9D5E-82E6-47A9-B5C8-1EF7405764AC}" destId="{F8549A71-936E-4F83-B9A3-B8C82273102A}" srcOrd="0" destOrd="0" presId="urn:microsoft.com/office/officeart/2008/layout/VerticalCurvedList"/>
    <dgm:cxn modelId="{C4EF4D2D-557E-4D38-BE68-5F0AFE49D88D}" type="presParOf" srcId="{25B7E529-6B12-4265-A5EA-915927627458}" destId="{1593F64F-A155-4B0F-85F7-978B1079FC53}" srcOrd="13" destOrd="0" presId="urn:microsoft.com/office/officeart/2008/layout/VerticalCurvedList"/>
    <dgm:cxn modelId="{F5590FB2-28F2-49FD-8D53-E0AC4CC93F09}" type="presOf" srcId="{C795B165-2A7C-4520-B9D7-87835621D2BA}" destId="{1593F64F-A155-4B0F-85F7-978B1079FC53}" srcOrd="0" destOrd="0" presId="urn:microsoft.com/office/officeart/2008/layout/VerticalCurvedList"/>
    <dgm:cxn modelId="{1322B4F8-10B5-4F6E-8157-A93FD0A2158D}" type="presParOf" srcId="{25B7E529-6B12-4265-A5EA-915927627458}" destId="{810E37D7-3EF3-466C-84CF-9EC688A31E31}" srcOrd="14" destOrd="0" presId="urn:microsoft.com/office/officeart/2008/layout/VerticalCurvedList"/>
    <dgm:cxn modelId="{8500D632-4E13-48D4-9B71-75C5654350F6}" type="presParOf" srcId="{810E37D7-3EF3-466C-84CF-9EC688A31E31}" destId="{14FA537C-866C-4F93-96CD-EACC304F0DAC}"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D2CA7D92-4399-425E-AE63-0FCFB5C276F9}" type="doc">
      <dgm:prSet loTypeId="urn:microsoft.com/office/officeart/2005/8/layout/list1" loCatId="list" qsTypeId="urn:microsoft.com/office/officeart/2005/8/quickstyle/simple4" qsCatId="simple" csTypeId="urn:microsoft.com/office/officeart/2005/8/colors/accent1_1" csCatId="accent1" phldr="1"/>
      <dgm:spPr/>
      <dgm:t>
        <a:bodyPr/>
        <a:lstStyle/>
        <a:p>
          <a:endParaRPr lang="zh-CN" altLang="en-US"/>
        </a:p>
      </dgm:t>
    </dgm:pt>
    <dgm:pt modelId="{62DEB8A8-2360-43FB-BF95-9FABBC1FACE1}" type="parTrans" cxnId="{8E41F7BE-9AEA-457C-8348-E3672F002063}">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10D5D77E-553E-4534-8610-E1A9FB67012B}">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没有“雇主”这回事儿</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15D0545E-F4CC-435A-8259-A5D212FC2048}" type="parTrans" cxnId="{FE6ED691-69C3-4057-B102-95672A91E303}">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EF9F1205-2B7C-4B09-BA84-B735EDEE727E}">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你不能通过一个雇主的态度去推测另一个的态度；</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B0F70955-FE1E-46CE-9449-C532BBE44564}" type="sibTrans" cxnId="{FE6ED691-69C3-4057-B102-95672A91E303}">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2DB4217-5E54-4790-906D-945A107DEA66}" type="sibTrans" cxnId="{8E41F7BE-9AEA-457C-8348-E3672F002063}">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85A4FD0-73F4-4CA5-82DC-00A15264327B}" type="parTrans" cxnId="{2A25F5D5-947A-4B76-B409-A59CCD095278}">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617E2F3B-5A85-44E0-982A-5E6A7F810295}">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面试前，一定要做功课</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3C019BC6-F7A2-4D55-9BC2-82E705840216}" type="parTrans" cxnId="{AEDE2B4B-3627-4BE7-93A7-F5DE7E5D620B}">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F51B1F1B-430D-4C93-B5D0-549A2F55C06C}">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花费精力尽可能了解对方；</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72A25E32-12EB-4B64-AE9D-2EEDCDFD2254}" type="sibTrans" cxnId="{AEDE2B4B-3627-4BE7-93A7-F5DE7E5D620B}">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00147E1-37A4-4BD0-8432-84DE43294855}" type="sibTrans" cxnId="{2A25F5D5-947A-4B76-B409-A59CCD095278}">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49D41E2-AC8A-4D5F-A95B-0FCBD998C486}" type="parTrans" cxnId="{AAE0AA48-E5E2-4885-9F42-8178ADAE229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0FB44C27-8C45-4946-B619-930DEABDC5A6}">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遵守承诺</a:t>
          </a:r>
        </a:p>
      </dgm:t>
    </dgm:pt>
    <dgm:pt modelId="{596589D1-FBEB-4B7D-8CFA-6655830487F6}" type="parTrans" cxnId="{A26EC7B0-D56B-4927-8912-50AF73D3571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B4B8B24-D253-4025-9D7A-1250CFF4DC7F}">
      <dgm:prSet custT="1"/>
      <dgm:spPr>
        <a:noFill/>
        <a:ln w="25400">
          <a:solidFill>
            <a:srgbClr val="2777D8"/>
          </a:solidFill>
          <a:prstDash val="sysDash"/>
        </a:ln>
      </dgm:spPr>
      <dgm:t>
        <a:bodyPr/>
        <a:lstStyle/>
        <a:p>
          <a:pPr rtl="0"/>
          <a:r>
            <a:rPr lang="zh-CN" sz="2000">
              <a:solidFill>
                <a:schemeClr val="accent5">
                  <a:lumMod val="50000"/>
                </a:schemeClr>
              </a:solidFill>
              <a:latin typeface="微软雅黑" panose="020b0503020204020204" pitchFamily="34" charset="-122"/>
              <a:ea typeface="微软雅黑" panose="020b0503020204020204" pitchFamily="34" charset="-122"/>
            </a:rPr>
            <a:t>控制面试时间长短，如</a:t>
          </a:r>
          <a:r>
            <a:rPr lang="en-US" sz="2000">
              <a:solidFill>
                <a:schemeClr val="accent5">
                  <a:lumMod val="50000"/>
                </a:schemeClr>
              </a:solidFill>
              <a:latin typeface="微软雅黑" panose="020b0503020204020204" pitchFamily="34" charset="-122"/>
              <a:ea typeface="微软雅黑" panose="020b0503020204020204" pitchFamily="34" charset="-122"/>
            </a:rPr>
            <a:t>19</a:t>
          </a:r>
          <a:r>
            <a:rPr lang="zh-CN" sz="2000">
              <a:solidFill>
                <a:schemeClr val="accent5">
                  <a:lumMod val="50000"/>
                </a:schemeClr>
              </a:solidFill>
              <a:latin typeface="微软雅黑" panose="020b0503020204020204" pitchFamily="34" charset="-122"/>
              <a:ea typeface="微软雅黑" panose="020b0503020204020204" pitchFamily="34" charset="-122"/>
            </a:rPr>
            <a:t>分钟；</a:t>
          </a:r>
          <a:endParaRPr lang="zh-CN" sz="2000">
            <a:solidFill>
              <a:schemeClr val="accent5">
                <a:lumMod val="50000"/>
              </a:schemeClr>
            </a:solidFill>
            <a:latin typeface="微软雅黑" panose="020b0503020204020204" pitchFamily="34" charset="-122"/>
            <a:ea typeface="微软雅黑" panose="020b0503020204020204" pitchFamily="34" charset="-122"/>
          </a:endParaRPr>
        </a:p>
      </dgm:t>
    </dgm:pt>
    <dgm:pt modelId="{1B68AE4A-8C7D-488D-8260-3B170B59D819}" type="sibTrans" cxnId="{A26EC7B0-D56B-4927-8912-50AF73D3571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A37CB89-3D42-4328-9B43-5D006668A740}" type="sibTrans" cxnId="{AAE0AA48-E5E2-4885-9F42-8178ADAE229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BC64C20-1D29-4037-A2ED-A0972423FC5A}" type="parTrans" cxnId="{D9963AE5-4B69-4C3E-A34E-231A7BB321B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B81F5B8-16FE-474B-8B88-AA74B4FB985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面试不过就是一场对话</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F30E956D-6B18-4CD7-99D1-5DB4EFBFB177}" type="parTrans" cxnId="{4D1BE590-4048-425A-BF6B-EA9051E2D6AF}">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8744035-F9AE-41EA-812B-1A31C83FA82F}">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温和地了解雇主，觉得是你相待的地方，再有信心地推销自己；</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75D0FFB2-142C-456C-A871-C0AE186F2011}" type="sibTrans" cxnId="{4D1BE590-4048-425A-BF6B-EA9051E2D6AF}">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F376119-568D-43E3-9098-634677C44F97}" type="sibTrans" cxnId="{D9963AE5-4B69-4C3E-A34E-231A7BB321B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2FC4D0F8-DEDF-4BCE-BF80-67E4B427C896}" type="parTrans" cxnId="{241B8704-AD60-4871-A7AB-AFFA35F7CF4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523BADAC-B332-43C3-BB0D-02A427A4DEFC}">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他们会问的问题，和你能问的问题</a:t>
          </a:r>
        </a:p>
      </dgm:t>
    </dgm:pt>
    <dgm:pt modelId="{629B5C95-7FD0-4D3C-9617-FE148834A911}" type="parTrans" cxnId="{0F2F8092-978B-4D3D-8D9C-1FB54AFE2E6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38A9E041-478D-4E22-8588-3F8D5E009553}">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雇主希望你说的，是没明着问出来的另一个问题的答案；</a:t>
          </a:r>
        </a:p>
      </dgm:t>
    </dgm:pt>
    <dgm:pt modelId="{71B0A5E0-7A4B-4758-BB22-B81D71CEECCA}" type="sibTrans" cxnId="{0F2F8092-978B-4D3D-8D9C-1FB54AFE2E6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EF3F3CAE-D39D-441B-B8C7-915283B34055}" type="sibTrans" cxnId="{241B8704-AD60-4871-A7AB-AFFA35F7CF4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FB5255E-3473-49BD-B422-BB4FF7A20B45}" type="parTrans" cxnId="{889C8980-CA79-4833-AF95-C222AB892CF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E75BA8DE-AAD6-45B5-AB29-299B0B1B2292}">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sz="2400" b="1">
              <a:solidFill>
                <a:srgbClr val="2777D8"/>
              </a:solidFill>
              <a:latin typeface="微软雅黑" panose="020b0503020204020204" pitchFamily="34" charset="-122"/>
              <a:ea typeface="微软雅黑" panose="020b0503020204020204" pitchFamily="34" charset="-122"/>
            </a:rPr>
            <a:t>面试中，遵循“</a:t>
          </a:r>
          <a:r>
            <a:rPr lang="en-US" sz="2400" b="1">
              <a:solidFill>
                <a:srgbClr val="2777D8"/>
              </a:solidFill>
              <a:latin typeface="微软雅黑" panose="020b0503020204020204" pitchFamily="34" charset="-122"/>
              <a:ea typeface="微软雅黑" panose="020b0503020204020204" pitchFamily="34" charset="-122"/>
            </a:rPr>
            <a:t>50-50</a:t>
          </a:r>
          <a:r>
            <a:rPr lang="zh-CN" sz="2400" b="1">
              <a:solidFill>
                <a:srgbClr val="2777D8"/>
              </a:solidFill>
              <a:latin typeface="微软雅黑" panose="020b0503020204020204" pitchFamily="34" charset="-122"/>
              <a:ea typeface="微软雅黑" panose="020b0503020204020204" pitchFamily="34" charset="-122"/>
            </a:rPr>
            <a:t>原则”</a:t>
          </a:r>
        </a:p>
      </dgm:t>
    </dgm:pt>
    <dgm:pt modelId="{A7CBD04D-7184-4B86-A2CB-177D9C882191}" type="parTrans" cxnId="{0E3340E0-363F-40EE-8382-E1A8C2F0E8E1}">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BBFB24E-E301-4AD8-BE6C-325D17588F5C}">
      <dgm:prSet custT="1"/>
      <dgm:spPr>
        <a:noFill/>
        <a:ln w="25400">
          <a:solidFill>
            <a:srgbClr val="2777D8"/>
          </a:solidFill>
          <a:prstDash val="sysDash"/>
        </a:ln>
      </dgm:spPr>
      <dgm:t>
        <a:bodyPr/>
        <a:lstStyle/>
        <a:p>
          <a:pPr rtl="0"/>
          <a:r>
            <a:rPr lang="zh-CN" sz="2000">
              <a:solidFill>
                <a:schemeClr val="accent5">
                  <a:lumMod val="50000"/>
                </a:schemeClr>
              </a:solidFill>
              <a:latin typeface="微软雅黑" panose="020b0503020204020204" pitchFamily="34" charset="-122"/>
              <a:ea typeface="微软雅黑" panose="020b0503020204020204" pitchFamily="34" charset="-122"/>
            </a:rPr>
            <a:t>用</a:t>
          </a:r>
          <a:r>
            <a:rPr lang="en-US" sz="2000">
              <a:solidFill>
                <a:schemeClr val="accent5">
                  <a:lumMod val="50000"/>
                </a:schemeClr>
              </a:solidFill>
              <a:latin typeface="微软雅黑" panose="020b0503020204020204" pitchFamily="34" charset="-122"/>
              <a:ea typeface="微软雅黑" panose="020b0503020204020204" pitchFamily="34" charset="-122"/>
            </a:rPr>
            <a:t>50%</a:t>
          </a:r>
          <a:r>
            <a:rPr lang="zh-CN" sz="2000">
              <a:solidFill>
                <a:schemeClr val="accent5">
                  <a:lumMod val="50000"/>
                </a:schemeClr>
              </a:solidFill>
              <a:latin typeface="微软雅黑" panose="020b0503020204020204" pitchFamily="34" charset="-122"/>
              <a:ea typeface="微软雅黑" panose="020b0503020204020204" pitchFamily="34" charset="-122"/>
            </a:rPr>
            <a:t>的时间说，用</a:t>
          </a:r>
          <a:r>
            <a:rPr lang="en-US" sz="2000">
              <a:solidFill>
                <a:schemeClr val="accent5">
                  <a:lumMod val="50000"/>
                </a:schemeClr>
              </a:solidFill>
              <a:latin typeface="微软雅黑" panose="020b0503020204020204" pitchFamily="34" charset="-122"/>
              <a:ea typeface="微软雅黑" panose="020b0503020204020204" pitchFamily="34" charset="-122"/>
            </a:rPr>
            <a:t>50%</a:t>
          </a:r>
          <a:r>
            <a:rPr lang="zh-CN" sz="2000">
              <a:solidFill>
                <a:schemeClr val="accent5">
                  <a:lumMod val="50000"/>
                </a:schemeClr>
              </a:solidFill>
              <a:latin typeface="微软雅黑" panose="020b0503020204020204" pitchFamily="34" charset="-122"/>
              <a:ea typeface="微软雅黑" panose="020b0503020204020204" pitchFamily="34" charset="-122"/>
            </a:rPr>
            <a:t>的时间听；</a:t>
          </a:r>
          <a:endParaRPr lang="zh-CN" sz="2000">
            <a:solidFill>
              <a:schemeClr val="accent5">
                <a:lumMod val="50000"/>
              </a:schemeClr>
            </a:solidFill>
            <a:latin typeface="微软雅黑" panose="020b0503020204020204" pitchFamily="34" charset="-122"/>
            <a:ea typeface="微软雅黑" panose="020b0503020204020204" pitchFamily="34" charset="-122"/>
          </a:endParaRPr>
        </a:p>
      </dgm:t>
    </dgm:pt>
    <dgm:pt modelId="{115C74DA-8A9C-4422-9330-741B9EB86E63}" type="sibTrans" cxnId="{0E3340E0-363F-40EE-8382-E1A8C2F0E8E1}">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B8ADA45-910F-4533-86BD-7810220AF9FB}" type="sibTrans" cxnId="{889C8980-CA79-4833-AF95-C222AB892CF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A658166-19E6-4C6B-ACAC-1F49557A6BE2}" type="parTrans" cxnId="{CFE4E535-1CCC-4B91-A652-9C4111E21CF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5BDA8C71-296F-4979-8121-1077BB08BA06}">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sz="2400" b="1">
              <a:solidFill>
                <a:srgbClr val="2777D8"/>
              </a:solidFill>
              <a:latin typeface="微软雅黑" panose="020b0503020204020204" pitchFamily="34" charset="-122"/>
              <a:ea typeface="微软雅黑" panose="020b0503020204020204" pitchFamily="34" charset="-122"/>
            </a:rPr>
            <a:t>回答问题时，遵循“</a:t>
          </a:r>
          <a:r>
            <a:rPr lang="en-US" sz="2400" b="1">
              <a:solidFill>
                <a:srgbClr val="2777D8"/>
              </a:solidFill>
              <a:latin typeface="微软雅黑" panose="020b0503020204020204" pitchFamily="34" charset="-122"/>
              <a:ea typeface="微软雅黑" panose="020b0503020204020204" pitchFamily="34" charset="-122"/>
            </a:rPr>
            <a:t>20</a:t>
          </a:r>
          <a:r>
            <a:rPr lang="zh-CN" sz="2400" b="1">
              <a:solidFill>
                <a:srgbClr val="2777D8"/>
              </a:solidFill>
              <a:latin typeface="微软雅黑" panose="020b0503020204020204" pitchFamily="34" charset="-122"/>
              <a:ea typeface="微软雅黑" panose="020b0503020204020204" pitchFamily="34" charset="-122"/>
            </a:rPr>
            <a:t>秒到</a:t>
          </a:r>
          <a:r>
            <a:rPr lang="en-US" sz="2400" b="1">
              <a:solidFill>
                <a:srgbClr val="2777D8"/>
              </a:solidFill>
              <a:latin typeface="微软雅黑" panose="020b0503020204020204" pitchFamily="34" charset="-122"/>
              <a:ea typeface="微软雅黑" panose="020b0503020204020204" pitchFamily="34" charset="-122"/>
            </a:rPr>
            <a:t>2</a:t>
          </a:r>
          <a:r>
            <a:rPr lang="zh-CN" sz="2400" b="1">
              <a:solidFill>
                <a:srgbClr val="2777D8"/>
              </a:solidFill>
              <a:latin typeface="微软雅黑" panose="020b0503020204020204" pitchFamily="34" charset="-122"/>
              <a:ea typeface="微软雅黑" panose="020b0503020204020204" pitchFamily="34" charset="-122"/>
            </a:rPr>
            <a:t>分钟”原则</a:t>
          </a:r>
        </a:p>
      </dgm:t>
    </dgm:pt>
    <dgm:pt modelId="{4094983A-00BF-4AE5-8215-098C437A999F}" type="parTrans" cxnId="{04C4C979-AF65-4C4A-A0B7-FBE0B82FE42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3C2077DF-600C-48D3-A751-60DB855AEDA7}">
      <dgm:prSet custT="1"/>
      <dgm:spPr>
        <a:noFill/>
        <a:ln w="25400">
          <a:solidFill>
            <a:srgbClr val="2777D8"/>
          </a:solidFill>
          <a:prstDash val="sysDash"/>
        </a:ln>
      </dgm:spPr>
      <dgm:t>
        <a:bodyPr/>
        <a:lstStyle/>
        <a:p>
          <a:pPr rtl="0"/>
          <a:r>
            <a:rPr lang="zh-CN" sz="2000">
              <a:solidFill>
                <a:schemeClr val="accent5">
                  <a:lumMod val="50000"/>
                </a:schemeClr>
              </a:solidFill>
              <a:latin typeface="微软雅黑" panose="020b0503020204020204" pitchFamily="34" charset="-122"/>
              <a:ea typeface="微软雅黑" panose="020b0503020204020204" pitchFamily="34" charset="-122"/>
            </a:rPr>
            <a:t>说话回答问题尽量不超过</a:t>
          </a:r>
          <a:r>
            <a:rPr lang="en-US" sz="2000">
              <a:solidFill>
                <a:schemeClr val="accent5">
                  <a:lumMod val="50000"/>
                </a:schemeClr>
              </a:solidFill>
              <a:latin typeface="微软雅黑" panose="020b0503020204020204" pitchFamily="34" charset="-122"/>
              <a:ea typeface="微软雅黑" panose="020b0503020204020204" pitchFamily="34" charset="-122"/>
            </a:rPr>
            <a:t>2</a:t>
          </a:r>
          <a:r>
            <a:rPr lang="zh-CN" sz="2000">
              <a:solidFill>
                <a:schemeClr val="accent5">
                  <a:lumMod val="50000"/>
                </a:schemeClr>
              </a:solidFill>
              <a:latin typeface="微软雅黑" panose="020b0503020204020204" pitchFamily="34" charset="-122"/>
              <a:ea typeface="微软雅黑" panose="020b0503020204020204" pitchFamily="34" charset="-122"/>
            </a:rPr>
            <a:t>分钟；</a:t>
          </a:r>
          <a:endParaRPr lang="zh-CN" sz="2000">
            <a:solidFill>
              <a:schemeClr val="accent5">
                <a:lumMod val="50000"/>
              </a:schemeClr>
            </a:solidFill>
            <a:latin typeface="微软雅黑" panose="020b0503020204020204" pitchFamily="34" charset="-122"/>
            <a:ea typeface="微软雅黑" panose="020b0503020204020204" pitchFamily="34" charset="-122"/>
          </a:endParaRPr>
        </a:p>
      </dgm:t>
    </dgm:pt>
    <dgm:pt modelId="{BCF06A87-35F1-4C54-97A9-AD21AA9D3C13}" type="sibTrans" cxnId="{04C4C979-AF65-4C4A-A0B7-FBE0B82FE42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96519594-B96F-41D9-BB8A-53ADD222857B}" type="sibTrans" cxnId="{CFE4E535-1CCC-4B91-A652-9C4111E21CF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28C80382-D871-48FF-8D7A-5470CDB7D404}" type="parTrans" cxnId="{DE5FF509-D790-4FBC-8954-F2A3F6F62AC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EC28E6B-0E2D-4D7A-912D-2F1089413019}">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雇主最关心的是风险</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4C97A90C-76A8-40EE-B125-F83DB2992C6E}" type="parTrans" cxnId="{C6A995F2-283C-4A90-A808-CF2D21DE3A28}">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20B3D191-3E55-4C08-AB56-9A609A6FE0DE}">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面试中强调你的唯一目标是“提升组织的效率、服务和标准”；</a:t>
          </a:r>
        </a:p>
      </dgm:t>
    </dgm:pt>
    <dgm:pt modelId="{E5B74F47-2577-460E-A075-B961D2C33C73}" type="sibTrans" cxnId="{C6A995F2-283C-4A90-A808-CF2D21DE3A28}">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BB2770A-E139-4BF9-ACAC-10D58A8EF74B}" type="sibTrans" cxnId="{DE5FF509-D790-4FBC-8954-F2A3F6F62AC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0E7B84F-E4D8-461C-BF25-3199965DE68C}" type="parTrans" cxnId="{0C72F8E2-E00F-4F98-9D0C-7D89C50D1732}">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9E898A3-3EED-4605-AC0E-699A9E239A50}">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细节决定成败</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FA76467B-1F1C-482A-97FA-FC9D12574F35}" type="parTrans" cxnId="{0AB96877-1509-4E52-835A-0A6077D804B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2CDB0F0-8D1A-4BC8-A84A-F954B51C6B80}">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形象和个人习惯、紧张表现、缺乏自信、对他人的态度等；</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41BDB7F4-F39A-4278-ACF7-C5E2985A42ED}" type="sibTrans" cxnId="{0AB96877-1509-4E52-835A-0A6077D804B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A299F6D-7D48-4243-B127-F6C90CEA5477}" type="sibTrans" cxnId="{0C72F8E2-E00F-4F98-9D0C-7D89C50D1732}">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5103267-F92C-45F4-B90C-8884B33AF9FE}" type="parTrans" cxnId="{E06F031D-E6B2-4498-9CA4-CC489ECAF485}">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4EA246E-98AA-4F54-95D5-D578D47FCD1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关注大多数雇主都在乎的通用能力</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3D852928-74B2-4CEE-BDAB-48A38AF29726}" type="parTrans" cxnId="{CAB00AC9-BFE5-419C-83B9-8B32949DD5C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EA5B0946-F626-4646-AEAE-31C4CF2385A0}">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守时排在第一位，你可以“笨”，但不可以不“努力”；</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439ECB5B-6E2A-4F5F-80CF-8106B513F4C8}" type="sibTrans" cxnId="{CAB00AC9-BFE5-419C-83B9-8B32949DD5C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0576C01-668E-4C7B-A534-6CE2370DBF7B}" type="sibTrans" cxnId="{E06F031D-E6B2-4498-9CA4-CC489ECAF485}">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5B5B50DF-5C2D-4F24-BBF3-7147D7EFCFD5}" type="parTrans" cxnId="{2EF9414A-F238-4D38-9092-C8FA4066CC75}">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A8541ABC-4FD1-4B37-8C0B-2440C7186539}">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面试时带证据，表明你具备某种能力</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030F7204-5277-49E4-97E4-FAC8165BA9B9}" type="parTrans" cxnId="{4211B53F-D82B-4C6F-86FF-FF246AB4E4F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6A870066-74B4-45E9-990B-C4D459B12DD6}">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证书、产品、照片、视频、代码等；</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A51B5AEC-96B9-4AED-B99C-7DD6115F2386}" type="sibTrans" cxnId="{4211B53F-D82B-4C6F-86FF-FF246AB4E4F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074AC75-C345-44E7-B062-82940C64A6A5}" type="sibTrans" cxnId="{2EF9414A-F238-4D38-9092-C8FA4066CC75}">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31E784C-C0B5-492A-9A1E-40934F97AAA3}" type="parTrans" cxnId="{35CBFA9B-B4F4-44AB-9272-44068A47F58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8E6DC84-12C4-4733-8DEE-7DD5AAF0F89F}">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即使前任雇主很糟糕，也不要在面试中贬损他们</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F8FC878D-6E72-4E58-8862-8B3B8147C4BC}" type="parTrans" cxnId="{D71A30FA-A249-4271-B044-B0E1B745EB7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3B5AC45-5608-46A8-944E-E801BAEC90D9}">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表达你对同盟军里所有成员的尊重；</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0FAD2798-489C-4316-9AB8-B6C058D9E573}" type="sibTrans" cxnId="{D71A30FA-A249-4271-B044-B0E1B745EB7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2138719-FE6D-4586-8936-83B63213823C}" type="sibTrans" cxnId="{35CBFA9B-B4F4-44AB-9272-44068A47F58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6FAD773-4B1B-45A7-B794-B8E75103FAFE}" type="parTrans" cxnId="{494D107C-BE56-497F-8E84-43302B60036F}">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9B997B34-221D-4496-A1C8-A439AE73690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雇主不在乎你的过去</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8687D66E-5597-4865-9E48-4E719DEF25FA}" type="parTrans" cxnId="{B4D801EB-A028-4795-9F25-8CE82079B8D3}">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48A4253-6D56-45DF-B4FF-CD09F5A2E1FB}">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了解过去是为了预测你将来的行为；</a:t>
          </a:r>
        </a:p>
      </dgm:t>
    </dgm:pt>
    <dgm:pt modelId="{73D906F3-FCA3-4DC6-B9D3-C5A0128831D1}" type="sibTrans" cxnId="{B4D801EB-A028-4795-9F25-8CE82079B8D3}">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D5A5068-F8C8-4882-B01F-B89B4ED7EAB1}" type="sibTrans" cxnId="{494D107C-BE56-497F-8E84-43302B60036F}">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0F796A20-7E75-4DD4-8648-55C0A8B09D1B}" type="parTrans" cxnId="{6BB68289-6085-4847-9E53-68A152B6BA5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A4672CAE-D0E2-488D-89C8-C0E8F96F0EF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留心面试官问题的时间框架</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FF2DB0B2-1294-4E69-9712-DB7FB8C3D6F1}" type="parTrans" cxnId="{1C5FEA33-5054-4817-87B3-B5BE2531F871}">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17527FEC-70F7-4888-A1DB-53EF1720928F}">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越是从过去移向将来，对你越有利；</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14D25C3E-989B-40F7-8D90-8A8CF4245BFD}" type="sibTrans" cxnId="{1C5FEA33-5054-4817-87B3-B5BE2531F871}">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FD769867-DD88-469F-AB33-CE9193537472}" type="sibTrans" cxnId="{6BB68289-6085-4847-9E53-68A152B6BA5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A9B3587-0A6E-49D9-A840-8AD1FF567A82}" type="parTrans" cxnId="{A7538ADB-BDC6-448A-A78F-087D70C3D6B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BC7E0D7-671F-419E-9F6F-D63F9A7D850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结束面试前，通常你要问五个问题</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B680E064-3AD4-488A-8F31-A2B0D89D3B1D}" type="parTrans" cxnId="{0588C2F7-0E8F-4B3A-983F-7D102CFFD21F}">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3F776D7-BF3C-4B24-A307-1E7E793D7C98}">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我能得到工作吗？什么时候能得到最终消息？最晚什么时候答复？我能联系您吗？其他人会对我感兴趣吗？（第一个问题否定再提出）</a:t>
          </a:r>
        </a:p>
      </dgm:t>
    </dgm:pt>
    <dgm:pt modelId="{D48E2810-3E9B-4649-9DFB-3BAD46A23A3A}" type="sibTrans" cxnId="{0588C2F7-0E8F-4B3A-983F-7D102CFFD21F}">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30B37F8-9D69-4188-A816-B3AAAFDA4F6C}" type="sibTrans" cxnId="{A7538ADB-BDC6-448A-A78F-087D70C3D6B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F92B04FF-9E9B-44FE-8EB2-E7480C4EB780}" type="parTrans" cxnId="{78E0A778-9CB1-4B81-BE1F-506760CF868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3828330-15A8-4EF7-A4B7-BDF54B622464}">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写感谢信的重要性</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71228E45-6F91-4A0B-8732-17661B45FA1D}" type="parTrans" cxnId="{FF4A2852-7F45-464B-A755-F42882C7069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1774E7D-9FF5-4CDB-99F9-9EA58C8B7753}">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大多数求职者会忽略这个问题，感谢信不必太长，表达清楚即可；</a:t>
          </a:r>
        </a:p>
      </dgm:t>
    </dgm:pt>
    <dgm:pt modelId="{D4D198F6-EA85-4308-84C0-F36CC4CB4914}" type="sibTrans" cxnId="{FF4A2852-7F45-464B-A755-F42882C7069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3647305F-960F-4701-9A54-C04E56F9240B}" type="sibTrans" cxnId="{78E0A778-9CB1-4B81-BE1F-506760CF868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18F6336F-7BCE-4053-8D12-1F0F9E31E0A4}" type="pres">
      <dgm:prSet presAssocID="{D2CA7D92-4399-425E-AE63-0FCFB5C276F9}" presName="linear">
        <dgm:presLayoutVars>
          <dgm:dir/>
          <dgm:animLvl val="lvl"/>
          <dgm:resizeHandles val="exact"/>
        </dgm:presLayoutVars>
      </dgm:prSet>
      <dgm:spPr/>
      <dgm:t>
        <a:bodyPr/>
        <a:lstStyle/>
        <a:p/>
      </dgm:t>
    </dgm:pt>
    <dgm:pt modelId="{C207798F-6AAF-47DA-8408-AFF244554892}" type="pres">
      <dgm:prSet presAssocID="{10D5D77E-553E-4534-8610-E1A9FB67012B}" presName="parentLin"/>
      <dgm:spPr/>
      <dgm:t>
        <a:bodyPr/>
        <a:lstStyle/>
        <a:p/>
      </dgm:t>
    </dgm:pt>
    <dgm:pt modelId="{14CFD343-41C1-44D5-8CB8-B91671EC2DE1}" type="pres">
      <dgm:prSet presAssocID="{10D5D77E-553E-4534-8610-E1A9FB67012B}" presName="parentLeftMargin" presStyleLbl="node1" presStyleCnt="16"/>
      <dgm:spPr/>
      <dgm:t>
        <a:bodyPr/>
        <a:lstStyle/>
        <a:p/>
      </dgm:t>
    </dgm:pt>
    <dgm:pt modelId="{6780692F-6144-4940-BC88-C5223D80EAED}" type="pres">
      <dgm:prSet presAssocID="{10D5D77E-553E-4534-8610-E1A9FB67012B}" presName="parentText" presStyleLbl="node1" presStyleCnt="16">
        <dgm:presLayoutVars>
          <dgm:chMax val="0"/>
          <dgm:bulletEnabled val="1"/>
        </dgm:presLayoutVars>
      </dgm:prSet>
      <dgm:spPr/>
      <dgm:t>
        <a:bodyPr/>
        <a:lstStyle/>
        <a:p/>
      </dgm:t>
    </dgm:pt>
    <dgm:pt modelId="{4F2BCA67-44D7-441C-9DAE-CD920ABBF230}" type="pres">
      <dgm:prSet presAssocID="{10D5D77E-553E-4534-8610-E1A9FB67012B}" presName="negativeSpace"/>
      <dgm:spPr/>
      <dgm:t>
        <a:bodyPr/>
        <a:lstStyle/>
        <a:p/>
      </dgm:t>
    </dgm:pt>
    <dgm:pt modelId="{380D6C35-0EB3-4DE9-9AEE-9EA535447E4E}" type="pres">
      <dgm:prSet presAssocID="{10D5D77E-553E-4534-8610-E1A9FB67012B}" presName="childText" presStyleLbl="conFgAcc1" presStyleCnt="16">
        <dgm:presLayoutVars>
          <dgm:bulletEnabled val="1"/>
        </dgm:presLayoutVars>
      </dgm:prSet>
      <dgm:spPr/>
      <dgm:t>
        <a:bodyPr/>
        <a:lstStyle/>
        <a:p/>
      </dgm:t>
    </dgm:pt>
    <dgm:pt modelId="{577CF475-A43A-4C51-9D49-04D79FF936BE}" type="pres">
      <dgm:prSet presAssocID="{D2DB4217-5E54-4790-906D-945A107DEA66}" presName="spaceBetweenRectangles"/>
      <dgm:spPr/>
      <dgm:t>
        <a:bodyPr/>
        <a:lstStyle/>
        <a:p/>
      </dgm:t>
    </dgm:pt>
    <dgm:pt modelId="{1F964E2D-2633-4D24-9E8F-331FD4C081EE}" type="pres">
      <dgm:prSet presAssocID="{617E2F3B-5A85-44E0-982A-5E6A7F810295}" presName="parentLin"/>
      <dgm:spPr/>
      <dgm:t>
        <a:bodyPr/>
        <a:lstStyle/>
        <a:p/>
      </dgm:t>
    </dgm:pt>
    <dgm:pt modelId="{8670063A-C83C-4C1C-BDA8-CBFA7850170F}" type="pres">
      <dgm:prSet presAssocID="{617E2F3B-5A85-44E0-982A-5E6A7F810295}" presName="parentLeftMargin" presStyleLbl="node1" presStyleIdx="1" presStyleCnt="16"/>
      <dgm:spPr/>
      <dgm:t>
        <a:bodyPr/>
        <a:lstStyle/>
        <a:p/>
      </dgm:t>
    </dgm:pt>
    <dgm:pt modelId="{843B4C81-91C5-4A99-81ED-78665012860A}" type="pres">
      <dgm:prSet presAssocID="{617E2F3B-5A85-44E0-982A-5E6A7F810295}" presName="parentText" presStyleLbl="node1" presStyleIdx="1" presStyleCnt="16">
        <dgm:presLayoutVars>
          <dgm:chMax val="0"/>
          <dgm:bulletEnabled val="1"/>
        </dgm:presLayoutVars>
      </dgm:prSet>
      <dgm:spPr/>
      <dgm:t>
        <a:bodyPr/>
        <a:lstStyle/>
        <a:p/>
      </dgm:t>
    </dgm:pt>
    <dgm:pt modelId="{E4058E38-BECE-4078-9414-BFE8217F91DB}" type="pres">
      <dgm:prSet presAssocID="{617E2F3B-5A85-44E0-982A-5E6A7F810295}" presName="negativeSpace"/>
      <dgm:spPr/>
      <dgm:t>
        <a:bodyPr/>
        <a:lstStyle/>
        <a:p/>
      </dgm:t>
    </dgm:pt>
    <dgm:pt modelId="{60DE0B1A-82FC-4334-AB59-9F7AE40FEDDE}" type="pres">
      <dgm:prSet presAssocID="{617E2F3B-5A85-44E0-982A-5E6A7F810295}" presName="childText" presStyleLbl="conFgAcc1" presStyleIdx="1" presStyleCnt="16">
        <dgm:presLayoutVars>
          <dgm:bulletEnabled val="1"/>
        </dgm:presLayoutVars>
      </dgm:prSet>
      <dgm:spPr/>
      <dgm:t>
        <a:bodyPr/>
        <a:lstStyle/>
        <a:p/>
      </dgm:t>
    </dgm:pt>
    <dgm:pt modelId="{6C6A0D68-F398-4803-96C6-AA6ECFC051B6}" type="pres">
      <dgm:prSet presAssocID="{400147E1-37A4-4BD0-8432-84DE43294855}" presName="spaceBetweenRectangles"/>
      <dgm:spPr/>
      <dgm:t>
        <a:bodyPr/>
        <a:lstStyle/>
        <a:p/>
      </dgm:t>
    </dgm:pt>
    <dgm:pt modelId="{0DC6B7B0-6303-4057-B266-54E4B01F53CC}" type="pres">
      <dgm:prSet presAssocID="{0FB44C27-8C45-4946-B619-930DEABDC5A6}" presName="parentLin"/>
      <dgm:spPr/>
      <dgm:t>
        <a:bodyPr/>
        <a:lstStyle/>
        <a:p/>
      </dgm:t>
    </dgm:pt>
    <dgm:pt modelId="{5149450C-B593-4302-B9CB-5F8C39E2ACB7}" type="pres">
      <dgm:prSet presAssocID="{0FB44C27-8C45-4946-B619-930DEABDC5A6}" presName="parentLeftMargin" presStyleLbl="node1" presStyleIdx="2" presStyleCnt="16"/>
      <dgm:spPr/>
      <dgm:t>
        <a:bodyPr/>
        <a:lstStyle/>
        <a:p/>
      </dgm:t>
    </dgm:pt>
    <dgm:pt modelId="{3317BDF5-3258-432C-8406-2A05883319E6}" type="pres">
      <dgm:prSet presAssocID="{0FB44C27-8C45-4946-B619-930DEABDC5A6}" presName="parentText" presStyleLbl="node1" presStyleIdx="2" presStyleCnt="16">
        <dgm:presLayoutVars>
          <dgm:chMax val="0"/>
          <dgm:bulletEnabled val="1"/>
        </dgm:presLayoutVars>
      </dgm:prSet>
      <dgm:spPr/>
      <dgm:t>
        <a:bodyPr/>
        <a:lstStyle/>
        <a:p/>
      </dgm:t>
    </dgm:pt>
    <dgm:pt modelId="{8EE2D49E-8FE1-4382-9C1C-917AF273DC4E}" type="pres">
      <dgm:prSet presAssocID="{0FB44C27-8C45-4946-B619-930DEABDC5A6}" presName="negativeSpace"/>
      <dgm:spPr/>
      <dgm:t>
        <a:bodyPr/>
        <a:lstStyle/>
        <a:p/>
      </dgm:t>
    </dgm:pt>
    <dgm:pt modelId="{3CB48B57-56B9-4E73-9821-9364303DEECD}" type="pres">
      <dgm:prSet presAssocID="{0FB44C27-8C45-4946-B619-930DEABDC5A6}" presName="childText" presStyleLbl="conFgAcc1" presStyleIdx="2" presStyleCnt="16">
        <dgm:presLayoutVars>
          <dgm:bulletEnabled val="1"/>
        </dgm:presLayoutVars>
      </dgm:prSet>
      <dgm:spPr/>
      <dgm:t>
        <a:bodyPr/>
        <a:lstStyle/>
        <a:p/>
      </dgm:t>
    </dgm:pt>
    <dgm:pt modelId="{02281A1C-6767-4105-9845-5D1670075E15}" type="pres">
      <dgm:prSet presAssocID="{DA37CB89-3D42-4328-9B43-5D006668A740}" presName="spaceBetweenRectangles"/>
      <dgm:spPr/>
      <dgm:t>
        <a:bodyPr/>
        <a:lstStyle/>
        <a:p/>
      </dgm:t>
    </dgm:pt>
    <dgm:pt modelId="{ED744178-0AA3-4215-8F3C-D1C7045ADD19}" type="pres">
      <dgm:prSet presAssocID="{DB81F5B8-16FE-474B-8B88-AA74B4FB9853}" presName="parentLin"/>
      <dgm:spPr/>
      <dgm:t>
        <a:bodyPr/>
        <a:lstStyle/>
        <a:p/>
      </dgm:t>
    </dgm:pt>
    <dgm:pt modelId="{D78F80A6-E101-4D69-9024-05A4B0E3D224}" type="pres">
      <dgm:prSet presAssocID="{DB81F5B8-16FE-474B-8B88-AA74B4FB9853}" presName="parentLeftMargin" presStyleLbl="node1" presStyleIdx="3" presStyleCnt="16"/>
      <dgm:spPr/>
      <dgm:t>
        <a:bodyPr/>
        <a:lstStyle/>
        <a:p/>
      </dgm:t>
    </dgm:pt>
    <dgm:pt modelId="{A07BB598-26D2-44E9-B7E8-529A52DEB8A5}" type="pres">
      <dgm:prSet presAssocID="{DB81F5B8-16FE-474B-8B88-AA74B4FB9853}" presName="parentText" presStyleLbl="node1" presStyleIdx="3" presStyleCnt="16">
        <dgm:presLayoutVars>
          <dgm:chMax val="0"/>
          <dgm:bulletEnabled val="1"/>
        </dgm:presLayoutVars>
      </dgm:prSet>
      <dgm:spPr/>
      <dgm:t>
        <a:bodyPr/>
        <a:lstStyle/>
        <a:p/>
      </dgm:t>
    </dgm:pt>
    <dgm:pt modelId="{971ACE18-5E12-4C62-AA48-CAF470A34733}" type="pres">
      <dgm:prSet presAssocID="{DB81F5B8-16FE-474B-8B88-AA74B4FB9853}" presName="negativeSpace"/>
      <dgm:spPr/>
      <dgm:t>
        <a:bodyPr/>
        <a:lstStyle/>
        <a:p/>
      </dgm:t>
    </dgm:pt>
    <dgm:pt modelId="{29313BC3-419E-474C-AF4A-FC1BC03E8B43}" type="pres">
      <dgm:prSet presAssocID="{DB81F5B8-16FE-474B-8B88-AA74B4FB9853}" presName="childText" presStyleLbl="conFgAcc1" presStyleIdx="3" presStyleCnt="16">
        <dgm:presLayoutVars>
          <dgm:bulletEnabled val="1"/>
        </dgm:presLayoutVars>
      </dgm:prSet>
      <dgm:spPr/>
      <dgm:t>
        <a:bodyPr/>
        <a:lstStyle/>
        <a:p/>
      </dgm:t>
    </dgm:pt>
    <dgm:pt modelId="{729E3B0D-BC1F-430F-A6F6-556D123DDDC9}" type="pres">
      <dgm:prSet presAssocID="{7F376119-568D-43E3-9098-634677C44F97}" presName="spaceBetweenRectangles"/>
      <dgm:spPr/>
      <dgm:t>
        <a:bodyPr/>
        <a:lstStyle/>
        <a:p/>
      </dgm:t>
    </dgm:pt>
    <dgm:pt modelId="{0582B4F1-40CA-48DB-80E2-322CEE44BE71}" type="pres">
      <dgm:prSet presAssocID="{523BADAC-B332-43C3-BB0D-02A427A4DEFC}" presName="parentLin"/>
      <dgm:spPr/>
      <dgm:t>
        <a:bodyPr/>
        <a:lstStyle/>
        <a:p/>
      </dgm:t>
    </dgm:pt>
    <dgm:pt modelId="{95E9A9D9-8768-405B-931B-7D24237CEA11}" type="pres">
      <dgm:prSet presAssocID="{523BADAC-B332-43C3-BB0D-02A427A4DEFC}" presName="parentLeftMargin" presStyleLbl="node1" presStyleIdx="4" presStyleCnt="16"/>
      <dgm:spPr/>
      <dgm:t>
        <a:bodyPr/>
        <a:lstStyle/>
        <a:p/>
      </dgm:t>
    </dgm:pt>
    <dgm:pt modelId="{DA7A3EF9-CB5B-47EB-A111-A0F4E28DEA62}" type="pres">
      <dgm:prSet presAssocID="{523BADAC-B332-43C3-BB0D-02A427A4DEFC}" presName="parentText" presStyleLbl="node1" presStyleIdx="4" presStyleCnt="16">
        <dgm:presLayoutVars>
          <dgm:chMax val="0"/>
          <dgm:bulletEnabled val="1"/>
        </dgm:presLayoutVars>
      </dgm:prSet>
      <dgm:spPr/>
      <dgm:t>
        <a:bodyPr/>
        <a:lstStyle/>
        <a:p/>
      </dgm:t>
    </dgm:pt>
    <dgm:pt modelId="{5D300F10-361E-4117-A933-5751EF03FA60}" type="pres">
      <dgm:prSet presAssocID="{523BADAC-B332-43C3-BB0D-02A427A4DEFC}" presName="negativeSpace"/>
      <dgm:spPr/>
      <dgm:t>
        <a:bodyPr/>
        <a:lstStyle/>
        <a:p/>
      </dgm:t>
    </dgm:pt>
    <dgm:pt modelId="{6FA8E29D-B607-4136-BE57-C911DC7D1E2E}" type="pres">
      <dgm:prSet presAssocID="{523BADAC-B332-43C3-BB0D-02A427A4DEFC}" presName="childText" presStyleLbl="conFgAcc1" presStyleIdx="4" presStyleCnt="16">
        <dgm:presLayoutVars>
          <dgm:bulletEnabled val="1"/>
        </dgm:presLayoutVars>
      </dgm:prSet>
      <dgm:spPr/>
      <dgm:t>
        <a:bodyPr/>
        <a:lstStyle/>
        <a:p/>
      </dgm:t>
    </dgm:pt>
    <dgm:pt modelId="{C3F902AE-A30A-4D60-9BB9-F7A41D345D77}" type="pres">
      <dgm:prSet presAssocID="{EF3F3CAE-D39D-441B-B8C7-915283B34055}" presName="spaceBetweenRectangles"/>
      <dgm:spPr/>
      <dgm:t>
        <a:bodyPr/>
        <a:lstStyle/>
        <a:p/>
      </dgm:t>
    </dgm:pt>
    <dgm:pt modelId="{EB6CC6C4-5104-46D9-8350-AF132E92FF98}" type="pres">
      <dgm:prSet presAssocID="{E75BA8DE-AAD6-45B5-AB29-299B0B1B2292}" presName="parentLin"/>
      <dgm:spPr/>
      <dgm:t>
        <a:bodyPr/>
        <a:lstStyle/>
        <a:p/>
      </dgm:t>
    </dgm:pt>
    <dgm:pt modelId="{A44F3274-8AF4-4DE6-BD1F-4F6601F7F69B}" type="pres">
      <dgm:prSet presAssocID="{E75BA8DE-AAD6-45B5-AB29-299B0B1B2292}" presName="parentLeftMargin" presStyleLbl="node1" presStyleIdx="5" presStyleCnt="16"/>
      <dgm:spPr/>
      <dgm:t>
        <a:bodyPr/>
        <a:lstStyle/>
        <a:p/>
      </dgm:t>
    </dgm:pt>
    <dgm:pt modelId="{B3658B12-B8B9-4873-8247-7DF23FBE38A4}" type="pres">
      <dgm:prSet presAssocID="{E75BA8DE-AAD6-45B5-AB29-299B0B1B2292}" presName="parentText" presStyleLbl="node1" presStyleIdx="5" presStyleCnt="16">
        <dgm:presLayoutVars>
          <dgm:chMax val="0"/>
          <dgm:bulletEnabled val="1"/>
        </dgm:presLayoutVars>
      </dgm:prSet>
      <dgm:spPr/>
      <dgm:t>
        <a:bodyPr/>
        <a:lstStyle/>
        <a:p/>
      </dgm:t>
    </dgm:pt>
    <dgm:pt modelId="{B50EE207-9E62-4BEC-A9A3-2C3FB49191C2}" type="pres">
      <dgm:prSet presAssocID="{E75BA8DE-AAD6-45B5-AB29-299B0B1B2292}" presName="negativeSpace"/>
      <dgm:spPr/>
      <dgm:t>
        <a:bodyPr/>
        <a:lstStyle/>
        <a:p/>
      </dgm:t>
    </dgm:pt>
    <dgm:pt modelId="{83BD41D9-D555-4B6E-AF88-6135876BAD11}" type="pres">
      <dgm:prSet presAssocID="{E75BA8DE-AAD6-45B5-AB29-299B0B1B2292}" presName="childText" presStyleLbl="conFgAcc1" presStyleIdx="5" presStyleCnt="16">
        <dgm:presLayoutVars>
          <dgm:bulletEnabled val="1"/>
        </dgm:presLayoutVars>
      </dgm:prSet>
      <dgm:spPr/>
      <dgm:t>
        <a:bodyPr/>
        <a:lstStyle/>
        <a:p/>
      </dgm:t>
    </dgm:pt>
    <dgm:pt modelId="{BDEE9EB9-575F-4ADE-AFEE-32550ED0D2D1}" type="pres">
      <dgm:prSet presAssocID="{BB8ADA45-910F-4533-86BD-7810220AF9FB}" presName="spaceBetweenRectangles"/>
      <dgm:spPr/>
      <dgm:t>
        <a:bodyPr/>
        <a:lstStyle/>
        <a:p/>
      </dgm:t>
    </dgm:pt>
    <dgm:pt modelId="{6A0A5B1E-6A4B-4BF5-A009-69A903B0F6E0}" type="pres">
      <dgm:prSet presAssocID="{5BDA8C71-296F-4979-8121-1077BB08BA06}" presName="parentLin"/>
      <dgm:spPr/>
      <dgm:t>
        <a:bodyPr/>
        <a:lstStyle/>
        <a:p/>
      </dgm:t>
    </dgm:pt>
    <dgm:pt modelId="{AF7F76F5-DDD4-4E65-A694-1529C537D4C2}" type="pres">
      <dgm:prSet presAssocID="{5BDA8C71-296F-4979-8121-1077BB08BA06}" presName="parentLeftMargin" presStyleLbl="node1" presStyleIdx="6" presStyleCnt="16"/>
      <dgm:spPr/>
      <dgm:t>
        <a:bodyPr/>
        <a:lstStyle/>
        <a:p/>
      </dgm:t>
    </dgm:pt>
    <dgm:pt modelId="{D88BECAA-86B9-4794-8777-478AD6F4036C}" type="pres">
      <dgm:prSet presAssocID="{5BDA8C71-296F-4979-8121-1077BB08BA06}" presName="parentText" presStyleLbl="node1" presStyleIdx="6" presStyleCnt="16">
        <dgm:presLayoutVars>
          <dgm:chMax val="0"/>
          <dgm:bulletEnabled val="1"/>
        </dgm:presLayoutVars>
      </dgm:prSet>
      <dgm:spPr/>
      <dgm:t>
        <a:bodyPr/>
        <a:lstStyle/>
        <a:p/>
      </dgm:t>
    </dgm:pt>
    <dgm:pt modelId="{EF78DC30-A834-4560-8F41-19E23B1586EA}" type="pres">
      <dgm:prSet presAssocID="{5BDA8C71-296F-4979-8121-1077BB08BA06}" presName="negativeSpace"/>
      <dgm:spPr/>
      <dgm:t>
        <a:bodyPr/>
        <a:lstStyle/>
        <a:p/>
      </dgm:t>
    </dgm:pt>
    <dgm:pt modelId="{452A13A7-DF69-43D0-9AC0-5E60240B50E5}" type="pres">
      <dgm:prSet presAssocID="{5BDA8C71-296F-4979-8121-1077BB08BA06}" presName="childText" presStyleLbl="conFgAcc1" presStyleIdx="6" presStyleCnt="16">
        <dgm:presLayoutVars>
          <dgm:bulletEnabled val="1"/>
        </dgm:presLayoutVars>
      </dgm:prSet>
      <dgm:spPr/>
      <dgm:t>
        <a:bodyPr/>
        <a:lstStyle/>
        <a:p/>
      </dgm:t>
    </dgm:pt>
    <dgm:pt modelId="{56CEEF1E-9572-4776-87CE-DC5FC7B65FFB}" type="pres">
      <dgm:prSet presAssocID="{96519594-B96F-41D9-BB8A-53ADD222857B}" presName="spaceBetweenRectangles"/>
      <dgm:spPr/>
      <dgm:t>
        <a:bodyPr/>
        <a:lstStyle/>
        <a:p/>
      </dgm:t>
    </dgm:pt>
    <dgm:pt modelId="{A692F03C-AE0F-460F-8714-B7FD390BAE94}" type="pres">
      <dgm:prSet presAssocID="{DEC28E6B-0E2D-4D7A-912D-2F1089413019}" presName="parentLin"/>
      <dgm:spPr/>
      <dgm:t>
        <a:bodyPr/>
        <a:lstStyle/>
        <a:p/>
      </dgm:t>
    </dgm:pt>
    <dgm:pt modelId="{4F4E1487-B7A9-4E26-9C59-F38BBE374A19}" type="pres">
      <dgm:prSet presAssocID="{DEC28E6B-0E2D-4D7A-912D-2F1089413019}" presName="parentLeftMargin" presStyleLbl="node1" presStyleIdx="7" presStyleCnt="16"/>
      <dgm:spPr/>
      <dgm:t>
        <a:bodyPr/>
        <a:lstStyle/>
        <a:p/>
      </dgm:t>
    </dgm:pt>
    <dgm:pt modelId="{370407C8-1391-4FD9-9557-87AF60D5AB26}" type="pres">
      <dgm:prSet presAssocID="{DEC28E6B-0E2D-4D7A-912D-2F1089413019}" presName="parentText" presStyleLbl="node1" presStyleIdx="7" presStyleCnt="16">
        <dgm:presLayoutVars>
          <dgm:chMax val="0"/>
          <dgm:bulletEnabled val="1"/>
        </dgm:presLayoutVars>
      </dgm:prSet>
      <dgm:spPr/>
      <dgm:t>
        <a:bodyPr/>
        <a:lstStyle/>
        <a:p/>
      </dgm:t>
    </dgm:pt>
    <dgm:pt modelId="{1C086DBF-AF46-41EA-B395-685DBF494A3E}" type="pres">
      <dgm:prSet presAssocID="{DEC28E6B-0E2D-4D7A-912D-2F1089413019}" presName="negativeSpace"/>
      <dgm:spPr/>
      <dgm:t>
        <a:bodyPr/>
        <a:lstStyle/>
        <a:p/>
      </dgm:t>
    </dgm:pt>
    <dgm:pt modelId="{13A97048-02AB-40B2-9225-60A06691AEAA}" type="pres">
      <dgm:prSet presAssocID="{DEC28E6B-0E2D-4D7A-912D-2F1089413019}" presName="childText" presStyleLbl="conFgAcc1" presStyleIdx="7" presStyleCnt="16">
        <dgm:presLayoutVars>
          <dgm:bulletEnabled val="1"/>
        </dgm:presLayoutVars>
      </dgm:prSet>
      <dgm:spPr/>
      <dgm:t>
        <a:bodyPr/>
        <a:lstStyle/>
        <a:p/>
      </dgm:t>
    </dgm:pt>
    <dgm:pt modelId="{42F8B485-E867-4062-B1C3-D24B97E4025F}" type="pres">
      <dgm:prSet presAssocID="{DBB2770A-E139-4BF9-ACAC-10D58A8EF74B}" presName="spaceBetweenRectangles"/>
      <dgm:spPr/>
      <dgm:t>
        <a:bodyPr/>
        <a:lstStyle/>
        <a:p/>
      </dgm:t>
    </dgm:pt>
    <dgm:pt modelId="{A3A45BB9-0865-4485-872A-68B86CE4DB76}" type="pres">
      <dgm:prSet presAssocID="{C9E898A3-3EED-4605-AC0E-699A9E239A50}" presName="parentLin"/>
      <dgm:spPr/>
      <dgm:t>
        <a:bodyPr/>
        <a:lstStyle/>
        <a:p/>
      </dgm:t>
    </dgm:pt>
    <dgm:pt modelId="{AAE17E7C-505B-44A5-8824-D02D5DE84084}" type="pres">
      <dgm:prSet presAssocID="{C9E898A3-3EED-4605-AC0E-699A9E239A50}" presName="parentLeftMargin" presStyleLbl="node1" presStyleIdx="8" presStyleCnt="16"/>
      <dgm:spPr/>
      <dgm:t>
        <a:bodyPr/>
        <a:lstStyle/>
        <a:p/>
      </dgm:t>
    </dgm:pt>
    <dgm:pt modelId="{36C8C100-348D-40A0-8BE6-FF674F0AF2DE}" type="pres">
      <dgm:prSet presAssocID="{C9E898A3-3EED-4605-AC0E-699A9E239A50}" presName="parentText" presStyleLbl="node1" presStyleIdx="8" presStyleCnt="16">
        <dgm:presLayoutVars>
          <dgm:chMax val="0"/>
          <dgm:bulletEnabled val="1"/>
        </dgm:presLayoutVars>
      </dgm:prSet>
      <dgm:spPr/>
      <dgm:t>
        <a:bodyPr/>
        <a:lstStyle/>
        <a:p/>
      </dgm:t>
    </dgm:pt>
    <dgm:pt modelId="{718FB6AA-B41E-4FC4-988A-061BD71045EE}" type="pres">
      <dgm:prSet presAssocID="{C9E898A3-3EED-4605-AC0E-699A9E239A50}" presName="negativeSpace"/>
      <dgm:spPr/>
      <dgm:t>
        <a:bodyPr/>
        <a:lstStyle/>
        <a:p/>
      </dgm:t>
    </dgm:pt>
    <dgm:pt modelId="{0409EF26-FEF3-4405-B7D2-953BB1BA5E9C}" type="pres">
      <dgm:prSet presAssocID="{C9E898A3-3EED-4605-AC0E-699A9E239A50}" presName="childText" presStyleLbl="conFgAcc1" presStyleIdx="8" presStyleCnt="16">
        <dgm:presLayoutVars>
          <dgm:bulletEnabled val="1"/>
        </dgm:presLayoutVars>
      </dgm:prSet>
      <dgm:spPr/>
      <dgm:t>
        <a:bodyPr/>
        <a:lstStyle/>
        <a:p/>
      </dgm:t>
    </dgm:pt>
    <dgm:pt modelId="{FC71C343-FC4E-499F-9D7E-4E1D903DEE21}" type="pres">
      <dgm:prSet presAssocID="{DA299F6D-7D48-4243-B127-F6C90CEA5477}" presName="spaceBetweenRectangles"/>
      <dgm:spPr/>
      <dgm:t>
        <a:bodyPr/>
        <a:lstStyle/>
        <a:p/>
      </dgm:t>
    </dgm:pt>
    <dgm:pt modelId="{9D116D14-A54E-4AC2-A519-24B189E93EA3}" type="pres">
      <dgm:prSet presAssocID="{74EA246E-98AA-4F54-95D5-D578D47FCD13}" presName="parentLin"/>
      <dgm:spPr/>
      <dgm:t>
        <a:bodyPr/>
        <a:lstStyle/>
        <a:p/>
      </dgm:t>
    </dgm:pt>
    <dgm:pt modelId="{5A79498A-4800-4446-947D-6C938897A244}" type="pres">
      <dgm:prSet presAssocID="{74EA246E-98AA-4F54-95D5-D578D47FCD13}" presName="parentLeftMargin" presStyleLbl="node1" presStyleIdx="9" presStyleCnt="16"/>
      <dgm:spPr/>
      <dgm:t>
        <a:bodyPr/>
        <a:lstStyle/>
        <a:p/>
      </dgm:t>
    </dgm:pt>
    <dgm:pt modelId="{ED636ECD-F43A-4026-8106-4B98E55266F9}" type="pres">
      <dgm:prSet presAssocID="{74EA246E-98AA-4F54-95D5-D578D47FCD13}" presName="parentText" presStyleLbl="node1" presStyleIdx="9" presStyleCnt="16">
        <dgm:presLayoutVars>
          <dgm:chMax val="0"/>
          <dgm:bulletEnabled val="1"/>
        </dgm:presLayoutVars>
      </dgm:prSet>
      <dgm:spPr/>
      <dgm:t>
        <a:bodyPr/>
        <a:lstStyle/>
        <a:p/>
      </dgm:t>
    </dgm:pt>
    <dgm:pt modelId="{C2BBF99A-6899-4413-9D88-C1A9B7878543}" type="pres">
      <dgm:prSet presAssocID="{74EA246E-98AA-4F54-95D5-D578D47FCD13}" presName="negativeSpace"/>
      <dgm:spPr/>
      <dgm:t>
        <a:bodyPr/>
        <a:lstStyle/>
        <a:p/>
      </dgm:t>
    </dgm:pt>
    <dgm:pt modelId="{DEB3A97E-4F32-417D-8130-EB354B8360B1}" type="pres">
      <dgm:prSet presAssocID="{74EA246E-98AA-4F54-95D5-D578D47FCD13}" presName="childText" presStyleLbl="conFgAcc1" presStyleIdx="9" presStyleCnt="16">
        <dgm:presLayoutVars>
          <dgm:bulletEnabled val="1"/>
        </dgm:presLayoutVars>
      </dgm:prSet>
      <dgm:spPr/>
      <dgm:t>
        <a:bodyPr/>
        <a:lstStyle/>
        <a:p/>
      </dgm:t>
    </dgm:pt>
    <dgm:pt modelId="{88C97614-C003-4F8D-AFEF-C26EE9E3AC77}" type="pres">
      <dgm:prSet presAssocID="{80576C01-668E-4C7B-A534-6CE2370DBF7B}" presName="spaceBetweenRectangles"/>
      <dgm:spPr/>
      <dgm:t>
        <a:bodyPr/>
        <a:lstStyle/>
        <a:p/>
      </dgm:t>
    </dgm:pt>
    <dgm:pt modelId="{EFC00DB2-69D6-4F29-8D91-D1FEF7663E77}" type="pres">
      <dgm:prSet presAssocID="{A8541ABC-4FD1-4B37-8C0B-2440C7186539}" presName="parentLin"/>
      <dgm:spPr/>
      <dgm:t>
        <a:bodyPr/>
        <a:lstStyle/>
        <a:p/>
      </dgm:t>
    </dgm:pt>
    <dgm:pt modelId="{25527203-C498-45C3-A734-379AE2A3595A}" type="pres">
      <dgm:prSet presAssocID="{A8541ABC-4FD1-4B37-8C0B-2440C7186539}" presName="parentLeftMargin" presStyleLbl="node1" presStyleIdx="10" presStyleCnt="16"/>
      <dgm:spPr/>
      <dgm:t>
        <a:bodyPr/>
        <a:lstStyle/>
        <a:p/>
      </dgm:t>
    </dgm:pt>
    <dgm:pt modelId="{B7823A1F-B734-422B-8ABE-ADBA2AB692FA}" type="pres">
      <dgm:prSet presAssocID="{A8541ABC-4FD1-4B37-8C0B-2440C7186539}" presName="parentText" presStyleLbl="node1" presStyleIdx="10" presStyleCnt="16">
        <dgm:presLayoutVars>
          <dgm:chMax val="0"/>
          <dgm:bulletEnabled val="1"/>
        </dgm:presLayoutVars>
      </dgm:prSet>
      <dgm:spPr/>
      <dgm:t>
        <a:bodyPr/>
        <a:lstStyle/>
        <a:p/>
      </dgm:t>
    </dgm:pt>
    <dgm:pt modelId="{ABFC5EF7-0BCE-4CB7-9522-2ACEE3B5F501}" type="pres">
      <dgm:prSet presAssocID="{A8541ABC-4FD1-4B37-8C0B-2440C7186539}" presName="negativeSpace"/>
      <dgm:spPr/>
      <dgm:t>
        <a:bodyPr/>
        <a:lstStyle/>
        <a:p/>
      </dgm:t>
    </dgm:pt>
    <dgm:pt modelId="{9B03B26D-F009-4086-BD31-2AEAFD444E62}" type="pres">
      <dgm:prSet presAssocID="{A8541ABC-4FD1-4B37-8C0B-2440C7186539}" presName="childText" presStyleLbl="conFgAcc1" presStyleIdx="10" presStyleCnt="16">
        <dgm:presLayoutVars>
          <dgm:bulletEnabled val="1"/>
        </dgm:presLayoutVars>
      </dgm:prSet>
      <dgm:spPr/>
      <dgm:t>
        <a:bodyPr/>
        <a:lstStyle/>
        <a:p/>
      </dgm:t>
    </dgm:pt>
    <dgm:pt modelId="{354C408F-BB2D-4272-B340-69DA17F3BD99}" type="pres">
      <dgm:prSet presAssocID="{B074AC75-C345-44E7-B062-82940C64A6A5}" presName="spaceBetweenRectangles"/>
      <dgm:spPr/>
      <dgm:t>
        <a:bodyPr/>
        <a:lstStyle/>
        <a:p/>
      </dgm:t>
    </dgm:pt>
    <dgm:pt modelId="{75283A0E-F389-4681-85E0-D2B0A38083B3}" type="pres">
      <dgm:prSet presAssocID="{C8E6DC84-12C4-4733-8DEE-7DD5AAF0F89F}" presName="parentLin"/>
      <dgm:spPr/>
      <dgm:t>
        <a:bodyPr/>
        <a:lstStyle/>
        <a:p/>
      </dgm:t>
    </dgm:pt>
    <dgm:pt modelId="{27FF6C95-181E-46A0-97B6-A26BC1DF1150}" type="pres">
      <dgm:prSet presAssocID="{C8E6DC84-12C4-4733-8DEE-7DD5AAF0F89F}" presName="parentLeftMargin" presStyleLbl="node1" presStyleIdx="11" presStyleCnt="16"/>
      <dgm:spPr/>
      <dgm:t>
        <a:bodyPr/>
        <a:lstStyle/>
        <a:p/>
      </dgm:t>
    </dgm:pt>
    <dgm:pt modelId="{84B4A16B-1444-46EA-84E4-781F5353EC04}" type="pres">
      <dgm:prSet presAssocID="{C8E6DC84-12C4-4733-8DEE-7DD5AAF0F89F}" presName="parentText" presStyleLbl="node1" presStyleIdx="11" presStyleCnt="16">
        <dgm:presLayoutVars>
          <dgm:chMax val="0"/>
          <dgm:bulletEnabled val="1"/>
        </dgm:presLayoutVars>
      </dgm:prSet>
      <dgm:spPr/>
      <dgm:t>
        <a:bodyPr/>
        <a:lstStyle/>
        <a:p/>
      </dgm:t>
    </dgm:pt>
    <dgm:pt modelId="{207CC047-4632-4C92-9BEA-BF33C5073C3D}" type="pres">
      <dgm:prSet presAssocID="{C8E6DC84-12C4-4733-8DEE-7DD5AAF0F89F}" presName="negativeSpace"/>
      <dgm:spPr/>
      <dgm:t>
        <a:bodyPr/>
        <a:lstStyle/>
        <a:p/>
      </dgm:t>
    </dgm:pt>
    <dgm:pt modelId="{232357A8-4C16-4EAC-A6F3-B579D2BA91E8}" type="pres">
      <dgm:prSet presAssocID="{C8E6DC84-12C4-4733-8DEE-7DD5AAF0F89F}" presName="childText" presStyleLbl="conFgAcc1" presStyleIdx="11" presStyleCnt="16">
        <dgm:presLayoutVars>
          <dgm:bulletEnabled val="1"/>
        </dgm:presLayoutVars>
      </dgm:prSet>
      <dgm:spPr/>
      <dgm:t>
        <a:bodyPr/>
        <a:lstStyle/>
        <a:p/>
      </dgm:t>
    </dgm:pt>
    <dgm:pt modelId="{D4F347AA-8F4A-4EDE-A8F2-E6E3CE5BE0CD}" type="pres">
      <dgm:prSet presAssocID="{42138719-FE6D-4586-8936-83B63213823C}" presName="spaceBetweenRectangles"/>
      <dgm:spPr/>
      <dgm:t>
        <a:bodyPr/>
        <a:lstStyle/>
        <a:p/>
      </dgm:t>
    </dgm:pt>
    <dgm:pt modelId="{54F7A63F-FDAC-4816-86AB-0824B6E743C5}" type="pres">
      <dgm:prSet presAssocID="{9B997B34-221D-4496-A1C8-A439AE736903}" presName="parentLin"/>
      <dgm:spPr/>
      <dgm:t>
        <a:bodyPr/>
        <a:lstStyle/>
        <a:p/>
      </dgm:t>
    </dgm:pt>
    <dgm:pt modelId="{525DADCF-CDE5-4EE8-AE46-3F8D08D21E52}" type="pres">
      <dgm:prSet presAssocID="{9B997B34-221D-4496-A1C8-A439AE736903}" presName="parentLeftMargin" presStyleLbl="node1" presStyleIdx="12" presStyleCnt="16"/>
      <dgm:spPr/>
      <dgm:t>
        <a:bodyPr/>
        <a:lstStyle/>
        <a:p/>
      </dgm:t>
    </dgm:pt>
    <dgm:pt modelId="{C4BD8598-E35E-49CB-9751-094BA715F9D4}" type="pres">
      <dgm:prSet presAssocID="{9B997B34-221D-4496-A1C8-A439AE736903}" presName="parentText" presStyleLbl="node1" presStyleIdx="12" presStyleCnt="16">
        <dgm:presLayoutVars>
          <dgm:chMax val="0"/>
          <dgm:bulletEnabled val="1"/>
        </dgm:presLayoutVars>
      </dgm:prSet>
      <dgm:spPr/>
      <dgm:t>
        <a:bodyPr/>
        <a:lstStyle/>
        <a:p/>
      </dgm:t>
    </dgm:pt>
    <dgm:pt modelId="{0E0128C2-28BC-41E9-85C6-B878FD8660D1}" type="pres">
      <dgm:prSet presAssocID="{9B997B34-221D-4496-A1C8-A439AE736903}" presName="negativeSpace"/>
      <dgm:spPr/>
      <dgm:t>
        <a:bodyPr/>
        <a:lstStyle/>
        <a:p/>
      </dgm:t>
    </dgm:pt>
    <dgm:pt modelId="{80C0C129-3E79-493B-87D5-018B38203BAE}" type="pres">
      <dgm:prSet presAssocID="{9B997B34-221D-4496-A1C8-A439AE736903}" presName="childText" presStyleLbl="conFgAcc1" presStyleIdx="12" presStyleCnt="16">
        <dgm:presLayoutVars>
          <dgm:bulletEnabled val="1"/>
        </dgm:presLayoutVars>
      </dgm:prSet>
      <dgm:spPr/>
      <dgm:t>
        <a:bodyPr/>
        <a:lstStyle/>
        <a:p/>
      </dgm:t>
    </dgm:pt>
    <dgm:pt modelId="{817F92ED-A834-417B-9945-6995537BC29D}" type="pres">
      <dgm:prSet presAssocID="{BD5A5068-F8C8-4882-B01F-B89B4ED7EAB1}" presName="spaceBetweenRectangles"/>
      <dgm:spPr/>
      <dgm:t>
        <a:bodyPr/>
        <a:lstStyle/>
        <a:p/>
      </dgm:t>
    </dgm:pt>
    <dgm:pt modelId="{2F1CAE23-14ED-42E2-8112-AA7A9505354B}" type="pres">
      <dgm:prSet presAssocID="{A4672CAE-D0E2-488D-89C8-C0E8F96F0EF3}" presName="parentLin"/>
      <dgm:spPr/>
      <dgm:t>
        <a:bodyPr/>
        <a:lstStyle/>
        <a:p/>
      </dgm:t>
    </dgm:pt>
    <dgm:pt modelId="{590897A8-4AD6-4C9E-B83B-97CA3188EE23}" type="pres">
      <dgm:prSet presAssocID="{A4672CAE-D0E2-488D-89C8-C0E8F96F0EF3}" presName="parentLeftMargin" presStyleLbl="node1" presStyleIdx="13" presStyleCnt="16"/>
      <dgm:spPr/>
      <dgm:t>
        <a:bodyPr/>
        <a:lstStyle/>
        <a:p/>
      </dgm:t>
    </dgm:pt>
    <dgm:pt modelId="{D6835FFC-553C-489F-B730-2382417A3A59}" type="pres">
      <dgm:prSet presAssocID="{A4672CAE-D0E2-488D-89C8-C0E8F96F0EF3}" presName="parentText" presStyleLbl="node1" presStyleIdx="13" presStyleCnt="16">
        <dgm:presLayoutVars>
          <dgm:chMax val="0"/>
          <dgm:bulletEnabled val="1"/>
        </dgm:presLayoutVars>
      </dgm:prSet>
      <dgm:spPr/>
      <dgm:t>
        <a:bodyPr/>
        <a:lstStyle/>
        <a:p/>
      </dgm:t>
    </dgm:pt>
    <dgm:pt modelId="{A2299556-2B67-4311-AC15-DA00EA4118F2}" type="pres">
      <dgm:prSet presAssocID="{A4672CAE-D0E2-488D-89C8-C0E8F96F0EF3}" presName="negativeSpace"/>
      <dgm:spPr/>
      <dgm:t>
        <a:bodyPr/>
        <a:lstStyle/>
        <a:p/>
      </dgm:t>
    </dgm:pt>
    <dgm:pt modelId="{4AD75E93-CFCF-4FB1-AD20-52BA80041ECB}" type="pres">
      <dgm:prSet presAssocID="{A4672CAE-D0E2-488D-89C8-C0E8F96F0EF3}" presName="childText" presStyleLbl="conFgAcc1" presStyleIdx="13" presStyleCnt="16">
        <dgm:presLayoutVars>
          <dgm:bulletEnabled val="1"/>
        </dgm:presLayoutVars>
      </dgm:prSet>
      <dgm:spPr/>
      <dgm:t>
        <a:bodyPr/>
        <a:lstStyle/>
        <a:p/>
      </dgm:t>
    </dgm:pt>
    <dgm:pt modelId="{1A8363CF-3BF3-4CAC-A21D-2C2F05911418}" type="pres">
      <dgm:prSet presAssocID="{FD769867-DD88-469F-AB33-CE9193537472}" presName="spaceBetweenRectangles"/>
      <dgm:spPr/>
      <dgm:t>
        <a:bodyPr/>
        <a:lstStyle/>
        <a:p/>
      </dgm:t>
    </dgm:pt>
    <dgm:pt modelId="{56BCD260-BBDC-4210-9A64-30649DC47AFA}" type="pres">
      <dgm:prSet presAssocID="{8BC7E0D7-671F-419E-9F6F-D63F9A7D8503}" presName="parentLin"/>
      <dgm:spPr/>
      <dgm:t>
        <a:bodyPr/>
        <a:lstStyle/>
        <a:p/>
      </dgm:t>
    </dgm:pt>
    <dgm:pt modelId="{03B18BD3-AB98-47BF-B568-E8F4D8084EA1}" type="pres">
      <dgm:prSet presAssocID="{8BC7E0D7-671F-419E-9F6F-D63F9A7D8503}" presName="parentLeftMargin" presStyleLbl="node1" presStyleIdx="14" presStyleCnt="16"/>
      <dgm:spPr/>
      <dgm:t>
        <a:bodyPr/>
        <a:lstStyle/>
        <a:p/>
      </dgm:t>
    </dgm:pt>
    <dgm:pt modelId="{5AEC349D-0BAD-4435-AB5B-0C0F674B6AEF}" type="pres">
      <dgm:prSet presAssocID="{8BC7E0D7-671F-419E-9F6F-D63F9A7D8503}" presName="parentText" presStyleLbl="node1" presStyleIdx="14" presStyleCnt="16">
        <dgm:presLayoutVars>
          <dgm:chMax val="0"/>
          <dgm:bulletEnabled val="1"/>
        </dgm:presLayoutVars>
      </dgm:prSet>
      <dgm:spPr/>
      <dgm:t>
        <a:bodyPr/>
        <a:lstStyle/>
        <a:p/>
      </dgm:t>
    </dgm:pt>
    <dgm:pt modelId="{CE420BE9-7896-4224-B8C7-6394456D2A33}" type="pres">
      <dgm:prSet presAssocID="{8BC7E0D7-671F-419E-9F6F-D63F9A7D8503}" presName="negativeSpace"/>
      <dgm:spPr/>
      <dgm:t>
        <a:bodyPr/>
        <a:lstStyle/>
        <a:p/>
      </dgm:t>
    </dgm:pt>
    <dgm:pt modelId="{C81B069E-D033-4F78-BACE-5F1A1EB362C7}" type="pres">
      <dgm:prSet presAssocID="{8BC7E0D7-671F-419E-9F6F-D63F9A7D8503}" presName="childText" presStyleLbl="conFgAcc1" presStyleIdx="14" presStyleCnt="16">
        <dgm:presLayoutVars>
          <dgm:bulletEnabled val="1"/>
        </dgm:presLayoutVars>
      </dgm:prSet>
      <dgm:spPr/>
      <dgm:t>
        <a:bodyPr/>
        <a:lstStyle/>
        <a:p/>
      </dgm:t>
    </dgm:pt>
    <dgm:pt modelId="{FCFCE7F1-F25C-446E-9C82-849585E625CC}" type="pres">
      <dgm:prSet presAssocID="{730B37F8-9D69-4188-A816-B3AAAFDA4F6C}" presName="spaceBetweenRectangles"/>
      <dgm:spPr/>
      <dgm:t>
        <a:bodyPr/>
        <a:lstStyle/>
        <a:p/>
      </dgm:t>
    </dgm:pt>
    <dgm:pt modelId="{CB835BF8-5A95-4C30-806F-6A393705025E}" type="pres">
      <dgm:prSet presAssocID="{D3828330-15A8-4EF7-A4B7-BDF54B622464}" presName="parentLin"/>
      <dgm:spPr/>
      <dgm:t>
        <a:bodyPr/>
        <a:lstStyle/>
        <a:p/>
      </dgm:t>
    </dgm:pt>
    <dgm:pt modelId="{2C061E25-503B-440C-87C9-D336C48D3A2B}" type="pres">
      <dgm:prSet presAssocID="{D3828330-15A8-4EF7-A4B7-BDF54B622464}" presName="parentLeftMargin" presStyleLbl="node1" presStyleIdx="15" presStyleCnt="16"/>
      <dgm:spPr/>
      <dgm:t>
        <a:bodyPr/>
        <a:lstStyle/>
        <a:p/>
      </dgm:t>
    </dgm:pt>
    <dgm:pt modelId="{9A6C1276-CCF5-4947-A94B-41E17741E0BD}" type="pres">
      <dgm:prSet presAssocID="{D3828330-15A8-4EF7-A4B7-BDF54B622464}" presName="parentText" presStyleLbl="node1" presStyleIdx="15" presStyleCnt="16">
        <dgm:presLayoutVars>
          <dgm:chMax val="0"/>
          <dgm:bulletEnabled val="1"/>
        </dgm:presLayoutVars>
      </dgm:prSet>
      <dgm:spPr/>
      <dgm:t>
        <a:bodyPr/>
        <a:lstStyle/>
        <a:p/>
      </dgm:t>
    </dgm:pt>
    <dgm:pt modelId="{D72F0017-55A4-45C3-A2FE-C27E3534C784}" type="pres">
      <dgm:prSet presAssocID="{D3828330-15A8-4EF7-A4B7-BDF54B622464}" presName="negativeSpace"/>
      <dgm:spPr/>
      <dgm:t>
        <a:bodyPr/>
        <a:lstStyle/>
        <a:p/>
      </dgm:t>
    </dgm:pt>
    <dgm:pt modelId="{5A53EC70-4FBF-4D04-9FD1-7CDC155E5906}" type="pres">
      <dgm:prSet presAssocID="{D3828330-15A8-4EF7-A4B7-BDF54B622464}" presName="childText" presStyleLbl="conFgAcc1" presStyleIdx="15" presStyleCnt="16">
        <dgm:presLayoutVars>
          <dgm:bulletEnabled val="1"/>
        </dgm:presLayoutVars>
      </dgm:prSet>
      <dgm:spPr/>
      <dgm:t>
        <a:bodyPr/>
        <a:lstStyle/>
        <a:p/>
      </dgm:t>
    </dgm:pt>
  </dgm:ptLst>
  <dgm:cxnLst>
    <dgm:cxn modelId="{8E41F7BE-9AEA-457C-8348-E3672F002063}" srcId="{D2CA7D92-4399-425E-AE63-0FCFB5C276F9}" destId="{10D5D77E-553E-4534-8610-E1A9FB67012B}" srcOrd="0" destOrd="0" parTransId="{62DEB8A8-2360-43FB-BF95-9FABBC1FACE1}" sibTransId="{D2DB4217-5E54-4790-906D-945A107DEA66}"/>
    <dgm:cxn modelId="{FE6ED691-69C3-4057-B102-95672A91E303}" srcId="{10D5D77E-553E-4534-8610-E1A9FB67012B}" destId="{EF9F1205-2B7C-4B09-BA84-B735EDEE727E}" srcOrd="0" destOrd="0" parTransId="{15D0545E-F4CC-435A-8259-A5D212FC2048}" sibTransId="{B0F70955-FE1E-46CE-9449-C532BBE44564}"/>
    <dgm:cxn modelId="{2A25F5D5-947A-4B76-B409-A59CCD095278}" srcId="{D2CA7D92-4399-425E-AE63-0FCFB5C276F9}" destId="{617E2F3B-5A85-44E0-982A-5E6A7F810295}" srcOrd="1" destOrd="0" parTransId="{C85A4FD0-73F4-4CA5-82DC-00A15264327B}" sibTransId="{400147E1-37A4-4BD0-8432-84DE43294855}"/>
    <dgm:cxn modelId="{AEDE2B4B-3627-4BE7-93A7-F5DE7E5D620B}" srcId="{617E2F3B-5A85-44E0-982A-5E6A7F810295}" destId="{F51B1F1B-430D-4C93-B5D0-549A2F55C06C}" srcOrd="0" destOrd="0" parTransId="{3C019BC6-F7A2-4D55-9BC2-82E705840216}" sibTransId="{72A25E32-12EB-4B64-AE9D-2EEDCDFD2254}"/>
    <dgm:cxn modelId="{AAE0AA48-E5E2-4885-9F42-8178ADAE229C}" srcId="{D2CA7D92-4399-425E-AE63-0FCFB5C276F9}" destId="{0FB44C27-8C45-4946-B619-930DEABDC5A6}" srcOrd="2" destOrd="0" parTransId="{749D41E2-AC8A-4D5F-A95B-0FCBD998C486}" sibTransId="{DA37CB89-3D42-4328-9B43-5D006668A740}"/>
    <dgm:cxn modelId="{A26EC7B0-D56B-4927-8912-50AF73D3571E}" srcId="{0FB44C27-8C45-4946-B619-930DEABDC5A6}" destId="{DB4B8B24-D253-4025-9D7A-1250CFF4DC7F}" srcOrd="0" destOrd="0" parTransId="{596589D1-FBEB-4B7D-8CFA-6655830487F6}" sibTransId="{1B68AE4A-8C7D-488D-8260-3B170B59D819}"/>
    <dgm:cxn modelId="{D9963AE5-4B69-4C3E-A34E-231A7BB321B7}" srcId="{D2CA7D92-4399-425E-AE63-0FCFB5C276F9}" destId="{DB81F5B8-16FE-474B-8B88-AA74B4FB9853}" srcOrd="3" destOrd="0" parTransId="{4BC64C20-1D29-4037-A2ED-A0972423FC5A}" sibTransId="{7F376119-568D-43E3-9098-634677C44F97}"/>
    <dgm:cxn modelId="{4D1BE590-4048-425A-BF6B-EA9051E2D6AF}" srcId="{DB81F5B8-16FE-474B-8B88-AA74B4FB9853}" destId="{48744035-F9AE-41EA-812B-1A31C83FA82F}" srcOrd="0" destOrd="0" parTransId="{F30E956D-6B18-4CD7-99D1-5DB4EFBFB177}" sibTransId="{75D0FFB2-142C-456C-A871-C0AE186F2011}"/>
    <dgm:cxn modelId="{241B8704-AD60-4871-A7AB-AFFA35F7CF46}" srcId="{D2CA7D92-4399-425E-AE63-0FCFB5C276F9}" destId="{523BADAC-B332-43C3-BB0D-02A427A4DEFC}" srcOrd="4" destOrd="0" parTransId="{2FC4D0F8-DEDF-4BCE-BF80-67E4B427C896}" sibTransId="{EF3F3CAE-D39D-441B-B8C7-915283B34055}"/>
    <dgm:cxn modelId="{0F2F8092-978B-4D3D-8D9C-1FB54AFE2E6E}" srcId="{523BADAC-B332-43C3-BB0D-02A427A4DEFC}" destId="{38A9E041-478D-4E22-8588-3F8D5E009553}" srcOrd="0" destOrd="0" parTransId="{629B5C95-7FD0-4D3C-9617-FE148834A911}" sibTransId="{71B0A5E0-7A4B-4758-BB22-B81D71CEECCA}"/>
    <dgm:cxn modelId="{889C8980-CA79-4833-AF95-C222AB892CF4}" srcId="{D2CA7D92-4399-425E-AE63-0FCFB5C276F9}" destId="{E75BA8DE-AAD6-45B5-AB29-299B0B1B2292}" srcOrd="5" destOrd="0" parTransId="{BFB5255E-3473-49BD-B422-BB4FF7A20B45}" sibTransId="{BB8ADA45-910F-4533-86BD-7810220AF9FB}"/>
    <dgm:cxn modelId="{0E3340E0-363F-40EE-8382-E1A8C2F0E8E1}" srcId="{E75BA8DE-AAD6-45B5-AB29-299B0B1B2292}" destId="{DBBFB24E-E301-4AD8-BE6C-325D17588F5C}" srcOrd="0" destOrd="0" parTransId="{A7CBD04D-7184-4B86-A2CB-177D9C882191}" sibTransId="{115C74DA-8A9C-4422-9330-741B9EB86E63}"/>
    <dgm:cxn modelId="{CFE4E535-1CCC-4B91-A652-9C4111E21CFA}" srcId="{D2CA7D92-4399-425E-AE63-0FCFB5C276F9}" destId="{5BDA8C71-296F-4979-8121-1077BB08BA06}" srcOrd="6" destOrd="0" parTransId="{4A658166-19E6-4C6B-ACAC-1F49557A6BE2}" sibTransId="{96519594-B96F-41D9-BB8A-53ADD222857B}"/>
    <dgm:cxn modelId="{04C4C979-AF65-4C4A-A0B7-FBE0B82FE429}" srcId="{5BDA8C71-296F-4979-8121-1077BB08BA06}" destId="{3C2077DF-600C-48D3-A751-60DB855AEDA7}" srcOrd="0" destOrd="0" parTransId="{4094983A-00BF-4AE5-8215-098C437A999F}" sibTransId="{BCF06A87-35F1-4C54-97A9-AD21AA9D3C13}"/>
    <dgm:cxn modelId="{DE5FF509-D790-4FBC-8954-F2A3F6F62AC9}" srcId="{D2CA7D92-4399-425E-AE63-0FCFB5C276F9}" destId="{DEC28E6B-0E2D-4D7A-912D-2F1089413019}" srcOrd="7" destOrd="0" parTransId="{28C80382-D871-48FF-8D7A-5470CDB7D404}" sibTransId="{DBB2770A-E139-4BF9-ACAC-10D58A8EF74B}"/>
    <dgm:cxn modelId="{C6A995F2-283C-4A90-A808-CF2D21DE3A28}" srcId="{DEC28E6B-0E2D-4D7A-912D-2F1089413019}" destId="{20B3D191-3E55-4C08-AB56-9A609A6FE0DE}" srcOrd="0" destOrd="0" parTransId="{4C97A90C-76A8-40EE-B125-F83DB2992C6E}" sibTransId="{E5B74F47-2577-460E-A075-B961D2C33C73}"/>
    <dgm:cxn modelId="{0C72F8E2-E00F-4F98-9D0C-7D89C50D1732}" srcId="{D2CA7D92-4399-425E-AE63-0FCFB5C276F9}" destId="{C9E898A3-3EED-4605-AC0E-699A9E239A50}" srcOrd="8" destOrd="0" parTransId="{D0E7B84F-E4D8-461C-BF25-3199965DE68C}" sibTransId="{DA299F6D-7D48-4243-B127-F6C90CEA5477}"/>
    <dgm:cxn modelId="{0AB96877-1509-4E52-835A-0A6077D804BC}" srcId="{C9E898A3-3EED-4605-AC0E-699A9E239A50}" destId="{72CDB0F0-8D1A-4BC8-A84A-F954B51C6B80}" srcOrd="0" destOrd="0" parTransId="{FA76467B-1F1C-482A-97FA-FC9D12574F35}" sibTransId="{41BDB7F4-F39A-4278-ACF7-C5E2985A42ED}"/>
    <dgm:cxn modelId="{E06F031D-E6B2-4498-9CA4-CC489ECAF485}" srcId="{D2CA7D92-4399-425E-AE63-0FCFB5C276F9}" destId="{74EA246E-98AA-4F54-95D5-D578D47FCD13}" srcOrd="9" destOrd="0" parTransId="{C5103267-F92C-45F4-B90C-8884B33AF9FE}" sibTransId="{80576C01-668E-4C7B-A534-6CE2370DBF7B}"/>
    <dgm:cxn modelId="{CAB00AC9-BFE5-419C-83B9-8B32949DD5C6}" srcId="{74EA246E-98AA-4F54-95D5-D578D47FCD13}" destId="{EA5B0946-F626-4646-AEAE-31C4CF2385A0}" srcOrd="0" destOrd="0" parTransId="{3D852928-74B2-4CEE-BDAB-48A38AF29726}" sibTransId="{439ECB5B-6E2A-4F5F-80CF-8106B513F4C8}"/>
    <dgm:cxn modelId="{2EF9414A-F238-4D38-9092-C8FA4066CC75}" srcId="{D2CA7D92-4399-425E-AE63-0FCFB5C276F9}" destId="{A8541ABC-4FD1-4B37-8C0B-2440C7186539}" srcOrd="10" destOrd="0" parTransId="{5B5B50DF-5C2D-4F24-BBF3-7147D7EFCFD5}" sibTransId="{B074AC75-C345-44E7-B062-82940C64A6A5}"/>
    <dgm:cxn modelId="{4211B53F-D82B-4C6F-86FF-FF246AB4E4FE}" srcId="{A8541ABC-4FD1-4B37-8C0B-2440C7186539}" destId="{6A870066-74B4-45E9-990B-C4D459B12DD6}" srcOrd="0" destOrd="0" parTransId="{030F7204-5277-49E4-97E4-FAC8165BA9B9}" sibTransId="{A51B5AEC-96B9-4AED-B99C-7DD6115F2386}"/>
    <dgm:cxn modelId="{35CBFA9B-B4F4-44AB-9272-44068A47F58A}" srcId="{D2CA7D92-4399-425E-AE63-0FCFB5C276F9}" destId="{C8E6DC84-12C4-4733-8DEE-7DD5AAF0F89F}" srcOrd="11" destOrd="0" parTransId="{831E784C-C0B5-492A-9A1E-40934F97AAA3}" sibTransId="{42138719-FE6D-4586-8936-83B63213823C}"/>
    <dgm:cxn modelId="{D71A30FA-A249-4271-B044-B0E1B745EB7C}" srcId="{C8E6DC84-12C4-4733-8DEE-7DD5AAF0F89F}" destId="{83B5AC45-5608-46A8-944E-E801BAEC90D9}" srcOrd="0" destOrd="0" parTransId="{F8FC878D-6E72-4E58-8862-8B3B8147C4BC}" sibTransId="{0FAD2798-489C-4316-9AB8-B6C058D9E573}"/>
    <dgm:cxn modelId="{494D107C-BE56-497F-8E84-43302B60036F}" srcId="{D2CA7D92-4399-425E-AE63-0FCFB5C276F9}" destId="{9B997B34-221D-4496-A1C8-A439AE736903}" srcOrd="12" destOrd="0" parTransId="{46FAD773-4B1B-45A7-B794-B8E75103FAFE}" sibTransId="{BD5A5068-F8C8-4882-B01F-B89B4ED7EAB1}"/>
    <dgm:cxn modelId="{B4D801EB-A028-4795-9F25-8CE82079B8D3}" srcId="{9B997B34-221D-4496-A1C8-A439AE736903}" destId="{848A4253-6D56-45DF-B4FF-CD09F5A2E1FB}" srcOrd="0" destOrd="0" parTransId="{8687D66E-5597-4865-9E48-4E719DEF25FA}" sibTransId="{73D906F3-FCA3-4DC6-B9D3-C5A0128831D1}"/>
    <dgm:cxn modelId="{6BB68289-6085-4847-9E53-68A152B6BA5E}" srcId="{D2CA7D92-4399-425E-AE63-0FCFB5C276F9}" destId="{A4672CAE-D0E2-488D-89C8-C0E8F96F0EF3}" srcOrd="13" destOrd="0" parTransId="{0F796A20-7E75-4DD4-8648-55C0A8B09D1B}" sibTransId="{FD769867-DD88-469F-AB33-CE9193537472}"/>
    <dgm:cxn modelId="{1C5FEA33-5054-4817-87B3-B5BE2531F871}" srcId="{A4672CAE-D0E2-488D-89C8-C0E8F96F0EF3}" destId="{17527FEC-70F7-4888-A1DB-53EF1720928F}" srcOrd="0" destOrd="0" parTransId="{FF2DB0B2-1294-4E69-9712-DB7FB8C3D6F1}" sibTransId="{14D25C3E-989B-40F7-8D90-8A8CF4245BFD}"/>
    <dgm:cxn modelId="{A7538ADB-BDC6-448A-A78F-087D70C3D6B9}" srcId="{D2CA7D92-4399-425E-AE63-0FCFB5C276F9}" destId="{8BC7E0D7-671F-419E-9F6F-D63F9A7D8503}" srcOrd="14" destOrd="0" parTransId="{DA9B3587-0A6E-49D9-A840-8AD1FF567A82}" sibTransId="{730B37F8-9D69-4188-A816-B3AAAFDA4F6C}"/>
    <dgm:cxn modelId="{0588C2F7-0E8F-4B3A-983F-7D102CFFD21F}" srcId="{8BC7E0D7-671F-419E-9F6F-D63F9A7D8503}" destId="{B3F776D7-BF3C-4B24-A307-1E7E793D7C98}" srcOrd="0" destOrd="0" parTransId="{B680E064-3AD4-488A-8F31-A2B0D89D3B1D}" sibTransId="{D48E2810-3E9B-4649-9DFB-3BAD46A23A3A}"/>
    <dgm:cxn modelId="{78E0A778-9CB1-4B81-BE1F-506760CF8687}" srcId="{D2CA7D92-4399-425E-AE63-0FCFB5C276F9}" destId="{D3828330-15A8-4EF7-A4B7-BDF54B622464}" srcOrd="15" destOrd="0" parTransId="{F92B04FF-9E9B-44FE-8EB2-E7480C4EB780}" sibTransId="{3647305F-960F-4701-9A54-C04E56F9240B}"/>
    <dgm:cxn modelId="{FF4A2852-7F45-464B-A755-F42882C70697}" srcId="{D3828330-15A8-4EF7-A4B7-BDF54B622464}" destId="{C1774E7D-9FF5-4CDB-99F9-9EA58C8B7753}" srcOrd="0" destOrd="0" parTransId="{71228E45-6F91-4A0B-8732-17661B45FA1D}" sibTransId="{D4D198F6-EA85-4308-84C0-F36CC4CB4914}"/>
    <dgm:cxn modelId="{659B8508-5590-482F-BEBF-074A9909A029}" type="presOf" srcId="{D2CA7D92-4399-425E-AE63-0FCFB5C276F9}" destId="{18F6336F-7BCE-4053-8D12-1F0F9E31E0A4}" srcOrd="0" destOrd="0" presId="urn:microsoft.com/office/officeart/2005/8/layout/list1"/>
    <dgm:cxn modelId="{6B3560B5-536F-40AB-BEB9-409BB25D83B4}" type="presParOf" srcId="{18F6336F-7BCE-4053-8D12-1F0F9E31E0A4}" destId="{C207798F-6AAF-47DA-8408-AFF244554892}" srcOrd="0" destOrd="0" presId="urn:microsoft.com/office/officeart/2005/8/layout/list1"/>
    <dgm:cxn modelId="{6E0474FF-556C-4417-BC8E-8FDC74F0AC39}" type="presParOf" srcId="{C207798F-6AAF-47DA-8408-AFF244554892}" destId="{14CFD343-41C1-44D5-8CB8-B91671EC2DE1}" srcOrd="0" destOrd="0" presId="urn:microsoft.com/office/officeart/2005/8/layout/list1"/>
    <dgm:cxn modelId="{9E341F24-6854-476C-993D-32B3F2A915BD}" type="presOf" srcId="{10D5D77E-553E-4534-8610-E1A9FB67012B}" destId="{14CFD343-41C1-44D5-8CB8-B91671EC2DE1}" srcOrd="0" destOrd="0" presId="urn:microsoft.com/office/officeart/2005/8/layout/list1"/>
    <dgm:cxn modelId="{34D106AE-C9AB-4DE6-93C3-6D04690E7B76}" type="presParOf" srcId="{C207798F-6AAF-47DA-8408-AFF244554892}" destId="{6780692F-6144-4940-BC88-C5223D80EAED}" srcOrd="1" destOrd="0" presId="urn:microsoft.com/office/officeart/2005/8/layout/list1"/>
    <dgm:cxn modelId="{B457F695-BDA6-4378-A250-C28C10605B72}" type="presOf" srcId="{10D5D77E-553E-4534-8610-E1A9FB67012B}" destId="{6780692F-6144-4940-BC88-C5223D80EAED}" srcOrd="1" destOrd="0" presId="urn:microsoft.com/office/officeart/2005/8/layout/list1"/>
    <dgm:cxn modelId="{8C89750A-EAB3-4F9B-972D-9291C7296A02}" type="presParOf" srcId="{18F6336F-7BCE-4053-8D12-1F0F9E31E0A4}" destId="{4F2BCA67-44D7-441C-9DAE-CD920ABBF230}" srcOrd="1" destOrd="0" presId="urn:microsoft.com/office/officeart/2005/8/layout/list1"/>
    <dgm:cxn modelId="{053FA2DA-9A46-46AE-ADD7-A74ECB9342E3}" type="presParOf" srcId="{18F6336F-7BCE-4053-8D12-1F0F9E31E0A4}" destId="{380D6C35-0EB3-4DE9-9AEE-9EA535447E4E}" srcOrd="2" destOrd="0" presId="urn:microsoft.com/office/officeart/2005/8/layout/list1"/>
    <dgm:cxn modelId="{0B4C59AB-B755-4A31-BC13-27CE21F4504D}" type="presOf" srcId="{EF9F1205-2B7C-4B09-BA84-B735EDEE727E}" destId="{380D6C35-0EB3-4DE9-9AEE-9EA535447E4E}" srcOrd="0" destOrd="0" presId="urn:microsoft.com/office/officeart/2005/8/layout/list1"/>
    <dgm:cxn modelId="{C108478B-4D7E-487C-8565-1ACA23D09B5F}" type="presParOf" srcId="{18F6336F-7BCE-4053-8D12-1F0F9E31E0A4}" destId="{577CF475-A43A-4C51-9D49-04D79FF936BE}" srcOrd="3" destOrd="0" presId="urn:microsoft.com/office/officeart/2005/8/layout/list1"/>
    <dgm:cxn modelId="{D6EF8D45-9221-4B82-9BC2-F21776BCB993}" type="presParOf" srcId="{18F6336F-7BCE-4053-8D12-1F0F9E31E0A4}" destId="{1F964E2D-2633-4D24-9E8F-331FD4C081EE}" srcOrd="4" destOrd="0" presId="urn:microsoft.com/office/officeart/2005/8/layout/list1"/>
    <dgm:cxn modelId="{944B70D0-F2CA-4D25-AC9A-A257BFF04956}" type="presParOf" srcId="{1F964E2D-2633-4D24-9E8F-331FD4C081EE}" destId="{8670063A-C83C-4C1C-BDA8-CBFA7850170F}" srcOrd="0" destOrd="0" presId="urn:microsoft.com/office/officeart/2005/8/layout/list1"/>
    <dgm:cxn modelId="{173F52AF-AACB-4C9C-8EF7-D31038F25F53}" type="presOf" srcId="{617E2F3B-5A85-44E0-982A-5E6A7F810295}" destId="{8670063A-C83C-4C1C-BDA8-CBFA7850170F}" srcOrd="0" destOrd="0" presId="urn:microsoft.com/office/officeart/2005/8/layout/list1"/>
    <dgm:cxn modelId="{4FB1EB3E-BD32-4471-8569-337FB94434B7}" type="presParOf" srcId="{1F964E2D-2633-4D24-9E8F-331FD4C081EE}" destId="{843B4C81-91C5-4A99-81ED-78665012860A}" srcOrd="1" destOrd="0" presId="urn:microsoft.com/office/officeart/2005/8/layout/list1"/>
    <dgm:cxn modelId="{6D023F0D-EF27-46DB-BADF-C95B44B57C30}" type="presOf" srcId="{617E2F3B-5A85-44E0-982A-5E6A7F810295}" destId="{843B4C81-91C5-4A99-81ED-78665012860A}" srcOrd="1" destOrd="0" presId="urn:microsoft.com/office/officeart/2005/8/layout/list1"/>
    <dgm:cxn modelId="{432BBBC9-4F25-456D-88F8-12F3319F046C}" type="presParOf" srcId="{18F6336F-7BCE-4053-8D12-1F0F9E31E0A4}" destId="{E4058E38-BECE-4078-9414-BFE8217F91DB}" srcOrd="5" destOrd="0" presId="urn:microsoft.com/office/officeart/2005/8/layout/list1"/>
    <dgm:cxn modelId="{22FCBA5F-0184-4AEE-966A-0E35EBB871C4}" type="presParOf" srcId="{18F6336F-7BCE-4053-8D12-1F0F9E31E0A4}" destId="{60DE0B1A-82FC-4334-AB59-9F7AE40FEDDE}" srcOrd="6" destOrd="0" presId="urn:microsoft.com/office/officeart/2005/8/layout/list1"/>
    <dgm:cxn modelId="{302F0BF0-EF61-4258-B054-68487E6E585A}" type="presOf" srcId="{F51B1F1B-430D-4C93-B5D0-549A2F55C06C}" destId="{60DE0B1A-82FC-4334-AB59-9F7AE40FEDDE}" srcOrd="0" destOrd="0" presId="urn:microsoft.com/office/officeart/2005/8/layout/list1"/>
    <dgm:cxn modelId="{FCFB3248-CA17-42A9-ACD5-F7C2D895ECAC}" type="presParOf" srcId="{18F6336F-7BCE-4053-8D12-1F0F9E31E0A4}" destId="{6C6A0D68-F398-4803-96C6-AA6ECFC051B6}" srcOrd="7" destOrd="0" presId="urn:microsoft.com/office/officeart/2005/8/layout/list1"/>
    <dgm:cxn modelId="{742E1849-01E8-4945-B442-EC013D054180}" type="presParOf" srcId="{18F6336F-7BCE-4053-8D12-1F0F9E31E0A4}" destId="{0DC6B7B0-6303-4057-B266-54E4B01F53CC}" srcOrd="8" destOrd="0" presId="urn:microsoft.com/office/officeart/2005/8/layout/list1"/>
    <dgm:cxn modelId="{A1752DB7-9C4B-447D-AC78-DF3CAFDC41C3}" type="presParOf" srcId="{0DC6B7B0-6303-4057-B266-54E4B01F53CC}" destId="{5149450C-B593-4302-B9CB-5F8C39E2ACB7}" srcOrd="0" destOrd="0" presId="urn:microsoft.com/office/officeart/2005/8/layout/list1"/>
    <dgm:cxn modelId="{D2E7C5B8-0F8D-4673-AF0B-C333AC229F45}" type="presOf" srcId="{0FB44C27-8C45-4946-B619-930DEABDC5A6}" destId="{5149450C-B593-4302-B9CB-5F8C39E2ACB7}" srcOrd="0" destOrd="0" presId="urn:microsoft.com/office/officeart/2005/8/layout/list1"/>
    <dgm:cxn modelId="{56E6BD8D-A4F9-4803-8545-184FC98A0EDD}" type="presParOf" srcId="{0DC6B7B0-6303-4057-B266-54E4B01F53CC}" destId="{3317BDF5-3258-432C-8406-2A05883319E6}" srcOrd="1" destOrd="0" presId="urn:microsoft.com/office/officeart/2005/8/layout/list1"/>
    <dgm:cxn modelId="{0A361563-5BA4-4742-BC53-0050F8E12601}" type="presOf" srcId="{0FB44C27-8C45-4946-B619-930DEABDC5A6}" destId="{3317BDF5-3258-432C-8406-2A05883319E6}" srcOrd="1" destOrd="0" presId="urn:microsoft.com/office/officeart/2005/8/layout/list1"/>
    <dgm:cxn modelId="{4184D2E8-9FCB-4E36-8103-96265F3942B7}" type="presParOf" srcId="{18F6336F-7BCE-4053-8D12-1F0F9E31E0A4}" destId="{8EE2D49E-8FE1-4382-9C1C-917AF273DC4E}" srcOrd="9" destOrd="0" presId="urn:microsoft.com/office/officeart/2005/8/layout/list1"/>
    <dgm:cxn modelId="{7439868F-BD4C-47E1-B16B-B452F53D0234}" type="presParOf" srcId="{18F6336F-7BCE-4053-8D12-1F0F9E31E0A4}" destId="{3CB48B57-56B9-4E73-9821-9364303DEECD}" srcOrd="10" destOrd="0" presId="urn:microsoft.com/office/officeart/2005/8/layout/list1"/>
    <dgm:cxn modelId="{A1B0509F-7785-4B1D-B511-CC9A1D477997}" type="presOf" srcId="{DB4B8B24-D253-4025-9D7A-1250CFF4DC7F}" destId="{3CB48B57-56B9-4E73-9821-9364303DEECD}" srcOrd="0" destOrd="0" presId="urn:microsoft.com/office/officeart/2005/8/layout/list1"/>
    <dgm:cxn modelId="{881CE26B-3928-428B-BBE3-BEBBAB66D921}" type="presParOf" srcId="{18F6336F-7BCE-4053-8D12-1F0F9E31E0A4}" destId="{02281A1C-6767-4105-9845-5D1670075E15}" srcOrd="11" destOrd="0" presId="urn:microsoft.com/office/officeart/2005/8/layout/list1"/>
    <dgm:cxn modelId="{B5F89670-122D-4C02-B593-B4DA78A1540D}" type="presParOf" srcId="{18F6336F-7BCE-4053-8D12-1F0F9E31E0A4}" destId="{ED744178-0AA3-4215-8F3C-D1C7045ADD19}" srcOrd="12" destOrd="0" presId="urn:microsoft.com/office/officeart/2005/8/layout/list1"/>
    <dgm:cxn modelId="{580B466B-B2C0-473F-8A39-D990C4BB8A5B}" type="presParOf" srcId="{ED744178-0AA3-4215-8F3C-D1C7045ADD19}" destId="{D78F80A6-E101-4D69-9024-05A4B0E3D224}" srcOrd="0" destOrd="0" presId="urn:microsoft.com/office/officeart/2005/8/layout/list1"/>
    <dgm:cxn modelId="{35AA3ED8-0F91-4C30-9B76-9BC97E97754E}" type="presOf" srcId="{DB81F5B8-16FE-474B-8B88-AA74B4FB9853}" destId="{D78F80A6-E101-4D69-9024-05A4B0E3D224}" srcOrd="0" destOrd="0" presId="urn:microsoft.com/office/officeart/2005/8/layout/list1"/>
    <dgm:cxn modelId="{3E759729-A339-44D3-B4D6-CB4138A854EA}" type="presParOf" srcId="{ED744178-0AA3-4215-8F3C-D1C7045ADD19}" destId="{A07BB598-26D2-44E9-B7E8-529A52DEB8A5}" srcOrd="1" destOrd="0" presId="urn:microsoft.com/office/officeart/2005/8/layout/list1"/>
    <dgm:cxn modelId="{446A054B-454A-4769-B954-1AC3F8A7970A}" type="presOf" srcId="{DB81F5B8-16FE-474B-8B88-AA74B4FB9853}" destId="{A07BB598-26D2-44E9-B7E8-529A52DEB8A5}" srcOrd="1" destOrd="0" presId="urn:microsoft.com/office/officeart/2005/8/layout/list1"/>
    <dgm:cxn modelId="{967569C6-27DE-4A64-BF13-94FF1DEA9972}" type="presParOf" srcId="{18F6336F-7BCE-4053-8D12-1F0F9E31E0A4}" destId="{971ACE18-5E12-4C62-AA48-CAF470A34733}" srcOrd="13" destOrd="0" presId="urn:microsoft.com/office/officeart/2005/8/layout/list1"/>
    <dgm:cxn modelId="{C8B9C572-E61A-4A8F-B79F-224EA8EB3BBF}" type="presParOf" srcId="{18F6336F-7BCE-4053-8D12-1F0F9E31E0A4}" destId="{29313BC3-419E-474C-AF4A-FC1BC03E8B43}" srcOrd="14" destOrd="0" presId="urn:microsoft.com/office/officeart/2005/8/layout/list1"/>
    <dgm:cxn modelId="{783345AB-E878-4F3E-860B-6BD6E42E2D89}" type="presOf" srcId="{48744035-F9AE-41EA-812B-1A31C83FA82F}" destId="{29313BC3-419E-474C-AF4A-FC1BC03E8B43}" srcOrd="0" destOrd="0" presId="urn:microsoft.com/office/officeart/2005/8/layout/list1"/>
    <dgm:cxn modelId="{585C5BBE-474C-4DBB-9534-F58B6F08E4EB}" type="presParOf" srcId="{18F6336F-7BCE-4053-8D12-1F0F9E31E0A4}" destId="{729E3B0D-BC1F-430F-A6F6-556D123DDDC9}" srcOrd="15" destOrd="0" presId="urn:microsoft.com/office/officeart/2005/8/layout/list1"/>
    <dgm:cxn modelId="{5F28CE75-F390-4B9D-8609-DE854FEA4F0D}" type="presParOf" srcId="{18F6336F-7BCE-4053-8D12-1F0F9E31E0A4}" destId="{0582B4F1-40CA-48DB-80E2-322CEE44BE71}" srcOrd="16" destOrd="0" presId="urn:microsoft.com/office/officeart/2005/8/layout/list1"/>
    <dgm:cxn modelId="{D096B43D-3BD0-457B-914C-D2E78CACAB41}" type="presParOf" srcId="{0582B4F1-40CA-48DB-80E2-322CEE44BE71}" destId="{95E9A9D9-8768-405B-931B-7D24237CEA11}" srcOrd="0" destOrd="0" presId="urn:microsoft.com/office/officeart/2005/8/layout/list1"/>
    <dgm:cxn modelId="{71C945AD-BE81-468C-B8BB-6BAC42B68F44}" type="presOf" srcId="{523BADAC-B332-43C3-BB0D-02A427A4DEFC}" destId="{95E9A9D9-8768-405B-931B-7D24237CEA11}" srcOrd="0" destOrd="0" presId="urn:microsoft.com/office/officeart/2005/8/layout/list1"/>
    <dgm:cxn modelId="{B7C97087-7878-4C46-915A-7A4A440380D8}" type="presParOf" srcId="{0582B4F1-40CA-48DB-80E2-322CEE44BE71}" destId="{DA7A3EF9-CB5B-47EB-A111-A0F4E28DEA62}" srcOrd="1" destOrd="0" presId="urn:microsoft.com/office/officeart/2005/8/layout/list1"/>
    <dgm:cxn modelId="{3C6936E1-B03F-414A-BDA3-B2B2A0C70B04}" type="presOf" srcId="{523BADAC-B332-43C3-BB0D-02A427A4DEFC}" destId="{DA7A3EF9-CB5B-47EB-A111-A0F4E28DEA62}" srcOrd="1" destOrd="0" presId="urn:microsoft.com/office/officeart/2005/8/layout/list1"/>
    <dgm:cxn modelId="{210495C7-38BA-4CF8-888A-6D10580B3845}" type="presParOf" srcId="{18F6336F-7BCE-4053-8D12-1F0F9E31E0A4}" destId="{5D300F10-361E-4117-A933-5751EF03FA60}" srcOrd="17" destOrd="0" presId="urn:microsoft.com/office/officeart/2005/8/layout/list1"/>
    <dgm:cxn modelId="{F3167EE8-EE7D-4BFF-9788-952CFC622EE1}" type="presParOf" srcId="{18F6336F-7BCE-4053-8D12-1F0F9E31E0A4}" destId="{6FA8E29D-B607-4136-BE57-C911DC7D1E2E}" srcOrd="18" destOrd="0" presId="urn:microsoft.com/office/officeart/2005/8/layout/list1"/>
    <dgm:cxn modelId="{DD4930CC-DC9C-4690-B18B-46226D9A38A9}" type="presOf" srcId="{38A9E041-478D-4E22-8588-3F8D5E009553}" destId="{6FA8E29D-B607-4136-BE57-C911DC7D1E2E}" srcOrd="0" destOrd="0" presId="urn:microsoft.com/office/officeart/2005/8/layout/list1"/>
    <dgm:cxn modelId="{DBB6AB37-CF1A-4BB4-A175-A81C0E68A851}" type="presParOf" srcId="{18F6336F-7BCE-4053-8D12-1F0F9E31E0A4}" destId="{C3F902AE-A30A-4D60-9BB9-F7A41D345D77}" srcOrd="19" destOrd="0" presId="urn:microsoft.com/office/officeart/2005/8/layout/list1"/>
    <dgm:cxn modelId="{EFEA831F-EFB2-46FB-AA39-564D1F79230F}" type="presParOf" srcId="{18F6336F-7BCE-4053-8D12-1F0F9E31E0A4}" destId="{EB6CC6C4-5104-46D9-8350-AF132E92FF98}" srcOrd="20" destOrd="0" presId="urn:microsoft.com/office/officeart/2005/8/layout/list1"/>
    <dgm:cxn modelId="{185F921B-8D11-41E4-AD49-B9AEA8D12740}" type="presParOf" srcId="{EB6CC6C4-5104-46D9-8350-AF132E92FF98}" destId="{A44F3274-8AF4-4DE6-BD1F-4F6601F7F69B}" srcOrd="0" destOrd="0" presId="urn:microsoft.com/office/officeart/2005/8/layout/list1"/>
    <dgm:cxn modelId="{74521208-2DE2-41A3-9282-846F6C976AA6}" type="presOf" srcId="{E75BA8DE-AAD6-45B5-AB29-299B0B1B2292}" destId="{A44F3274-8AF4-4DE6-BD1F-4F6601F7F69B}" srcOrd="0" destOrd="0" presId="urn:microsoft.com/office/officeart/2005/8/layout/list1"/>
    <dgm:cxn modelId="{B3A07380-65E4-4C47-9359-8D1D3ABD9F3A}" type="presParOf" srcId="{EB6CC6C4-5104-46D9-8350-AF132E92FF98}" destId="{B3658B12-B8B9-4873-8247-7DF23FBE38A4}" srcOrd="1" destOrd="0" presId="urn:microsoft.com/office/officeart/2005/8/layout/list1"/>
    <dgm:cxn modelId="{7D6AF1E7-232D-49B2-887F-28972738B231}" type="presOf" srcId="{E75BA8DE-AAD6-45B5-AB29-299B0B1B2292}" destId="{B3658B12-B8B9-4873-8247-7DF23FBE38A4}" srcOrd="1" destOrd="0" presId="urn:microsoft.com/office/officeart/2005/8/layout/list1"/>
    <dgm:cxn modelId="{882674C6-374C-4F59-A759-BA83DB316E7E}" type="presParOf" srcId="{18F6336F-7BCE-4053-8D12-1F0F9E31E0A4}" destId="{B50EE207-9E62-4BEC-A9A3-2C3FB49191C2}" srcOrd="21" destOrd="0" presId="urn:microsoft.com/office/officeart/2005/8/layout/list1"/>
    <dgm:cxn modelId="{AEC9E584-6FFA-47B2-B560-20E5071203E3}" type="presParOf" srcId="{18F6336F-7BCE-4053-8D12-1F0F9E31E0A4}" destId="{83BD41D9-D555-4B6E-AF88-6135876BAD11}" srcOrd="22" destOrd="0" presId="urn:microsoft.com/office/officeart/2005/8/layout/list1"/>
    <dgm:cxn modelId="{C22B2A9F-EE3D-4C31-B20D-95C678D5E102}" type="presOf" srcId="{DBBFB24E-E301-4AD8-BE6C-325D17588F5C}" destId="{83BD41D9-D555-4B6E-AF88-6135876BAD11}" srcOrd="0" destOrd="0" presId="urn:microsoft.com/office/officeart/2005/8/layout/list1"/>
    <dgm:cxn modelId="{D54FA4F3-DD25-4E38-9FA5-970572CAF119}" type="presParOf" srcId="{18F6336F-7BCE-4053-8D12-1F0F9E31E0A4}" destId="{BDEE9EB9-575F-4ADE-AFEE-32550ED0D2D1}" srcOrd="23" destOrd="0" presId="urn:microsoft.com/office/officeart/2005/8/layout/list1"/>
    <dgm:cxn modelId="{9FAFA571-AEE7-4657-A932-B91C484493A6}" type="presParOf" srcId="{18F6336F-7BCE-4053-8D12-1F0F9E31E0A4}" destId="{6A0A5B1E-6A4B-4BF5-A009-69A903B0F6E0}" srcOrd="24" destOrd="0" presId="urn:microsoft.com/office/officeart/2005/8/layout/list1"/>
    <dgm:cxn modelId="{46BD4965-83AD-4C85-B98D-2D5C63CE9844}" type="presParOf" srcId="{6A0A5B1E-6A4B-4BF5-A009-69A903B0F6E0}" destId="{AF7F76F5-DDD4-4E65-A694-1529C537D4C2}" srcOrd="0" destOrd="0" presId="urn:microsoft.com/office/officeart/2005/8/layout/list1"/>
    <dgm:cxn modelId="{D59A9DCD-0C1A-4EC7-8057-F1A87281E5C6}" type="presOf" srcId="{5BDA8C71-296F-4979-8121-1077BB08BA06}" destId="{AF7F76F5-DDD4-4E65-A694-1529C537D4C2}" srcOrd="0" destOrd="0" presId="urn:microsoft.com/office/officeart/2005/8/layout/list1"/>
    <dgm:cxn modelId="{FB9FF8C0-28FC-4875-90FB-F50F14C82BF8}" type="presParOf" srcId="{6A0A5B1E-6A4B-4BF5-A009-69A903B0F6E0}" destId="{D88BECAA-86B9-4794-8777-478AD6F4036C}" srcOrd="1" destOrd="0" presId="urn:microsoft.com/office/officeart/2005/8/layout/list1"/>
    <dgm:cxn modelId="{FEB2D2E7-C176-4821-AC1D-AB08DCF28976}" type="presOf" srcId="{5BDA8C71-296F-4979-8121-1077BB08BA06}" destId="{D88BECAA-86B9-4794-8777-478AD6F4036C}" srcOrd="1" destOrd="0" presId="urn:microsoft.com/office/officeart/2005/8/layout/list1"/>
    <dgm:cxn modelId="{E6901490-F7CE-4A84-BCC8-85144F966571}" type="presParOf" srcId="{18F6336F-7BCE-4053-8D12-1F0F9E31E0A4}" destId="{EF78DC30-A834-4560-8F41-19E23B1586EA}" srcOrd="25" destOrd="0" presId="urn:microsoft.com/office/officeart/2005/8/layout/list1"/>
    <dgm:cxn modelId="{E6D84AA0-D04A-4643-9987-3FDF53999DC1}" type="presParOf" srcId="{18F6336F-7BCE-4053-8D12-1F0F9E31E0A4}" destId="{452A13A7-DF69-43D0-9AC0-5E60240B50E5}" srcOrd="26" destOrd="0" presId="urn:microsoft.com/office/officeart/2005/8/layout/list1"/>
    <dgm:cxn modelId="{6333195A-CD83-4D7D-9BA3-45294DF42719}" type="presOf" srcId="{3C2077DF-600C-48D3-A751-60DB855AEDA7}" destId="{452A13A7-DF69-43D0-9AC0-5E60240B50E5}" srcOrd="0" destOrd="0" presId="urn:microsoft.com/office/officeart/2005/8/layout/list1"/>
    <dgm:cxn modelId="{31601261-00F1-49C3-B86A-FF80E7CFF988}" type="presParOf" srcId="{18F6336F-7BCE-4053-8D12-1F0F9E31E0A4}" destId="{56CEEF1E-9572-4776-87CE-DC5FC7B65FFB}" srcOrd="27" destOrd="0" presId="urn:microsoft.com/office/officeart/2005/8/layout/list1"/>
    <dgm:cxn modelId="{560D35A2-6EB2-44EB-8912-4EE2EEFC0F3B}" type="presParOf" srcId="{18F6336F-7BCE-4053-8D12-1F0F9E31E0A4}" destId="{A692F03C-AE0F-460F-8714-B7FD390BAE94}" srcOrd="28" destOrd="0" presId="urn:microsoft.com/office/officeart/2005/8/layout/list1"/>
    <dgm:cxn modelId="{C0F39992-6584-4D02-9917-B5FFC46CA0F7}" type="presParOf" srcId="{A692F03C-AE0F-460F-8714-B7FD390BAE94}" destId="{4F4E1487-B7A9-4E26-9C59-F38BBE374A19}" srcOrd="0" destOrd="0" presId="urn:microsoft.com/office/officeart/2005/8/layout/list1"/>
    <dgm:cxn modelId="{747063DE-9D2D-4EF8-ABF7-34CE9A0C97F0}" type="presOf" srcId="{DEC28E6B-0E2D-4D7A-912D-2F1089413019}" destId="{4F4E1487-B7A9-4E26-9C59-F38BBE374A19}" srcOrd="0" destOrd="0" presId="urn:microsoft.com/office/officeart/2005/8/layout/list1"/>
    <dgm:cxn modelId="{492EDAA7-18C8-49DB-A3D9-32AB505855CF}" type="presParOf" srcId="{A692F03C-AE0F-460F-8714-B7FD390BAE94}" destId="{370407C8-1391-4FD9-9557-87AF60D5AB26}" srcOrd="1" destOrd="0" presId="urn:microsoft.com/office/officeart/2005/8/layout/list1"/>
    <dgm:cxn modelId="{C1E947E9-E3FD-42CA-8AC1-7781F92ED6D2}" type="presOf" srcId="{DEC28E6B-0E2D-4D7A-912D-2F1089413019}" destId="{370407C8-1391-4FD9-9557-87AF60D5AB26}" srcOrd="1" destOrd="0" presId="urn:microsoft.com/office/officeart/2005/8/layout/list1"/>
    <dgm:cxn modelId="{5EE65E73-2F35-4A19-9E2E-8E1899659DC3}" type="presParOf" srcId="{18F6336F-7BCE-4053-8D12-1F0F9E31E0A4}" destId="{1C086DBF-AF46-41EA-B395-685DBF494A3E}" srcOrd="29" destOrd="0" presId="urn:microsoft.com/office/officeart/2005/8/layout/list1"/>
    <dgm:cxn modelId="{BA6DF8AA-AC75-4490-90C1-6FB577CD7F16}" type="presParOf" srcId="{18F6336F-7BCE-4053-8D12-1F0F9E31E0A4}" destId="{13A97048-02AB-40B2-9225-60A06691AEAA}" srcOrd="30" destOrd="0" presId="urn:microsoft.com/office/officeart/2005/8/layout/list1"/>
    <dgm:cxn modelId="{8B7FC50F-D215-48E9-93A8-6FF6366ABAC6}" type="presOf" srcId="{20B3D191-3E55-4C08-AB56-9A609A6FE0DE}" destId="{13A97048-02AB-40B2-9225-60A06691AEAA}" srcOrd="0" destOrd="0" presId="urn:microsoft.com/office/officeart/2005/8/layout/list1"/>
    <dgm:cxn modelId="{413E7686-866B-4617-B837-36805E4B7B1D}" type="presParOf" srcId="{18F6336F-7BCE-4053-8D12-1F0F9E31E0A4}" destId="{42F8B485-E867-4062-B1C3-D24B97E4025F}" srcOrd="31" destOrd="0" presId="urn:microsoft.com/office/officeart/2005/8/layout/list1"/>
    <dgm:cxn modelId="{52D80352-F204-4907-AB04-992C35231ABD}" type="presParOf" srcId="{18F6336F-7BCE-4053-8D12-1F0F9E31E0A4}" destId="{A3A45BB9-0865-4485-872A-68B86CE4DB76}" srcOrd="32" destOrd="0" presId="urn:microsoft.com/office/officeart/2005/8/layout/list1"/>
    <dgm:cxn modelId="{DA0AD796-860D-45D1-8F74-14D139B7166B}" type="presParOf" srcId="{A3A45BB9-0865-4485-872A-68B86CE4DB76}" destId="{AAE17E7C-505B-44A5-8824-D02D5DE84084}" srcOrd="0" destOrd="0" presId="urn:microsoft.com/office/officeart/2005/8/layout/list1"/>
    <dgm:cxn modelId="{A2992CD0-F0B3-4DE9-8F4C-6AE5A7796CFF}" type="presOf" srcId="{C9E898A3-3EED-4605-AC0E-699A9E239A50}" destId="{AAE17E7C-505B-44A5-8824-D02D5DE84084}" srcOrd="0" destOrd="0" presId="urn:microsoft.com/office/officeart/2005/8/layout/list1"/>
    <dgm:cxn modelId="{824D6B38-AE4E-4B90-947A-00FDE0C7D629}" type="presParOf" srcId="{A3A45BB9-0865-4485-872A-68B86CE4DB76}" destId="{36C8C100-348D-40A0-8BE6-FF674F0AF2DE}" srcOrd="1" destOrd="0" presId="urn:microsoft.com/office/officeart/2005/8/layout/list1"/>
    <dgm:cxn modelId="{ADA92F22-7738-4653-B075-8A4C95637887}" type="presOf" srcId="{C9E898A3-3EED-4605-AC0E-699A9E239A50}" destId="{36C8C100-348D-40A0-8BE6-FF674F0AF2DE}" srcOrd="1" destOrd="0" presId="urn:microsoft.com/office/officeart/2005/8/layout/list1"/>
    <dgm:cxn modelId="{FB93C7D5-D658-4428-A11D-9605614EECD6}" type="presParOf" srcId="{18F6336F-7BCE-4053-8D12-1F0F9E31E0A4}" destId="{718FB6AA-B41E-4FC4-988A-061BD71045EE}" srcOrd="33" destOrd="0" presId="urn:microsoft.com/office/officeart/2005/8/layout/list1"/>
    <dgm:cxn modelId="{F2D27462-ACE7-4B1B-9221-90C07AF79FAD}" type="presParOf" srcId="{18F6336F-7BCE-4053-8D12-1F0F9E31E0A4}" destId="{0409EF26-FEF3-4405-B7D2-953BB1BA5E9C}" srcOrd="34" destOrd="0" presId="urn:microsoft.com/office/officeart/2005/8/layout/list1"/>
    <dgm:cxn modelId="{9B29110D-CCC7-4C69-8F9E-1556D4AEEB13}" type="presOf" srcId="{72CDB0F0-8D1A-4BC8-A84A-F954B51C6B80}" destId="{0409EF26-FEF3-4405-B7D2-953BB1BA5E9C}" srcOrd="0" destOrd="0" presId="urn:microsoft.com/office/officeart/2005/8/layout/list1"/>
    <dgm:cxn modelId="{385FEF6D-8559-4ABB-B8C6-8CD20A97762F}" type="presParOf" srcId="{18F6336F-7BCE-4053-8D12-1F0F9E31E0A4}" destId="{FC71C343-FC4E-499F-9D7E-4E1D903DEE21}" srcOrd="35" destOrd="0" presId="urn:microsoft.com/office/officeart/2005/8/layout/list1"/>
    <dgm:cxn modelId="{8666A440-F2DF-4C95-B169-F3E1EB89A33A}" type="presParOf" srcId="{18F6336F-7BCE-4053-8D12-1F0F9E31E0A4}" destId="{9D116D14-A54E-4AC2-A519-24B189E93EA3}" srcOrd="36" destOrd="0" presId="urn:microsoft.com/office/officeart/2005/8/layout/list1"/>
    <dgm:cxn modelId="{C6CD0B01-66B9-4A54-81D3-C5085561BF71}" type="presParOf" srcId="{9D116D14-A54E-4AC2-A519-24B189E93EA3}" destId="{5A79498A-4800-4446-947D-6C938897A244}" srcOrd="0" destOrd="0" presId="urn:microsoft.com/office/officeart/2005/8/layout/list1"/>
    <dgm:cxn modelId="{CA608FD7-E9F8-465A-91C1-90F3D56606B9}" type="presOf" srcId="{74EA246E-98AA-4F54-95D5-D578D47FCD13}" destId="{5A79498A-4800-4446-947D-6C938897A244}" srcOrd="0" destOrd="0" presId="urn:microsoft.com/office/officeart/2005/8/layout/list1"/>
    <dgm:cxn modelId="{10270D08-90BB-45C2-B48C-764DDCFC4DA2}" type="presParOf" srcId="{9D116D14-A54E-4AC2-A519-24B189E93EA3}" destId="{ED636ECD-F43A-4026-8106-4B98E55266F9}" srcOrd="1" destOrd="0" presId="urn:microsoft.com/office/officeart/2005/8/layout/list1"/>
    <dgm:cxn modelId="{4A5D9408-1251-48F8-AB1F-BE435C6DA83A}" type="presOf" srcId="{74EA246E-98AA-4F54-95D5-D578D47FCD13}" destId="{ED636ECD-F43A-4026-8106-4B98E55266F9}" srcOrd="1" destOrd="0" presId="urn:microsoft.com/office/officeart/2005/8/layout/list1"/>
    <dgm:cxn modelId="{76021FD6-B1DD-49EE-B5DB-515BDE270225}" type="presParOf" srcId="{18F6336F-7BCE-4053-8D12-1F0F9E31E0A4}" destId="{C2BBF99A-6899-4413-9D88-C1A9B7878543}" srcOrd="37" destOrd="0" presId="urn:microsoft.com/office/officeart/2005/8/layout/list1"/>
    <dgm:cxn modelId="{F508B398-A9CB-4CAB-B3CC-04FD77F4E12B}" type="presParOf" srcId="{18F6336F-7BCE-4053-8D12-1F0F9E31E0A4}" destId="{DEB3A97E-4F32-417D-8130-EB354B8360B1}" srcOrd="38" destOrd="0" presId="urn:microsoft.com/office/officeart/2005/8/layout/list1"/>
    <dgm:cxn modelId="{5ECA31BE-7F26-4D58-A92A-FF1C1B03BBEC}" type="presOf" srcId="{EA5B0946-F626-4646-AEAE-31C4CF2385A0}" destId="{DEB3A97E-4F32-417D-8130-EB354B8360B1}" srcOrd="0" destOrd="0" presId="urn:microsoft.com/office/officeart/2005/8/layout/list1"/>
    <dgm:cxn modelId="{5E8081DD-6FB1-440E-8E06-702031E950A5}" type="presParOf" srcId="{18F6336F-7BCE-4053-8D12-1F0F9E31E0A4}" destId="{88C97614-C003-4F8D-AFEF-C26EE9E3AC77}" srcOrd="39" destOrd="0" presId="urn:microsoft.com/office/officeart/2005/8/layout/list1"/>
    <dgm:cxn modelId="{AEEB5CAD-35F4-4DF2-91C3-AE4614A52DFF}" type="presParOf" srcId="{18F6336F-7BCE-4053-8D12-1F0F9E31E0A4}" destId="{EFC00DB2-69D6-4F29-8D91-D1FEF7663E77}" srcOrd="40" destOrd="0" presId="urn:microsoft.com/office/officeart/2005/8/layout/list1"/>
    <dgm:cxn modelId="{2A66DFFC-255A-4D0E-AFA8-6830B2A55807}" type="presParOf" srcId="{EFC00DB2-69D6-4F29-8D91-D1FEF7663E77}" destId="{25527203-C498-45C3-A734-379AE2A3595A}" srcOrd="0" destOrd="0" presId="urn:microsoft.com/office/officeart/2005/8/layout/list1"/>
    <dgm:cxn modelId="{601619F7-0BCF-4AF6-BFB1-487753264CBC}" type="presOf" srcId="{A8541ABC-4FD1-4B37-8C0B-2440C7186539}" destId="{25527203-C498-45C3-A734-379AE2A3595A}" srcOrd="0" destOrd="0" presId="urn:microsoft.com/office/officeart/2005/8/layout/list1"/>
    <dgm:cxn modelId="{A4F5174C-E5FD-46AF-918E-B61E0253E20E}" type="presParOf" srcId="{EFC00DB2-69D6-4F29-8D91-D1FEF7663E77}" destId="{B7823A1F-B734-422B-8ABE-ADBA2AB692FA}" srcOrd="1" destOrd="0" presId="urn:microsoft.com/office/officeart/2005/8/layout/list1"/>
    <dgm:cxn modelId="{61F8AC69-FA11-438B-95E9-2313EC77750D}" type="presOf" srcId="{A8541ABC-4FD1-4B37-8C0B-2440C7186539}" destId="{B7823A1F-B734-422B-8ABE-ADBA2AB692FA}" srcOrd="1" destOrd="0" presId="urn:microsoft.com/office/officeart/2005/8/layout/list1"/>
    <dgm:cxn modelId="{16997C4B-24D6-43B9-9D3A-4A8C561AB97C}" type="presParOf" srcId="{18F6336F-7BCE-4053-8D12-1F0F9E31E0A4}" destId="{ABFC5EF7-0BCE-4CB7-9522-2ACEE3B5F501}" srcOrd="41" destOrd="0" presId="urn:microsoft.com/office/officeart/2005/8/layout/list1"/>
    <dgm:cxn modelId="{08AA5715-A576-4E59-B5EC-9795E055C746}" type="presParOf" srcId="{18F6336F-7BCE-4053-8D12-1F0F9E31E0A4}" destId="{9B03B26D-F009-4086-BD31-2AEAFD444E62}" srcOrd="42" destOrd="0" presId="urn:microsoft.com/office/officeart/2005/8/layout/list1"/>
    <dgm:cxn modelId="{1A4BBA05-0C25-4A55-92A9-8E83545246E9}" type="presOf" srcId="{6A870066-74B4-45E9-990B-C4D459B12DD6}" destId="{9B03B26D-F009-4086-BD31-2AEAFD444E62}" srcOrd="0" destOrd="0" presId="urn:microsoft.com/office/officeart/2005/8/layout/list1"/>
    <dgm:cxn modelId="{C5D25F1D-8B9D-4841-87D0-1D4D9C6D56ED}" type="presParOf" srcId="{18F6336F-7BCE-4053-8D12-1F0F9E31E0A4}" destId="{354C408F-BB2D-4272-B340-69DA17F3BD99}" srcOrd="43" destOrd="0" presId="urn:microsoft.com/office/officeart/2005/8/layout/list1"/>
    <dgm:cxn modelId="{AC4355A0-4B95-4B2F-9BAC-1318067BF27C}" type="presParOf" srcId="{18F6336F-7BCE-4053-8D12-1F0F9E31E0A4}" destId="{75283A0E-F389-4681-85E0-D2B0A38083B3}" srcOrd="44" destOrd="0" presId="urn:microsoft.com/office/officeart/2005/8/layout/list1"/>
    <dgm:cxn modelId="{C93D5663-1FE3-409C-AB2A-6EB866038202}" type="presParOf" srcId="{75283A0E-F389-4681-85E0-D2B0A38083B3}" destId="{27FF6C95-181E-46A0-97B6-A26BC1DF1150}" srcOrd="0" destOrd="0" presId="urn:microsoft.com/office/officeart/2005/8/layout/list1"/>
    <dgm:cxn modelId="{513183B5-F45A-474D-90F7-20F497FEE42E}" type="presOf" srcId="{C8E6DC84-12C4-4733-8DEE-7DD5AAF0F89F}" destId="{27FF6C95-181E-46A0-97B6-A26BC1DF1150}" srcOrd="0" destOrd="0" presId="urn:microsoft.com/office/officeart/2005/8/layout/list1"/>
    <dgm:cxn modelId="{21AE4E17-2B33-490F-9ECE-2DD136FAA3D8}" type="presParOf" srcId="{75283A0E-F389-4681-85E0-D2B0A38083B3}" destId="{84B4A16B-1444-46EA-84E4-781F5353EC04}" srcOrd="1" destOrd="0" presId="urn:microsoft.com/office/officeart/2005/8/layout/list1"/>
    <dgm:cxn modelId="{BF9EF3D4-6F2B-436A-9ADD-793EA0DA09D2}" type="presOf" srcId="{C8E6DC84-12C4-4733-8DEE-7DD5AAF0F89F}" destId="{84B4A16B-1444-46EA-84E4-781F5353EC04}" srcOrd="1" destOrd="0" presId="urn:microsoft.com/office/officeart/2005/8/layout/list1"/>
    <dgm:cxn modelId="{987E0966-64DA-4690-8C62-1CE632B1BF6A}" type="presParOf" srcId="{18F6336F-7BCE-4053-8D12-1F0F9E31E0A4}" destId="{207CC047-4632-4C92-9BEA-BF33C5073C3D}" srcOrd="45" destOrd="0" presId="urn:microsoft.com/office/officeart/2005/8/layout/list1"/>
    <dgm:cxn modelId="{638FC135-99B8-4860-AD5D-5B18731CB802}" type="presParOf" srcId="{18F6336F-7BCE-4053-8D12-1F0F9E31E0A4}" destId="{232357A8-4C16-4EAC-A6F3-B579D2BA91E8}" srcOrd="46" destOrd="0" presId="urn:microsoft.com/office/officeart/2005/8/layout/list1"/>
    <dgm:cxn modelId="{D0511F63-8A97-40AC-B806-F4A7D09E4649}" type="presOf" srcId="{83B5AC45-5608-46A8-944E-E801BAEC90D9}" destId="{232357A8-4C16-4EAC-A6F3-B579D2BA91E8}" srcOrd="0" destOrd="0" presId="urn:microsoft.com/office/officeart/2005/8/layout/list1"/>
    <dgm:cxn modelId="{01B4715A-4390-4CDE-8575-D27741BC5F14}" type="presParOf" srcId="{18F6336F-7BCE-4053-8D12-1F0F9E31E0A4}" destId="{D4F347AA-8F4A-4EDE-A8F2-E6E3CE5BE0CD}" srcOrd="47" destOrd="0" presId="urn:microsoft.com/office/officeart/2005/8/layout/list1"/>
    <dgm:cxn modelId="{6956AA33-AD7C-44D1-9317-866774EA1973}" type="presParOf" srcId="{18F6336F-7BCE-4053-8D12-1F0F9E31E0A4}" destId="{54F7A63F-FDAC-4816-86AB-0824B6E743C5}" srcOrd="48" destOrd="0" presId="urn:microsoft.com/office/officeart/2005/8/layout/list1"/>
    <dgm:cxn modelId="{C478F6CB-39E7-46BB-B1D5-D2A8591E597E}" type="presParOf" srcId="{54F7A63F-FDAC-4816-86AB-0824B6E743C5}" destId="{525DADCF-CDE5-4EE8-AE46-3F8D08D21E52}" srcOrd="0" destOrd="0" presId="urn:microsoft.com/office/officeart/2005/8/layout/list1"/>
    <dgm:cxn modelId="{0892EE28-CE1F-4F39-94DE-484F7F9D2B49}" type="presOf" srcId="{9B997B34-221D-4496-A1C8-A439AE736903}" destId="{525DADCF-CDE5-4EE8-AE46-3F8D08D21E52}" srcOrd="0" destOrd="0" presId="urn:microsoft.com/office/officeart/2005/8/layout/list1"/>
    <dgm:cxn modelId="{C55F7C95-94E5-4BF6-804C-F13E2CC5D655}" type="presParOf" srcId="{54F7A63F-FDAC-4816-86AB-0824B6E743C5}" destId="{C4BD8598-E35E-49CB-9751-094BA715F9D4}" srcOrd="1" destOrd="0" presId="urn:microsoft.com/office/officeart/2005/8/layout/list1"/>
    <dgm:cxn modelId="{DB51CBFB-6868-456D-8C98-9ABC4ACE8B0D}" type="presOf" srcId="{9B997B34-221D-4496-A1C8-A439AE736903}" destId="{C4BD8598-E35E-49CB-9751-094BA715F9D4}" srcOrd="1" destOrd="0" presId="urn:microsoft.com/office/officeart/2005/8/layout/list1"/>
    <dgm:cxn modelId="{FB5913EF-42AA-4867-9367-C6A3D75C17F8}" type="presParOf" srcId="{18F6336F-7BCE-4053-8D12-1F0F9E31E0A4}" destId="{0E0128C2-28BC-41E9-85C6-B878FD8660D1}" srcOrd="49" destOrd="0" presId="urn:microsoft.com/office/officeart/2005/8/layout/list1"/>
    <dgm:cxn modelId="{863BE5DB-A40C-4221-956A-EDB9745ADD56}" type="presParOf" srcId="{18F6336F-7BCE-4053-8D12-1F0F9E31E0A4}" destId="{80C0C129-3E79-493B-87D5-018B38203BAE}" srcOrd="50" destOrd="0" presId="urn:microsoft.com/office/officeart/2005/8/layout/list1"/>
    <dgm:cxn modelId="{01096F6A-3C22-43B1-A0AE-34E92E59FEAD}" type="presOf" srcId="{848A4253-6D56-45DF-B4FF-CD09F5A2E1FB}" destId="{80C0C129-3E79-493B-87D5-018B38203BAE}" srcOrd="0" destOrd="0" presId="urn:microsoft.com/office/officeart/2005/8/layout/list1"/>
    <dgm:cxn modelId="{C0C02892-8E5A-42EC-8E78-A360BAE5975A}" type="presParOf" srcId="{18F6336F-7BCE-4053-8D12-1F0F9E31E0A4}" destId="{817F92ED-A834-417B-9945-6995537BC29D}" srcOrd="51" destOrd="0" presId="urn:microsoft.com/office/officeart/2005/8/layout/list1"/>
    <dgm:cxn modelId="{28564EAF-1F3D-4255-BC23-4D532E5CE0EA}" type="presParOf" srcId="{18F6336F-7BCE-4053-8D12-1F0F9E31E0A4}" destId="{2F1CAE23-14ED-42E2-8112-AA7A9505354B}" srcOrd="52" destOrd="0" presId="urn:microsoft.com/office/officeart/2005/8/layout/list1"/>
    <dgm:cxn modelId="{99D9CCAF-5B2F-4BE0-91E9-A4129950FCF0}" type="presParOf" srcId="{2F1CAE23-14ED-42E2-8112-AA7A9505354B}" destId="{590897A8-4AD6-4C9E-B83B-97CA3188EE23}" srcOrd="0" destOrd="0" presId="urn:microsoft.com/office/officeart/2005/8/layout/list1"/>
    <dgm:cxn modelId="{6244BD36-797E-4C23-9D78-7F6447D1645A}" type="presOf" srcId="{A4672CAE-D0E2-488D-89C8-C0E8F96F0EF3}" destId="{590897A8-4AD6-4C9E-B83B-97CA3188EE23}" srcOrd="0" destOrd="0" presId="urn:microsoft.com/office/officeart/2005/8/layout/list1"/>
    <dgm:cxn modelId="{B3E042FA-7248-46AA-9655-EA96966357B8}" type="presParOf" srcId="{2F1CAE23-14ED-42E2-8112-AA7A9505354B}" destId="{D6835FFC-553C-489F-B730-2382417A3A59}" srcOrd="1" destOrd="0" presId="urn:microsoft.com/office/officeart/2005/8/layout/list1"/>
    <dgm:cxn modelId="{0AF37964-360F-463D-93D4-B79BD8C1CA0E}" type="presOf" srcId="{A4672CAE-D0E2-488D-89C8-C0E8F96F0EF3}" destId="{D6835FFC-553C-489F-B730-2382417A3A59}" srcOrd="1" destOrd="0" presId="urn:microsoft.com/office/officeart/2005/8/layout/list1"/>
    <dgm:cxn modelId="{82D20CE7-B8BC-4ADC-958E-B3F2F2FD91EB}" type="presParOf" srcId="{18F6336F-7BCE-4053-8D12-1F0F9E31E0A4}" destId="{A2299556-2B67-4311-AC15-DA00EA4118F2}" srcOrd="53" destOrd="0" presId="urn:microsoft.com/office/officeart/2005/8/layout/list1"/>
    <dgm:cxn modelId="{FC51B6D2-257F-42F2-8011-A85D4D9AB5A9}" type="presParOf" srcId="{18F6336F-7BCE-4053-8D12-1F0F9E31E0A4}" destId="{4AD75E93-CFCF-4FB1-AD20-52BA80041ECB}" srcOrd="54" destOrd="0" presId="urn:microsoft.com/office/officeart/2005/8/layout/list1"/>
    <dgm:cxn modelId="{6640FFD0-27A7-48CA-BA1C-08BF90CA9561}" type="presOf" srcId="{17527FEC-70F7-4888-A1DB-53EF1720928F}" destId="{4AD75E93-CFCF-4FB1-AD20-52BA80041ECB}" srcOrd="0" destOrd="0" presId="urn:microsoft.com/office/officeart/2005/8/layout/list1"/>
    <dgm:cxn modelId="{09F5B71A-8AF2-421E-8A2B-1959B8016695}" type="presParOf" srcId="{18F6336F-7BCE-4053-8D12-1F0F9E31E0A4}" destId="{1A8363CF-3BF3-4CAC-A21D-2C2F05911418}" srcOrd="55" destOrd="0" presId="urn:microsoft.com/office/officeart/2005/8/layout/list1"/>
    <dgm:cxn modelId="{3B8DC7C7-5BE0-4015-92F3-7E421B128A45}" type="presParOf" srcId="{18F6336F-7BCE-4053-8D12-1F0F9E31E0A4}" destId="{56BCD260-BBDC-4210-9A64-30649DC47AFA}" srcOrd="56" destOrd="0" presId="urn:microsoft.com/office/officeart/2005/8/layout/list1"/>
    <dgm:cxn modelId="{8248DC81-6EA2-46A7-91C7-7C1AEC41FA3E}" type="presParOf" srcId="{56BCD260-BBDC-4210-9A64-30649DC47AFA}" destId="{03B18BD3-AB98-47BF-B568-E8F4D8084EA1}" srcOrd="0" destOrd="0" presId="urn:microsoft.com/office/officeart/2005/8/layout/list1"/>
    <dgm:cxn modelId="{44326015-1CC2-4982-BE36-9561C72CD98C}" type="presOf" srcId="{8BC7E0D7-671F-419E-9F6F-D63F9A7D8503}" destId="{03B18BD3-AB98-47BF-B568-E8F4D8084EA1}" srcOrd="0" destOrd="0" presId="urn:microsoft.com/office/officeart/2005/8/layout/list1"/>
    <dgm:cxn modelId="{D582F5BD-76C0-47DB-9712-04FEB30B447F}" type="presParOf" srcId="{56BCD260-BBDC-4210-9A64-30649DC47AFA}" destId="{5AEC349D-0BAD-4435-AB5B-0C0F674B6AEF}" srcOrd="1" destOrd="0" presId="urn:microsoft.com/office/officeart/2005/8/layout/list1"/>
    <dgm:cxn modelId="{8F82E656-64E5-4DDB-BD7C-E07E2A3239C4}" type="presOf" srcId="{8BC7E0D7-671F-419E-9F6F-D63F9A7D8503}" destId="{5AEC349D-0BAD-4435-AB5B-0C0F674B6AEF}" srcOrd="1" destOrd="0" presId="urn:microsoft.com/office/officeart/2005/8/layout/list1"/>
    <dgm:cxn modelId="{6E7DDF63-3F69-4DA1-92EB-441C59BC255E}" type="presParOf" srcId="{18F6336F-7BCE-4053-8D12-1F0F9E31E0A4}" destId="{CE420BE9-7896-4224-B8C7-6394456D2A33}" srcOrd="57" destOrd="0" presId="urn:microsoft.com/office/officeart/2005/8/layout/list1"/>
    <dgm:cxn modelId="{FFF5304F-2B2E-42F9-BBE0-D39FE53AB97C}" type="presParOf" srcId="{18F6336F-7BCE-4053-8D12-1F0F9E31E0A4}" destId="{C81B069E-D033-4F78-BACE-5F1A1EB362C7}" srcOrd="58" destOrd="0" presId="urn:microsoft.com/office/officeart/2005/8/layout/list1"/>
    <dgm:cxn modelId="{0D44CCBC-CA71-416B-AE91-2634705D5060}" type="presOf" srcId="{B3F776D7-BF3C-4B24-A307-1E7E793D7C98}" destId="{C81B069E-D033-4F78-BACE-5F1A1EB362C7}" srcOrd="0" destOrd="0" presId="urn:microsoft.com/office/officeart/2005/8/layout/list1"/>
    <dgm:cxn modelId="{D0D1895D-AAB7-4DC9-BE01-AF6955AFF3BD}" type="presParOf" srcId="{18F6336F-7BCE-4053-8D12-1F0F9E31E0A4}" destId="{FCFCE7F1-F25C-446E-9C82-849585E625CC}" srcOrd="59" destOrd="0" presId="urn:microsoft.com/office/officeart/2005/8/layout/list1"/>
    <dgm:cxn modelId="{C1BA3135-CE7A-4E4C-B21F-050821ED3C81}" type="presParOf" srcId="{18F6336F-7BCE-4053-8D12-1F0F9E31E0A4}" destId="{CB835BF8-5A95-4C30-806F-6A393705025E}" srcOrd="60" destOrd="0" presId="urn:microsoft.com/office/officeart/2005/8/layout/list1"/>
    <dgm:cxn modelId="{421057F9-4012-4396-B50B-97E7ADF63AC1}" type="presParOf" srcId="{CB835BF8-5A95-4C30-806F-6A393705025E}" destId="{2C061E25-503B-440C-87C9-D336C48D3A2B}" srcOrd="0" destOrd="0" presId="urn:microsoft.com/office/officeart/2005/8/layout/list1"/>
    <dgm:cxn modelId="{C9449932-6337-4A10-A0CF-FF36D398A851}" type="presOf" srcId="{D3828330-15A8-4EF7-A4B7-BDF54B622464}" destId="{2C061E25-503B-440C-87C9-D336C48D3A2B}" srcOrd="0" destOrd="0" presId="urn:microsoft.com/office/officeart/2005/8/layout/list1"/>
    <dgm:cxn modelId="{AFF8CD36-C341-49C5-8158-36B77272EF8F}" type="presParOf" srcId="{CB835BF8-5A95-4C30-806F-6A393705025E}" destId="{9A6C1276-CCF5-4947-A94B-41E17741E0BD}" srcOrd="1" destOrd="0" presId="urn:microsoft.com/office/officeart/2005/8/layout/list1"/>
    <dgm:cxn modelId="{C929147A-AD12-42BF-9D87-315DF6C4549D}" type="presOf" srcId="{D3828330-15A8-4EF7-A4B7-BDF54B622464}" destId="{9A6C1276-CCF5-4947-A94B-41E17741E0BD}" srcOrd="1" destOrd="0" presId="urn:microsoft.com/office/officeart/2005/8/layout/list1"/>
    <dgm:cxn modelId="{4FE1631E-4097-485E-BB06-1BEB3C582EF4}" type="presParOf" srcId="{18F6336F-7BCE-4053-8D12-1F0F9E31E0A4}" destId="{D72F0017-55A4-45C3-A2FE-C27E3534C784}" srcOrd="61" destOrd="0" presId="urn:microsoft.com/office/officeart/2005/8/layout/list1"/>
    <dgm:cxn modelId="{F75A67D7-1341-4E20-B62A-9ADE0F483216}" type="presParOf" srcId="{18F6336F-7BCE-4053-8D12-1F0F9E31E0A4}" destId="{5A53EC70-4FBF-4D04-9FD1-7CDC155E5906}" srcOrd="62" destOrd="0" presId="urn:microsoft.com/office/officeart/2005/8/layout/list1"/>
    <dgm:cxn modelId="{FC2CA865-2C3F-4F67-90B5-17FF8B53965B}" type="presOf" srcId="{C1774E7D-9FF5-4CDB-99F9-9EA58C8B7753}" destId="{5A53EC70-4FBF-4D04-9FD1-7CDC155E5906}" srcOrd="0" destOrd="0" presId="urn:microsoft.com/office/officeart/2005/8/layout/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D2CA7D92-4399-425E-AE63-0FCFB5C276F9}" type="doc">
      <dgm:prSet loTypeId="urn:microsoft.com/office/officeart/2005/8/layout/list1" loCatId="list" qsTypeId="urn:microsoft.com/office/officeart/2005/8/quickstyle/simple4" qsCatId="simple" csTypeId="urn:microsoft.com/office/officeart/2005/8/colors/accent1_1" csCatId="accent1" phldr="1"/>
      <dgm:spPr/>
      <dgm:t>
        <a:bodyPr/>
        <a:lstStyle/>
        <a:p>
          <a:endParaRPr lang="zh-CN" altLang="en-US"/>
        </a:p>
      </dgm:t>
    </dgm:pt>
    <dgm:pt modelId="{62DEB8A8-2360-43FB-BF95-9FABBC1FACE1}" type="parTrans" cxnId="{985DD362-66DA-4C3B-AB01-C155FCAE8B5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10D5D77E-553E-4534-8610-E1A9FB67012B}">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没有“雇主”这回事儿</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15D0545E-F4CC-435A-8259-A5D212FC2048}" type="parTrans" cxnId="{503200B4-BD03-4932-AE22-88F8D0AF1BE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EF9F1205-2B7C-4B09-BA84-B735EDEE727E}">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你不能通过一个雇主的态度去推测另一个的态度；</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B0F70955-FE1E-46CE-9449-C532BBE44564}" type="sibTrans" cxnId="{503200B4-BD03-4932-AE22-88F8D0AF1BE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2DB4217-5E54-4790-906D-945A107DEA66}" type="sibTrans" cxnId="{985DD362-66DA-4C3B-AB01-C155FCAE8B5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85A4FD0-73F4-4CA5-82DC-00A15264327B}" type="parTrans" cxnId="{EBBE0CF9-4757-4011-A383-D5B44284E35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617E2F3B-5A85-44E0-982A-5E6A7F810295}">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面试前，一定要做功课</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3C019BC6-F7A2-4D55-9BC2-82E705840216}" type="parTrans" cxnId="{E3414BEB-DB35-4E50-B25F-016B1AED563B}">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F51B1F1B-430D-4C93-B5D0-549A2F55C06C}">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花费精力尽可能了解对方；</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72A25E32-12EB-4B64-AE9D-2EEDCDFD2254}" type="sibTrans" cxnId="{E3414BEB-DB35-4E50-B25F-016B1AED563B}">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00147E1-37A4-4BD0-8432-84DE43294855}" type="sibTrans" cxnId="{EBBE0CF9-4757-4011-A383-D5B44284E35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49D41E2-AC8A-4D5F-A95B-0FCBD998C486}" type="parTrans" cxnId="{239288D3-DCCA-4923-B987-6A147D1442E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0FB44C27-8C45-4946-B619-930DEABDC5A6}">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遵守承诺</a:t>
          </a:r>
        </a:p>
      </dgm:t>
    </dgm:pt>
    <dgm:pt modelId="{596589D1-FBEB-4B7D-8CFA-6655830487F6}" type="parTrans" cxnId="{DAB49D48-A006-412B-B858-4EDCEE673030}">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B4B8B24-D253-4025-9D7A-1250CFF4DC7F}">
      <dgm:prSet custT="1"/>
      <dgm:spPr>
        <a:noFill/>
        <a:ln w="25400">
          <a:solidFill>
            <a:srgbClr val="2777D8"/>
          </a:solidFill>
          <a:prstDash val="sysDash"/>
        </a:ln>
      </dgm:spPr>
      <dgm:t>
        <a:bodyPr/>
        <a:lstStyle/>
        <a:p>
          <a:pPr rtl="0"/>
          <a:r>
            <a:rPr lang="zh-CN" sz="2000">
              <a:solidFill>
                <a:schemeClr val="accent5">
                  <a:lumMod val="50000"/>
                </a:schemeClr>
              </a:solidFill>
              <a:latin typeface="微软雅黑" panose="020b0503020204020204" pitchFamily="34" charset="-122"/>
              <a:ea typeface="微软雅黑" panose="020b0503020204020204" pitchFamily="34" charset="-122"/>
            </a:rPr>
            <a:t>控制面试时间长短，如</a:t>
          </a:r>
          <a:r>
            <a:rPr lang="en-US" sz="2000">
              <a:solidFill>
                <a:schemeClr val="accent5">
                  <a:lumMod val="50000"/>
                </a:schemeClr>
              </a:solidFill>
              <a:latin typeface="微软雅黑" panose="020b0503020204020204" pitchFamily="34" charset="-122"/>
              <a:ea typeface="微软雅黑" panose="020b0503020204020204" pitchFamily="34" charset="-122"/>
            </a:rPr>
            <a:t>19</a:t>
          </a:r>
          <a:r>
            <a:rPr lang="zh-CN" sz="2000">
              <a:solidFill>
                <a:schemeClr val="accent5">
                  <a:lumMod val="50000"/>
                </a:schemeClr>
              </a:solidFill>
              <a:latin typeface="微软雅黑" panose="020b0503020204020204" pitchFamily="34" charset="-122"/>
              <a:ea typeface="微软雅黑" panose="020b0503020204020204" pitchFamily="34" charset="-122"/>
            </a:rPr>
            <a:t>分钟；</a:t>
          </a:r>
          <a:endParaRPr lang="zh-CN" sz="2000">
            <a:solidFill>
              <a:schemeClr val="accent5">
                <a:lumMod val="50000"/>
              </a:schemeClr>
            </a:solidFill>
            <a:latin typeface="微软雅黑" panose="020b0503020204020204" pitchFamily="34" charset="-122"/>
            <a:ea typeface="微软雅黑" panose="020b0503020204020204" pitchFamily="34" charset="-122"/>
          </a:endParaRPr>
        </a:p>
      </dgm:t>
    </dgm:pt>
    <dgm:pt modelId="{1B68AE4A-8C7D-488D-8260-3B170B59D819}" type="sibTrans" cxnId="{DAB49D48-A006-412B-B858-4EDCEE673030}">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A37CB89-3D42-4328-9B43-5D006668A740}" type="sibTrans" cxnId="{239288D3-DCCA-4923-B987-6A147D1442E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BC64C20-1D29-4037-A2ED-A0972423FC5A}" type="parTrans" cxnId="{CA18E848-04F1-4201-982F-E295C3FFFF4F}">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B81F5B8-16FE-474B-8B88-AA74B4FB985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面试不过就是一场对话</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F30E956D-6B18-4CD7-99D1-5DB4EFBFB177}" type="parTrans" cxnId="{1E3D0DD1-9C79-41AF-BC26-A537D8480B4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8744035-F9AE-41EA-812B-1A31C83FA82F}">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温和地了解雇主，觉得是你相待的地方，再有信心地推销自己；</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75D0FFB2-142C-456C-A871-C0AE186F2011}" type="sibTrans" cxnId="{1E3D0DD1-9C79-41AF-BC26-A537D8480B4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F376119-568D-43E3-9098-634677C44F97}" type="sibTrans" cxnId="{CA18E848-04F1-4201-982F-E295C3FFFF4F}">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2FC4D0F8-DEDF-4BCE-BF80-67E4B427C896}" type="parTrans" cxnId="{CD537E3A-AED5-4B74-8CE2-44D9678BA861}">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523BADAC-B332-43C3-BB0D-02A427A4DEFC}">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他们会问的问题，和你能问的问题</a:t>
          </a:r>
        </a:p>
      </dgm:t>
    </dgm:pt>
    <dgm:pt modelId="{629B5C95-7FD0-4D3C-9617-FE148834A911}" type="parTrans" cxnId="{3D796078-479B-4C50-ADB7-F2AB80E03C8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38A9E041-478D-4E22-8588-3F8D5E009553}">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雇主希望你说的，是没明着问出来的另一个问题的答案；</a:t>
          </a:r>
        </a:p>
      </dgm:t>
    </dgm:pt>
    <dgm:pt modelId="{71B0A5E0-7A4B-4758-BB22-B81D71CEECCA}" type="sibTrans" cxnId="{3D796078-479B-4C50-ADB7-F2AB80E03C8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EF3F3CAE-D39D-441B-B8C7-915283B34055}" type="sibTrans" cxnId="{CD537E3A-AED5-4B74-8CE2-44D9678BA861}">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FB5255E-3473-49BD-B422-BB4FF7A20B45}" type="parTrans" cxnId="{928A9875-886E-4A14-A4A2-82EA96CF51C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E75BA8DE-AAD6-45B5-AB29-299B0B1B2292}">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sz="2400" b="1">
              <a:solidFill>
                <a:srgbClr val="2777D8"/>
              </a:solidFill>
              <a:latin typeface="微软雅黑" panose="020b0503020204020204" pitchFamily="34" charset="-122"/>
              <a:ea typeface="微软雅黑" panose="020b0503020204020204" pitchFamily="34" charset="-122"/>
            </a:rPr>
            <a:t>面试中，遵循“</a:t>
          </a:r>
          <a:r>
            <a:rPr lang="en-US" sz="2400" b="1">
              <a:solidFill>
                <a:srgbClr val="2777D8"/>
              </a:solidFill>
              <a:latin typeface="微软雅黑" panose="020b0503020204020204" pitchFamily="34" charset="-122"/>
              <a:ea typeface="微软雅黑" panose="020b0503020204020204" pitchFamily="34" charset="-122"/>
            </a:rPr>
            <a:t>50-50</a:t>
          </a:r>
          <a:r>
            <a:rPr lang="zh-CN" sz="2400" b="1">
              <a:solidFill>
                <a:srgbClr val="2777D8"/>
              </a:solidFill>
              <a:latin typeface="微软雅黑" panose="020b0503020204020204" pitchFamily="34" charset="-122"/>
              <a:ea typeface="微软雅黑" panose="020b0503020204020204" pitchFamily="34" charset="-122"/>
            </a:rPr>
            <a:t>原则”</a:t>
          </a:r>
        </a:p>
      </dgm:t>
    </dgm:pt>
    <dgm:pt modelId="{A7CBD04D-7184-4B86-A2CB-177D9C882191}" type="parTrans" cxnId="{6773EE67-5879-4987-8FC5-088111225DD5}">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BBFB24E-E301-4AD8-BE6C-325D17588F5C}">
      <dgm:prSet custT="1"/>
      <dgm:spPr>
        <a:noFill/>
        <a:ln w="25400">
          <a:solidFill>
            <a:srgbClr val="2777D8"/>
          </a:solidFill>
          <a:prstDash val="sysDash"/>
        </a:ln>
      </dgm:spPr>
      <dgm:t>
        <a:bodyPr/>
        <a:lstStyle/>
        <a:p>
          <a:pPr rtl="0"/>
          <a:r>
            <a:rPr lang="zh-CN" sz="2000">
              <a:solidFill>
                <a:schemeClr val="accent5">
                  <a:lumMod val="50000"/>
                </a:schemeClr>
              </a:solidFill>
              <a:latin typeface="微软雅黑" panose="020b0503020204020204" pitchFamily="34" charset="-122"/>
              <a:ea typeface="微软雅黑" panose="020b0503020204020204" pitchFamily="34" charset="-122"/>
            </a:rPr>
            <a:t>用</a:t>
          </a:r>
          <a:r>
            <a:rPr lang="en-US" sz="2000">
              <a:solidFill>
                <a:schemeClr val="accent5">
                  <a:lumMod val="50000"/>
                </a:schemeClr>
              </a:solidFill>
              <a:latin typeface="微软雅黑" panose="020b0503020204020204" pitchFamily="34" charset="-122"/>
              <a:ea typeface="微软雅黑" panose="020b0503020204020204" pitchFamily="34" charset="-122"/>
            </a:rPr>
            <a:t>50%</a:t>
          </a:r>
          <a:r>
            <a:rPr lang="zh-CN" sz="2000">
              <a:solidFill>
                <a:schemeClr val="accent5">
                  <a:lumMod val="50000"/>
                </a:schemeClr>
              </a:solidFill>
              <a:latin typeface="微软雅黑" panose="020b0503020204020204" pitchFamily="34" charset="-122"/>
              <a:ea typeface="微软雅黑" panose="020b0503020204020204" pitchFamily="34" charset="-122"/>
            </a:rPr>
            <a:t>的时间说，用</a:t>
          </a:r>
          <a:r>
            <a:rPr lang="en-US" sz="2000">
              <a:solidFill>
                <a:schemeClr val="accent5">
                  <a:lumMod val="50000"/>
                </a:schemeClr>
              </a:solidFill>
              <a:latin typeface="微软雅黑" panose="020b0503020204020204" pitchFamily="34" charset="-122"/>
              <a:ea typeface="微软雅黑" panose="020b0503020204020204" pitchFamily="34" charset="-122"/>
            </a:rPr>
            <a:t>50%</a:t>
          </a:r>
          <a:r>
            <a:rPr lang="zh-CN" sz="2000">
              <a:solidFill>
                <a:schemeClr val="accent5">
                  <a:lumMod val="50000"/>
                </a:schemeClr>
              </a:solidFill>
              <a:latin typeface="微软雅黑" panose="020b0503020204020204" pitchFamily="34" charset="-122"/>
              <a:ea typeface="微软雅黑" panose="020b0503020204020204" pitchFamily="34" charset="-122"/>
            </a:rPr>
            <a:t>的时间听；</a:t>
          </a:r>
          <a:endParaRPr lang="zh-CN" sz="2000">
            <a:solidFill>
              <a:schemeClr val="accent5">
                <a:lumMod val="50000"/>
              </a:schemeClr>
            </a:solidFill>
            <a:latin typeface="微软雅黑" panose="020b0503020204020204" pitchFamily="34" charset="-122"/>
            <a:ea typeface="微软雅黑" panose="020b0503020204020204" pitchFamily="34" charset="-122"/>
          </a:endParaRPr>
        </a:p>
      </dgm:t>
    </dgm:pt>
    <dgm:pt modelId="{115C74DA-8A9C-4422-9330-741B9EB86E63}" type="sibTrans" cxnId="{6773EE67-5879-4987-8FC5-088111225DD5}">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B8ADA45-910F-4533-86BD-7810220AF9FB}" type="sibTrans" cxnId="{928A9875-886E-4A14-A4A2-82EA96CF51C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A658166-19E6-4C6B-ACAC-1F49557A6BE2}" type="parTrans" cxnId="{D4F424BB-7C95-498E-BE5E-DDC6DEAF6F9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5BDA8C71-296F-4979-8121-1077BB08BA06}">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sz="2400" b="1">
              <a:solidFill>
                <a:srgbClr val="2777D8"/>
              </a:solidFill>
              <a:latin typeface="微软雅黑" panose="020b0503020204020204" pitchFamily="34" charset="-122"/>
              <a:ea typeface="微软雅黑" panose="020b0503020204020204" pitchFamily="34" charset="-122"/>
            </a:rPr>
            <a:t>回答问题时，遵循“</a:t>
          </a:r>
          <a:r>
            <a:rPr lang="en-US" sz="2400" b="1">
              <a:solidFill>
                <a:srgbClr val="2777D8"/>
              </a:solidFill>
              <a:latin typeface="微软雅黑" panose="020b0503020204020204" pitchFamily="34" charset="-122"/>
              <a:ea typeface="微软雅黑" panose="020b0503020204020204" pitchFamily="34" charset="-122"/>
            </a:rPr>
            <a:t>20</a:t>
          </a:r>
          <a:r>
            <a:rPr lang="zh-CN" sz="2400" b="1">
              <a:solidFill>
                <a:srgbClr val="2777D8"/>
              </a:solidFill>
              <a:latin typeface="微软雅黑" panose="020b0503020204020204" pitchFamily="34" charset="-122"/>
              <a:ea typeface="微软雅黑" panose="020b0503020204020204" pitchFamily="34" charset="-122"/>
            </a:rPr>
            <a:t>秒到</a:t>
          </a:r>
          <a:r>
            <a:rPr lang="en-US" sz="2400" b="1">
              <a:solidFill>
                <a:srgbClr val="2777D8"/>
              </a:solidFill>
              <a:latin typeface="微软雅黑" panose="020b0503020204020204" pitchFamily="34" charset="-122"/>
              <a:ea typeface="微软雅黑" panose="020b0503020204020204" pitchFamily="34" charset="-122"/>
            </a:rPr>
            <a:t>2</a:t>
          </a:r>
          <a:r>
            <a:rPr lang="zh-CN" sz="2400" b="1">
              <a:solidFill>
                <a:srgbClr val="2777D8"/>
              </a:solidFill>
              <a:latin typeface="微软雅黑" panose="020b0503020204020204" pitchFamily="34" charset="-122"/>
              <a:ea typeface="微软雅黑" panose="020b0503020204020204" pitchFamily="34" charset="-122"/>
            </a:rPr>
            <a:t>分钟”原则</a:t>
          </a:r>
        </a:p>
      </dgm:t>
    </dgm:pt>
    <dgm:pt modelId="{4094983A-00BF-4AE5-8215-098C437A999F}" type="parTrans" cxnId="{05A6752B-77BB-499B-ABBE-EA9883C03A9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3C2077DF-600C-48D3-A751-60DB855AEDA7}">
      <dgm:prSet custT="1"/>
      <dgm:spPr>
        <a:noFill/>
        <a:ln w="25400">
          <a:solidFill>
            <a:srgbClr val="2777D8"/>
          </a:solidFill>
          <a:prstDash val="sysDash"/>
        </a:ln>
      </dgm:spPr>
      <dgm:t>
        <a:bodyPr/>
        <a:lstStyle/>
        <a:p>
          <a:pPr rtl="0"/>
          <a:r>
            <a:rPr lang="zh-CN" sz="2000">
              <a:solidFill>
                <a:schemeClr val="accent5">
                  <a:lumMod val="50000"/>
                </a:schemeClr>
              </a:solidFill>
              <a:latin typeface="微软雅黑" panose="020b0503020204020204" pitchFamily="34" charset="-122"/>
              <a:ea typeface="微软雅黑" panose="020b0503020204020204" pitchFamily="34" charset="-122"/>
            </a:rPr>
            <a:t>说话回答问题尽量不超过</a:t>
          </a:r>
          <a:r>
            <a:rPr lang="en-US" sz="2000">
              <a:solidFill>
                <a:schemeClr val="accent5">
                  <a:lumMod val="50000"/>
                </a:schemeClr>
              </a:solidFill>
              <a:latin typeface="微软雅黑" panose="020b0503020204020204" pitchFamily="34" charset="-122"/>
              <a:ea typeface="微软雅黑" panose="020b0503020204020204" pitchFamily="34" charset="-122"/>
            </a:rPr>
            <a:t>2</a:t>
          </a:r>
          <a:r>
            <a:rPr lang="zh-CN" sz="2000">
              <a:solidFill>
                <a:schemeClr val="accent5">
                  <a:lumMod val="50000"/>
                </a:schemeClr>
              </a:solidFill>
              <a:latin typeface="微软雅黑" panose="020b0503020204020204" pitchFamily="34" charset="-122"/>
              <a:ea typeface="微软雅黑" panose="020b0503020204020204" pitchFamily="34" charset="-122"/>
            </a:rPr>
            <a:t>分钟；</a:t>
          </a:r>
          <a:endParaRPr lang="zh-CN" sz="2000">
            <a:solidFill>
              <a:schemeClr val="accent5">
                <a:lumMod val="50000"/>
              </a:schemeClr>
            </a:solidFill>
            <a:latin typeface="微软雅黑" panose="020b0503020204020204" pitchFamily="34" charset="-122"/>
            <a:ea typeface="微软雅黑" panose="020b0503020204020204" pitchFamily="34" charset="-122"/>
          </a:endParaRPr>
        </a:p>
      </dgm:t>
    </dgm:pt>
    <dgm:pt modelId="{BCF06A87-35F1-4C54-97A9-AD21AA9D3C13}" type="sibTrans" cxnId="{05A6752B-77BB-499B-ABBE-EA9883C03A9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96519594-B96F-41D9-BB8A-53ADD222857B}" type="sibTrans" cxnId="{D4F424BB-7C95-498E-BE5E-DDC6DEAF6F9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28C80382-D871-48FF-8D7A-5470CDB7D404}" type="parTrans" cxnId="{56F33BC3-7446-4C24-8381-39A34F62A90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EC28E6B-0E2D-4D7A-912D-2F1089413019}">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雇主最关心的是风险</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4C97A90C-76A8-40EE-B125-F83DB2992C6E}" type="parTrans" cxnId="{809A7ACE-99AE-442F-A045-A36943A7CE5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20B3D191-3E55-4C08-AB56-9A609A6FE0DE}">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面试中强调你的唯一目标是“提升组织的效率、服务和标准”；</a:t>
          </a:r>
        </a:p>
      </dgm:t>
    </dgm:pt>
    <dgm:pt modelId="{E5B74F47-2577-460E-A075-B961D2C33C73}" type="sibTrans" cxnId="{809A7ACE-99AE-442F-A045-A36943A7CE5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BB2770A-E139-4BF9-ACAC-10D58A8EF74B}" type="sibTrans" cxnId="{56F33BC3-7446-4C24-8381-39A34F62A90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0E7B84F-E4D8-461C-BF25-3199965DE68C}" type="parTrans" cxnId="{BBC61FEF-F398-464D-B4B5-365C41792B3B}">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9E898A3-3EED-4605-AC0E-699A9E239A50}">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细节决定成败</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FA76467B-1F1C-482A-97FA-FC9D12574F35}" type="parTrans" cxnId="{DF96CF43-3801-46A7-ACDB-AC61CC80AE32}">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2CDB0F0-8D1A-4BC8-A84A-F954B51C6B80}">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形象和个人习惯、紧张表现、缺乏自信、对他人的态度等；</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41BDB7F4-F39A-4278-ACF7-C5E2985A42ED}" type="sibTrans" cxnId="{DF96CF43-3801-46A7-ACDB-AC61CC80AE32}">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A299F6D-7D48-4243-B127-F6C90CEA5477}" type="sibTrans" cxnId="{BBC61FEF-F398-464D-B4B5-365C41792B3B}">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5103267-F92C-45F4-B90C-8884B33AF9FE}" type="parTrans" cxnId="{FA93018E-1BA6-43A8-9600-8BCD69A764DB}">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4EA246E-98AA-4F54-95D5-D578D47FCD1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关注大多数雇主都在乎的通用能力</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3D852928-74B2-4CEE-BDAB-48A38AF29726}" type="parTrans" cxnId="{271012A6-6DC9-4386-9555-09AF5097FFC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EA5B0946-F626-4646-AEAE-31C4CF2385A0}">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守时排在第一位，你可以“笨”，但不可以不“努力”；</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439ECB5B-6E2A-4F5F-80CF-8106B513F4C8}" type="sibTrans" cxnId="{271012A6-6DC9-4386-9555-09AF5097FFC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0576C01-668E-4C7B-A534-6CE2370DBF7B}" type="sibTrans" cxnId="{FA93018E-1BA6-43A8-9600-8BCD69A764DB}">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5B5B50DF-5C2D-4F24-BBF3-7147D7EFCFD5}" type="parTrans" cxnId="{A45FD7E5-1392-4107-95E8-256147456960}">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A8541ABC-4FD1-4B37-8C0B-2440C7186539}">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面试时带证据，表明你具备某种能力</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030F7204-5277-49E4-97E4-FAC8165BA9B9}" type="parTrans" cxnId="{38E1AD76-DBAD-43A9-A6A2-4F27298D0FB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6A870066-74B4-45E9-990B-C4D459B12DD6}">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证书、产品、照片、视频、代码等；</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A51B5AEC-96B9-4AED-B99C-7DD6115F2386}" type="sibTrans" cxnId="{38E1AD76-DBAD-43A9-A6A2-4F27298D0FB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074AC75-C345-44E7-B062-82940C64A6A5}" type="sibTrans" cxnId="{A45FD7E5-1392-4107-95E8-256147456960}">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31E784C-C0B5-492A-9A1E-40934F97AAA3}" type="parTrans" cxnId="{D4C6C4A5-D7E7-494A-8EAB-CCB1A68B8651}">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8E6DC84-12C4-4733-8DEE-7DD5AAF0F89F}">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即使前任雇主很糟糕，也不要在面试中贬损他们</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F8FC878D-6E72-4E58-8862-8B3B8147C4BC}" type="parTrans" cxnId="{9CF24794-F66B-4F17-802F-1892BDDA1F3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3B5AC45-5608-46A8-944E-E801BAEC90D9}">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表达你对同盟军里所有成员的尊重；</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0FAD2798-489C-4316-9AB8-B6C058D9E573}" type="sibTrans" cxnId="{9CF24794-F66B-4F17-802F-1892BDDA1F3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2138719-FE6D-4586-8936-83B63213823C}" type="sibTrans" cxnId="{D4C6C4A5-D7E7-494A-8EAB-CCB1A68B8651}">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6FAD773-4B1B-45A7-B794-B8E75103FAFE}" type="parTrans" cxnId="{2ED9AA87-5DF9-4758-B003-28837B0AD97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9B997B34-221D-4496-A1C8-A439AE73690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雇主不在乎你的过去</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8687D66E-5597-4865-9E48-4E719DEF25FA}" type="parTrans" cxnId="{0D292E1A-86B3-427E-BB22-BCD7AD1E4298}">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48A4253-6D56-45DF-B4FF-CD09F5A2E1FB}">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了解过去是为了预测你将来的行为；</a:t>
          </a:r>
        </a:p>
      </dgm:t>
    </dgm:pt>
    <dgm:pt modelId="{73D906F3-FCA3-4DC6-B9D3-C5A0128831D1}" type="sibTrans" cxnId="{0D292E1A-86B3-427E-BB22-BCD7AD1E4298}">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D5A5068-F8C8-4882-B01F-B89B4ED7EAB1}" type="sibTrans" cxnId="{2ED9AA87-5DF9-4758-B003-28837B0AD97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0F796A20-7E75-4DD4-8648-55C0A8B09D1B}" type="parTrans" cxnId="{109E3C43-90B0-4C79-899B-AC18404F0DB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A4672CAE-D0E2-488D-89C8-C0E8F96F0EF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留心面试官问题的时间框架</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FF2DB0B2-1294-4E69-9712-DB7FB8C3D6F1}" type="parTrans" cxnId="{30494C7B-BC05-4D86-B7F0-A25A8792FB6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17527FEC-70F7-4888-A1DB-53EF1720928F}">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越是从过去移向将来，对你越有利；</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14D25C3E-989B-40F7-8D90-8A8CF4245BFD}" type="sibTrans" cxnId="{30494C7B-BC05-4D86-B7F0-A25A8792FB6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FD769867-DD88-469F-AB33-CE9193537472}" type="sibTrans" cxnId="{109E3C43-90B0-4C79-899B-AC18404F0DB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A9B3587-0A6E-49D9-A840-8AD1FF567A82}" type="parTrans" cxnId="{C2DEA353-B457-4106-945D-C655829DC44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BC7E0D7-671F-419E-9F6F-D63F9A7D850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结束面试前，通常你要问五个问题</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B680E064-3AD4-488A-8F31-A2B0D89D3B1D}" type="parTrans" cxnId="{F1A78FB8-9CF3-450E-841E-772C9FE3980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3F776D7-BF3C-4B24-A307-1E7E793D7C98}">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我能得到工作吗？什么时候能得到最终消息？最晚什么时候答复？我能联系您吗？其他人会对我感兴趣吗？（第一个问题否定再提出）</a:t>
          </a:r>
        </a:p>
      </dgm:t>
    </dgm:pt>
    <dgm:pt modelId="{D48E2810-3E9B-4649-9DFB-3BAD46A23A3A}" type="sibTrans" cxnId="{F1A78FB8-9CF3-450E-841E-772C9FE3980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30B37F8-9D69-4188-A816-B3AAAFDA4F6C}" type="sibTrans" cxnId="{C2DEA353-B457-4106-945D-C655829DC44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F92B04FF-9E9B-44FE-8EB2-E7480C4EB780}" type="parTrans" cxnId="{25A2E55E-940F-44B3-81E3-B7CE07D57072}">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3828330-15A8-4EF7-A4B7-BDF54B622464}">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写感谢信的重要性</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71228E45-6F91-4A0B-8732-17661B45FA1D}" type="parTrans" cxnId="{0C77930B-08DA-4AA9-B10D-5013FFAB3E48}">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1774E7D-9FF5-4CDB-99F9-9EA58C8B7753}">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大多数求职者会忽略这个问题，感谢信不必太长，表达清楚即可；</a:t>
          </a:r>
        </a:p>
      </dgm:t>
    </dgm:pt>
    <dgm:pt modelId="{D4D198F6-EA85-4308-84C0-F36CC4CB4914}" type="sibTrans" cxnId="{0C77930B-08DA-4AA9-B10D-5013FFAB3E48}">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3647305F-960F-4701-9A54-C04E56F9240B}" type="sibTrans" cxnId="{25A2E55E-940F-44B3-81E3-B7CE07D57072}">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18F6336F-7BCE-4053-8D12-1F0F9E31E0A4}" type="pres">
      <dgm:prSet presAssocID="{D2CA7D92-4399-425E-AE63-0FCFB5C276F9}" presName="linear">
        <dgm:presLayoutVars>
          <dgm:dir/>
          <dgm:animLvl val="lvl"/>
          <dgm:resizeHandles val="exact"/>
        </dgm:presLayoutVars>
      </dgm:prSet>
      <dgm:spPr/>
      <dgm:t>
        <a:bodyPr/>
        <a:lstStyle/>
        <a:p/>
      </dgm:t>
    </dgm:pt>
    <dgm:pt modelId="{C207798F-6AAF-47DA-8408-AFF244554892}" type="pres">
      <dgm:prSet presAssocID="{10D5D77E-553E-4534-8610-E1A9FB67012B}" presName="parentLin"/>
      <dgm:spPr/>
      <dgm:t>
        <a:bodyPr/>
        <a:lstStyle/>
        <a:p/>
      </dgm:t>
    </dgm:pt>
    <dgm:pt modelId="{14CFD343-41C1-44D5-8CB8-B91671EC2DE1}" type="pres">
      <dgm:prSet presAssocID="{10D5D77E-553E-4534-8610-E1A9FB67012B}" presName="parentLeftMargin" presStyleLbl="node1" presStyleCnt="16"/>
      <dgm:spPr/>
      <dgm:t>
        <a:bodyPr/>
        <a:lstStyle/>
        <a:p/>
      </dgm:t>
    </dgm:pt>
    <dgm:pt modelId="{6780692F-6144-4940-BC88-C5223D80EAED}" type="pres">
      <dgm:prSet presAssocID="{10D5D77E-553E-4534-8610-E1A9FB67012B}" presName="parentText" presStyleLbl="node1" presStyleCnt="16">
        <dgm:presLayoutVars>
          <dgm:chMax val="0"/>
          <dgm:bulletEnabled val="1"/>
        </dgm:presLayoutVars>
      </dgm:prSet>
      <dgm:spPr/>
      <dgm:t>
        <a:bodyPr/>
        <a:lstStyle/>
        <a:p/>
      </dgm:t>
    </dgm:pt>
    <dgm:pt modelId="{4F2BCA67-44D7-441C-9DAE-CD920ABBF230}" type="pres">
      <dgm:prSet presAssocID="{10D5D77E-553E-4534-8610-E1A9FB67012B}" presName="negativeSpace"/>
      <dgm:spPr/>
      <dgm:t>
        <a:bodyPr/>
        <a:lstStyle/>
        <a:p/>
      </dgm:t>
    </dgm:pt>
    <dgm:pt modelId="{380D6C35-0EB3-4DE9-9AEE-9EA535447E4E}" type="pres">
      <dgm:prSet presAssocID="{10D5D77E-553E-4534-8610-E1A9FB67012B}" presName="childText" presStyleLbl="conFgAcc1" presStyleCnt="16">
        <dgm:presLayoutVars>
          <dgm:bulletEnabled val="1"/>
        </dgm:presLayoutVars>
      </dgm:prSet>
      <dgm:spPr/>
      <dgm:t>
        <a:bodyPr/>
        <a:lstStyle/>
        <a:p/>
      </dgm:t>
    </dgm:pt>
    <dgm:pt modelId="{577CF475-A43A-4C51-9D49-04D79FF936BE}" type="pres">
      <dgm:prSet presAssocID="{D2DB4217-5E54-4790-906D-945A107DEA66}" presName="spaceBetweenRectangles"/>
      <dgm:spPr/>
      <dgm:t>
        <a:bodyPr/>
        <a:lstStyle/>
        <a:p/>
      </dgm:t>
    </dgm:pt>
    <dgm:pt modelId="{1F964E2D-2633-4D24-9E8F-331FD4C081EE}" type="pres">
      <dgm:prSet presAssocID="{617E2F3B-5A85-44E0-982A-5E6A7F810295}" presName="parentLin"/>
      <dgm:spPr/>
      <dgm:t>
        <a:bodyPr/>
        <a:lstStyle/>
        <a:p/>
      </dgm:t>
    </dgm:pt>
    <dgm:pt modelId="{8670063A-C83C-4C1C-BDA8-CBFA7850170F}" type="pres">
      <dgm:prSet presAssocID="{617E2F3B-5A85-44E0-982A-5E6A7F810295}" presName="parentLeftMargin" presStyleLbl="node1" presStyleIdx="1" presStyleCnt="16"/>
      <dgm:spPr/>
      <dgm:t>
        <a:bodyPr/>
        <a:lstStyle/>
        <a:p/>
      </dgm:t>
    </dgm:pt>
    <dgm:pt modelId="{843B4C81-91C5-4A99-81ED-78665012860A}" type="pres">
      <dgm:prSet presAssocID="{617E2F3B-5A85-44E0-982A-5E6A7F810295}" presName="parentText" presStyleLbl="node1" presStyleIdx="1" presStyleCnt="16">
        <dgm:presLayoutVars>
          <dgm:chMax val="0"/>
          <dgm:bulletEnabled val="1"/>
        </dgm:presLayoutVars>
      </dgm:prSet>
      <dgm:spPr/>
      <dgm:t>
        <a:bodyPr/>
        <a:lstStyle/>
        <a:p/>
      </dgm:t>
    </dgm:pt>
    <dgm:pt modelId="{E4058E38-BECE-4078-9414-BFE8217F91DB}" type="pres">
      <dgm:prSet presAssocID="{617E2F3B-5A85-44E0-982A-5E6A7F810295}" presName="negativeSpace"/>
      <dgm:spPr/>
      <dgm:t>
        <a:bodyPr/>
        <a:lstStyle/>
        <a:p/>
      </dgm:t>
    </dgm:pt>
    <dgm:pt modelId="{60DE0B1A-82FC-4334-AB59-9F7AE40FEDDE}" type="pres">
      <dgm:prSet presAssocID="{617E2F3B-5A85-44E0-982A-5E6A7F810295}" presName="childText" presStyleLbl="conFgAcc1" presStyleIdx="1" presStyleCnt="16">
        <dgm:presLayoutVars>
          <dgm:bulletEnabled val="1"/>
        </dgm:presLayoutVars>
      </dgm:prSet>
      <dgm:spPr/>
      <dgm:t>
        <a:bodyPr/>
        <a:lstStyle/>
        <a:p/>
      </dgm:t>
    </dgm:pt>
    <dgm:pt modelId="{6C6A0D68-F398-4803-96C6-AA6ECFC051B6}" type="pres">
      <dgm:prSet presAssocID="{400147E1-37A4-4BD0-8432-84DE43294855}" presName="spaceBetweenRectangles"/>
      <dgm:spPr/>
      <dgm:t>
        <a:bodyPr/>
        <a:lstStyle/>
        <a:p/>
      </dgm:t>
    </dgm:pt>
    <dgm:pt modelId="{0DC6B7B0-6303-4057-B266-54E4B01F53CC}" type="pres">
      <dgm:prSet presAssocID="{0FB44C27-8C45-4946-B619-930DEABDC5A6}" presName="parentLin"/>
      <dgm:spPr/>
      <dgm:t>
        <a:bodyPr/>
        <a:lstStyle/>
        <a:p/>
      </dgm:t>
    </dgm:pt>
    <dgm:pt modelId="{5149450C-B593-4302-B9CB-5F8C39E2ACB7}" type="pres">
      <dgm:prSet presAssocID="{0FB44C27-8C45-4946-B619-930DEABDC5A6}" presName="parentLeftMargin" presStyleLbl="node1" presStyleIdx="2" presStyleCnt="16"/>
      <dgm:spPr/>
      <dgm:t>
        <a:bodyPr/>
        <a:lstStyle/>
        <a:p/>
      </dgm:t>
    </dgm:pt>
    <dgm:pt modelId="{3317BDF5-3258-432C-8406-2A05883319E6}" type="pres">
      <dgm:prSet presAssocID="{0FB44C27-8C45-4946-B619-930DEABDC5A6}" presName="parentText" presStyleLbl="node1" presStyleIdx="2" presStyleCnt="16">
        <dgm:presLayoutVars>
          <dgm:chMax val="0"/>
          <dgm:bulletEnabled val="1"/>
        </dgm:presLayoutVars>
      </dgm:prSet>
      <dgm:spPr/>
      <dgm:t>
        <a:bodyPr/>
        <a:lstStyle/>
        <a:p/>
      </dgm:t>
    </dgm:pt>
    <dgm:pt modelId="{8EE2D49E-8FE1-4382-9C1C-917AF273DC4E}" type="pres">
      <dgm:prSet presAssocID="{0FB44C27-8C45-4946-B619-930DEABDC5A6}" presName="negativeSpace"/>
      <dgm:spPr/>
      <dgm:t>
        <a:bodyPr/>
        <a:lstStyle/>
        <a:p/>
      </dgm:t>
    </dgm:pt>
    <dgm:pt modelId="{3CB48B57-56B9-4E73-9821-9364303DEECD}" type="pres">
      <dgm:prSet presAssocID="{0FB44C27-8C45-4946-B619-930DEABDC5A6}" presName="childText" presStyleLbl="conFgAcc1" presStyleIdx="2" presStyleCnt="16">
        <dgm:presLayoutVars>
          <dgm:bulletEnabled val="1"/>
        </dgm:presLayoutVars>
      </dgm:prSet>
      <dgm:spPr/>
      <dgm:t>
        <a:bodyPr/>
        <a:lstStyle/>
        <a:p/>
      </dgm:t>
    </dgm:pt>
    <dgm:pt modelId="{02281A1C-6767-4105-9845-5D1670075E15}" type="pres">
      <dgm:prSet presAssocID="{DA37CB89-3D42-4328-9B43-5D006668A740}" presName="spaceBetweenRectangles"/>
      <dgm:spPr/>
      <dgm:t>
        <a:bodyPr/>
        <a:lstStyle/>
        <a:p/>
      </dgm:t>
    </dgm:pt>
    <dgm:pt modelId="{ED744178-0AA3-4215-8F3C-D1C7045ADD19}" type="pres">
      <dgm:prSet presAssocID="{DB81F5B8-16FE-474B-8B88-AA74B4FB9853}" presName="parentLin"/>
      <dgm:spPr/>
      <dgm:t>
        <a:bodyPr/>
        <a:lstStyle/>
        <a:p/>
      </dgm:t>
    </dgm:pt>
    <dgm:pt modelId="{D78F80A6-E101-4D69-9024-05A4B0E3D224}" type="pres">
      <dgm:prSet presAssocID="{DB81F5B8-16FE-474B-8B88-AA74B4FB9853}" presName="parentLeftMargin" presStyleLbl="node1" presStyleIdx="3" presStyleCnt="16"/>
      <dgm:spPr/>
      <dgm:t>
        <a:bodyPr/>
        <a:lstStyle/>
        <a:p/>
      </dgm:t>
    </dgm:pt>
    <dgm:pt modelId="{A07BB598-26D2-44E9-B7E8-529A52DEB8A5}" type="pres">
      <dgm:prSet presAssocID="{DB81F5B8-16FE-474B-8B88-AA74B4FB9853}" presName="parentText" presStyleLbl="node1" presStyleIdx="3" presStyleCnt="16">
        <dgm:presLayoutVars>
          <dgm:chMax val="0"/>
          <dgm:bulletEnabled val="1"/>
        </dgm:presLayoutVars>
      </dgm:prSet>
      <dgm:spPr/>
      <dgm:t>
        <a:bodyPr/>
        <a:lstStyle/>
        <a:p/>
      </dgm:t>
    </dgm:pt>
    <dgm:pt modelId="{971ACE18-5E12-4C62-AA48-CAF470A34733}" type="pres">
      <dgm:prSet presAssocID="{DB81F5B8-16FE-474B-8B88-AA74B4FB9853}" presName="negativeSpace"/>
      <dgm:spPr/>
      <dgm:t>
        <a:bodyPr/>
        <a:lstStyle/>
        <a:p/>
      </dgm:t>
    </dgm:pt>
    <dgm:pt modelId="{29313BC3-419E-474C-AF4A-FC1BC03E8B43}" type="pres">
      <dgm:prSet presAssocID="{DB81F5B8-16FE-474B-8B88-AA74B4FB9853}" presName="childText" presStyleLbl="conFgAcc1" presStyleIdx="3" presStyleCnt="16">
        <dgm:presLayoutVars>
          <dgm:bulletEnabled val="1"/>
        </dgm:presLayoutVars>
      </dgm:prSet>
      <dgm:spPr/>
      <dgm:t>
        <a:bodyPr/>
        <a:lstStyle/>
        <a:p/>
      </dgm:t>
    </dgm:pt>
    <dgm:pt modelId="{729E3B0D-BC1F-430F-A6F6-556D123DDDC9}" type="pres">
      <dgm:prSet presAssocID="{7F376119-568D-43E3-9098-634677C44F97}" presName="spaceBetweenRectangles"/>
      <dgm:spPr/>
      <dgm:t>
        <a:bodyPr/>
        <a:lstStyle/>
        <a:p/>
      </dgm:t>
    </dgm:pt>
    <dgm:pt modelId="{0582B4F1-40CA-48DB-80E2-322CEE44BE71}" type="pres">
      <dgm:prSet presAssocID="{523BADAC-B332-43C3-BB0D-02A427A4DEFC}" presName="parentLin"/>
      <dgm:spPr/>
      <dgm:t>
        <a:bodyPr/>
        <a:lstStyle/>
        <a:p/>
      </dgm:t>
    </dgm:pt>
    <dgm:pt modelId="{95E9A9D9-8768-405B-931B-7D24237CEA11}" type="pres">
      <dgm:prSet presAssocID="{523BADAC-B332-43C3-BB0D-02A427A4DEFC}" presName="parentLeftMargin" presStyleLbl="node1" presStyleIdx="4" presStyleCnt="16"/>
      <dgm:spPr/>
      <dgm:t>
        <a:bodyPr/>
        <a:lstStyle/>
        <a:p/>
      </dgm:t>
    </dgm:pt>
    <dgm:pt modelId="{DA7A3EF9-CB5B-47EB-A111-A0F4E28DEA62}" type="pres">
      <dgm:prSet presAssocID="{523BADAC-B332-43C3-BB0D-02A427A4DEFC}" presName="parentText" presStyleLbl="node1" presStyleIdx="4" presStyleCnt="16">
        <dgm:presLayoutVars>
          <dgm:chMax val="0"/>
          <dgm:bulletEnabled val="1"/>
        </dgm:presLayoutVars>
      </dgm:prSet>
      <dgm:spPr/>
      <dgm:t>
        <a:bodyPr/>
        <a:lstStyle/>
        <a:p/>
      </dgm:t>
    </dgm:pt>
    <dgm:pt modelId="{5D300F10-361E-4117-A933-5751EF03FA60}" type="pres">
      <dgm:prSet presAssocID="{523BADAC-B332-43C3-BB0D-02A427A4DEFC}" presName="negativeSpace"/>
      <dgm:spPr/>
      <dgm:t>
        <a:bodyPr/>
        <a:lstStyle/>
        <a:p/>
      </dgm:t>
    </dgm:pt>
    <dgm:pt modelId="{6FA8E29D-B607-4136-BE57-C911DC7D1E2E}" type="pres">
      <dgm:prSet presAssocID="{523BADAC-B332-43C3-BB0D-02A427A4DEFC}" presName="childText" presStyleLbl="conFgAcc1" presStyleIdx="4" presStyleCnt="16">
        <dgm:presLayoutVars>
          <dgm:bulletEnabled val="1"/>
        </dgm:presLayoutVars>
      </dgm:prSet>
      <dgm:spPr/>
      <dgm:t>
        <a:bodyPr/>
        <a:lstStyle/>
        <a:p/>
      </dgm:t>
    </dgm:pt>
    <dgm:pt modelId="{C3F902AE-A30A-4D60-9BB9-F7A41D345D77}" type="pres">
      <dgm:prSet presAssocID="{EF3F3CAE-D39D-441B-B8C7-915283B34055}" presName="spaceBetweenRectangles"/>
      <dgm:spPr/>
      <dgm:t>
        <a:bodyPr/>
        <a:lstStyle/>
        <a:p/>
      </dgm:t>
    </dgm:pt>
    <dgm:pt modelId="{EB6CC6C4-5104-46D9-8350-AF132E92FF98}" type="pres">
      <dgm:prSet presAssocID="{E75BA8DE-AAD6-45B5-AB29-299B0B1B2292}" presName="parentLin"/>
      <dgm:spPr/>
      <dgm:t>
        <a:bodyPr/>
        <a:lstStyle/>
        <a:p/>
      </dgm:t>
    </dgm:pt>
    <dgm:pt modelId="{A44F3274-8AF4-4DE6-BD1F-4F6601F7F69B}" type="pres">
      <dgm:prSet presAssocID="{E75BA8DE-AAD6-45B5-AB29-299B0B1B2292}" presName="parentLeftMargin" presStyleLbl="node1" presStyleIdx="5" presStyleCnt="16"/>
      <dgm:spPr/>
      <dgm:t>
        <a:bodyPr/>
        <a:lstStyle/>
        <a:p/>
      </dgm:t>
    </dgm:pt>
    <dgm:pt modelId="{B3658B12-B8B9-4873-8247-7DF23FBE38A4}" type="pres">
      <dgm:prSet presAssocID="{E75BA8DE-AAD6-45B5-AB29-299B0B1B2292}" presName="parentText" presStyleLbl="node1" presStyleIdx="5" presStyleCnt="16">
        <dgm:presLayoutVars>
          <dgm:chMax val="0"/>
          <dgm:bulletEnabled val="1"/>
        </dgm:presLayoutVars>
      </dgm:prSet>
      <dgm:spPr/>
      <dgm:t>
        <a:bodyPr/>
        <a:lstStyle/>
        <a:p/>
      </dgm:t>
    </dgm:pt>
    <dgm:pt modelId="{B50EE207-9E62-4BEC-A9A3-2C3FB49191C2}" type="pres">
      <dgm:prSet presAssocID="{E75BA8DE-AAD6-45B5-AB29-299B0B1B2292}" presName="negativeSpace"/>
      <dgm:spPr/>
      <dgm:t>
        <a:bodyPr/>
        <a:lstStyle/>
        <a:p/>
      </dgm:t>
    </dgm:pt>
    <dgm:pt modelId="{83BD41D9-D555-4B6E-AF88-6135876BAD11}" type="pres">
      <dgm:prSet presAssocID="{E75BA8DE-AAD6-45B5-AB29-299B0B1B2292}" presName="childText" presStyleLbl="conFgAcc1" presStyleIdx="5" presStyleCnt="16">
        <dgm:presLayoutVars>
          <dgm:bulletEnabled val="1"/>
        </dgm:presLayoutVars>
      </dgm:prSet>
      <dgm:spPr/>
      <dgm:t>
        <a:bodyPr/>
        <a:lstStyle/>
        <a:p/>
      </dgm:t>
    </dgm:pt>
    <dgm:pt modelId="{BDEE9EB9-575F-4ADE-AFEE-32550ED0D2D1}" type="pres">
      <dgm:prSet presAssocID="{BB8ADA45-910F-4533-86BD-7810220AF9FB}" presName="spaceBetweenRectangles"/>
      <dgm:spPr/>
      <dgm:t>
        <a:bodyPr/>
        <a:lstStyle/>
        <a:p/>
      </dgm:t>
    </dgm:pt>
    <dgm:pt modelId="{6A0A5B1E-6A4B-4BF5-A009-69A903B0F6E0}" type="pres">
      <dgm:prSet presAssocID="{5BDA8C71-296F-4979-8121-1077BB08BA06}" presName="parentLin"/>
      <dgm:spPr/>
      <dgm:t>
        <a:bodyPr/>
        <a:lstStyle/>
        <a:p/>
      </dgm:t>
    </dgm:pt>
    <dgm:pt modelId="{AF7F76F5-DDD4-4E65-A694-1529C537D4C2}" type="pres">
      <dgm:prSet presAssocID="{5BDA8C71-296F-4979-8121-1077BB08BA06}" presName="parentLeftMargin" presStyleLbl="node1" presStyleIdx="6" presStyleCnt="16"/>
      <dgm:spPr/>
      <dgm:t>
        <a:bodyPr/>
        <a:lstStyle/>
        <a:p/>
      </dgm:t>
    </dgm:pt>
    <dgm:pt modelId="{D88BECAA-86B9-4794-8777-478AD6F4036C}" type="pres">
      <dgm:prSet presAssocID="{5BDA8C71-296F-4979-8121-1077BB08BA06}" presName="parentText" presStyleLbl="node1" presStyleIdx="6" presStyleCnt="16">
        <dgm:presLayoutVars>
          <dgm:chMax val="0"/>
          <dgm:bulletEnabled val="1"/>
        </dgm:presLayoutVars>
      </dgm:prSet>
      <dgm:spPr/>
      <dgm:t>
        <a:bodyPr/>
        <a:lstStyle/>
        <a:p/>
      </dgm:t>
    </dgm:pt>
    <dgm:pt modelId="{EF78DC30-A834-4560-8F41-19E23B1586EA}" type="pres">
      <dgm:prSet presAssocID="{5BDA8C71-296F-4979-8121-1077BB08BA06}" presName="negativeSpace"/>
      <dgm:spPr/>
      <dgm:t>
        <a:bodyPr/>
        <a:lstStyle/>
        <a:p/>
      </dgm:t>
    </dgm:pt>
    <dgm:pt modelId="{452A13A7-DF69-43D0-9AC0-5E60240B50E5}" type="pres">
      <dgm:prSet presAssocID="{5BDA8C71-296F-4979-8121-1077BB08BA06}" presName="childText" presStyleLbl="conFgAcc1" presStyleIdx="6" presStyleCnt="16">
        <dgm:presLayoutVars>
          <dgm:bulletEnabled val="1"/>
        </dgm:presLayoutVars>
      </dgm:prSet>
      <dgm:spPr/>
      <dgm:t>
        <a:bodyPr/>
        <a:lstStyle/>
        <a:p/>
      </dgm:t>
    </dgm:pt>
    <dgm:pt modelId="{56CEEF1E-9572-4776-87CE-DC5FC7B65FFB}" type="pres">
      <dgm:prSet presAssocID="{96519594-B96F-41D9-BB8A-53ADD222857B}" presName="spaceBetweenRectangles"/>
      <dgm:spPr/>
      <dgm:t>
        <a:bodyPr/>
        <a:lstStyle/>
        <a:p/>
      </dgm:t>
    </dgm:pt>
    <dgm:pt modelId="{A692F03C-AE0F-460F-8714-B7FD390BAE94}" type="pres">
      <dgm:prSet presAssocID="{DEC28E6B-0E2D-4D7A-912D-2F1089413019}" presName="parentLin"/>
      <dgm:spPr/>
      <dgm:t>
        <a:bodyPr/>
        <a:lstStyle/>
        <a:p/>
      </dgm:t>
    </dgm:pt>
    <dgm:pt modelId="{4F4E1487-B7A9-4E26-9C59-F38BBE374A19}" type="pres">
      <dgm:prSet presAssocID="{DEC28E6B-0E2D-4D7A-912D-2F1089413019}" presName="parentLeftMargin" presStyleLbl="node1" presStyleIdx="7" presStyleCnt="16"/>
      <dgm:spPr/>
      <dgm:t>
        <a:bodyPr/>
        <a:lstStyle/>
        <a:p/>
      </dgm:t>
    </dgm:pt>
    <dgm:pt modelId="{370407C8-1391-4FD9-9557-87AF60D5AB26}" type="pres">
      <dgm:prSet presAssocID="{DEC28E6B-0E2D-4D7A-912D-2F1089413019}" presName="parentText" presStyleLbl="node1" presStyleIdx="7" presStyleCnt="16">
        <dgm:presLayoutVars>
          <dgm:chMax val="0"/>
          <dgm:bulletEnabled val="1"/>
        </dgm:presLayoutVars>
      </dgm:prSet>
      <dgm:spPr/>
      <dgm:t>
        <a:bodyPr/>
        <a:lstStyle/>
        <a:p/>
      </dgm:t>
    </dgm:pt>
    <dgm:pt modelId="{1C086DBF-AF46-41EA-B395-685DBF494A3E}" type="pres">
      <dgm:prSet presAssocID="{DEC28E6B-0E2D-4D7A-912D-2F1089413019}" presName="negativeSpace"/>
      <dgm:spPr/>
      <dgm:t>
        <a:bodyPr/>
        <a:lstStyle/>
        <a:p/>
      </dgm:t>
    </dgm:pt>
    <dgm:pt modelId="{13A97048-02AB-40B2-9225-60A06691AEAA}" type="pres">
      <dgm:prSet presAssocID="{DEC28E6B-0E2D-4D7A-912D-2F1089413019}" presName="childText" presStyleLbl="conFgAcc1" presStyleIdx="7" presStyleCnt="16">
        <dgm:presLayoutVars>
          <dgm:bulletEnabled val="1"/>
        </dgm:presLayoutVars>
      </dgm:prSet>
      <dgm:spPr/>
      <dgm:t>
        <a:bodyPr/>
        <a:lstStyle/>
        <a:p/>
      </dgm:t>
    </dgm:pt>
    <dgm:pt modelId="{42F8B485-E867-4062-B1C3-D24B97E4025F}" type="pres">
      <dgm:prSet presAssocID="{DBB2770A-E139-4BF9-ACAC-10D58A8EF74B}" presName="spaceBetweenRectangles"/>
      <dgm:spPr/>
      <dgm:t>
        <a:bodyPr/>
        <a:lstStyle/>
        <a:p/>
      </dgm:t>
    </dgm:pt>
    <dgm:pt modelId="{A3A45BB9-0865-4485-872A-68B86CE4DB76}" type="pres">
      <dgm:prSet presAssocID="{C9E898A3-3EED-4605-AC0E-699A9E239A50}" presName="parentLin"/>
      <dgm:spPr/>
      <dgm:t>
        <a:bodyPr/>
        <a:lstStyle/>
        <a:p/>
      </dgm:t>
    </dgm:pt>
    <dgm:pt modelId="{AAE17E7C-505B-44A5-8824-D02D5DE84084}" type="pres">
      <dgm:prSet presAssocID="{C9E898A3-3EED-4605-AC0E-699A9E239A50}" presName="parentLeftMargin" presStyleLbl="node1" presStyleIdx="8" presStyleCnt="16"/>
      <dgm:spPr/>
      <dgm:t>
        <a:bodyPr/>
        <a:lstStyle/>
        <a:p/>
      </dgm:t>
    </dgm:pt>
    <dgm:pt modelId="{36C8C100-348D-40A0-8BE6-FF674F0AF2DE}" type="pres">
      <dgm:prSet presAssocID="{C9E898A3-3EED-4605-AC0E-699A9E239A50}" presName="parentText" presStyleLbl="node1" presStyleIdx="8" presStyleCnt="16">
        <dgm:presLayoutVars>
          <dgm:chMax val="0"/>
          <dgm:bulletEnabled val="1"/>
        </dgm:presLayoutVars>
      </dgm:prSet>
      <dgm:spPr/>
      <dgm:t>
        <a:bodyPr/>
        <a:lstStyle/>
        <a:p/>
      </dgm:t>
    </dgm:pt>
    <dgm:pt modelId="{718FB6AA-B41E-4FC4-988A-061BD71045EE}" type="pres">
      <dgm:prSet presAssocID="{C9E898A3-3EED-4605-AC0E-699A9E239A50}" presName="negativeSpace"/>
      <dgm:spPr/>
      <dgm:t>
        <a:bodyPr/>
        <a:lstStyle/>
        <a:p/>
      </dgm:t>
    </dgm:pt>
    <dgm:pt modelId="{0409EF26-FEF3-4405-B7D2-953BB1BA5E9C}" type="pres">
      <dgm:prSet presAssocID="{C9E898A3-3EED-4605-AC0E-699A9E239A50}" presName="childText" presStyleLbl="conFgAcc1" presStyleIdx="8" presStyleCnt="16">
        <dgm:presLayoutVars>
          <dgm:bulletEnabled val="1"/>
        </dgm:presLayoutVars>
      </dgm:prSet>
      <dgm:spPr/>
      <dgm:t>
        <a:bodyPr/>
        <a:lstStyle/>
        <a:p/>
      </dgm:t>
    </dgm:pt>
    <dgm:pt modelId="{FC71C343-FC4E-499F-9D7E-4E1D903DEE21}" type="pres">
      <dgm:prSet presAssocID="{DA299F6D-7D48-4243-B127-F6C90CEA5477}" presName="spaceBetweenRectangles"/>
      <dgm:spPr/>
      <dgm:t>
        <a:bodyPr/>
        <a:lstStyle/>
        <a:p/>
      </dgm:t>
    </dgm:pt>
    <dgm:pt modelId="{9D116D14-A54E-4AC2-A519-24B189E93EA3}" type="pres">
      <dgm:prSet presAssocID="{74EA246E-98AA-4F54-95D5-D578D47FCD13}" presName="parentLin"/>
      <dgm:spPr/>
      <dgm:t>
        <a:bodyPr/>
        <a:lstStyle/>
        <a:p/>
      </dgm:t>
    </dgm:pt>
    <dgm:pt modelId="{5A79498A-4800-4446-947D-6C938897A244}" type="pres">
      <dgm:prSet presAssocID="{74EA246E-98AA-4F54-95D5-D578D47FCD13}" presName="parentLeftMargin" presStyleLbl="node1" presStyleIdx="9" presStyleCnt="16"/>
      <dgm:spPr/>
      <dgm:t>
        <a:bodyPr/>
        <a:lstStyle/>
        <a:p/>
      </dgm:t>
    </dgm:pt>
    <dgm:pt modelId="{ED636ECD-F43A-4026-8106-4B98E55266F9}" type="pres">
      <dgm:prSet presAssocID="{74EA246E-98AA-4F54-95D5-D578D47FCD13}" presName="parentText" presStyleLbl="node1" presStyleIdx="9" presStyleCnt="16">
        <dgm:presLayoutVars>
          <dgm:chMax val="0"/>
          <dgm:bulletEnabled val="1"/>
        </dgm:presLayoutVars>
      </dgm:prSet>
      <dgm:spPr/>
      <dgm:t>
        <a:bodyPr/>
        <a:lstStyle/>
        <a:p/>
      </dgm:t>
    </dgm:pt>
    <dgm:pt modelId="{C2BBF99A-6899-4413-9D88-C1A9B7878543}" type="pres">
      <dgm:prSet presAssocID="{74EA246E-98AA-4F54-95D5-D578D47FCD13}" presName="negativeSpace"/>
      <dgm:spPr/>
      <dgm:t>
        <a:bodyPr/>
        <a:lstStyle/>
        <a:p/>
      </dgm:t>
    </dgm:pt>
    <dgm:pt modelId="{DEB3A97E-4F32-417D-8130-EB354B8360B1}" type="pres">
      <dgm:prSet presAssocID="{74EA246E-98AA-4F54-95D5-D578D47FCD13}" presName="childText" presStyleLbl="conFgAcc1" presStyleIdx="9" presStyleCnt="16">
        <dgm:presLayoutVars>
          <dgm:bulletEnabled val="1"/>
        </dgm:presLayoutVars>
      </dgm:prSet>
      <dgm:spPr/>
      <dgm:t>
        <a:bodyPr/>
        <a:lstStyle/>
        <a:p/>
      </dgm:t>
    </dgm:pt>
    <dgm:pt modelId="{88C97614-C003-4F8D-AFEF-C26EE9E3AC77}" type="pres">
      <dgm:prSet presAssocID="{80576C01-668E-4C7B-A534-6CE2370DBF7B}" presName="spaceBetweenRectangles"/>
      <dgm:spPr/>
      <dgm:t>
        <a:bodyPr/>
        <a:lstStyle/>
        <a:p/>
      </dgm:t>
    </dgm:pt>
    <dgm:pt modelId="{EFC00DB2-69D6-4F29-8D91-D1FEF7663E77}" type="pres">
      <dgm:prSet presAssocID="{A8541ABC-4FD1-4B37-8C0B-2440C7186539}" presName="parentLin"/>
      <dgm:spPr/>
      <dgm:t>
        <a:bodyPr/>
        <a:lstStyle/>
        <a:p/>
      </dgm:t>
    </dgm:pt>
    <dgm:pt modelId="{25527203-C498-45C3-A734-379AE2A3595A}" type="pres">
      <dgm:prSet presAssocID="{A8541ABC-4FD1-4B37-8C0B-2440C7186539}" presName="parentLeftMargin" presStyleLbl="node1" presStyleIdx="10" presStyleCnt="16"/>
      <dgm:spPr/>
      <dgm:t>
        <a:bodyPr/>
        <a:lstStyle/>
        <a:p/>
      </dgm:t>
    </dgm:pt>
    <dgm:pt modelId="{B7823A1F-B734-422B-8ABE-ADBA2AB692FA}" type="pres">
      <dgm:prSet presAssocID="{A8541ABC-4FD1-4B37-8C0B-2440C7186539}" presName="parentText" presStyleLbl="node1" presStyleIdx="10" presStyleCnt="16">
        <dgm:presLayoutVars>
          <dgm:chMax val="0"/>
          <dgm:bulletEnabled val="1"/>
        </dgm:presLayoutVars>
      </dgm:prSet>
      <dgm:spPr/>
      <dgm:t>
        <a:bodyPr/>
        <a:lstStyle/>
        <a:p/>
      </dgm:t>
    </dgm:pt>
    <dgm:pt modelId="{ABFC5EF7-0BCE-4CB7-9522-2ACEE3B5F501}" type="pres">
      <dgm:prSet presAssocID="{A8541ABC-4FD1-4B37-8C0B-2440C7186539}" presName="negativeSpace"/>
      <dgm:spPr/>
      <dgm:t>
        <a:bodyPr/>
        <a:lstStyle/>
        <a:p/>
      </dgm:t>
    </dgm:pt>
    <dgm:pt modelId="{9B03B26D-F009-4086-BD31-2AEAFD444E62}" type="pres">
      <dgm:prSet presAssocID="{A8541ABC-4FD1-4B37-8C0B-2440C7186539}" presName="childText" presStyleLbl="conFgAcc1" presStyleIdx="10" presStyleCnt="16">
        <dgm:presLayoutVars>
          <dgm:bulletEnabled val="1"/>
        </dgm:presLayoutVars>
      </dgm:prSet>
      <dgm:spPr/>
      <dgm:t>
        <a:bodyPr/>
        <a:lstStyle/>
        <a:p/>
      </dgm:t>
    </dgm:pt>
    <dgm:pt modelId="{354C408F-BB2D-4272-B340-69DA17F3BD99}" type="pres">
      <dgm:prSet presAssocID="{B074AC75-C345-44E7-B062-82940C64A6A5}" presName="spaceBetweenRectangles"/>
      <dgm:spPr/>
      <dgm:t>
        <a:bodyPr/>
        <a:lstStyle/>
        <a:p/>
      </dgm:t>
    </dgm:pt>
    <dgm:pt modelId="{75283A0E-F389-4681-85E0-D2B0A38083B3}" type="pres">
      <dgm:prSet presAssocID="{C8E6DC84-12C4-4733-8DEE-7DD5AAF0F89F}" presName="parentLin"/>
      <dgm:spPr/>
      <dgm:t>
        <a:bodyPr/>
        <a:lstStyle/>
        <a:p/>
      </dgm:t>
    </dgm:pt>
    <dgm:pt modelId="{27FF6C95-181E-46A0-97B6-A26BC1DF1150}" type="pres">
      <dgm:prSet presAssocID="{C8E6DC84-12C4-4733-8DEE-7DD5AAF0F89F}" presName="parentLeftMargin" presStyleLbl="node1" presStyleIdx="11" presStyleCnt="16"/>
      <dgm:spPr/>
      <dgm:t>
        <a:bodyPr/>
        <a:lstStyle/>
        <a:p/>
      </dgm:t>
    </dgm:pt>
    <dgm:pt modelId="{84B4A16B-1444-46EA-84E4-781F5353EC04}" type="pres">
      <dgm:prSet presAssocID="{C8E6DC84-12C4-4733-8DEE-7DD5AAF0F89F}" presName="parentText" presStyleLbl="node1" presStyleIdx="11" presStyleCnt="16">
        <dgm:presLayoutVars>
          <dgm:chMax val="0"/>
          <dgm:bulletEnabled val="1"/>
        </dgm:presLayoutVars>
      </dgm:prSet>
      <dgm:spPr/>
      <dgm:t>
        <a:bodyPr/>
        <a:lstStyle/>
        <a:p/>
      </dgm:t>
    </dgm:pt>
    <dgm:pt modelId="{207CC047-4632-4C92-9BEA-BF33C5073C3D}" type="pres">
      <dgm:prSet presAssocID="{C8E6DC84-12C4-4733-8DEE-7DD5AAF0F89F}" presName="negativeSpace"/>
      <dgm:spPr/>
      <dgm:t>
        <a:bodyPr/>
        <a:lstStyle/>
        <a:p/>
      </dgm:t>
    </dgm:pt>
    <dgm:pt modelId="{232357A8-4C16-4EAC-A6F3-B579D2BA91E8}" type="pres">
      <dgm:prSet presAssocID="{C8E6DC84-12C4-4733-8DEE-7DD5AAF0F89F}" presName="childText" presStyleLbl="conFgAcc1" presStyleIdx="11" presStyleCnt="16">
        <dgm:presLayoutVars>
          <dgm:bulletEnabled val="1"/>
        </dgm:presLayoutVars>
      </dgm:prSet>
      <dgm:spPr/>
      <dgm:t>
        <a:bodyPr/>
        <a:lstStyle/>
        <a:p/>
      </dgm:t>
    </dgm:pt>
    <dgm:pt modelId="{D4F347AA-8F4A-4EDE-A8F2-E6E3CE5BE0CD}" type="pres">
      <dgm:prSet presAssocID="{42138719-FE6D-4586-8936-83B63213823C}" presName="spaceBetweenRectangles"/>
      <dgm:spPr/>
      <dgm:t>
        <a:bodyPr/>
        <a:lstStyle/>
        <a:p/>
      </dgm:t>
    </dgm:pt>
    <dgm:pt modelId="{54F7A63F-FDAC-4816-86AB-0824B6E743C5}" type="pres">
      <dgm:prSet presAssocID="{9B997B34-221D-4496-A1C8-A439AE736903}" presName="parentLin"/>
      <dgm:spPr/>
      <dgm:t>
        <a:bodyPr/>
        <a:lstStyle/>
        <a:p/>
      </dgm:t>
    </dgm:pt>
    <dgm:pt modelId="{525DADCF-CDE5-4EE8-AE46-3F8D08D21E52}" type="pres">
      <dgm:prSet presAssocID="{9B997B34-221D-4496-A1C8-A439AE736903}" presName="parentLeftMargin" presStyleLbl="node1" presStyleIdx="12" presStyleCnt="16"/>
      <dgm:spPr/>
      <dgm:t>
        <a:bodyPr/>
        <a:lstStyle/>
        <a:p/>
      </dgm:t>
    </dgm:pt>
    <dgm:pt modelId="{C4BD8598-E35E-49CB-9751-094BA715F9D4}" type="pres">
      <dgm:prSet presAssocID="{9B997B34-221D-4496-A1C8-A439AE736903}" presName="parentText" presStyleLbl="node1" presStyleIdx="12" presStyleCnt="16">
        <dgm:presLayoutVars>
          <dgm:chMax val="0"/>
          <dgm:bulletEnabled val="1"/>
        </dgm:presLayoutVars>
      </dgm:prSet>
      <dgm:spPr/>
      <dgm:t>
        <a:bodyPr/>
        <a:lstStyle/>
        <a:p/>
      </dgm:t>
    </dgm:pt>
    <dgm:pt modelId="{0E0128C2-28BC-41E9-85C6-B878FD8660D1}" type="pres">
      <dgm:prSet presAssocID="{9B997B34-221D-4496-A1C8-A439AE736903}" presName="negativeSpace"/>
      <dgm:spPr/>
      <dgm:t>
        <a:bodyPr/>
        <a:lstStyle/>
        <a:p/>
      </dgm:t>
    </dgm:pt>
    <dgm:pt modelId="{80C0C129-3E79-493B-87D5-018B38203BAE}" type="pres">
      <dgm:prSet presAssocID="{9B997B34-221D-4496-A1C8-A439AE736903}" presName="childText" presStyleLbl="conFgAcc1" presStyleIdx="12" presStyleCnt="16">
        <dgm:presLayoutVars>
          <dgm:bulletEnabled val="1"/>
        </dgm:presLayoutVars>
      </dgm:prSet>
      <dgm:spPr/>
      <dgm:t>
        <a:bodyPr/>
        <a:lstStyle/>
        <a:p/>
      </dgm:t>
    </dgm:pt>
    <dgm:pt modelId="{817F92ED-A834-417B-9945-6995537BC29D}" type="pres">
      <dgm:prSet presAssocID="{BD5A5068-F8C8-4882-B01F-B89B4ED7EAB1}" presName="spaceBetweenRectangles"/>
      <dgm:spPr/>
      <dgm:t>
        <a:bodyPr/>
        <a:lstStyle/>
        <a:p/>
      </dgm:t>
    </dgm:pt>
    <dgm:pt modelId="{2F1CAE23-14ED-42E2-8112-AA7A9505354B}" type="pres">
      <dgm:prSet presAssocID="{A4672CAE-D0E2-488D-89C8-C0E8F96F0EF3}" presName="parentLin"/>
      <dgm:spPr/>
      <dgm:t>
        <a:bodyPr/>
        <a:lstStyle/>
        <a:p/>
      </dgm:t>
    </dgm:pt>
    <dgm:pt modelId="{590897A8-4AD6-4C9E-B83B-97CA3188EE23}" type="pres">
      <dgm:prSet presAssocID="{A4672CAE-D0E2-488D-89C8-C0E8F96F0EF3}" presName="parentLeftMargin" presStyleLbl="node1" presStyleIdx="13" presStyleCnt="16"/>
      <dgm:spPr/>
      <dgm:t>
        <a:bodyPr/>
        <a:lstStyle/>
        <a:p/>
      </dgm:t>
    </dgm:pt>
    <dgm:pt modelId="{D6835FFC-553C-489F-B730-2382417A3A59}" type="pres">
      <dgm:prSet presAssocID="{A4672CAE-D0E2-488D-89C8-C0E8F96F0EF3}" presName="parentText" presStyleLbl="node1" presStyleIdx="13" presStyleCnt="16">
        <dgm:presLayoutVars>
          <dgm:chMax val="0"/>
          <dgm:bulletEnabled val="1"/>
        </dgm:presLayoutVars>
      </dgm:prSet>
      <dgm:spPr/>
      <dgm:t>
        <a:bodyPr/>
        <a:lstStyle/>
        <a:p/>
      </dgm:t>
    </dgm:pt>
    <dgm:pt modelId="{A2299556-2B67-4311-AC15-DA00EA4118F2}" type="pres">
      <dgm:prSet presAssocID="{A4672CAE-D0E2-488D-89C8-C0E8F96F0EF3}" presName="negativeSpace"/>
      <dgm:spPr/>
      <dgm:t>
        <a:bodyPr/>
        <a:lstStyle/>
        <a:p/>
      </dgm:t>
    </dgm:pt>
    <dgm:pt modelId="{4AD75E93-CFCF-4FB1-AD20-52BA80041ECB}" type="pres">
      <dgm:prSet presAssocID="{A4672CAE-D0E2-488D-89C8-C0E8F96F0EF3}" presName="childText" presStyleLbl="conFgAcc1" presStyleIdx="13" presStyleCnt="16">
        <dgm:presLayoutVars>
          <dgm:bulletEnabled val="1"/>
        </dgm:presLayoutVars>
      </dgm:prSet>
      <dgm:spPr/>
      <dgm:t>
        <a:bodyPr/>
        <a:lstStyle/>
        <a:p/>
      </dgm:t>
    </dgm:pt>
    <dgm:pt modelId="{1A8363CF-3BF3-4CAC-A21D-2C2F05911418}" type="pres">
      <dgm:prSet presAssocID="{FD769867-DD88-469F-AB33-CE9193537472}" presName="spaceBetweenRectangles"/>
      <dgm:spPr/>
      <dgm:t>
        <a:bodyPr/>
        <a:lstStyle/>
        <a:p/>
      </dgm:t>
    </dgm:pt>
    <dgm:pt modelId="{56BCD260-BBDC-4210-9A64-30649DC47AFA}" type="pres">
      <dgm:prSet presAssocID="{8BC7E0D7-671F-419E-9F6F-D63F9A7D8503}" presName="parentLin"/>
      <dgm:spPr/>
      <dgm:t>
        <a:bodyPr/>
        <a:lstStyle/>
        <a:p/>
      </dgm:t>
    </dgm:pt>
    <dgm:pt modelId="{03B18BD3-AB98-47BF-B568-E8F4D8084EA1}" type="pres">
      <dgm:prSet presAssocID="{8BC7E0D7-671F-419E-9F6F-D63F9A7D8503}" presName="parentLeftMargin" presStyleLbl="node1" presStyleIdx="14" presStyleCnt="16"/>
      <dgm:spPr/>
      <dgm:t>
        <a:bodyPr/>
        <a:lstStyle/>
        <a:p/>
      </dgm:t>
    </dgm:pt>
    <dgm:pt modelId="{5AEC349D-0BAD-4435-AB5B-0C0F674B6AEF}" type="pres">
      <dgm:prSet presAssocID="{8BC7E0D7-671F-419E-9F6F-D63F9A7D8503}" presName="parentText" presStyleLbl="node1" presStyleIdx="14" presStyleCnt="16">
        <dgm:presLayoutVars>
          <dgm:chMax val="0"/>
          <dgm:bulletEnabled val="1"/>
        </dgm:presLayoutVars>
      </dgm:prSet>
      <dgm:spPr/>
      <dgm:t>
        <a:bodyPr/>
        <a:lstStyle/>
        <a:p/>
      </dgm:t>
    </dgm:pt>
    <dgm:pt modelId="{CE420BE9-7896-4224-B8C7-6394456D2A33}" type="pres">
      <dgm:prSet presAssocID="{8BC7E0D7-671F-419E-9F6F-D63F9A7D8503}" presName="negativeSpace"/>
      <dgm:spPr/>
      <dgm:t>
        <a:bodyPr/>
        <a:lstStyle/>
        <a:p/>
      </dgm:t>
    </dgm:pt>
    <dgm:pt modelId="{C81B069E-D033-4F78-BACE-5F1A1EB362C7}" type="pres">
      <dgm:prSet presAssocID="{8BC7E0D7-671F-419E-9F6F-D63F9A7D8503}" presName="childText" presStyleLbl="conFgAcc1" presStyleIdx="14" presStyleCnt="16">
        <dgm:presLayoutVars>
          <dgm:bulletEnabled val="1"/>
        </dgm:presLayoutVars>
      </dgm:prSet>
      <dgm:spPr/>
      <dgm:t>
        <a:bodyPr/>
        <a:lstStyle/>
        <a:p/>
      </dgm:t>
    </dgm:pt>
    <dgm:pt modelId="{FCFCE7F1-F25C-446E-9C82-849585E625CC}" type="pres">
      <dgm:prSet presAssocID="{730B37F8-9D69-4188-A816-B3AAAFDA4F6C}" presName="spaceBetweenRectangles"/>
      <dgm:spPr/>
      <dgm:t>
        <a:bodyPr/>
        <a:lstStyle/>
        <a:p/>
      </dgm:t>
    </dgm:pt>
    <dgm:pt modelId="{CB835BF8-5A95-4C30-806F-6A393705025E}" type="pres">
      <dgm:prSet presAssocID="{D3828330-15A8-4EF7-A4B7-BDF54B622464}" presName="parentLin"/>
      <dgm:spPr/>
      <dgm:t>
        <a:bodyPr/>
        <a:lstStyle/>
        <a:p/>
      </dgm:t>
    </dgm:pt>
    <dgm:pt modelId="{2C061E25-503B-440C-87C9-D336C48D3A2B}" type="pres">
      <dgm:prSet presAssocID="{D3828330-15A8-4EF7-A4B7-BDF54B622464}" presName="parentLeftMargin" presStyleLbl="node1" presStyleIdx="15" presStyleCnt="16"/>
      <dgm:spPr/>
      <dgm:t>
        <a:bodyPr/>
        <a:lstStyle/>
        <a:p/>
      </dgm:t>
    </dgm:pt>
    <dgm:pt modelId="{9A6C1276-CCF5-4947-A94B-41E17741E0BD}" type="pres">
      <dgm:prSet presAssocID="{D3828330-15A8-4EF7-A4B7-BDF54B622464}" presName="parentText" presStyleLbl="node1" presStyleIdx="15" presStyleCnt="16">
        <dgm:presLayoutVars>
          <dgm:chMax val="0"/>
          <dgm:bulletEnabled val="1"/>
        </dgm:presLayoutVars>
      </dgm:prSet>
      <dgm:spPr/>
      <dgm:t>
        <a:bodyPr/>
        <a:lstStyle/>
        <a:p/>
      </dgm:t>
    </dgm:pt>
    <dgm:pt modelId="{D72F0017-55A4-45C3-A2FE-C27E3534C784}" type="pres">
      <dgm:prSet presAssocID="{D3828330-15A8-4EF7-A4B7-BDF54B622464}" presName="negativeSpace"/>
      <dgm:spPr/>
      <dgm:t>
        <a:bodyPr/>
        <a:lstStyle/>
        <a:p/>
      </dgm:t>
    </dgm:pt>
    <dgm:pt modelId="{5A53EC70-4FBF-4D04-9FD1-7CDC155E5906}" type="pres">
      <dgm:prSet presAssocID="{D3828330-15A8-4EF7-A4B7-BDF54B622464}" presName="childText" presStyleLbl="conFgAcc1" presStyleIdx="15" presStyleCnt="16">
        <dgm:presLayoutVars>
          <dgm:bulletEnabled val="1"/>
        </dgm:presLayoutVars>
      </dgm:prSet>
      <dgm:spPr/>
      <dgm:t>
        <a:bodyPr/>
        <a:lstStyle/>
        <a:p/>
      </dgm:t>
    </dgm:pt>
  </dgm:ptLst>
  <dgm:cxnLst>
    <dgm:cxn modelId="{985DD362-66DA-4C3B-AB01-C155FCAE8B5C}" srcId="{D2CA7D92-4399-425E-AE63-0FCFB5C276F9}" destId="{10D5D77E-553E-4534-8610-E1A9FB67012B}" srcOrd="0" destOrd="0" parTransId="{62DEB8A8-2360-43FB-BF95-9FABBC1FACE1}" sibTransId="{D2DB4217-5E54-4790-906D-945A107DEA66}"/>
    <dgm:cxn modelId="{503200B4-BD03-4932-AE22-88F8D0AF1BEE}" srcId="{10D5D77E-553E-4534-8610-E1A9FB67012B}" destId="{EF9F1205-2B7C-4B09-BA84-B735EDEE727E}" srcOrd="0" destOrd="0" parTransId="{15D0545E-F4CC-435A-8259-A5D212FC2048}" sibTransId="{B0F70955-FE1E-46CE-9449-C532BBE44564}"/>
    <dgm:cxn modelId="{EBBE0CF9-4757-4011-A383-D5B44284E354}" srcId="{D2CA7D92-4399-425E-AE63-0FCFB5C276F9}" destId="{617E2F3B-5A85-44E0-982A-5E6A7F810295}" srcOrd="1" destOrd="0" parTransId="{C85A4FD0-73F4-4CA5-82DC-00A15264327B}" sibTransId="{400147E1-37A4-4BD0-8432-84DE43294855}"/>
    <dgm:cxn modelId="{E3414BEB-DB35-4E50-B25F-016B1AED563B}" srcId="{617E2F3B-5A85-44E0-982A-5E6A7F810295}" destId="{F51B1F1B-430D-4C93-B5D0-549A2F55C06C}" srcOrd="0" destOrd="0" parTransId="{3C019BC6-F7A2-4D55-9BC2-82E705840216}" sibTransId="{72A25E32-12EB-4B64-AE9D-2EEDCDFD2254}"/>
    <dgm:cxn modelId="{239288D3-DCCA-4923-B987-6A147D1442E6}" srcId="{D2CA7D92-4399-425E-AE63-0FCFB5C276F9}" destId="{0FB44C27-8C45-4946-B619-930DEABDC5A6}" srcOrd="2" destOrd="0" parTransId="{749D41E2-AC8A-4D5F-A95B-0FCBD998C486}" sibTransId="{DA37CB89-3D42-4328-9B43-5D006668A740}"/>
    <dgm:cxn modelId="{DAB49D48-A006-412B-B858-4EDCEE673030}" srcId="{0FB44C27-8C45-4946-B619-930DEABDC5A6}" destId="{DB4B8B24-D253-4025-9D7A-1250CFF4DC7F}" srcOrd="0" destOrd="0" parTransId="{596589D1-FBEB-4B7D-8CFA-6655830487F6}" sibTransId="{1B68AE4A-8C7D-488D-8260-3B170B59D819}"/>
    <dgm:cxn modelId="{CA18E848-04F1-4201-982F-E295C3FFFF4F}" srcId="{D2CA7D92-4399-425E-AE63-0FCFB5C276F9}" destId="{DB81F5B8-16FE-474B-8B88-AA74B4FB9853}" srcOrd="3" destOrd="0" parTransId="{4BC64C20-1D29-4037-A2ED-A0972423FC5A}" sibTransId="{7F376119-568D-43E3-9098-634677C44F97}"/>
    <dgm:cxn modelId="{1E3D0DD1-9C79-41AF-BC26-A537D8480B4E}" srcId="{DB81F5B8-16FE-474B-8B88-AA74B4FB9853}" destId="{48744035-F9AE-41EA-812B-1A31C83FA82F}" srcOrd="0" destOrd="0" parTransId="{F30E956D-6B18-4CD7-99D1-5DB4EFBFB177}" sibTransId="{75D0FFB2-142C-456C-A871-C0AE186F2011}"/>
    <dgm:cxn modelId="{CD537E3A-AED5-4B74-8CE2-44D9678BA861}" srcId="{D2CA7D92-4399-425E-AE63-0FCFB5C276F9}" destId="{523BADAC-B332-43C3-BB0D-02A427A4DEFC}" srcOrd="4" destOrd="0" parTransId="{2FC4D0F8-DEDF-4BCE-BF80-67E4B427C896}" sibTransId="{EF3F3CAE-D39D-441B-B8C7-915283B34055}"/>
    <dgm:cxn modelId="{3D796078-479B-4C50-ADB7-F2AB80E03C8E}" srcId="{523BADAC-B332-43C3-BB0D-02A427A4DEFC}" destId="{38A9E041-478D-4E22-8588-3F8D5E009553}" srcOrd="0" destOrd="0" parTransId="{629B5C95-7FD0-4D3C-9617-FE148834A911}" sibTransId="{71B0A5E0-7A4B-4758-BB22-B81D71CEECCA}"/>
    <dgm:cxn modelId="{928A9875-886E-4A14-A4A2-82EA96CF51C9}" srcId="{D2CA7D92-4399-425E-AE63-0FCFB5C276F9}" destId="{E75BA8DE-AAD6-45B5-AB29-299B0B1B2292}" srcOrd="5" destOrd="0" parTransId="{BFB5255E-3473-49BD-B422-BB4FF7A20B45}" sibTransId="{BB8ADA45-910F-4533-86BD-7810220AF9FB}"/>
    <dgm:cxn modelId="{6773EE67-5879-4987-8FC5-088111225DD5}" srcId="{E75BA8DE-AAD6-45B5-AB29-299B0B1B2292}" destId="{DBBFB24E-E301-4AD8-BE6C-325D17588F5C}" srcOrd="0" destOrd="0" parTransId="{A7CBD04D-7184-4B86-A2CB-177D9C882191}" sibTransId="{115C74DA-8A9C-4422-9330-741B9EB86E63}"/>
    <dgm:cxn modelId="{D4F424BB-7C95-498E-BE5E-DDC6DEAF6F97}" srcId="{D2CA7D92-4399-425E-AE63-0FCFB5C276F9}" destId="{5BDA8C71-296F-4979-8121-1077BB08BA06}" srcOrd="6" destOrd="0" parTransId="{4A658166-19E6-4C6B-ACAC-1F49557A6BE2}" sibTransId="{96519594-B96F-41D9-BB8A-53ADD222857B}"/>
    <dgm:cxn modelId="{05A6752B-77BB-499B-ABBE-EA9883C03A94}" srcId="{5BDA8C71-296F-4979-8121-1077BB08BA06}" destId="{3C2077DF-600C-48D3-A751-60DB855AEDA7}" srcOrd="0" destOrd="0" parTransId="{4094983A-00BF-4AE5-8215-098C437A999F}" sibTransId="{BCF06A87-35F1-4C54-97A9-AD21AA9D3C13}"/>
    <dgm:cxn modelId="{56F33BC3-7446-4C24-8381-39A34F62A90A}" srcId="{D2CA7D92-4399-425E-AE63-0FCFB5C276F9}" destId="{DEC28E6B-0E2D-4D7A-912D-2F1089413019}" srcOrd="7" destOrd="0" parTransId="{28C80382-D871-48FF-8D7A-5470CDB7D404}" sibTransId="{DBB2770A-E139-4BF9-ACAC-10D58A8EF74B}"/>
    <dgm:cxn modelId="{809A7ACE-99AE-442F-A045-A36943A7CE57}" srcId="{DEC28E6B-0E2D-4D7A-912D-2F1089413019}" destId="{20B3D191-3E55-4C08-AB56-9A609A6FE0DE}" srcOrd="0" destOrd="0" parTransId="{4C97A90C-76A8-40EE-B125-F83DB2992C6E}" sibTransId="{E5B74F47-2577-460E-A075-B961D2C33C73}"/>
    <dgm:cxn modelId="{BBC61FEF-F398-464D-B4B5-365C41792B3B}" srcId="{D2CA7D92-4399-425E-AE63-0FCFB5C276F9}" destId="{C9E898A3-3EED-4605-AC0E-699A9E239A50}" srcOrd="8" destOrd="0" parTransId="{D0E7B84F-E4D8-461C-BF25-3199965DE68C}" sibTransId="{DA299F6D-7D48-4243-B127-F6C90CEA5477}"/>
    <dgm:cxn modelId="{DF96CF43-3801-46A7-ACDB-AC61CC80AE32}" srcId="{C9E898A3-3EED-4605-AC0E-699A9E239A50}" destId="{72CDB0F0-8D1A-4BC8-A84A-F954B51C6B80}" srcOrd="0" destOrd="0" parTransId="{FA76467B-1F1C-482A-97FA-FC9D12574F35}" sibTransId="{41BDB7F4-F39A-4278-ACF7-C5E2985A42ED}"/>
    <dgm:cxn modelId="{FA93018E-1BA6-43A8-9600-8BCD69A764DB}" srcId="{D2CA7D92-4399-425E-AE63-0FCFB5C276F9}" destId="{74EA246E-98AA-4F54-95D5-D578D47FCD13}" srcOrd="9" destOrd="0" parTransId="{C5103267-F92C-45F4-B90C-8884B33AF9FE}" sibTransId="{80576C01-668E-4C7B-A534-6CE2370DBF7B}"/>
    <dgm:cxn modelId="{271012A6-6DC9-4386-9555-09AF5097FFCC}" srcId="{74EA246E-98AA-4F54-95D5-D578D47FCD13}" destId="{EA5B0946-F626-4646-AEAE-31C4CF2385A0}" srcOrd="0" destOrd="0" parTransId="{3D852928-74B2-4CEE-BDAB-48A38AF29726}" sibTransId="{439ECB5B-6E2A-4F5F-80CF-8106B513F4C8}"/>
    <dgm:cxn modelId="{A45FD7E5-1392-4107-95E8-256147456960}" srcId="{D2CA7D92-4399-425E-AE63-0FCFB5C276F9}" destId="{A8541ABC-4FD1-4B37-8C0B-2440C7186539}" srcOrd="10" destOrd="0" parTransId="{5B5B50DF-5C2D-4F24-BBF3-7147D7EFCFD5}" sibTransId="{B074AC75-C345-44E7-B062-82940C64A6A5}"/>
    <dgm:cxn modelId="{38E1AD76-DBAD-43A9-A6A2-4F27298D0FB9}" srcId="{A8541ABC-4FD1-4B37-8C0B-2440C7186539}" destId="{6A870066-74B4-45E9-990B-C4D459B12DD6}" srcOrd="0" destOrd="0" parTransId="{030F7204-5277-49E4-97E4-FAC8165BA9B9}" sibTransId="{A51B5AEC-96B9-4AED-B99C-7DD6115F2386}"/>
    <dgm:cxn modelId="{D4C6C4A5-D7E7-494A-8EAB-CCB1A68B8651}" srcId="{D2CA7D92-4399-425E-AE63-0FCFB5C276F9}" destId="{C8E6DC84-12C4-4733-8DEE-7DD5AAF0F89F}" srcOrd="11" destOrd="0" parTransId="{831E784C-C0B5-492A-9A1E-40934F97AAA3}" sibTransId="{42138719-FE6D-4586-8936-83B63213823C}"/>
    <dgm:cxn modelId="{9CF24794-F66B-4F17-802F-1892BDDA1F36}" srcId="{C8E6DC84-12C4-4733-8DEE-7DD5AAF0F89F}" destId="{83B5AC45-5608-46A8-944E-E801BAEC90D9}" srcOrd="0" destOrd="0" parTransId="{F8FC878D-6E72-4E58-8862-8B3B8147C4BC}" sibTransId="{0FAD2798-489C-4316-9AB8-B6C058D9E573}"/>
    <dgm:cxn modelId="{2ED9AA87-5DF9-4758-B003-28837B0AD977}" srcId="{D2CA7D92-4399-425E-AE63-0FCFB5C276F9}" destId="{9B997B34-221D-4496-A1C8-A439AE736903}" srcOrd="12" destOrd="0" parTransId="{46FAD773-4B1B-45A7-B794-B8E75103FAFE}" sibTransId="{BD5A5068-F8C8-4882-B01F-B89B4ED7EAB1}"/>
    <dgm:cxn modelId="{0D292E1A-86B3-427E-BB22-BCD7AD1E4298}" srcId="{9B997B34-221D-4496-A1C8-A439AE736903}" destId="{848A4253-6D56-45DF-B4FF-CD09F5A2E1FB}" srcOrd="0" destOrd="0" parTransId="{8687D66E-5597-4865-9E48-4E719DEF25FA}" sibTransId="{73D906F3-FCA3-4DC6-B9D3-C5A0128831D1}"/>
    <dgm:cxn modelId="{109E3C43-90B0-4C79-899B-AC18404F0DB7}" srcId="{D2CA7D92-4399-425E-AE63-0FCFB5C276F9}" destId="{A4672CAE-D0E2-488D-89C8-C0E8F96F0EF3}" srcOrd="13" destOrd="0" parTransId="{0F796A20-7E75-4DD4-8648-55C0A8B09D1B}" sibTransId="{FD769867-DD88-469F-AB33-CE9193537472}"/>
    <dgm:cxn modelId="{30494C7B-BC05-4D86-B7F0-A25A8792FB64}" srcId="{A4672CAE-D0E2-488D-89C8-C0E8F96F0EF3}" destId="{17527FEC-70F7-4888-A1DB-53EF1720928F}" srcOrd="0" destOrd="0" parTransId="{FF2DB0B2-1294-4E69-9712-DB7FB8C3D6F1}" sibTransId="{14D25C3E-989B-40F7-8D90-8A8CF4245BFD}"/>
    <dgm:cxn modelId="{C2DEA353-B457-4106-945D-C655829DC44A}" srcId="{D2CA7D92-4399-425E-AE63-0FCFB5C276F9}" destId="{8BC7E0D7-671F-419E-9F6F-D63F9A7D8503}" srcOrd="14" destOrd="0" parTransId="{DA9B3587-0A6E-49D9-A840-8AD1FF567A82}" sibTransId="{730B37F8-9D69-4188-A816-B3AAAFDA4F6C}"/>
    <dgm:cxn modelId="{F1A78FB8-9CF3-450E-841E-772C9FE39809}" srcId="{8BC7E0D7-671F-419E-9F6F-D63F9A7D8503}" destId="{B3F776D7-BF3C-4B24-A307-1E7E793D7C98}" srcOrd="0" destOrd="0" parTransId="{B680E064-3AD4-488A-8F31-A2B0D89D3B1D}" sibTransId="{D48E2810-3E9B-4649-9DFB-3BAD46A23A3A}"/>
    <dgm:cxn modelId="{25A2E55E-940F-44B3-81E3-B7CE07D57072}" srcId="{D2CA7D92-4399-425E-AE63-0FCFB5C276F9}" destId="{D3828330-15A8-4EF7-A4B7-BDF54B622464}" srcOrd="15" destOrd="0" parTransId="{F92B04FF-9E9B-44FE-8EB2-E7480C4EB780}" sibTransId="{3647305F-960F-4701-9A54-C04E56F9240B}"/>
    <dgm:cxn modelId="{0C77930B-08DA-4AA9-B10D-5013FFAB3E48}" srcId="{D3828330-15A8-4EF7-A4B7-BDF54B622464}" destId="{C1774E7D-9FF5-4CDB-99F9-9EA58C8B7753}" srcOrd="0" destOrd="0" parTransId="{71228E45-6F91-4A0B-8732-17661B45FA1D}" sibTransId="{D4D198F6-EA85-4308-84C0-F36CC4CB4914}"/>
    <dgm:cxn modelId="{5BEFC98F-8847-4BB7-AEDA-AAECFFD49EDD}" type="presOf" srcId="{D2CA7D92-4399-425E-AE63-0FCFB5C276F9}" destId="{18F6336F-7BCE-4053-8D12-1F0F9E31E0A4}" srcOrd="0" destOrd="0" presId="urn:microsoft.com/office/officeart/2005/8/layout/list1"/>
    <dgm:cxn modelId="{B31A791C-9664-4928-A99B-8062F1DBB936}" type="presParOf" srcId="{18F6336F-7BCE-4053-8D12-1F0F9E31E0A4}" destId="{C207798F-6AAF-47DA-8408-AFF244554892}" srcOrd="0" destOrd="0" presId="urn:microsoft.com/office/officeart/2005/8/layout/list1"/>
    <dgm:cxn modelId="{55A7A999-01F8-4A65-A1FE-D91397CC26ED}" type="presParOf" srcId="{C207798F-6AAF-47DA-8408-AFF244554892}" destId="{14CFD343-41C1-44D5-8CB8-B91671EC2DE1}" srcOrd="0" destOrd="0" presId="urn:microsoft.com/office/officeart/2005/8/layout/list1"/>
    <dgm:cxn modelId="{97F183B2-DE1F-437F-90AE-5694BF2B707F}" type="presOf" srcId="{10D5D77E-553E-4534-8610-E1A9FB67012B}" destId="{14CFD343-41C1-44D5-8CB8-B91671EC2DE1}" srcOrd="0" destOrd="0" presId="urn:microsoft.com/office/officeart/2005/8/layout/list1"/>
    <dgm:cxn modelId="{67F68763-2CBC-40C1-895C-2749DFBDD795}" type="presParOf" srcId="{C207798F-6AAF-47DA-8408-AFF244554892}" destId="{6780692F-6144-4940-BC88-C5223D80EAED}" srcOrd="1" destOrd="0" presId="urn:microsoft.com/office/officeart/2005/8/layout/list1"/>
    <dgm:cxn modelId="{9B495B2B-99E7-4F7B-9755-F38F10A1AD33}" type="presOf" srcId="{10D5D77E-553E-4534-8610-E1A9FB67012B}" destId="{6780692F-6144-4940-BC88-C5223D80EAED}" srcOrd="1" destOrd="0" presId="urn:microsoft.com/office/officeart/2005/8/layout/list1"/>
    <dgm:cxn modelId="{DCB5A924-0F6C-4E05-9D82-FEB0580B0D41}" type="presParOf" srcId="{18F6336F-7BCE-4053-8D12-1F0F9E31E0A4}" destId="{4F2BCA67-44D7-441C-9DAE-CD920ABBF230}" srcOrd="1" destOrd="0" presId="urn:microsoft.com/office/officeart/2005/8/layout/list1"/>
    <dgm:cxn modelId="{8592C016-CECB-4109-B957-4B758D42B042}" type="presParOf" srcId="{18F6336F-7BCE-4053-8D12-1F0F9E31E0A4}" destId="{380D6C35-0EB3-4DE9-9AEE-9EA535447E4E}" srcOrd="2" destOrd="0" presId="urn:microsoft.com/office/officeart/2005/8/layout/list1"/>
    <dgm:cxn modelId="{8341B7C4-9260-4DBB-9D79-C4A3531C8C47}" type="presOf" srcId="{EF9F1205-2B7C-4B09-BA84-B735EDEE727E}" destId="{380D6C35-0EB3-4DE9-9AEE-9EA535447E4E}" srcOrd="0" destOrd="0" presId="urn:microsoft.com/office/officeart/2005/8/layout/list1"/>
    <dgm:cxn modelId="{116F6112-2CCF-4C9D-9A05-1AF0D5AC5452}" type="presParOf" srcId="{18F6336F-7BCE-4053-8D12-1F0F9E31E0A4}" destId="{577CF475-A43A-4C51-9D49-04D79FF936BE}" srcOrd="3" destOrd="0" presId="urn:microsoft.com/office/officeart/2005/8/layout/list1"/>
    <dgm:cxn modelId="{012E41D9-AC04-4361-A46E-862BE541333A}" type="presParOf" srcId="{18F6336F-7BCE-4053-8D12-1F0F9E31E0A4}" destId="{1F964E2D-2633-4D24-9E8F-331FD4C081EE}" srcOrd="4" destOrd="0" presId="urn:microsoft.com/office/officeart/2005/8/layout/list1"/>
    <dgm:cxn modelId="{CF0A390A-1AE5-4A67-9275-6D04251FD76A}" type="presParOf" srcId="{1F964E2D-2633-4D24-9E8F-331FD4C081EE}" destId="{8670063A-C83C-4C1C-BDA8-CBFA7850170F}" srcOrd="0" destOrd="0" presId="urn:microsoft.com/office/officeart/2005/8/layout/list1"/>
    <dgm:cxn modelId="{4C068D3D-2367-420D-AD92-DBC8993975BC}" type="presOf" srcId="{617E2F3B-5A85-44E0-982A-5E6A7F810295}" destId="{8670063A-C83C-4C1C-BDA8-CBFA7850170F}" srcOrd="0" destOrd="0" presId="urn:microsoft.com/office/officeart/2005/8/layout/list1"/>
    <dgm:cxn modelId="{273EC1C3-8FAD-431B-B5AC-6A6587B75BE6}" type="presParOf" srcId="{1F964E2D-2633-4D24-9E8F-331FD4C081EE}" destId="{843B4C81-91C5-4A99-81ED-78665012860A}" srcOrd="1" destOrd="0" presId="urn:microsoft.com/office/officeart/2005/8/layout/list1"/>
    <dgm:cxn modelId="{1B908C61-3559-48F2-86BF-1F34E0F5CE81}" type="presOf" srcId="{617E2F3B-5A85-44E0-982A-5E6A7F810295}" destId="{843B4C81-91C5-4A99-81ED-78665012860A}" srcOrd="1" destOrd="0" presId="urn:microsoft.com/office/officeart/2005/8/layout/list1"/>
    <dgm:cxn modelId="{A4233995-D6FD-4A13-82EE-E3EEF43E2856}" type="presParOf" srcId="{18F6336F-7BCE-4053-8D12-1F0F9E31E0A4}" destId="{E4058E38-BECE-4078-9414-BFE8217F91DB}" srcOrd="5" destOrd="0" presId="urn:microsoft.com/office/officeart/2005/8/layout/list1"/>
    <dgm:cxn modelId="{7E714DDB-E6C1-4797-BEB3-E6A2E2E2885E}" type="presParOf" srcId="{18F6336F-7BCE-4053-8D12-1F0F9E31E0A4}" destId="{60DE0B1A-82FC-4334-AB59-9F7AE40FEDDE}" srcOrd="6" destOrd="0" presId="urn:microsoft.com/office/officeart/2005/8/layout/list1"/>
    <dgm:cxn modelId="{08125353-3B2D-479E-8D3A-0FAF20152FFE}" type="presOf" srcId="{F51B1F1B-430D-4C93-B5D0-549A2F55C06C}" destId="{60DE0B1A-82FC-4334-AB59-9F7AE40FEDDE}" srcOrd="0" destOrd="0" presId="urn:microsoft.com/office/officeart/2005/8/layout/list1"/>
    <dgm:cxn modelId="{D41A61CC-939F-4662-8CCA-3E4F699CA65A}" type="presParOf" srcId="{18F6336F-7BCE-4053-8D12-1F0F9E31E0A4}" destId="{6C6A0D68-F398-4803-96C6-AA6ECFC051B6}" srcOrd="7" destOrd="0" presId="urn:microsoft.com/office/officeart/2005/8/layout/list1"/>
    <dgm:cxn modelId="{B3A052EB-B870-4821-B9E4-84C85D46085F}" type="presParOf" srcId="{18F6336F-7BCE-4053-8D12-1F0F9E31E0A4}" destId="{0DC6B7B0-6303-4057-B266-54E4B01F53CC}" srcOrd="8" destOrd="0" presId="urn:microsoft.com/office/officeart/2005/8/layout/list1"/>
    <dgm:cxn modelId="{DAC0C936-F5AA-4B3E-8ABD-37D02D2FA875}" type="presParOf" srcId="{0DC6B7B0-6303-4057-B266-54E4B01F53CC}" destId="{5149450C-B593-4302-B9CB-5F8C39E2ACB7}" srcOrd="0" destOrd="0" presId="urn:microsoft.com/office/officeart/2005/8/layout/list1"/>
    <dgm:cxn modelId="{C842A8A9-8DCC-4415-8C1F-20BBDF4FA7FA}" type="presOf" srcId="{0FB44C27-8C45-4946-B619-930DEABDC5A6}" destId="{5149450C-B593-4302-B9CB-5F8C39E2ACB7}" srcOrd="0" destOrd="0" presId="urn:microsoft.com/office/officeart/2005/8/layout/list1"/>
    <dgm:cxn modelId="{BC444DF8-8071-4F59-AF4F-0DE3DEDA66C4}" type="presParOf" srcId="{0DC6B7B0-6303-4057-B266-54E4B01F53CC}" destId="{3317BDF5-3258-432C-8406-2A05883319E6}" srcOrd="1" destOrd="0" presId="urn:microsoft.com/office/officeart/2005/8/layout/list1"/>
    <dgm:cxn modelId="{642D91E2-35BC-47E9-B6A1-474B7E145550}" type="presOf" srcId="{0FB44C27-8C45-4946-B619-930DEABDC5A6}" destId="{3317BDF5-3258-432C-8406-2A05883319E6}" srcOrd="1" destOrd="0" presId="urn:microsoft.com/office/officeart/2005/8/layout/list1"/>
    <dgm:cxn modelId="{41FB3D5F-853B-4039-AFCA-3150C4E6C00C}" type="presParOf" srcId="{18F6336F-7BCE-4053-8D12-1F0F9E31E0A4}" destId="{8EE2D49E-8FE1-4382-9C1C-917AF273DC4E}" srcOrd="9" destOrd="0" presId="urn:microsoft.com/office/officeart/2005/8/layout/list1"/>
    <dgm:cxn modelId="{6DDACCA1-C926-40F3-BFB5-757D26E8686A}" type="presParOf" srcId="{18F6336F-7BCE-4053-8D12-1F0F9E31E0A4}" destId="{3CB48B57-56B9-4E73-9821-9364303DEECD}" srcOrd="10" destOrd="0" presId="urn:microsoft.com/office/officeart/2005/8/layout/list1"/>
    <dgm:cxn modelId="{132E9D05-6F20-40A0-9914-752BF1AD2CC7}" type="presOf" srcId="{DB4B8B24-D253-4025-9D7A-1250CFF4DC7F}" destId="{3CB48B57-56B9-4E73-9821-9364303DEECD}" srcOrd="0" destOrd="0" presId="urn:microsoft.com/office/officeart/2005/8/layout/list1"/>
    <dgm:cxn modelId="{5BD764BC-A7A8-4A21-8623-14DB813F417E}" type="presParOf" srcId="{18F6336F-7BCE-4053-8D12-1F0F9E31E0A4}" destId="{02281A1C-6767-4105-9845-5D1670075E15}" srcOrd="11" destOrd="0" presId="urn:microsoft.com/office/officeart/2005/8/layout/list1"/>
    <dgm:cxn modelId="{71A43974-47C2-4399-BABA-5814CB6BA72E}" type="presParOf" srcId="{18F6336F-7BCE-4053-8D12-1F0F9E31E0A4}" destId="{ED744178-0AA3-4215-8F3C-D1C7045ADD19}" srcOrd="12" destOrd="0" presId="urn:microsoft.com/office/officeart/2005/8/layout/list1"/>
    <dgm:cxn modelId="{7A60559D-C19F-4A54-A14A-9FDF155C487C}" type="presParOf" srcId="{ED744178-0AA3-4215-8F3C-D1C7045ADD19}" destId="{D78F80A6-E101-4D69-9024-05A4B0E3D224}" srcOrd="0" destOrd="0" presId="urn:microsoft.com/office/officeart/2005/8/layout/list1"/>
    <dgm:cxn modelId="{3A47DE82-9D0C-4FE2-B885-7EC899409512}" type="presOf" srcId="{DB81F5B8-16FE-474B-8B88-AA74B4FB9853}" destId="{D78F80A6-E101-4D69-9024-05A4B0E3D224}" srcOrd="0" destOrd="0" presId="urn:microsoft.com/office/officeart/2005/8/layout/list1"/>
    <dgm:cxn modelId="{942D5742-F8F7-4042-AF76-9E8BDBC466B1}" type="presParOf" srcId="{ED744178-0AA3-4215-8F3C-D1C7045ADD19}" destId="{A07BB598-26D2-44E9-B7E8-529A52DEB8A5}" srcOrd="1" destOrd="0" presId="urn:microsoft.com/office/officeart/2005/8/layout/list1"/>
    <dgm:cxn modelId="{CE643516-C35F-487B-B28F-E973A88A08D9}" type="presOf" srcId="{DB81F5B8-16FE-474B-8B88-AA74B4FB9853}" destId="{A07BB598-26D2-44E9-B7E8-529A52DEB8A5}" srcOrd="1" destOrd="0" presId="urn:microsoft.com/office/officeart/2005/8/layout/list1"/>
    <dgm:cxn modelId="{2E049EA8-4707-4C67-9201-02A7470A3A17}" type="presParOf" srcId="{18F6336F-7BCE-4053-8D12-1F0F9E31E0A4}" destId="{971ACE18-5E12-4C62-AA48-CAF470A34733}" srcOrd="13" destOrd="0" presId="urn:microsoft.com/office/officeart/2005/8/layout/list1"/>
    <dgm:cxn modelId="{ADC7E5BC-007F-4679-81BA-592EA7BD26E0}" type="presParOf" srcId="{18F6336F-7BCE-4053-8D12-1F0F9E31E0A4}" destId="{29313BC3-419E-474C-AF4A-FC1BC03E8B43}" srcOrd="14" destOrd="0" presId="urn:microsoft.com/office/officeart/2005/8/layout/list1"/>
    <dgm:cxn modelId="{5A87D75B-72E6-455F-A3F9-82B2C814F72E}" type="presOf" srcId="{48744035-F9AE-41EA-812B-1A31C83FA82F}" destId="{29313BC3-419E-474C-AF4A-FC1BC03E8B43}" srcOrd="0" destOrd="0" presId="urn:microsoft.com/office/officeart/2005/8/layout/list1"/>
    <dgm:cxn modelId="{F8974C04-7DF1-4AF6-A50A-9430100DE513}" type="presParOf" srcId="{18F6336F-7BCE-4053-8D12-1F0F9E31E0A4}" destId="{729E3B0D-BC1F-430F-A6F6-556D123DDDC9}" srcOrd="15" destOrd="0" presId="urn:microsoft.com/office/officeart/2005/8/layout/list1"/>
    <dgm:cxn modelId="{D9D70900-7737-4F9B-9B8F-74103C5A7C38}" type="presParOf" srcId="{18F6336F-7BCE-4053-8D12-1F0F9E31E0A4}" destId="{0582B4F1-40CA-48DB-80E2-322CEE44BE71}" srcOrd="16" destOrd="0" presId="urn:microsoft.com/office/officeart/2005/8/layout/list1"/>
    <dgm:cxn modelId="{BB0DBD98-6C9F-47FF-AA83-0A6DA4539D5A}" type="presParOf" srcId="{0582B4F1-40CA-48DB-80E2-322CEE44BE71}" destId="{95E9A9D9-8768-405B-931B-7D24237CEA11}" srcOrd="0" destOrd="0" presId="urn:microsoft.com/office/officeart/2005/8/layout/list1"/>
    <dgm:cxn modelId="{87A6551C-01CD-4252-B14C-BB506EF50E4A}" type="presOf" srcId="{523BADAC-B332-43C3-BB0D-02A427A4DEFC}" destId="{95E9A9D9-8768-405B-931B-7D24237CEA11}" srcOrd="0" destOrd="0" presId="urn:microsoft.com/office/officeart/2005/8/layout/list1"/>
    <dgm:cxn modelId="{E102AC38-6D0D-457B-B34A-5E0F87EA0C0E}" type="presParOf" srcId="{0582B4F1-40CA-48DB-80E2-322CEE44BE71}" destId="{DA7A3EF9-CB5B-47EB-A111-A0F4E28DEA62}" srcOrd="1" destOrd="0" presId="urn:microsoft.com/office/officeart/2005/8/layout/list1"/>
    <dgm:cxn modelId="{CC9C25B3-434D-4237-BC4C-F00B7D662FD8}" type="presOf" srcId="{523BADAC-B332-43C3-BB0D-02A427A4DEFC}" destId="{DA7A3EF9-CB5B-47EB-A111-A0F4E28DEA62}" srcOrd="1" destOrd="0" presId="urn:microsoft.com/office/officeart/2005/8/layout/list1"/>
    <dgm:cxn modelId="{33548816-3451-4813-AB3E-A13F2FF5D209}" type="presParOf" srcId="{18F6336F-7BCE-4053-8D12-1F0F9E31E0A4}" destId="{5D300F10-361E-4117-A933-5751EF03FA60}" srcOrd="17" destOrd="0" presId="urn:microsoft.com/office/officeart/2005/8/layout/list1"/>
    <dgm:cxn modelId="{931373BE-9027-4B1D-AA39-7F4BC13DB467}" type="presParOf" srcId="{18F6336F-7BCE-4053-8D12-1F0F9E31E0A4}" destId="{6FA8E29D-B607-4136-BE57-C911DC7D1E2E}" srcOrd="18" destOrd="0" presId="urn:microsoft.com/office/officeart/2005/8/layout/list1"/>
    <dgm:cxn modelId="{171EC4EB-6B05-476A-95B8-6F41853E4ACB}" type="presOf" srcId="{38A9E041-478D-4E22-8588-3F8D5E009553}" destId="{6FA8E29D-B607-4136-BE57-C911DC7D1E2E}" srcOrd="0" destOrd="0" presId="urn:microsoft.com/office/officeart/2005/8/layout/list1"/>
    <dgm:cxn modelId="{0AD37234-A003-4693-A587-864508B87956}" type="presParOf" srcId="{18F6336F-7BCE-4053-8D12-1F0F9E31E0A4}" destId="{C3F902AE-A30A-4D60-9BB9-F7A41D345D77}" srcOrd="19" destOrd="0" presId="urn:microsoft.com/office/officeart/2005/8/layout/list1"/>
    <dgm:cxn modelId="{8CEB6351-BD33-4265-8A59-977C7DEE581D}" type="presParOf" srcId="{18F6336F-7BCE-4053-8D12-1F0F9E31E0A4}" destId="{EB6CC6C4-5104-46D9-8350-AF132E92FF98}" srcOrd="20" destOrd="0" presId="urn:microsoft.com/office/officeart/2005/8/layout/list1"/>
    <dgm:cxn modelId="{8C9F9A4E-A32F-4747-A3ED-6B6859B533C0}" type="presParOf" srcId="{EB6CC6C4-5104-46D9-8350-AF132E92FF98}" destId="{A44F3274-8AF4-4DE6-BD1F-4F6601F7F69B}" srcOrd="0" destOrd="0" presId="urn:microsoft.com/office/officeart/2005/8/layout/list1"/>
    <dgm:cxn modelId="{8301F9F9-9F89-413F-AFFD-BC378882B938}" type="presOf" srcId="{E75BA8DE-AAD6-45B5-AB29-299B0B1B2292}" destId="{A44F3274-8AF4-4DE6-BD1F-4F6601F7F69B}" srcOrd="0" destOrd="0" presId="urn:microsoft.com/office/officeart/2005/8/layout/list1"/>
    <dgm:cxn modelId="{8A386CE4-4D3A-4C15-81D3-7CC8FB5C392E}" type="presParOf" srcId="{EB6CC6C4-5104-46D9-8350-AF132E92FF98}" destId="{B3658B12-B8B9-4873-8247-7DF23FBE38A4}" srcOrd="1" destOrd="0" presId="urn:microsoft.com/office/officeart/2005/8/layout/list1"/>
    <dgm:cxn modelId="{F4473F93-665D-4BDA-9BBF-5CD5A16C9E88}" type="presOf" srcId="{E75BA8DE-AAD6-45B5-AB29-299B0B1B2292}" destId="{B3658B12-B8B9-4873-8247-7DF23FBE38A4}" srcOrd="1" destOrd="0" presId="urn:microsoft.com/office/officeart/2005/8/layout/list1"/>
    <dgm:cxn modelId="{33E2AC40-B2E9-4763-B72F-60245FFF82F9}" type="presParOf" srcId="{18F6336F-7BCE-4053-8D12-1F0F9E31E0A4}" destId="{B50EE207-9E62-4BEC-A9A3-2C3FB49191C2}" srcOrd="21" destOrd="0" presId="urn:microsoft.com/office/officeart/2005/8/layout/list1"/>
    <dgm:cxn modelId="{8106B8CC-A312-4A58-8BD2-BA04FC34D4BC}" type="presParOf" srcId="{18F6336F-7BCE-4053-8D12-1F0F9E31E0A4}" destId="{83BD41D9-D555-4B6E-AF88-6135876BAD11}" srcOrd="22" destOrd="0" presId="urn:microsoft.com/office/officeart/2005/8/layout/list1"/>
    <dgm:cxn modelId="{99D17317-EFE5-43C5-BD18-7BBE0AB31B09}" type="presOf" srcId="{DBBFB24E-E301-4AD8-BE6C-325D17588F5C}" destId="{83BD41D9-D555-4B6E-AF88-6135876BAD11}" srcOrd="0" destOrd="0" presId="urn:microsoft.com/office/officeart/2005/8/layout/list1"/>
    <dgm:cxn modelId="{70CEF475-AC42-43D5-8308-839BDB9BA56E}" type="presParOf" srcId="{18F6336F-7BCE-4053-8D12-1F0F9E31E0A4}" destId="{BDEE9EB9-575F-4ADE-AFEE-32550ED0D2D1}" srcOrd="23" destOrd="0" presId="urn:microsoft.com/office/officeart/2005/8/layout/list1"/>
    <dgm:cxn modelId="{3E176200-359B-4771-9F14-E3E3BF38F910}" type="presParOf" srcId="{18F6336F-7BCE-4053-8D12-1F0F9E31E0A4}" destId="{6A0A5B1E-6A4B-4BF5-A009-69A903B0F6E0}" srcOrd="24" destOrd="0" presId="urn:microsoft.com/office/officeart/2005/8/layout/list1"/>
    <dgm:cxn modelId="{F03FE8A0-61A4-461F-874D-2470F90BA675}" type="presParOf" srcId="{6A0A5B1E-6A4B-4BF5-A009-69A903B0F6E0}" destId="{AF7F76F5-DDD4-4E65-A694-1529C537D4C2}" srcOrd="0" destOrd="0" presId="urn:microsoft.com/office/officeart/2005/8/layout/list1"/>
    <dgm:cxn modelId="{AD8253AF-7416-4B10-BEE1-193C0CB3DDD6}" type="presOf" srcId="{5BDA8C71-296F-4979-8121-1077BB08BA06}" destId="{AF7F76F5-DDD4-4E65-A694-1529C537D4C2}" srcOrd="0" destOrd="0" presId="urn:microsoft.com/office/officeart/2005/8/layout/list1"/>
    <dgm:cxn modelId="{7B60C16B-DF3F-4744-87E4-F8CAFEF8A7BB}" type="presParOf" srcId="{6A0A5B1E-6A4B-4BF5-A009-69A903B0F6E0}" destId="{D88BECAA-86B9-4794-8777-478AD6F4036C}" srcOrd="1" destOrd="0" presId="urn:microsoft.com/office/officeart/2005/8/layout/list1"/>
    <dgm:cxn modelId="{74E98118-B12E-4564-8D42-DF95A2712427}" type="presOf" srcId="{5BDA8C71-296F-4979-8121-1077BB08BA06}" destId="{D88BECAA-86B9-4794-8777-478AD6F4036C}" srcOrd="1" destOrd="0" presId="urn:microsoft.com/office/officeart/2005/8/layout/list1"/>
    <dgm:cxn modelId="{FB70FCEF-D65E-4CA9-B2B8-7E41AE14F72F}" type="presParOf" srcId="{18F6336F-7BCE-4053-8D12-1F0F9E31E0A4}" destId="{EF78DC30-A834-4560-8F41-19E23B1586EA}" srcOrd="25" destOrd="0" presId="urn:microsoft.com/office/officeart/2005/8/layout/list1"/>
    <dgm:cxn modelId="{2F6B2FE0-EE93-4BC7-AF90-472D9D530668}" type="presParOf" srcId="{18F6336F-7BCE-4053-8D12-1F0F9E31E0A4}" destId="{452A13A7-DF69-43D0-9AC0-5E60240B50E5}" srcOrd="26" destOrd="0" presId="urn:microsoft.com/office/officeart/2005/8/layout/list1"/>
    <dgm:cxn modelId="{78E02644-BC4E-4DED-853D-03C3CD82C8AC}" type="presOf" srcId="{3C2077DF-600C-48D3-A751-60DB855AEDA7}" destId="{452A13A7-DF69-43D0-9AC0-5E60240B50E5}" srcOrd="0" destOrd="0" presId="urn:microsoft.com/office/officeart/2005/8/layout/list1"/>
    <dgm:cxn modelId="{630CBC3D-4E41-44E1-A3A6-B49270C7A0CA}" type="presParOf" srcId="{18F6336F-7BCE-4053-8D12-1F0F9E31E0A4}" destId="{56CEEF1E-9572-4776-87CE-DC5FC7B65FFB}" srcOrd="27" destOrd="0" presId="urn:microsoft.com/office/officeart/2005/8/layout/list1"/>
    <dgm:cxn modelId="{1D602F15-A6F3-44F6-83F2-1BDE9E330692}" type="presParOf" srcId="{18F6336F-7BCE-4053-8D12-1F0F9E31E0A4}" destId="{A692F03C-AE0F-460F-8714-B7FD390BAE94}" srcOrd="28" destOrd="0" presId="urn:microsoft.com/office/officeart/2005/8/layout/list1"/>
    <dgm:cxn modelId="{223AEFB1-12CE-4D5F-9843-1FB6D16F5C21}" type="presParOf" srcId="{A692F03C-AE0F-460F-8714-B7FD390BAE94}" destId="{4F4E1487-B7A9-4E26-9C59-F38BBE374A19}" srcOrd="0" destOrd="0" presId="urn:microsoft.com/office/officeart/2005/8/layout/list1"/>
    <dgm:cxn modelId="{72138C48-74F4-45D1-8855-3F50C2BB88CB}" type="presOf" srcId="{DEC28E6B-0E2D-4D7A-912D-2F1089413019}" destId="{4F4E1487-B7A9-4E26-9C59-F38BBE374A19}" srcOrd="0" destOrd="0" presId="urn:microsoft.com/office/officeart/2005/8/layout/list1"/>
    <dgm:cxn modelId="{4D1F6262-7735-463D-ABD8-5F0F250273C2}" type="presParOf" srcId="{A692F03C-AE0F-460F-8714-B7FD390BAE94}" destId="{370407C8-1391-4FD9-9557-87AF60D5AB26}" srcOrd="1" destOrd="0" presId="urn:microsoft.com/office/officeart/2005/8/layout/list1"/>
    <dgm:cxn modelId="{8BF6275B-5FA0-4DF9-8DE1-E9875CBC2378}" type="presOf" srcId="{DEC28E6B-0E2D-4D7A-912D-2F1089413019}" destId="{370407C8-1391-4FD9-9557-87AF60D5AB26}" srcOrd="1" destOrd="0" presId="urn:microsoft.com/office/officeart/2005/8/layout/list1"/>
    <dgm:cxn modelId="{CCF2F5FB-382D-426E-A6E3-78C6EEFB6699}" type="presParOf" srcId="{18F6336F-7BCE-4053-8D12-1F0F9E31E0A4}" destId="{1C086DBF-AF46-41EA-B395-685DBF494A3E}" srcOrd="29" destOrd="0" presId="urn:microsoft.com/office/officeart/2005/8/layout/list1"/>
    <dgm:cxn modelId="{9E636CF2-B692-47C0-9EA5-6C937D371427}" type="presParOf" srcId="{18F6336F-7BCE-4053-8D12-1F0F9E31E0A4}" destId="{13A97048-02AB-40B2-9225-60A06691AEAA}" srcOrd="30" destOrd="0" presId="urn:microsoft.com/office/officeart/2005/8/layout/list1"/>
    <dgm:cxn modelId="{C360E0FF-9BF5-48C0-970F-549BE01DB4E0}" type="presOf" srcId="{20B3D191-3E55-4C08-AB56-9A609A6FE0DE}" destId="{13A97048-02AB-40B2-9225-60A06691AEAA}" srcOrd="0" destOrd="0" presId="urn:microsoft.com/office/officeart/2005/8/layout/list1"/>
    <dgm:cxn modelId="{F46EDE9E-27FC-49F3-BFA9-CEBB3A2D0D80}" type="presParOf" srcId="{18F6336F-7BCE-4053-8D12-1F0F9E31E0A4}" destId="{42F8B485-E867-4062-B1C3-D24B97E4025F}" srcOrd="31" destOrd="0" presId="urn:microsoft.com/office/officeart/2005/8/layout/list1"/>
    <dgm:cxn modelId="{81059E77-EFB9-4B3E-BBE9-AB498E31C1C2}" type="presParOf" srcId="{18F6336F-7BCE-4053-8D12-1F0F9E31E0A4}" destId="{A3A45BB9-0865-4485-872A-68B86CE4DB76}" srcOrd="32" destOrd="0" presId="urn:microsoft.com/office/officeart/2005/8/layout/list1"/>
    <dgm:cxn modelId="{AC350D4A-C3F1-4842-81BE-5DE87F27ACD8}" type="presParOf" srcId="{A3A45BB9-0865-4485-872A-68B86CE4DB76}" destId="{AAE17E7C-505B-44A5-8824-D02D5DE84084}" srcOrd="0" destOrd="0" presId="urn:microsoft.com/office/officeart/2005/8/layout/list1"/>
    <dgm:cxn modelId="{790F9BEA-59F9-481A-AB68-939380E3862E}" type="presOf" srcId="{C9E898A3-3EED-4605-AC0E-699A9E239A50}" destId="{AAE17E7C-505B-44A5-8824-D02D5DE84084}" srcOrd="0" destOrd="0" presId="urn:microsoft.com/office/officeart/2005/8/layout/list1"/>
    <dgm:cxn modelId="{6F1D59D4-B477-49D9-AB2E-E4C76B883C53}" type="presParOf" srcId="{A3A45BB9-0865-4485-872A-68B86CE4DB76}" destId="{36C8C100-348D-40A0-8BE6-FF674F0AF2DE}" srcOrd="1" destOrd="0" presId="urn:microsoft.com/office/officeart/2005/8/layout/list1"/>
    <dgm:cxn modelId="{D00AC950-9F7F-4C1F-84A9-70FFC43FDA49}" type="presOf" srcId="{C9E898A3-3EED-4605-AC0E-699A9E239A50}" destId="{36C8C100-348D-40A0-8BE6-FF674F0AF2DE}" srcOrd="1" destOrd="0" presId="urn:microsoft.com/office/officeart/2005/8/layout/list1"/>
    <dgm:cxn modelId="{A86E86D8-85BE-48F1-B222-EC248B6D023A}" type="presParOf" srcId="{18F6336F-7BCE-4053-8D12-1F0F9E31E0A4}" destId="{718FB6AA-B41E-4FC4-988A-061BD71045EE}" srcOrd="33" destOrd="0" presId="urn:microsoft.com/office/officeart/2005/8/layout/list1"/>
    <dgm:cxn modelId="{26ACCD9F-699E-4395-B62B-69973EC13C71}" type="presParOf" srcId="{18F6336F-7BCE-4053-8D12-1F0F9E31E0A4}" destId="{0409EF26-FEF3-4405-B7D2-953BB1BA5E9C}" srcOrd="34" destOrd="0" presId="urn:microsoft.com/office/officeart/2005/8/layout/list1"/>
    <dgm:cxn modelId="{A1ABE1BA-DF2E-4A51-A0DB-7CF7DD1EE912}" type="presOf" srcId="{72CDB0F0-8D1A-4BC8-A84A-F954B51C6B80}" destId="{0409EF26-FEF3-4405-B7D2-953BB1BA5E9C}" srcOrd="0" destOrd="0" presId="urn:microsoft.com/office/officeart/2005/8/layout/list1"/>
    <dgm:cxn modelId="{401EE96F-6EAB-4F48-9FA2-5719B0C8B358}" type="presParOf" srcId="{18F6336F-7BCE-4053-8D12-1F0F9E31E0A4}" destId="{FC71C343-FC4E-499F-9D7E-4E1D903DEE21}" srcOrd="35" destOrd="0" presId="urn:microsoft.com/office/officeart/2005/8/layout/list1"/>
    <dgm:cxn modelId="{40E2268D-82B6-434C-8CC3-66FC0420644A}" type="presParOf" srcId="{18F6336F-7BCE-4053-8D12-1F0F9E31E0A4}" destId="{9D116D14-A54E-4AC2-A519-24B189E93EA3}" srcOrd="36" destOrd="0" presId="urn:microsoft.com/office/officeart/2005/8/layout/list1"/>
    <dgm:cxn modelId="{7BAF9965-73A7-4960-8D3A-2E3C0F42DDD0}" type="presParOf" srcId="{9D116D14-A54E-4AC2-A519-24B189E93EA3}" destId="{5A79498A-4800-4446-947D-6C938897A244}" srcOrd="0" destOrd="0" presId="urn:microsoft.com/office/officeart/2005/8/layout/list1"/>
    <dgm:cxn modelId="{65446EB3-3128-47A2-8EBE-C0BE72501FEE}" type="presOf" srcId="{74EA246E-98AA-4F54-95D5-D578D47FCD13}" destId="{5A79498A-4800-4446-947D-6C938897A244}" srcOrd="0" destOrd="0" presId="urn:microsoft.com/office/officeart/2005/8/layout/list1"/>
    <dgm:cxn modelId="{BE03B51D-482C-417E-B5EA-FE1AE615DF73}" type="presParOf" srcId="{9D116D14-A54E-4AC2-A519-24B189E93EA3}" destId="{ED636ECD-F43A-4026-8106-4B98E55266F9}" srcOrd="1" destOrd="0" presId="urn:microsoft.com/office/officeart/2005/8/layout/list1"/>
    <dgm:cxn modelId="{D2853F7C-9BDF-406E-93DB-C56E109CAE76}" type="presOf" srcId="{74EA246E-98AA-4F54-95D5-D578D47FCD13}" destId="{ED636ECD-F43A-4026-8106-4B98E55266F9}" srcOrd="1" destOrd="0" presId="urn:microsoft.com/office/officeart/2005/8/layout/list1"/>
    <dgm:cxn modelId="{E9E15E4D-60BD-4C89-8FD6-9E778303A11A}" type="presParOf" srcId="{18F6336F-7BCE-4053-8D12-1F0F9E31E0A4}" destId="{C2BBF99A-6899-4413-9D88-C1A9B7878543}" srcOrd="37" destOrd="0" presId="urn:microsoft.com/office/officeart/2005/8/layout/list1"/>
    <dgm:cxn modelId="{118E41CE-3D51-4FB8-B65D-BF7C6C6DB713}" type="presParOf" srcId="{18F6336F-7BCE-4053-8D12-1F0F9E31E0A4}" destId="{DEB3A97E-4F32-417D-8130-EB354B8360B1}" srcOrd="38" destOrd="0" presId="urn:microsoft.com/office/officeart/2005/8/layout/list1"/>
    <dgm:cxn modelId="{81972C66-82F4-40EA-8137-7DDA393E6910}" type="presOf" srcId="{EA5B0946-F626-4646-AEAE-31C4CF2385A0}" destId="{DEB3A97E-4F32-417D-8130-EB354B8360B1}" srcOrd="0" destOrd="0" presId="urn:microsoft.com/office/officeart/2005/8/layout/list1"/>
    <dgm:cxn modelId="{974E88E5-4FD8-42C3-9DB1-31FF40F3D626}" type="presParOf" srcId="{18F6336F-7BCE-4053-8D12-1F0F9E31E0A4}" destId="{88C97614-C003-4F8D-AFEF-C26EE9E3AC77}" srcOrd="39" destOrd="0" presId="urn:microsoft.com/office/officeart/2005/8/layout/list1"/>
    <dgm:cxn modelId="{F5DB868C-EBEB-4975-BE1B-7EFBFC5E4127}" type="presParOf" srcId="{18F6336F-7BCE-4053-8D12-1F0F9E31E0A4}" destId="{EFC00DB2-69D6-4F29-8D91-D1FEF7663E77}" srcOrd="40" destOrd="0" presId="urn:microsoft.com/office/officeart/2005/8/layout/list1"/>
    <dgm:cxn modelId="{D610E7CD-6707-4C2A-BDB4-2961F7566255}" type="presParOf" srcId="{EFC00DB2-69D6-4F29-8D91-D1FEF7663E77}" destId="{25527203-C498-45C3-A734-379AE2A3595A}" srcOrd="0" destOrd="0" presId="urn:microsoft.com/office/officeart/2005/8/layout/list1"/>
    <dgm:cxn modelId="{BBD4B308-85BF-40B1-A1B4-3B9EC20C0B91}" type="presOf" srcId="{A8541ABC-4FD1-4B37-8C0B-2440C7186539}" destId="{25527203-C498-45C3-A734-379AE2A3595A}" srcOrd="0" destOrd="0" presId="urn:microsoft.com/office/officeart/2005/8/layout/list1"/>
    <dgm:cxn modelId="{492862CC-9D12-467A-8D4D-564980B06127}" type="presParOf" srcId="{EFC00DB2-69D6-4F29-8D91-D1FEF7663E77}" destId="{B7823A1F-B734-422B-8ABE-ADBA2AB692FA}" srcOrd="1" destOrd="0" presId="urn:microsoft.com/office/officeart/2005/8/layout/list1"/>
    <dgm:cxn modelId="{8669BFE7-B9F5-4701-BE76-98165CFB623A}" type="presOf" srcId="{A8541ABC-4FD1-4B37-8C0B-2440C7186539}" destId="{B7823A1F-B734-422B-8ABE-ADBA2AB692FA}" srcOrd="1" destOrd="0" presId="urn:microsoft.com/office/officeart/2005/8/layout/list1"/>
    <dgm:cxn modelId="{3E0E7320-A72C-408F-B143-057D8BA8837E}" type="presParOf" srcId="{18F6336F-7BCE-4053-8D12-1F0F9E31E0A4}" destId="{ABFC5EF7-0BCE-4CB7-9522-2ACEE3B5F501}" srcOrd="41" destOrd="0" presId="urn:microsoft.com/office/officeart/2005/8/layout/list1"/>
    <dgm:cxn modelId="{4D1F3E15-54DD-4E62-A67D-B6EEF67A38F1}" type="presParOf" srcId="{18F6336F-7BCE-4053-8D12-1F0F9E31E0A4}" destId="{9B03B26D-F009-4086-BD31-2AEAFD444E62}" srcOrd="42" destOrd="0" presId="urn:microsoft.com/office/officeart/2005/8/layout/list1"/>
    <dgm:cxn modelId="{077C359A-0D02-4DD6-A245-F4D5B9450A76}" type="presOf" srcId="{6A870066-74B4-45E9-990B-C4D459B12DD6}" destId="{9B03B26D-F009-4086-BD31-2AEAFD444E62}" srcOrd="0" destOrd="0" presId="urn:microsoft.com/office/officeart/2005/8/layout/list1"/>
    <dgm:cxn modelId="{EACFE1FF-3C76-4119-ACD5-1A5C645CE9E7}" type="presParOf" srcId="{18F6336F-7BCE-4053-8D12-1F0F9E31E0A4}" destId="{354C408F-BB2D-4272-B340-69DA17F3BD99}" srcOrd="43" destOrd="0" presId="urn:microsoft.com/office/officeart/2005/8/layout/list1"/>
    <dgm:cxn modelId="{B7DC3BFD-D348-4518-A6D7-E48A9CAA5A49}" type="presParOf" srcId="{18F6336F-7BCE-4053-8D12-1F0F9E31E0A4}" destId="{75283A0E-F389-4681-85E0-D2B0A38083B3}" srcOrd="44" destOrd="0" presId="urn:microsoft.com/office/officeart/2005/8/layout/list1"/>
    <dgm:cxn modelId="{B94181CD-5121-4A2C-9DB3-56C8FA7B4744}" type="presParOf" srcId="{75283A0E-F389-4681-85E0-D2B0A38083B3}" destId="{27FF6C95-181E-46A0-97B6-A26BC1DF1150}" srcOrd="0" destOrd="0" presId="urn:microsoft.com/office/officeart/2005/8/layout/list1"/>
    <dgm:cxn modelId="{06987D5C-707B-4C9A-A0B7-FA03B36C68C9}" type="presOf" srcId="{C8E6DC84-12C4-4733-8DEE-7DD5AAF0F89F}" destId="{27FF6C95-181E-46A0-97B6-A26BC1DF1150}" srcOrd="0" destOrd="0" presId="urn:microsoft.com/office/officeart/2005/8/layout/list1"/>
    <dgm:cxn modelId="{748285E5-6D39-473B-A6AF-E9039FC7F6C0}" type="presParOf" srcId="{75283A0E-F389-4681-85E0-D2B0A38083B3}" destId="{84B4A16B-1444-46EA-84E4-781F5353EC04}" srcOrd="1" destOrd="0" presId="urn:microsoft.com/office/officeart/2005/8/layout/list1"/>
    <dgm:cxn modelId="{6BC0D852-4EA5-4580-9CA5-FA752943F80F}" type="presOf" srcId="{C8E6DC84-12C4-4733-8DEE-7DD5AAF0F89F}" destId="{84B4A16B-1444-46EA-84E4-781F5353EC04}" srcOrd="1" destOrd="0" presId="urn:microsoft.com/office/officeart/2005/8/layout/list1"/>
    <dgm:cxn modelId="{EA95FBCA-5D59-4335-A3A9-4FD2822CD7FD}" type="presParOf" srcId="{18F6336F-7BCE-4053-8D12-1F0F9E31E0A4}" destId="{207CC047-4632-4C92-9BEA-BF33C5073C3D}" srcOrd="45" destOrd="0" presId="urn:microsoft.com/office/officeart/2005/8/layout/list1"/>
    <dgm:cxn modelId="{E4EF7315-94A8-4E40-BCD8-53B33156711D}" type="presParOf" srcId="{18F6336F-7BCE-4053-8D12-1F0F9E31E0A4}" destId="{232357A8-4C16-4EAC-A6F3-B579D2BA91E8}" srcOrd="46" destOrd="0" presId="urn:microsoft.com/office/officeart/2005/8/layout/list1"/>
    <dgm:cxn modelId="{1499055A-ACBB-4407-8263-F53BCA8257F1}" type="presOf" srcId="{83B5AC45-5608-46A8-944E-E801BAEC90D9}" destId="{232357A8-4C16-4EAC-A6F3-B579D2BA91E8}" srcOrd="0" destOrd="0" presId="urn:microsoft.com/office/officeart/2005/8/layout/list1"/>
    <dgm:cxn modelId="{FBB25FCB-9CDF-4B68-B1F7-62C7AC7D0790}" type="presParOf" srcId="{18F6336F-7BCE-4053-8D12-1F0F9E31E0A4}" destId="{D4F347AA-8F4A-4EDE-A8F2-E6E3CE5BE0CD}" srcOrd="47" destOrd="0" presId="urn:microsoft.com/office/officeart/2005/8/layout/list1"/>
    <dgm:cxn modelId="{4DFF1171-CE5E-4855-BE3A-AC7F4F6FC169}" type="presParOf" srcId="{18F6336F-7BCE-4053-8D12-1F0F9E31E0A4}" destId="{54F7A63F-FDAC-4816-86AB-0824B6E743C5}" srcOrd="48" destOrd="0" presId="urn:microsoft.com/office/officeart/2005/8/layout/list1"/>
    <dgm:cxn modelId="{485A60E8-4B67-4DC4-A446-801CE0E1505F}" type="presParOf" srcId="{54F7A63F-FDAC-4816-86AB-0824B6E743C5}" destId="{525DADCF-CDE5-4EE8-AE46-3F8D08D21E52}" srcOrd="0" destOrd="0" presId="urn:microsoft.com/office/officeart/2005/8/layout/list1"/>
    <dgm:cxn modelId="{CE4D0B90-95C2-46F7-8EFF-F1EF849AFB7D}" type="presOf" srcId="{9B997B34-221D-4496-A1C8-A439AE736903}" destId="{525DADCF-CDE5-4EE8-AE46-3F8D08D21E52}" srcOrd="0" destOrd="0" presId="urn:microsoft.com/office/officeart/2005/8/layout/list1"/>
    <dgm:cxn modelId="{D7AD42D1-9E45-4F8D-90D5-9F339F0FCF34}" type="presParOf" srcId="{54F7A63F-FDAC-4816-86AB-0824B6E743C5}" destId="{C4BD8598-E35E-49CB-9751-094BA715F9D4}" srcOrd="1" destOrd="0" presId="urn:microsoft.com/office/officeart/2005/8/layout/list1"/>
    <dgm:cxn modelId="{A8796B15-B9D8-4C4C-8DA2-4F2197E79FD6}" type="presOf" srcId="{9B997B34-221D-4496-A1C8-A439AE736903}" destId="{C4BD8598-E35E-49CB-9751-094BA715F9D4}" srcOrd="1" destOrd="0" presId="urn:microsoft.com/office/officeart/2005/8/layout/list1"/>
    <dgm:cxn modelId="{26B15F0F-336E-424A-A17E-EBA898E0A077}" type="presParOf" srcId="{18F6336F-7BCE-4053-8D12-1F0F9E31E0A4}" destId="{0E0128C2-28BC-41E9-85C6-B878FD8660D1}" srcOrd="49" destOrd="0" presId="urn:microsoft.com/office/officeart/2005/8/layout/list1"/>
    <dgm:cxn modelId="{51990A11-1C2D-47DA-B19F-FA023F657366}" type="presParOf" srcId="{18F6336F-7BCE-4053-8D12-1F0F9E31E0A4}" destId="{80C0C129-3E79-493B-87D5-018B38203BAE}" srcOrd="50" destOrd="0" presId="urn:microsoft.com/office/officeart/2005/8/layout/list1"/>
    <dgm:cxn modelId="{D5B401A0-2B68-4DF2-B850-824D3FA89BB6}" type="presOf" srcId="{848A4253-6D56-45DF-B4FF-CD09F5A2E1FB}" destId="{80C0C129-3E79-493B-87D5-018B38203BAE}" srcOrd="0" destOrd="0" presId="urn:microsoft.com/office/officeart/2005/8/layout/list1"/>
    <dgm:cxn modelId="{83F2D798-41B2-4DD9-BECC-D098A2258329}" type="presParOf" srcId="{18F6336F-7BCE-4053-8D12-1F0F9E31E0A4}" destId="{817F92ED-A834-417B-9945-6995537BC29D}" srcOrd="51" destOrd="0" presId="urn:microsoft.com/office/officeart/2005/8/layout/list1"/>
    <dgm:cxn modelId="{F50544DA-F19E-48AD-ACAB-FBDD28FCEA9F}" type="presParOf" srcId="{18F6336F-7BCE-4053-8D12-1F0F9E31E0A4}" destId="{2F1CAE23-14ED-42E2-8112-AA7A9505354B}" srcOrd="52" destOrd="0" presId="urn:microsoft.com/office/officeart/2005/8/layout/list1"/>
    <dgm:cxn modelId="{B24A15B1-22C1-4493-B340-81A238E5FB6D}" type="presParOf" srcId="{2F1CAE23-14ED-42E2-8112-AA7A9505354B}" destId="{590897A8-4AD6-4C9E-B83B-97CA3188EE23}" srcOrd="0" destOrd="0" presId="urn:microsoft.com/office/officeart/2005/8/layout/list1"/>
    <dgm:cxn modelId="{939E4281-0182-4A33-A892-9654D2115A6F}" type="presOf" srcId="{A4672CAE-D0E2-488D-89C8-C0E8F96F0EF3}" destId="{590897A8-4AD6-4C9E-B83B-97CA3188EE23}" srcOrd="0" destOrd="0" presId="urn:microsoft.com/office/officeart/2005/8/layout/list1"/>
    <dgm:cxn modelId="{2C33CCA8-2CEF-4CE3-9341-7BE8392CAA19}" type="presParOf" srcId="{2F1CAE23-14ED-42E2-8112-AA7A9505354B}" destId="{D6835FFC-553C-489F-B730-2382417A3A59}" srcOrd="1" destOrd="0" presId="urn:microsoft.com/office/officeart/2005/8/layout/list1"/>
    <dgm:cxn modelId="{55F71C54-A02C-44C3-BCDB-45398C952FC5}" type="presOf" srcId="{A4672CAE-D0E2-488D-89C8-C0E8F96F0EF3}" destId="{D6835FFC-553C-489F-B730-2382417A3A59}" srcOrd="1" destOrd="0" presId="urn:microsoft.com/office/officeart/2005/8/layout/list1"/>
    <dgm:cxn modelId="{6527E30B-B6CA-44AC-B149-F32CC874FE94}" type="presParOf" srcId="{18F6336F-7BCE-4053-8D12-1F0F9E31E0A4}" destId="{A2299556-2B67-4311-AC15-DA00EA4118F2}" srcOrd="53" destOrd="0" presId="urn:microsoft.com/office/officeart/2005/8/layout/list1"/>
    <dgm:cxn modelId="{EF0091DD-FB89-4902-9B65-48FFBF19CEEF}" type="presParOf" srcId="{18F6336F-7BCE-4053-8D12-1F0F9E31E0A4}" destId="{4AD75E93-CFCF-4FB1-AD20-52BA80041ECB}" srcOrd="54" destOrd="0" presId="urn:microsoft.com/office/officeart/2005/8/layout/list1"/>
    <dgm:cxn modelId="{458B628B-9C13-401C-B357-FC8A75808795}" type="presOf" srcId="{17527FEC-70F7-4888-A1DB-53EF1720928F}" destId="{4AD75E93-CFCF-4FB1-AD20-52BA80041ECB}" srcOrd="0" destOrd="0" presId="urn:microsoft.com/office/officeart/2005/8/layout/list1"/>
    <dgm:cxn modelId="{FB0541BD-C8E4-4961-B9DF-21C4BAE7EC46}" type="presParOf" srcId="{18F6336F-7BCE-4053-8D12-1F0F9E31E0A4}" destId="{1A8363CF-3BF3-4CAC-A21D-2C2F05911418}" srcOrd="55" destOrd="0" presId="urn:microsoft.com/office/officeart/2005/8/layout/list1"/>
    <dgm:cxn modelId="{6FB3563B-C546-46B1-8A7C-C7494164E17D}" type="presParOf" srcId="{18F6336F-7BCE-4053-8D12-1F0F9E31E0A4}" destId="{56BCD260-BBDC-4210-9A64-30649DC47AFA}" srcOrd="56" destOrd="0" presId="urn:microsoft.com/office/officeart/2005/8/layout/list1"/>
    <dgm:cxn modelId="{4E60A1DD-1BA5-40C7-88D2-FB2E38D38D86}" type="presParOf" srcId="{56BCD260-BBDC-4210-9A64-30649DC47AFA}" destId="{03B18BD3-AB98-47BF-B568-E8F4D8084EA1}" srcOrd="0" destOrd="0" presId="urn:microsoft.com/office/officeart/2005/8/layout/list1"/>
    <dgm:cxn modelId="{491364DF-6F08-4788-AA34-791D80BBD518}" type="presOf" srcId="{8BC7E0D7-671F-419E-9F6F-D63F9A7D8503}" destId="{03B18BD3-AB98-47BF-B568-E8F4D8084EA1}" srcOrd="0" destOrd="0" presId="urn:microsoft.com/office/officeart/2005/8/layout/list1"/>
    <dgm:cxn modelId="{28FE413E-9375-4B61-B784-2BE39D4ADAC5}" type="presParOf" srcId="{56BCD260-BBDC-4210-9A64-30649DC47AFA}" destId="{5AEC349D-0BAD-4435-AB5B-0C0F674B6AEF}" srcOrd="1" destOrd="0" presId="urn:microsoft.com/office/officeart/2005/8/layout/list1"/>
    <dgm:cxn modelId="{856882C5-CD21-4406-A6C9-8915B426382D}" type="presOf" srcId="{8BC7E0D7-671F-419E-9F6F-D63F9A7D8503}" destId="{5AEC349D-0BAD-4435-AB5B-0C0F674B6AEF}" srcOrd="1" destOrd="0" presId="urn:microsoft.com/office/officeart/2005/8/layout/list1"/>
    <dgm:cxn modelId="{CFA530A7-C8F5-45C9-815C-CA86B2EBBCDE}" type="presParOf" srcId="{18F6336F-7BCE-4053-8D12-1F0F9E31E0A4}" destId="{CE420BE9-7896-4224-B8C7-6394456D2A33}" srcOrd="57" destOrd="0" presId="urn:microsoft.com/office/officeart/2005/8/layout/list1"/>
    <dgm:cxn modelId="{01C3EA58-D512-41E3-9282-C52C11E00225}" type="presParOf" srcId="{18F6336F-7BCE-4053-8D12-1F0F9E31E0A4}" destId="{C81B069E-D033-4F78-BACE-5F1A1EB362C7}" srcOrd="58" destOrd="0" presId="urn:microsoft.com/office/officeart/2005/8/layout/list1"/>
    <dgm:cxn modelId="{B1DA9A4A-0A57-4B18-ABC5-03D5F5B24F06}" type="presOf" srcId="{B3F776D7-BF3C-4B24-A307-1E7E793D7C98}" destId="{C81B069E-D033-4F78-BACE-5F1A1EB362C7}" srcOrd="0" destOrd="0" presId="urn:microsoft.com/office/officeart/2005/8/layout/list1"/>
    <dgm:cxn modelId="{B027DFE7-4E24-4969-857B-86F09EFF60EE}" type="presParOf" srcId="{18F6336F-7BCE-4053-8D12-1F0F9E31E0A4}" destId="{FCFCE7F1-F25C-446E-9C82-849585E625CC}" srcOrd="59" destOrd="0" presId="urn:microsoft.com/office/officeart/2005/8/layout/list1"/>
    <dgm:cxn modelId="{6A9B32D3-A858-4AFE-8567-08B17D2A77D4}" type="presParOf" srcId="{18F6336F-7BCE-4053-8D12-1F0F9E31E0A4}" destId="{CB835BF8-5A95-4C30-806F-6A393705025E}" srcOrd="60" destOrd="0" presId="urn:microsoft.com/office/officeart/2005/8/layout/list1"/>
    <dgm:cxn modelId="{A6F77A73-F04E-4AAD-B19B-D81FF736E904}" type="presParOf" srcId="{CB835BF8-5A95-4C30-806F-6A393705025E}" destId="{2C061E25-503B-440C-87C9-D336C48D3A2B}" srcOrd="0" destOrd="0" presId="urn:microsoft.com/office/officeart/2005/8/layout/list1"/>
    <dgm:cxn modelId="{4F5CB4CC-811C-49CF-BD01-2932DD525569}" type="presOf" srcId="{D3828330-15A8-4EF7-A4B7-BDF54B622464}" destId="{2C061E25-503B-440C-87C9-D336C48D3A2B}" srcOrd="0" destOrd="0" presId="urn:microsoft.com/office/officeart/2005/8/layout/list1"/>
    <dgm:cxn modelId="{AD9CB2A9-16BC-4173-9E18-837E4D3AFF36}" type="presParOf" srcId="{CB835BF8-5A95-4C30-806F-6A393705025E}" destId="{9A6C1276-CCF5-4947-A94B-41E17741E0BD}" srcOrd="1" destOrd="0" presId="urn:microsoft.com/office/officeart/2005/8/layout/list1"/>
    <dgm:cxn modelId="{70D2094A-4CCA-4F78-BB40-C2B01F58B9E2}" type="presOf" srcId="{D3828330-15A8-4EF7-A4B7-BDF54B622464}" destId="{9A6C1276-CCF5-4947-A94B-41E17741E0BD}" srcOrd="1" destOrd="0" presId="urn:microsoft.com/office/officeart/2005/8/layout/list1"/>
    <dgm:cxn modelId="{EC5F51BC-24F5-444B-A89E-D39E38BD52B1}" type="presParOf" srcId="{18F6336F-7BCE-4053-8D12-1F0F9E31E0A4}" destId="{D72F0017-55A4-45C3-A2FE-C27E3534C784}" srcOrd="61" destOrd="0" presId="urn:microsoft.com/office/officeart/2005/8/layout/list1"/>
    <dgm:cxn modelId="{287B5BAD-F27B-4957-B37F-35636BD38288}" type="presParOf" srcId="{18F6336F-7BCE-4053-8D12-1F0F9E31E0A4}" destId="{5A53EC70-4FBF-4D04-9FD1-7CDC155E5906}" srcOrd="62" destOrd="0" presId="urn:microsoft.com/office/officeart/2005/8/layout/list1"/>
    <dgm:cxn modelId="{A1FE718A-2D81-4F1E-A296-0763DA5BE257}" type="presOf" srcId="{C1774E7D-9FF5-4CDB-99F9-9EA58C8B7753}" destId="{5A53EC70-4FBF-4D04-9FD1-7CDC155E5906}" srcOrd="0" destOrd="0" presId="urn:microsoft.com/office/officeart/2005/8/layout/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D2CA7D92-4399-425E-AE63-0FCFB5C276F9}" type="doc">
      <dgm:prSet loTypeId="urn:microsoft.com/office/officeart/2005/8/layout/list1" loCatId="list" qsTypeId="urn:microsoft.com/office/officeart/2005/8/quickstyle/simple4" qsCatId="simple" csTypeId="urn:microsoft.com/office/officeart/2005/8/colors/accent1_1" csCatId="accent1" phldr="1"/>
      <dgm:spPr/>
      <dgm:t>
        <a:bodyPr/>
        <a:lstStyle/>
        <a:p>
          <a:endParaRPr lang="zh-CN" altLang="en-US"/>
        </a:p>
      </dgm:t>
    </dgm:pt>
    <dgm:pt modelId="{62DEB8A8-2360-43FB-BF95-9FABBC1FACE1}" type="parTrans" cxnId="{2656B69D-E6D3-4FDA-BE16-5655A92B38D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10D5D77E-553E-4534-8610-E1A9FB67012B}">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没有“雇主”这回事儿</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15D0545E-F4CC-435A-8259-A5D212FC2048}" type="parTrans" cxnId="{691B9E58-7E96-4CFD-964E-C283B9AD4CD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EF9F1205-2B7C-4B09-BA84-B735EDEE727E}">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你不能通过一个雇主的态度去推测另一个的态度；</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B0F70955-FE1E-46CE-9449-C532BBE44564}" type="sibTrans" cxnId="{691B9E58-7E96-4CFD-964E-C283B9AD4CD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2DB4217-5E54-4790-906D-945A107DEA66}" type="sibTrans" cxnId="{2656B69D-E6D3-4FDA-BE16-5655A92B38D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85A4FD0-73F4-4CA5-82DC-00A15264327B}" type="parTrans" cxnId="{523528FC-DA7A-45E3-ACF1-0836BB180F9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617E2F3B-5A85-44E0-982A-5E6A7F810295}">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面试前，一定要做功课</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3C019BC6-F7A2-4D55-9BC2-82E705840216}" type="parTrans" cxnId="{EBD771FF-D35E-42EE-9F41-28BED2C5A261}">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F51B1F1B-430D-4C93-B5D0-549A2F55C06C}">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花费精力尽可能了解对方；</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72A25E32-12EB-4B64-AE9D-2EEDCDFD2254}" type="sibTrans" cxnId="{EBD771FF-D35E-42EE-9F41-28BED2C5A261}">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00147E1-37A4-4BD0-8432-84DE43294855}" type="sibTrans" cxnId="{523528FC-DA7A-45E3-ACF1-0836BB180F9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49D41E2-AC8A-4D5F-A95B-0FCBD998C486}" type="parTrans" cxnId="{FC87F7DA-DF61-408D-85F5-2DA264DA980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0FB44C27-8C45-4946-B619-930DEABDC5A6}">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遵守承诺</a:t>
          </a:r>
        </a:p>
      </dgm:t>
    </dgm:pt>
    <dgm:pt modelId="{596589D1-FBEB-4B7D-8CFA-6655830487F6}" type="parTrans" cxnId="{95D2A5D6-EC81-4E9C-A343-196DE73B2C0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B4B8B24-D253-4025-9D7A-1250CFF4DC7F}">
      <dgm:prSet custT="1"/>
      <dgm:spPr>
        <a:noFill/>
        <a:ln w="25400">
          <a:solidFill>
            <a:srgbClr val="2777D8"/>
          </a:solidFill>
          <a:prstDash val="sysDash"/>
        </a:ln>
      </dgm:spPr>
      <dgm:t>
        <a:bodyPr/>
        <a:lstStyle/>
        <a:p>
          <a:pPr rtl="0"/>
          <a:r>
            <a:rPr lang="zh-CN" sz="2000">
              <a:solidFill>
                <a:schemeClr val="accent5">
                  <a:lumMod val="50000"/>
                </a:schemeClr>
              </a:solidFill>
              <a:latin typeface="微软雅黑" panose="020b0503020204020204" pitchFamily="34" charset="-122"/>
              <a:ea typeface="微软雅黑" panose="020b0503020204020204" pitchFamily="34" charset="-122"/>
            </a:rPr>
            <a:t>控制面试时间长短，如</a:t>
          </a:r>
          <a:r>
            <a:rPr lang="en-US" sz="2000">
              <a:solidFill>
                <a:schemeClr val="accent5">
                  <a:lumMod val="50000"/>
                </a:schemeClr>
              </a:solidFill>
              <a:latin typeface="微软雅黑" panose="020b0503020204020204" pitchFamily="34" charset="-122"/>
              <a:ea typeface="微软雅黑" panose="020b0503020204020204" pitchFamily="34" charset="-122"/>
            </a:rPr>
            <a:t>19</a:t>
          </a:r>
          <a:r>
            <a:rPr lang="zh-CN" sz="2000">
              <a:solidFill>
                <a:schemeClr val="accent5">
                  <a:lumMod val="50000"/>
                </a:schemeClr>
              </a:solidFill>
              <a:latin typeface="微软雅黑" panose="020b0503020204020204" pitchFamily="34" charset="-122"/>
              <a:ea typeface="微软雅黑" panose="020b0503020204020204" pitchFamily="34" charset="-122"/>
            </a:rPr>
            <a:t>分钟；</a:t>
          </a:r>
          <a:endParaRPr lang="zh-CN" sz="2000">
            <a:solidFill>
              <a:schemeClr val="accent5">
                <a:lumMod val="50000"/>
              </a:schemeClr>
            </a:solidFill>
            <a:latin typeface="微软雅黑" panose="020b0503020204020204" pitchFamily="34" charset="-122"/>
            <a:ea typeface="微软雅黑" panose="020b0503020204020204" pitchFamily="34" charset="-122"/>
          </a:endParaRPr>
        </a:p>
      </dgm:t>
    </dgm:pt>
    <dgm:pt modelId="{1B68AE4A-8C7D-488D-8260-3B170B59D819}" type="sibTrans" cxnId="{95D2A5D6-EC81-4E9C-A343-196DE73B2C0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A37CB89-3D42-4328-9B43-5D006668A740}" type="sibTrans" cxnId="{FC87F7DA-DF61-408D-85F5-2DA264DA980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BC64C20-1D29-4037-A2ED-A0972423FC5A}" type="parTrans" cxnId="{21340278-6070-40BC-9A92-DDC77B8A413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B81F5B8-16FE-474B-8B88-AA74B4FB985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面试不过就是一场对话</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F30E956D-6B18-4CD7-99D1-5DB4EFBFB177}" type="parTrans" cxnId="{5F2F72C1-2542-4979-9FD5-A3B33B60200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8744035-F9AE-41EA-812B-1A31C83FA82F}">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温和地了解雇主，觉得是你相待的地方，再有信心地推销自己；</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75D0FFB2-142C-456C-A871-C0AE186F2011}" type="sibTrans" cxnId="{5F2F72C1-2542-4979-9FD5-A3B33B60200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F376119-568D-43E3-9098-634677C44F97}" type="sibTrans" cxnId="{21340278-6070-40BC-9A92-DDC77B8A413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2FC4D0F8-DEDF-4BCE-BF80-67E4B427C896}" type="parTrans" cxnId="{B9B4CE33-9550-426F-9997-00EF0C9A6EF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523BADAC-B332-43C3-BB0D-02A427A4DEFC}">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他们会问的问题，和你能问的问题</a:t>
          </a:r>
        </a:p>
      </dgm:t>
    </dgm:pt>
    <dgm:pt modelId="{629B5C95-7FD0-4D3C-9617-FE148834A911}" type="parTrans" cxnId="{DDC3BAF3-BF7E-4042-A61A-130586A7123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38A9E041-478D-4E22-8588-3F8D5E009553}">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雇主希望你说的，是没明着问出来的另一个问题的答案；</a:t>
          </a:r>
        </a:p>
      </dgm:t>
    </dgm:pt>
    <dgm:pt modelId="{71B0A5E0-7A4B-4758-BB22-B81D71CEECCA}" type="sibTrans" cxnId="{DDC3BAF3-BF7E-4042-A61A-130586A7123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EF3F3CAE-D39D-441B-B8C7-915283B34055}" type="sibTrans" cxnId="{B9B4CE33-9550-426F-9997-00EF0C9A6EF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FB5255E-3473-49BD-B422-BB4FF7A20B45}" type="parTrans" cxnId="{166FE30F-7FEF-4A68-AC5D-26EC815714E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E75BA8DE-AAD6-45B5-AB29-299B0B1B2292}">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sz="2400" b="1">
              <a:solidFill>
                <a:srgbClr val="2777D8"/>
              </a:solidFill>
              <a:latin typeface="微软雅黑" panose="020b0503020204020204" pitchFamily="34" charset="-122"/>
              <a:ea typeface="微软雅黑" panose="020b0503020204020204" pitchFamily="34" charset="-122"/>
            </a:rPr>
            <a:t>面试中，遵循“</a:t>
          </a:r>
          <a:r>
            <a:rPr lang="en-US" sz="2400" b="1">
              <a:solidFill>
                <a:srgbClr val="2777D8"/>
              </a:solidFill>
              <a:latin typeface="微软雅黑" panose="020b0503020204020204" pitchFamily="34" charset="-122"/>
              <a:ea typeface="微软雅黑" panose="020b0503020204020204" pitchFamily="34" charset="-122"/>
            </a:rPr>
            <a:t>50-50</a:t>
          </a:r>
          <a:r>
            <a:rPr lang="zh-CN" sz="2400" b="1">
              <a:solidFill>
                <a:srgbClr val="2777D8"/>
              </a:solidFill>
              <a:latin typeface="微软雅黑" panose="020b0503020204020204" pitchFamily="34" charset="-122"/>
              <a:ea typeface="微软雅黑" panose="020b0503020204020204" pitchFamily="34" charset="-122"/>
            </a:rPr>
            <a:t>原则”</a:t>
          </a:r>
        </a:p>
      </dgm:t>
    </dgm:pt>
    <dgm:pt modelId="{A7CBD04D-7184-4B86-A2CB-177D9C882191}" type="parTrans" cxnId="{CAF38A09-7A74-4CCA-9176-9908C6862AE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BBFB24E-E301-4AD8-BE6C-325D17588F5C}">
      <dgm:prSet custT="1"/>
      <dgm:spPr>
        <a:noFill/>
        <a:ln w="25400">
          <a:solidFill>
            <a:srgbClr val="2777D8"/>
          </a:solidFill>
          <a:prstDash val="sysDash"/>
        </a:ln>
      </dgm:spPr>
      <dgm:t>
        <a:bodyPr/>
        <a:lstStyle/>
        <a:p>
          <a:pPr rtl="0"/>
          <a:r>
            <a:rPr lang="zh-CN" sz="2000">
              <a:solidFill>
                <a:schemeClr val="accent5">
                  <a:lumMod val="50000"/>
                </a:schemeClr>
              </a:solidFill>
              <a:latin typeface="微软雅黑" panose="020b0503020204020204" pitchFamily="34" charset="-122"/>
              <a:ea typeface="微软雅黑" panose="020b0503020204020204" pitchFamily="34" charset="-122"/>
            </a:rPr>
            <a:t>用</a:t>
          </a:r>
          <a:r>
            <a:rPr lang="en-US" sz="2000">
              <a:solidFill>
                <a:schemeClr val="accent5">
                  <a:lumMod val="50000"/>
                </a:schemeClr>
              </a:solidFill>
              <a:latin typeface="微软雅黑" panose="020b0503020204020204" pitchFamily="34" charset="-122"/>
              <a:ea typeface="微软雅黑" panose="020b0503020204020204" pitchFamily="34" charset="-122"/>
            </a:rPr>
            <a:t>50%</a:t>
          </a:r>
          <a:r>
            <a:rPr lang="zh-CN" sz="2000">
              <a:solidFill>
                <a:schemeClr val="accent5">
                  <a:lumMod val="50000"/>
                </a:schemeClr>
              </a:solidFill>
              <a:latin typeface="微软雅黑" panose="020b0503020204020204" pitchFamily="34" charset="-122"/>
              <a:ea typeface="微软雅黑" panose="020b0503020204020204" pitchFamily="34" charset="-122"/>
            </a:rPr>
            <a:t>的时间说，用</a:t>
          </a:r>
          <a:r>
            <a:rPr lang="en-US" sz="2000">
              <a:solidFill>
                <a:schemeClr val="accent5">
                  <a:lumMod val="50000"/>
                </a:schemeClr>
              </a:solidFill>
              <a:latin typeface="微软雅黑" panose="020b0503020204020204" pitchFamily="34" charset="-122"/>
              <a:ea typeface="微软雅黑" panose="020b0503020204020204" pitchFamily="34" charset="-122"/>
            </a:rPr>
            <a:t>50%</a:t>
          </a:r>
          <a:r>
            <a:rPr lang="zh-CN" sz="2000">
              <a:solidFill>
                <a:schemeClr val="accent5">
                  <a:lumMod val="50000"/>
                </a:schemeClr>
              </a:solidFill>
              <a:latin typeface="微软雅黑" panose="020b0503020204020204" pitchFamily="34" charset="-122"/>
              <a:ea typeface="微软雅黑" panose="020b0503020204020204" pitchFamily="34" charset="-122"/>
            </a:rPr>
            <a:t>的时间听；</a:t>
          </a:r>
          <a:endParaRPr lang="zh-CN" sz="2000">
            <a:solidFill>
              <a:schemeClr val="accent5">
                <a:lumMod val="50000"/>
              </a:schemeClr>
            </a:solidFill>
            <a:latin typeface="微软雅黑" panose="020b0503020204020204" pitchFamily="34" charset="-122"/>
            <a:ea typeface="微软雅黑" panose="020b0503020204020204" pitchFamily="34" charset="-122"/>
          </a:endParaRPr>
        </a:p>
      </dgm:t>
    </dgm:pt>
    <dgm:pt modelId="{115C74DA-8A9C-4422-9330-741B9EB86E63}" type="sibTrans" cxnId="{CAF38A09-7A74-4CCA-9176-9908C6862AEA}">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B8ADA45-910F-4533-86BD-7810220AF9FB}" type="sibTrans" cxnId="{166FE30F-7FEF-4A68-AC5D-26EC815714E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A658166-19E6-4C6B-ACAC-1F49557A6BE2}" type="parTrans" cxnId="{C7EBAE02-DB58-4E48-AD83-28444C3E6F4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5BDA8C71-296F-4979-8121-1077BB08BA06}">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sz="2400" b="1">
              <a:solidFill>
                <a:srgbClr val="2777D8"/>
              </a:solidFill>
              <a:latin typeface="微软雅黑" panose="020b0503020204020204" pitchFamily="34" charset="-122"/>
              <a:ea typeface="微软雅黑" panose="020b0503020204020204" pitchFamily="34" charset="-122"/>
            </a:rPr>
            <a:t>回答问题时，遵循“</a:t>
          </a:r>
          <a:r>
            <a:rPr lang="en-US" sz="2400" b="1">
              <a:solidFill>
                <a:srgbClr val="2777D8"/>
              </a:solidFill>
              <a:latin typeface="微软雅黑" panose="020b0503020204020204" pitchFamily="34" charset="-122"/>
              <a:ea typeface="微软雅黑" panose="020b0503020204020204" pitchFamily="34" charset="-122"/>
            </a:rPr>
            <a:t>20</a:t>
          </a:r>
          <a:r>
            <a:rPr lang="zh-CN" sz="2400" b="1">
              <a:solidFill>
                <a:srgbClr val="2777D8"/>
              </a:solidFill>
              <a:latin typeface="微软雅黑" panose="020b0503020204020204" pitchFamily="34" charset="-122"/>
              <a:ea typeface="微软雅黑" panose="020b0503020204020204" pitchFamily="34" charset="-122"/>
            </a:rPr>
            <a:t>秒到</a:t>
          </a:r>
          <a:r>
            <a:rPr lang="en-US" sz="2400" b="1">
              <a:solidFill>
                <a:srgbClr val="2777D8"/>
              </a:solidFill>
              <a:latin typeface="微软雅黑" panose="020b0503020204020204" pitchFamily="34" charset="-122"/>
              <a:ea typeface="微软雅黑" panose="020b0503020204020204" pitchFamily="34" charset="-122"/>
            </a:rPr>
            <a:t>2</a:t>
          </a:r>
          <a:r>
            <a:rPr lang="zh-CN" sz="2400" b="1">
              <a:solidFill>
                <a:srgbClr val="2777D8"/>
              </a:solidFill>
              <a:latin typeface="微软雅黑" panose="020b0503020204020204" pitchFamily="34" charset="-122"/>
              <a:ea typeface="微软雅黑" panose="020b0503020204020204" pitchFamily="34" charset="-122"/>
            </a:rPr>
            <a:t>分钟”原则</a:t>
          </a:r>
        </a:p>
      </dgm:t>
    </dgm:pt>
    <dgm:pt modelId="{4094983A-00BF-4AE5-8215-098C437A999F}" type="parTrans" cxnId="{AABB668C-3EA9-4DB5-9AA3-DD250DFC301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3C2077DF-600C-48D3-A751-60DB855AEDA7}">
      <dgm:prSet custT="1"/>
      <dgm:spPr>
        <a:noFill/>
        <a:ln w="25400">
          <a:solidFill>
            <a:srgbClr val="2777D8"/>
          </a:solidFill>
          <a:prstDash val="sysDash"/>
        </a:ln>
      </dgm:spPr>
      <dgm:t>
        <a:bodyPr/>
        <a:lstStyle/>
        <a:p>
          <a:pPr rtl="0"/>
          <a:r>
            <a:rPr lang="zh-CN" sz="2000">
              <a:solidFill>
                <a:schemeClr val="accent5">
                  <a:lumMod val="50000"/>
                </a:schemeClr>
              </a:solidFill>
              <a:latin typeface="微软雅黑" panose="020b0503020204020204" pitchFamily="34" charset="-122"/>
              <a:ea typeface="微软雅黑" panose="020b0503020204020204" pitchFamily="34" charset="-122"/>
            </a:rPr>
            <a:t>说话回答问题尽量不超过</a:t>
          </a:r>
          <a:r>
            <a:rPr lang="en-US" sz="2000">
              <a:solidFill>
                <a:schemeClr val="accent5">
                  <a:lumMod val="50000"/>
                </a:schemeClr>
              </a:solidFill>
              <a:latin typeface="微软雅黑" panose="020b0503020204020204" pitchFamily="34" charset="-122"/>
              <a:ea typeface="微软雅黑" panose="020b0503020204020204" pitchFamily="34" charset="-122"/>
            </a:rPr>
            <a:t>2</a:t>
          </a:r>
          <a:r>
            <a:rPr lang="zh-CN" sz="2000">
              <a:solidFill>
                <a:schemeClr val="accent5">
                  <a:lumMod val="50000"/>
                </a:schemeClr>
              </a:solidFill>
              <a:latin typeface="微软雅黑" panose="020b0503020204020204" pitchFamily="34" charset="-122"/>
              <a:ea typeface="微软雅黑" panose="020b0503020204020204" pitchFamily="34" charset="-122"/>
            </a:rPr>
            <a:t>分钟；</a:t>
          </a:r>
          <a:endParaRPr lang="zh-CN" sz="2000">
            <a:solidFill>
              <a:schemeClr val="accent5">
                <a:lumMod val="50000"/>
              </a:schemeClr>
            </a:solidFill>
            <a:latin typeface="微软雅黑" panose="020b0503020204020204" pitchFamily="34" charset="-122"/>
            <a:ea typeface="微软雅黑" panose="020b0503020204020204" pitchFamily="34" charset="-122"/>
          </a:endParaRPr>
        </a:p>
      </dgm:t>
    </dgm:pt>
    <dgm:pt modelId="{BCF06A87-35F1-4C54-97A9-AD21AA9D3C13}" type="sibTrans" cxnId="{AABB668C-3EA9-4DB5-9AA3-DD250DFC301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96519594-B96F-41D9-BB8A-53ADD222857B}" type="sibTrans" cxnId="{C7EBAE02-DB58-4E48-AD83-28444C3E6F4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28C80382-D871-48FF-8D7A-5470CDB7D404}" type="parTrans" cxnId="{BB4C4D4B-1786-461D-8EF2-40A6DDF6585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EC28E6B-0E2D-4D7A-912D-2F1089413019}">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雇主最关心的是风险</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4C97A90C-76A8-40EE-B125-F83DB2992C6E}" type="parTrans" cxnId="{236CC976-55B1-464D-A2B3-F3ECB5AEE2C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20B3D191-3E55-4C08-AB56-9A609A6FE0DE}">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面试中强调你的唯一目标是“提升组织的效率、服务和标准”；</a:t>
          </a:r>
        </a:p>
      </dgm:t>
    </dgm:pt>
    <dgm:pt modelId="{E5B74F47-2577-460E-A075-B961D2C33C73}" type="sibTrans" cxnId="{236CC976-55B1-464D-A2B3-F3ECB5AEE2C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BB2770A-E139-4BF9-ACAC-10D58A8EF74B}" type="sibTrans" cxnId="{BB4C4D4B-1786-461D-8EF2-40A6DDF65859}">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0E7B84F-E4D8-461C-BF25-3199965DE68C}" type="parTrans" cxnId="{5BB8E7F8-A62A-4C94-8012-F2DCA8CBD602}">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9E898A3-3EED-4605-AC0E-699A9E239A50}">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细节决定成败</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FA76467B-1F1C-482A-97FA-FC9D12574F35}" type="parTrans" cxnId="{CD5CEF5F-7096-439F-9FEF-D08F52FCD893}">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2CDB0F0-8D1A-4BC8-A84A-F954B51C6B80}">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形象和个人习惯、紧张表现、缺乏自信、对他人的态度等；</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41BDB7F4-F39A-4278-ACF7-C5E2985A42ED}" type="sibTrans" cxnId="{CD5CEF5F-7096-439F-9FEF-D08F52FCD893}">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A299F6D-7D48-4243-B127-F6C90CEA5477}" type="sibTrans" cxnId="{5BB8E7F8-A62A-4C94-8012-F2DCA8CBD602}">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5103267-F92C-45F4-B90C-8884B33AF9FE}" type="parTrans" cxnId="{63B0913F-2A2B-4D56-B51B-C7554F8D525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4EA246E-98AA-4F54-95D5-D578D47FCD1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关注大多数雇主都在乎的通用能力</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3D852928-74B2-4CEE-BDAB-48A38AF29726}" type="parTrans" cxnId="{6791CED1-97D0-45B3-8101-4191C0C0614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EA5B0946-F626-4646-AEAE-31C4CF2385A0}">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守时排在第一位，你可以“笨”，但不可以不“努力”；</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439ECB5B-6E2A-4F5F-80CF-8106B513F4C8}" type="sibTrans" cxnId="{6791CED1-97D0-45B3-8101-4191C0C0614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0576C01-668E-4C7B-A534-6CE2370DBF7B}" type="sibTrans" cxnId="{63B0913F-2A2B-4D56-B51B-C7554F8D525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5B5B50DF-5C2D-4F24-BBF3-7147D7EFCFD5}" type="parTrans" cxnId="{325C4204-436D-4628-BB97-371936707D5F}">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A8541ABC-4FD1-4B37-8C0B-2440C7186539}">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面试时带证据，表明你具备某种能力</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030F7204-5277-49E4-97E4-FAC8165BA9B9}" type="parTrans" cxnId="{E39A266D-68BF-4AE4-A17E-719E7E652D0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6A870066-74B4-45E9-990B-C4D459B12DD6}">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证书、产品、照片、视频、代码等；</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A51B5AEC-96B9-4AED-B99C-7DD6115F2386}" type="sibTrans" cxnId="{E39A266D-68BF-4AE4-A17E-719E7E652D04}">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074AC75-C345-44E7-B062-82940C64A6A5}" type="sibTrans" cxnId="{325C4204-436D-4628-BB97-371936707D5F}">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31E784C-C0B5-492A-9A1E-40934F97AAA3}" type="parTrans" cxnId="{7744A8B0-1841-4A8E-B568-3ABB63C7A13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8E6DC84-12C4-4733-8DEE-7DD5AAF0F89F}">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即使前任雇主很糟糕，也不要在面试中贬损他们</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F8FC878D-6E72-4E58-8862-8B3B8147C4BC}" type="parTrans" cxnId="{A813E54B-E2D6-4D9C-AFDA-C913559C530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3B5AC45-5608-46A8-944E-E801BAEC90D9}">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表达你对同盟军里所有成员的尊重；</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0FAD2798-489C-4316-9AB8-B6C058D9E573}" type="sibTrans" cxnId="{A813E54B-E2D6-4D9C-AFDA-C913559C530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2138719-FE6D-4586-8936-83B63213823C}" type="sibTrans" cxnId="{7744A8B0-1841-4A8E-B568-3ABB63C7A137}">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46FAD773-4B1B-45A7-B794-B8E75103FAFE}" type="parTrans" cxnId="{288680D6-C7DB-4574-9D11-2017C0E79098}">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9B997B34-221D-4496-A1C8-A439AE73690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雇主不在乎你的过去</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8687D66E-5597-4865-9E48-4E719DEF25FA}" type="parTrans" cxnId="{4E1631ED-4D29-4810-8C37-6F7A49C3C4E3}">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48A4253-6D56-45DF-B4FF-CD09F5A2E1FB}">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了解过去是为了预测你将来的行为；</a:t>
          </a:r>
        </a:p>
      </dgm:t>
    </dgm:pt>
    <dgm:pt modelId="{73D906F3-FCA3-4DC6-B9D3-C5A0128831D1}" type="sibTrans" cxnId="{4E1631ED-4D29-4810-8C37-6F7A49C3C4E3}">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D5A5068-F8C8-4882-B01F-B89B4ED7EAB1}" type="sibTrans" cxnId="{288680D6-C7DB-4574-9D11-2017C0E79098}">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0F796A20-7E75-4DD4-8648-55C0A8B09D1B}" type="parTrans" cxnId="{167E835E-5B23-458B-8BD1-FE74EB6EB9C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A4672CAE-D0E2-488D-89C8-C0E8F96F0EF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留心面试官问题的时间框架</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FF2DB0B2-1294-4E69-9712-DB7FB8C3D6F1}" type="parTrans" cxnId="{EAA0A68D-1AAB-466C-AE2F-263D373C4985}">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17527FEC-70F7-4888-A1DB-53EF1720928F}">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越是从过去移向将来，对你越有利；</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dgm:t>
    </dgm:pt>
    <dgm:pt modelId="{14D25C3E-989B-40F7-8D90-8A8CF4245BFD}" type="sibTrans" cxnId="{EAA0A68D-1AAB-466C-AE2F-263D373C4985}">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FD769867-DD88-469F-AB33-CE9193537472}" type="sibTrans" cxnId="{167E835E-5B23-458B-8BD1-FE74EB6EB9CE}">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A9B3587-0A6E-49D9-A840-8AD1FF567A82}" type="parTrans" cxnId="{40E91E46-5319-424E-9ED2-9BAE3D6F1E6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8BC7E0D7-671F-419E-9F6F-D63F9A7D8503}">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结束面试前，通常你要问五个问题</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B680E064-3AD4-488A-8F31-A2B0D89D3B1D}" type="parTrans" cxnId="{116FAC22-E46E-4EF4-A708-5A5CCABB8B10}">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B3F776D7-BF3C-4B24-A307-1E7E793D7C98}">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我能得到工作吗？什么时候能得到最终消息？最晚什么时候答复？我能联系您吗？其他人会对我感兴趣吗？（第一个问题否定再提出）</a:t>
          </a:r>
        </a:p>
      </dgm:t>
    </dgm:pt>
    <dgm:pt modelId="{D48E2810-3E9B-4649-9DFB-3BAD46A23A3A}" type="sibTrans" cxnId="{116FAC22-E46E-4EF4-A708-5A5CCABB8B10}">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30B37F8-9D69-4188-A816-B3AAAFDA4F6C}" type="sibTrans" cxnId="{40E91E46-5319-424E-9ED2-9BAE3D6F1E66}">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F92B04FF-9E9B-44FE-8EB2-E7480C4EB780}" type="parTrans" cxnId="{130626E9-EDCF-48FA-BEFC-0DF5A6538675}">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3828330-15A8-4EF7-A4B7-BDF54B622464}">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dgm:spPr>
      <dgm:t>
        <a:bodyPr/>
        <a:lstStyle/>
        <a:p>
          <a:pPr rtl="0"/>
          <a:r>
            <a:rPr lang="zh-CN" altLang="en-US" sz="2400" b="1">
              <a:solidFill>
                <a:srgbClr val="2777D8"/>
              </a:solidFill>
              <a:latin typeface="微软雅黑" panose="020b0503020204020204" pitchFamily="34" charset="-122"/>
              <a:ea typeface="微软雅黑" panose="020b0503020204020204" pitchFamily="34" charset="-122"/>
            </a:rPr>
            <a:t>写感谢信的重要性</a:t>
          </a:r>
          <a:endParaRPr lang="zh-CN" altLang="en-US" sz="2400" b="1">
            <a:solidFill>
              <a:srgbClr val="2777D8"/>
            </a:solidFill>
            <a:latin typeface="微软雅黑" panose="020b0503020204020204" pitchFamily="34" charset="-122"/>
            <a:ea typeface="微软雅黑" panose="020b0503020204020204" pitchFamily="34" charset="-122"/>
          </a:endParaRPr>
        </a:p>
      </dgm:t>
    </dgm:pt>
    <dgm:pt modelId="{71228E45-6F91-4A0B-8732-17661B45FA1D}" type="parTrans" cxnId="{69E44879-E089-4DEB-8B3B-0A9BACD22EDF}">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C1774E7D-9FF5-4CDB-99F9-9EA58C8B7753}">
      <dgm:prSet custT="1"/>
      <dgm:spPr>
        <a:noFill/>
        <a:ln w="25400">
          <a:solidFill>
            <a:srgbClr val="2777D8"/>
          </a:solidFill>
          <a:prstDash val="sysDash"/>
        </a:ln>
      </dgm:spPr>
      <dgm:t>
        <a:bodyPr/>
        <a:lstStyle/>
        <a:p>
          <a:pPr rtl="0"/>
          <a:r>
            <a:rPr lang="zh-CN" altLang="en-US" sz="2000">
              <a:solidFill>
                <a:schemeClr val="accent5">
                  <a:lumMod val="50000"/>
                </a:schemeClr>
              </a:solidFill>
              <a:latin typeface="微软雅黑" panose="020b0503020204020204" pitchFamily="34" charset="-122"/>
              <a:ea typeface="微软雅黑" panose="020b0503020204020204" pitchFamily="34" charset="-122"/>
            </a:rPr>
            <a:t>大多数求职者会忽略这个问题，感谢信不必太长，表达清楚即可；</a:t>
          </a:r>
        </a:p>
      </dgm:t>
    </dgm:pt>
    <dgm:pt modelId="{D4D198F6-EA85-4308-84C0-F36CC4CB4914}" type="sibTrans" cxnId="{69E44879-E089-4DEB-8B3B-0A9BACD22EDF}">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3647305F-960F-4701-9A54-C04E56F9240B}" type="sibTrans" cxnId="{130626E9-EDCF-48FA-BEFC-0DF5A6538675}">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18F6336F-7BCE-4053-8D12-1F0F9E31E0A4}" type="pres">
      <dgm:prSet presAssocID="{D2CA7D92-4399-425E-AE63-0FCFB5C276F9}" presName="linear">
        <dgm:presLayoutVars>
          <dgm:dir/>
          <dgm:animLvl val="lvl"/>
          <dgm:resizeHandles val="exact"/>
        </dgm:presLayoutVars>
      </dgm:prSet>
      <dgm:spPr/>
      <dgm:t>
        <a:bodyPr/>
        <a:lstStyle/>
        <a:p/>
      </dgm:t>
    </dgm:pt>
    <dgm:pt modelId="{C207798F-6AAF-47DA-8408-AFF244554892}" type="pres">
      <dgm:prSet presAssocID="{10D5D77E-553E-4534-8610-E1A9FB67012B}" presName="parentLin"/>
      <dgm:spPr/>
      <dgm:t>
        <a:bodyPr/>
        <a:lstStyle/>
        <a:p/>
      </dgm:t>
    </dgm:pt>
    <dgm:pt modelId="{14CFD343-41C1-44D5-8CB8-B91671EC2DE1}" type="pres">
      <dgm:prSet presAssocID="{10D5D77E-553E-4534-8610-E1A9FB67012B}" presName="parentLeftMargin" presStyleLbl="node1" presStyleCnt="16"/>
      <dgm:spPr/>
      <dgm:t>
        <a:bodyPr/>
        <a:lstStyle/>
        <a:p/>
      </dgm:t>
    </dgm:pt>
    <dgm:pt modelId="{6780692F-6144-4940-BC88-C5223D80EAED}" type="pres">
      <dgm:prSet presAssocID="{10D5D77E-553E-4534-8610-E1A9FB67012B}" presName="parentText" presStyleLbl="node1" presStyleCnt="16">
        <dgm:presLayoutVars>
          <dgm:chMax val="0"/>
          <dgm:bulletEnabled val="1"/>
        </dgm:presLayoutVars>
      </dgm:prSet>
      <dgm:spPr/>
      <dgm:t>
        <a:bodyPr/>
        <a:lstStyle/>
        <a:p/>
      </dgm:t>
    </dgm:pt>
    <dgm:pt modelId="{4F2BCA67-44D7-441C-9DAE-CD920ABBF230}" type="pres">
      <dgm:prSet presAssocID="{10D5D77E-553E-4534-8610-E1A9FB67012B}" presName="negativeSpace"/>
      <dgm:spPr/>
      <dgm:t>
        <a:bodyPr/>
        <a:lstStyle/>
        <a:p/>
      </dgm:t>
    </dgm:pt>
    <dgm:pt modelId="{380D6C35-0EB3-4DE9-9AEE-9EA535447E4E}" type="pres">
      <dgm:prSet presAssocID="{10D5D77E-553E-4534-8610-E1A9FB67012B}" presName="childText" presStyleLbl="conFgAcc1" presStyleCnt="16">
        <dgm:presLayoutVars>
          <dgm:bulletEnabled val="1"/>
        </dgm:presLayoutVars>
      </dgm:prSet>
      <dgm:spPr/>
      <dgm:t>
        <a:bodyPr/>
        <a:lstStyle/>
        <a:p/>
      </dgm:t>
    </dgm:pt>
    <dgm:pt modelId="{577CF475-A43A-4C51-9D49-04D79FF936BE}" type="pres">
      <dgm:prSet presAssocID="{D2DB4217-5E54-4790-906D-945A107DEA66}" presName="spaceBetweenRectangles"/>
      <dgm:spPr/>
      <dgm:t>
        <a:bodyPr/>
        <a:lstStyle/>
        <a:p/>
      </dgm:t>
    </dgm:pt>
    <dgm:pt modelId="{1F964E2D-2633-4D24-9E8F-331FD4C081EE}" type="pres">
      <dgm:prSet presAssocID="{617E2F3B-5A85-44E0-982A-5E6A7F810295}" presName="parentLin"/>
      <dgm:spPr/>
      <dgm:t>
        <a:bodyPr/>
        <a:lstStyle/>
        <a:p/>
      </dgm:t>
    </dgm:pt>
    <dgm:pt modelId="{8670063A-C83C-4C1C-BDA8-CBFA7850170F}" type="pres">
      <dgm:prSet presAssocID="{617E2F3B-5A85-44E0-982A-5E6A7F810295}" presName="parentLeftMargin" presStyleLbl="node1" presStyleIdx="1" presStyleCnt="16"/>
      <dgm:spPr/>
      <dgm:t>
        <a:bodyPr/>
        <a:lstStyle/>
        <a:p/>
      </dgm:t>
    </dgm:pt>
    <dgm:pt modelId="{843B4C81-91C5-4A99-81ED-78665012860A}" type="pres">
      <dgm:prSet presAssocID="{617E2F3B-5A85-44E0-982A-5E6A7F810295}" presName="parentText" presStyleLbl="node1" presStyleIdx="1" presStyleCnt="16">
        <dgm:presLayoutVars>
          <dgm:chMax val="0"/>
          <dgm:bulletEnabled val="1"/>
        </dgm:presLayoutVars>
      </dgm:prSet>
      <dgm:spPr/>
      <dgm:t>
        <a:bodyPr/>
        <a:lstStyle/>
        <a:p/>
      </dgm:t>
    </dgm:pt>
    <dgm:pt modelId="{E4058E38-BECE-4078-9414-BFE8217F91DB}" type="pres">
      <dgm:prSet presAssocID="{617E2F3B-5A85-44E0-982A-5E6A7F810295}" presName="negativeSpace"/>
      <dgm:spPr/>
      <dgm:t>
        <a:bodyPr/>
        <a:lstStyle/>
        <a:p/>
      </dgm:t>
    </dgm:pt>
    <dgm:pt modelId="{60DE0B1A-82FC-4334-AB59-9F7AE40FEDDE}" type="pres">
      <dgm:prSet presAssocID="{617E2F3B-5A85-44E0-982A-5E6A7F810295}" presName="childText" presStyleLbl="conFgAcc1" presStyleIdx="1" presStyleCnt="16">
        <dgm:presLayoutVars>
          <dgm:bulletEnabled val="1"/>
        </dgm:presLayoutVars>
      </dgm:prSet>
      <dgm:spPr/>
      <dgm:t>
        <a:bodyPr/>
        <a:lstStyle/>
        <a:p/>
      </dgm:t>
    </dgm:pt>
    <dgm:pt modelId="{6C6A0D68-F398-4803-96C6-AA6ECFC051B6}" type="pres">
      <dgm:prSet presAssocID="{400147E1-37A4-4BD0-8432-84DE43294855}" presName="spaceBetweenRectangles"/>
      <dgm:spPr/>
      <dgm:t>
        <a:bodyPr/>
        <a:lstStyle/>
        <a:p/>
      </dgm:t>
    </dgm:pt>
    <dgm:pt modelId="{0DC6B7B0-6303-4057-B266-54E4B01F53CC}" type="pres">
      <dgm:prSet presAssocID="{0FB44C27-8C45-4946-B619-930DEABDC5A6}" presName="parentLin"/>
      <dgm:spPr/>
      <dgm:t>
        <a:bodyPr/>
        <a:lstStyle/>
        <a:p/>
      </dgm:t>
    </dgm:pt>
    <dgm:pt modelId="{5149450C-B593-4302-B9CB-5F8C39E2ACB7}" type="pres">
      <dgm:prSet presAssocID="{0FB44C27-8C45-4946-B619-930DEABDC5A6}" presName="parentLeftMargin" presStyleLbl="node1" presStyleIdx="2" presStyleCnt="16"/>
      <dgm:spPr/>
      <dgm:t>
        <a:bodyPr/>
        <a:lstStyle/>
        <a:p/>
      </dgm:t>
    </dgm:pt>
    <dgm:pt modelId="{3317BDF5-3258-432C-8406-2A05883319E6}" type="pres">
      <dgm:prSet presAssocID="{0FB44C27-8C45-4946-B619-930DEABDC5A6}" presName="parentText" presStyleLbl="node1" presStyleIdx="2" presStyleCnt="16">
        <dgm:presLayoutVars>
          <dgm:chMax val="0"/>
          <dgm:bulletEnabled val="1"/>
        </dgm:presLayoutVars>
      </dgm:prSet>
      <dgm:spPr/>
      <dgm:t>
        <a:bodyPr/>
        <a:lstStyle/>
        <a:p/>
      </dgm:t>
    </dgm:pt>
    <dgm:pt modelId="{8EE2D49E-8FE1-4382-9C1C-917AF273DC4E}" type="pres">
      <dgm:prSet presAssocID="{0FB44C27-8C45-4946-B619-930DEABDC5A6}" presName="negativeSpace"/>
      <dgm:spPr/>
      <dgm:t>
        <a:bodyPr/>
        <a:lstStyle/>
        <a:p/>
      </dgm:t>
    </dgm:pt>
    <dgm:pt modelId="{3CB48B57-56B9-4E73-9821-9364303DEECD}" type="pres">
      <dgm:prSet presAssocID="{0FB44C27-8C45-4946-B619-930DEABDC5A6}" presName="childText" presStyleLbl="conFgAcc1" presStyleIdx="2" presStyleCnt="16">
        <dgm:presLayoutVars>
          <dgm:bulletEnabled val="1"/>
        </dgm:presLayoutVars>
      </dgm:prSet>
      <dgm:spPr/>
      <dgm:t>
        <a:bodyPr/>
        <a:lstStyle/>
        <a:p/>
      </dgm:t>
    </dgm:pt>
    <dgm:pt modelId="{02281A1C-6767-4105-9845-5D1670075E15}" type="pres">
      <dgm:prSet presAssocID="{DA37CB89-3D42-4328-9B43-5D006668A740}" presName="spaceBetweenRectangles"/>
      <dgm:spPr/>
      <dgm:t>
        <a:bodyPr/>
        <a:lstStyle/>
        <a:p/>
      </dgm:t>
    </dgm:pt>
    <dgm:pt modelId="{ED744178-0AA3-4215-8F3C-D1C7045ADD19}" type="pres">
      <dgm:prSet presAssocID="{DB81F5B8-16FE-474B-8B88-AA74B4FB9853}" presName="parentLin"/>
      <dgm:spPr/>
      <dgm:t>
        <a:bodyPr/>
        <a:lstStyle/>
        <a:p/>
      </dgm:t>
    </dgm:pt>
    <dgm:pt modelId="{D78F80A6-E101-4D69-9024-05A4B0E3D224}" type="pres">
      <dgm:prSet presAssocID="{DB81F5B8-16FE-474B-8B88-AA74B4FB9853}" presName="parentLeftMargin" presStyleLbl="node1" presStyleIdx="3" presStyleCnt="16"/>
      <dgm:spPr/>
      <dgm:t>
        <a:bodyPr/>
        <a:lstStyle/>
        <a:p/>
      </dgm:t>
    </dgm:pt>
    <dgm:pt modelId="{A07BB598-26D2-44E9-B7E8-529A52DEB8A5}" type="pres">
      <dgm:prSet presAssocID="{DB81F5B8-16FE-474B-8B88-AA74B4FB9853}" presName="parentText" presStyleLbl="node1" presStyleIdx="3" presStyleCnt="16">
        <dgm:presLayoutVars>
          <dgm:chMax val="0"/>
          <dgm:bulletEnabled val="1"/>
        </dgm:presLayoutVars>
      </dgm:prSet>
      <dgm:spPr/>
      <dgm:t>
        <a:bodyPr/>
        <a:lstStyle/>
        <a:p/>
      </dgm:t>
    </dgm:pt>
    <dgm:pt modelId="{971ACE18-5E12-4C62-AA48-CAF470A34733}" type="pres">
      <dgm:prSet presAssocID="{DB81F5B8-16FE-474B-8B88-AA74B4FB9853}" presName="negativeSpace"/>
      <dgm:spPr/>
      <dgm:t>
        <a:bodyPr/>
        <a:lstStyle/>
        <a:p/>
      </dgm:t>
    </dgm:pt>
    <dgm:pt modelId="{29313BC3-419E-474C-AF4A-FC1BC03E8B43}" type="pres">
      <dgm:prSet presAssocID="{DB81F5B8-16FE-474B-8B88-AA74B4FB9853}" presName="childText" presStyleLbl="conFgAcc1" presStyleIdx="3" presStyleCnt="16">
        <dgm:presLayoutVars>
          <dgm:bulletEnabled val="1"/>
        </dgm:presLayoutVars>
      </dgm:prSet>
      <dgm:spPr/>
      <dgm:t>
        <a:bodyPr/>
        <a:lstStyle/>
        <a:p/>
      </dgm:t>
    </dgm:pt>
    <dgm:pt modelId="{729E3B0D-BC1F-430F-A6F6-556D123DDDC9}" type="pres">
      <dgm:prSet presAssocID="{7F376119-568D-43E3-9098-634677C44F97}" presName="spaceBetweenRectangles"/>
      <dgm:spPr/>
      <dgm:t>
        <a:bodyPr/>
        <a:lstStyle/>
        <a:p/>
      </dgm:t>
    </dgm:pt>
    <dgm:pt modelId="{0582B4F1-40CA-48DB-80E2-322CEE44BE71}" type="pres">
      <dgm:prSet presAssocID="{523BADAC-B332-43C3-BB0D-02A427A4DEFC}" presName="parentLin"/>
      <dgm:spPr/>
      <dgm:t>
        <a:bodyPr/>
        <a:lstStyle/>
        <a:p/>
      </dgm:t>
    </dgm:pt>
    <dgm:pt modelId="{95E9A9D9-8768-405B-931B-7D24237CEA11}" type="pres">
      <dgm:prSet presAssocID="{523BADAC-B332-43C3-BB0D-02A427A4DEFC}" presName="parentLeftMargin" presStyleLbl="node1" presStyleIdx="4" presStyleCnt="16"/>
      <dgm:spPr/>
      <dgm:t>
        <a:bodyPr/>
        <a:lstStyle/>
        <a:p/>
      </dgm:t>
    </dgm:pt>
    <dgm:pt modelId="{DA7A3EF9-CB5B-47EB-A111-A0F4E28DEA62}" type="pres">
      <dgm:prSet presAssocID="{523BADAC-B332-43C3-BB0D-02A427A4DEFC}" presName="parentText" presStyleLbl="node1" presStyleIdx="4" presStyleCnt="16">
        <dgm:presLayoutVars>
          <dgm:chMax val="0"/>
          <dgm:bulletEnabled val="1"/>
        </dgm:presLayoutVars>
      </dgm:prSet>
      <dgm:spPr/>
      <dgm:t>
        <a:bodyPr/>
        <a:lstStyle/>
        <a:p/>
      </dgm:t>
    </dgm:pt>
    <dgm:pt modelId="{5D300F10-361E-4117-A933-5751EF03FA60}" type="pres">
      <dgm:prSet presAssocID="{523BADAC-B332-43C3-BB0D-02A427A4DEFC}" presName="negativeSpace"/>
      <dgm:spPr/>
      <dgm:t>
        <a:bodyPr/>
        <a:lstStyle/>
        <a:p/>
      </dgm:t>
    </dgm:pt>
    <dgm:pt modelId="{6FA8E29D-B607-4136-BE57-C911DC7D1E2E}" type="pres">
      <dgm:prSet presAssocID="{523BADAC-B332-43C3-BB0D-02A427A4DEFC}" presName="childText" presStyleLbl="conFgAcc1" presStyleIdx="4" presStyleCnt="16">
        <dgm:presLayoutVars>
          <dgm:bulletEnabled val="1"/>
        </dgm:presLayoutVars>
      </dgm:prSet>
      <dgm:spPr/>
      <dgm:t>
        <a:bodyPr/>
        <a:lstStyle/>
        <a:p/>
      </dgm:t>
    </dgm:pt>
    <dgm:pt modelId="{C3F902AE-A30A-4D60-9BB9-F7A41D345D77}" type="pres">
      <dgm:prSet presAssocID="{EF3F3CAE-D39D-441B-B8C7-915283B34055}" presName="spaceBetweenRectangles"/>
      <dgm:spPr/>
      <dgm:t>
        <a:bodyPr/>
        <a:lstStyle/>
        <a:p/>
      </dgm:t>
    </dgm:pt>
    <dgm:pt modelId="{EB6CC6C4-5104-46D9-8350-AF132E92FF98}" type="pres">
      <dgm:prSet presAssocID="{E75BA8DE-AAD6-45B5-AB29-299B0B1B2292}" presName="parentLin"/>
      <dgm:spPr/>
      <dgm:t>
        <a:bodyPr/>
        <a:lstStyle/>
        <a:p/>
      </dgm:t>
    </dgm:pt>
    <dgm:pt modelId="{A44F3274-8AF4-4DE6-BD1F-4F6601F7F69B}" type="pres">
      <dgm:prSet presAssocID="{E75BA8DE-AAD6-45B5-AB29-299B0B1B2292}" presName="parentLeftMargin" presStyleLbl="node1" presStyleIdx="5" presStyleCnt="16"/>
      <dgm:spPr/>
      <dgm:t>
        <a:bodyPr/>
        <a:lstStyle/>
        <a:p/>
      </dgm:t>
    </dgm:pt>
    <dgm:pt modelId="{B3658B12-B8B9-4873-8247-7DF23FBE38A4}" type="pres">
      <dgm:prSet presAssocID="{E75BA8DE-AAD6-45B5-AB29-299B0B1B2292}" presName="parentText" presStyleLbl="node1" presStyleIdx="5" presStyleCnt="16">
        <dgm:presLayoutVars>
          <dgm:chMax val="0"/>
          <dgm:bulletEnabled val="1"/>
        </dgm:presLayoutVars>
      </dgm:prSet>
      <dgm:spPr/>
      <dgm:t>
        <a:bodyPr/>
        <a:lstStyle/>
        <a:p/>
      </dgm:t>
    </dgm:pt>
    <dgm:pt modelId="{B50EE207-9E62-4BEC-A9A3-2C3FB49191C2}" type="pres">
      <dgm:prSet presAssocID="{E75BA8DE-AAD6-45B5-AB29-299B0B1B2292}" presName="negativeSpace"/>
      <dgm:spPr/>
      <dgm:t>
        <a:bodyPr/>
        <a:lstStyle/>
        <a:p/>
      </dgm:t>
    </dgm:pt>
    <dgm:pt modelId="{83BD41D9-D555-4B6E-AF88-6135876BAD11}" type="pres">
      <dgm:prSet presAssocID="{E75BA8DE-AAD6-45B5-AB29-299B0B1B2292}" presName="childText" presStyleLbl="conFgAcc1" presStyleIdx="5" presStyleCnt="16">
        <dgm:presLayoutVars>
          <dgm:bulletEnabled val="1"/>
        </dgm:presLayoutVars>
      </dgm:prSet>
      <dgm:spPr/>
      <dgm:t>
        <a:bodyPr/>
        <a:lstStyle/>
        <a:p/>
      </dgm:t>
    </dgm:pt>
    <dgm:pt modelId="{BDEE9EB9-575F-4ADE-AFEE-32550ED0D2D1}" type="pres">
      <dgm:prSet presAssocID="{BB8ADA45-910F-4533-86BD-7810220AF9FB}" presName="spaceBetweenRectangles"/>
      <dgm:spPr/>
      <dgm:t>
        <a:bodyPr/>
        <a:lstStyle/>
        <a:p/>
      </dgm:t>
    </dgm:pt>
    <dgm:pt modelId="{6A0A5B1E-6A4B-4BF5-A009-69A903B0F6E0}" type="pres">
      <dgm:prSet presAssocID="{5BDA8C71-296F-4979-8121-1077BB08BA06}" presName="parentLin"/>
      <dgm:spPr/>
      <dgm:t>
        <a:bodyPr/>
        <a:lstStyle/>
        <a:p/>
      </dgm:t>
    </dgm:pt>
    <dgm:pt modelId="{AF7F76F5-DDD4-4E65-A694-1529C537D4C2}" type="pres">
      <dgm:prSet presAssocID="{5BDA8C71-296F-4979-8121-1077BB08BA06}" presName="parentLeftMargin" presStyleLbl="node1" presStyleIdx="6" presStyleCnt="16"/>
      <dgm:spPr/>
      <dgm:t>
        <a:bodyPr/>
        <a:lstStyle/>
        <a:p/>
      </dgm:t>
    </dgm:pt>
    <dgm:pt modelId="{D88BECAA-86B9-4794-8777-478AD6F4036C}" type="pres">
      <dgm:prSet presAssocID="{5BDA8C71-296F-4979-8121-1077BB08BA06}" presName="parentText" presStyleLbl="node1" presStyleIdx="6" presStyleCnt="16">
        <dgm:presLayoutVars>
          <dgm:chMax val="0"/>
          <dgm:bulletEnabled val="1"/>
        </dgm:presLayoutVars>
      </dgm:prSet>
      <dgm:spPr/>
      <dgm:t>
        <a:bodyPr/>
        <a:lstStyle/>
        <a:p/>
      </dgm:t>
    </dgm:pt>
    <dgm:pt modelId="{EF78DC30-A834-4560-8F41-19E23B1586EA}" type="pres">
      <dgm:prSet presAssocID="{5BDA8C71-296F-4979-8121-1077BB08BA06}" presName="negativeSpace"/>
      <dgm:spPr/>
      <dgm:t>
        <a:bodyPr/>
        <a:lstStyle/>
        <a:p/>
      </dgm:t>
    </dgm:pt>
    <dgm:pt modelId="{452A13A7-DF69-43D0-9AC0-5E60240B50E5}" type="pres">
      <dgm:prSet presAssocID="{5BDA8C71-296F-4979-8121-1077BB08BA06}" presName="childText" presStyleLbl="conFgAcc1" presStyleIdx="6" presStyleCnt="16">
        <dgm:presLayoutVars>
          <dgm:bulletEnabled val="1"/>
        </dgm:presLayoutVars>
      </dgm:prSet>
      <dgm:spPr/>
      <dgm:t>
        <a:bodyPr/>
        <a:lstStyle/>
        <a:p/>
      </dgm:t>
    </dgm:pt>
    <dgm:pt modelId="{56CEEF1E-9572-4776-87CE-DC5FC7B65FFB}" type="pres">
      <dgm:prSet presAssocID="{96519594-B96F-41D9-BB8A-53ADD222857B}" presName="spaceBetweenRectangles"/>
      <dgm:spPr/>
      <dgm:t>
        <a:bodyPr/>
        <a:lstStyle/>
        <a:p/>
      </dgm:t>
    </dgm:pt>
    <dgm:pt modelId="{A692F03C-AE0F-460F-8714-B7FD390BAE94}" type="pres">
      <dgm:prSet presAssocID="{DEC28E6B-0E2D-4D7A-912D-2F1089413019}" presName="parentLin"/>
      <dgm:spPr/>
      <dgm:t>
        <a:bodyPr/>
        <a:lstStyle/>
        <a:p/>
      </dgm:t>
    </dgm:pt>
    <dgm:pt modelId="{4F4E1487-B7A9-4E26-9C59-F38BBE374A19}" type="pres">
      <dgm:prSet presAssocID="{DEC28E6B-0E2D-4D7A-912D-2F1089413019}" presName="parentLeftMargin" presStyleLbl="node1" presStyleIdx="7" presStyleCnt="16"/>
      <dgm:spPr/>
      <dgm:t>
        <a:bodyPr/>
        <a:lstStyle/>
        <a:p/>
      </dgm:t>
    </dgm:pt>
    <dgm:pt modelId="{370407C8-1391-4FD9-9557-87AF60D5AB26}" type="pres">
      <dgm:prSet presAssocID="{DEC28E6B-0E2D-4D7A-912D-2F1089413019}" presName="parentText" presStyleLbl="node1" presStyleIdx="7" presStyleCnt="16">
        <dgm:presLayoutVars>
          <dgm:chMax val="0"/>
          <dgm:bulletEnabled val="1"/>
        </dgm:presLayoutVars>
      </dgm:prSet>
      <dgm:spPr/>
      <dgm:t>
        <a:bodyPr/>
        <a:lstStyle/>
        <a:p/>
      </dgm:t>
    </dgm:pt>
    <dgm:pt modelId="{1C086DBF-AF46-41EA-B395-685DBF494A3E}" type="pres">
      <dgm:prSet presAssocID="{DEC28E6B-0E2D-4D7A-912D-2F1089413019}" presName="negativeSpace"/>
      <dgm:spPr/>
      <dgm:t>
        <a:bodyPr/>
        <a:lstStyle/>
        <a:p/>
      </dgm:t>
    </dgm:pt>
    <dgm:pt modelId="{13A97048-02AB-40B2-9225-60A06691AEAA}" type="pres">
      <dgm:prSet presAssocID="{DEC28E6B-0E2D-4D7A-912D-2F1089413019}" presName="childText" presStyleLbl="conFgAcc1" presStyleIdx="7" presStyleCnt="16">
        <dgm:presLayoutVars>
          <dgm:bulletEnabled val="1"/>
        </dgm:presLayoutVars>
      </dgm:prSet>
      <dgm:spPr/>
      <dgm:t>
        <a:bodyPr/>
        <a:lstStyle/>
        <a:p/>
      </dgm:t>
    </dgm:pt>
    <dgm:pt modelId="{42F8B485-E867-4062-B1C3-D24B97E4025F}" type="pres">
      <dgm:prSet presAssocID="{DBB2770A-E139-4BF9-ACAC-10D58A8EF74B}" presName="spaceBetweenRectangles"/>
      <dgm:spPr/>
      <dgm:t>
        <a:bodyPr/>
        <a:lstStyle/>
        <a:p/>
      </dgm:t>
    </dgm:pt>
    <dgm:pt modelId="{A3A45BB9-0865-4485-872A-68B86CE4DB76}" type="pres">
      <dgm:prSet presAssocID="{C9E898A3-3EED-4605-AC0E-699A9E239A50}" presName="parentLin"/>
      <dgm:spPr/>
      <dgm:t>
        <a:bodyPr/>
        <a:lstStyle/>
        <a:p/>
      </dgm:t>
    </dgm:pt>
    <dgm:pt modelId="{AAE17E7C-505B-44A5-8824-D02D5DE84084}" type="pres">
      <dgm:prSet presAssocID="{C9E898A3-3EED-4605-AC0E-699A9E239A50}" presName="parentLeftMargin" presStyleLbl="node1" presStyleIdx="8" presStyleCnt="16"/>
      <dgm:spPr/>
      <dgm:t>
        <a:bodyPr/>
        <a:lstStyle/>
        <a:p/>
      </dgm:t>
    </dgm:pt>
    <dgm:pt modelId="{36C8C100-348D-40A0-8BE6-FF674F0AF2DE}" type="pres">
      <dgm:prSet presAssocID="{C9E898A3-3EED-4605-AC0E-699A9E239A50}" presName="parentText" presStyleLbl="node1" presStyleIdx="8" presStyleCnt="16">
        <dgm:presLayoutVars>
          <dgm:chMax val="0"/>
          <dgm:bulletEnabled val="1"/>
        </dgm:presLayoutVars>
      </dgm:prSet>
      <dgm:spPr/>
      <dgm:t>
        <a:bodyPr/>
        <a:lstStyle/>
        <a:p/>
      </dgm:t>
    </dgm:pt>
    <dgm:pt modelId="{718FB6AA-B41E-4FC4-988A-061BD71045EE}" type="pres">
      <dgm:prSet presAssocID="{C9E898A3-3EED-4605-AC0E-699A9E239A50}" presName="negativeSpace"/>
      <dgm:spPr/>
      <dgm:t>
        <a:bodyPr/>
        <a:lstStyle/>
        <a:p/>
      </dgm:t>
    </dgm:pt>
    <dgm:pt modelId="{0409EF26-FEF3-4405-B7D2-953BB1BA5E9C}" type="pres">
      <dgm:prSet presAssocID="{C9E898A3-3EED-4605-AC0E-699A9E239A50}" presName="childText" presStyleLbl="conFgAcc1" presStyleIdx="8" presStyleCnt="16">
        <dgm:presLayoutVars>
          <dgm:bulletEnabled val="1"/>
        </dgm:presLayoutVars>
      </dgm:prSet>
      <dgm:spPr/>
      <dgm:t>
        <a:bodyPr/>
        <a:lstStyle/>
        <a:p/>
      </dgm:t>
    </dgm:pt>
    <dgm:pt modelId="{FC71C343-FC4E-499F-9D7E-4E1D903DEE21}" type="pres">
      <dgm:prSet presAssocID="{DA299F6D-7D48-4243-B127-F6C90CEA5477}" presName="spaceBetweenRectangles"/>
      <dgm:spPr/>
      <dgm:t>
        <a:bodyPr/>
        <a:lstStyle/>
        <a:p/>
      </dgm:t>
    </dgm:pt>
    <dgm:pt modelId="{9D116D14-A54E-4AC2-A519-24B189E93EA3}" type="pres">
      <dgm:prSet presAssocID="{74EA246E-98AA-4F54-95D5-D578D47FCD13}" presName="parentLin"/>
      <dgm:spPr/>
      <dgm:t>
        <a:bodyPr/>
        <a:lstStyle/>
        <a:p/>
      </dgm:t>
    </dgm:pt>
    <dgm:pt modelId="{5A79498A-4800-4446-947D-6C938897A244}" type="pres">
      <dgm:prSet presAssocID="{74EA246E-98AA-4F54-95D5-D578D47FCD13}" presName="parentLeftMargin" presStyleLbl="node1" presStyleIdx="9" presStyleCnt="16"/>
      <dgm:spPr/>
      <dgm:t>
        <a:bodyPr/>
        <a:lstStyle/>
        <a:p/>
      </dgm:t>
    </dgm:pt>
    <dgm:pt modelId="{ED636ECD-F43A-4026-8106-4B98E55266F9}" type="pres">
      <dgm:prSet presAssocID="{74EA246E-98AA-4F54-95D5-D578D47FCD13}" presName="parentText" presStyleLbl="node1" presStyleIdx="9" presStyleCnt="16">
        <dgm:presLayoutVars>
          <dgm:chMax val="0"/>
          <dgm:bulletEnabled val="1"/>
        </dgm:presLayoutVars>
      </dgm:prSet>
      <dgm:spPr/>
      <dgm:t>
        <a:bodyPr/>
        <a:lstStyle/>
        <a:p/>
      </dgm:t>
    </dgm:pt>
    <dgm:pt modelId="{C2BBF99A-6899-4413-9D88-C1A9B7878543}" type="pres">
      <dgm:prSet presAssocID="{74EA246E-98AA-4F54-95D5-D578D47FCD13}" presName="negativeSpace"/>
      <dgm:spPr/>
      <dgm:t>
        <a:bodyPr/>
        <a:lstStyle/>
        <a:p/>
      </dgm:t>
    </dgm:pt>
    <dgm:pt modelId="{DEB3A97E-4F32-417D-8130-EB354B8360B1}" type="pres">
      <dgm:prSet presAssocID="{74EA246E-98AA-4F54-95D5-D578D47FCD13}" presName="childText" presStyleLbl="conFgAcc1" presStyleIdx="9" presStyleCnt="16">
        <dgm:presLayoutVars>
          <dgm:bulletEnabled val="1"/>
        </dgm:presLayoutVars>
      </dgm:prSet>
      <dgm:spPr/>
      <dgm:t>
        <a:bodyPr/>
        <a:lstStyle/>
        <a:p/>
      </dgm:t>
    </dgm:pt>
    <dgm:pt modelId="{88C97614-C003-4F8D-AFEF-C26EE9E3AC77}" type="pres">
      <dgm:prSet presAssocID="{80576C01-668E-4C7B-A534-6CE2370DBF7B}" presName="spaceBetweenRectangles"/>
      <dgm:spPr/>
      <dgm:t>
        <a:bodyPr/>
        <a:lstStyle/>
        <a:p/>
      </dgm:t>
    </dgm:pt>
    <dgm:pt modelId="{EFC00DB2-69D6-4F29-8D91-D1FEF7663E77}" type="pres">
      <dgm:prSet presAssocID="{A8541ABC-4FD1-4B37-8C0B-2440C7186539}" presName="parentLin"/>
      <dgm:spPr/>
      <dgm:t>
        <a:bodyPr/>
        <a:lstStyle/>
        <a:p/>
      </dgm:t>
    </dgm:pt>
    <dgm:pt modelId="{25527203-C498-45C3-A734-379AE2A3595A}" type="pres">
      <dgm:prSet presAssocID="{A8541ABC-4FD1-4B37-8C0B-2440C7186539}" presName="parentLeftMargin" presStyleLbl="node1" presStyleIdx="10" presStyleCnt="16"/>
      <dgm:spPr/>
      <dgm:t>
        <a:bodyPr/>
        <a:lstStyle/>
        <a:p/>
      </dgm:t>
    </dgm:pt>
    <dgm:pt modelId="{B7823A1F-B734-422B-8ABE-ADBA2AB692FA}" type="pres">
      <dgm:prSet presAssocID="{A8541ABC-4FD1-4B37-8C0B-2440C7186539}" presName="parentText" presStyleLbl="node1" presStyleIdx="10" presStyleCnt="16">
        <dgm:presLayoutVars>
          <dgm:chMax val="0"/>
          <dgm:bulletEnabled val="1"/>
        </dgm:presLayoutVars>
      </dgm:prSet>
      <dgm:spPr/>
      <dgm:t>
        <a:bodyPr/>
        <a:lstStyle/>
        <a:p/>
      </dgm:t>
    </dgm:pt>
    <dgm:pt modelId="{ABFC5EF7-0BCE-4CB7-9522-2ACEE3B5F501}" type="pres">
      <dgm:prSet presAssocID="{A8541ABC-4FD1-4B37-8C0B-2440C7186539}" presName="negativeSpace"/>
      <dgm:spPr/>
      <dgm:t>
        <a:bodyPr/>
        <a:lstStyle/>
        <a:p/>
      </dgm:t>
    </dgm:pt>
    <dgm:pt modelId="{9B03B26D-F009-4086-BD31-2AEAFD444E62}" type="pres">
      <dgm:prSet presAssocID="{A8541ABC-4FD1-4B37-8C0B-2440C7186539}" presName="childText" presStyleLbl="conFgAcc1" presStyleIdx="10" presStyleCnt="16">
        <dgm:presLayoutVars>
          <dgm:bulletEnabled val="1"/>
        </dgm:presLayoutVars>
      </dgm:prSet>
      <dgm:spPr/>
      <dgm:t>
        <a:bodyPr/>
        <a:lstStyle/>
        <a:p/>
      </dgm:t>
    </dgm:pt>
    <dgm:pt modelId="{354C408F-BB2D-4272-B340-69DA17F3BD99}" type="pres">
      <dgm:prSet presAssocID="{B074AC75-C345-44E7-B062-82940C64A6A5}" presName="spaceBetweenRectangles"/>
      <dgm:spPr/>
      <dgm:t>
        <a:bodyPr/>
        <a:lstStyle/>
        <a:p/>
      </dgm:t>
    </dgm:pt>
    <dgm:pt modelId="{75283A0E-F389-4681-85E0-D2B0A38083B3}" type="pres">
      <dgm:prSet presAssocID="{C8E6DC84-12C4-4733-8DEE-7DD5AAF0F89F}" presName="parentLin"/>
      <dgm:spPr/>
      <dgm:t>
        <a:bodyPr/>
        <a:lstStyle/>
        <a:p/>
      </dgm:t>
    </dgm:pt>
    <dgm:pt modelId="{27FF6C95-181E-46A0-97B6-A26BC1DF1150}" type="pres">
      <dgm:prSet presAssocID="{C8E6DC84-12C4-4733-8DEE-7DD5AAF0F89F}" presName="parentLeftMargin" presStyleLbl="node1" presStyleIdx="11" presStyleCnt="16"/>
      <dgm:spPr/>
      <dgm:t>
        <a:bodyPr/>
        <a:lstStyle/>
        <a:p/>
      </dgm:t>
    </dgm:pt>
    <dgm:pt modelId="{84B4A16B-1444-46EA-84E4-781F5353EC04}" type="pres">
      <dgm:prSet presAssocID="{C8E6DC84-12C4-4733-8DEE-7DD5AAF0F89F}" presName="parentText" presStyleLbl="node1" presStyleIdx="11" presStyleCnt="16">
        <dgm:presLayoutVars>
          <dgm:chMax val="0"/>
          <dgm:bulletEnabled val="1"/>
        </dgm:presLayoutVars>
      </dgm:prSet>
      <dgm:spPr/>
      <dgm:t>
        <a:bodyPr/>
        <a:lstStyle/>
        <a:p/>
      </dgm:t>
    </dgm:pt>
    <dgm:pt modelId="{207CC047-4632-4C92-9BEA-BF33C5073C3D}" type="pres">
      <dgm:prSet presAssocID="{C8E6DC84-12C4-4733-8DEE-7DD5AAF0F89F}" presName="negativeSpace"/>
      <dgm:spPr/>
      <dgm:t>
        <a:bodyPr/>
        <a:lstStyle/>
        <a:p/>
      </dgm:t>
    </dgm:pt>
    <dgm:pt modelId="{232357A8-4C16-4EAC-A6F3-B579D2BA91E8}" type="pres">
      <dgm:prSet presAssocID="{C8E6DC84-12C4-4733-8DEE-7DD5AAF0F89F}" presName="childText" presStyleLbl="conFgAcc1" presStyleIdx="11" presStyleCnt="16">
        <dgm:presLayoutVars>
          <dgm:bulletEnabled val="1"/>
        </dgm:presLayoutVars>
      </dgm:prSet>
      <dgm:spPr/>
      <dgm:t>
        <a:bodyPr/>
        <a:lstStyle/>
        <a:p/>
      </dgm:t>
    </dgm:pt>
    <dgm:pt modelId="{D4F347AA-8F4A-4EDE-A8F2-E6E3CE5BE0CD}" type="pres">
      <dgm:prSet presAssocID="{42138719-FE6D-4586-8936-83B63213823C}" presName="spaceBetweenRectangles"/>
      <dgm:spPr/>
      <dgm:t>
        <a:bodyPr/>
        <a:lstStyle/>
        <a:p/>
      </dgm:t>
    </dgm:pt>
    <dgm:pt modelId="{54F7A63F-FDAC-4816-86AB-0824B6E743C5}" type="pres">
      <dgm:prSet presAssocID="{9B997B34-221D-4496-A1C8-A439AE736903}" presName="parentLin"/>
      <dgm:spPr/>
      <dgm:t>
        <a:bodyPr/>
        <a:lstStyle/>
        <a:p/>
      </dgm:t>
    </dgm:pt>
    <dgm:pt modelId="{525DADCF-CDE5-4EE8-AE46-3F8D08D21E52}" type="pres">
      <dgm:prSet presAssocID="{9B997B34-221D-4496-A1C8-A439AE736903}" presName="parentLeftMargin" presStyleLbl="node1" presStyleIdx="12" presStyleCnt="16"/>
      <dgm:spPr/>
      <dgm:t>
        <a:bodyPr/>
        <a:lstStyle/>
        <a:p/>
      </dgm:t>
    </dgm:pt>
    <dgm:pt modelId="{C4BD8598-E35E-49CB-9751-094BA715F9D4}" type="pres">
      <dgm:prSet presAssocID="{9B997B34-221D-4496-A1C8-A439AE736903}" presName="parentText" presStyleLbl="node1" presStyleIdx="12" presStyleCnt="16">
        <dgm:presLayoutVars>
          <dgm:chMax val="0"/>
          <dgm:bulletEnabled val="1"/>
        </dgm:presLayoutVars>
      </dgm:prSet>
      <dgm:spPr/>
      <dgm:t>
        <a:bodyPr/>
        <a:lstStyle/>
        <a:p/>
      </dgm:t>
    </dgm:pt>
    <dgm:pt modelId="{0E0128C2-28BC-41E9-85C6-B878FD8660D1}" type="pres">
      <dgm:prSet presAssocID="{9B997B34-221D-4496-A1C8-A439AE736903}" presName="negativeSpace"/>
      <dgm:spPr/>
      <dgm:t>
        <a:bodyPr/>
        <a:lstStyle/>
        <a:p/>
      </dgm:t>
    </dgm:pt>
    <dgm:pt modelId="{80C0C129-3E79-493B-87D5-018B38203BAE}" type="pres">
      <dgm:prSet presAssocID="{9B997B34-221D-4496-A1C8-A439AE736903}" presName="childText" presStyleLbl="conFgAcc1" presStyleIdx="12" presStyleCnt="16">
        <dgm:presLayoutVars>
          <dgm:bulletEnabled val="1"/>
        </dgm:presLayoutVars>
      </dgm:prSet>
      <dgm:spPr/>
      <dgm:t>
        <a:bodyPr/>
        <a:lstStyle/>
        <a:p/>
      </dgm:t>
    </dgm:pt>
    <dgm:pt modelId="{817F92ED-A834-417B-9945-6995537BC29D}" type="pres">
      <dgm:prSet presAssocID="{BD5A5068-F8C8-4882-B01F-B89B4ED7EAB1}" presName="spaceBetweenRectangles"/>
      <dgm:spPr/>
      <dgm:t>
        <a:bodyPr/>
        <a:lstStyle/>
        <a:p/>
      </dgm:t>
    </dgm:pt>
    <dgm:pt modelId="{2F1CAE23-14ED-42E2-8112-AA7A9505354B}" type="pres">
      <dgm:prSet presAssocID="{A4672CAE-D0E2-488D-89C8-C0E8F96F0EF3}" presName="parentLin"/>
      <dgm:spPr/>
      <dgm:t>
        <a:bodyPr/>
        <a:lstStyle/>
        <a:p/>
      </dgm:t>
    </dgm:pt>
    <dgm:pt modelId="{590897A8-4AD6-4C9E-B83B-97CA3188EE23}" type="pres">
      <dgm:prSet presAssocID="{A4672CAE-D0E2-488D-89C8-C0E8F96F0EF3}" presName="parentLeftMargin" presStyleLbl="node1" presStyleIdx="13" presStyleCnt="16"/>
      <dgm:spPr/>
      <dgm:t>
        <a:bodyPr/>
        <a:lstStyle/>
        <a:p/>
      </dgm:t>
    </dgm:pt>
    <dgm:pt modelId="{D6835FFC-553C-489F-B730-2382417A3A59}" type="pres">
      <dgm:prSet presAssocID="{A4672CAE-D0E2-488D-89C8-C0E8F96F0EF3}" presName="parentText" presStyleLbl="node1" presStyleIdx="13" presStyleCnt="16">
        <dgm:presLayoutVars>
          <dgm:chMax val="0"/>
          <dgm:bulletEnabled val="1"/>
        </dgm:presLayoutVars>
      </dgm:prSet>
      <dgm:spPr/>
      <dgm:t>
        <a:bodyPr/>
        <a:lstStyle/>
        <a:p/>
      </dgm:t>
    </dgm:pt>
    <dgm:pt modelId="{A2299556-2B67-4311-AC15-DA00EA4118F2}" type="pres">
      <dgm:prSet presAssocID="{A4672CAE-D0E2-488D-89C8-C0E8F96F0EF3}" presName="negativeSpace"/>
      <dgm:spPr/>
      <dgm:t>
        <a:bodyPr/>
        <a:lstStyle/>
        <a:p/>
      </dgm:t>
    </dgm:pt>
    <dgm:pt modelId="{4AD75E93-CFCF-4FB1-AD20-52BA80041ECB}" type="pres">
      <dgm:prSet presAssocID="{A4672CAE-D0E2-488D-89C8-C0E8F96F0EF3}" presName="childText" presStyleLbl="conFgAcc1" presStyleIdx="13" presStyleCnt="16">
        <dgm:presLayoutVars>
          <dgm:bulletEnabled val="1"/>
        </dgm:presLayoutVars>
      </dgm:prSet>
      <dgm:spPr/>
      <dgm:t>
        <a:bodyPr/>
        <a:lstStyle/>
        <a:p/>
      </dgm:t>
    </dgm:pt>
    <dgm:pt modelId="{1A8363CF-3BF3-4CAC-A21D-2C2F05911418}" type="pres">
      <dgm:prSet presAssocID="{FD769867-DD88-469F-AB33-CE9193537472}" presName="spaceBetweenRectangles"/>
      <dgm:spPr/>
      <dgm:t>
        <a:bodyPr/>
        <a:lstStyle/>
        <a:p/>
      </dgm:t>
    </dgm:pt>
    <dgm:pt modelId="{56BCD260-BBDC-4210-9A64-30649DC47AFA}" type="pres">
      <dgm:prSet presAssocID="{8BC7E0D7-671F-419E-9F6F-D63F9A7D8503}" presName="parentLin"/>
      <dgm:spPr/>
      <dgm:t>
        <a:bodyPr/>
        <a:lstStyle/>
        <a:p/>
      </dgm:t>
    </dgm:pt>
    <dgm:pt modelId="{03B18BD3-AB98-47BF-B568-E8F4D8084EA1}" type="pres">
      <dgm:prSet presAssocID="{8BC7E0D7-671F-419E-9F6F-D63F9A7D8503}" presName="parentLeftMargin" presStyleLbl="node1" presStyleIdx="14" presStyleCnt="16"/>
      <dgm:spPr/>
      <dgm:t>
        <a:bodyPr/>
        <a:lstStyle/>
        <a:p/>
      </dgm:t>
    </dgm:pt>
    <dgm:pt modelId="{5AEC349D-0BAD-4435-AB5B-0C0F674B6AEF}" type="pres">
      <dgm:prSet presAssocID="{8BC7E0D7-671F-419E-9F6F-D63F9A7D8503}" presName="parentText" presStyleLbl="node1" presStyleIdx="14" presStyleCnt="16">
        <dgm:presLayoutVars>
          <dgm:chMax val="0"/>
          <dgm:bulletEnabled val="1"/>
        </dgm:presLayoutVars>
      </dgm:prSet>
      <dgm:spPr/>
      <dgm:t>
        <a:bodyPr/>
        <a:lstStyle/>
        <a:p/>
      </dgm:t>
    </dgm:pt>
    <dgm:pt modelId="{CE420BE9-7896-4224-B8C7-6394456D2A33}" type="pres">
      <dgm:prSet presAssocID="{8BC7E0D7-671F-419E-9F6F-D63F9A7D8503}" presName="negativeSpace"/>
      <dgm:spPr/>
      <dgm:t>
        <a:bodyPr/>
        <a:lstStyle/>
        <a:p/>
      </dgm:t>
    </dgm:pt>
    <dgm:pt modelId="{C81B069E-D033-4F78-BACE-5F1A1EB362C7}" type="pres">
      <dgm:prSet presAssocID="{8BC7E0D7-671F-419E-9F6F-D63F9A7D8503}" presName="childText" presStyleLbl="conFgAcc1" presStyleIdx="14" presStyleCnt="16">
        <dgm:presLayoutVars>
          <dgm:bulletEnabled val="1"/>
        </dgm:presLayoutVars>
      </dgm:prSet>
      <dgm:spPr/>
      <dgm:t>
        <a:bodyPr/>
        <a:lstStyle/>
        <a:p/>
      </dgm:t>
    </dgm:pt>
    <dgm:pt modelId="{FCFCE7F1-F25C-446E-9C82-849585E625CC}" type="pres">
      <dgm:prSet presAssocID="{730B37F8-9D69-4188-A816-B3AAAFDA4F6C}" presName="spaceBetweenRectangles"/>
      <dgm:spPr/>
      <dgm:t>
        <a:bodyPr/>
        <a:lstStyle/>
        <a:p/>
      </dgm:t>
    </dgm:pt>
    <dgm:pt modelId="{CB835BF8-5A95-4C30-806F-6A393705025E}" type="pres">
      <dgm:prSet presAssocID="{D3828330-15A8-4EF7-A4B7-BDF54B622464}" presName="parentLin"/>
      <dgm:spPr/>
      <dgm:t>
        <a:bodyPr/>
        <a:lstStyle/>
        <a:p/>
      </dgm:t>
    </dgm:pt>
    <dgm:pt modelId="{2C061E25-503B-440C-87C9-D336C48D3A2B}" type="pres">
      <dgm:prSet presAssocID="{D3828330-15A8-4EF7-A4B7-BDF54B622464}" presName="parentLeftMargin" presStyleLbl="node1" presStyleIdx="15" presStyleCnt="16"/>
      <dgm:spPr/>
      <dgm:t>
        <a:bodyPr/>
        <a:lstStyle/>
        <a:p/>
      </dgm:t>
    </dgm:pt>
    <dgm:pt modelId="{9A6C1276-CCF5-4947-A94B-41E17741E0BD}" type="pres">
      <dgm:prSet presAssocID="{D3828330-15A8-4EF7-A4B7-BDF54B622464}" presName="parentText" presStyleLbl="node1" presStyleIdx="15" presStyleCnt="16">
        <dgm:presLayoutVars>
          <dgm:chMax val="0"/>
          <dgm:bulletEnabled val="1"/>
        </dgm:presLayoutVars>
      </dgm:prSet>
      <dgm:spPr/>
      <dgm:t>
        <a:bodyPr/>
        <a:lstStyle/>
        <a:p/>
      </dgm:t>
    </dgm:pt>
    <dgm:pt modelId="{D72F0017-55A4-45C3-A2FE-C27E3534C784}" type="pres">
      <dgm:prSet presAssocID="{D3828330-15A8-4EF7-A4B7-BDF54B622464}" presName="negativeSpace"/>
      <dgm:spPr/>
      <dgm:t>
        <a:bodyPr/>
        <a:lstStyle/>
        <a:p/>
      </dgm:t>
    </dgm:pt>
    <dgm:pt modelId="{5A53EC70-4FBF-4D04-9FD1-7CDC155E5906}" type="pres">
      <dgm:prSet presAssocID="{D3828330-15A8-4EF7-A4B7-BDF54B622464}" presName="childText" presStyleLbl="conFgAcc1" presStyleIdx="15" presStyleCnt="16">
        <dgm:presLayoutVars>
          <dgm:bulletEnabled val="1"/>
        </dgm:presLayoutVars>
      </dgm:prSet>
      <dgm:spPr/>
      <dgm:t>
        <a:bodyPr/>
        <a:lstStyle/>
        <a:p/>
      </dgm:t>
    </dgm:pt>
  </dgm:ptLst>
  <dgm:cxnLst>
    <dgm:cxn modelId="{2656B69D-E6D3-4FDA-BE16-5655A92B38DE}" srcId="{D2CA7D92-4399-425E-AE63-0FCFB5C276F9}" destId="{10D5D77E-553E-4534-8610-E1A9FB67012B}" srcOrd="0" destOrd="0" parTransId="{62DEB8A8-2360-43FB-BF95-9FABBC1FACE1}" sibTransId="{D2DB4217-5E54-4790-906D-945A107DEA66}"/>
    <dgm:cxn modelId="{691B9E58-7E96-4CFD-964E-C283B9AD4CDE}" srcId="{10D5D77E-553E-4534-8610-E1A9FB67012B}" destId="{EF9F1205-2B7C-4B09-BA84-B735EDEE727E}" srcOrd="0" destOrd="0" parTransId="{15D0545E-F4CC-435A-8259-A5D212FC2048}" sibTransId="{B0F70955-FE1E-46CE-9449-C532BBE44564}"/>
    <dgm:cxn modelId="{523528FC-DA7A-45E3-ACF1-0836BB180F99}" srcId="{D2CA7D92-4399-425E-AE63-0FCFB5C276F9}" destId="{617E2F3B-5A85-44E0-982A-5E6A7F810295}" srcOrd="1" destOrd="0" parTransId="{C85A4FD0-73F4-4CA5-82DC-00A15264327B}" sibTransId="{400147E1-37A4-4BD0-8432-84DE43294855}"/>
    <dgm:cxn modelId="{EBD771FF-D35E-42EE-9F41-28BED2C5A261}" srcId="{617E2F3B-5A85-44E0-982A-5E6A7F810295}" destId="{F51B1F1B-430D-4C93-B5D0-549A2F55C06C}" srcOrd="0" destOrd="0" parTransId="{3C019BC6-F7A2-4D55-9BC2-82E705840216}" sibTransId="{72A25E32-12EB-4B64-AE9D-2EEDCDFD2254}"/>
    <dgm:cxn modelId="{FC87F7DA-DF61-408D-85F5-2DA264DA980C}" srcId="{D2CA7D92-4399-425E-AE63-0FCFB5C276F9}" destId="{0FB44C27-8C45-4946-B619-930DEABDC5A6}" srcOrd="2" destOrd="0" parTransId="{749D41E2-AC8A-4D5F-A95B-0FCBD998C486}" sibTransId="{DA37CB89-3D42-4328-9B43-5D006668A740}"/>
    <dgm:cxn modelId="{95D2A5D6-EC81-4E9C-A343-196DE73B2C0A}" srcId="{0FB44C27-8C45-4946-B619-930DEABDC5A6}" destId="{DB4B8B24-D253-4025-9D7A-1250CFF4DC7F}" srcOrd="0" destOrd="0" parTransId="{596589D1-FBEB-4B7D-8CFA-6655830487F6}" sibTransId="{1B68AE4A-8C7D-488D-8260-3B170B59D819}"/>
    <dgm:cxn modelId="{21340278-6070-40BC-9A92-DDC77B8A4139}" srcId="{D2CA7D92-4399-425E-AE63-0FCFB5C276F9}" destId="{DB81F5B8-16FE-474B-8B88-AA74B4FB9853}" srcOrd="3" destOrd="0" parTransId="{4BC64C20-1D29-4037-A2ED-A0972423FC5A}" sibTransId="{7F376119-568D-43E3-9098-634677C44F97}"/>
    <dgm:cxn modelId="{5F2F72C1-2542-4979-9FD5-A3B33B60200A}" srcId="{DB81F5B8-16FE-474B-8B88-AA74B4FB9853}" destId="{48744035-F9AE-41EA-812B-1A31C83FA82F}" srcOrd="0" destOrd="0" parTransId="{F30E956D-6B18-4CD7-99D1-5DB4EFBFB177}" sibTransId="{75D0FFB2-142C-456C-A871-C0AE186F2011}"/>
    <dgm:cxn modelId="{B9B4CE33-9550-426F-9997-00EF0C9A6EFE}" srcId="{D2CA7D92-4399-425E-AE63-0FCFB5C276F9}" destId="{523BADAC-B332-43C3-BB0D-02A427A4DEFC}" srcOrd="4" destOrd="0" parTransId="{2FC4D0F8-DEDF-4BCE-BF80-67E4B427C896}" sibTransId="{EF3F3CAE-D39D-441B-B8C7-915283B34055}"/>
    <dgm:cxn modelId="{DDC3BAF3-BF7E-4042-A61A-130586A71236}" srcId="{523BADAC-B332-43C3-BB0D-02A427A4DEFC}" destId="{38A9E041-478D-4E22-8588-3F8D5E009553}" srcOrd="0" destOrd="0" parTransId="{629B5C95-7FD0-4D3C-9617-FE148834A911}" sibTransId="{71B0A5E0-7A4B-4758-BB22-B81D71CEECCA}"/>
    <dgm:cxn modelId="{166FE30F-7FEF-4A68-AC5D-26EC815714E4}" srcId="{D2CA7D92-4399-425E-AE63-0FCFB5C276F9}" destId="{E75BA8DE-AAD6-45B5-AB29-299B0B1B2292}" srcOrd="5" destOrd="0" parTransId="{BFB5255E-3473-49BD-B422-BB4FF7A20B45}" sibTransId="{BB8ADA45-910F-4533-86BD-7810220AF9FB}"/>
    <dgm:cxn modelId="{CAF38A09-7A74-4CCA-9176-9908C6862AEA}" srcId="{E75BA8DE-AAD6-45B5-AB29-299B0B1B2292}" destId="{DBBFB24E-E301-4AD8-BE6C-325D17588F5C}" srcOrd="0" destOrd="0" parTransId="{A7CBD04D-7184-4B86-A2CB-177D9C882191}" sibTransId="{115C74DA-8A9C-4422-9330-741B9EB86E63}"/>
    <dgm:cxn modelId="{C7EBAE02-DB58-4E48-AD83-28444C3E6F44}" srcId="{D2CA7D92-4399-425E-AE63-0FCFB5C276F9}" destId="{5BDA8C71-296F-4979-8121-1077BB08BA06}" srcOrd="6" destOrd="0" parTransId="{4A658166-19E6-4C6B-ACAC-1F49557A6BE2}" sibTransId="{96519594-B96F-41D9-BB8A-53ADD222857B}"/>
    <dgm:cxn modelId="{AABB668C-3EA9-4DB5-9AA3-DD250DFC3014}" srcId="{5BDA8C71-296F-4979-8121-1077BB08BA06}" destId="{3C2077DF-600C-48D3-A751-60DB855AEDA7}" srcOrd="0" destOrd="0" parTransId="{4094983A-00BF-4AE5-8215-098C437A999F}" sibTransId="{BCF06A87-35F1-4C54-97A9-AD21AA9D3C13}"/>
    <dgm:cxn modelId="{BB4C4D4B-1786-461D-8EF2-40A6DDF65859}" srcId="{D2CA7D92-4399-425E-AE63-0FCFB5C276F9}" destId="{DEC28E6B-0E2D-4D7A-912D-2F1089413019}" srcOrd="7" destOrd="0" parTransId="{28C80382-D871-48FF-8D7A-5470CDB7D404}" sibTransId="{DBB2770A-E139-4BF9-ACAC-10D58A8EF74B}"/>
    <dgm:cxn modelId="{236CC976-55B1-464D-A2B3-F3ECB5AEE2C9}" srcId="{DEC28E6B-0E2D-4D7A-912D-2F1089413019}" destId="{20B3D191-3E55-4C08-AB56-9A609A6FE0DE}" srcOrd="0" destOrd="0" parTransId="{4C97A90C-76A8-40EE-B125-F83DB2992C6E}" sibTransId="{E5B74F47-2577-460E-A075-B961D2C33C73}"/>
    <dgm:cxn modelId="{5BB8E7F8-A62A-4C94-8012-F2DCA8CBD602}" srcId="{D2CA7D92-4399-425E-AE63-0FCFB5C276F9}" destId="{C9E898A3-3EED-4605-AC0E-699A9E239A50}" srcOrd="8" destOrd="0" parTransId="{D0E7B84F-E4D8-461C-BF25-3199965DE68C}" sibTransId="{DA299F6D-7D48-4243-B127-F6C90CEA5477}"/>
    <dgm:cxn modelId="{CD5CEF5F-7096-439F-9FEF-D08F52FCD893}" srcId="{C9E898A3-3EED-4605-AC0E-699A9E239A50}" destId="{72CDB0F0-8D1A-4BC8-A84A-F954B51C6B80}" srcOrd="0" destOrd="0" parTransId="{FA76467B-1F1C-482A-97FA-FC9D12574F35}" sibTransId="{41BDB7F4-F39A-4278-ACF7-C5E2985A42ED}"/>
    <dgm:cxn modelId="{63B0913F-2A2B-4D56-B51B-C7554F8D5256}" srcId="{D2CA7D92-4399-425E-AE63-0FCFB5C276F9}" destId="{74EA246E-98AA-4F54-95D5-D578D47FCD13}" srcOrd="9" destOrd="0" parTransId="{C5103267-F92C-45F4-B90C-8884B33AF9FE}" sibTransId="{80576C01-668E-4C7B-A534-6CE2370DBF7B}"/>
    <dgm:cxn modelId="{6791CED1-97D0-45B3-8101-4191C0C06146}" srcId="{74EA246E-98AA-4F54-95D5-D578D47FCD13}" destId="{EA5B0946-F626-4646-AEAE-31C4CF2385A0}" srcOrd="0" destOrd="0" parTransId="{3D852928-74B2-4CEE-BDAB-48A38AF29726}" sibTransId="{439ECB5B-6E2A-4F5F-80CF-8106B513F4C8}"/>
    <dgm:cxn modelId="{325C4204-436D-4628-BB97-371936707D5F}" srcId="{D2CA7D92-4399-425E-AE63-0FCFB5C276F9}" destId="{A8541ABC-4FD1-4B37-8C0B-2440C7186539}" srcOrd="10" destOrd="0" parTransId="{5B5B50DF-5C2D-4F24-BBF3-7147D7EFCFD5}" sibTransId="{B074AC75-C345-44E7-B062-82940C64A6A5}"/>
    <dgm:cxn modelId="{E39A266D-68BF-4AE4-A17E-719E7E652D04}" srcId="{A8541ABC-4FD1-4B37-8C0B-2440C7186539}" destId="{6A870066-74B4-45E9-990B-C4D459B12DD6}" srcOrd="0" destOrd="0" parTransId="{030F7204-5277-49E4-97E4-FAC8165BA9B9}" sibTransId="{A51B5AEC-96B9-4AED-B99C-7DD6115F2386}"/>
    <dgm:cxn modelId="{7744A8B0-1841-4A8E-B568-3ABB63C7A137}" srcId="{D2CA7D92-4399-425E-AE63-0FCFB5C276F9}" destId="{C8E6DC84-12C4-4733-8DEE-7DD5AAF0F89F}" srcOrd="11" destOrd="0" parTransId="{831E784C-C0B5-492A-9A1E-40934F97AAA3}" sibTransId="{42138719-FE6D-4586-8936-83B63213823C}"/>
    <dgm:cxn modelId="{A813E54B-E2D6-4D9C-AFDA-C913559C530C}" srcId="{C8E6DC84-12C4-4733-8DEE-7DD5AAF0F89F}" destId="{83B5AC45-5608-46A8-944E-E801BAEC90D9}" srcOrd="0" destOrd="0" parTransId="{F8FC878D-6E72-4E58-8862-8B3B8147C4BC}" sibTransId="{0FAD2798-489C-4316-9AB8-B6C058D9E573}"/>
    <dgm:cxn modelId="{288680D6-C7DB-4574-9D11-2017C0E79098}" srcId="{D2CA7D92-4399-425E-AE63-0FCFB5C276F9}" destId="{9B997B34-221D-4496-A1C8-A439AE736903}" srcOrd="12" destOrd="0" parTransId="{46FAD773-4B1B-45A7-B794-B8E75103FAFE}" sibTransId="{BD5A5068-F8C8-4882-B01F-B89B4ED7EAB1}"/>
    <dgm:cxn modelId="{4E1631ED-4D29-4810-8C37-6F7A49C3C4E3}" srcId="{9B997B34-221D-4496-A1C8-A439AE736903}" destId="{848A4253-6D56-45DF-B4FF-CD09F5A2E1FB}" srcOrd="0" destOrd="0" parTransId="{8687D66E-5597-4865-9E48-4E719DEF25FA}" sibTransId="{73D906F3-FCA3-4DC6-B9D3-C5A0128831D1}"/>
    <dgm:cxn modelId="{167E835E-5B23-458B-8BD1-FE74EB6EB9CE}" srcId="{D2CA7D92-4399-425E-AE63-0FCFB5C276F9}" destId="{A4672CAE-D0E2-488D-89C8-C0E8F96F0EF3}" srcOrd="13" destOrd="0" parTransId="{0F796A20-7E75-4DD4-8648-55C0A8B09D1B}" sibTransId="{FD769867-DD88-469F-AB33-CE9193537472}"/>
    <dgm:cxn modelId="{EAA0A68D-1AAB-466C-AE2F-263D373C4985}" srcId="{A4672CAE-D0E2-488D-89C8-C0E8F96F0EF3}" destId="{17527FEC-70F7-4888-A1DB-53EF1720928F}" srcOrd="0" destOrd="0" parTransId="{FF2DB0B2-1294-4E69-9712-DB7FB8C3D6F1}" sibTransId="{14D25C3E-989B-40F7-8D90-8A8CF4245BFD}"/>
    <dgm:cxn modelId="{40E91E46-5319-424E-9ED2-9BAE3D6F1E66}" srcId="{D2CA7D92-4399-425E-AE63-0FCFB5C276F9}" destId="{8BC7E0D7-671F-419E-9F6F-D63F9A7D8503}" srcOrd="14" destOrd="0" parTransId="{DA9B3587-0A6E-49D9-A840-8AD1FF567A82}" sibTransId="{730B37F8-9D69-4188-A816-B3AAAFDA4F6C}"/>
    <dgm:cxn modelId="{116FAC22-E46E-4EF4-A708-5A5CCABB8B10}" srcId="{8BC7E0D7-671F-419E-9F6F-D63F9A7D8503}" destId="{B3F776D7-BF3C-4B24-A307-1E7E793D7C98}" srcOrd="0" destOrd="0" parTransId="{B680E064-3AD4-488A-8F31-A2B0D89D3B1D}" sibTransId="{D48E2810-3E9B-4649-9DFB-3BAD46A23A3A}"/>
    <dgm:cxn modelId="{130626E9-EDCF-48FA-BEFC-0DF5A6538675}" srcId="{D2CA7D92-4399-425E-AE63-0FCFB5C276F9}" destId="{D3828330-15A8-4EF7-A4B7-BDF54B622464}" srcOrd="15" destOrd="0" parTransId="{F92B04FF-9E9B-44FE-8EB2-E7480C4EB780}" sibTransId="{3647305F-960F-4701-9A54-C04E56F9240B}"/>
    <dgm:cxn modelId="{69E44879-E089-4DEB-8B3B-0A9BACD22EDF}" srcId="{D3828330-15A8-4EF7-A4B7-BDF54B622464}" destId="{C1774E7D-9FF5-4CDB-99F9-9EA58C8B7753}" srcOrd="0" destOrd="0" parTransId="{71228E45-6F91-4A0B-8732-17661B45FA1D}" sibTransId="{D4D198F6-EA85-4308-84C0-F36CC4CB4914}"/>
    <dgm:cxn modelId="{8B249864-5E33-4F90-8092-10B8C5BDBF26}" type="presOf" srcId="{D2CA7D92-4399-425E-AE63-0FCFB5C276F9}" destId="{18F6336F-7BCE-4053-8D12-1F0F9E31E0A4}" srcOrd="0" destOrd="0" presId="urn:microsoft.com/office/officeart/2005/8/layout/list1"/>
    <dgm:cxn modelId="{5CDF17BD-0A2B-43C0-AE70-8847DCF4BC71}" type="presParOf" srcId="{18F6336F-7BCE-4053-8D12-1F0F9E31E0A4}" destId="{C207798F-6AAF-47DA-8408-AFF244554892}" srcOrd="0" destOrd="0" presId="urn:microsoft.com/office/officeart/2005/8/layout/list1"/>
    <dgm:cxn modelId="{8D1AAC65-A86F-40B8-B806-17DE60649E96}" type="presParOf" srcId="{C207798F-6AAF-47DA-8408-AFF244554892}" destId="{14CFD343-41C1-44D5-8CB8-B91671EC2DE1}" srcOrd="0" destOrd="0" presId="urn:microsoft.com/office/officeart/2005/8/layout/list1"/>
    <dgm:cxn modelId="{C35D7068-9A4C-43B7-9047-F1B83DD010B5}" type="presOf" srcId="{10D5D77E-553E-4534-8610-E1A9FB67012B}" destId="{14CFD343-41C1-44D5-8CB8-B91671EC2DE1}" srcOrd="0" destOrd="0" presId="urn:microsoft.com/office/officeart/2005/8/layout/list1"/>
    <dgm:cxn modelId="{65D6096B-3A3A-4BE5-8AAE-0B80ACCB6FD9}" type="presParOf" srcId="{C207798F-6AAF-47DA-8408-AFF244554892}" destId="{6780692F-6144-4940-BC88-C5223D80EAED}" srcOrd="1" destOrd="0" presId="urn:microsoft.com/office/officeart/2005/8/layout/list1"/>
    <dgm:cxn modelId="{303A3236-2170-4142-9139-D263473B28A9}" type="presOf" srcId="{10D5D77E-553E-4534-8610-E1A9FB67012B}" destId="{6780692F-6144-4940-BC88-C5223D80EAED}" srcOrd="1" destOrd="0" presId="urn:microsoft.com/office/officeart/2005/8/layout/list1"/>
    <dgm:cxn modelId="{8E659C30-4494-4487-9DA9-EA8980369642}" type="presParOf" srcId="{18F6336F-7BCE-4053-8D12-1F0F9E31E0A4}" destId="{4F2BCA67-44D7-441C-9DAE-CD920ABBF230}" srcOrd="1" destOrd="0" presId="urn:microsoft.com/office/officeart/2005/8/layout/list1"/>
    <dgm:cxn modelId="{8E206D49-6E77-4E72-ABFC-0243D540946F}" type="presParOf" srcId="{18F6336F-7BCE-4053-8D12-1F0F9E31E0A4}" destId="{380D6C35-0EB3-4DE9-9AEE-9EA535447E4E}" srcOrd="2" destOrd="0" presId="urn:microsoft.com/office/officeart/2005/8/layout/list1"/>
    <dgm:cxn modelId="{469CB811-8987-42E6-8764-5FE723EF5525}" type="presOf" srcId="{EF9F1205-2B7C-4B09-BA84-B735EDEE727E}" destId="{380D6C35-0EB3-4DE9-9AEE-9EA535447E4E}" srcOrd="0" destOrd="0" presId="urn:microsoft.com/office/officeart/2005/8/layout/list1"/>
    <dgm:cxn modelId="{EB1EAB13-D425-49B3-8D45-BF8A962DB075}" type="presParOf" srcId="{18F6336F-7BCE-4053-8D12-1F0F9E31E0A4}" destId="{577CF475-A43A-4C51-9D49-04D79FF936BE}" srcOrd="3" destOrd="0" presId="urn:microsoft.com/office/officeart/2005/8/layout/list1"/>
    <dgm:cxn modelId="{B6B6C24C-24C2-4665-9E78-4D3627443141}" type="presParOf" srcId="{18F6336F-7BCE-4053-8D12-1F0F9E31E0A4}" destId="{1F964E2D-2633-4D24-9E8F-331FD4C081EE}" srcOrd="4" destOrd="0" presId="urn:microsoft.com/office/officeart/2005/8/layout/list1"/>
    <dgm:cxn modelId="{6E9AC18C-D7F1-4726-BA58-0B3EF076EB7C}" type="presParOf" srcId="{1F964E2D-2633-4D24-9E8F-331FD4C081EE}" destId="{8670063A-C83C-4C1C-BDA8-CBFA7850170F}" srcOrd="0" destOrd="0" presId="urn:microsoft.com/office/officeart/2005/8/layout/list1"/>
    <dgm:cxn modelId="{DE2FA96E-93F6-4C41-A893-2DC765D0041C}" type="presOf" srcId="{617E2F3B-5A85-44E0-982A-5E6A7F810295}" destId="{8670063A-C83C-4C1C-BDA8-CBFA7850170F}" srcOrd="0" destOrd="0" presId="urn:microsoft.com/office/officeart/2005/8/layout/list1"/>
    <dgm:cxn modelId="{B9375149-8B48-4C98-A90C-217C38BF51DF}" type="presParOf" srcId="{1F964E2D-2633-4D24-9E8F-331FD4C081EE}" destId="{843B4C81-91C5-4A99-81ED-78665012860A}" srcOrd="1" destOrd="0" presId="urn:microsoft.com/office/officeart/2005/8/layout/list1"/>
    <dgm:cxn modelId="{D0EA384A-416B-4B8B-8CA2-94ADDDF1E74A}" type="presOf" srcId="{617E2F3B-5A85-44E0-982A-5E6A7F810295}" destId="{843B4C81-91C5-4A99-81ED-78665012860A}" srcOrd="1" destOrd="0" presId="urn:microsoft.com/office/officeart/2005/8/layout/list1"/>
    <dgm:cxn modelId="{79A0F4F4-0A5E-4D27-A70B-AC81C95B914F}" type="presParOf" srcId="{18F6336F-7BCE-4053-8D12-1F0F9E31E0A4}" destId="{E4058E38-BECE-4078-9414-BFE8217F91DB}" srcOrd="5" destOrd="0" presId="urn:microsoft.com/office/officeart/2005/8/layout/list1"/>
    <dgm:cxn modelId="{414777F9-B614-4378-AC86-CB9D5A52B59C}" type="presParOf" srcId="{18F6336F-7BCE-4053-8D12-1F0F9E31E0A4}" destId="{60DE0B1A-82FC-4334-AB59-9F7AE40FEDDE}" srcOrd="6" destOrd="0" presId="urn:microsoft.com/office/officeart/2005/8/layout/list1"/>
    <dgm:cxn modelId="{A2D99333-02C6-4C90-B2CA-49FAE9E662FF}" type="presOf" srcId="{F51B1F1B-430D-4C93-B5D0-549A2F55C06C}" destId="{60DE0B1A-82FC-4334-AB59-9F7AE40FEDDE}" srcOrd="0" destOrd="0" presId="urn:microsoft.com/office/officeart/2005/8/layout/list1"/>
    <dgm:cxn modelId="{DF13478F-90F1-4D54-A06A-13288773B6CC}" type="presParOf" srcId="{18F6336F-7BCE-4053-8D12-1F0F9E31E0A4}" destId="{6C6A0D68-F398-4803-96C6-AA6ECFC051B6}" srcOrd="7" destOrd="0" presId="urn:microsoft.com/office/officeart/2005/8/layout/list1"/>
    <dgm:cxn modelId="{6FC1EC00-9456-4E45-9209-E2CE2B262778}" type="presParOf" srcId="{18F6336F-7BCE-4053-8D12-1F0F9E31E0A4}" destId="{0DC6B7B0-6303-4057-B266-54E4B01F53CC}" srcOrd="8" destOrd="0" presId="urn:microsoft.com/office/officeart/2005/8/layout/list1"/>
    <dgm:cxn modelId="{CD7E9DC1-CB72-45E5-8DFD-3E361440333D}" type="presParOf" srcId="{0DC6B7B0-6303-4057-B266-54E4B01F53CC}" destId="{5149450C-B593-4302-B9CB-5F8C39E2ACB7}" srcOrd="0" destOrd="0" presId="urn:microsoft.com/office/officeart/2005/8/layout/list1"/>
    <dgm:cxn modelId="{575E3807-B25E-4BDA-8B19-8150CB3289AD}" type="presOf" srcId="{0FB44C27-8C45-4946-B619-930DEABDC5A6}" destId="{5149450C-B593-4302-B9CB-5F8C39E2ACB7}" srcOrd="0" destOrd="0" presId="urn:microsoft.com/office/officeart/2005/8/layout/list1"/>
    <dgm:cxn modelId="{310EFED0-B7FD-4522-A436-F7F11D849522}" type="presParOf" srcId="{0DC6B7B0-6303-4057-B266-54E4B01F53CC}" destId="{3317BDF5-3258-432C-8406-2A05883319E6}" srcOrd="1" destOrd="0" presId="urn:microsoft.com/office/officeart/2005/8/layout/list1"/>
    <dgm:cxn modelId="{45D803D5-F681-46CB-A1F3-7F73D5F5529C}" type="presOf" srcId="{0FB44C27-8C45-4946-B619-930DEABDC5A6}" destId="{3317BDF5-3258-432C-8406-2A05883319E6}" srcOrd="1" destOrd="0" presId="urn:microsoft.com/office/officeart/2005/8/layout/list1"/>
    <dgm:cxn modelId="{BEC11236-B89B-4335-82F8-4AEF9716E815}" type="presParOf" srcId="{18F6336F-7BCE-4053-8D12-1F0F9E31E0A4}" destId="{8EE2D49E-8FE1-4382-9C1C-917AF273DC4E}" srcOrd="9" destOrd="0" presId="urn:microsoft.com/office/officeart/2005/8/layout/list1"/>
    <dgm:cxn modelId="{AC72A933-999D-4E85-AD5F-AA72A72B28C9}" type="presParOf" srcId="{18F6336F-7BCE-4053-8D12-1F0F9E31E0A4}" destId="{3CB48B57-56B9-4E73-9821-9364303DEECD}" srcOrd="10" destOrd="0" presId="urn:microsoft.com/office/officeart/2005/8/layout/list1"/>
    <dgm:cxn modelId="{4B95E037-B1FF-4DAB-AC6F-6820BB41B9DC}" type="presOf" srcId="{DB4B8B24-D253-4025-9D7A-1250CFF4DC7F}" destId="{3CB48B57-56B9-4E73-9821-9364303DEECD}" srcOrd="0" destOrd="0" presId="urn:microsoft.com/office/officeart/2005/8/layout/list1"/>
    <dgm:cxn modelId="{419CD7E3-A846-4422-8BF5-53F2A5FAA4B5}" type="presParOf" srcId="{18F6336F-7BCE-4053-8D12-1F0F9E31E0A4}" destId="{02281A1C-6767-4105-9845-5D1670075E15}" srcOrd="11" destOrd="0" presId="urn:microsoft.com/office/officeart/2005/8/layout/list1"/>
    <dgm:cxn modelId="{AD8BC72E-314D-4715-88F6-D58DA3DE7CEE}" type="presParOf" srcId="{18F6336F-7BCE-4053-8D12-1F0F9E31E0A4}" destId="{ED744178-0AA3-4215-8F3C-D1C7045ADD19}" srcOrd="12" destOrd="0" presId="urn:microsoft.com/office/officeart/2005/8/layout/list1"/>
    <dgm:cxn modelId="{F2BA76AC-32BD-4DB5-A82B-5D319F81DEA3}" type="presParOf" srcId="{ED744178-0AA3-4215-8F3C-D1C7045ADD19}" destId="{D78F80A6-E101-4D69-9024-05A4B0E3D224}" srcOrd="0" destOrd="0" presId="urn:microsoft.com/office/officeart/2005/8/layout/list1"/>
    <dgm:cxn modelId="{E770E6F6-0FFC-4677-892B-2A11CCBC120E}" type="presOf" srcId="{DB81F5B8-16FE-474B-8B88-AA74B4FB9853}" destId="{D78F80A6-E101-4D69-9024-05A4B0E3D224}" srcOrd="0" destOrd="0" presId="urn:microsoft.com/office/officeart/2005/8/layout/list1"/>
    <dgm:cxn modelId="{1A49A7F1-2A3B-4AB7-ABFD-35CA5D99D88A}" type="presParOf" srcId="{ED744178-0AA3-4215-8F3C-D1C7045ADD19}" destId="{A07BB598-26D2-44E9-B7E8-529A52DEB8A5}" srcOrd="1" destOrd="0" presId="urn:microsoft.com/office/officeart/2005/8/layout/list1"/>
    <dgm:cxn modelId="{074543AA-9FA7-4756-9ED1-5710422E0444}" type="presOf" srcId="{DB81F5B8-16FE-474B-8B88-AA74B4FB9853}" destId="{A07BB598-26D2-44E9-B7E8-529A52DEB8A5}" srcOrd="1" destOrd="0" presId="urn:microsoft.com/office/officeart/2005/8/layout/list1"/>
    <dgm:cxn modelId="{B6AD741B-CF0C-49A2-B809-348CB8A1B6BF}" type="presParOf" srcId="{18F6336F-7BCE-4053-8D12-1F0F9E31E0A4}" destId="{971ACE18-5E12-4C62-AA48-CAF470A34733}" srcOrd="13" destOrd="0" presId="urn:microsoft.com/office/officeart/2005/8/layout/list1"/>
    <dgm:cxn modelId="{7B092B0D-D74F-465F-91B5-EB9C360F4623}" type="presParOf" srcId="{18F6336F-7BCE-4053-8D12-1F0F9E31E0A4}" destId="{29313BC3-419E-474C-AF4A-FC1BC03E8B43}" srcOrd="14" destOrd="0" presId="urn:microsoft.com/office/officeart/2005/8/layout/list1"/>
    <dgm:cxn modelId="{93F668F8-7821-4AA8-988F-452054BCEB32}" type="presOf" srcId="{48744035-F9AE-41EA-812B-1A31C83FA82F}" destId="{29313BC3-419E-474C-AF4A-FC1BC03E8B43}" srcOrd="0" destOrd="0" presId="urn:microsoft.com/office/officeart/2005/8/layout/list1"/>
    <dgm:cxn modelId="{287ED66F-2F4D-4CAB-A36F-1DA6097A48BD}" type="presParOf" srcId="{18F6336F-7BCE-4053-8D12-1F0F9E31E0A4}" destId="{729E3B0D-BC1F-430F-A6F6-556D123DDDC9}" srcOrd="15" destOrd="0" presId="urn:microsoft.com/office/officeart/2005/8/layout/list1"/>
    <dgm:cxn modelId="{53CD0DAA-3E05-465B-B92C-03F56355C40E}" type="presParOf" srcId="{18F6336F-7BCE-4053-8D12-1F0F9E31E0A4}" destId="{0582B4F1-40CA-48DB-80E2-322CEE44BE71}" srcOrd="16" destOrd="0" presId="urn:microsoft.com/office/officeart/2005/8/layout/list1"/>
    <dgm:cxn modelId="{B2CFA72E-2A02-4754-B4A8-A1E3B27E6BF5}" type="presParOf" srcId="{0582B4F1-40CA-48DB-80E2-322CEE44BE71}" destId="{95E9A9D9-8768-405B-931B-7D24237CEA11}" srcOrd="0" destOrd="0" presId="urn:microsoft.com/office/officeart/2005/8/layout/list1"/>
    <dgm:cxn modelId="{9D4D5D81-C046-4CB6-9A49-FA885E54DBCA}" type="presOf" srcId="{523BADAC-B332-43C3-BB0D-02A427A4DEFC}" destId="{95E9A9D9-8768-405B-931B-7D24237CEA11}" srcOrd="0" destOrd="0" presId="urn:microsoft.com/office/officeart/2005/8/layout/list1"/>
    <dgm:cxn modelId="{2202385C-B1F4-4276-906A-408C4043069D}" type="presParOf" srcId="{0582B4F1-40CA-48DB-80E2-322CEE44BE71}" destId="{DA7A3EF9-CB5B-47EB-A111-A0F4E28DEA62}" srcOrd="1" destOrd="0" presId="urn:microsoft.com/office/officeart/2005/8/layout/list1"/>
    <dgm:cxn modelId="{C9325EBE-0982-4328-AE0A-35B8B8E06E0A}" type="presOf" srcId="{523BADAC-B332-43C3-BB0D-02A427A4DEFC}" destId="{DA7A3EF9-CB5B-47EB-A111-A0F4E28DEA62}" srcOrd="1" destOrd="0" presId="urn:microsoft.com/office/officeart/2005/8/layout/list1"/>
    <dgm:cxn modelId="{BFAA897D-911D-418E-924C-0B24CC75EA42}" type="presParOf" srcId="{18F6336F-7BCE-4053-8D12-1F0F9E31E0A4}" destId="{5D300F10-361E-4117-A933-5751EF03FA60}" srcOrd="17" destOrd="0" presId="urn:microsoft.com/office/officeart/2005/8/layout/list1"/>
    <dgm:cxn modelId="{44980EFD-2CC1-4119-AEFC-6B68A7C2FB99}" type="presParOf" srcId="{18F6336F-7BCE-4053-8D12-1F0F9E31E0A4}" destId="{6FA8E29D-B607-4136-BE57-C911DC7D1E2E}" srcOrd="18" destOrd="0" presId="urn:microsoft.com/office/officeart/2005/8/layout/list1"/>
    <dgm:cxn modelId="{26594BFF-1F2F-4C83-B528-CB0206AAF7CC}" type="presOf" srcId="{38A9E041-478D-4E22-8588-3F8D5E009553}" destId="{6FA8E29D-B607-4136-BE57-C911DC7D1E2E}" srcOrd="0" destOrd="0" presId="urn:microsoft.com/office/officeart/2005/8/layout/list1"/>
    <dgm:cxn modelId="{6257A849-6870-4788-BB24-1ABF418EE1A0}" type="presParOf" srcId="{18F6336F-7BCE-4053-8D12-1F0F9E31E0A4}" destId="{C3F902AE-A30A-4D60-9BB9-F7A41D345D77}" srcOrd="19" destOrd="0" presId="urn:microsoft.com/office/officeart/2005/8/layout/list1"/>
    <dgm:cxn modelId="{928B83EA-48FB-425A-A60C-BA7E84AA1B4D}" type="presParOf" srcId="{18F6336F-7BCE-4053-8D12-1F0F9E31E0A4}" destId="{EB6CC6C4-5104-46D9-8350-AF132E92FF98}" srcOrd="20" destOrd="0" presId="urn:microsoft.com/office/officeart/2005/8/layout/list1"/>
    <dgm:cxn modelId="{7DB78854-EC56-45AF-AA98-56420F3FFD2C}" type="presParOf" srcId="{EB6CC6C4-5104-46D9-8350-AF132E92FF98}" destId="{A44F3274-8AF4-4DE6-BD1F-4F6601F7F69B}" srcOrd="0" destOrd="0" presId="urn:microsoft.com/office/officeart/2005/8/layout/list1"/>
    <dgm:cxn modelId="{EED936ED-499C-4B54-A9FE-BBB3CA3EDED1}" type="presOf" srcId="{E75BA8DE-AAD6-45B5-AB29-299B0B1B2292}" destId="{A44F3274-8AF4-4DE6-BD1F-4F6601F7F69B}" srcOrd="0" destOrd="0" presId="urn:microsoft.com/office/officeart/2005/8/layout/list1"/>
    <dgm:cxn modelId="{F4AD453E-0D40-4B61-87D0-9A6435BB8781}" type="presParOf" srcId="{EB6CC6C4-5104-46D9-8350-AF132E92FF98}" destId="{B3658B12-B8B9-4873-8247-7DF23FBE38A4}" srcOrd="1" destOrd="0" presId="urn:microsoft.com/office/officeart/2005/8/layout/list1"/>
    <dgm:cxn modelId="{7808B4D1-33B9-4466-A3E4-835DF4FCA848}" type="presOf" srcId="{E75BA8DE-AAD6-45B5-AB29-299B0B1B2292}" destId="{B3658B12-B8B9-4873-8247-7DF23FBE38A4}" srcOrd="1" destOrd="0" presId="urn:microsoft.com/office/officeart/2005/8/layout/list1"/>
    <dgm:cxn modelId="{4D54C290-0B40-499D-9A31-57263D7CD6C2}" type="presParOf" srcId="{18F6336F-7BCE-4053-8D12-1F0F9E31E0A4}" destId="{B50EE207-9E62-4BEC-A9A3-2C3FB49191C2}" srcOrd="21" destOrd="0" presId="urn:microsoft.com/office/officeart/2005/8/layout/list1"/>
    <dgm:cxn modelId="{A47D9D83-C04D-4687-8634-BAA9AE7FEC5E}" type="presParOf" srcId="{18F6336F-7BCE-4053-8D12-1F0F9E31E0A4}" destId="{83BD41D9-D555-4B6E-AF88-6135876BAD11}" srcOrd="22" destOrd="0" presId="urn:microsoft.com/office/officeart/2005/8/layout/list1"/>
    <dgm:cxn modelId="{5D46E744-1940-401E-912F-E1899605A2E1}" type="presOf" srcId="{DBBFB24E-E301-4AD8-BE6C-325D17588F5C}" destId="{83BD41D9-D555-4B6E-AF88-6135876BAD11}" srcOrd="0" destOrd="0" presId="urn:microsoft.com/office/officeart/2005/8/layout/list1"/>
    <dgm:cxn modelId="{8A0FAE72-2E93-4807-ADEF-03151022802F}" type="presParOf" srcId="{18F6336F-7BCE-4053-8D12-1F0F9E31E0A4}" destId="{BDEE9EB9-575F-4ADE-AFEE-32550ED0D2D1}" srcOrd="23" destOrd="0" presId="urn:microsoft.com/office/officeart/2005/8/layout/list1"/>
    <dgm:cxn modelId="{209DBC5E-2C09-40BE-AC0C-E279670FB634}" type="presParOf" srcId="{18F6336F-7BCE-4053-8D12-1F0F9E31E0A4}" destId="{6A0A5B1E-6A4B-4BF5-A009-69A903B0F6E0}" srcOrd="24" destOrd="0" presId="urn:microsoft.com/office/officeart/2005/8/layout/list1"/>
    <dgm:cxn modelId="{F13F622D-BAF0-4C41-A0A2-8E1F973761A3}" type="presParOf" srcId="{6A0A5B1E-6A4B-4BF5-A009-69A903B0F6E0}" destId="{AF7F76F5-DDD4-4E65-A694-1529C537D4C2}" srcOrd="0" destOrd="0" presId="urn:microsoft.com/office/officeart/2005/8/layout/list1"/>
    <dgm:cxn modelId="{B4DE0718-1489-4E55-B40E-A51EE122B5FE}" type="presOf" srcId="{5BDA8C71-296F-4979-8121-1077BB08BA06}" destId="{AF7F76F5-DDD4-4E65-A694-1529C537D4C2}" srcOrd="0" destOrd="0" presId="urn:microsoft.com/office/officeart/2005/8/layout/list1"/>
    <dgm:cxn modelId="{BB8AAB1B-695A-4A5D-B094-E542AA3917BE}" type="presParOf" srcId="{6A0A5B1E-6A4B-4BF5-A009-69A903B0F6E0}" destId="{D88BECAA-86B9-4794-8777-478AD6F4036C}" srcOrd="1" destOrd="0" presId="urn:microsoft.com/office/officeart/2005/8/layout/list1"/>
    <dgm:cxn modelId="{B2E6625B-690B-4300-82DB-B02FE7C73EBB}" type="presOf" srcId="{5BDA8C71-296F-4979-8121-1077BB08BA06}" destId="{D88BECAA-86B9-4794-8777-478AD6F4036C}" srcOrd="1" destOrd="0" presId="urn:microsoft.com/office/officeart/2005/8/layout/list1"/>
    <dgm:cxn modelId="{E8DE7B6C-E797-4548-B9FE-461A8E9DC311}" type="presParOf" srcId="{18F6336F-7BCE-4053-8D12-1F0F9E31E0A4}" destId="{EF78DC30-A834-4560-8F41-19E23B1586EA}" srcOrd="25" destOrd="0" presId="urn:microsoft.com/office/officeart/2005/8/layout/list1"/>
    <dgm:cxn modelId="{B78A4FE0-CE1E-4364-85D2-0F1C4415E81C}" type="presParOf" srcId="{18F6336F-7BCE-4053-8D12-1F0F9E31E0A4}" destId="{452A13A7-DF69-43D0-9AC0-5E60240B50E5}" srcOrd="26" destOrd="0" presId="urn:microsoft.com/office/officeart/2005/8/layout/list1"/>
    <dgm:cxn modelId="{D89528C8-E38F-41A6-98F0-BD388612C2ED}" type="presOf" srcId="{3C2077DF-600C-48D3-A751-60DB855AEDA7}" destId="{452A13A7-DF69-43D0-9AC0-5E60240B50E5}" srcOrd="0" destOrd="0" presId="urn:microsoft.com/office/officeart/2005/8/layout/list1"/>
    <dgm:cxn modelId="{27CC3161-5A42-4D3C-B388-8D1F6D2D1B3A}" type="presParOf" srcId="{18F6336F-7BCE-4053-8D12-1F0F9E31E0A4}" destId="{56CEEF1E-9572-4776-87CE-DC5FC7B65FFB}" srcOrd="27" destOrd="0" presId="urn:microsoft.com/office/officeart/2005/8/layout/list1"/>
    <dgm:cxn modelId="{A905FB51-494C-4070-B080-1162243AEDD9}" type="presParOf" srcId="{18F6336F-7BCE-4053-8D12-1F0F9E31E0A4}" destId="{A692F03C-AE0F-460F-8714-B7FD390BAE94}" srcOrd="28" destOrd="0" presId="urn:microsoft.com/office/officeart/2005/8/layout/list1"/>
    <dgm:cxn modelId="{7A52B17D-825A-4068-B5A4-F83D17681B62}" type="presParOf" srcId="{A692F03C-AE0F-460F-8714-B7FD390BAE94}" destId="{4F4E1487-B7A9-4E26-9C59-F38BBE374A19}" srcOrd="0" destOrd="0" presId="urn:microsoft.com/office/officeart/2005/8/layout/list1"/>
    <dgm:cxn modelId="{F4A3CA39-575A-4F0D-91CF-CBF5E4623FC4}" type="presOf" srcId="{DEC28E6B-0E2D-4D7A-912D-2F1089413019}" destId="{4F4E1487-B7A9-4E26-9C59-F38BBE374A19}" srcOrd="0" destOrd="0" presId="urn:microsoft.com/office/officeart/2005/8/layout/list1"/>
    <dgm:cxn modelId="{A99585C3-3854-4620-853B-7B97FDBF1156}" type="presParOf" srcId="{A692F03C-AE0F-460F-8714-B7FD390BAE94}" destId="{370407C8-1391-4FD9-9557-87AF60D5AB26}" srcOrd="1" destOrd="0" presId="urn:microsoft.com/office/officeart/2005/8/layout/list1"/>
    <dgm:cxn modelId="{5A4BB75E-CB25-4D74-A8D4-50A9CC966087}" type="presOf" srcId="{DEC28E6B-0E2D-4D7A-912D-2F1089413019}" destId="{370407C8-1391-4FD9-9557-87AF60D5AB26}" srcOrd="1" destOrd="0" presId="urn:microsoft.com/office/officeart/2005/8/layout/list1"/>
    <dgm:cxn modelId="{9CEF63FE-3C90-4D43-9AC8-39928800FA6B}" type="presParOf" srcId="{18F6336F-7BCE-4053-8D12-1F0F9E31E0A4}" destId="{1C086DBF-AF46-41EA-B395-685DBF494A3E}" srcOrd="29" destOrd="0" presId="urn:microsoft.com/office/officeart/2005/8/layout/list1"/>
    <dgm:cxn modelId="{23560E13-8D6C-46B2-AB5B-CFD781F0F650}" type="presParOf" srcId="{18F6336F-7BCE-4053-8D12-1F0F9E31E0A4}" destId="{13A97048-02AB-40B2-9225-60A06691AEAA}" srcOrd="30" destOrd="0" presId="urn:microsoft.com/office/officeart/2005/8/layout/list1"/>
    <dgm:cxn modelId="{C2DCF931-5DA2-4B2D-8967-981B3AF11353}" type="presOf" srcId="{20B3D191-3E55-4C08-AB56-9A609A6FE0DE}" destId="{13A97048-02AB-40B2-9225-60A06691AEAA}" srcOrd="0" destOrd="0" presId="urn:microsoft.com/office/officeart/2005/8/layout/list1"/>
    <dgm:cxn modelId="{D6D39FD7-31A4-4C0E-8704-5D3CAC1908BD}" type="presParOf" srcId="{18F6336F-7BCE-4053-8D12-1F0F9E31E0A4}" destId="{42F8B485-E867-4062-B1C3-D24B97E4025F}" srcOrd="31" destOrd="0" presId="urn:microsoft.com/office/officeart/2005/8/layout/list1"/>
    <dgm:cxn modelId="{DDE8D6A6-7B66-43AC-B1B5-60510778D8C2}" type="presParOf" srcId="{18F6336F-7BCE-4053-8D12-1F0F9E31E0A4}" destId="{A3A45BB9-0865-4485-872A-68B86CE4DB76}" srcOrd="32" destOrd="0" presId="urn:microsoft.com/office/officeart/2005/8/layout/list1"/>
    <dgm:cxn modelId="{2AA33775-2617-4D26-BC67-3B262C640EBF}" type="presParOf" srcId="{A3A45BB9-0865-4485-872A-68B86CE4DB76}" destId="{AAE17E7C-505B-44A5-8824-D02D5DE84084}" srcOrd="0" destOrd="0" presId="urn:microsoft.com/office/officeart/2005/8/layout/list1"/>
    <dgm:cxn modelId="{8FFEF49A-809F-4DD4-B0B3-49D565CDBC30}" type="presOf" srcId="{C9E898A3-3EED-4605-AC0E-699A9E239A50}" destId="{AAE17E7C-505B-44A5-8824-D02D5DE84084}" srcOrd="0" destOrd="0" presId="urn:microsoft.com/office/officeart/2005/8/layout/list1"/>
    <dgm:cxn modelId="{FC186FA1-925D-4BF6-89AD-95D2A01905FB}" type="presParOf" srcId="{A3A45BB9-0865-4485-872A-68B86CE4DB76}" destId="{36C8C100-348D-40A0-8BE6-FF674F0AF2DE}" srcOrd="1" destOrd="0" presId="urn:microsoft.com/office/officeart/2005/8/layout/list1"/>
    <dgm:cxn modelId="{74217329-4F68-48CC-8F1A-4F3D43583E88}" type="presOf" srcId="{C9E898A3-3EED-4605-AC0E-699A9E239A50}" destId="{36C8C100-348D-40A0-8BE6-FF674F0AF2DE}" srcOrd="1" destOrd="0" presId="urn:microsoft.com/office/officeart/2005/8/layout/list1"/>
    <dgm:cxn modelId="{1120F7C6-15F2-4FC4-AD24-B4DA3C3A5DFE}" type="presParOf" srcId="{18F6336F-7BCE-4053-8D12-1F0F9E31E0A4}" destId="{718FB6AA-B41E-4FC4-988A-061BD71045EE}" srcOrd="33" destOrd="0" presId="urn:microsoft.com/office/officeart/2005/8/layout/list1"/>
    <dgm:cxn modelId="{D4F9B8B0-18F0-40DE-940A-DE5CC36FADED}" type="presParOf" srcId="{18F6336F-7BCE-4053-8D12-1F0F9E31E0A4}" destId="{0409EF26-FEF3-4405-B7D2-953BB1BA5E9C}" srcOrd="34" destOrd="0" presId="urn:microsoft.com/office/officeart/2005/8/layout/list1"/>
    <dgm:cxn modelId="{49E81C44-1987-419D-B79C-7E57BED977A8}" type="presOf" srcId="{72CDB0F0-8D1A-4BC8-A84A-F954B51C6B80}" destId="{0409EF26-FEF3-4405-B7D2-953BB1BA5E9C}" srcOrd="0" destOrd="0" presId="urn:microsoft.com/office/officeart/2005/8/layout/list1"/>
    <dgm:cxn modelId="{0BCC1DDE-F362-4507-9025-7EF0C2678580}" type="presParOf" srcId="{18F6336F-7BCE-4053-8D12-1F0F9E31E0A4}" destId="{FC71C343-FC4E-499F-9D7E-4E1D903DEE21}" srcOrd="35" destOrd="0" presId="urn:microsoft.com/office/officeart/2005/8/layout/list1"/>
    <dgm:cxn modelId="{DBC48540-754B-428A-A63E-E1E54CB66B43}" type="presParOf" srcId="{18F6336F-7BCE-4053-8D12-1F0F9E31E0A4}" destId="{9D116D14-A54E-4AC2-A519-24B189E93EA3}" srcOrd="36" destOrd="0" presId="urn:microsoft.com/office/officeart/2005/8/layout/list1"/>
    <dgm:cxn modelId="{CF692D0A-DFB8-41C1-AB4A-830318F7DCCE}" type="presParOf" srcId="{9D116D14-A54E-4AC2-A519-24B189E93EA3}" destId="{5A79498A-4800-4446-947D-6C938897A244}" srcOrd="0" destOrd="0" presId="urn:microsoft.com/office/officeart/2005/8/layout/list1"/>
    <dgm:cxn modelId="{69A7648E-C732-4903-A048-083BD4D6063A}" type="presOf" srcId="{74EA246E-98AA-4F54-95D5-D578D47FCD13}" destId="{5A79498A-4800-4446-947D-6C938897A244}" srcOrd="0" destOrd="0" presId="urn:microsoft.com/office/officeart/2005/8/layout/list1"/>
    <dgm:cxn modelId="{13441B6E-6680-4638-B486-23F7E283F07E}" type="presParOf" srcId="{9D116D14-A54E-4AC2-A519-24B189E93EA3}" destId="{ED636ECD-F43A-4026-8106-4B98E55266F9}" srcOrd="1" destOrd="0" presId="urn:microsoft.com/office/officeart/2005/8/layout/list1"/>
    <dgm:cxn modelId="{405383F0-B322-4C35-B1C8-8E3BA74F2CA9}" type="presOf" srcId="{74EA246E-98AA-4F54-95D5-D578D47FCD13}" destId="{ED636ECD-F43A-4026-8106-4B98E55266F9}" srcOrd="1" destOrd="0" presId="urn:microsoft.com/office/officeart/2005/8/layout/list1"/>
    <dgm:cxn modelId="{CBE2D104-9A35-49DB-AA7C-0567FEB80E7D}" type="presParOf" srcId="{18F6336F-7BCE-4053-8D12-1F0F9E31E0A4}" destId="{C2BBF99A-6899-4413-9D88-C1A9B7878543}" srcOrd="37" destOrd="0" presId="urn:microsoft.com/office/officeart/2005/8/layout/list1"/>
    <dgm:cxn modelId="{DA9E1D05-26CF-47F6-A0B6-7DB456DEC47E}" type="presParOf" srcId="{18F6336F-7BCE-4053-8D12-1F0F9E31E0A4}" destId="{DEB3A97E-4F32-417D-8130-EB354B8360B1}" srcOrd="38" destOrd="0" presId="urn:microsoft.com/office/officeart/2005/8/layout/list1"/>
    <dgm:cxn modelId="{DBFB1F8A-B163-4E10-BF6F-1A5BB821B7A2}" type="presOf" srcId="{EA5B0946-F626-4646-AEAE-31C4CF2385A0}" destId="{DEB3A97E-4F32-417D-8130-EB354B8360B1}" srcOrd="0" destOrd="0" presId="urn:microsoft.com/office/officeart/2005/8/layout/list1"/>
    <dgm:cxn modelId="{261D497B-708C-44B1-B5A9-D8D7D5F01708}" type="presParOf" srcId="{18F6336F-7BCE-4053-8D12-1F0F9E31E0A4}" destId="{88C97614-C003-4F8D-AFEF-C26EE9E3AC77}" srcOrd="39" destOrd="0" presId="urn:microsoft.com/office/officeart/2005/8/layout/list1"/>
    <dgm:cxn modelId="{065F5262-189E-4B4E-AB3B-BC429183D5F2}" type="presParOf" srcId="{18F6336F-7BCE-4053-8D12-1F0F9E31E0A4}" destId="{EFC00DB2-69D6-4F29-8D91-D1FEF7663E77}" srcOrd="40" destOrd="0" presId="urn:microsoft.com/office/officeart/2005/8/layout/list1"/>
    <dgm:cxn modelId="{DB6DA215-FFDF-4668-856F-C15BD1FDBEC5}" type="presParOf" srcId="{EFC00DB2-69D6-4F29-8D91-D1FEF7663E77}" destId="{25527203-C498-45C3-A734-379AE2A3595A}" srcOrd="0" destOrd="0" presId="urn:microsoft.com/office/officeart/2005/8/layout/list1"/>
    <dgm:cxn modelId="{7DC39984-E5D0-4A55-A5C0-F20C1018E310}" type="presOf" srcId="{A8541ABC-4FD1-4B37-8C0B-2440C7186539}" destId="{25527203-C498-45C3-A734-379AE2A3595A}" srcOrd="0" destOrd="0" presId="urn:microsoft.com/office/officeart/2005/8/layout/list1"/>
    <dgm:cxn modelId="{B4AB1456-0C57-4513-B877-92747DFBFA17}" type="presParOf" srcId="{EFC00DB2-69D6-4F29-8D91-D1FEF7663E77}" destId="{B7823A1F-B734-422B-8ABE-ADBA2AB692FA}" srcOrd="1" destOrd="0" presId="urn:microsoft.com/office/officeart/2005/8/layout/list1"/>
    <dgm:cxn modelId="{EFB00E0B-2D61-400A-B90B-827B7A73E69B}" type="presOf" srcId="{A8541ABC-4FD1-4B37-8C0B-2440C7186539}" destId="{B7823A1F-B734-422B-8ABE-ADBA2AB692FA}" srcOrd="1" destOrd="0" presId="urn:microsoft.com/office/officeart/2005/8/layout/list1"/>
    <dgm:cxn modelId="{ABE51F44-0F2A-47ED-8E0E-3085EE7EC4E2}" type="presParOf" srcId="{18F6336F-7BCE-4053-8D12-1F0F9E31E0A4}" destId="{ABFC5EF7-0BCE-4CB7-9522-2ACEE3B5F501}" srcOrd="41" destOrd="0" presId="urn:microsoft.com/office/officeart/2005/8/layout/list1"/>
    <dgm:cxn modelId="{34189F9B-796C-48C0-8364-93D84FAB8DFD}" type="presParOf" srcId="{18F6336F-7BCE-4053-8D12-1F0F9E31E0A4}" destId="{9B03B26D-F009-4086-BD31-2AEAFD444E62}" srcOrd="42" destOrd="0" presId="urn:microsoft.com/office/officeart/2005/8/layout/list1"/>
    <dgm:cxn modelId="{86269528-1453-438F-A587-68CE30BBD959}" type="presOf" srcId="{6A870066-74B4-45E9-990B-C4D459B12DD6}" destId="{9B03B26D-F009-4086-BD31-2AEAFD444E62}" srcOrd="0" destOrd="0" presId="urn:microsoft.com/office/officeart/2005/8/layout/list1"/>
    <dgm:cxn modelId="{986295F2-D5E7-4626-97FA-737FB9993615}" type="presParOf" srcId="{18F6336F-7BCE-4053-8D12-1F0F9E31E0A4}" destId="{354C408F-BB2D-4272-B340-69DA17F3BD99}" srcOrd="43" destOrd="0" presId="urn:microsoft.com/office/officeart/2005/8/layout/list1"/>
    <dgm:cxn modelId="{49C91D61-7796-4880-8D88-560B6D89FF6A}" type="presParOf" srcId="{18F6336F-7BCE-4053-8D12-1F0F9E31E0A4}" destId="{75283A0E-F389-4681-85E0-D2B0A38083B3}" srcOrd="44" destOrd="0" presId="urn:microsoft.com/office/officeart/2005/8/layout/list1"/>
    <dgm:cxn modelId="{84B77E77-89BB-418F-9AB1-3BDAC374F09F}" type="presParOf" srcId="{75283A0E-F389-4681-85E0-D2B0A38083B3}" destId="{27FF6C95-181E-46A0-97B6-A26BC1DF1150}" srcOrd="0" destOrd="0" presId="urn:microsoft.com/office/officeart/2005/8/layout/list1"/>
    <dgm:cxn modelId="{CAD15CF6-B110-4731-844C-0364D239BD1B}" type="presOf" srcId="{C8E6DC84-12C4-4733-8DEE-7DD5AAF0F89F}" destId="{27FF6C95-181E-46A0-97B6-A26BC1DF1150}" srcOrd="0" destOrd="0" presId="urn:microsoft.com/office/officeart/2005/8/layout/list1"/>
    <dgm:cxn modelId="{7F283784-1B42-402C-90A1-57FBDE90552A}" type="presParOf" srcId="{75283A0E-F389-4681-85E0-D2B0A38083B3}" destId="{84B4A16B-1444-46EA-84E4-781F5353EC04}" srcOrd="1" destOrd="0" presId="urn:microsoft.com/office/officeart/2005/8/layout/list1"/>
    <dgm:cxn modelId="{7BBED07F-5AA5-4008-B04A-1D5B42CAE246}" type="presOf" srcId="{C8E6DC84-12C4-4733-8DEE-7DD5AAF0F89F}" destId="{84B4A16B-1444-46EA-84E4-781F5353EC04}" srcOrd="1" destOrd="0" presId="urn:microsoft.com/office/officeart/2005/8/layout/list1"/>
    <dgm:cxn modelId="{6A0FCD32-EA25-4EEE-BF2E-F5FD8EA336D4}" type="presParOf" srcId="{18F6336F-7BCE-4053-8D12-1F0F9E31E0A4}" destId="{207CC047-4632-4C92-9BEA-BF33C5073C3D}" srcOrd="45" destOrd="0" presId="urn:microsoft.com/office/officeart/2005/8/layout/list1"/>
    <dgm:cxn modelId="{35539689-5E5A-4494-BB31-D800A7A29856}" type="presParOf" srcId="{18F6336F-7BCE-4053-8D12-1F0F9E31E0A4}" destId="{232357A8-4C16-4EAC-A6F3-B579D2BA91E8}" srcOrd="46" destOrd="0" presId="urn:microsoft.com/office/officeart/2005/8/layout/list1"/>
    <dgm:cxn modelId="{78828058-3AC0-46D5-B235-F78995600110}" type="presOf" srcId="{83B5AC45-5608-46A8-944E-E801BAEC90D9}" destId="{232357A8-4C16-4EAC-A6F3-B579D2BA91E8}" srcOrd="0" destOrd="0" presId="urn:microsoft.com/office/officeart/2005/8/layout/list1"/>
    <dgm:cxn modelId="{DF82D6AA-AF4D-4351-B63F-26DCDA482F31}" type="presParOf" srcId="{18F6336F-7BCE-4053-8D12-1F0F9E31E0A4}" destId="{D4F347AA-8F4A-4EDE-A8F2-E6E3CE5BE0CD}" srcOrd="47" destOrd="0" presId="urn:microsoft.com/office/officeart/2005/8/layout/list1"/>
    <dgm:cxn modelId="{F5B3CF71-9447-4C07-9532-5B2BFEC73605}" type="presParOf" srcId="{18F6336F-7BCE-4053-8D12-1F0F9E31E0A4}" destId="{54F7A63F-FDAC-4816-86AB-0824B6E743C5}" srcOrd="48" destOrd="0" presId="urn:microsoft.com/office/officeart/2005/8/layout/list1"/>
    <dgm:cxn modelId="{AB696C23-7136-44D5-944F-28EBA9BCC182}" type="presParOf" srcId="{54F7A63F-FDAC-4816-86AB-0824B6E743C5}" destId="{525DADCF-CDE5-4EE8-AE46-3F8D08D21E52}" srcOrd="0" destOrd="0" presId="urn:microsoft.com/office/officeart/2005/8/layout/list1"/>
    <dgm:cxn modelId="{C8B0BD49-2FFD-4E5C-A701-BD85D6A2CC37}" type="presOf" srcId="{9B997B34-221D-4496-A1C8-A439AE736903}" destId="{525DADCF-CDE5-4EE8-AE46-3F8D08D21E52}" srcOrd="0" destOrd="0" presId="urn:microsoft.com/office/officeart/2005/8/layout/list1"/>
    <dgm:cxn modelId="{7D34F83F-1189-4361-A23C-036953CB80C2}" type="presParOf" srcId="{54F7A63F-FDAC-4816-86AB-0824B6E743C5}" destId="{C4BD8598-E35E-49CB-9751-094BA715F9D4}" srcOrd="1" destOrd="0" presId="urn:microsoft.com/office/officeart/2005/8/layout/list1"/>
    <dgm:cxn modelId="{98E484C9-1B86-4D16-9ACB-8FD04A2F3445}" type="presOf" srcId="{9B997B34-221D-4496-A1C8-A439AE736903}" destId="{C4BD8598-E35E-49CB-9751-094BA715F9D4}" srcOrd="1" destOrd="0" presId="urn:microsoft.com/office/officeart/2005/8/layout/list1"/>
    <dgm:cxn modelId="{E37CC0D3-52D2-40D9-8799-04495C1A994C}" type="presParOf" srcId="{18F6336F-7BCE-4053-8D12-1F0F9E31E0A4}" destId="{0E0128C2-28BC-41E9-85C6-B878FD8660D1}" srcOrd="49" destOrd="0" presId="urn:microsoft.com/office/officeart/2005/8/layout/list1"/>
    <dgm:cxn modelId="{4A34D340-BBF2-4781-93FE-C52AC273FD90}" type="presParOf" srcId="{18F6336F-7BCE-4053-8D12-1F0F9E31E0A4}" destId="{80C0C129-3E79-493B-87D5-018B38203BAE}" srcOrd="50" destOrd="0" presId="urn:microsoft.com/office/officeart/2005/8/layout/list1"/>
    <dgm:cxn modelId="{3F0B7C49-FE0D-4B28-AA60-3D2C28580EF3}" type="presOf" srcId="{848A4253-6D56-45DF-B4FF-CD09F5A2E1FB}" destId="{80C0C129-3E79-493B-87D5-018B38203BAE}" srcOrd="0" destOrd="0" presId="urn:microsoft.com/office/officeart/2005/8/layout/list1"/>
    <dgm:cxn modelId="{B875DF8E-8BC8-4D3B-A583-8AE2D308E4EF}" type="presParOf" srcId="{18F6336F-7BCE-4053-8D12-1F0F9E31E0A4}" destId="{817F92ED-A834-417B-9945-6995537BC29D}" srcOrd="51" destOrd="0" presId="urn:microsoft.com/office/officeart/2005/8/layout/list1"/>
    <dgm:cxn modelId="{419F33BA-6BBF-43AF-BF20-2C2979463EF9}" type="presParOf" srcId="{18F6336F-7BCE-4053-8D12-1F0F9E31E0A4}" destId="{2F1CAE23-14ED-42E2-8112-AA7A9505354B}" srcOrd="52" destOrd="0" presId="urn:microsoft.com/office/officeart/2005/8/layout/list1"/>
    <dgm:cxn modelId="{2E67AF16-7D08-40A6-AE9C-E8CE07EA73CC}" type="presParOf" srcId="{2F1CAE23-14ED-42E2-8112-AA7A9505354B}" destId="{590897A8-4AD6-4C9E-B83B-97CA3188EE23}" srcOrd="0" destOrd="0" presId="urn:microsoft.com/office/officeart/2005/8/layout/list1"/>
    <dgm:cxn modelId="{E10017E1-D6EB-4F26-AAA0-EBCC8B615B2C}" type="presOf" srcId="{A4672CAE-D0E2-488D-89C8-C0E8F96F0EF3}" destId="{590897A8-4AD6-4C9E-B83B-97CA3188EE23}" srcOrd="0" destOrd="0" presId="urn:microsoft.com/office/officeart/2005/8/layout/list1"/>
    <dgm:cxn modelId="{284B819A-E979-4266-9202-571191D46D6D}" type="presParOf" srcId="{2F1CAE23-14ED-42E2-8112-AA7A9505354B}" destId="{D6835FFC-553C-489F-B730-2382417A3A59}" srcOrd="1" destOrd="0" presId="urn:microsoft.com/office/officeart/2005/8/layout/list1"/>
    <dgm:cxn modelId="{901CE12A-8208-45C8-8879-8F59C8E0B3A7}" type="presOf" srcId="{A4672CAE-D0E2-488D-89C8-C0E8F96F0EF3}" destId="{D6835FFC-553C-489F-B730-2382417A3A59}" srcOrd="1" destOrd="0" presId="urn:microsoft.com/office/officeart/2005/8/layout/list1"/>
    <dgm:cxn modelId="{FE8CCE0C-E79E-47DA-A145-3B76BE9A79BC}" type="presParOf" srcId="{18F6336F-7BCE-4053-8D12-1F0F9E31E0A4}" destId="{A2299556-2B67-4311-AC15-DA00EA4118F2}" srcOrd="53" destOrd="0" presId="urn:microsoft.com/office/officeart/2005/8/layout/list1"/>
    <dgm:cxn modelId="{33F02CC4-9903-4742-856B-5368602481AC}" type="presParOf" srcId="{18F6336F-7BCE-4053-8D12-1F0F9E31E0A4}" destId="{4AD75E93-CFCF-4FB1-AD20-52BA80041ECB}" srcOrd="54" destOrd="0" presId="urn:microsoft.com/office/officeart/2005/8/layout/list1"/>
    <dgm:cxn modelId="{8B6AB355-8A42-4B78-9069-9AAAA7929046}" type="presOf" srcId="{17527FEC-70F7-4888-A1DB-53EF1720928F}" destId="{4AD75E93-CFCF-4FB1-AD20-52BA80041ECB}" srcOrd="0" destOrd="0" presId="urn:microsoft.com/office/officeart/2005/8/layout/list1"/>
    <dgm:cxn modelId="{903C970E-FE45-424B-ABE7-D3555E03606C}" type="presParOf" srcId="{18F6336F-7BCE-4053-8D12-1F0F9E31E0A4}" destId="{1A8363CF-3BF3-4CAC-A21D-2C2F05911418}" srcOrd="55" destOrd="0" presId="urn:microsoft.com/office/officeart/2005/8/layout/list1"/>
    <dgm:cxn modelId="{6E189064-B222-4EA6-BB33-8D14322F6BAB}" type="presParOf" srcId="{18F6336F-7BCE-4053-8D12-1F0F9E31E0A4}" destId="{56BCD260-BBDC-4210-9A64-30649DC47AFA}" srcOrd="56" destOrd="0" presId="urn:microsoft.com/office/officeart/2005/8/layout/list1"/>
    <dgm:cxn modelId="{9FC38215-AB85-405C-AB79-6C147648A376}" type="presParOf" srcId="{56BCD260-BBDC-4210-9A64-30649DC47AFA}" destId="{03B18BD3-AB98-47BF-B568-E8F4D8084EA1}" srcOrd="0" destOrd="0" presId="urn:microsoft.com/office/officeart/2005/8/layout/list1"/>
    <dgm:cxn modelId="{3486C404-7F27-4D12-981F-6BB3A8AAC932}" type="presOf" srcId="{8BC7E0D7-671F-419E-9F6F-D63F9A7D8503}" destId="{03B18BD3-AB98-47BF-B568-E8F4D8084EA1}" srcOrd="0" destOrd="0" presId="urn:microsoft.com/office/officeart/2005/8/layout/list1"/>
    <dgm:cxn modelId="{9AB15BD9-6C7A-425E-A7E2-5F2C100AFFE3}" type="presParOf" srcId="{56BCD260-BBDC-4210-9A64-30649DC47AFA}" destId="{5AEC349D-0BAD-4435-AB5B-0C0F674B6AEF}" srcOrd="1" destOrd="0" presId="urn:microsoft.com/office/officeart/2005/8/layout/list1"/>
    <dgm:cxn modelId="{C46BE718-B716-4C7E-A3F0-0A981F87F84F}" type="presOf" srcId="{8BC7E0D7-671F-419E-9F6F-D63F9A7D8503}" destId="{5AEC349D-0BAD-4435-AB5B-0C0F674B6AEF}" srcOrd="1" destOrd="0" presId="urn:microsoft.com/office/officeart/2005/8/layout/list1"/>
    <dgm:cxn modelId="{0499B5AA-6515-43D8-B4B6-4D2BAC1718B0}" type="presParOf" srcId="{18F6336F-7BCE-4053-8D12-1F0F9E31E0A4}" destId="{CE420BE9-7896-4224-B8C7-6394456D2A33}" srcOrd="57" destOrd="0" presId="urn:microsoft.com/office/officeart/2005/8/layout/list1"/>
    <dgm:cxn modelId="{95BEAC70-A1FA-4055-8D28-72C7E87AABED}" type="presParOf" srcId="{18F6336F-7BCE-4053-8D12-1F0F9E31E0A4}" destId="{C81B069E-D033-4F78-BACE-5F1A1EB362C7}" srcOrd="58" destOrd="0" presId="urn:microsoft.com/office/officeart/2005/8/layout/list1"/>
    <dgm:cxn modelId="{19DE3FAF-DED7-46F4-9EDF-2CD22C4263BE}" type="presOf" srcId="{B3F776D7-BF3C-4B24-A307-1E7E793D7C98}" destId="{C81B069E-D033-4F78-BACE-5F1A1EB362C7}" srcOrd="0" destOrd="0" presId="urn:microsoft.com/office/officeart/2005/8/layout/list1"/>
    <dgm:cxn modelId="{0EA0C2DA-51AD-46D0-9FBB-D4414625AC1D}" type="presParOf" srcId="{18F6336F-7BCE-4053-8D12-1F0F9E31E0A4}" destId="{FCFCE7F1-F25C-446E-9C82-849585E625CC}" srcOrd="59" destOrd="0" presId="urn:microsoft.com/office/officeart/2005/8/layout/list1"/>
    <dgm:cxn modelId="{6C95FD80-0E30-476F-A4B2-51D51D519596}" type="presParOf" srcId="{18F6336F-7BCE-4053-8D12-1F0F9E31E0A4}" destId="{CB835BF8-5A95-4C30-806F-6A393705025E}" srcOrd="60" destOrd="0" presId="urn:microsoft.com/office/officeart/2005/8/layout/list1"/>
    <dgm:cxn modelId="{130693DA-9CFC-417D-B2FD-9E882C9DA28A}" type="presParOf" srcId="{CB835BF8-5A95-4C30-806F-6A393705025E}" destId="{2C061E25-503B-440C-87C9-D336C48D3A2B}" srcOrd="0" destOrd="0" presId="urn:microsoft.com/office/officeart/2005/8/layout/list1"/>
    <dgm:cxn modelId="{30908752-33D3-4741-A4A9-19514858A54A}" type="presOf" srcId="{D3828330-15A8-4EF7-A4B7-BDF54B622464}" destId="{2C061E25-503B-440C-87C9-D336C48D3A2B}" srcOrd="0" destOrd="0" presId="urn:microsoft.com/office/officeart/2005/8/layout/list1"/>
    <dgm:cxn modelId="{025C3DCF-5111-41B6-A359-A92003F42CA2}" type="presParOf" srcId="{CB835BF8-5A95-4C30-806F-6A393705025E}" destId="{9A6C1276-CCF5-4947-A94B-41E17741E0BD}" srcOrd="1" destOrd="0" presId="urn:microsoft.com/office/officeart/2005/8/layout/list1"/>
    <dgm:cxn modelId="{856C0FAF-06A9-4EED-814C-CACD954D2831}" type="presOf" srcId="{D3828330-15A8-4EF7-A4B7-BDF54B622464}" destId="{9A6C1276-CCF5-4947-A94B-41E17741E0BD}" srcOrd="1" destOrd="0" presId="urn:microsoft.com/office/officeart/2005/8/layout/list1"/>
    <dgm:cxn modelId="{991A5A33-5823-41FC-A9AC-5945F644C422}" type="presParOf" srcId="{18F6336F-7BCE-4053-8D12-1F0F9E31E0A4}" destId="{D72F0017-55A4-45C3-A2FE-C27E3534C784}" srcOrd="61" destOrd="0" presId="urn:microsoft.com/office/officeart/2005/8/layout/list1"/>
    <dgm:cxn modelId="{765F863B-51A5-48D1-BF9B-67B1F8D03537}" type="presParOf" srcId="{18F6336F-7BCE-4053-8D12-1F0F9E31E0A4}" destId="{5A53EC70-4FBF-4D04-9FD1-7CDC155E5906}" srcOrd="62" destOrd="0" presId="urn:microsoft.com/office/officeart/2005/8/layout/list1"/>
    <dgm:cxn modelId="{C0F80AA9-623F-4A05-BC6C-066D6C7F7AC8}" type="presOf" srcId="{C1774E7D-9FF5-4CDB-99F9-9EA58C8B7753}" destId="{5A53EC70-4FBF-4D04-9FD1-7CDC155E5906}" srcOrd="0" destOrd="0" presId="urn:microsoft.com/office/officeart/2005/8/layout/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27B2A997-2C2B-4F64-AF8D-BCC9379683B3}"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zh-CN" altLang="en-US"/>
        </a:p>
      </dgm:t>
    </dgm:pt>
    <dgm:pt modelId="{F844D093-1C8C-43CE-B77E-A64025C6B765}" type="parTrans" cxnId="{6E232E6F-A315-4E11-91CE-13DE651D3B92}">
      <dgm:prSet custT="1"/>
      <dgm:spPr/>
      <dgm:t>
        <a:bodyPr/>
        <a:lstStyle/>
        <a:p>
          <a:endParaRPr lang="zh-CN" altLang="en-US" sz="3600">
            <a:latin typeface="微软雅黑" panose="020b0503020204020204" pitchFamily="34" charset="-122"/>
            <a:ea typeface="微软雅黑" panose="020b0503020204020204" pitchFamily="34" charset="-122"/>
          </a:endParaRPr>
        </a:p>
      </dgm:t>
    </dgm:pt>
    <dgm:pt modelId="{259DB5F4-24DE-4317-B241-86BE44B91EF6}">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pPr rtl="0"/>
          <a:r>
            <a:rPr lang="zh-CN" altLang="en-US" sz="2800">
              <a:latin typeface="方正粗宋简体" panose="03000509000000000000" pitchFamily="65" charset="-122"/>
              <a:ea typeface="方正粗宋简体" panose="03000509000000000000" pitchFamily="65" charset="-122"/>
            </a:rPr>
            <a:t>你会遇到两类雇主：</a:t>
          </a:r>
        </a:p>
      </dgm:t>
    </dgm:pt>
    <dgm:pt modelId="{0BA16EE0-2ED8-4BB7-8B2F-8B905D66A654}" type="parTrans" cxnId="{113EDF1C-26DE-4688-8ACD-91D9458CBC43}">
      <dgm:prSet custT="1"/>
      <dgm:spPr/>
      <dgm:t>
        <a:bodyPr/>
        <a:lstStyle/>
        <a:p>
          <a:endParaRPr lang="zh-CN" altLang="en-US" sz="3600">
            <a:latin typeface="微软雅黑" panose="020b0503020204020204" pitchFamily="34" charset="-122"/>
            <a:ea typeface="微软雅黑" panose="020b0503020204020204" pitchFamily="34" charset="-122"/>
          </a:endParaRPr>
        </a:p>
      </dgm:t>
    </dgm:pt>
    <dgm:pt modelId="{9BAEA82A-E3E4-44B0-863B-4CCDA98AF9AA}">
      <dgm:prSet custT="1"/>
      <dgm:spPr>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a:pPr rtl="0"/>
          <a:r>
            <a:rPr lang="zh-CN" altLang="en-US" sz="2400">
              <a:solidFill>
                <a:srgbClr val="002060"/>
              </a:solidFill>
              <a:latin typeface="微软雅黑" panose="020b0503020204020204" pitchFamily="34" charset="-122"/>
              <a:ea typeface="微软雅黑" panose="020b0503020204020204" pitchFamily="34" charset="-122"/>
            </a:rPr>
            <a:t>因你的缺陷而不雇用你；</a:t>
          </a:r>
        </a:p>
      </dgm:t>
    </dgm:pt>
    <dgm:pt modelId="{1E17745F-5C0C-4824-9A71-61E3ACB8C1AF}" type="sibTrans" cxnId="{113EDF1C-26DE-4688-8ACD-91D9458CBC43}">
      <dgm:prSet custT="1"/>
      <dgm:spPr/>
      <dgm:t>
        <a:bodyPr/>
        <a:lstStyle/>
        <a:p>
          <a:endParaRPr lang="zh-CN" altLang="en-US" sz="3600">
            <a:latin typeface="微软雅黑" panose="020b0503020204020204" pitchFamily="34" charset="-122"/>
            <a:ea typeface="微软雅黑" panose="020b0503020204020204" pitchFamily="34" charset="-122"/>
          </a:endParaRPr>
        </a:p>
      </dgm:t>
    </dgm:pt>
    <dgm:pt modelId="{1F1309DB-F755-4325-B54F-F5AB815BBCB9}" type="parTrans" cxnId="{F7578674-0E62-41E1-A490-40D874364A38}">
      <dgm:prSet custT="1"/>
      <dgm:spPr/>
      <dgm:t>
        <a:bodyPr/>
        <a:lstStyle/>
        <a:p>
          <a:endParaRPr lang="zh-CN" altLang="en-US" sz="3600">
            <a:latin typeface="微软雅黑" panose="020b0503020204020204" pitchFamily="34" charset="-122"/>
            <a:ea typeface="微软雅黑" panose="020b0503020204020204" pitchFamily="34" charset="-122"/>
          </a:endParaRPr>
        </a:p>
      </dgm:t>
    </dgm:pt>
    <dgm:pt modelId="{4F3BD1A8-1096-4EC6-9C68-70E411C2E656}">
      <dgm:prSet custT="1"/>
      <dgm:spPr>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a:pPr rtl="0"/>
          <a:r>
            <a:rPr lang="zh-CN" altLang="en-US" sz="2400">
              <a:solidFill>
                <a:srgbClr val="002060"/>
              </a:solidFill>
              <a:latin typeface="微软雅黑" panose="020b0503020204020204" pitchFamily="34" charset="-122"/>
              <a:ea typeface="微软雅黑" panose="020b0503020204020204" pitchFamily="34" charset="-122"/>
            </a:rPr>
            <a:t>只要你能胜任工作就雇用你，不在乎是否有缺陷；</a:t>
          </a:r>
        </a:p>
      </dgm:t>
    </dgm:pt>
    <dgm:pt modelId="{8D7DE2C2-A79C-44BA-86D7-D4D5B4985C9A}" type="sibTrans" cxnId="{F7578674-0E62-41E1-A490-40D874364A38}">
      <dgm:prSet custT="1"/>
      <dgm:spPr/>
      <dgm:t>
        <a:bodyPr/>
        <a:lstStyle/>
        <a:p>
          <a:endParaRPr lang="zh-CN" altLang="en-US" sz="3600">
            <a:latin typeface="微软雅黑" panose="020b0503020204020204" pitchFamily="34" charset="-122"/>
            <a:ea typeface="微软雅黑" panose="020b0503020204020204" pitchFamily="34" charset="-122"/>
          </a:endParaRPr>
        </a:p>
      </dgm:t>
    </dgm:pt>
    <dgm:pt modelId="{0603E592-E89E-4695-8AF7-EE9399F72352}" type="sibTrans" cxnId="{6E232E6F-A315-4E11-91CE-13DE651D3B92}">
      <dgm:prSet custT="1"/>
      <dgm:spPr/>
      <dgm:t>
        <a:bodyPr/>
        <a:lstStyle/>
        <a:p>
          <a:endParaRPr lang="zh-CN" altLang="en-US" sz="3600">
            <a:latin typeface="微软雅黑" panose="020b0503020204020204" pitchFamily="34" charset="-122"/>
            <a:ea typeface="微软雅黑" panose="020b0503020204020204" pitchFamily="34" charset="-122"/>
          </a:endParaRPr>
        </a:p>
      </dgm:t>
    </dgm:pt>
    <dgm:pt modelId="{330AE168-5390-425D-B9B7-E867A78C0E08}" type="pres">
      <dgm:prSet presAssocID="{27B2A997-2C2B-4F64-AF8D-BCC9379683B3}" presName="linear">
        <dgm:presLayoutVars>
          <dgm:dir/>
          <dgm:animLvl val="lvl"/>
          <dgm:resizeHandles val="exact"/>
        </dgm:presLayoutVars>
      </dgm:prSet>
      <dgm:spPr/>
      <dgm:t>
        <a:bodyPr/>
        <a:lstStyle/>
        <a:p/>
      </dgm:t>
    </dgm:pt>
    <dgm:pt modelId="{ADA4AE23-5186-425E-8A62-C1D820BCCB02}" type="pres">
      <dgm:prSet presAssocID="{259DB5F4-24DE-4317-B241-86BE44B91EF6}" presName="parentLin"/>
      <dgm:spPr/>
      <dgm:t>
        <a:bodyPr/>
        <a:lstStyle/>
        <a:p/>
      </dgm:t>
    </dgm:pt>
    <dgm:pt modelId="{704A748E-14D2-4DF7-B507-E4FEE2A5BBC2}" type="pres">
      <dgm:prSet presAssocID="{259DB5F4-24DE-4317-B241-86BE44B91EF6}" presName="parentLeftMargin" presStyleLbl="node1" presStyleCnt="1"/>
      <dgm:spPr/>
      <dgm:t>
        <a:bodyPr/>
        <a:lstStyle/>
        <a:p/>
      </dgm:t>
    </dgm:pt>
    <dgm:pt modelId="{F95F9B8D-E3C1-40E4-9340-73E87E209822}" type="pres">
      <dgm:prSet presAssocID="{259DB5F4-24DE-4317-B241-86BE44B91EF6}" presName="parentText" presStyleLbl="node1" presStyleCnt="1">
        <dgm:presLayoutVars>
          <dgm:chMax val="0"/>
          <dgm:bulletEnabled val="1"/>
        </dgm:presLayoutVars>
      </dgm:prSet>
      <dgm:spPr/>
      <dgm:t>
        <a:bodyPr/>
        <a:lstStyle/>
        <a:p/>
      </dgm:t>
    </dgm:pt>
    <dgm:pt modelId="{E6BDA7EA-C4F0-433D-A51D-C92D37BC6984}" type="pres">
      <dgm:prSet presAssocID="{259DB5F4-24DE-4317-B241-86BE44B91EF6}" presName="negativeSpace"/>
      <dgm:spPr/>
      <dgm:t>
        <a:bodyPr/>
        <a:lstStyle/>
        <a:p/>
      </dgm:t>
    </dgm:pt>
    <dgm:pt modelId="{34CDEF26-85BF-41E2-96E8-92D78C9B7A1A}" type="pres">
      <dgm:prSet presAssocID="{259DB5F4-24DE-4317-B241-86BE44B91EF6}" presName="childText" presStyleLbl="conFgAcc1" presStyleCnt="1">
        <dgm:presLayoutVars>
          <dgm:bulletEnabled val="1"/>
        </dgm:presLayoutVars>
      </dgm:prSet>
      <dgm:spPr/>
      <dgm:t>
        <a:bodyPr/>
        <a:lstStyle/>
        <a:p/>
      </dgm:t>
    </dgm:pt>
  </dgm:ptLst>
  <dgm:cxnLst>
    <dgm:cxn modelId="{6E232E6F-A315-4E11-91CE-13DE651D3B92}" srcId="{27B2A997-2C2B-4F64-AF8D-BCC9379683B3}" destId="{259DB5F4-24DE-4317-B241-86BE44B91EF6}" srcOrd="0" destOrd="0" parTransId="{F844D093-1C8C-43CE-B77E-A64025C6B765}" sibTransId="{0603E592-E89E-4695-8AF7-EE9399F72352}"/>
    <dgm:cxn modelId="{113EDF1C-26DE-4688-8ACD-91D9458CBC43}" srcId="{259DB5F4-24DE-4317-B241-86BE44B91EF6}" destId="{9BAEA82A-E3E4-44B0-863B-4CCDA98AF9AA}" srcOrd="0" destOrd="0" parTransId="{0BA16EE0-2ED8-4BB7-8B2F-8B905D66A654}" sibTransId="{1E17745F-5C0C-4824-9A71-61E3ACB8C1AF}"/>
    <dgm:cxn modelId="{F7578674-0E62-41E1-A490-40D874364A38}" srcId="{259DB5F4-24DE-4317-B241-86BE44B91EF6}" destId="{4F3BD1A8-1096-4EC6-9C68-70E411C2E656}" srcOrd="1" destOrd="0" parTransId="{1F1309DB-F755-4325-B54F-F5AB815BBCB9}" sibTransId="{8D7DE2C2-A79C-44BA-86D7-D4D5B4985C9A}"/>
    <dgm:cxn modelId="{568F7A86-5E86-4DE0-86E1-4FC808856E16}" type="presOf" srcId="{27B2A997-2C2B-4F64-AF8D-BCC9379683B3}" destId="{330AE168-5390-425D-B9B7-E867A78C0E08}" srcOrd="0" destOrd="0" presId="urn:microsoft.com/office/officeart/2005/8/layout/list1"/>
    <dgm:cxn modelId="{81AC9126-C97F-4831-AE40-94E5896AFB60}" type="presParOf" srcId="{330AE168-5390-425D-B9B7-E867A78C0E08}" destId="{ADA4AE23-5186-425E-8A62-C1D820BCCB02}" srcOrd="0" destOrd="0" presId="urn:microsoft.com/office/officeart/2005/8/layout/list1"/>
    <dgm:cxn modelId="{A4DB3693-ABC7-41E4-BDAF-4609C6A87B98}" type="presParOf" srcId="{ADA4AE23-5186-425E-8A62-C1D820BCCB02}" destId="{704A748E-14D2-4DF7-B507-E4FEE2A5BBC2}" srcOrd="0" destOrd="0" presId="urn:microsoft.com/office/officeart/2005/8/layout/list1"/>
    <dgm:cxn modelId="{0676A4E4-75C3-406D-B7B5-0C82B60EAA89}" type="presOf" srcId="{259DB5F4-24DE-4317-B241-86BE44B91EF6}" destId="{704A748E-14D2-4DF7-B507-E4FEE2A5BBC2}" srcOrd="0" destOrd="0" presId="urn:microsoft.com/office/officeart/2005/8/layout/list1"/>
    <dgm:cxn modelId="{08D9F81B-5BDC-46A1-81A6-061E7520018C}" type="presParOf" srcId="{ADA4AE23-5186-425E-8A62-C1D820BCCB02}" destId="{F95F9B8D-E3C1-40E4-9340-73E87E209822}" srcOrd="1" destOrd="0" presId="urn:microsoft.com/office/officeart/2005/8/layout/list1"/>
    <dgm:cxn modelId="{129E0926-9354-48E8-AD36-F403CE730CC5}" type="presOf" srcId="{259DB5F4-24DE-4317-B241-86BE44B91EF6}" destId="{F95F9B8D-E3C1-40E4-9340-73E87E209822}" srcOrd="1" destOrd="0" presId="urn:microsoft.com/office/officeart/2005/8/layout/list1"/>
    <dgm:cxn modelId="{73CE0A42-8CD6-4B33-8881-0BB030E55691}" type="presParOf" srcId="{330AE168-5390-425D-B9B7-E867A78C0E08}" destId="{E6BDA7EA-C4F0-433D-A51D-C92D37BC6984}" srcOrd="1" destOrd="0" presId="urn:microsoft.com/office/officeart/2005/8/layout/list1"/>
    <dgm:cxn modelId="{73E7E45B-BC20-4BCE-B974-EF058B9D41B1}" type="presParOf" srcId="{330AE168-5390-425D-B9B7-E867A78C0E08}" destId="{34CDEF26-85BF-41E2-96E8-92D78C9B7A1A}" srcOrd="2" destOrd="0" presId="urn:microsoft.com/office/officeart/2005/8/layout/list1"/>
    <dgm:cxn modelId="{504BF906-16A2-4339-B98F-1EDA15E5F878}" type="presOf" srcId="{9BAEA82A-E3E4-44B0-863B-4CCDA98AF9AA}" destId="{34CDEF26-85BF-41E2-96E8-92D78C9B7A1A}" srcOrd="0" destOrd="0" presId="urn:microsoft.com/office/officeart/2005/8/layout/list1"/>
    <dgm:cxn modelId="{4484DD05-4C02-486E-B3DB-5693085431E3}" type="presOf" srcId="{4F3BD1A8-1096-4EC6-9C68-70E411C2E656}" destId="{34CDEF26-85BF-41E2-96E8-92D78C9B7A1A}" srcOrd="0" destOrd="1" presId="urn:microsoft.com/office/officeart/2005/8/layout/list1"/>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5" name=""/>
      <dsp:cNvGrpSpPr/>
    </dsp:nvGrpSpPr>
    <dsp:grpSpPr/>
    <dsp:sp modelId="{C4F36396-E9DC-4F61-9471-D5E39AF0A55F}">
      <dsp:nvSpPr>
        <dsp:cNvPr id="16" name=""/>
        <dsp:cNvSpPr/>
      </dsp:nvSpPr>
      <dsp:spPr>
        <a:xfrm>
          <a:off x="-5690995" y="-871632"/>
          <a:ext cx="6779498" cy="6779498"/>
        </a:xfrm>
        <a:prstGeom prst="blockArc">
          <a:avLst>
            <a:gd name="adj1" fmla="val 18900000"/>
            <a:gd name="adj2" fmla="val 2700000"/>
            <a:gd name="adj3" fmla="val 319"/>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a:lstStyle/>
        <a:p/>
      </dsp:txBody>
    </dsp:sp>
    <dsp:sp modelId="{DD779110-0C89-4B06-B71A-94422358428E}">
      <dsp:nvSpPr>
        <dsp:cNvPr id="17" name=""/>
        <dsp:cNvSpPr/>
      </dsp:nvSpPr>
      <dsp:spPr>
        <a:xfrm>
          <a:off x="353291" y="228947"/>
          <a:ext cx="9431247" cy="45769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3294" tIns="50800" rIns="50800" bIns="50800" numCol="1" spcCol="1270" anchor="ctr" anchorCtr="0">
          <a:noAutofit/>
        </a:bodyPr>
        <a:lstStyle/>
        <a:p>
          <a:pPr marL="0" lvl="0" indent="0" algn="l" defTabSz="889000" rtl="0">
            <a:lnSpc>
              <a:spcPct val="90000"/>
            </a:lnSpc>
            <a:spcBef>
              <a:spcPct val="0"/>
            </a:spcBef>
            <a:spcAft>
              <a:spcPct val="35000"/>
            </a:spcAft>
            <a:buNone/>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投简历时注意隐私，不要让人找出你工作生活的信息；</a:t>
          </a:r>
        </a:p>
      </dsp:txBody>
      <dsp:txXfrm>
        <a:off x="353291" y="228947"/>
        <a:ext cx="9431247" cy="457692"/>
      </dsp:txXfrm>
    </dsp:sp>
    <dsp:sp modelId="{AD6FE6A8-05C1-49FC-A0DC-29A978E0229A}">
      <dsp:nvSpPr>
        <dsp:cNvPr id="18" name=""/>
        <dsp:cNvSpPr/>
      </dsp:nvSpPr>
      <dsp:spPr>
        <a:xfrm>
          <a:off x="67233" y="171735"/>
          <a:ext cx="572116" cy="57211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a:lstStyle/>
        <a:p/>
      </dsp:txBody>
    </dsp:sp>
    <dsp:sp modelId="{44C0601B-E76B-4A7E-96EC-D3DD91050D74}">
      <dsp:nvSpPr>
        <dsp:cNvPr id="19" name=""/>
        <dsp:cNvSpPr/>
      </dsp:nvSpPr>
      <dsp:spPr>
        <a:xfrm>
          <a:off x="767773" y="915889"/>
          <a:ext cx="9016765" cy="45769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3294" tIns="50800" rIns="50800" bIns="50800" numCol="1" spcCol="1270" anchor="ctr" anchorCtr="0">
          <a:noAutofit/>
        </a:bodyPr>
        <a:lstStyle/>
        <a:p>
          <a:pPr marL="0" lvl="0" indent="0" algn="l" defTabSz="889000" rtl="0">
            <a:lnSpc>
              <a:spcPct val="90000"/>
            </a:lnSpc>
            <a:spcBef>
              <a:spcPct val="0"/>
            </a:spcBef>
            <a:spcAft>
              <a:spcPct val="35000"/>
            </a:spcAft>
            <a:buNone/>
          </a:pPr>
          <a:r>
            <a:rPr lang="zh-CN" sz="2000" kern="1200">
              <a:solidFill>
                <a:schemeClr val="accent5">
                  <a:lumMod val="50000"/>
                </a:schemeClr>
              </a:solidFill>
              <a:latin typeface="微软雅黑" panose="020b0503020204020204" pitchFamily="34" charset="-122"/>
              <a:ea typeface="微软雅黑" panose="020b0503020204020204" pitchFamily="34" charset="-122"/>
            </a:rPr>
            <a:t>发</a:t>
          </a:r>
          <a:r>
            <a:rPr lang="en-US" sz="2000" kern="1200">
              <a:solidFill>
                <a:schemeClr val="accent5">
                  <a:lumMod val="50000"/>
                </a:schemeClr>
              </a:solidFill>
              <a:latin typeface="微软雅黑" panose="020b0503020204020204" pitchFamily="34" charset="-122"/>
              <a:ea typeface="微软雅黑" panose="020b0503020204020204" pitchFamily="34" charset="-122"/>
            </a:rPr>
            <a:t>E-mail</a:t>
          </a:r>
          <a:r>
            <a:rPr lang="zh-CN" sz="2000" kern="1200">
              <a:solidFill>
                <a:schemeClr val="accent5">
                  <a:lumMod val="50000"/>
                </a:schemeClr>
              </a:solidFill>
              <a:latin typeface="微软雅黑" panose="020b0503020204020204" pitchFamily="34" charset="-122"/>
              <a:ea typeface="微软雅黑" panose="020b0503020204020204" pitchFamily="34" charset="-122"/>
            </a:rPr>
            <a:t>时将简历添加到正文</a:t>
          </a:r>
          <a:r>
            <a:rPr lang="en-US" sz="2000" kern="1200">
              <a:solidFill>
                <a:schemeClr val="accent5">
                  <a:lumMod val="50000"/>
                </a:schemeClr>
              </a:solidFill>
              <a:latin typeface="微软雅黑" panose="020b0503020204020204" pitchFamily="34" charset="-122"/>
              <a:ea typeface="微软雅黑" panose="020b0503020204020204" pitchFamily="34" charset="-122"/>
            </a:rPr>
            <a:t>,</a:t>
          </a:r>
          <a:r>
            <a:rPr lang="zh-CN" sz="2000" kern="1200">
              <a:solidFill>
                <a:schemeClr val="accent5">
                  <a:lumMod val="50000"/>
                </a:schemeClr>
              </a:solidFill>
              <a:latin typeface="微软雅黑" panose="020b0503020204020204" pitchFamily="34" charset="-122"/>
              <a:ea typeface="微软雅黑" panose="020b0503020204020204" pitchFamily="34" charset="-122"/>
            </a:rPr>
            <a:t>同时</a:t>
          </a: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邮寄</a:t>
          </a:r>
          <a:r>
            <a:rPr lang="zh-CN" sz="2000" kern="1200">
              <a:solidFill>
                <a:schemeClr val="accent5">
                  <a:lumMod val="50000"/>
                </a:schemeClr>
              </a:solidFill>
              <a:latin typeface="微软雅黑" panose="020b0503020204020204" pitchFamily="34" charset="-122"/>
              <a:ea typeface="微软雅黑" panose="020b0503020204020204" pitchFamily="34" charset="-122"/>
            </a:rPr>
            <a:t>一份漂亮的打印版</a:t>
          </a: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，注意纸张质量</a:t>
          </a:r>
          <a:r>
            <a:rPr lang="zh-CN" sz="2000" kern="1200">
              <a:solidFill>
                <a:schemeClr val="accent5">
                  <a:lumMod val="50000"/>
                </a:schemeClr>
              </a:solidFill>
              <a:latin typeface="微软雅黑" panose="020b0503020204020204" pitchFamily="34" charset="-122"/>
              <a:ea typeface="微软雅黑" panose="020b0503020204020204" pitchFamily="34" charset="-122"/>
            </a:rPr>
            <a:t>；</a:t>
          </a:r>
        </a:p>
      </dsp:txBody>
      <dsp:txXfrm>
        <a:off x="767773" y="915889"/>
        <a:ext cx="9016765" cy="457692"/>
      </dsp:txXfrm>
    </dsp:sp>
    <dsp:sp modelId="{B3A4132D-A915-4B87-A415-26EEA2AFE361}">
      <dsp:nvSpPr>
        <dsp:cNvPr id="20" name=""/>
        <dsp:cNvSpPr/>
      </dsp:nvSpPr>
      <dsp:spPr>
        <a:xfrm>
          <a:off x="481715" y="858677"/>
          <a:ext cx="572116" cy="57211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a:lstStyle/>
        <a:p/>
      </dsp:txBody>
    </dsp:sp>
    <dsp:sp modelId="{2758E05D-9566-441C-935B-D0F9E7E254C6}">
      <dsp:nvSpPr>
        <dsp:cNvPr id="21" name=""/>
        <dsp:cNvSpPr/>
      </dsp:nvSpPr>
      <dsp:spPr>
        <a:xfrm>
          <a:off x="994908" y="1602328"/>
          <a:ext cx="8789631" cy="45769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3294" tIns="50800" rIns="50800" bIns="50800" numCol="1" spcCol="1270" anchor="ctr" anchorCtr="0">
          <a:noAutofit/>
        </a:bodyPr>
        <a:lstStyle/>
        <a:p>
          <a:pPr marL="0" lvl="0" indent="0" algn="l" defTabSz="889000" rtl="0">
            <a:lnSpc>
              <a:spcPct val="90000"/>
            </a:lnSpc>
            <a:spcBef>
              <a:spcPct val="0"/>
            </a:spcBef>
            <a:spcAft>
              <a:spcPct val="35000"/>
            </a:spcAft>
            <a:buNone/>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简历目的要清晰，整合信息；</a:t>
          </a:r>
        </a:p>
      </dsp:txBody>
      <dsp:txXfrm>
        <a:off x="994908" y="1602328"/>
        <a:ext cx="8789631" cy="457692"/>
      </dsp:txXfrm>
    </dsp:sp>
    <dsp:sp modelId="{A9749BEE-901E-4191-AA35-E536F68FAB0A}">
      <dsp:nvSpPr>
        <dsp:cNvPr id="22" name=""/>
        <dsp:cNvSpPr/>
      </dsp:nvSpPr>
      <dsp:spPr>
        <a:xfrm>
          <a:off x="708849" y="1545116"/>
          <a:ext cx="572116" cy="57211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a:lstStyle/>
        <a:p/>
      </dsp:txBody>
    </dsp:sp>
    <dsp:sp modelId="{B28F8982-0E90-46E9-962C-501F2D84F4C4}">
      <dsp:nvSpPr>
        <dsp:cNvPr id="23" name=""/>
        <dsp:cNvSpPr/>
      </dsp:nvSpPr>
      <dsp:spPr>
        <a:xfrm>
          <a:off x="1067429" y="2289270"/>
          <a:ext cx="8717109" cy="45769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3294" tIns="50800" rIns="50800" bIns="50800" numCol="1" spcCol="1270" anchor="ctr" anchorCtr="0">
          <a:noAutofit/>
        </a:bodyPr>
        <a:lstStyle/>
        <a:p>
          <a:pPr marL="0" lvl="0" indent="0" algn="l" defTabSz="889000" rtl="0">
            <a:lnSpc>
              <a:spcPct val="90000"/>
            </a:lnSpc>
            <a:spcBef>
              <a:spcPct val="0"/>
            </a:spcBef>
            <a:spcAft>
              <a:spcPct val="35000"/>
            </a:spcAft>
            <a:buNone/>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简历的目的是争取面试机会，推销自己；</a:t>
          </a:r>
        </a:p>
      </dsp:txBody>
      <dsp:txXfrm>
        <a:off x="1067429" y="2289270"/>
        <a:ext cx="8717109" cy="457692"/>
      </dsp:txXfrm>
    </dsp:sp>
    <dsp:sp modelId="{0CACBDA5-4ACE-4DCC-8567-80BF9240E2B8}">
      <dsp:nvSpPr>
        <dsp:cNvPr id="24" name=""/>
        <dsp:cNvSpPr/>
      </dsp:nvSpPr>
      <dsp:spPr>
        <a:xfrm>
          <a:off x="781371" y="2232058"/>
          <a:ext cx="572116" cy="57211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a:lstStyle/>
        <a:p/>
      </dsp:txBody>
    </dsp:sp>
    <dsp:sp modelId="{3F110C64-AEAD-403D-AA5C-F70E5CACDAF3}">
      <dsp:nvSpPr>
        <dsp:cNvPr id="25" name=""/>
        <dsp:cNvSpPr/>
      </dsp:nvSpPr>
      <dsp:spPr>
        <a:xfrm>
          <a:off x="994908" y="2976212"/>
          <a:ext cx="8789631" cy="45769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3294" tIns="50800" rIns="50800" bIns="50800" numCol="1" spcCol="1270" anchor="ctr" anchorCtr="0">
          <a:noAutofit/>
        </a:bodyPr>
        <a:lstStyle/>
        <a:p>
          <a:pPr marL="0" lvl="0" indent="0" algn="l" defTabSz="889000" rtl="0">
            <a:lnSpc>
              <a:spcPct val="90000"/>
            </a:lnSpc>
            <a:spcBef>
              <a:spcPct val="0"/>
            </a:spcBef>
            <a:spcAft>
              <a:spcPct val="35000"/>
            </a:spcAft>
            <a:buNone/>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不简历里提及看不见或不明显的残疾；</a:t>
          </a:r>
        </a:p>
      </dsp:txBody>
      <dsp:txXfrm>
        <a:off x="994908" y="2976212"/>
        <a:ext cx="8789631" cy="457692"/>
      </dsp:txXfrm>
    </dsp:sp>
    <dsp:sp modelId="{DACE6984-09ED-46DF-A5C6-303783B9F510}">
      <dsp:nvSpPr>
        <dsp:cNvPr id="26" name=""/>
        <dsp:cNvSpPr/>
      </dsp:nvSpPr>
      <dsp:spPr>
        <a:xfrm>
          <a:off x="708849" y="2919001"/>
          <a:ext cx="572116" cy="57211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a:lstStyle/>
        <a:p/>
      </dsp:txBody>
    </dsp:sp>
    <dsp:sp modelId="{992D0CE7-86DB-43A8-A93E-981C260D9672}">
      <dsp:nvSpPr>
        <dsp:cNvPr id="27" name=""/>
        <dsp:cNvSpPr/>
      </dsp:nvSpPr>
      <dsp:spPr>
        <a:xfrm>
          <a:off x="767773" y="3662651"/>
          <a:ext cx="9016765" cy="45769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3294" tIns="45720" rIns="45720" bIns="45720" numCol="1" spcCol="1270" anchor="ctr" anchorCtr="0">
          <a:noAutofit/>
        </a:bodyPr>
        <a:lstStyle/>
        <a:p>
          <a:pPr marL="0" lvl="0" indent="0" algn="l" defTabSz="800100" rtl="0">
            <a:lnSpc>
              <a:spcPct val="90000"/>
            </a:lnSpc>
            <a:spcBef>
              <a:spcPct val="0"/>
            </a:spcBef>
            <a:spcAft>
              <a:spcPct val="35000"/>
            </a:spcAft>
            <a:buNone/>
          </a:pPr>
          <a:r>
            <a:rPr lang="zh-CN" sz="1800" kern="1200">
              <a:solidFill>
                <a:schemeClr val="accent5">
                  <a:lumMod val="50000"/>
                </a:schemeClr>
              </a:solidFill>
              <a:latin typeface="微软雅黑" panose="020b0503020204020204" pitchFamily="34" charset="-122"/>
              <a:ea typeface="微软雅黑" panose="020b0503020204020204" pitchFamily="34" charset="-122"/>
            </a:rPr>
            <a:t>发简历时</a:t>
          </a:r>
          <a:r>
            <a:rPr lang="zh-CN" altLang="en-US" sz="1800" kern="1200">
              <a:solidFill>
                <a:schemeClr val="accent5">
                  <a:lumMod val="50000"/>
                </a:schemeClr>
              </a:solidFill>
              <a:latin typeface="微软雅黑" panose="020b0503020204020204" pitchFamily="34" charset="-122"/>
              <a:ea typeface="微软雅黑" panose="020b0503020204020204" pitchFamily="34" charset="-122"/>
            </a:rPr>
            <a:t>如果</a:t>
          </a:r>
          <a:r>
            <a:rPr lang="zh-CN" sz="1800" kern="1200">
              <a:solidFill>
                <a:schemeClr val="accent5">
                  <a:lumMod val="50000"/>
                </a:schemeClr>
              </a:solidFill>
              <a:latin typeface="微软雅黑" panose="020b0503020204020204" pitchFamily="34" charset="-122"/>
              <a:ea typeface="微软雅黑" panose="020b0503020204020204" pitchFamily="34" charset="-122"/>
            </a:rPr>
            <a:t>没有目标雇主，“关键词”很重要；</a:t>
          </a:r>
        </a:p>
      </dsp:txBody>
      <dsp:txXfrm>
        <a:off x="767773" y="3662651"/>
        <a:ext cx="9016765" cy="457692"/>
      </dsp:txXfrm>
    </dsp:sp>
    <dsp:sp modelId="{F8549A71-936E-4F83-B9A3-B8C82273102A}">
      <dsp:nvSpPr>
        <dsp:cNvPr id="28" name=""/>
        <dsp:cNvSpPr/>
      </dsp:nvSpPr>
      <dsp:spPr>
        <a:xfrm>
          <a:off x="481715" y="3605439"/>
          <a:ext cx="572116" cy="57211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a:lstStyle/>
        <a:p/>
      </dsp:txBody>
    </dsp:sp>
    <dsp:sp modelId="{1593F64F-A155-4B0F-85F7-978B1079FC53}">
      <dsp:nvSpPr>
        <dsp:cNvPr id="29" name=""/>
        <dsp:cNvSpPr/>
      </dsp:nvSpPr>
      <dsp:spPr>
        <a:xfrm>
          <a:off x="353291" y="4349593"/>
          <a:ext cx="9431247" cy="45769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3294" tIns="45720" rIns="45720" bIns="45720" numCol="1" spcCol="1270" anchor="ctr" anchorCtr="0">
          <a:noAutofit/>
        </a:bodyPr>
        <a:lstStyle/>
        <a:p>
          <a:pPr marL="0" lvl="0" indent="0" algn="l" defTabSz="800100" rtl="0">
            <a:lnSpc>
              <a:spcPct val="90000"/>
            </a:lnSpc>
            <a:spcBef>
              <a:spcPct val="0"/>
            </a:spcBef>
            <a:spcAft>
              <a:spcPct val="35000"/>
            </a:spcAft>
            <a:buNone/>
          </a:pPr>
          <a:r>
            <a:rPr lang="zh-CN" sz="1800" kern="1200">
              <a:solidFill>
                <a:schemeClr val="accent5">
                  <a:lumMod val="50000"/>
                </a:schemeClr>
              </a:solidFill>
              <a:latin typeface="微软雅黑" panose="020b0503020204020204" pitchFamily="34" charset="-122"/>
              <a:ea typeface="微软雅黑" panose="020b0503020204020204" pitchFamily="34" charset="-122"/>
            </a:rPr>
            <a:t>别把推荐信放在简历里；</a:t>
          </a:r>
        </a:p>
      </dsp:txBody>
      <dsp:txXfrm>
        <a:off x="353291" y="4349593"/>
        <a:ext cx="9431247" cy="457692"/>
      </dsp:txXfrm>
    </dsp:sp>
    <dsp:sp modelId="{14FA537C-866C-4F93-96CD-EACC304F0DAC}">
      <dsp:nvSpPr>
        <dsp:cNvPr id="30" name=""/>
        <dsp:cNvSpPr/>
      </dsp:nvSpPr>
      <dsp:spPr>
        <a:xfrm>
          <a:off x="67233" y="4292382"/>
          <a:ext cx="572116" cy="57211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a:lstStyle/>
        <a:p/>
      </dsp:txBody>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4" name=""/>
      <dsp:cNvGrpSpPr/>
    </dsp:nvGrpSpPr>
    <dsp:grpSpPr/>
    <dsp:sp modelId="{380D6C35-0EB3-4DE9-9AEE-9EA535447E4E}">
      <dsp:nvSpPr>
        <dsp:cNvPr id="5" name=""/>
        <dsp:cNvSpPr/>
      </dsp:nvSpPr>
      <dsp:spPr>
        <a:xfrm>
          <a:off x="0" y="27922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你不能通过一个雇主的态度去推测另一个的态度；</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279221"/>
        <a:ext cx="10129366" cy="882000"/>
      </dsp:txXfrm>
    </dsp:sp>
    <dsp:sp modelId="{6780692F-6144-4940-BC88-C5223D80EAED}">
      <dsp:nvSpPr>
        <dsp:cNvPr id="6" name=""/>
        <dsp:cNvSpPr/>
      </dsp:nvSpPr>
      <dsp:spPr>
        <a:xfrm>
          <a:off x="506468" y="4306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没有“雇主”这回事儿</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66118"/>
        <a:ext cx="7044443" cy="426206"/>
      </dsp:txXfrm>
    </dsp:sp>
    <dsp:sp modelId="{60DE0B1A-82FC-4334-AB59-9F7AE40FEDDE}">
      <dsp:nvSpPr>
        <dsp:cNvPr id="7" name=""/>
        <dsp:cNvSpPr/>
      </dsp:nvSpPr>
      <dsp:spPr>
        <a:xfrm>
          <a:off x="0" y="148378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花费精力尽可能了解对方；</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483781"/>
        <a:ext cx="10129366" cy="882000"/>
      </dsp:txXfrm>
    </dsp:sp>
    <dsp:sp modelId="{843B4C81-91C5-4A99-81ED-78665012860A}">
      <dsp:nvSpPr>
        <dsp:cNvPr id="8" name=""/>
        <dsp:cNvSpPr/>
      </dsp:nvSpPr>
      <dsp:spPr>
        <a:xfrm>
          <a:off x="506468" y="124762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面试前，一定要做功课</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270678"/>
        <a:ext cx="7044443" cy="426206"/>
      </dsp:txXfrm>
    </dsp:sp>
    <dsp:sp modelId="{3CB48B57-56B9-4E73-9821-9364303DEECD}">
      <dsp:nvSpPr>
        <dsp:cNvPr id="9" name=""/>
        <dsp:cNvSpPr/>
      </dsp:nvSpPr>
      <dsp:spPr>
        <a:xfrm>
          <a:off x="0" y="268834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sz="2000" kern="1200">
              <a:solidFill>
                <a:schemeClr val="accent5">
                  <a:lumMod val="50000"/>
                </a:schemeClr>
              </a:solidFill>
              <a:latin typeface="微软雅黑" panose="020b0503020204020204" pitchFamily="34" charset="-122"/>
              <a:ea typeface="微软雅黑" panose="020b0503020204020204" pitchFamily="34" charset="-122"/>
            </a:rPr>
            <a:t>控制面试时间长短，如</a:t>
          </a:r>
          <a:r>
            <a:rPr lang="en-US" sz="2000" kern="1200">
              <a:solidFill>
                <a:schemeClr val="accent5">
                  <a:lumMod val="50000"/>
                </a:schemeClr>
              </a:solidFill>
              <a:latin typeface="微软雅黑" panose="020b0503020204020204" pitchFamily="34" charset="-122"/>
              <a:ea typeface="微软雅黑" panose="020b0503020204020204" pitchFamily="34" charset="-122"/>
            </a:rPr>
            <a:t>19</a:t>
          </a:r>
          <a:r>
            <a:rPr lang="zh-CN" sz="2000" kern="1200">
              <a:solidFill>
                <a:schemeClr val="accent5">
                  <a:lumMod val="50000"/>
                </a:schemeClr>
              </a:solidFill>
              <a:latin typeface="微软雅黑" panose="020b0503020204020204" pitchFamily="34" charset="-122"/>
              <a:ea typeface="微软雅黑" panose="020b0503020204020204" pitchFamily="34" charset="-122"/>
            </a:rPr>
            <a:t>分钟；</a:t>
          </a:r>
          <a:endParaRPr lang="zh-CN"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2688341"/>
        <a:ext cx="10129366" cy="882000"/>
      </dsp:txXfrm>
    </dsp:sp>
    <dsp:sp modelId="{3317BDF5-3258-432C-8406-2A05883319E6}">
      <dsp:nvSpPr>
        <dsp:cNvPr id="10" name=""/>
        <dsp:cNvSpPr/>
      </dsp:nvSpPr>
      <dsp:spPr>
        <a:xfrm>
          <a:off x="506468" y="245218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遵守承诺</a:t>
          </a:r>
        </a:p>
      </dsp:txBody>
      <dsp:txXfrm>
        <a:off x="529525" y="2475238"/>
        <a:ext cx="7044443" cy="426206"/>
      </dsp:txXfrm>
    </dsp:sp>
    <dsp:sp modelId="{29313BC3-419E-474C-AF4A-FC1BC03E8B43}">
      <dsp:nvSpPr>
        <dsp:cNvPr id="11" name=""/>
        <dsp:cNvSpPr/>
      </dsp:nvSpPr>
      <dsp:spPr>
        <a:xfrm>
          <a:off x="0" y="389290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温和地了解雇主，觉得是你相待的地方，再有信心地推销自己；</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3892901"/>
        <a:ext cx="10129366" cy="882000"/>
      </dsp:txXfrm>
    </dsp:sp>
    <dsp:sp modelId="{A07BB598-26D2-44E9-B7E8-529A52DEB8A5}">
      <dsp:nvSpPr>
        <dsp:cNvPr id="12" name=""/>
        <dsp:cNvSpPr/>
      </dsp:nvSpPr>
      <dsp:spPr>
        <a:xfrm>
          <a:off x="506468" y="365674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面试不过就是一场对话</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3679798"/>
        <a:ext cx="7044443" cy="426206"/>
      </dsp:txXfrm>
    </dsp:sp>
    <dsp:sp modelId="{6FA8E29D-B607-4136-BE57-C911DC7D1E2E}">
      <dsp:nvSpPr>
        <dsp:cNvPr id="13" name=""/>
        <dsp:cNvSpPr/>
      </dsp:nvSpPr>
      <dsp:spPr>
        <a:xfrm>
          <a:off x="0" y="509746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雇主希望你说的，是没明着问出来的另一个问题的答案；</a:t>
          </a:r>
        </a:p>
      </dsp:txBody>
      <dsp:txXfrm>
        <a:off x="0" y="5097461"/>
        <a:ext cx="10129366" cy="882000"/>
      </dsp:txXfrm>
    </dsp:sp>
    <dsp:sp modelId="{DA7A3EF9-CB5B-47EB-A111-A0F4E28DEA62}">
      <dsp:nvSpPr>
        <dsp:cNvPr id="14" name=""/>
        <dsp:cNvSpPr/>
      </dsp:nvSpPr>
      <dsp:spPr>
        <a:xfrm>
          <a:off x="506468" y="486130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他们会问的问题，和你能问的问题</a:t>
          </a:r>
        </a:p>
      </dsp:txBody>
      <dsp:txXfrm>
        <a:off x="529525" y="4884358"/>
        <a:ext cx="7044443" cy="426206"/>
      </dsp:txXfrm>
    </dsp:sp>
    <dsp:sp modelId="{83BD41D9-D555-4B6E-AF88-6135876BAD11}">
      <dsp:nvSpPr>
        <dsp:cNvPr id="15" name=""/>
        <dsp:cNvSpPr/>
      </dsp:nvSpPr>
      <dsp:spPr>
        <a:xfrm>
          <a:off x="0" y="630202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sz="2000" kern="1200">
              <a:solidFill>
                <a:schemeClr val="accent5">
                  <a:lumMod val="50000"/>
                </a:schemeClr>
              </a:solidFill>
              <a:latin typeface="微软雅黑" panose="020b0503020204020204" pitchFamily="34" charset="-122"/>
              <a:ea typeface="微软雅黑" panose="020b0503020204020204" pitchFamily="34" charset="-122"/>
            </a:rPr>
            <a:t>用</a:t>
          </a:r>
          <a:r>
            <a:rPr lang="en-US" sz="2000" kern="1200">
              <a:solidFill>
                <a:schemeClr val="accent5">
                  <a:lumMod val="50000"/>
                </a:schemeClr>
              </a:solidFill>
              <a:latin typeface="微软雅黑" panose="020b0503020204020204" pitchFamily="34" charset="-122"/>
              <a:ea typeface="微软雅黑" panose="020b0503020204020204" pitchFamily="34" charset="-122"/>
            </a:rPr>
            <a:t>50%</a:t>
          </a:r>
          <a:r>
            <a:rPr lang="zh-CN" sz="2000" kern="1200">
              <a:solidFill>
                <a:schemeClr val="accent5">
                  <a:lumMod val="50000"/>
                </a:schemeClr>
              </a:solidFill>
              <a:latin typeface="微软雅黑" panose="020b0503020204020204" pitchFamily="34" charset="-122"/>
              <a:ea typeface="微软雅黑" panose="020b0503020204020204" pitchFamily="34" charset="-122"/>
            </a:rPr>
            <a:t>的时间说，用</a:t>
          </a:r>
          <a:r>
            <a:rPr lang="en-US" sz="2000" kern="1200">
              <a:solidFill>
                <a:schemeClr val="accent5">
                  <a:lumMod val="50000"/>
                </a:schemeClr>
              </a:solidFill>
              <a:latin typeface="微软雅黑" panose="020b0503020204020204" pitchFamily="34" charset="-122"/>
              <a:ea typeface="微软雅黑" panose="020b0503020204020204" pitchFamily="34" charset="-122"/>
            </a:rPr>
            <a:t>50%</a:t>
          </a:r>
          <a:r>
            <a:rPr lang="zh-CN" sz="2000" kern="1200">
              <a:solidFill>
                <a:schemeClr val="accent5">
                  <a:lumMod val="50000"/>
                </a:schemeClr>
              </a:solidFill>
              <a:latin typeface="微软雅黑" panose="020b0503020204020204" pitchFamily="34" charset="-122"/>
              <a:ea typeface="微软雅黑" panose="020b0503020204020204" pitchFamily="34" charset="-122"/>
            </a:rPr>
            <a:t>的时间听；</a:t>
          </a:r>
          <a:endParaRPr lang="zh-CN"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6302021"/>
        <a:ext cx="10129366" cy="882000"/>
      </dsp:txXfrm>
    </dsp:sp>
    <dsp:sp modelId="{B3658B12-B8B9-4873-8247-7DF23FBE38A4}">
      <dsp:nvSpPr>
        <dsp:cNvPr id="16" name=""/>
        <dsp:cNvSpPr/>
      </dsp:nvSpPr>
      <dsp:spPr>
        <a:xfrm>
          <a:off x="506468" y="606586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sz="2400" b="1" kern="1200">
              <a:solidFill>
                <a:srgbClr val="2777D8"/>
              </a:solidFill>
              <a:latin typeface="微软雅黑" panose="020b0503020204020204" pitchFamily="34" charset="-122"/>
              <a:ea typeface="微软雅黑" panose="020b0503020204020204" pitchFamily="34" charset="-122"/>
            </a:rPr>
            <a:t>面试中，遵循“</a:t>
          </a:r>
          <a:r>
            <a:rPr lang="en-US" sz="2400" b="1" kern="1200">
              <a:solidFill>
                <a:srgbClr val="2777D8"/>
              </a:solidFill>
              <a:latin typeface="微软雅黑" panose="020b0503020204020204" pitchFamily="34" charset="-122"/>
              <a:ea typeface="微软雅黑" panose="020b0503020204020204" pitchFamily="34" charset="-122"/>
            </a:rPr>
            <a:t>50-50</a:t>
          </a:r>
          <a:r>
            <a:rPr lang="zh-CN" sz="2400" b="1" kern="1200">
              <a:solidFill>
                <a:srgbClr val="2777D8"/>
              </a:solidFill>
              <a:latin typeface="微软雅黑" panose="020b0503020204020204" pitchFamily="34" charset="-122"/>
              <a:ea typeface="微软雅黑" panose="020b0503020204020204" pitchFamily="34" charset="-122"/>
            </a:rPr>
            <a:t>原则”</a:t>
          </a:r>
        </a:p>
      </dsp:txBody>
      <dsp:txXfrm>
        <a:off x="529525" y="6088918"/>
        <a:ext cx="7044443" cy="426206"/>
      </dsp:txXfrm>
    </dsp:sp>
    <dsp:sp modelId="{452A13A7-DF69-43D0-9AC0-5E60240B50E5}">
      <dsp:nvSpPr>
        <dsp:cNvPr id="17" name=""/>
        <dsp:cNvSpPr/>
      </dsp:nvSpPr>
      <dsp:spPr>
        <a:xfrm>
          <a:off x="0" y="750658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sz="2000" kern="1200">
              <a:solidFill>
                <a:schemeClr val="accent5">
                  <a:lumMod val="50000"/>
                </a:schemeClr>
              </a:solidFill>
              <a:latin typeface="微软雅黑" panose="020b0503020204020204" pitchFamily="34" charset="-122"/>
              <a:ea typeface="微软雅黑" panose="020b0503020204020204" pitchFamily="34" charset="-122"/>
            </a:rPr>
            <a:t>说话回答问题尽量不超过</a:t>
          </a:r>
          <a:r>
            <a:rPr lang="en-US" sz="2000" kern="1200">
              <a:solidFill>
                <a:schemeClr val="accent5">
                  <a:lumMod val="50000"/>
                </a:schemeClr>
              </a:solidFill>
              <a:latin typeface="微软雅黑" panose="020b0503020204020204" pitchFamily="34" charset="-122"/>
              <a:ea typeface="微软雅黑" panose="020b0503020204020204" pitchFamily="34" charset="-122"/>
            </a:rPr>
            <a:t>2</a:t>
          </a:r>
          <a:r>
            <a:rPr lang="zh-CN" sz="2000" kern="1200">
              <a:solidFill>
                <a:schemeClr val="accent5">
                  <a:lumMod val="50000"/>
                </a:schemeClr>
              </a:solidFill>
              <a:latin typeface="微软雅黑" panose="020b0503020204020204" pitchFamily="34" charset="-122"/>
              <a:ea typeface="微软雅黑" panose="020b0503020204020204" pitchFamily="34" charset="-122"/>
            </a:rPr>
            <a:t>分钟；</a:t>
          </a:r>
          <a:endParaRPr lang="zh-CN"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7506581"/>
        <a:ext cx="10129366" cy="882000"/>
      </dsp:txXfrm>
    </dsp:sp>
    <dsp:sp modelId="{D88BECAA-86B9-4794-8777-478AD6F4036C}">
      <dsp:nvSpPr>
        <dsp:cNvPr id="18" name=""/>
        <dsp:cNvSpPr/>
      </dsp:nvSpPr>
      <dsp:spPr>
        <a:xfrm>
          <a:off x="506468" y="727042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sz="2400" b="1" kern="1200">
              <a:solidFill>
                <a:srgbClr val="2777D8"/>
              </a:solidFill>
              <a:latin typeface="微软雅黑" panose="020b0503020204020204" pitchFamily="34" charset="-122"/>
              <a:ea typeface="微软雅黑" panose="020b0503020204020204" pitchFamily="34" charset="-122"/>
            </a:rPr>
            <a:t>回答问题时，遵循“</a:t>
          </a:r>
          <a:r>
            <a:rPr lang="en-US" sz="2400" b="1" kern="1200">
              <a:solidFill>
                <a:srgbClr val="2777D8"/>
              </a:solidFill>
              <a:latin typeface="微软雅黑" panose="020b0503020204020204" pitchFamily="34" charset="-122"/>
              <a:ea typeface="微软雅黑" panose="020b0503020204020204" pitchFamily="34" charset="-122"/>
            </a:rPr>
            <a:t>20</a:t>
          </a:r>
          <a:r>
            <a:rPr lang="zh-CN" sz="2400" b="1" kern="1200">
              <a:solidFill>
                <a:srgbClr val="2777D8"/>
              </a:solidFill>
              <a:latin typeface="微软雅黑" panose="020b0503020204020204" pitchFamily="34" charset="-122"/>
              <a:ea typeface="微软雅黑" panose="020b0503020204020204" pitchFamily="34" charset="-122"/>
            </a:rPr>
            <a:t>秒到</a:t>
          </a:r>
          <a:r>
            <a:rPr lang="en-US" sz="2400" b="1" kern="1200">
              <a:solidFill>
                <a:srgbClr val="2777D8"/>
              </a:solidFill>
              <a:latin typeface="微软雅黑" panose="020b0503020204020204" pitchFamily="34" charset="-122"/>
              <a:ea typeface="微软雅黑" panose="020b0503020204020204" pitchFamily="34" charset="-122"/>
            </a:rPr>
            <a:t>2</a:t>
          </a:r>
          <a:r>
            <a:rPr lang="zh-CN" sz="2400" b="1" kern="1200">
              <a:solidFill>
                <a:srgbClr val="2777D8"/>
              </a:solidFill>
              <a:latin typeface="微软雅黑" panose="020b0503020204020204" pitchFamily="34" charset="-122"/>
              <a:ea typeface="微软雅黑" panose="020b0503020204020204" pitchFamily="34" charset="-122"/>
            </a:rPr>
            <a:t>分钟”原则</a:t>
          </a:r>
        </a:p>
      </dsp:txBody>
      <dsp:txXfrm>
        <a:off x="529525" y="7293478"/>
        <a:ext cx="7044443" cy="426206"/>
      </dsp:txXfrm>
    </dsp:sp>
    <dsp:sp modelId="{13A97048-02AB-40B2-9225-60A06691AEAA}">
      <dsp:nvSpPr>
        <dsp:cNvPr id="19" name=""/>
        <dsp:cNvSpPr/>
      </dsp:nvSpPr>
      <dsp:spPr>
        <a:xfrm>
          <a:off x="0" y="871114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面试中强调你的唯一目标是“提升组织的效率、服务和标准”；</a:t>
          </a:r>
        </a:p>
      </dsp:txBody>
      <dsp:txXfrm>
        <a:off x="0" y="8711141"/>
        <a:ext cx="10129366" cy="882000"/>
      </dsp:txXfrm>
    </dsp:sp>
    <dsp:sp modelId="{370407C8-1391-4FD9-9557-87AF60D5AB26}">
      <dsp:nvSpPr>
        <dsp:cNvPr id="20" name=""/>
        <dsp:cNvSpPr/>
      </dsp:nvSpPr>
      <dsp:spPr>
        <a:xfrm>
          <a:off x="506468" y="847498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雇主最关心的是风险</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8498038"/>
        <a:ext cx="7044443" cy="426206"/>
      </dsp:txXfrm>
    </dsp:sp>
    <dsp:sp modelId="{0409EF26-FEF3-4405-B7D2-953BB1BA5E9C}">
      <dsp:nvSpPr>
        <dsp:cNvPr id="21" name=""/>
        <dsp:cNvSpPr/>
      </dsp:nvSpPr>
      <dsp:spPr>
        <a:xfrm>
          <a:off x="0" y="991570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形象和个人习惯、紧张表现、缺乏自信、对他人的态度等；</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9915701"/>
        <a:ext cx="10129366" cy="882000"/>
      </dsp:txXfrm>
    </dsp:sp>
    <dsp:sp modelId="{36C8C100-348D-40A0-8BE6-FF674F0AF2DE}">
      <dsp:nvSpPr>
        <dsp:cNvPr id="22" name=""/>
        <dsp:cNvSpPr/>
      </dsp:nvSpPr>
      <dsp:spPr>
        <a:xfrm>
          <a:off x="506468" y="967954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细节决定成败</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9702598"/>
        <a:ext cx="7044443" cy="426206"/>
      </dsp:txXfrm>
    </dsp:sp>
    <dsp:sp modelId="{DEB3A97E-4F32-417D-8130-EB354B8360B1}">
      <dsp:nvSpPr>
        <dsp:cNvPr id="23" name=""/>
        <dsp:cNvSpPr/>
      </dsp:nvSpPr>
      <dsp:spPr>
        <a:xfrm>
          <a:off x="0" y="1112026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守时排在第一位，你可以“笨”，但不可以不“努力”；</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1120261"/>
        <a:ext cx="10129366" cy="882000"/>
      </dsp:txXfrm>
    </dsp:sp>
    <dsp:sp modelId="{ED636ECD-F43A-4026-8106-4B98E55266F9}">
      <dsp:nvSpPr>
        <dsp:cNvPr id="24" name=""/>
        <dsp:cNvSpPr/>
      </dsp:nvSpPr>
      <dsp:spPr>
        <a:xfrm>
          <a:off x="506468" y="1088410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关注大多数雇主都在乎的通用能力</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0907158"/>
        <a:ext cx="7044443" cy="426206"/>
      </dsp:txXfrm>
    </dsp:sp>
    <dsp:sp modelId="{9B03B26D-F009-4086-BD31-2AEAFD444E62}">
      <dsp:nvSpPr>
        <dsp:cNvPr id="25" name=""/>
        <dsp:cNvSpPr/>
      </dsp:nvSpPr>
      <dsp:spPr>
        <a:xfrm>
          <a:off x="0" y="1232482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证书、产品、照片、视频、代码等；</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2324821"/>
        <a:ext cx="10129366" cy="882000"/>
      </dsp:txXfrm>
    </dsp:sp>
    <dsp:sp modelId="{B7823A1F-B734-422B-8ABE-ADBA2AB692FA}">
      <dsp:nvSpPr>
        <dsp:cNvPr id="26" name=""/>
        <dsp:cNvSpPr/>
      </dsp:nvSpPr>
      <dsp:spPr>
        <a:xfrm>
          <a:off x="506468" y="1208866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面试时带证据，表明你具备某种能力</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2111718"/>
        <a:ext cx="7044443" cy="426206"/>
      </dsp:txXfrm>
    </dsp:sp>
    <dsp:sp modelId="{232357A8-4C16-4EAC-A6F3-B579D2BA91E8}">
      <dsp:nvSpPr>
        <dsp:cNvPr id="27" name=""/>
        <dsp:cNvSpPr/>
      </dsp:nvSpPr>
      <dsp:spPr>
        <a:xfrm>
          <a:off x="0" y="13529380"/>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表达你对同盟军里所有成员的尊重；</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3529381"/>
        <a:ext cx="10129366" cy="882000"/>
      </dsp:txXfrm>
    </dsp:sp>
    <dsp:sp modelId="{84B4A16B-1444-46EA-84E4-781F5353EC04}">
      <dsp:nvSpPr>
        <dsp:cNvPr id="28" name=""/>
        <dsp:cNvSpPr/>
      </dsp:nvSpPr>
      <dsp:spPr>
        <a:xfrm>
          <a:off x="506468" y="1329322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即使前任雇主很糟糕，也不要在面试中贬损他们</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3316277"/>
        <a:ext cx="7044443" cy="426206"/>
      </dsp:txXfrm>
    </dsp:sp>
    <dsp:sp modelId="{80C0C129-3E79-493B-87D5-018B38203BAE}">
      <dsp:nvSpPr>
        <dsp:cNvPr id="29" name=""/>
        <dsp:cNvSpPr/>
      </dsp:nvSpPr>
      <dsp:spPr>
        <a:xfrm>
          <a:off x="0" y="1473394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了解过去是为了预测你将来的行为；</a:t>
          </a:r>
        </a:p>
      </dsp:txBody>
      <dsp:txXfrm>
        <a:off x="0" y="14733940"/>
        <a:ext cx="10129366" cy="882000"/>
      </dsp:txXfrm>
    </dsp:sp>
    <dsp:sp modelId="{C4BD8598-E35E-49CB-9751-094BA715F9D4}">
      <dsp:nvSpPr>
        <dsp:cNvPr id="30" name=""/>
        <dsp:cNvSpPr/>
      </dsp:nvSpPr>
      <dsp:spPr>
        <a:xfrm>
          <a:off x="506468" y="14497782"/>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雇主不在乎你的过去</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4520838"/>
        <a:ext cx="7044443" cy="426206"/>
      </dsp:txXfrm>
    </dsp:sp>
    <dsp:sp modelId="{4AD75E93-CFCF-4FB1-AD20-52BA80041ECB}">
      <dsp:nvSpPr>
        <dsp:cNvPr id="31" name=""/>
        <dsp:cNvSpPr/>
      </dsp:nvSpPr>
      <dsp:spPr>
        <a:xfrm>
          <a:off x="0" y="15938500"/>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越是从过去移向将来，对你越有利；</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5938499"/>
        <a:ext cx="10129366" cy="882000"/>
      </dsp:txXfrm>
    </dsp:sp>
    <dsp:sp modelId="{D6835FFC-553C-489F-B730-2382417A3A59}">
      <dsp:nvSpPr>
        <dsp:cNvPr id="32" name=""/>
        <dsp:cNvSpPr/>
      </dsp:nvSpPr>
      <dsp:spPr>
        <a:xfrm>
          <a:off x="506468" y="1570234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留心面试官问题的时间框架</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5725397"/>
        <a:ext cx="7044443" cy="426206"/>
      </dsp:txXfrm>
    </dsp:sp>
    <dsp:sp modelId="{C81B069E-D033-4F78-BACE-5F1A1EB362C7}">
      <dsp:nvSpPr>
        <dsp:cNvPr id="33" name=""/>
        <dsp:cNvSpPr/>
      </dsp:nvSpPr>
      <dsp:spPr>
        <a:xfrm>
          <a:off x="0" y="17143061"/>
          <a:ext cx="10129366" cy="12852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我能得到工作吗？什么时候能得到最终消息？最晚什么时候答复？我能联系您吗？其他人会对我感兴趣吗？（第一个问题否定再提出）</a:t>
          </a:r>
        </a:p>
      </dsp:txBody>
      <dsp:txXfrm>
        <a:off x="0" y="17143060"/>
        <a:ext cx="10129366" cy="1285200"/>
      </dsp:txXfrm>
    </dsp:sp>
    <dsp:sp modelId="{5AEC349D-0BAD-4435-AB5B-0C0F674B6AEF}">
      <dsp:nvSpPr>
        <dsp:cNvPr id="34" name=""/>
        <dsp:cNvSpPr/>
      </dsp:nvSpPr>
      <dsp:spPr>
        <a:xfrm>
          <a:off x="506468" y="16906900"/>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结束面试前，通常你要问五个问题</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6929957"/>
        <a:ext cx="7044443" cy="426206"/>
      </dsp:txXfrm>
    </dsp:sp>
    <dsp:sp modelId="{5A53EC70-4FBF-4D04-9FD1-7CDC155E5906}">
      <dsp:nvSpPr>
        <dsp:cNvPr id="35" name=""/>
        <dsp:cNvSpPr/>
      </dsp:nvSpPr>
      <dsp:spPr>
        <a:xfrm>
          <a:off x="0" y="18750820"/>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大多数求职者会忽略这个问题，感谢信不必太长，表达清楚即可；</a:t>
          </a:r>
        </a:p>
      </dsp:txBody>
      <dsp:txXfrm>
        <a:off x="0" y="18750819"/>
        <a:ext cx="10129366" cy="882000"/>
      </dsp:txXfrm>
    </dsp:sp>
    <dsp:sp modelId="{9A6C1276-CCF5-4947-A94B-41E17741E0BD}">
      <dsp:nvSpPr>
        <dsp:cNvPr id="36" name=""/>
        <dsp:cNvSpPr/>
      </dsp:nvSpPr>
      <dsp:spPr>
        <a:xfrm>
          <a:off x="506468" y="1851466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写感谢信的重要性</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8537718"/>
        <a:ext cx="7044443" cy="426206"/>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4" name=""/>
      <dsp:cNvGrpSpPr/>
    </dsp:nvGrpSpPr>
    <dsp:grpSpPr/>
    <dsp:sp modelId="{380D6C35-0EB3-4DE9-9AEE-9EA535447E4E}">
      <dsp:nvSpPr>
        <dsp:cNvPr id="5" name=""/>
        <dsp:cNvSpPr/>
      </dsp:nvSpPr>
      <dsp:spPr>
        <a:xfrm>
          <a:off x="0" y="27922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你不能通过一个雇主的态度去推测另一个的态度；</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279221"/>
        <a:ext cx="10129366" cy="882000"/>
      </dsp:txXfrm>
    </dsp:sp>
    <dsp:sp modelId="{6780692F-6144-4940-BC88-C5223D80EAED}">
      <dsp:nvSpPr>
        <dsp:cNvPr id="6" name=""/>
        <dsp:cNvSpPr/>
      </dsp:nvSpPr>
      <dsp:spPr>
        <a:xfrm>
          <a:off x="506468" y="4306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没有“雇主”这回事儿</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66118"/>
        <a:ext cx="7044443" cy="426206"/>
      </dsp:txXfrm>
    </dsp:sp>
    <dsp:sp modelId="{60DE0B1A-82FC-4334-AB59-9F7AE40FEDDE}">
      <dsp:nvSpPr>
        <dsp:cNvPr id="7" name=""/>
        <dsp:cNvSpPr/>
      </dsp:nvSpPr>
      <dsp:spPr>
        <a:xfrm>
          <a:off x="0" y="148378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花费精力尽可能了解对方；</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483781"/>
        <a:ext cx="10129366" cy="882000"/>
      </dsp:txXfrm>
    </dsp:sp>
    <dsp:sp modelId="{843B4C81-91C5-4A99-81ED-78665012860A}">
      <dsp:nvSpPr>
        <dsp:cNvPr id="8" name=""/>
        <dsp:cNvSpPr/>
      </dsp:nvSpPr>
      <dsp:spPr>
        <a:xfrm>
          <a:off x="506468" y="124762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面试前，一定要做功课</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270678"/>
        <a:ext cx="7044443" cy="426206"/>
      </dsp:txXfrm>
    </dsp:sp>
    <dsp:sp modelId="{3CB48B57-56B9-4E73-9821-9364303DEECD}">
      <dsp:nvSpPr>
        <dsp:cNvPr id="9" name=""/>
        <dsp:cNvSpPr/>
      </dsp:nvSpPr>
      <dsp:spPr>
        <a:xfrm>
          <a:off x="0" y="268834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sz="2000" kern="1200">
              <a:solidFill>
                <a:schemeClr val="accent5">
                  <a:lumMod val="50000"/>
                </a:schemeClr>
              </a:solidFill>
              <a:latin typeface="微软雅黑" panose="020b0503020204020204" pitchFamily="34" charset="-122"/>
              <a:ea typeface="微软雅黑" panose="020b0503020204020204" pitchFamily="34" charset="-122"/>
            </a:rPr>
            <a:t>控制面试时间长短，如</a:t>
          </a:r>
          <a:r>
            <a:rPr lang="en-US" sz="2000" kern="1200">
              <a:solidFill>
                <a:schemeClr val="accent5">
                  <a:lumMod val="50000"/>
                </a:schemeClr>
              </a:solidFill>
              <a:latin typeface="微软雅黑" panose="020b0503020204020204" pitchFamily="34" charset="-122"/>
              <a:ea typeface="微软雅黑" panose="020b0503020204020204" pitchFamily="34" charset="-122"/>
            </a:rPr>
            <a:t>19</a:t>
          </a:r>
          <a:r>
            <a:rPr lang="zh-CN" sz="2000" kern="1200">
              <a:solidFill>
                <a:schemeClr val="accent5">
                  <a:lumMod val="50000"/>
                </a:schemeClr>
              </a:solidFill>
              <a:latin typeface="微软雅黑" panose="020b0503020204020204" pitchFamily="34" charset="-122"/>
              <a:ea typeface="微软雅黑" panose="020b0503020204020204" pitchFamily="34" charset="-122"/>
            </a:rPr>
            <a:t>分钟；</a:t>
          </a:r>
          <a:endParaRPr lang="zh-CN"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2688341"/>
        <a:ext cx="10129366" cy="882000"/>
      </dsp:txXfrm>
    </dsp:sp>
    <dsp:sp modelId="{3317BDF5-3258-432C-8406-2A05883319E6}">
      <dsp:nvSpPr>
        <dsp:cNvPr id="10" name=""/>
        <dsp:cNvSpPr/>
      </dsp:nvSpPr>
      <dsp:spPr>
        <a:xfrm>
          <a:off x="506468" y="245218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遵守承诺</a:t>
          </a:r>
        </a:p>
      </dsp:txBody>
      <dsp:txXfrm>
        <a:off x="529525" y="2475238"/>
        <a:ext cx="7044443" cy="426206"/>
      </dsp:txXfrm>
    </dsp:sp>
    <dsp:sp modelId="{29313BC3-419E-474C-AF4A-FC1BC03E8B43}">
      <dsp:nvSpPr>
        <dsp:cNvPr id="11" name=""/>
        <dsp:cNvSpPr/>
      </dsp:nvSpPr>
      <dsp:spPr>
        <a:xfrm>
          <a:off x="0" y="389290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温和地了解雇主，觉得是你相待的地方，再有信心地推销自己；</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3892901"/>
        <a:ext cx="10129366" cy="882000"/>
      </dsp:txXfrm>
    </dsp:sp>
    <dsp:sp modelId="{A07BB598-26D2-44E9-B7E8-529A52DEB8A5}">
      <dsp:nvSpPr>
        <dsp:cNvPr id="12" name=""/>
        <dsp:cNvSpPr/>
      </dsp:nvSpPr>
      <dsp:spPr>
        <a:xfrm>
          <a:off x="506468" y="365674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面试不过就是一场对话</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3679798"/>
        <a:ext cx="7044443" cy="426206"/>
      </dsp:txXfrm>
    </dsp:sp>
    <dsp:sp modelId="{6FA8E29D-B607-4136-BE57-C911DC7D1E2E}">
      <dsp:nvSpPr>
        <dsp:cNvPr id="13" name=""/>
        <dsp:cNvSpPr/>
      </dsp:nvSpPr>
      <dsp:spPr>
        <a:xfrm>
          <a:off x="0" y="509746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雇主希望你说的，是没明着问出来的另一个问题的答案；</a:t>
          </a:r>
        </a:p>
      </dsp:txBody>
      <dsp:txXfrm>
        <a:off x="0" y="5097461"/>
        <a:ext cx="10129366" cy="882000"/>
      </dsp:txXfrm>
    </dsp:sp>
    <dsp:sp modelId="{DA7A3EF9-CB5B-47EB-A111-A0F4E28DEA62}">
      <dsp:nvSpPr>
        <dsp:cNvPr id="14" name=""/>
        <dsp:cNvSpPr/>
      </dsp:nvSpPr>
      <dsp:spPr>
        <a:xfrm>
          <a:off x="506468" y="486130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他们会问的问题，和你能问的问题</a:t>
          </a:r>
        </a:p>
      </dsp:txBody>
      <dsp:txXfrm>
        <a:off x="529525" y="4884358"/>
        <a:ext cx="7044443" cy="426206"/>
      </dsp:txXfrm>
    </dsp:sp>
    <dsp:sp modelId="{83BD41D9-D555-4B6E-AF88-6135876BAD11}">
      <dsp:nvSpPr>
        <dsp:cNvPr id="15" name=""/>
        <dsp:cNvSpPr/>
      </dsp:nvSpPr>
      <dsp:spPr>
        <a:xfrm>
          <a:off x="0" y="630202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sz="2000" kern="1200">
              <a:solidFill>
                <a:schemeClr val="accent5">
                  <a:lumMod val="50000"/>
                </a:schemeClr>
              </a:solidFill>
              <a:latin typeface="微软雅黑" panose="020b0503020204020204" pitchFamily="34" charset="-122"/>
              <a:ea typeface="微软雅黑" panose="020b0503020204020204" pitchFamily="34" charset="-122"/>
            </a:rPr>
            <a:t>用</a:t>
          </a:r>
          <a:r>
            <a:rPr lang="en-US" sz="2000" kern="1200">
              <a:solidFill>
                <a:schemeClr val="accent5">
                  <a:lumMod val="50000"/>
                </a:schemeClr>
              </a:solidFill>
              <a:latin typeface="微软雅黑" panose="020b0503020204020204" pitchFamily="34" charset="-122"/>
              <a:ea typeface="微软雅黑" panose="020b0503020204020204" pitchFamily="34" charset="-122"/>
            </a:rPr>
            <a:t>50%</a:t>
          </a:r>
          <a:r>
            <a:rPr lang="zh-CN" sz="2000" kern="1200">
              <a:solidFill>
                <a:schemeClr val="accent5">
                  <a:lumMod val="50000"/>
                </a:schemeClr>
              </a:solidFill>
              <a:latin typeface="微软雅黑" panose="020b0503020204020204" pitchFamily="34" charset="-122"/>
              <a:ea typeface="微软雅黑" panose="020b0503020204020204" pitchFamily="34" charset="-122"/>
            </a:rPr>
            <a:t>的时间说，用</a:t>
          </a:r>
          <a:r>
            <a:rPr lang="en-US" sz="2000" kern="1200">
              <a:solidFill>
                <a:schemeClr val="accent5">
                  <a:lumMod val="50000"/>
                </a:schemeClr>
              </a:solidFill>
              <a:latin typeface="微软雅黑" panose="020b0503020204020204" pitchFamily="34" charset="-122"/>
              <a:ea typeface="微软雅黑" panose="020b0503020204020204" pitchFamily="34" charset="-122"/>
            </a:rPr>
            <a:t>50%</a:t>
          </a:r>
          <a:r>
            <a:rPr lang="zh-CN" sz="2000" kern="1200">
              <a:solidFill>
                <a:schemeClr val="accent5">
                  <a:lumMod val="50000"/>
                </a:schemeClr>
              </a:solidFill>
              <a:latin typeface="微软雅黑" panose="020b0503020204020204" pitchFamily="34" charset="-122"/>
              <a:ea typeface="微软雅黑" panose="020b0503020204020204" pitchFamily="34" charset="-122"/>
            </a:rPr>
            <a:t>的时间听；</a:t>
          </a:r>
          <a:endParaRPr lang="zh-CN"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6302021"/>
        <a:ext cx="10129366" cy="882000"/>
      </dsp:txXfrm>
    </dsp:sp>
    <dsp:sp modelId="{B3658B12-B8B9-4873-8247-7DF23FBE38A4}">
      <dsp:nvSpPr>
        <dsp:cNvPr id="16" name=""/>
        <dsp:cNvSpPr/>
      </dsp:nvSpPr>
      <dsp:spPr>
        <a:xfrm>
          <a:off x="506468" y="606586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sz="2400" b="1" kern="1200">
              <a:solidFill>
                <a:srgbClr val="2777D8"/>
              </a:solidFill>
              <a:latin typeface="微软雅黑" panose="020b0503020204020204" pitchFamily="34" charset="-122"/>
              <a:ea typeface="微软雅黑" panose="020b0503020204020204" pitchFamily="34" charset="-122"/>
            </a:rPr>
            <a:t>面试中，遵循“</a:t>
          </a:r>
          <a:r>
            <a:rPr lang="en-US" sz="2400" b="1" kern="1200">
              <a:solidFill>
                <a:srgbClr val="2777D8"/>
              </a:solidFill>
              <a:latin typeface="微软雅黑" panose="020b0503020204020204" pitchFamily="34" charset="-122"/>
              <a:ea typeface="微软雅黑" panose="020b0503020204020204" pitchFamily="34" charset="-122"/>
            </a:rPr>
            <a:t>50-50</a:t>
          </a:r>
          <a:r>
            <a:rPr lang="zh-CN" sz="2400" b="1" kern="1200">
              <a:solidFill>
                <a:srgbClr val="2777D8"/>
              </a:solidFill>
              <a:latin typeface="微软雅黑" panose="020b0503020204020204" pitchFamily="34" charset="-122"/>
              <a:ea typeface="微软雅黑" panose="020b0503020204020204" pitchFamily="34" charset="-122"/>
            </a:rPr>
            <a:t>原则”</a:t>
          </a:r>
        </a:p>
      </dsp:txBody>
      <dsp:txXfrm>
        <a:off x="529525" y="6088918"/>
        <a:ext cx="7044443" cy="426206"/>
      </dsp:txXfrm>
    </dsp:sp>
    <dsp:sp modelId="{452A13A7-DF69-43D0-9AC0-5E60240B50E5}">
      <dsp:nvSpPr>
        <dsp:cNvPr id="17" name=""/>
        <dsp:cNvSpPr/>
      </dsp:nvSpPr>
      <dsp:spPr>
        <a:xfrm>
          <a:off x="0" y="750658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sz="2000" kern="1200">
              <a:solidFill>
                <a:schemeClr val="accent5">
                  <a:lumMod val="50000"/>
                </a:schemeClr>
              </a:solidFill>
              <a:latin typeface="微软雅黑" panose="020b0503020204020204" pitchFamily="34" charset="-122"/>
              <a:ea typeface="微软雅黑" panose="020b0503020204020204" pitchFamily="34" charset="-122"/>
            </a:rPr>
            <a:t>说话回答问题尽量不超过</a:t>
          </a:r>
          <a:r>
            <a:rPr lang="en-US" sz="2000" kern="1200">
              <a:solidFill>
                <a:schemeClr val="accent5">
                  <a:lumMod val="50000"/>
                </a:schemeClr>
              </a:solidFill>
              <a:latin typeface="微软雅黑" panose="020b0503020204020204" pitchFamily="34" charset="-122"/>
              <a:ea typeface="微软雅黑" panose="020b0503020204020204" pitchFamily="34" charset="-122"/>
            </a:rPr>
            <a:t>2</a:t>
          </a:r>
          <a:r>
            <a:rPr lang="zh-CN" sz="2000" kern="1200">
              <a:solidFill>
                <a:schemeClr val="accent5">
                  <a:lumMod val="50000"/>
                </a:schemeClr>
              </a:solidFill>
              <a:latin typeface="微软雅黑" panose="020b0503020204020204" pitchFamily="34" charset="-122"/>
              <a:ea typeface="微软雅黑" panose="020b0503020204020204" pitchFamily="34" charset="-122"/>
            </a:rPr>
            <a:t>分钟；</a:t>
          </a:r>
          <a:endParaRPr lang="zh-CN"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7506581"/>
        <a:ext cx="10129366" cy="882000"/>
      </dsp:txXfrm>
    </dsp:sp>
    <dsp:sp modelId="{D88BECAA-86B9-4794-8777-478AD6F4036C}">
      <dsp:nvSpPr>
        <dsp:cNvPr id="18" name=""/>
        <dsp:cNvSpPr/>
      </dsp:nvSpPr>
      <dsp:spPr>
        <a:xfrm>
          <a:off x="506468" y="727042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sz="2400" b="1" kern="1200">
              <a:solidFill>
                <a:srgbClr val="2777D8"/>
              </a:solidFill>
              <a:latin typeface="微软雅黑" panose="020b0503020204020204" pitchFamily="34" charset="-122"/>
              <a:ea typeface="微软雅黑" panose="020b0503020204020204" pitchFamily="34" charset="-122"/>
            </a:rPr>
            <a:t>回答问题时，遵循“</a:t>
          </a:r>
          <a:r>
            <a:rPr lang="en-US" sz="2400" b="1" kern="1200">
              <a:solidFill>
                <a:srgbClr val="2777D8"/>
              </a:solidFill>
              <a:latin typeface="微软雅黑" panose="020b0503020204020204" pitchFamily="34" charset="-122"/>
              <a:ea typeface="微软雅黑" panose="020b0503020204020204" pitchFamily="34" charset="-122"/>
            </a:rPr>
            <a:t>20</a:t>
          </a:r>
          <a:r>
            <a:rPr lang="zh-CN" sz="2400" b="1" kern="1200">
              <a:solidFill>
                <a:srgbClr val="2777D8"/>
              </a:solidFill>
              <a:latin typeface="微软雅黑" panose="020b0503020204020204" pitchFamily="34" charset="-122"/>
              <a:ea typeface="微软雅黑" panose="020b0503020204020204" pitchFamily="34" charset="-122"/>
            </a:rPr>
            <a:t>秒到</a:t>
          </a:r>
          <a:r>
            <a:rPr lang="en-US" sz="2400" b="1" kern="1200">
              <a:solidFill>
                <a:srgbClr val="2777D8"/>
              </a:solidFill>
              <a:latin typeface="微软雅黑" panose="020b0503020204020204" pitchFamily="34" charset="-122"/>
              <a:ea typeface="微软雅黑" panose="020b0503020204020204" pitchFamily="34" charset="-122"/>
            </a:rPr>
            <a:t>2</a:t>
          </a:r>
          <a:r>
            <a:rPr lang="zh-CN" sz="2400" b="1" kern="1200">
              <a:solidFill>
                <a:srgbClr val="2777D8"/>
              </a:solidFill>
              <a:latin typeface="微软雅黑" panose="020b0503020204020204" pitchFamily="34" charset="-122"/>
              <a:ea typeface="微软雅黑" panose="020b0503020204020204" pitchFamily="34" charset="-122"/>
            </a:rPr>
            <a:t>分钟”原则</a:t>
          </a:r>
        </a:p>
      </dsp:txBody>
      <dsp:txXfrm>
        <a:off x="529525" y="7293478"/>
        <a:ext cx="7044443" cy="426206"/>
      </dsp:txXfrm>
    </dsp:sp>
    <dsp:sp modelId="{13A97048-02AB-40B2-9225-60A06691AEAA}">
      <dsp:nvSpPr>
        <dsp:cNvPr id="19" name=""/>
        <dsp:cNvSpPr/>
      </dsp:nvSpPr>
      <dsp:spPr>
        <a:xfrm>
          <a:off x="0" y="871114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面试中强调你的唯一目标是“提升组织的效率、服务和标准”；</a:t>
          </a:r>
        </a:p>
      </dsp:txBody>
      <dsp:txXfrm>
        <a:off x="0" y="8711141"/>
        <a:ext cx="10129366" cy="882000"/>
      </dsp:txXfrm>
    </dsp:sp>
    <dsp:sp modelId="{370407C8-1391-4FD9-9557-87AF60D5AB26}">
      <dsp:nvSpPr>
        <dsp:cNvPr id="20" name=""/>
        <dsp:cNvSpPr/>
      </dsp:nvSpPr>
      <dsp:spPr>
        <a:xfrm>
          <a:off x="506468" y="847498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雇主最关心的是风险</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8498038"/>
        <a:ext cx="7044443" cy="426206"/>
      </dsp:txXfrm>
    </dsp:sp>
    <dsp:sp modelId="{0409EF26-FEF3-4405-B7D2-953BB1BA5E9C}">
      <dsp:nvSpPr>
        <dsp:cNvPr id="21" name=""/>
        <dsp:cNvSpPr/>
      </dsp:nvSpPr>
      <dsp:spPr>
        <a:xfrm>
          <a:off x="0" y="991570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形象和个人习惯、紧张表现、缺乏自信、对他人的态度等；</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9915701"/>
        <a:ext cx="10129366" cy="882000"/>
      </dsp:txXfrm>
    </dsp:sp>
    <dsp:sp modelId="{36C8C100-348D-40A0-8BE6-FF674F0AF2DE}">
      <dsp:nvSpPr>
        <dsp:cNvPr id="22" name=""/>
        <dsp:cNvSpPr/>
      </dsp:nvSpPr>
      <dsp:spPr>
        <a:xfrm>
          <a:off x="506468" y="967954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细节决定成败</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9702598"/>
        <a:ext cx="7044443" cy="426206"/>
      </dsp:txXfrm>
    </dsp:sp>
    <dsp:sp modelId="{DEB3A97E-4F32-417D-8130-EB354B8360B1}">
      <dsp:nvSpPr>
        <dsp:cNvPr id="23" name=""/>
        <dsp:cNvSpPr/>
      </dsp:nvSpPr>
      <dsp:spPr>
        <a:xfrm>
          <a:off x="0" y="1112026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守时排在第一位，你可以“笨”，但不可以不“努力”；</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1120261"/>
        <a:ext cx="10129366" cy="882000"/>
      </dsp:txXfrm>
    </dsp:sp>
    <dsp:sp modelId="{ED636ECD-F43A-4026-8106-4B98E55266F9}">
      <dsp:nvSpPr>
        <dsp:cNvPr id="24" name=""/>
        <dsp:cNvSpPr/>
      </dsp:nvSpPr>
      <dsp:spPr>
        <a:xfrm>
          <a:off x="506468" y="1088410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关注大多数雇主都在乎的通用能力</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0907158"/>
        <a:ext cx="7044443" cy="426206"/>
      </dsp:txXfrm>
    </dsp:sp>
    <dsp:sp modelId="{9B03B26D-F009-4086-BD31-2AEAFD444E62}">
      <dsp:nvSpPr>
        <dsp:cNvPr id="25" name=""/>
        <dsp:cNvSpPr/>
      </dsp:nvSpPr>
      <dsp:spPr>
        <a:xfrm>
          <a:off x="0" y="1232482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证书、产品、照片、视频、代码等；</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2324821"/>
        <a:ext cx="10129366" cy="882000"/>
      </dsp:txXfrm>
    </dsp:sp>
    <dsp:sp modelId="{B7823A1F-B734-422B-8ABE-ADBA2AB692FA}">
      <dsp:nvSpPr>
        <dsp:cNvPr id="26" name=""/>
        <dsp:cNvSpPr/>
      </dsp:nvSpPr>
      <dsp:spPr>
        <a:xfrm>
          <a:off x="506468" y="1208866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面试时带证据，表明你具备某种能力</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2111718"/>
        <a:ext cx="7044443" cy="426206"/>
      </dsp:txXfrm>
    </dsp:sp>
    <dsp:sp modelId="{232357A8-4C16-4EAC-A6F3-B579D2BA91E8}">
      <dsp:nvSpPr>
        <dsp:cNvPr id="27" name=""/>
        <dsp:cNvSpPr/>
      </dsp:nvSpPr>
      <dsp:spPr>
        <a:xfrm>
          <a:off x="0" y="13529380"/>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表达你对同盟军里所有成员的尊重；</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3529381"/>
        <a:ext cx="10129366" cy="882000"/>
      </dsp:txXfrm>
    </dsp:sp>
    <dsp:sp modelId="{84B4A16B-1444-46EA-84E4-781F5353EC04}">
      <dsp:nvSpPr>
        <dsp:cNvPr id="28" name=""/>
        <dsp:cNvSpPr/>
      </dsp:nvSpPr>
      <dsp:spPr>
        <a:xfrm>
          <a:off x="506468" y="1329322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即使前任雇主很糟糕，也不要在面试中贬损他们</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3316277"/>
        <a:ext cx="7044443" cy="426206"/>
      </dsp:txXfrm>
    </dsp:sp>
    <dsp:sp modelId="{80C0C129-3E79-493B-87D5-018B38203BAE}">
      <dsp:nvSpPr>
        <dsp:cNvPr id="29" name=""/>
        <dsp:cNvSpPr/>
      </dsp:nvSpPr>
      <dsp:spPr>
        <a:xfrm>
          <a:off x="0" y="1473394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了解过去是为了预测你将来的行为；</a:t>
          </a:r>
        </a:p>
      </dsp:txBody>
      <dsp:txXfrm>
        <a:off x="0" y="14733940"/>
        <a:ext cx="10129366" cy="882000"/>
      </dsp:txXfrm>
    </dsp:sp>
    <dsp:sp modelId="{C4BD8598-E35E-49CB-9751-094BA715F9D4}">
      <dsp:nvSpPr>
        <dsp:cNvPr id="30" name=""/>
        <dsp:cNvSpPr/>
      </dsp:nvSpPr>
      <dsp:spPr>
        <a:xfrm>
          <a:off x="506468" y="14497782"/>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雇主不在乎你的过去</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4520838"/>
        <a:ext cx="7044443" cy="426206"/>
      </dsp:txXfrm>
    </dsp:sp>
    <dsp:sp modelId="{4AD75E93-CFCF-4FB1-AD20-52BA80041ECB}">
      <dsp:nvSpPr>
        <dsp:cNvPr id="31" name=""/>
        <dsp:cNvSpPr/>
      </dsp:nvSpPr>
      <dsp:spPr>
        <a:xfrm>
          <a:off x="0" y="15938500"/>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越是从过去移向将来，对你越有利；</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5938499"/>
        <a:ext cx="10129366" cy="882000"/>
      </dsp:txXfrm>
    </dsp:sp>
    <dsp:sp modelId="{D6835FFC-553C-489F-B730-2382417A3A59}">
      <dsp:nvSpPr>
        <dsp:cNvPr id="32" name=""/>
        <dsp:cNvSpPr/>
      </dsp:nvSpPr>
      <dsp:spPr>
        <a:xfrm>
          <a:off x="506468" y="1570234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留心面试官问题的时间框架</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5725397"/>
        <a:ext cx="7044443" cy="426206"/>
      </dsp:txXfrm>
    </dsp:sp>
    <dsp:sp modelId="{C81B069E-D033-4F78-BACE-5F1A1EB362C7}">
      <dsp:nvSpPr>
        <dsp:cNvPr id="33" name=""/>
        <dsp:cNvSpPr/>
      </dsp:nvSpPr>
      <dsp:spPr>
        <a:xfrm>
          <a:off x="0" y="17143061"/>
          <a:ext cx="10129366" cy="12852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我能得到工作吗？什么时候能得到最终消息？最晚什么时候答复？我能联系您吗？其他人会对我感兴趣吗？（第一个问题否定再提出）</a:t>
          </a:r>
        </a:p>
      </dsp:txBody>
      <dsp:txXfrm>
        <a:off x="0" y="17143060"/>
        <a:ext cx="10129366" cy="1285200"/>
      </dsp:txXfrm>
    </dsp:sp>
    <dsp:sp modelId="{5AEC349D-0BAD-4435-AB5B-0C0F674B6AEF}">
      <dsp:nvSpPr>
        <dsp:cNvPr id="34" name=""/>
        <dsp:cNvSpPr/>
      </dsp:nvSpPr>
      <dsp:spPr>
        <a:xfrm>
          <a:off x="506468" y="16906900"/>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结束面试前，通常你要问五个问题</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6929957"/>
        <a:ext cx="7044443" cy="426206"/>
      </dsp:txXfrm>
    </dsp:sp>
    <dsp:sp modelId="{5A53EC70-4FBF-4D04-9FD1-7CDC155E5906}">
      <dsp:nvSpPr>
        <dsp:cNvPr id="35" name=""/>
        <dsp:cNvSpPr/>
      </dsp:nvSpPr>
      <dsp:spPr>
        <a:xfrm>
          <a:off x="0" y="18750820"/>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大多数求职者会忽略这个问题，感谢信不必太长，表达清楚即可；</a:t>
          </a:r>
        </a:p>
      </dsp:txBody>
      <dsp:txXfrm>
        <a:off x="0" y="18750819"/>
        <a:ext cx="10129366" cy="882000"/>
      </dsp:txXfrm>
    </dsp:sp>
    <dsp:sp modelId="{9A6C1276-CCF5-4947-A94B-41E17741E0BD}">
      <dsp:nvSpPr>
        <dsp:cNvPr id="36" name=""/>
        <dsp:cNvSpPr/>
      </dsp:nvSpPr>
      <dsp:spPr>
        <a:xfrm>
          <a:off x="506468" y="1851466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写感谢信的重要性</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8537718"/>
        <a:ext cx="7044443" cy="426206"/>
      </dsp:txXfrm>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4" name=""/>
      <dsp:cNvGrpSpPr/>
    </dsp:nvGrpSpPr>
    <dsp:grpSpPr/>
    <dsp:sp modelId="{380D6C35-0EB3-4DE9-9AEE-9EA535447E4E}">
      <dsp:nvSpPr>
        <dsp:cNvPr id="5" name=""/>
        <dsp:cNvSpPr/>
      </dsp:nvSpPr>
      <dsp:spPr>
        <a:xfrm>
          <a:off x="0" y="27922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你不能通过一个雇主的态度去推测另一个的态度；</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279221"/>
        <a:ext cx="10129366" cy="882000"/>
      </dsp:txXfrm>
    </dsp:sp>
    <dsp:sp modelId="{6780692F-6144-4940-BC88-C5223D80EAED}">
      <dsp:nvSpPr>
        <dsp:cNvPr id="6" name=""/>
        <dsp:cNvSpPr/>
      </dsp:nvSpPr>
      <dsp:spPr>
        <a:xfrm>
          <a:off x="506468" y="4306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没有“雇主”这回事儿</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66118"/>
        <a:ext cx="7044443" cy="426206"/>
      </dsp:txXfrm>
    </dsp:sp>
    <dsp:sp modelId="{60DE0B1A-82FC-4334-AB59-9F7AE40FEDDE}">
      <dsp:nvSpPr>
        <dsp:cNvPr id="7" name=""/>
        <dsp:cNvSpPr/>
      </dsp:nvSpPr>
      <dsp:spPr>
        <a:xfrm>
          <a:off x="0" y="148378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花费精力尽可能了解对方；</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483781"/>
        <a:ext cx="10129366" cy="882000"/>
      </dsp:txXfrm>
    </dsp:sp>
    <dsp:sp modelId="{843B4C81-91C5-4A99-81ED-78665012860A}">
      <dsp:nvSpPr>
        <dsp:cNvPr id="8" name=""/>
        <dsp:cNvSpPr/>
      </dsp:nvSpPr>
      <dsp:spPr>
        <a:xfrm>
          <a:off x="506468" y="124762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面试前，一定要做功课</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270678"/>
        <a:ext cx="7044443" cy="426206"/>
      </dsp:txXfrm>
    </dsp:sp>
    <dsp:sp modelId="{3CB48B57-56B9-4E73-9821-9364303DEECD}">
      <dsp:nvSpPr>
        <dsp:cNvPr id="9" name=""/>
        <dsp:cNvSpPr/>
      </dsp:nvSpPr>
      <dsp:spPr>
        <a:xfrm>
          <a:off x="0" y="268834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sz="2000" kern="1200">
              <a:solidFill>
                <a:schemeClr val="accent5">
                  <a:lumMod val="50000"/>
                </a:schemeClr>
              </a:solidFill>
              <a:latin typeface="微软雅黑" panose="020b0503020204020204" pitchFamily="34" charset="-122"/>
              <a:ea typeface="微软雅黑" panose="020b0503020204020204" pitchFamily="34" charset="-122"/>
            </a:rPr>
            <a:t>控制面试时间长短，如</a:t>
          </a:r>
          <a:r>
            <a:rPr lang="en-US" sz="2000" kern="1200">
              <a:solidFill>
                <a:schemeClr val="accent5">
                  <a:lumMod val="50000"/>
                </a:schemeClr>
              </a:solidFill>
              <a:latin typeface="微软雅黑" panose="020b0503020204020204" pitchFamily="34" charset="-122"/>
              <a:ea typeface="微软雅黑" panose="020b0503020204020204" pitchFamily="34" charset="-122"/>
            </a:rPr>
            <a:t>19</a:t>
          </a:r>
          <a:r>
            <a:rPr lang="zh-CN" sz="2000" kern="1200">
              <a:solidFill>
                <a:schemeClr val="accent5">
                  <a:lumMod val="50000"/>
                </a:schemeClr>
              </a:solidFill>
              <a:latin typeface="微软雅黑" panose="020b0503020204020204" pitchFamily="34" charset="-122"/>
              <a:ea typeface="微软雅黑" panose="020b0503020204020204" pitchFamily="34" charset="-122"/>
            </a:rPr>
            <a:t>分钟；</a:t>
          </a:r>
          <a:endParaRPr lang="zh-CN"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2688341"/>
        <a:ext cx="10129366" cy="882000"/>
      </dsp:txXfrm>
    </dsp:sp>
    <dsp:sp modelId="{3317BDF5-3258-432C-8406-2A05883319E6}">
      <dsp:nvSpPr>
        <dsp:cNvPr id="10" name=""/>
        <dsp:cNvSpPr/>
      </dsp:nvSpPr>
      <dsp:spPr>
        <a:xfrm>
          <a:off x="506468" y="245218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遵守承诺</a:t>
          </a:r>
        </a:p>
      </dsp:txBody>
      <dsp:txXfrm>
        <a:off x="529525" y="2475238"/>
        <a:ext cx="7044443" cy="426206"/>
      </dsp:txXfrm>
    </dsp:sp>
    <dsp:sp modelId="{29313BC3-419E-474C-AF4A-FC1BC03E8B43}">
      <dsp:nvSpPr>
        <dsp:cNvPr id="11" name=""/>
        <dsp:cNvSpPr/>
      </dsp:nvSpPr>
      <dsp:spPr>
        <a:xfrm>
          <a:off x="0" y="389290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温和地了解雇主，觉得是你相待的地方，再有信心地推销自己；</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3892901"/>
        <a:ext cx="10129366" cy="882000"/>
      </dsp:txXfrm>
    </dsp:sp>
    <dsp:sp modelId="{A07BB598-26D2-44E9-B7E8-529A52DEB8A5}">
      <dsp:nvSpPr>
        <dsp:cNvPr id="12" name=""/>
        <dsp:cNvSpPr/>
      </dsp:nvSpPr>
      <dsp:spPr>
        <a:xfrm>
          <a:off x="506468" y="365674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面试不过就是一场对话</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3679798"/>
        <a:ext cx="7044443" cy="426206"/>
      </dsp:txXfrm>
    </dsp:sp>
    <dsp:sp modelId="{6FA8E29D-B607-4136-BE57-C911DC7D1E2E}">
      <dsp:nvSpPr>
        <dsp:cNvPr id="13" name=""/>
        <dsp:cNvSpPr/>
      </dsp:nvSpPr>
      <dsp:spPr>
        <a:xfrm>
          <a:off x="0" y="509746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雇主希望你说的，是没明着问出来的另一个问题的答案；</a:t>
          </a:r>
        </a:p>
      </dsp:txBody>
      <dsp:txXfrm>
        <a:off x="0" y="5097461"/>
        <a:ext cx="10129366" cy="882000"/>
      </dsp:txXfrm>
    </dsp:sp>
    <dsp:sp modelId="{DA7A3EF9-CB5B-47EB-A111-A0F4E28DEA62}">
      <dsp:nvSpPr>
        <dsp:cNvPr id="14" name=""/>
        <dsp:cNvSpPr/>
      </dsp:nvSpPr>
      <dsp:spPr>
        <a:xfrm>
          <a:off x="506468" y="486130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他们会问的问题，和你能问的问题</a:t>
          </a:r>
        </a:p>
      </dsp:txBody>
      <dsp:txXfrm>
        <a:off x="529525" y="4884358"/>
        <a:ext cx="7044443" cy="426206"/>
      </dsp:txXfrm>
    </dsp:sp>
    <dsp:sp modelId="{83BD41D9-D555-4B6E-AF88-6135876BAD11}">
      <dsp:nvSpPr>
        <dsp:cNvPr id="15" name=""/>
        <dsp:cNvSpPr/>
      </dsp:nvSpPr>
      <dsp:spPr>
        <a:xfrm>
          <a:off x="0" y="630202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sz="2000" kern="1200">
              <a:solidFill>
                <a:schemeClr val="accent5">
                  <a:lumMod val="50000"/>
                </a:schemeClr>
              </a:solidFill>
              <a:latin typeface="微软雅黑" panose="020b0503020204020204" pitchFamily="34" charset="-122"/>
              <a:ea typeface="微软雅黑" panose="020b0503020204020204" pitchFamily="34" charset="-122"/>
            </a:rPr>
            <a:t>用</a:t>
          </a:r>
          <a:r>
            <a:rPr lang="en-US" sz="2000" kern="1200">
              <a:solidFill>
                <a:schemeClr val="accent5">
                  <a:lumMod val="50000"/>
                </a:schemeClr>
              </a:solidFill>
              <a:latin typeface="微软雅黑" panose="020b0503020204020204" pitchFamily="34" charset="-122"/>
              <a:ea typeface="微软雅黑" panose="020b0503020204020204" pitchFamily="34" charset="-122"/>
            </a:rPr>
            <a:t>50%</a:t>
          </a:r>
          <a:r>
            <a:rPr lang="zh-CN" sz="2000" kern="1200">
              <a:solidFill>
                <a:schemeClr val="accent5">
                  <a:lumMod val="50000"/>
                </a:schemeClr>
              </a:solidFill>
              <a:latin typeface="微软雅黑" panose="020b0503020204020204" pitchFamily="34" charset="-122"/>
              <a:ea typeface="微软雅黑" panose="020b0503020204020204" pitchFamily="34" charset="-122"/>
            </a:rPr>
            <a:t>的时间说，用</a:t>
          </a:r>
          <a:r>
            <a:rPr lang="en-US" sz="2000" kern="1200">
              <a:solidFill>
                <a:schemeClr val="accent5">
                  <a:lumMod val="50000"/>
                </a:schemeClr>
              </a:solidFill>
              <a:latin typeface="微软雅黑" panose="020b0503020204020204" pitchFamily="34" charset="-122"/>
              <a:ea typeface="微软雅黑" panose="020b0503020204020204" pitchFamily="34" charset="-122"/>
            </a:rPr>
            <a:t>50%</a:t>
          </a:r>
          <a:r>
            <a:rPr lang="zh-CN" sz="2000" kern="1200">
              <a:solidFill>
                <a:schemeClr val="accent5">
                  <a:lumMod val="50000"/>
                </a:schemeClr>
              </a:solidFill>
              <a:latin typeface="微软雅黑" panose="020b0503020204020204" pitchFamily="34" charset="-122"/>
              <a:ea typeface="微软雅黑" panose="020b0503020204020204" pitchFamily="34" charset="-122"/>
            </a:rPr>
            <a:t>的时间听；</a:t>
          </a:r>
          <a:endParaRPr lang="zh-CN"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6302021"/>
        <a:ext cx="10129366" cy="882000"/>
      </dsp:txXfrm>
    </dsp:sp>
    <dsp:sp modelId="{B3658B12-B8B9-4873-8247-7DF23FBE38A4}">
      <dsp:nvSpPr>
        <dsp:cNvPr id="16" name=""/>
        <dsp:cNvSpPr/>
      </dsp:nvSpPr>
      <dsp:spPr>
        <a:xfrm>
          <a:off x="506468" y="606586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sz="2400" b="1" kern="1200">
              <a:solidFill>
                <a:srgbClr val="2777D8"/>
              </a:solidFill>
              <a:latin typeface="微软雅黑" panose="020b0503020204020204" pitchFamily="34" charset="-122"/>
              <a:ea typeface="微软雅黑" panose="020b0503020204020204" pitchFamily="34" charset="-122"/>
            </a:rPr>
            <a:t>面试中，遵循“</a:t>
          </a:r>
          <a:r>
            <a:rPr lang="en-US" sz="2400" b="1" kern="1200">
              <a:solidFill>
                <a:srgbClr val="2777D8"/>
              </a:solidFill>
              <a:latin typeface="微软雅黑" panose="020b0503020204020204" pitchFamily="34" charset="-122"/>
              <a:ea typeface="微软雅黑" panose="020b0503020204020204" pitchFamily="34" charset="-122"/>
            </a:rPr>
            <a:t>50-50</a:t>
          </a:r>
          <a:r>
            <a:rPr lang="zh-CN" sz="2400" b="1" kern="1200">
              <a:solidFill>
                <a:srgbClr val="2777D8"/>
              </a:solidFill>
              <a:latin typeface="微软雅黑" panose="020b0503020204020204" pitchFamily="34" charset="-122"/>
              <a:ea typeface="微软雅黑" panose="020b0503020204020204" pitchFamily="34" charset="-122"/>
            </a:rPr>
            <a:t>原则”</a:t>
          </a:r>
        </a:p>
      </dsp:txBody>
      <dsp:txXfrm>
        <a:off x="529525" y="6088918"/>
        <a:ext cx="7044443" cy="426206"/>
      </dsp:txXfrm>
    </dsp:sp>
    <dsp:sp modelId="{452A13A7-DF69-43D0-9AC0-5E60240B50E5}">
      <dsp:nvSpPr>
        <dsp:cNvPr id="17" name=""/>
        <dsp:cNvSpPr/>
      </dsp:nvSpPr>
      <dsp:spPr>
        <a:xfrm>
          <a:off x="0" y="750658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sz="2000" kern="1200">
              <a:solidFill>
                <a:schemeClr val="accent5">
                  <a:lumMod val="50000"/>
                </a:schemeClr>
              </a:solidFill>
              <a:latin typeface="微软雅黑" panose="020b0503020204020204" pitchFamily="34" charset="-122"/>
              <a:ea typeface="微软雅黑" panose="020b0503020204020204" pitchFamily="34" charset="-122"/>
            </a:rPr>
            <a:t>说话回答问题尽量不超过</a:t>
          </a:r>
          <a:r>
            <a:rPr lang="en-US" sz="2000" kern="1200">
              <a:solidFill>
                <a:schemeClr val="accent5">
                  <a:lumMod val="50000"/>
                </a:schemeClr>
              </a:solidFill>
              <a:latin typeface="微软雅黑" panose="020b0503020204020204" pitchFamily="34" charset="-122"/>
              <a:ea typeface="微软雅黑" panose="020b0503020204020204" pitchFamily="34" charset="-122"/>
            </a:rPr>
            <a:t>2</a:t>
          </a:r>
          <a:r>
            <a:rPr lang="zh-CN" sz="2000" kern="1200">
              <a:solidFill>
                <a:schemeClr val="accent5">
                  <a:lumMod val="50000"/>
                </a:schemeClr>
              </a:solidFill>
              <a:latin typeface="微软雅黑" panose="020b0503020204020204" pitchFamily="34" charset="-122"/>
              <a:ea typeface="微软雅黑" panose="020b0503020204020204" pitchFamily="34" charset="-122"/>
            </a:rPr>
            <a:t>分钟；</a:t>
          </a:r>
          <a:endParaRPr lang="zh-CN"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7506581"/>
        <a:ext cx="10129366" cy="882000"/>
      </dsp:txXfrm>
    </dsp:sp>
    <dsp:sp modelId="{D88BECAA-86B9-4794-8777-478AD6F4036C}">
      <dsp:nvSpPr>
        <dsp:cNvPr id="18" name=""/>
        <dsp:cNvSpPr/>
      </dsp:nvSpPr>
      <dsp:spPr>
        <a:xfrm>
          <a:off x="506468" y="727042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sz="2400" b="1" kern="1200">
              <a:solidFill>
                <a:srgbClr val="2777D8"/>
              </a:solidFill>
              <a:latin typeface="微软雅黑" panose="020b0503020204020204" pitchFamily="34" charset="-122"/>
              <a:ea typeface="微软雅黑" panose="020b0503020204020204" pitchFamily="34" charset="-122"/>
            </a:rPr>
            <a:t>回答问题时，遵循“</a:t>
          </a:r>
          <a:r>
            <a:rPr lang="en-US" sz="2400" b="1" kern="1200">
              <a:solidFill>
                <a:srgbClr val="2777D8"/>
              </a:solidFill>
              <a:latin typeface="微软雅黑" panose="020b0503020204020204" pitchFamily="34" charset="-122"/>
              <a:ea typeface="微软雅黑" panose="020b0503020204020204" pitchFamily="34" charset="-122"/>
            </a:rPr>
            <a:t>20</a:t>
          </a:r>
          <a:r>
            <a:rPr lang="zh-CN" sz="2400" b="1" kern="1200">
              <a:solidFill>
                <a:srgbClr val="2777D8"/>
              </a:solidFill>
              <a:latin typeface="微软雅黑" panose="020b0503020204020204" pitchFamily="34" charset="-122"/>
              <a:ea typeface="微软雅黑" panose="020b0503020204020204" pitchFamily="34" charset="-122"/>
            </a:rPr>
            <a:t>秒到</a:t>
          </a:r>
          <a:r>
            <a:rPr lang="en-US" sz="2400" b="1" kern="1200">
              <a:solidFill>
                <a:srgbClr val="2777D8"/>
              </a:solidFill>
              <a:latin typeface="微软雅黑" panose="020b0503020204020204" pitchFamily="34" charset="-122"/>
              <a:ea typeface="微软雅黑" panose="020b0503020204020204" pitchFamily="34" charset="-122"/>
            </a:rPr>
            <a:t>2</a:t>
          </a:r>
          <a:r>
            <a:rPr lang="zh-CN" sz="2400" b="1" kern="1200">
              <a:solidFill>
                <a:srgbClr val="2777D8"/>
              </a:solidFill>
              <a:latin typeface="微软雅黑" panose="020b0503020204020204" pitchFamily="34" charset="-122"/>
              <a:ea typeface="微软雅黑" panose="020b0503020204020204" pitchFamily="34" charset="-122"/>
            </a:rPr>
            <a:t>分钟”原则</a:t>
          </a:r>
        </a:p>
      </dsp:txBody>
      <dsp:txXfrm>
        <a:off x="529525" y="7293478"/>
        <a:ext cx="7044443" cy="426206"/>
      </dsp:txXfrm>
    </dsp:sp>
    <dsp:sp modelId="{13A97048-02AB-40B2-9225-60A06691AEAA}">
      <dsp:nvSpPr>
        <dsp:cNvPr id="19" name=""/>
        <dsp:cNvSpPr/>
      </dsp:nvSpPr>
      <dsp:spPr>
        <a:xfrm>
          <a:off x="0" y="871114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面试中强调你的唯一目标是“提升组织的效率、服务和标准”；</a:t>
          </a:r>
        </a:p>
      </dsp:txBody>
      <dsp:txXfrm>
        <a:off x="0" y="8711141"/>
        <a:ext cx="10129366" cy="882000"/>
      </dsp:txXfrm>
    </dsp:sp>
    <dsp:sp modelId="{370407C8-1391-4FD9-9557-87AF60D5AB26}">
      <dsp:nvSpPr>
        <dsp:cNvPr id="20" name=""/>
        <dsp:cNvSpPr/>
      </dsp:nvSpPr>
      <dsp:spPr>
        <a:xfrm>
          <a:off x="506468" y="847498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雇主最关心的是风险</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8498038"/>
        <a:ext cx="7044443" cy="426206"/>
      </dsp:txXfrm>
    </dsp:sp>
    <dsp:sp modelId="{0409EF26-FEF3-4405-B7D2-953BB1BA5E9C}">
      <dsp:nvSpPr>
        <dsp:cNvPr id="21" name=""/>
        <dsp:cNvSpPr/>
      </dsp:nvSpPr>
      <dsp:spPr>
        <a:xfrm>
          <a:off x="0" y="991570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形象和个人习惯、紧张表现、缺乏自信、对他人的态度等；</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9915701"/>
        <a:ext cx="10129366" cy="882000"/>
      </dsp:txXfrm>
    </dsp:sp>
    <dsp:sp modelId="{36C8C100-348D-40A0-8BE6-FF674F0AF2DE}">
      <dsp:nvSpPr>
        <dsp:cNvPr id="22" name=""/>
        <dsp:cNvSpPr/>
      </dsp:nvSpPr>
      <dsp:spPr>
        <a:xfrm>
          <a:off x="506468" y="967954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细节决定成败</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9702598"/>
        <a:ext cx="7044443" cy="426206"/>
      </dsp:txXfrm>
    </dsp:sp>
    <dsp:sp modelId="{DEB3A97E-4F32-417D-8130-EB354B8360B1}">
      <dsp:nvSpPr>
        <dsp:cNvPr id="23" name=""/>
        <dsp:cNvSpPr/>
      </dsp:nvSpPr>
      <dsp:spPr>
        <a:xfrm>
          <a:off x="0" y="1112026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守时排在第一位，你可以“笨”，但不可以不“努力”；</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1120261"/>
        <a:ext cx="10129366" cy="882000"/>
      </dsp:txXfrm>
    </dsp:sp>
    <dsp:sp modelId="{ED636ECD-F43A-4026-8106-4B98E55266F9}">
      <dsp:nvSpPr>
        <dsp:cNvPr id="24" name=""/>
        <dsp:cNvSpPr/>
      </dsp:nvSpPr>
      <dsp:spPr>
        <a:xfrm>
          <a:off x="506468" y="1088410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关注大多数雇主都在乎的通用能力</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0907158"/>
        <a:ext cx="7044443" cy="426206"/>
      </dsp:txXfrm>
    </dsp:sp>
    <dsp:sp modelId="{9B03B26D-F009-4086-BD31-2AEAFD444E62}">
      <dsp:nvSpPr>
        <dsp:cNvPr id="25" name=""/>
        <dsp:cNvSpPr/>
      </dsp:nvSpPr>
      <dsp:spPr>
        <a:xfrm>
          <a:off x="0" y="1232482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证书、产品、照片、视频、代码等；</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2324821"/>
        <a:ext cx="10129366" cy="882000"/>
      </dsp:txXfrm>
    </dsp:sp>
    <dsp:sp modelId="{B7823A1F-B734-422B-8ABE-ADBA2AB692FA}">
      <dsp:nvSpPr>
        <dsp:cNvPr id="26" name=""/>
        <dsp:cNvSpPr/>
      </dsp:nvSpPr>
      <dsp:spPr>
        <a:xfrm>
          <a:off x="506468" y="1208866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面试时带证据，表明你具备某种能力</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2111718"/>
        <a:ext cx="7044443" cy="426206"/>
      </dsp:txXfrm>
    </dsp:sp>
    <dsp:sp modelId="{232357A8-4C16-4EAC-A6F3-B579D2BA91E8}">
      <dsp:nvSpPr>
        <dsp:cNvPr id="27" name=""/>
        <dsp:cNvSpPr/>
      </dsp:nvSpPr>
      <dsp:spPr>
        <a:xfrm>
          <a:off x="0" y="13529380"/>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表达你对同盟军里所有成员的尊重；</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3529381"/>
        <a:ext cx="10129366" cy="882000"/>
      </dsp:txXfrm>
    </dsp:sp>
    <dsp:sp modelId="{84B4A16B-1444-46EA-84E4-781F5353EC04}">
      <dsp:nvSpPr>
        <dsp:cNvPr id="28" name=""/>
        <dsp:cNvSpPr/>
      </dsp:nvSpPr>
      <dsp:spPr>
        <a:xfrm>
          <a:off x="506468" y="1329322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即使前任雇主很糟糕，也不要在面试中贬损他们</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3316277"/>
        <a:ext cx="7044443" cy="426206"/>
      </dsp:txXfrm>
    </dsp:sp>
    <dsp:sp modelId="{80C0C129-3E79-493B-87D5-018B38203BAE}">
      <dsp:nvSpPr>
        <dsp:cNvPr id="29" name=""/>
        <dsp:cNvSpPr/>
      </dsp:nvSpPr>
      <dsp:spPr>
        <a:xfrm>
          <a:off x="0" y="14733941"/>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了解过去是为了预测你将来的行为；</a:t>
          </a:r>
        </a:p>
      </dsp:txBody>
      <dsp:txXfrm>
        <a:off x="0" y="14733940"/>
        <a:ext cx="10129366" cy="882000"/>
      </dsp:txXfrm>
    </dsp:sp>
    <dsp:sp modelId="{C4BD8598-E35E-49CB-9751-094BA715F9D4}">
      <dsp:nvSpPr>
        <dsp:cNvPr id="30" name=""/>
        <dsp:cNvSpPr/>
      </dsp:nvSpPr>
      <dsp:spPr>
        <a:xfrm>
          <a:off x="506468" y="14497782"/>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雇主不在乎你的过去</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4520838"/>
        <a:ext cx="7044443" cy="426206"/>
      </dsp:txXfrm>
    </dsp:sp>
    <dsp:sp modelId="{4AD75E93-CFCF-4FB1-AD20-52BA80041ECB}">
      <dsp:nvSpPr>
        <dsp:cNvPr id="31" name=""/>
        <dsp:cNvSpPr/>
      </dsp:nvSpPr>
      <dsp:spPr>
        <a:xfrm>
          <a:off x="0" y="15938500"/>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越是从过去移向将来，对你越有利；</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dsp:txBody>
      <dsp:txXfrm>
        <a:off x="0" y="15938499"/>
        <a:ext cx="10129366" cy="882000"/>
      </dsp:txXfrm>
    </dsp:sp>
    <dsp:sp modelId="{D6835FFC-553C-489F-B730-2382417A3A59}">
      <dsp:nvSpPr>
        <dsp:cNvPr id="32" name=""/>
        <dsp:cNvSpPr/>
      </dsp:nvSpPr>
      <dsp:spPr>
        <a:xfrm>
          <a:off x="506468" y="1570234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留心面试官问题的时间框架</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5725397"/>
        <a:ext cx="7044443" cy="426206"/>
      </dsp:txXfrm>
    </dsp:sp>
    <dsp:sp modelId="{C81B069E-D033-4F78-BACE-5F1A1EB362C7}">
      <dsp:nvSpPr>
        <dsp:cNvPr id="33" name=""/>
        <dsp:cNvSpPr/>
      </dsp:nvSpPr>
      <dsp:spPr>
        <a:xfrm>
          <a:off x="0" y="17143061"/>
          <a:ext cx="10129366" cy="12852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我能得到工作吗？什么时候能得到最终消息？最晚什么时候答复？我能联系您吗？其他人会对我感兴趣吗？（第一个问题否定再提出）</a:t>
          </a:r>
        </a:p>
      </dsp:txBody>
      <dsp:txXfrm>
        <a:off x="0" y="17143060"/>
        <a:ext cx="10129366" cy="1285200"/>
      </dsp:txXfrm>
    </dsp:sp>
    <dsp:sp modelId="{5AEC349D-0BAD-4435-AB5B-0C0F674B6AEF}">
      <dsp:nvSpPr>
        <dsp:cNvPr id="34" name=""/>
        <dsp:cNvSpPr/>
      </dsp:nvSpPr>
      <dsp:spPr>
        <a:xfrm>
          <a:off x="506468" y="16906900"/>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结束面试前，通常你要问五个问题</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6929957"/>
        <a:ext cx="7044443" cy="426206"/>
      </dsp:txXfrm>
    </dsp:sp>
    <dsp:sp modelId="{5A53EC70-4FBF-4D04-9FD1-7CDC155E5906}">
      <dsp:nvSpPr>
        <dsp:cNvPr id="35" name=""/>
        <dsp:cNvSpPr/>
      </dsp:nvSpPr>
      <dsp:spPr>
        <a:xfrm>
          <a:off x="0" y="18750820"/>
          <a:ext cx="10129366" cy="882000"/>
        </a:xfrm>
        <a:prstGeom prst="rect">
          <a:avLst/>
        </a:prstGeom>
        <a:noFill/>
        <a:ln w="25400" cap="flat" cmpd="sng" algn="ctr">
          <a:solidFill>
            <a:srgbClr val="2777D8"/>
          </a:solidFill>
          <a:prstDash val="sysDash"/>
          <a:miter lim="800000"/>
        </a:ln>
        <a:effectLst/>
      </dsp:spPr>
      <dsp:style>
        <a:lnRef idx="1">
          <a:scrgbClr r="0" g="0" b="0"/>
        </a:lnRef>
        <a:fillRef idx="1">
          <a:scrgbClr r="0" g="0" b="0"/>
        </a:fillRef>
        <a:effectRef idx="0">
          <a:scrgbClr r="0" g="0" b="0"/>
        </a:effectRef>
        <a:fontRef idx="minor"/>
      </dsp:style>
      <dsp:txBody>
        <a:bodyPr spcFirstLastPara="0" vert="horz" wrap="square" lIns="786151" tIns="333248" rIns="786151" bIns="14224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大多数求职者会忽略这个问题，感谢信不必太长，表达清楚即可；</a:t>
          </a:r>
        </a:p>
      </dsp:txBody>
      <dsp:txXfrm>
        <a:off x="0" y="18750819"/>
        <a:ext cx="10129366" cy="882000"/>
      </dsp:txXfrm>
    </dsp:sp>
    <dsp:sp modelId="{9A6C1276-CCF5-4947-A94B-41E17741E0BD}">
      <dsp:nvSpPr>
        <dsp:cNvPr id="36" name=""/>
        <dsp:cNvSpPr/>
      </dsp:nvSpPr>
      <dsp:spPr>
        <a:xfrm>
          <a:off x="506468" y="18514661"/>
          <a:ext cx="7090556" cy="472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8006" tIns="0" rIns="268006" bIns="0" numCol="1" spcCol="1270" anchor="ctr" anchorCtr="0">
          <a:noAutofit/>
        </a:bodyPr>
        <a:lstStyle/>
        <a:p>
          <a:pPr marL="0" lvl="0" indent="0" algn="l" defTabSz="1066800" rtl="0">
            <a:lnSpc>
              <a:spcPct val="90000"/>
            </a:lnSpc>
            <a:spcBef>
              <a:spcPct val="0"/>
            </a:spcBef>
            <a:spcAft>
              <a:spcPct val="35000"/>
            </a:spcAft>
            <a:buNone/>
          </a:pPr>
          <a:r>
            <a:rPr lang="zh-CN" altLang="en-US" sz="2400" b="1" kern="1200">
              <a:solidFill>
                <a:srgbClr val="2777D8"/>
              </a:solidFill>
              <a:latin typeface="微软雅黑" panose="020b0503020204020204" pitchFamily="34" charset="-122"/>
              <a:ea typeface="微软雅黑" panose="020b0503020204020204" pitchFamily="34" charset="-122"/>
            </a:rPr>
            <a:t>写感谢信的重要性</a:t>
          </a:r>
          <a:endParaRPr lang="zh-CN" altLang="en-US" sz="2400" b="1" kern="1200">
            <a:solidFill>
              <a:srgbClr val="2777D8"/>
            </a:solidFill>
            <a:latin typeface="微软雅黑" panose="020b0503020204020204" pitchFamily="34" charset="-122"/>
            <a:ea typeface="微软雅黑" panose="020b0503020204020204" pitchFamily="34" charset="-122"/>
          </a:endParaRPr>
        </a:p>
      </dsp:txBody>
      <dsp:txXfrm>
        <a:off x="529525" y="18537718"/>
        <a:ext cx="7044443" cy="426206"/>
      </dsp:txXfrm>
    </dsp:sp>
  </dsp:spTree>
</dsp:drawing>
</file>

<file path=ppt/diagrams/drawing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8" name=""/>
      <dsp:cNvGrpSpPr/>
    </dsp:nvGrpSpPr>
    <dsp:grpSpPr/>
    <dsp:sp modelId="{34CDEF26-85BF-41E2-96E8-92D78C9B7A1A}">
      <dsp:nvSpPr>
        <dsp:cNvPr id="9" name=""/>
        <dsp:cNvSpPr/>
      </dsp:nvSpPr>
      <dsp:spPr>
        <a:xfrm>
          <a:off x="0" y="414023"/>
          <a:ext cx="7972022" cy="1786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8717" tIns="562356" rIns="618717" bIns="170688" numCol="1" spcCol="1270" anchor="t" anchorCtr="0">
          <a:noAutofit/>
        </a:bodyPr>
        <a:lstStyle/>
        <a:p>
          <a:pPr marL="228600" lvl="1" indent="-228600" algn="l" defTabSz="1066800" rtl="0">
            <a:lnSpc>
              <a:spcPct val="90000"/>
            </a:lnSpc>
            <a:spcBef>
              <a:spcPct val="0"/>
            </a:spcBef>
            <a:spcAft>
              <a:spcPct val="15000"/>
            </a:spcAft>
            <a:buChar char="•"/>
          </a:pPr>
          <a:r>
            <a:rPr lang="zh-CN" altLang="en-US" sz="2400" kern="1200">
              <a:solidFill>
                <a:srgbClr val="002060"/>
              </a:solidFill>
              <a:latin typeface="微软雅黑" panose="020b0503020204020204" pitchFamily="34" charset="-122"/>
              <a:ea typeface="微软雅黑" panose="020b0503020204020204" pitchFamily="34" charset="-122"/>
            </a:rPr>
            <a:t>因你的缺陷而不雇用你；</a:t>
          </a:r>
        </a:p>
        <a:p>
          <a:pPr marL="228600" lvl="1" indent="-228600" algn="l" defTabSz="1066800" rtl="0">
            <a:lnSpc>
              <a:spcPct val="90000"/>
            </a:lnSpc>
            <a:spcBef>
              <a:spcPct val="0"/>
            </a:spcBef>
            <a:spcAft>
              <a:spcPct val="15000"/>
            </a:spcAft>
            <a:buChar char="•"/>
          </a:pPr>
          <a:r>
            <a:rPr lang="zh-CN" altLang="en-US" sz="2400" kern="1200">
              <a:solidFill>
                <a:srgbClr val="002060"/>
              </a:solidFill>
              <a:latin typeface="微软雅黑" panose="020b0503020204020204" pitchFamily="34" charset="-122"/>
              <a:ea typeface="微软雅黑" panose="020b0503020204020204" pitchFamily="34" charset="-122"/>
            </a:rPr>
            <a:t>只要你能胜任工作就雇用你，不在乎是否有缺陷；</a:t>
          </a:r>
        </a:p>
      </dsp:txBody>
      <dsp:txXfrm>
        <a:off x="0" y="414023"/>
        <a:ext cx="7972022" cy="1786050"/>
      </dsp:txXfrm>
    </dsp:sp>
    <dsp:sp modelId="{F95F9B8D-E3C1-40E4-9340-73E87E209822}">
      <dsp:nvSpPr>
        <dsp:cNvPr id="10" name=""/>
        <dsp:cNvSpPr/>
      </dsp:nvSpPr>
      <dsp:spPr>
        <a:xfrm>
          <a:off x="398601" y="15503"/>
          <a:ext cx="5580415" cy="79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0926" tIns="0" rIns="210926" bIns="0" numCol="1" spcCol="1270" anchor="ctr" anchorCtr="0">
          <a:noAutofit/>
        </a:bodyPr>
        <a:lstStyle/>
        <a:p>
          <a:pPr marL="0" lvl="0" indent="0" algn="l" defTabSz="1244600" rtl="0">
            <a:lnSpc>
              <a:spcPct val="90000"/>
            </a:lnSpc>
            <a:spcBef>
              <a:spcPct val="0"/>
            </a:spcBef>
            <a:spcAft>
              <a:spcPct val="35000"/>
            </a:spcAft>
            <a:buNone/>
          </a:pPr>
          <a:r>
            <a:rPr lang="zh-CN" altLang="en-US" sz="2800" kern="1200">
              <a:latin typeface="方正粗宋简体" panose="03000509000000000000" pitchFamily="65" charset="-122"/>
              <a:ea typeface="方正粗宋简体" panose="03000509000000000000" pitchFamily="65" charset="-122"/>
            </a:rPr>
            <a:t>你会遇到两类雇主：</a:t>
          </a:r>
        </a:p>
      </dsp:txBody>
      <dsp:txXfrm>
        <a:off x="437509" y="54411"/>
        <a:ext cx="5502598" cy="719223"/>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48080-D5C9-4DAA-9C1F-E5B51681FC12}"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8DDE2-50B4-4D61-9A5C-36C638D3F22B}"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8DDE2-50B4-4D61-9A5C-36C638D3F22B}"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1F99990-01BC-42AA-B9CD-13A7966803F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FFFDA-365C-4D05-A2CF-C0B720217249}" type="slidenum">
              <a:rPr lang="zh-CN" altLang="en-US" smtClean="0"/>
              <a:t/>
            </a:fld>
            <a:endParaRPr lang="zh-CN" altLang="en-US"/>
          </a:p>
        </p:txBody>
      </p:sp>
    </p:spTree>
  </p:cSld>
  <p:clrMapOvr>
    <a:masterClrMapping/>
  </p:clrMapOvr>
  <p:transition spd="slow" advClick="0" advTm="3000">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1F99990-01BC-42AA-B9CD-13A7966803F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FFFDA-365C-4D05-A2CF-C0B720217249}" type="slidenum">
              <a:rPr lang="zh-CN" altLang="en-US" smtClean="0"/>
              <a:t/>
            </a:fld>
            <a:endParaRPr lang="zh-CN" altLang="en-US"/>
          </a:p>
        </p:txBody>
      </p:sp>
    </p:spTree>
  </p:cSld>
  <p:clrMapOvr>
    <a:masterClrMapping/>
  </p:clrMapOvr>
  <p:transition spd="slow" advClick="0" advTm="3000">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1F99990-01BC-42AA-B9CD-13A7966803F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FFFDA-365C-4D05-A2CF-C0B720217249}" type="slidenum">
              <a:rPr lang="zh-CN" altLang="en-US" smtClean="0"/>
              <a:t/>
            </a:fld>
            <a:endParaRPr lang="zh-CN" altLang="en-US"/>
          </a:p>
        </p:txBody>
      </p:sp>
    </p:spTree>
  </p:cSld>
  <p:clrMapOvr>
    <a:masterClrMapping/>
  </p:clrMapOvr>
  <p:transition spd="slow" advClick="0" advTm="3000">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1F99990-01BC-42AA-B9CD-13A7966803F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FFFDA-365C-4D05-A2CF-C0B720217249}" type="slidenum">
              <a:rPr lang="zh-CN" altLang="en-US" smtClean="0"/>
              <a:t/>
            </a:fld>
            <a:endParaRPr lang="zh-CN" altLang="en-US"/>
          </a:p>
        </p:txBody>
      </p:sp>
    </p:spTree>
  </p:cSld>
  <p:clrMapOvr>
    <a:masterClrMapping/>
  </p:clrMapOvr>
  <p:transition spd="slow" advClick="0" advTm="3000">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1F99990-01BC-42AA-B9CD-13A7966803F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FFFDA-365C-4D05-A2CF-C0B720217249}" type="slidenum">
              <a:rPr lang="zh-CN" altLang="en-US" smtClean="0"/>
              <a:t/>
            </a:fld>
            <a:endParaRPr lang="zh-CN" altLang="en-US"/>
          </a:p>
        </p:txBody>
      </p:sp>
    </p:spTree>
  </p:cSld>
  <p:clrMapOvr>
    <a:masterClrMapping/>
  </p:clrMapOvr>
  <p:transition spd="slow" advClick="0" advTm="3000">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1F99990-01BC-42AA-B9CD-13A7966803F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5FFFDA-365C-4D05-A2CF-C0B720217249}" type="slidenum">
              <a:rPr lang="zh-CN" altLang="en-US" smtClean="0"/>
              <a:t/>
            </a:fld>
            <a:endParaRPr lang="zh-CN" altLang="en-US"/>
          </a:p>
        </p:txBody>
      </p:sp>
    </p:spTree>
  </p:cSld>
  <p:clrMapOvr>
    <a:masterClrMapping/>
  </p:clrMapOvr>
  <p:transition spd="slow" advClick="0" advTm="3000">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F99990-01BC-42AA-B9CD-13A7966803FC}"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5FFFDA-365C-4D05-A2CF-C0B720217249}" type="slidenum">
              <a:rPr lang="zh-CN" altLang="en-US" smtClean="0"/>
              <a:t/>
            </a:fld>
            <a:endParaRPr lang="zh-CN" altLang="en-US"/>
          </a:p>
        </p:txBody>
      </p:sp>
    </p:spTree>
  </p:cSld>
  <p:clrMapOvr>
    <a:masterClrMapping/>
  </p:clrMapOvr>
  <p:transition spd="slow" advClick="0" advTm="3000">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1F99990-01BC-42AA-B9CD-13A7966803FC}"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5FFFDA-365C-4D05-A2CF-C0B720217249}" type="slidenum">
              <a:rPr lang="zh-CN" altLang="en-US" smtClean="0"/>
              <a:t/>
            </a:fld>
            <a:endParaRPr lang="zh-CN" altLang="en-US"/>
          </a:p>
        </p:txBody>
      </p:sp>
    </p:spTree>
  </p:cSld>
  <p:clrMapOvr>
    <a:masterClrMapping/>
  </p:clrMapOvr>
  <p:transition spd="slow" advClick="0" advTm="3000">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F99990-01BC-42AA-B9CD-13A7966803FC}" type="datetimeFigureOut">
              <a:rPr lang="zh-CN" altLang="en-US" smtClean="0"/>
              <a:t/>
            </a:fld>
            <a:endParaRPr lang="zh-CN" altLang="en-US"/>
          </a:p>
        </p:txBody>
      </p:sp>
      <p:sp>
        <p:nvSpPr>
          <p:cNvPr id="25" name="矩形 24"/>
          <p:cNvSpPr/>
          <p:nvPr userDrawn="1"/>
        </p:nvSpPr>
        <p:spPr>
          <a:xfrm>
            <a:off x="4673402" y="2397700"/>
            <a:ext cx="7512148" cy="445945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nvSpPr>
        <p:spPr>
          <a:xfrm>
            <a:off x="8598845" y="5723978"/>
            <a:ext cx="960327" cy="960327"/>
          </a:xfrm>
          <a:prstGeom prst="ellipse">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userDrawn="1"/>
        </p:nvGrpSpPr>
        <p:grpSpPr>
          <a:xfrm>
            <a:off x="10426357" y="4063272"/>
            <a:ext cx="1406769" cy="1406769"/>
            <a:chOff x="3272933" y="4140676"/>
            <a:chExt cx="1406769" cy="1406769"/>
          </a:xfrm>
        </p:grpSpPr>
        <p:sp>
          <p:nvSpPr>
            <p:cNvPr id="28" name="同心圆 27"/>
            <p:cNvSpPr/>
            <p:nvPr/>
          </p:nvSpPr>
          <p:spPr>
            <a:xfrm>
              <a:off x="3601094" y="4468837"/>
              <a:ext cx="750449" cy="750449"/>
            </a:xfrm>
            <a:prstGeom prst="donut">
              <a:avLst>
                <a:gd name="adj" fmla="val 14927"/>
              </a:avLst>
            </a:prstGeom>
            <a:noFill/>
            <a:ln w="38100">
              <a:solidFill>
                <a:srgbClr val="C6013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同心圆 28"/>
            <p:cNvSpPr/>
            <p:nvPr/>
          </p:nvSpPr>
          <p:spPr>
            <a:xfrm>
              <a:off x="3272933" y="4140676"/>
              <a:ext cx="1406769" cy="1406769"/>
            </a:xfrm>
            <a:prstGeom prst="donut">
              <a:avLst>
                <a:gd name="adj" fmla="val 9950"/>
              </a:avLst>
            </a:prstGeom>
            <a:noFill/>
            <a:ln w="63500">
              <a:solidFill>
                <a:srgbClr val="C6013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0" name="组合 29"/>
          <p:cNvGrpSpPr/>
          <p:nvPr userDrawn="1"/>
        </p:nvGrpSpPr>
        <p:grpSpPr>
          <a:xfrm>
            <a:off x="10126543" y="5248960"/>
            <a:ext cx="1117612" cy="1149439"/>
            <a:chOff x="3272933" y="4140676"/>
            <a:chExt cx="1406769" cy="1406769"/>
          </a:xfrm>
        </p:grpSpPr>
        <p:sp>
          <p:nvSpPr>
            <p:cNvPr id="31" name="同心圆 30"/>
            <p:cNvSpPr/>
            <p:nvPr/>
          </p:nvSpPr>
          <p:spPr>
            <a:xfrm>
              <a:off x="3601094" y="4468837"/>
              <a:ext cx="750449" cy="750449"/>
            </a:xfrm>
            <a:prstGeom prst="donut">
              <a:avLst>
                <a:gd name="adj" fmla="val 14927"/>
              </a:avLst>
            </a:prstGeom>
            <a:noFill/>
            <a:ln w="38100">
              <a:solidFill>
                <a:srgbClr val="C51C4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同心圆 31"/>
            <p:cNvSpPr/>
            <p:nvPr/>
          </p:nvSpPr>
          <p:spPr>
            <a:xfrm>
              <a:off x="3272933" y="4140676"/>
              <a:ext cx="1406769" cy="1406769"/>
            </a:xfrm>
            <a:prstGeom prst="donut">
              <a:avLst>
                <a:gd name="adj" fmla="val 9950"/>
              </a:avLst>
            </a:prstGeom>
            <a:noFill/>
            <a:ln w="63500">
              <a:solidFill>
                <a:srgbClr val="C51C4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3" name="组合 32"/>
          <p:cNvGrpSpPr/>
          <p:nvPr userDrawn="1"/>
        </p:nvGrpSpPr>
        <p:grpSpPr>
          <a:xfrm>
            <a:off x="6957058" y="5338359"/>
            <a:ext cx="1406769" cy="1406769"/>
            <a:chOff x="3272933" y="4140676"/>
            <a:chExt cx="1406769" cy="1406769"/>
          </a:xfrm>
        </p:grpSpPr>
        <p:sp>
          <p:nvSpPr>
            <p:cNvPr id="34" name="同心圆 33"/>
            <p:cNvSpPr/>
            <p:nvPr/>
          </p:nvSpPr>
          <p:spPr>
            <a:xfrm>
              <a:off x="3601094" y="4468837"/>
              <a:ext cx="750449" cy="750449"/>
            </a:xfrm>
            <a:prstGeom prst="donut">
              <a:avLst>
                <a:gd name="adj" fmla="val 14927"/>
              </a:avLst>
            </a:prstGeom>
            <a:noFill/>
            <a:ln w="38100">
              <a:solidFill>
                <a:srgbClr val="2777D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同心圆 34"/>
            <p:cNvSpPr/>
            <p:nvPr/>
          </p:nvSpPr>
          <p:spPr>
            <a:xfrm>
              <a:off x="3272933" y="4140676"/>
              <a:ext cx="1406769" cy="1406769"/>
            </a:xfrm>
            <a:prstGeom prst="donut">
              <a:avLst>
                <a:gd name="adj" fmla="val 9950"/>
              </a:avLst>
            </a:prstGeom>
            <a:noFill/>
            <a:ln w="63500">
              <a:solidFill>
                <a:srgbClr val="2777D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6" name="组合 35"/>
          <p:cNvGrpSpPr/>
          <p:nvPr userDrawn="1"/>
        </p:nvGrpSpPr>
        <p:grpSpPr>
          <a:xfrm>
            <a:off x="6065929" y="5690303"/>
            <a:ext cx="1079773" cy="1079773"/>
            <a:chOff x="3272933" y="4140676"/>
            <a:chExt cx="1406769" cy="1406769"/>
          </a:xfrm>
        </p:grpSpPr>
        <p:sp>
          <p:nvSpPr>
            <p:cNvPr id="37" name="同心圆 36"/>
            <p:cNvSpPr/>
            <p:nvPr/>
          </p:nvSpPr>
          <p:spPr>
            <a:xfrm>
              <a:off x="3601094" y="4468837"/>
              <a:ext cx="750449" cy="750449"/>
            </a:xfrm>
            <a:prstGeom prst="donut">
              <a:avLst>
                <a:gd name="adj" fmla="val 14927"/>
              </a:avLst>
            </a:prstGeom>
            <a:noFill/>
            <a:ln w="38100">
              <a:solidFill>
                <a:srgbClr val="D16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3272933" y="4140676"/>
              <a:ext cx="1406769" cy="1406769"/>
            </a:xfrm>
            <a:prstGeom prst="donut">
              <a:avLst>
                <a:gd name="adj" fmla="val 9950"/>
              </a:avLst>
            </a:prstGeom>
            <a:noFill/>
            <a:ln w="63500">
              <a:solidFill>
                <a:srgbClr val="D16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9" name="组合 38"/>
          <p:cNvGrpSpPr/>
          <p:nvPr userDrawn="1"/>
        </p:nvGrpSpPr>
        <p:grpSpPr>
          <a:xfrm>
            <a:off x="8851715" y="4398992"/>
            <a:ext cx="1277378" cy="1277378"/>
            <a:chOff x="3272933" y="4140676"/>
            <a:chExt cx="1406769" cy="1406769"/>
          </a:xfrm>
        </p:grpSpPr>
        <p:sp>
          <p:nvSpPr>
            <p:cNvPr id="40" name="同心圆 39"/>
            <p:cNvSpPr/>
            <p:nvPr/>
          </p:nvSpPr>
          <p:spPr>
            <a:xfrm>
              <a:off x="3601094" y="4468837"/>
              <a:ext cx="750449" cy="750449"/>
            </a:xfrm>
            <a:prstGeom prst="donut">
              <a:avLst>
                <a:gd name="adj" fmla="val 14927"/>
              </a:avLst>
            </a:prstGeom>
            <a:noFill/>
            <a:ln w="38100">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同心圆 40"/>
            <p:cNvSpPr/>
            <p:nvPr/>
          </p:nvSpPr>
          <p:spPr>
            <a:xfrm>
              <a:off x="3272933" y="4140676"/>
              <a:ext cx="1406769" cy="1406769"/>
            </a:xfrm>
            <a:prstGeom prst="donut">
              <a:avLst>
                <a:gd name="adj" fmla="val 9950"/>
              </a:avLst>
            </a:prstGeom>
            <a:noFill/>
            <a:ln w="63500">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2" name="椭圆 41"/>
          <p:cNvSpPr/>
          <p:nvPr userDrawn="1"/>
        </p:nvSpPr>
        <p:spPr>
          <a:xfrm>
            <a:off x="7875940" y="4531833"/>
            <a:ext cx="1507172" cy="1507172"/>
          </a:xfrm>
          <a:prstGeom prst="ellipse">
            <a:avLst/>
          </a:prstGeom>
          <a:solidFill>
            <a:srgbClr val="C60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userDrawn="1"/>
        </p:nvSpPr>
        <p:spPr>
          <a:xfrm>
            <a:off x="10885989" y="5536880"/>
            <a:ext cx="1232650" cy="1232650"/>
          </a:xfrm>
          <a:prstGeom prst="ellips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userDrawn="1"/>
        </p:nvSpPr>
        <p:spPr>
          <a:xfrm flipV="1">
            <a:off x="9616607" y="6293551"/>
            <a:ext cx="475979" cy="475979"/>
          </a:xfrm>
          <a:prstGeom prst="ellipse">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4664222" y="2382776"/>
            <a:ext cx="7512148" cy="445945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1F99990-01BC-42AA-B9CD-13A7966803F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5FFFDA-365C-4D05-A2CF-C0B720217249}" type="slidenum">
              <a:rPr lang="zh-CN" altLang="en-US" smtClean="0"/>
              <a:t/>
            </a:fld>
            <a:endParaRPr lang="zh-CN" altLang="en-US"/>
          </a:p>
        </p:txBody>
      </p:sp>
    </p:spTree>
  </p:cSld>
  <p:clrMapOvr>
    <a:masterClrMapping/>
  </p:clrMapOvr>
  <p:transition spd="slow" advClick="0" advTm="3000">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1F99990-01BC-42AA-B9CD-13A7966803F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5FFFDA-365C-4D05-A2CF-C0B720217249}" type="slidenum">
              <a:rPr lang="zh-CN" altLang="en-US" smtClean="0"/>
              <a:t/>
            </a:fld>
            <a:endParaRPr lang="zh-CN" altLang="en-US"/>
          </a:p>
        </p:txBody>
      </p:sp>
    </p:spTree>
  </p:cSld>
  <p:clrMapOvr>
    <a:masterClrMapping/>
  </p:clrMapOvr>
  <p:transition spd="slow" advClick="0" advTm="3000">
    <p:push dir="u"/>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99990-01BC-42AA-B9CD-13A7966803FC}"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FFDA-365C-4D05-A2CF-C0B72021724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push dir="u"/>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1.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 Id="rId8" Type="http://schemas.openxmlformats.org/officeDocument/2006/relationships/image" Target="../media/image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image" Target="../media/image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1.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6.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7.xml" /><Relationship Id="rId3" Type="http://schemas.microsoft.com/office/2007/relationships/diagramDrawing" Target="../diagrams/drawing3.xml" /><Relationship Id="rId4" Type="http://schemas.openxmlformats.org/officeDocument/2006/relationships/diagramData" Target="../diagrams/data3.xml" /><Relationship Id="rId5" Type="http://schemas.openxmlformats.org/officeDocument/2006/relationships/diagramLayout" Target="../diagrams/layout3.xml" /><Relationship Id="rId6" Type="http://schemas.openxmlformats.org/officeDocument/2006/relationships/diagramQuickStyle" Target="../diagrams/quickStyle3.xml" /><Relationship Id="rId7" Type="http://schemas.openxmlformats.org/officeDocument/2006/relationships/diagramColors" Target="../diagrams/colors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8.xml" /><Relationship Id="rId3" Type="http://schemas.microsoft.com/office/2007/relationships/diagramDrawing" Target="../diagrams/drawing4.xml" /><Relationship Id="rId4" Type="http://schemas.openxmlformats.org/officeDocument/2006/relationships/diagramData" Target="../diagrams/data4.xml" /><Relationship Id="rId5" Type="http://schemas.openxmlformats.org/officeDocument/2006/relationships/diagramLayout" Target="../diagrams/layout4.xml" /><Relationship Id="rId6" Type="http://schemas.openxmlformats.org/officeDocument/2006/relationships/diagramQuickStyle" Target="../diagrams/quickStyle4.xml" /><Relationship Id="rId7" Type="http://schemas.openxmlformats.org/officeDocument/2006/relationships/diagramColors" Target="../diagrams/colors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3.png" /><Relationship Id="rId4" Type="http://schemas.microsoft.com/office/2007/relationships/hdphoto" Target="../media/image4.wdp"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image" Target="../media/image8.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image" Target="../media/image8.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image" Target="../media/image8.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image" Target="../media/image8.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 Id="rId3" Type="http://schemas.openxmlformats.org/officeDocument/2006/relationships/image" Target="../media/image8.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image" Target="../media/image8.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image" Target="../media/image1.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7.xml" /><Relationship Id="rId3" Type="http://schemas.openxmlformats.org/officeDocument/2006/relationships/image" Target="../media/image8.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8.xml" /><Relationship Id="rId3" Type="http://schemas.openxmlformats.org/officeDocument/2006/relationships/image" Target="../media/image8.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5.png" /><Relationship Id="rId4" Type="http://schemas.microsoft.com/office/2007/relationships/hdphoto" Target="../media/image6.wdp"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image" Target="../media/image1.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1.xml" /><Relationship Id="rId3" Type="http://schemas.openxmlformats.org/officeDocument/2006/relationships/image" Target="../media/image8.png" /><Relationship Id="rId4" Type="http://schemas.microsoft.com/office/2007/relationships/diagramDrawing" Target="../diagrams/drawing5.xml" /><Relationship Id="rId5" Type="http://schemas.openxmlformats.org/officeDocument/2006/relationships/diagramData" Target="../diagrams/data5.xml" /><Relationship Id="rId6" Type="http://schemas.openxmlformats.org/officeDocument/2006/relationships/diagramLayout" Target="../diagrams/layout5.xml" /><Relationship Id="rId7" Type="http://schemas.openxmlformats.org/officeDocument/2006/relationships/diagramQuickStyle" Target="../diagrams/quickStyle5.xml" /><Relationship Id="rId8" Type="http://schemas.openxmlformats.org/officeDocument/2006/relationships/diagramColors" Target="../diagrams/colors5.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2.xml" /><Relationship Id="rId3" Type="http://schemas.openxmlformats.org/officeDocument/2006/relationships/image" Target="../media/image8.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9.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图片 8"/>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452722">
            <a:off x="351270" y="110020"/>
            <a:ext cx="4678918" cy="4478834"/>
          </a:xfrm>
          <a:prstGeom prst="rect">
            <a:avLst/>
          </a:prstGeom>
        </p:spPr>
      </p:pic>
      <p:grpSp>
        <p:nvGrpSpPr>
          <p:cNvPr id="10" name="组合 9"/>
          <p:cNvGrpSpPr/>
          <p:nvPr/>
        </p:nvGrpSpPr>
        <p:grpSpPr>
          <a:xfrm>
            <a:off x="3476727" y="3708135"/>
            <a:ext cx="8263801" cy="1985161"/>
            <a:chOff x="3420456" y="3342375"/>
            <a:chExt cx="8263801" cy="1985161"/>
          </a:xfrm>
        </p:grpSpPr>
        <p:sp>
          <p:nvSpPr>
            <p:cNvPr id="4" name="文本框 3"/>
            <p:cNvSpPr txBox="1"/>
            <p:nvPr/>
          </p:nvSpPr>
          <p:spPr>
            <a:xfrm>
              <a:off x="3420456" y="3342375"/>
              <a:ext cx="8263801" cy="1015663"/>
            </a:xfrm>
            <a:prstGeom prst="rect">
              <a:avLst/>
            </a:prstGeom>
            <a:noFill/>
          </p:spPr>
          <p:txBody>
            <a:bodyPr wrap="none" rtlCol="0">
              <a:spAutoFit/>
            </a:bodyPr>
            <a:lstStyle/>
            <a:p>
              <a:r>
                <a:rPr lang="zh-CN" altLang="en-US" sz="6000">
                  <a:solidFill>
                    <a:srgbClr val="002060"/>
                  </a:solidFill>
                  <a:latin typeface="汉仪菱心体简" panose="02010609000101010101" pitchFamily="49" charset="-122"/>
                  <a:ea typeface="汉仪菱心体简" panose="02010609000101010101" pitchFamily="49" charset="-122"/>
                </a:rPr>
                <a:t>你的降落伞是什么</a:t>
              </a:r>
              <a:r>
                <a:rPr lang="zh-CN" altLang="en-US" sz="6000" b="1">
                  <a:solidFill>
                    <a:srgbClr val="C51C49"/>
                  </a:solidFill>
                  <a:latin typeface="汉仪菱心体简" panose="02010609000101010101" pitchFamily="49" charset="-122"/>
                  <a:ea typeface="汉仪菱心体简" panose="02010609000101010101" pitchFamily="49" charset="-122"/>
                </a:rPr>
                <a:t>颜色</a:t>
              </a:r>
              <a:r>
                <a:rPr lang="en-US" altLang="zh-CN" sz="6000">
                  <a:solidFill>
                    <a:srgbClr val="002060"/>
                  </a:solidFill>
                  <a:latin typeface="汉仪菱心体简" panose="02010609000101010101" pitchFamily="49" charset="-122"/>
                  <a:ea typeface="汉仪菱心体简" panose="02010609000101010101" pitchFamily="49" charset="-122"/>
                </a:rPr>
                <a:t>?</a:t>
              </a:r>
              <a:endParaRPr lang="zh-CN" altLang="en-US" sz="6000">
                <a:solidFill>
                  <a:srgbClr val="002060"/>
                </a:solidFill>
                <a:latin typeface="汉仪菱心体简" panose="02010609000101010101" pitchFamily="49" charset="-122"/>
                <a:ea typeface="汉仪菱心体简" panose="02010609000101010101" pitchFamily="49" charset="-122"/>
              </a:endParaRPr>
            </a:p>
          </p:txBody>
        </p:sp>
        <p:cxnSp>
          <p:nvCxnSpPr>
            <p:cNvPr id="5" name="直接连接符 4"/>
            <p:cNvCxnSpPr/>
            <p:nvPr/>
          </p:nvCxnSpPr>
          <p:spPr>
            <a:xfrm>
              <a:off x="3420456" y="4381116"/>
              <a:ext cx="814319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517332" y="4387642"/>
              <a:ext cx="7949437" cy="523220"/>
            </a:xfrm>
            <a:prstGeom prst="rect">
              <a:avLst/>
            </a:prstGeom>
            <a:noFill/>
          </p:spPr>
          <p:txBody>
            <a:bodyPr wrap="square" rtlCol="0">
              <a:spAutoFit/>
            </a:bodyPr>
            <a:lstStyle/>
            <a:p>
              <a:pPr algn="dist"/>
              <a:r>
                <a:rPr lang="en-US" altLang="zh-CN" sz="2800">
                  <a:solidFill>
                    <a:srgbClr val="2777D8"/>
                  </a:solidFill>
                  <a:latin typeface="微软雅黑" panose="020b0503020204020204" pitchFamily="34" charset="-122"/>
                  <a:ea typeface="微软雅黑" panose="020b0503020204020204" pitchFamily="34" charset="-122"/>
                </a:rPr>
                <a:t>WHAT COLOR IS YOUR PARACHUTURE?</a:t>
              </a:r>
              <a:endParaRPr lang="zh-CN" altLang="en-US" sz="2800">
                <a:solidFill>
                  <a:srgbClr val="2777D8"/>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3420456" y="4865874"/>
              <a:ext cx="814319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420456" y="4865871"/>
              <a:ext cx="8039627" cy="461665"/>
            </a:xfrm>
            <a:prstGeom prst="rect">
              <a:avLst/>
            </a:prstGeom>
            <a:noFill/>
          </p:spPr>
          <p:txBody>
            <a:bodyPr wrap="square" rtlCol="0">
              <a:spAutoFit/>
            </a:bodyPr>
            <a:lstStyle/>
            <a:p>
              <a:pPr algn="ctr">
                <a:lnSpc>
                  <a:spcPct val="120000"/>
                </a:lnSpc>
              </a:pPr>
              <a:r>
                <a:rPr lang="en-US" altLang="zh-CN" sz="2000">
                  <a:solidFill>
                    <a:srgbClr val="002060"/>
                  </a:solidFill>
                  <a:latin typeface="微软雅黑" panose="020b0503020204020204" pitchFamily="34" charset="-122"/>
                  <a:ea typeface="微软雅黑" panose="020b0503020204020204" pitchFamily="34" charset="-122"/>
                </a:rPr>
                <a:t>[</a:t>
              </a:r>
              <a:r>
                <a:rPr lang="zh-CN" altLang="en-US" sz="2000">
                  <a:solidFill>
                    <a:srgbClr val="002060"/>
                  </a:solidFill>
                  <a:latin typeface="微软雅黑" panose="020b0503020204020204" pitchFamily="34" charset="-122"/>
                  <a:ea typeface="微软雅黑" panose="020b0503020204020204" pitchFamily="34" charset="-122"/>
                </a:rPr>
                <a:t>美</a:t>
              </a:r>
              <a:r>
                <a:rPr lang="en-US" altLang="zh-CN" sz="2000">
                  <a:solidFill>
                    <a:srgbClr val="002060"/>
                  </a:solidFill>
                  <a:latin typeface="微软雅黑" panose="020b0503020204020204" pitchFamily="34" charset="-122"/>
                  <a:ea typeface="微软雅黑" panose="020b0503020204020204" pitchFamily="34" charset="-122"/>
                </a:rPr>
                <a:t>]</a:t>
              </a:r>
              <a:r>
                <a:rPr lang="zh-CN" altLang="en-US" sz="2000">
                  <a:solidFill>
                    <a:srgbClr val="002060"/>
                  </a:solidFill>
                  <a:latin typeface="微软雅黑" panose="020b0503020204020204" pitchFamily="34" charset="-122"/>
                  <a:ea typeface="微软雅黑" panose="020b0503020204020204" pitchFamily="34" charset="-122"/>
                </a:rPr>
                <a:t>理查德</a:t>
              </a:r>
              <a:r>
                <a:rPr lang="en-US" altLang="zh-CN" sz="2000">
                  <a:solidFill>
                    <a:srgbClr val="002060"/>
                  </a:solidFill>
                  <a:latin typeface="微软雅黑" panose="020b0503020204020204" pitchFamily="34" charset="-122"/>
                  <a:ea typeface="微软雅黑" panose="020b0503020204020204" pitchFamily="34" charset="-122"/>
                </a:rPr>
                <a:t>·</a:t>
              </a:r>
              <a:r>
                <a:rPr lang="zh-CN" altLang="en-US" sz="2000">
                  <a:solidFill>
                    <a:srgbClr val="002060"/>
                  </a:solidFill>
                  <a:latin typeface="微软雅黑" panose="020b0503020204020204" pitchFamily="34" charset="-122"/>
                  <a:ea typeface="微软雅黑" panose="020b0503020204020204" pitchFamily="34" charset="-122"/>
                </a:rPr>
                <a:t>尼尔森</a:t>
              </a:r>
              <a:r>
                <a:rPr lang="en-US" altLang="zh-CN" sz="2000">
                  <a:solidFill>
                    <a:srgbClr val="002060"/>
                  </a:solidFill>
                  <a:latin typeface="微软雅黑" panose="020b0503020204020204" pitchFamily="34" charset="-122"/>
                  <a:ea typeface="微软雅黑" panose="020b0503020204020204" pitchFamily="34" charset="-122"/>
                </a:rPr>
                <a:t>·</a:t>
              </a:r>
              <a:r>
                <a:rPr lang="zh-CN" altLang="en-US" sz="2000">
                  <a:solidFill>
                    <a:srgbClr val="002060"/>
                  </a:solidFill>
                  <a:latin typeface="微软雅黑" panose="020b0503020204020204" pitchFamily="34" charset="-122"/>
                  <a:ea typeface="微软雅黑" panose="020b0503020204020204" pitchFamily="34" charset="-122"/>
                </a:rPr>
                <a:t>鲍利斯  著                      </a:t>
              </a:r>
              <a:r>
                <a:rPr lang="en-US" altLang="zh-CN" sz="2000">
                  <a:solidFill>
                    <a:srgbClr val="002060"/>
                  </a:solidFill>
                  <a:latin typeface="微软雅黑" panose="020b0503020204020204" pitchFamily="34" charset="-122"/>
                  <a:ea typeface="微软雅黑" panose="020b0503020204020204" pitchFamily="34" charset="-122"/>
                </a:rPr>
                <a:t> </a:t>
              </a:r>
              <a:r>
                <a:rPr lang="zh-CN" altLang="en-US" sz="2000">
                  <a:solidFill>
                    <a:srgbClr val="002060"/>
                  </a:solidFill>
                  <a:latin typeface="微软雅黑" panose="020b0503020204020204" pitchFamily="34" charset="-122"/>
                  <a:ea typeface="微软雅黑" panose="020b0503020204020204" pitchFamily="34" charset="-122"/>
                </a:rPr>
                <a:t>李春雨  王鹏程  陈雁  译</a:t>
              </a:r>
              <a:endParaRPr lang="zh-CN" altLang="en-US" sz="2000">
                <a:solidFill>
                  <a:srgbClr val="002060"/>
                </a:solidFill>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85062">
            <a:off x="9880697" y="2758977"/>
            <a:ext cx="1244924" cy="1191687"/>
          </a:xfrm>
          <a:prstGeom prst="rect">
            <a:avLst/>
          </a:prstGeom>
        </p:spPr>
      </p:pic>
      <p:sp>
        <p:nvSpPr>
          <p:cNvPr id="2" name="矩形 1"/>
          <p:cNvSpPr/>
          <p:nvPr/>
        </p:nvSpPr>
        <p:spPr>
          <a:xfrm>
            <a:off x="5273427" y="6107557"/>
            <a:ext cx="4028440" cy="368300"/>
          </a:xfrm>
          <a:prstGeom prst="rect">
            <a:avLst/>
          </a:prstGeom>
        </p:spPr>
        <p:txBody>
          <a:bodyPr wrap="none">
            <a:spAutoFit/>
          </a:bodyPr>
          <a:lstStyle/>
          <a:p>
            <a:r>
              <a:rPr lang="zh-CN" altLang="en-US"/>
              <a:t>汇报人：</a:t>
            </a:r>
            <a:r>
              <a:rPr lang="en-US" altLang="zh-CN"/>
              <a:t>PPT</a:t>
            </a:r>
            <a:r>
              <a:rPr lang="zh-CN" altLang="en-US"/>
              <a:t>汇       汇报时间：xx年xx月</a:t>
            </a:r>
            <a:endParaRPr lang="zh-CN" altLang="en-US"/>
          </a:p>
        </p:txBody>
      </p:sp>
    </p:spTree>
  </p:cSld>
  <p:clrMapOvr>
    <a:masterClrMapping/>
  </p:clrMapOvr>
  <p:transition spd="slow" advClick="0" advTm="3000">
    <p:push dir="u"/>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圆角矩形 3"/>
          <p:cNvSpPr/>
          <p:nvPr/>
        </p:nvSpPr>
        <p:spPr>
          <a:xfrm>
            <a:off x="634013" y="547846"/>
            <a:ext cx="10724789" cy="6199592"/>
          </a:xfrm>
          <a:prstGeom prst="roundRect">
            <a:avLst/>
          </a:prstGeom>
          <a:solidFill>
            <a:schemeClr val="bg1">
              <a:alpha val="20000"/>
            </a:schemeClr>
          </a:solidFill>
          <a:ln w="25400">
            <a:solidFill>
              <a:srgbClr val="2777D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219723" y="244699"/>
            <a:ext cx="1808591" cy="746974"/>
            <a:chOff x="2487009" y="1146220"/>
            <a:chExt cx="1808591" cy="746974"/>
          </a:xfrm>
        </p:grpSpPr>
        <p:sp>
          <p:nvSpPr>
            <p:cNvPr id="5" name="矩形 4"/>
            <p:cNvSpPr/>
            <p:nvPr/>
          </p:nvSpPr>
          <p:spPr>
            <a:xfrm>
              <a:off x="2487010" y="1146220"/>
              <a:ext cx="1808590" cy="746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6" name="组合 5"/>
            <p:cNvGrpSpPr/>
            <p:nvPr/>
          </p:nvGrpSpPr>
          <p:grpSpPr>
            <a:xfrm>
              <a:off x="2487009" y="1146220"/>
              <a:ext cx="1808590" cy="746974"/>
              <a:chOff x="2487009" y="1146220"/>
              <a:chExt cx="1808590" cy="746974"/>
            </a:xfrm>
          </p:grpSpPr>
          <p:sp>
            <p:nvSpPr>
              <p:cNvPr id="2" name="椭圆 1"/>
              <p:cNvSpPr/>
              <p:nvPr/>
            </p:nvSpPr>
            <p:spPr>
              <a:xfrm>
                <a:off x="2487009" y="1146220"/>
                <a:ext cx="746974" cy="746974"/>
              </a:xfrm>
              <a:prstGeom prst="ellipse">
                <a:avLst/>
              </a:prstGeom>
              <a:solidFill>
                <a:srgbClr val="277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a:solidFill>
                      <a:schemeClr val="bg1"/>
                    </a:solidFill>
                    <a:latin typeface="微软雅黑" panose="020b0503020204020204" pitchFamily="34" charset="-122"/>
                    <a:ea typeface="微软雅黑" panose="020b0503020204020204" pitchFamily="34" charset="-122"/>
                  </a:rPr>
                  <a:t>总</a:t>
                </a: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3" name="椭圆 2"/>
              <p:cNvSpPr/>
              <p:nvPr/>
            </p:nvSpPr>
            <p:spPr>
              <a:xfrm>
                <a:off x="3548625" y="1146220"/>
                <a:ext cx="746974" cy="746974"/>
              </a:xfrm>
              <a:prstGeom prst="ellipse">
                <a:avLst/>
              </a:prstGeom>
              <a:solidFill>
                <a:srgbClr val="277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a:solidFill>
                      <a:schemeClr val="bg1"/>
                    </a:solidFill>
                    <a:latin typeface="微软雅黑" panose="020b0503020204020204" pitchFamily="34" charset="-122"/>
                    <a:ea typeface="微软雅黑" panose="020b0503020204020204" pitchFamily="34" charset="-122"/>
                  </a:rPr>
                  <a:t>结</a:t>
                </a:r>
                <a:endParaRPr lang="zh-CN" altLang="en-US" sz="4000">
                  <a:solidFill>
                    <a:schemeClr val="bg1"/>
                  </a:solidFill>
                  <a:latin typeface="微软雅黑" panose="020b0503020204020204" pitchFamily="34" charset="-122"/>
                  <a:ea typeface="微软雅黑" panose="020b0503020204020204" pitchFamily="34" charset="-122"/>
                </a:endParaRPr>
              </a:p>
            </p:txBody>
          </p:sp>
        </p:grpSp>
      </p:grpSp>
      <p:sp>
        <p:nvSpPr>
          <p:cNvPr id="11" name="矩形 10"/>
          <p:cNvSpPr/>
          <p:nvPr/>
        </p:nvSpPr>
        <p:spPr>
          <a:xfrm>
            <a:off x="-4100107" y="1365160"/>
            <a:ext cx="21501843" cy="5157988"/>
          </a:xfrm>
          <a:prstGeom prst="rect">
            <a:avLst/>
          </a:prstGeom>
          <a:noFill/>
        </p:spPr>
        <p:txBody>
          <a:bodyPr/>
          <a:lstStyle/>
          <a:p/>
        </p:txBody>
      </p:sp>
      <p:grpSp>
        <p:nvGrpSpPr>
          <p:cNvPr id="17" name="组合 16"/>
          <p:cNvGrpSpPr/>
          <p:nvPr/>
        </p:nvGrpSpPr>
        <p:grpSpPr>
          <a:xfrm>
            <a:off x="2225668" y="1064404"/>
            <a:ext cx="7740663" cy="5549787"/>
            <a:chOff x="2225668" y="1134744"/>
            <a:chExt cx="7740663" cy="5549787"/>
          </a:xfrm>
        </p:grpSpPr>
        <p:sp>
          <p:nvSpPr>
            <p:cNvPr id="12" name="任意多边形 11"/>
            <p:cNvSpPr/>
            <p:nvPr/>
          </p:nvSpPr>
          <p:spPr>
            <a:xfrm>
              <a:off x="2225668" y="1134744"/>
              <a:ext cx="7740663" cy="991048"/>
            </a:xfrm>
            <a:custGeom>
              <a:gdLst>
                <a:gd name="connsiteX0" fmla="*/ 0 w 7740663"/>
                <a:gd name="connsiteY0" fmla="*/ 165178 h 991048"/>
                <a:gd name="connsiteX1" fmla="*/ 165178 w 7740663"/>
                <a:gd name="connsiteY1" fmla="*/ 0 h 991048"/>
                <a:gd name="connsiteX2" fmla="*/ 7575485 w 7740663"/>
                <a:gd name="connsiteY2" fmla="*/ 0 h 991048"/>
                <a:gd name="connsiteX3" fmla="*/ 7740663 w 7740663"/>
                <a:gd name="connsiteY3" fmla="*/ 165178 h 991048"/>
                <a:gd name="connsiteX4" fmla="*/ 7740663 w 7740663"/>
                <a:gd name="connsiteY4" fmla="*/ 825870 h 991048"/>
                <a:gd name="connsiteX5" fmla="*/ 7575485 w 7740663"/>
                <a:gd name="connsiteY5" fmla="*/ 991048 h 991048"/>
                <a:gd name="connsiteX6" fmla="*/ 165178 w 7740663"/>
                <a:gd name="connsiteY6" fmla="*/ 991048 h 991048"/>
                <a:gd name="connsiteX7" fmla="*/ 0 w 7740663"/>
                <a:gd name="connsiteY7" fmla="*/ 825870 h 991048"/>
                <a:gd name="connsiteX8" fmla="*/ 0 w 7740663"/>
                <a:gd name="connsiteY8" fmla="*/ 165178 h 9910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0663" h="991048">
                  <a:moveTo>
                    <a:pt x="0" y="165178"/>
                  </a:moveTo>
                  <a:cubicBezTo>
                    <a:pt x="0" y="73953"/>
                    <a:pt x="73953" y="0"/>
                    <a:pt x="165178" y="0"/>
                  </a:cubicBezTo>
                  <a:lnTo>
                    <a:pt x="7575485" y="0"/>
                  </a:lnTo>
                  <a:cubicBezTo>
                    <a:pt x="7666710" y="0"/>
                    <a:pt x="7740663" y="73953"/>
                    <a:pt x="7740663" y="165178"/>
                  </a:cubicBezTo>
                  <a:lnTo>
                    <a:pt x="7740663" y="825870"/>
                  </a:lnTo>
                  <a:cubicBezTo>
                    <a:pt x="7740663" y="917095"/>
                    <a:pt x="7666710" y="991048"/>
                    <a:pt x="7575485" y="991048"/>
                  </a:cubicBezTo>
                  <a:lnTo>
                    <a:pt x="165178" y="991048"/>
                  </a:lnTo>
                  <a:cubicBezTo>
                    <a:pt x="73953" y="991048"/>
                    <a:pt x="0" y="917095"/>
                    <a:pt x="0" y="825870"/>
                  </a:cubicBezTo>
                  <a:lnTo>
                    <a:pt x="0" y="165178"/>
                  </a:lnTo>
                  <a:close/>
                </a:path>
              </a:pathLst>
            </a:custGeom>
            <a:solidFill>
              <a:srgbClr val="5B9BD5"/>
            </a:solidFill>
            <a:ln w="38100">
              <a:solidFill>
                <a:srgbClr val="2777D8"/>
              </a:solidFill>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9819" tIns="94099" rIns="139819" bIns="94099" numCol="1" spcCol="1270" anchor="ctr" anchorCtr="0">
              <a:noAutofit/>
            </a:bodyPr>
            <a:lstStyle/>
            <a:p>
              <a:pPr lvl="0" algn="just" defTabSz="1066800" rtl="0">
                <a:lnSpc>
                  <a:spcPct val="90000"/>
                </a:lnSpc>
                <a:spcBef>
                  <a:spcPct val="0"/>
                </a:spcBef>
                <a:spcAft>
                  <a:spcPct val="35000"/>
                </a:spcAft>
              </a:pPr>
              <a:r>
                <a:rPr lang="zh-CN" altLang="en-US" sz="2400" kern="1200">
                  <a:latin typeface="微软雅黑" panose="020b0503020204020204" pitchFamily="34" charset="-122"/>
                  <a:ea typeface="微软雅黑" panose="020b0503020204020204" pitchFamily="34" charset="-122"/>
                </a:rPr>
                <a:t>想要一份完整的社交网址清单？上维基百科，也可参考百度百科；</a:t>
              </a:r>
              <a:endParaRPr lang="zh-CN" altLang="en-US" sz="2400" kern="1200">
                <a:latin typeface="微软雅黑" panose="020b0503020204020204" pitchFamily="34" charset="-122"/>
                <a:ea typeface="微软雅黑" panose="020b0503020204020204" pitchFamily="34" charset="-122"/>
              </a:endParaRPr>
            </a:p>
          </p:txBody>
        </p:sp>
        <p:sp>
          <p:nvSpPr>
            <p:cNvPr id="13" name="任意多边形 12"/>
            <p:cNvSpPr/>
            <p:nvPr/>
          </p:nvSpPr>
          <p:spPr>
            <a:xfrm>
              <a:off x="2225668" y="2274429"/>
              <a:ext cx="7740663" cy="991048"/>
            </a:xfrm>
            <a:custGeom>
              <a:gdLst>
                <a:gd name="connsiteX0" fmla="*/ 0 w 7740663"/>
                <a:gd name="connsiteY0" fmla="*/ 165178 h 991048"/>
                <a:gd name="connsiteX1" fmla="*/ 165178 w 7740663"/>
                <a:gd name="connsiteY1" fmla="*/ 0 h 991048"/>
                <a:gd name="connsiteX2" fmla="*/ 7575485 w 7740663"/>
                <a:gd name="connsiteY2" fmla="*/ 0 h 991048"/>
                <a:gd name="connsiteX3" fmla="*/ 7740663 w 7740663"/>
                <a:gd name="connsiteY3" fmla="*/ 165178 h 991048"/>
                <a:gd name="connsiteX4" fmla="*/ 7740663 w 7740663"/>
                <a:gd name="connsiteY4" fmla="*/ 825870 h 991048"/>
                <a:gd name="connsiteX5" fmla="*/ 7575485 w 7740663"/>
                <a:gd name="connsiteY5" fmla="*/ 991048 h 991048"/>
                <a:gd name="connsiteX6" fmla="*/ 165178 w 7740663"/>
                <a:gd name="connsiteY6" fmla="*/ 991048 h 991048"/>
                <a:gd name="connsiteX7" fmla="*/ 0 w 7740663"/>
                <a:gd name="connsiteY7" fmla="*/ 825870 h 991048"/>
                <a:gd name="connsiteX8" fmla="*/ 0 w 7740663"/>
                <a:gd name="connsiteY8" fmla="*/ 165178 h 9910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0663" h="991048">
                  <a:moveTo>
                    <a:pt x="0" y="165178"/>
                  </a:moveTo>
                  <a:cubicBezTo>
                    <a:pt x="0" y="73953"/>
                    <a:pt x="73953" y="0"/>
                    <a:pt x="165178" y="0"/>
                  </a:cubicBezTo>
                  <a:lnTo>
                    <a:pt x="7575485" y="0"/>
                  </a:lnTo>
                  <a:cubicBezTo>
                    <a:pt x="7666710" y="0"/>
                    <a:pt x="7740663" y="73953"/>
                    <a:pt x="7740663" y="165178"/>
                  </a:cubicBezTo>
                  <a:lnTo>
                    <a:pt x="7740663" y="825870"/>
                  </a:lnTo>
                  <a:cubicBezTo>
                    <a:pt x="7740663" y="917095"/>
                    <a:pt x="7666710" y="991048"/>
                    <a:pt x="7575485" y="991048"/>
                  </a:cubicBezTo>
                  <a:lnTo>
                    <a:pt x="165178" y="991048"/>
                  </a:lnTo>
                  <a:cubicBezTo>
                    <a:pt x="73953" y="991048"/>
                    <a:pt x="0" y="917095"/>
                    <a:pt x="0" y="825870"/>
                  </a:cubicBezTo>
                  <a:lnTo>
                    <a:pt x="0" y="165178"/>
                  </a:lnTo>
                  <a:close/>
                </a:path>
              </a:pathLst>
            </a:custGeom>
            <a:solidFill>
              <a:srgbClr val="5B9BD5"/>
            </a:solidFill>
            <a:ln w="38100">
              <a:solidFill>
                <a:srgbClr val="2777D8"/>
              </a:solidFill>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9819" tIns="94099" rIns="139819" bIns="94099" numCol="1" spcCol="1270" anchor="ctr" anchorCtr="0">
              <a:noAutofit/>
            </a:bodyPr>
            <a:lstStyle/>
            <a:p>
              <a:pPr lvl="0" algn="just" defTabSz="1066800" rtl="0">
                <a:lnSpc>
                  <a:spcPct val="90000"/>
                </a:lnSpc>
                <a:spcBef>
                  <a:spcPct val="0"/>
                </a:spcBef>
                <a:spcAft>
                  <a:spcPct val="35000"/>
                </a:spcAft>
              </a:pPr>
              <a:r>
                <a:rPr lang="zh-CN" altLang="en-US" sz="2400" kern="1200">
                  <a:latin typeface="微软雅黑" panose="020b0503020204020204" pitchFamily="34" charset="-122"/>
                  <a:ea typeface="微软雅黑" panose="020b0503020204020204" pitchFamily="34" charset="-122"/>
                </a:rPr>
                <a:t>可以通过阅读社交媒体发来的每日邮件，了解该领域最新情况；</a:t>
              </a:r>
              <a:endParaRPr lang="zh-CN" altLang="en-US" sz="2400" kern="1200">
                <a:latin typeface="微软雅黑" panose="020b0503020204020204" pitchFamily="34" charset="-122"/>
                <a:ea typeface="微软雅黑" panose="020b0503020204020204" pitchFamily="34" charset="-122"/>
              </a:endParaRPr>
            </a:p>
          </p:txBody>
        </p:sp>
        <p:sp>
          <p:nvSpPr>
            <p:cNvPr id="14" name="任意多边形 13"/>
            <p:cNvSpPr/>
            <p:nvPr/>
          </p:nvSpPr>
          <p:spPr>
            <a:xfrm>
              <a:off x="2225668" y="3414114"/>
              <a:ext cx="7740663" cy="991048"/>
            </a:xfrm>
            <a:custGeom>
              <a:gdLst>
                <a:gd name="connsiteX0" fmla="*/ 0 w 7740663"/>
                <a:gd name="connsiteY0" fmla="*/ 165178 h 991048"/>
                <a:gd name="connsiteX1" fmla="*/ 165178 w 7740663"/>
                <a:gd name="connsiteY1" fmla="*/ 0 h 991048"/>
                <a:gd name="connsiteX2" fmla="*/ 7575485 w 7740663"/>
                <a:gd name="connsiteY2" fmla="*/ 0 h 991048"/>
                <a:gd name="connsiteX3" fmla="*/ 7740663 w 7740663"/>
                <a:gd name="connsiteY3" fmla="*/ 165178 h 991048"/>
                <a:gd name="connsiteX4" fmla="*/ 7740663 w 7740663"/>
                <a:gd name="connsiteY4" fmla="*/ 825870 h 991048"/>
                <a:gd name="connsiteX5" fmla="*/ 7575485 w 7740663"/>
                <a:gd name="connsiteY5" fmla="*/ 991048 h 991048"/>
                <a:gd name="connsiteX6" fmla="*/ 165178 w 7740663"/>
                <a:gd name="connsiteY6" fmla="*/ 991048 h 991048"/>
                <a:gd name="connsiteX7" fmla="*/ 0 w 7740663"/>
                <a:gd name="connsiteY7" fmla="*/ 825870 h 991048"/>
                <a:gd name="connsiteX8" fmla="*/ 0 w 7740663"/>
                <a:gd name="connsiteY8" fmla="*/ 165178 h 9910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0663" h="991048">
                  <a:moveTo>
                    <a:pt x="0" y="165178"/>
                  </a:moveTo>
                  <a:cubicBezTo>
                    <a:pt x="0" y="73953"/>
                    <a:pt x="73953" y="0"/>
                    <a:pt x="165178" y="0"/>
                  </a:cubicBezTo>
                  <a:lnTo>
                    <a:pt x="7575485" y="0"/>
                  </a:lnTo>
                  <a:cubicBezTo>
                    <a:pt x="7666710" y="0"/>
                    <a:pt x="7740663" y="73953"/>
                    <a:pt x="7740663" y="165178"/>
                  </a:cubicBezTo>
                  <a:lnTo>
                    <a:pt x="7740663" y="825870"/>
                  </a:lnTo>
                  <a:cubicBezTo>
                    <a:pt x="7740663" y="917095"/>
                    <a:pt x="7666710" y="991048"/>
                    <a:pt x="7575485" y="991048"/>
                  </a:cubicBezTo>
                  <a:lnTo>
                    <a:pt x="165178" y="991048"/>
                  </a:lnTo>
                  <a:cubicBezTo>
                    <a:pt x="73953" y="991048"/>
                    <a:pt x="0" y="917095"/>
                    <a:pt x="0" y="825870"/>
                  </a:cubicBezTo>
                  <a:lnTo>
                    <a:pt x="0" y="165178"/>
                  </a:lnTo>
                  <a:close/>
                </a:path>
              </a:pathLst>
            </a:custGeom>
            <a:solidFill>
              <a:srgbClr val="5B9BD5"/>
            </a:solidFill>
            <a:ln w="38100">
              <a:solidFill>
                <a:srgbClr val="2777D8"/>
              </a:solidFill>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9819" tIns="94099" rIns="139819" bIns="94099" numCol="1" spcCol="1270" anchor="ctr" anchorCtr="0">
              <a:noAutofit/>
            </a:bodyPr>
            <a:lstStyle/>
            <a:p>
              <a:pPr lvl="0" algn="just" defTabSz="1066800" rtl="0">
                <a:lnSpc>
                  <a:spcPct val="90000"/>
                </a:lnSpc>
                <a:spcBef>
                  <a:spcPct val="0"/>
                </a:spcBef>
                <a:spcAft>
                  <a:spcPct val="35000"/>
                </a:spcAft>
              </a:pPr>
              <a:r>
                <a:rPr lang="zh-CN" altLang="en-US" sz="2400" kern="1200">
                  <a:latin typeface="微软雅黑" panose="020b0503020204020204" pitchFamily="34" charset="-122"/>
                  <a:ea typeface="微软雅黑" panose="020b0503020204020204" pitchFamily="34" charset="-122"/>
                </a:rPr>
                <a:t>每个社交媒体网站都有不同的范围，不同的重点，以及不同的受众。找到和自己有关的，慎重选择；</a:t>
              </a:r>
              <a:endParaRPr lang="zh-CN" altLang="en-US" sz="2400" kern="1200">
                <a:latin typeface="微软雅黑" panose="020b0503020204020204" pitchFamily="34" charset="-122"/>
                <a:ea typeface="微软雅黑" panose="020b0503020204020204" pitchFamily="34" charset="-122"/>
              </a:endParaRPr>
            </a:p>
          </p:txBody>
        </p:sp>
        <p:sp>
          <p:nvSpPr>
            <p:cNvPr id="15" name="任意多边形 14"/>
            <p:cNvSpPr/>
            <p:nvPr/>
          </p:nvSpPr>
          <p:spPr>
            <a:xfrm>
              <a:off x="2225668" y="4553799"/>
              <a:ext cx="7740663" cy="991048"/>
            </a:xfrm>
            <a:custGeom>
              <a:gdLst>
                <a:gd name="connsiteX0" fmla="*/ 0 w 7740663"/>
                <a:gd name="connsiteY0" fmla="*/ 165178 h 991048"/>
                <a:gd name="connsiteX1" fmla="*/ 165178 w 7740663"/>
                <a:gd name="connsiteY1" fmla="*/ 0 h 991048"/>
                <a:gd name="connsiteX2" fmla="*/ 7575485 w 7740663"/>
                <a:gd name="connsiteY2" fmla="*/ 0 h 991048"/>
                <a:gd name="connsiteX3" fmla="*/ 7740663 w 7740663"/>
                <a:gd name="connsiteY3" fmla="*/ 165178 h 991048"/>
                <a:gd name="connsiteX4" fmla="*/ 7740663 w 7740663"/>
                <a:gd name="connsiteY4" fmla="*/ 825870 h 991048"/>
                <a:gd name="connsiteX5" fmla="*/ 7575485 w 7740663"/>
                <a:gd name="connsiteY5" fmla="*/ 991048 h 991048"/>
                <a:gd name="connsiteX6" fmla="*/ 165178 w 7740663"/>
                <a:gd name="connsiteY6" fmla="*/ 991048 h 991048"/>
                <a:gd name="connsiteX7" fmla="*/ 0 w 7740663"/>
                <a:gd name="connsiteY7" fmla="*/ 825870 h 991048"/>
                <a:gd name="connsiteX8" fmla="*/ 0 w 7740663"/>
                <a:gd name="connsiteY8" fmla="*/ 165178 h 9910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0663" h="991048">
                  <a:moveTo>
                    <a:pt x="0" y="165178"/>
                  </a:moveTo>
                  <a:cubicBezTo>
                    <a:pt x="0" y="73953"/>
                    <a:pt x="73953" y="0"/>
                    <a:pt x="165178" y="0"/>
                  </a:cubicBezTo>
                  <a:lnTo>
                    <a:pt x="7575485" y="0"/>
                  </a:lnTo>
                  <a:cubicBezTo>
                    <a:pt x="7666710" y="0"/>
                    <a:pt x="7740663" y="73953"/>
                    <a:pt x="7740663" y="165178"/>
                  </a:cubicBezTo>
                  <a:lnTo>
                    <a:pt x="7740663" y="825870"/>
                  </a:lnTo>
                  <a:cubicBezTo>
                    <a:pt x="7740663" y="917095"/>
                    <a:pt x="7666710" y="991048"/>
                    <a:pt x="7575485" y="991048"/>
                  </a:cubicBezTo>
                  <a:lnTo>
                    <a:pt x="165178" y="991048"/>
                  </a:lnTo>
                  <a:cubicBezTo>
                    <a:pt x="73953" y="991048"/>
                    <a:pt x="0" y="917095"/>
                    <a:pt x="0" y="825870"/>
                  </a:cubicBezTo>
                  <a:lnTo>
                    <a:pt x="0" y="165178"/>
                  </a:lnTo>
                  <a:close/>
                </a:path>
              </a:pathLst>
            </a:custGeom>
            <a:solidFill>
              <a:srgbClr val="5B9BD5"/>
            </a:solidFill>
            <a:ln w="38100">
              <a:solidFill>
                <a:srgbClr val="2777D8"/>
              </a:solidFill>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9819" tIns="94099" rIns="139819" bIns="94099" numCol="1" spcCol="1270" anchor="ctr" anchorCtr="0">
              <a:noAutofit/>
            </a:bodyPr>
            <a:lstStyle/>
            <a:p>
              <a:pPr lvl="0" algn="just" defTabSz="1066800" rtl="0">
                <a:lnSpc>
                  <a:spcPct val="90000"/>
                </a:lnSpc>
                <a:spcBef>
                  <a:spcPct val="0"/>
                </a:spcBef>
                <a:spcAft>
                  <a:spcPct val="35000"/>
                </a:spcAft>
              </a:pPr>
              <a:r>
                <a:rPr lang="zh-CN" altLang="en-US" sz="2400" kern="1200">
                  <a:latin typeface="微软雅黑" panose="020b0503020204020204" pitchFamily="34" charset="-122"/>
                  <a:ea typeface="微软雅黑" panose="020b0503020204020204" pitchFamily="34" charset="-122"/>
                </a:rPr>
                <a:t>大学毕业生想找工作，可以在百度搜索输入“大学生求职”，会找到有帮助的网站；</a:t>
              </a:r>
              <a:endParaRPr lang="zh-CN" altLang="en-US" sz="2400" kern="1200">
                <a:latin typeface="微软雅黑" panose="020b0503020204020204" pitchFamily="34" charset="-122"/>
                <a:ea typeface="微软雅黑" panose="020b0503020204020204" pitchFamily="34" charset="-122"/>
              </a:endParaRPr>
            </a:p>
          </p:txBody>
        </p:sp>
        <p:sp>
          <p:nvSpPr>
            <p:cNvPr id="16" name="任意多边形 15"/>
            <p:cNvSpPr/>
            <p:nvPr/>
          </p:nvSpPr>
          <p:spPr>
            <a:xfrm>
              <a:off x="2225668" y="5693483"/>
              <a:ext cx="7740663" cy="991048"/>
            </a:xfrm>
            <a:custGeom>
              <a:gdLst>
                <a:gd name="connsiteX0" fmla="*/ 0 w 7740663"/>
                <a:gd name="connsiteY0" fmla="*/ 165178 h 991048"/>
                <a:gd name="connsiteX1" fmla="*/ 165178 w 7740663"/>
                <a:gd name="connsiteY1" fmla="*/ 0 h 991048"/>
                <a:gd name="connsiteX2" fmla="*/ 7575485 w 7740663"/>
                <a:gd name="connsiteY2" fmla="*/ 0 h 991048"/>
                <a:gd name="connsiteX3" fmla="*/ 7740663 w 7740663"/>
                <a:gd name="connsiteY3" fmla="*/ 165178 h 991048"/>
                <a:gd name="connsiteX4" fmla="*/ 7740663 w 7740663"/>
                <a:gd name="connsiteY4" fmla="*/ 825870 h 991048"/>
                <a:gd name="connsiteX5" fmla="*/ 7575485 w 7740663"/>
                <a:gd name="connsiteY5" fmla="*/ 991048 h 991048"/>
                <a:gd name="connsiteX6" fmla="*/ 165178 w 7740663"/>
                <a:gd name="connsiteY6" fmla="*/ 991048 h 991048"/>
                <a:gd name="connsiteX7" fmla="*/ 0 w 7740663"/>
                <a:gd name="connsiteY7" fmla="*/ 825870 h 991048"/>
                <a:gd name="connsiteX8" fmla="*/ 0 w 7740663"/>
                <a:gd name="connsiteY8" fmla="*/ 165178 h 9910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0663" h="991048">
                  <a:moveTo>
                    <a:pt x="0" y="165178"/>
                  </a:moveTo>
                  <a:cubicBezTo>
                    <a:pt x="0" y="73953"/>
                    <a:pt x="73953" y="0"/>
                    <a:pt x="165178" y="0"/>
                  </a:cubicBezTo>
                  <a:lnTo>
                    <a:pt x="7575485" y="0"/>
                  </a:lnTo>
                  <a:cubicBezTo>
                    <a:pt x="7666710" y="0"/>
                    <a:pt x="7740663" y="73953"/>
                    <a:pt x="7740663" y="165178"/>
                  </a:cubicBezTo>
                  <a:lnTo>
                    <a:pt x="7740663" y="825870"/>
                  </a:lnTo>
                  <a:cubicBezTo>
                    <a:pt x="7740663" y="917095"/>
                    <a:pt x="7666710" y="991048"/>
                    <a:pt x="7575485" y="991048"/>
                  </a:cubicBezTo>
                  <a:lnTo>
                    <a:pt x="165178" y="991048"/>
                  </a:lnTo>
                  <a:cubicBezTo>
                    <a:pt x="73953" y="991048"/>
                    <a:pt x="0" y="917095"/>
                    <a:pt x="0" y="825870"/>
                  </a:cubicBezTo>
                  <a:lnTo>
                    <a:pt x="0" y="165178"/>
                  </a:lnTo>
                  <a:close/>
                </a:path>
              </a:pathLst>
            </a:custGeom>
            <a:solidFill>
              <a:srgbClr val="5B9BD5"/>
            </a:solidFill>
            <a:ln w="38100">
              <a:solidFill>
                <a:srgbClr val="2777D8"/>
              </a:solidFill>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9819" tIns="94099" rIns="139819" bIns="94099" numCol="1" spcCol="1270" anchor="ctr" anchorCtr="0">
              <a:noAutofit/>
            </a:bodyPr>
            <a:lstStyle/>
            <a:p>
              <a:pPr lvl="0" algn="just" defTabSz="1066800" rtl="0">
                <a:lnSpc>
                  <a:spcPct val="90000"/>
                </a:lnSpc>
                <a:spcBef>
                  <a:spcPct val="0"/>
                </a:spcBef>
                <a:spcAft>
                  <a:spcPct val="35000"/>
                </a:spcAft>
              </a:pPr>
              <a:r>
                <a:rPr lang="zh-CN" altLang="en-US" sz="2400" kern="1200">
                  <a:latin typeface="微软雅黑" panose="020b0503020204020204" pitchFamily="34" charset="-122"/>
                  <a:ea typeface="微软雅黑" panose="020b0503020204020204" pitchFamily="34" charset="-122"/>
                </a:rPr>
                <a:t>求职越来越倾向网络化；</a:t>
              </a:r>
              <a:endParaRPr lang="zh-CN" altLang="en-US" sz="2400" kern="1200">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3000">
    <p:push dir="u"/>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lumMod val="95000"/>
          </a:schemeClr>
        </a:solidFill>
        <a:effectLst/>
      </p:bgPr>
    </p:bg>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52722">
            <a:off x="2939618" y="949568"/>
            <a:ext cx="3455533" cy="3307763"/>
          </a:xfrm>
          <a:prstGeom prst="rect">
            <a:avLst/>
          </a:prstGeom>
        </p:spPr>
      </p:pic>
      <p:cxnSp>
        <p:nvCxnSpPr>
          <p:cNvPr id="5" name="直接连接符 4"/>
          <p:cNvCxnSpPr/>
          <p:nvPr/>
        </p:nvCxnSpPr>
        <p:spPr>
          <a:xfrm flipH="1">
            <a:off x="5344732" y="3992451"/>
            <a:ext cx="0" cy="1790163"/>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443207" y="4518255"/>
            <a:ext cx="4384534" cy="1446550"/>
          </a:xfrm>
          <a:prstGeom prst="rect">
            <a:avLst/>
          </a:prstGeom>
          <a:noFill/>
        </p:spPr>
        <p:txBody>
          <a:bodyPr wrap="none" rtlCol="0">
            <a:spAutoFit/>
          </a:bodyPr>
          <a:lstStyle/>
          <a:p>
            <a:r>
              <a:rPr lang="en-US" altLang="zh-CN" sz="4400">
                <a:solidFill>
                  <a:srgbClr val="5B9BD5"/>
                </a:solidFill>
                <a:latin typeface="方正综艺简体" panose="02010601030101010101" pitchFamily="2" charset="-122"/>
                <a:ea typeface="方正综艺简体" panose="02010601030101010101" pitchFamily="2" charset="-122"/>
              </a:rPr>
              <a:t>Google</a:t>
            </a:r>
            <a:r>
              <a:rPr lang="zh-CN" altLang="en-US" sz="4400">
                <a:solidFill>
                  <a:srgbClr val="5B9BD5"/>
                </a:solidFill>
                <a:latin typeface="方正综艺简体" panose="02010601030101010101" pitchFamily="2" charset="-122"/>
                <a:ea typeface="方正综艺简体" panose="02010601030101010101" pitchFamily="2" charset="-122"/>
              </a:rPr>
              <a:t>就是你的</a:t>
            </a:r>
            <a:endParaRPr lang="en-US" altLang="zh-CN" sz="4400">
              <a:solidFill>
                <a:srgbClr val="5B9BD5"/>
              </a:solidFill>
              <a:latin typeface="方正综艺简体" panose="02010601030101010101" pitchFamily="2" charset="-122"/>
              <a:ea typeface="方正综艺简体" panose="02010601030101010101" pitchFamily="2" charset="-122"/>
            </a:endParaRPr>
          </a:p>
          <a:p>
            <a:r>
              <a:rPr lang="zh-CN" altLang="en-US" sz="4400">
                <a:solidFill>
                  <a:srgbClr val="C60139"/>
                </a:solidFill>
                <a:latin typeface="方正综艺简体" panose="02010601030101010101" pitchFamily="2" charset="-122"/>
                <a:ea typeface="方正综艺简体" panose="02010601030101010101" pitchFamily="2" charset="-122"/>
              </a:rPr>
              <a:t>简历</a:t>
            </a:r>
            <a:endParaRPr lang="en-US" altLang="zh-CN" sz="4400">
              <a:solidFill>
                <a:srgbClr val="C60139"/>
              </a:solidFill>
              <a:latin typeface="方正综艺简体" panose="02010601030101010101" pitchFamily="2" charset="-122"/>
              <a:ea typeface="方正综艺简体" panose="02010601030101010101" pitchFamily="2" charset="-122"/>
            </a:endParaRPr>
          </a:p>
        </p:txBody>
      </p:sp>
      <p:sp>
        <p:nvSpPr>
          <p:cNvPr id="7" name="文本框 6"/>
          <p:cNvSpPr txBox="1"/>
          <p:nvPr/>
        </p:nvSpPr>
        <p:spPr>
          <a:xfrm>
            <a:off x="1376481" y="3992451"/>
            <a:ext cx="3869777" cy="1077218"/>
          </a:xfrm>
          <a:prstGeom prst="rect">
            <a:avLst/>
          </a:prstGeom>
          <a:noFill/>
        </p:spPr>
        <p:txBody>
          <a:bodyPr wrap="none" rtlCol="0">
            <a:spAutoFit/>
          </a:bodyPr>
          <a:lstStyle/>
          <a:p>
            <a:pPr algn="r"/>
            <a:r>
              <a:rPr lang="en-US" altLang="zh-CN" sz="3200">
                <a:solidFill>
                  <a:schemeClr val="bg1">
                    <a:lumMod val="50000"/>
                  </a:schemeClr>
                </a:solidFill>
                <a:latin typeface="微软雅黑" panose="020b0503020204020204" pitchFamily="34" charset="-122"/>
                <a:ea typeface="微软雅黑" panose="020b0503020204020204" pitchFamily="34" charset="-122"/>
              </a:rPr>
              <a:t>WHAT COLOR IS</a:t>
            </a:r>
            <a:endParaRPr lang="en-US" altLang="zh-CN" sz="3200">
              <a:solidFill>
                <a:schemeClr val="bg1">
                  <a:lumMod val="50000"/>
                </a:schemeClr>
              </a:solidFill>
              <a:latin typeface="微软雅黑" panose="020b0503020204020204" pitchFamily="34" charset="-122"/>
              <a:ea typeface="微软雅黑" panose="020b0503020204020204" pitchFamily="34" charset="-122"/>
            </a:endParaRPr>
          </a:p>
          <a:p>
            <a:pPr algn="r"/>
            <a:r>
              <a:rPr lang="en-US" altLang="zh-CN" sz="3200">
                <a:solidFill>
                  <a:schemeClr val="bg1">
                    <a:lumMod val="50000"/>
                  </a:schemeClr>
                </a:solidFill>
                <a:latin typeface="微软雅黑" panose="020b0503020204020204" pitchFamily="34" charset="-122"/>
                <a:ea typeface="微软雅黑" panose="020b0503020204020204" pitchFamily="34" charset="-122"/>
              </a:rPr>
              <a:t>YOUR PARACHUTE</a:t>
            </a: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573149" y="4206239"/>
            <a:ext cx="1113693" cy="0"/>
          </a:xfrm>
          <a:prstGeom prst="line">
            <a:avLst/>
          </a:prstGeom>
          <a:ln w="254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022609" y="6024289"/>
            <a:ext cx="8146782" cy="646331"/>
          </a:xfrm>
          <a:prstGeom prst="rect">
            <a:avLst/>
          </a:prstGeom>
          <a:noFill/>
        </p:spPr>
        <p:txBody>
          <a:bodyPr wrap="none" rtlCol="0">
            <a:spAutoFit/>
          </a:bodyPr>
          <a:lstStyle/>
          <a:p>
            <a:pPr algn="ctr"/>
            <a:r>
              <a:rPr lang="en-US" altLang="zh-CN">
                <a:solidFill>
                  <a:srgbClr val="2777D8"/>
                </a:solidFill>
                <a:latin typeface="微软雅黑" panose="020b0503020204020204" pitchFamily="34" charset="-122"/>
                <a:ea typeface="微软雅黑" panose="020b0503020204020204" pitchFamily="34" charset="-122"/>
              </a:rPr>
              <a:t>【</a:t>
            </a:r>
            <a:r>
              <a:rPr lang="zh-CN" altLang="en-US">
                <a:solidFill>
                  <a:srgbClr val="2777D8"/>
                </a:solidFill>
                <a:latin typeface="微软雅黑" panose="020b0503020204020204" pitchFamily="34" charset="-122"/>
                <a:ea typeface="微软雅黑" panose="020b0503020204020204" pitchFamily="34" charset="-122"/>
              </a:rPr>
              <a:t>在中国，更多人习惯用百度，读者在这里可以用“百度”代替“</a:t>
            </a:r>
            <a:r>
              <a:rPr lang="en-US" altLang="zh-CN">
                <a:solidFill>
                  <a:srgbClr val="2777D8"/>
                </a:solidFill>
                <a:latin typeface="微软雅黑" panose="020b0503020204020204" pitchFamily="34" charset="-122"/>
                <a:ea typeface="微软雅黑" panose="020b0503020204020204" pitchFamily="34" charset="-122"/>
              </a:rPr>
              <a:t>Google</a:t>
            </a:r>
            <a:r>
              <a:rPr lang="zh-CN" altLang="en-US">
                <a:solidFill>
                  <a:srgbClr val="2777D8"/>
                </a:solidFill>
                <a:latin typeface="微软雅黑" panose="020b0503020204020204" pitchFamily="34" charset="-122"/>
                <a:ea typeface="微软雅黑" panose="020b0503020204020204" pitchFamily="34" charset="-122"/>
              </a:rPr>
              <a:t>”。</a:t>
            </a:r>
            <a:endParaRPr lang="en-US" altLang="zh-CN">
              <a:solidFill>
                <a:srgbClr val="2777D8"/>
              </a:solidFill>
              <a:latin typeface="微软雅黑" panose="020b0503020204020204" pitchFamily="34" charset="-122"/>
              <a:ea typeface="微软雅黑" panose="020b0503020204020204" pitchFamily="34" charset="-122"/>
            </a:endParaRPr>
          </a:p>
          <a:p>
            <a:pPr algn="ctr"/>
            <a:r>
              <a:rPr lang="zh-CN" altLang="en-US">
                <a:solidFill>
                  <a:srgbClr val="2777D8"/>
                </a:solidFill>
                <a:latin typeface="微软雅黑" panose="020b0503020204020204" pitchFamily="34" charset="-122"/>
                <a:ea typeface="微软雅黑" panose="020b0503020204020204" pitchFamily="34" charset="-122"/>
              </a:rPr>
              <a:t>在本章，</a:t>
            </a:r>
            <a:r>
              <a:rPr lang="en-US" altLang="zh-CN">
                <a:solidFill>
                  <a:srgbClr val="2777D8"/>
                </a:solidFill>
                <a:latin typeface="微软雅黑" panose="020b0503020204020204" pitchFamily="34" charset="-122"/>
                <a:ea typeface="微软雅黑" panose="020b0503020204020204" pitchFamily="34" charset="-122"/>
              </a:rPr>
              <a:t>Google</a:t>
            </a:r>
            <a:r>
              <a:rPr lang="zh-CN" altLang="en-US">
                <a:solidFill>
                  <a:srgbClr val="2777D8"/>
                </a:solidFill>
                <a:latin typeface="微软雅黑" panose="020b0503020204020204" pitchFamily="34" charset="-122"/>
                <a:ea typeface="微软雅黑" panose="020b0503020204020204" pitchFamily="34" charset="-122"/>
              </a:rPr>
              <a:t>更多地表达了一种网络搜索的状态和能力。</a:t>
            </a:r>
            <a:r>
              <a:rPr lang="en-US" altLang="zh-CN">
                <a:solidFill>
                  <a:srgbClr val="2777D8"/>
                </a:solidFill>
                <a:latin typeface="微软雅黑" panose="020b0503020204020204" pitchFamily="34" charset="-122"/>
                <a:ea typeface="微软雅黑" panose="020b0503020204020204" pitchFamily="34" charset="-122"/>
              </a:rPr>
              <a:t>】</a:t>
            </a:r>
            <a:endParaRPr lang="zh-CN" altLang="en-US">
              <a:solidFill>
                <a:srgbClr val="2777D8"/>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1561514" y="573339"/>
            <a:ext cx="5514651"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关于</a:t>
            </a:r>
            <a:r>
              <a:rPr lang="en-US" altLang="zh-CN" sz="2800">
                <a:solidFill>
                  <a:srgbClr val="2777D8"/>
                </a:solidFill>
                <a:latin typeface="华康俪金黑W8(P)" panose="020b0800000000000000" pitchFamily="34" charset="-122"/>
                <a:ea typeface="华康俪金黑W8(P)" panose="020b0800000000000000" pitchFamily="34" charset="-122"/>
              </a:rPr>
              <a:t>Google</a:t>
            </a:r>
            <a:r>
              <a:rPr lang="zh-CN" altLang="en-US" sz="2800">
                <a:solidFill>
                  <a:srgbClr val="2777D8"/>
                </a:solidFill>
                <a:latin typeface="华康俪金黑W8(P)" panose="020b0800000000000000" pitchFamily="34" charset="-122"/>
                <a:ea typeface="华康俪金黑W8(P)" panose="020b0800000000000000" pitchFamily="34" charset="-122"/>
              </a:rPr>
              <a:t>简历，你能</a:t>
            </a:r>
            <a:r>
              <a:rPr lang="zh-CN" altLang="en-US" sz="2800">
                <a:solidFill>
                  <a:srgbClr val="C60139"/>
                </a:solidFill>
                <a:latin typeface="华康俪金黑W8(P)" panose="020b0800000000000000" pitchFamily="34" charset="-122"/>
                <a:ea typeface="华康俪金黑W8(P)" panose="020b0800000000000000" pitchFamily="34" charset="-122"/>
              </a:rPr>
              <a:t>做点什么</a:t>
            </a:r>
            <a:r>
              <a:rPr lang="zh-CN" altLang="en-US" sz="2800">
                <a:solidFill>
                  <a:srgbClr val="2777D8"/>
                </a:solidFill>
                <a:latin typeface="华康俪金黑W8(P)" panose="020b0800000000000000" pitchFamily="34" charset="-122"/>
                <a:ea typeface="华康俪金黑W8(P)" panose="020b0800000000000000" pitchFamily="34" charset="-122"/>
              </a:rPr>
              <a:t>？</a:t>
            </a:r>
            <a:endParaRPr lang="zh-CN" altLang="en-US" sz="2800">
              <a:solidFill>
                <a:srgbClr val="2777D8"/>
              </a:solidFill>
              <a:latin typeface="华康俪金黑W8(P)" panose="020b0800000000000000" pitchFamily="34" charset="-122"/>
              <a:ea typeface="华康俪金黑W8(P)" panose="020b0800000000000000" pitchFamily="34" charset="-122"/>
            </a:endParaRPr>
          </a:p>
        </p:txBody>
      </p:sp>
      <p:grpSp>
        <p:nvGrpSpPr>
          <p:cNvPr id="6" name="组合 5"/>
          <p:cNvGrpSpPr/>
          <p:nvPr/>
        </p:nvGrpSpPr>
        <p:grpSpPr>
          <a:xfrm>
            <a:off x="2437562" y="1339336"/>
            <a:ext cx="7316876" cy="4742270"/>
            <a:chOff x="2828942" y="1240491"/>
            <a:chExt cx="7316876" cy="4742270"/>
          </a:xfrm>
        </p:grpSpPr>
        <p:sp>
          <p:nvSpPr>
            <p:cNvPr id="7" name="直角上箭头 6"/>
            <p:cNvSpPr/>
            <p:nvPr/>
          </p:nvSpPr>
          <p:spPr>
            <a:xfrm rot="5400000">
              <a:off x="3072939" y="2261387"/>
              <a:ext cx="920953" cy="1048472"/>
            </a:xfrm>
            <a:prstGeom prst="bentUpArrow">
              <a:avLst>
                <a:gd name="adj1" fmla="val 32840"/>
                <a:gd name="adj2" fmla="val 25000"/>
                <a:gd name="adj3" fmla="val 3578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p:txBody>
        </p:sp>
        <p:sp>
          <p:nvSpPr>
            <p:cNvPr id="8" name="任意多边形 7"/>
            <p:cNvSpPr/>
            <p:nvPr/>
          </p:nvSpPr>
          <p:spPr>
            <a:xfrm>
              <a:off x="2828942" y="1240491"/>
              <a:ext cx="1550343" cy="1085190"/>
            </a:xfrm>
            <a:custGeom>
              <a:gdLst>
                <a:gd name="connsiteX0" fmla="*/ 0 w 1550343"/>
                <a:gd name="connsiteY0" fmla="*/ 180901 h 1085190"/>
                <a:gd name="connsiteX1" fmla="*/ 180901 w 1550343"/>
                <a:gd name="connsiteY1" fmla="*/ 0 h 1085190"/>
                <a:gd name="connsiteX2" fmla="*/ 1369442 w 1550343"/>
                <a:gd name="connsiteY2" fmla="*/ 0 h 1085190"/>
                <a:gd name="connsiteX3" fmla="*/ 1550343 w 1550343"/>
                <a:gd name="connsiteY3" fmla="*/ 180901 h 1085190"/>
                <a:gd name="connsiteX4" fmla="*/ 1550343 w 1550343"/>
                <a:gd name="connsiteY4" fmla="*/ 904289 h 1085190"/>
                <a:gd name="connsiteX5" fmla="*/ 1369442 w 1550343"/>
                <a:gd name="connsiteY5" fmla="*/ 1085190 h 1085190"/>
                <a:gd name="connsiteX6" fmla="*/ 180901 w 1550343"/>
                <a:gd name="connsiteY6" fmla="*/ 1085190 h 1085190"/>
                <a:gd name="connsiteX7" fmla="*/ 0 w 1550343"/>
                <a:gd name="connsiteY7" fmla="*/ 904289 h 1085190"/>
                <a:gd name="connsiteX8" fmla="*/ 0 w 1550343"/>
                <a:gd name="connsiteY8" fmla="*/ 180901 h 10851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343" h="1085190">
                  <a:moveTo>
                    <a:pt x="0" y="180901"/>
                  </a:moveTo>
                  <a:cubicBezTo>
                    <a:pt x="0" y="80992"/>
                    <a:pt x="80992" y="0"/>
                    <a:pt x="180901" y="0"/>
                  </a:cubicBezTo>
                  <a:lnTo>
                    <a:pt x="1369442" y="0"/>
                  </a:lnTo>
                  <a:cubicBezTo>
                    <a:pt x="1469351" y="0"/>
                    <a:pt x="1550343" y="80992"/>
                    <a:pt x="1550343" y="180901"/>
                  </a:cubicBezTo>
                  <a:lnTo>
                    <a:pt x="1550343" y="904289"/>
                  </a:lnTo>
                  <a:cubicBezTo>
                    <a:pt x="1550343" y="1004198"/>
                    <a:pt x="1469351" y="1085190"/>
                    <a:pt x="1369442" y="1085190"/>
                  </a:cubicBezTo>
                  <a:lnTo>
                    <a:pt x="180901" y="1085190"/>
                  </a:lnTo>
                  <a:cubicBezTo>
                    <a:pt x="80992" y="1085190"/>
                    <a:pt x="0" y="1004198"/>
                    <a:pt x="0" y="904289"/>
                  </a:cubicBezTo>
                  <a:lnTo>
                    <a:pt x="0" y="180901"/>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6334" tIns="186334" rIns="186334" bIns="186334" numCol="1" spcCol="1270" anchor="ctr" anchorCtr="0">
              <a:noAutofit/>
            </a:bodyPr>
            <a:lstStyle/>
            <a:p>
              <a:pPr lvl="0" algn="ctr" defTabSz="1555750" rtl="0">
                <a:lnSpc>
                  <a:spcPct val="90000"/>
                </a:lnSpc>
                <a:spcBef>
                  <a:spcPct val="0"/>
                </a:spcBef>
                <a:spcAft>
                  <a:spcPct val="35000"/>
                </a:spcAft>
              </a:pPr>
              <a:r>
                <a:rPr lang="zh-CN" sz="3500" kern="1200">
                  <a:solidFill>
                    <a:srgbClr val="C60139"/>
                  </a:solidFill>
                  <a:latin typeface="微软雅黑" panose="020b0503020204020204" pitchFamily="34" charset="-122"/>
                  <a:ea typeface="微软雅黑" panose="020b0503020204020204" pitchFamily="34" charset="-122"/>
                </a:rPr>
                <a:t>编辑</a:t>
              </a:r>
              <a:endParaRPr lang="zh-CN" sz="3500" kern="1200">
                <a:solidFill>
                  <a:srgbClr val="C60139"/>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4379284" y="1343989"/>
              <a:ext cx="2570799" cy="877098"/>
            </a:xfrm>
            <a:custGeom>
              <a:gdLst>
                <a:gd name="connsiteX0" fmla="*/ 0 w 1127572"/>
                <a:gd name="connsiteY0" fmla="*/ 0 h 877098"/>
                <a:gd name="connsiteX1" fmla="*/ 1127572 w 1127572"/>
                <a:gd name="connsiteY1" fmla="*/ 0 h 877098"/>
                <a:gd name="connsiteX2" fmla="*/ 1127572 w 1127572"/>
                <a:gd name="connsiteY2" fmla="*/ 877098 h 877098"/>
                <a:gd name="connsiteX3" fmla="*/ 0 w 1127572"/>
                <a:gd name="connsiteY3" fmla="*/ 877098 h 877098"/>
                <a:gd name="connsiteX4" fmla="*/ 0 w 1127572"/>
                <a:gd name="connsiteY4" fmla="*/ 0 h 8770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7572" h="877098">
                  <a:moveTo>
                    <a:pt x="0" y="0"/>
                  </a:moveTo>
                  <a:lnTo>
                    <a:pt x="1127572" y="0"/>
                  </a:lnTo>
                  <a:lnTo>
                    <a:pt x="1127572" y="877098"/>
                  </a:lnTo>
                  <a:lnTo>
                    <a:pt x="0" y="877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57150" lvl="1" indent="-57150" algn="just" defTabSz="400050" rtl="0">
                <a:lnSpc>
                  <a:spcPct val="90000"/>
                </a:lnSpc>
                <a:spcBef>
                  <a:spcPct val="0"/>
                </a:spcBef>
                <a:spcAft>
                  <a:spcPct val="15000"/>
                </a:spcAft>
                <a:buChar char="•"/>
              </a:pPr>
              <a:r>
                <a:rPr lang="zh-CN" kern="1200">
                  <a:solidFill>
                    <a:schemeClr val="accent5">
                      <a:lumMod val="50000"/>
                    </a:schemeClr>
                  </a:solidFill>
                  <a:latin typeface="微软雅黑" panose="020b0503020204020204" pitchFamily="34" charset="-122"/>
                  <a:ea typeface="微软雅黑" panose="020b0503020204020204" pitchFamily="34" charset="-122"/>
                </a:rPr>
                <a:t>研究每一个社交网站，删掉任何和你想留下的印象背道而驰的内容；</a:t>
              </a:r>
              <a:endParaRPr lang="zh-CN" kern="12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0" name="直角上箭头 9"/>
            <p:cNvSpPr/>
            <p:nvPr/>
          </p:nvSpPr>
          <p:spPr>
            <a:xfrm rot="5400000">
              <a:off x="4358338" y="3480413"/>
              <a:ext cx="920953" cy="1048472"/>
            </a:xfrm>
            <a:prstGeom prst="bentUpArrow">
              <a:avLst>
                <a:gd name="adj1" fmla="val 32840"/>
                <a:gd name="adj2" fmla="val 25000"/>
                <a:gd name="adj3" fmla="val 3578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p:txBody>
        </p:sp>
        <p:sp>
          <p:nvSpPr>
            <p:cNvPr id="11" name="任意多边形 10"/>
            <p:cNvSpPr/>
            <p:nvPr/>
          </p:nvSpPr>
          <p:spPr>
            <a:xfrm>
              <a:off x="4114341" y="2459518"/>
              <a:ext cx="1550343" cy="1085190"/>
            </a:xfrm>
            <a:custGeom>
              <a:gdLst>
                <a:gd name="connsiteX0" fmla="*/ 0 w 1550343"/>
                <a:gd name="connsiteY0" fmla="*/ 180901 h 1085190"/>
                <a:gd name="connsiteX1" fmla="*/ 180901 w 1550343"/>
                <a:gd name="connsiteY1" fmla="*/ 0 h 1085190"/>
                <a:gd name="connsiteX2" fmla="*/ 1369442 w 1550343"/>
                <a:gd name="connsiteY2" fmla="*/ 0 h 1085190"/>
                <a:gd name="connsiteX3" fmla="*/ 1550343 w 1550343"/>
                <a:gd name="connsiteY3" fmla="*/ 180901 h 1085190"/>
                <a:gd name="connsiteX4" fmla="*/ 1550343 w 1550343"/>
                <a:gd name="connsiteY4" fmla="*/ 904289 h 1085190"/>
                <a:gd name="connsiteX5" fmla="*/ 1369442 w 1550343"/>
                <a:gd name="connsiteY5" fmla="*/ 1085190 h 1085190"/>
                <a:gd name="connsiteX6" fmla="*/ 180901 w 1550343"/>
                <a:gd name="connsiteY6" fmla="*/ 1085190 h 1085190"/>
                <a:gd name="connsiteX7" fmla="*/ 0 w 1550343"/>
                <a:gd name="connsiteY7" fmla="*/ 904289 h 1085190"/>
                <a:gd name="connsiteX8" fmla="*/ 0 w 1550343"/>
                <a:gd name="connsiteY8" fmla="*/ 180901 h 10851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343" h="1085190">
                  <a:moveTo>
                    <a:pt x="0" y="180901"/>
                  </a:moveTo>
                  <a:cubicBezTo>
                    <a:pt x="0" y="80992"/>
                    <a:pt x="80992" y="0"/>
                    <a:pt x="180901" y="0"/>
                  </a:cubicBezTo>
                  <a:lnTo>
                    <a:pt x="1369442" y="0"/>
                  </a:lnTo>
                  <a:cubicBezTo>
                    <a:pt x="1469351" y="0"/>
                    <a:pt x="1550343" y="80992"/>
                    <a:pt x="1550343" y="180901"/>
                  </a:cubicBezTo>
                  <a:lnTo>
                    <a:pt x="1550343" y="904289"/>
                  </a:lnTo>
                  <a:cubicBezTo>
                    <a:pt x="1550343" y="1004198"/>
                    <a:pt x="1469351" y="1085190"/>
                    <a:pt x="1369442" y="1085190"/>
                  </a:cubicBezTo>
                  <a:lnTo>
                    <a:pt x="180901" y="1085190"/>
                  </a:lnTo>
                  <a:cubicBezTo>
                    <a:pt x="80992" y="1085190"/>
                    <a:pt x="0" y="1004198"/>
                    <a:pt x="0" y="904289"/>
                  </a:cubicBezTo>
                  <a:lnTo>
                    <a:pt x="0" y="180901"/>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6334" tIns="186334" rIns="186334" bIns="186334" numCol="1" spcCol="1270" anchor="ctr" anchorCtr="0">
              <a:noAutofit/>
            </a:bodyPr>
            <a:lstStyle/>
            <a:p>
              <a:pPr lvl="0" algn="ctr" defTabSz="1555750" rtl="0">
                <a:lnSpc>
                  <a:spcPct val="90000"/>
                </a:lnSpc>
                <a:spcBef>
                  <a:spcPct val="0"/>
                </a:spcBef>
                <a:spcAft>
                  <a:spcPct val="35000"/>
                </a:spcAft>
              </a:pPr>
              <a:r>
                <a:rPr lang="zh-CN" sz="3500" kern="1200">
                  <a:solidFill>
                    <a:srgbClr val="C60139"/>
                  </a:solidFill>
                  <a:latin typeface="微软雅黑" panose="020b0503020204020204" pitchFamily="34" charset="-122"/>
                  <a:ea typeface="微软雅黑" panose="020b0503020204020204" pitchFamily="34" charset="-122"/>
                </a:rPr>
                <a:t>填写</a:t>
              </a:r>
              <a:endParaRPr lang="zh-CN" sz="3500" kern="1200">
                <a:solidFill>
                  <a:srgbClr val="C60139"/>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5664684" y="2563016"/>
              <a:ext cx="2385047" cy="877098"/>
            </a:xfrm>
            <a:custGeom>
              <a:gdLst>
                <a:gd name="connsiteX0" fmla="*/ 0 w 1127572"/>
                <a:gd name="connsiteY0" fmla="*/ 0 h 877098"/>
                <a:gd name="connsiteX1" fmla="*/ 1127572 w 1127572"/>
                <a:gd name="connsiteY1" fmla="*/ 0 h 877098"/>
                <a:gd name="connsiteX2" fmla="*/ 1127572 w 1127572"/>
                <a:gd name="connsiteY2" fmla="*/ 877098 h 877098"/>
                <a:gd name="connsiteX3" fmla="*/ 0 w 1127572"/>
                <a:gd name="connsiteY3" fmla="*/ 877098 h 877098"/>
                <a:gd name="connsiteX4" fmla="*/ 0 w 1127572"/>
                <a:gd name="connsiteY4" fmla="*/ 0 h 8770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7572" h="877098">
                  <a:moveTo>
                    <a:pt x="0" y="0"/>
                  </a:moveTo>
                  <a:lnTo>
                    <a:pt x="1127572" y="0"/>
                  </a:lnTo>
                  <a:lnTo>
                    <a:pt x="1127572" y="877098"/>
                  </a:lnTo>
                  <a:lnTo>
                    <a:pt x="0" y="877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57150" lvl="1" indent="-57150" algn="just" defTabSz="400050" rtl="0">
                <a:lnSpc>
                  <a:spcPct val="90000"/>
                </a:lnSpc>
                <a:spcBef>
                  <a:spcPct val="0"/>
                </a:spcBef>
                <a:spcAft>
                  <a:spcPct val="15000"/>
                </a:spcAft>
                <a:buChar char="•"/>
              </a:pPr>
              <a:r>
                <a:rPr lang="zh-CN" kern="1200">
                  <a:solidFill>
                    <a:schemeClr val="accent5">
                      <a:lumMod val="50000"/>
                    </a:schemeClr>
                  </a:solidFill>
                  <a:latin typeface="微软雅黑" panose="020b0503020204020204" pitchFamily="34" charset="-122"/>
                  <a:ea typeface="微软雅黑" panose="020b0503020204020204" pitchFamily="34" charset="-122"/>
                </a:rPr>
                <a:t>完整填写职业网站的主页，确保信息及时更新；</a:t>
              </a:r>
              <a:endParaRPr lang="zh-CN" kern="12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3" name="直角上箭头 12"/>
            <p:cNvSpPr/>
            <p:nvPr/>
          </p:nvSpPr>
          <p:spPr>
            <a:xfrm rot="5400000">
              <a:off x="5643738" y="4699440"/>
              <a:ext cx="920953" cy="1048472"/>
            </a:xfrm>
            <a:prstGeom prst="bentUpArrow">
              <a:avLst>
                <a:gd name="adj1" fmla="val 32840"/>
                <a:gd name="adj2" fmla="val 25000"/>
                <a:gd name="adj3" fmla="val 3578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p:txBody>
        </p:sp>
        <p:sp>
          <p:nvSpPr>
            <p:cNvPr id="14" name="任意多边形 13"/>
            <p:cNvSpPr/>
            <p:nvPr/>
          </p:nvSpPr>
          <p:spPr>
            <a:xfrm>
              <a:off x="5399741" y="3678545"/>
              <a:ext cx="1550343" cy="1085190"/>
            </a:xfrm>
            <a:custGeom>
              <a:gdLst>
                <a:gd name="connsiteX0" fmla="*/ 0 w 1550343"/>
                <a:gd name="connsiteY0" fmla="*/ 180901 h 1085190"/>
                <a:gd name="connsiteX1" fmla="*/ 180901 w 1550343"/>
                <a:gd name="connsiteY1" fmla="*/ 0 h 1085190"/>
                <a:gd name="connsiteX2" fmla="*/ 1369442 w 1550343"/>
                <a:gd name="connsiteY2" fmla="*/ 0 h 1085190"/>
                <a:gd name="connsiteX3" fmla="*/ 1550343 w 1550343"/>
                <a:gd name="connsiteY3" fmla="*/ 180901 h 1085190"/>
                <a:gd name="connsiteX4" fmla="*/ 1550343 w 1550343"/>
                <a:gd name="connsiteY4" fmla="*/ 904289 h 1085190"/>
                <a:gd name="connsiteX5" fmla="*/ 1369442 w 1550343"/>
                <a:gd name="connsiteY5" fmla="*/ 1085190 h 1085190"/>
                <a:gd name="connsiteX6" fmla="*/ 180901 w 1550343"/>
                <a:gd name="connsiteY6" fmla="*/ 1085190 h 1085190"/>
                <a:gd name="connsiteX7" fmla="*/ 0 w 1550343"/>
                <a:gd name="connsiteY7" fmla="*/ 904289 h 1085190"/>
                <a:gd name="connsiteX8" fmla="*/ 0 w 1550343"/>
                <a:gd name="connsiteY8" fmla="*/ 180901 h 10851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343" h="1085190">
                  <a:moveTo>
                    <a:pt x="0" y="180901"/>
                  </a:moveTo>
                  <a:cubicBezTo>
                    <a:pt x="0" y="80992"/>
                    <a:pt x="80992" y="0"/>
                    <a:pt x="180901" y="0"/>
                  </a:cubicBezTo>
                  <a:lnTo>
                    <a:pt x="1369442" y="0"/>
                  </a:lnTo>
                  <a:cubicBezTo>
                    <a:pt x="1469351" y="0"/>
                    <a:pt x="1550343" y="80992"/>
                    <a:pt x="1550343" y="180901"/>
                  </a:cubicBezTo>
                  <a:lnTo>
                    <a:pt x="1550343" y="904289"/>
                  </a:lnTo>
                  <a:cubicBezTo>
                    <a:pt x="1550343" y="1004198"/>
                    <a:pt x="1469351" y="1085190"/>
                    <a:pt x="1369442" y="1085190"/>
                  </a:cubicBezTo>
                  <a:lnTo>
                    <a:pt x="180901" y="1085190"/>
                  </a:lnTo>
                  <a:cubicBezTo>
                    <a:pt x="80992" y="1085190"/>
                    <a:pt x="0" y="1004198"/>
                    <a:pt x="0" y="904289"/>
                  </a:cubicBezTo>
                  <a:lnTo>
                    <a:pt x="0" y="180901"/>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6334" tIns="186334" rIns="186334" bIns="186334" numCol="1" spcCol="1270" anchor="ctr" anchorCtr="0">
              <a:noAutofit/>
            </a:bodyPr>
            <a:lstStyle/>
            <a:p>
              <a:pPr lvl="0" algn="ctr" defTabSz="1555750" rtl="0">
                <a:lnSpc>
                  <a:spcPct val="90000"/>
                </a:lnSpc>
                <a:spcBef>
                  <a:spcPct val="0"/>
                </a:spcBef>
                <a:spcAft>
                  <a:spcPct val="35000"/>
                </a:spcAft>
              </a:pPr>
              <a:r>
                <a:rPr lang="zh-CN" sz="3500" kern="1200">
                  <a:solidFill>
                    <a:srgbClr val="C60139"/>
                  </a:solidFill>
                  <a:latin typeface="微软雅黑" panose="020b0503020204020204" pitchFamily="34" charset="-122"/>
                  <a:ea typeface="微软雅黑" panose="020b0503020204020204" pitchFamily="34" charset="-122"/>
                </a:rPr>
                <a:t>扩展</a:t>
              </a:r>
              <a:endParaRPr lang="zh-CN" sz="3500" kern="1200">
                <a:solidFill>
                  <a:srgbClr val="C60139"/>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6950083" y="3782042"/>
              <a:ext cx="1898495" cy="877098"/>
            </a:xfrm>
            <a:custGeom>
              <a:gdLst>
                <a:gd name="connsiteX0" fmla="*/ 0 w 1127572"/>
                <a:gd name="connsiteY0" fmla="*/ 0 h 877098"/>
                <a:gd name="connsiteX1" fmla="*/ 1127572 w 1127572"/>
                <a:gd name="connsiteY1" fmla="*/ 0 h 877098"/>
                <a:gd name="connsiteX2" fmla="*/ 1127572 w 1127572"/>
                <a:gd name="connsiteY2" fmla="*/ 877098 h 877098"/>
                <a:gd name="connsiteX3" fmla="*/ 0 w 1127572"/>
                <a:gd name="connsiteY3" fmla="*/ 877098 h 877098"/>
                <a:gd name="connsiteX4" fmla="*/ 0 w 1127572"/>
                <a:gd name="connsiteY4" fmla="*/ 0 h 8770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7572" h="877098">
                  <a:moveTo>
                    <a:pt x="0" y="0"/>
                  </a:moveTo>
                  <a:lnTo>
                    <a:pt x="1127572" y="0"/>
                  </a:lnTo>
                  <a:lnTo>
                    <a:pt x="1127572" y="877098"/>
                  </a:lnTo>
                  <a:lnTo>
                    <a:pt x="0" y="877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57150" lvl="1" indent="-57150" algn="just" defTabSz="400050" rtl="0">
                <a:lnSpc>
                  <a:spcPct val="90000"/>
                </a:lnSpc>
                <a:spcBef>
                  <a:spcPct val="0"/>
                </a:spcBef>
                <a:spcAft>
                  <a:spcPct val="15000"/>
                </a:spcAft>
                <a:buChar char="•"/>
              </a:pPr>
              <a:r>
                <a:rPr lang="zh-CN" kern="1200">
                  <a:solidFill>
                    <a:schemeClr val="accent5">
                      <a:lumMod val="50000"/>
                    </a:schemeClr>
                  </a:solidFill>
                  <a:latin typeface="微软雅黑" panose="020b0503020204020204" pitchFamily="34" charset="-122"/>
                  <a:ea typeface="微软雅黑" panose="020b0503020204020204" pitchFamily="34" charset="-122"/>
                </a:rPr>
                <a:t>开通博客、微博，在优酷土豆上传视频；</a:t>
              </a:r>
              <a:endParaRPr lang="zh-CN" kern="12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6685140" y="4897571"/>
              <a:ext cx="1550343" cy="1085190"/>
            </a:xfrm>
            <a:custGeom>
              <a:gdLst>
                <a:gd name="connsiteX0" fmla="*/ 0 w 1550343"/>
                <a:gd name="connsiteY0" fmla="*/ 180901 h 1085190"/>
                <a:gd name="connsiteX1" fmla="*/ 180901 w 1550343"/>
                <a:gd name="connsiteY1" fmla="*/ 0 h 1085190"/>
                <a:gd name="connsiteX2" fmla="*/ 1369442 w 1550343"/>
                <a:gd name="connsiteY2" fmla="*/ 0 h 1085190"/>
                <a:gd name="connsiteX3" fmla="*/ 1550343 w 1550343"/>
                <a:gd name="connsiteY3" fmla="*/ 180901 h 1085190"/>
                <a:gd name="connsiteX4" fmla="*/ 1550343 w 1550343"/>
                <a:gd name="connsiteY4" fmla="*/ 904289 h 1085190"/>
                <a:gd name="connsiteX5" fmla="*/ 1369442 w 1550343"/>
                <a:gd name="connsiteY5" fmla="*/ 1085190 h 1085190"/>
                <a:gd name="connsiteX6" fmla="*/ 180901 w 1550343"/>
                <a:gd name="connsiteY6" fmla="*/ 1085190 h 1085190"/>
                <a:gd name="connsiteX7" fmla="*/ 0 w 1550343"/>
                <a:gd name="connsiteY7" fmla="*/ 904289 h 1085190"/>
                <a:gd name="connsiteX8" fmla="*/ 0 w 1550343"/>
                <a:gd name="connsiteY8" fmla="*/ 180901 h 10851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343" h="1085190">
                  <a:moveTo>
                    <a:pt x="0" y="180901"/>
                  </a:moveTo>
                  <a:cubicBezTo>
                    <a:pt x="0" y="80992"/>
                    <a:pt x="80992" y="0"/>
                    <a:pt x="180901" y="0"/>
                  </a:cubicBezTo>
                  <a:lnTo>
                    <a:pt x="1369442" y="0"/>
                  </a:lnTo>
                  <a:cubicBezTo>
                    <a:pt x="1469351" y="0"/>
                    <a:pt x="1550343" y="80992"/>
                    <a:pt x="1550343" y="180901"/>
                  </a:cubicBezTo>
                  <a:lnTo>
                    <a:pt x="1550343" y="904289"/>
                  </a:lnTo>
                  <a:cubicBezTo>
                    <a:pt x="1550343" y="1004198"/>
                    <a:pt x="1469351" y="1085190"/>
                    <a:pt x="1369442" y="1085190"/>
                  </a:cubicBezTo>
                  <a:lnTo>
                    <a:pt x="180901" y="1085190"/>
                  </a:lnTo>
                  <a:cubicBezTo>
                    <a:pt x="80992" y="1085190"/>
                    <a:pt x="0" y="1004198"/>
                    <a:pt x="0" y="904289"/>
                  </a:cubicBezTo>
                  <a:lnTo>
                    <a:pt x="0" y="180901"/>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6334" tIns="186334" rIns="186334" bIns="186334" numCol="1" spcCol="1270" anchor="ctr" anchorCtr="0">
              <a:noAutofit/>
            </a:bodyPr>
            <a:lstStyle/>
            <a:p>
              <a:pPr lvl="0" algn="ctr" defTabSz="1555750" rtl="0">
                <a:lnSpc>
                  <a:spcPct val="90000"/>
                </a:lnSpc>
                <a:spcBef>
                  <a:spcPct val="0"/>
                </a:spcBef>
                <a:spcAft>
                  <a:spcPct val="35000"/>
                </a:spcAft>
              </a:pPr>
              <a:r>
                <a:rPr lang="zh-CN" sz="3500" kern="1200">
                  <a:solidFill>
                    <a:srgbClr val="C60139"/>
                  </a:solidFill>
                  <a:latin typeface="微软雅黑" panose="020b0503020204020204" pitchFamily="34" charset="-122"/>
                  <a:ea typeface="微软雅黑" panose="020b0503020204020204" pitchFamily="34" charset="-122"/>
                </a:rPr>
                <a:t>增加</a:t>
              </a:r>
              <a:endParaRPr lang="zh-CN" sz="3500" kern="1200">
                <a:solidFill>
                  <a:srgbClr val="C60139"/>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8235483" y="5001069"/>
              <a:ext cx="1910335" cy="877098"/>
            </a:xfrm>
            <a:custGeom>
              <a:gdLst>
                <a:gd name="connsiteX0" fmla="*/ 0 w 1127572"/>
                <a:gd name="connsiteY0" fmla="*/ 0 h 877098"/>
                <a:gd name="connsiteX1" fmla="*/ 1127572 w 1127572"/>
                <a:gd name="connsiteY1" fmla="*/ 0 h 877098"/>
                <a:gd name="connsiteX2" fmla="*/ 1127572 w 1127572"/>
                <a:gd name="connsiteY2" fmla="*/ 877098 h 877098"/>
                <a:gd name="connsiteX3" fmla="*/ 0 w 1127572"/>
                <a:gd name="connsiteY3" fmla="*/ 877098 h 877098"/>
                <a:gd name="connsiteX4" fmla="*/ 0 w 1127572"/>
                <a:gd name="connsiteY4" fmla="*/ 0 h 8770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27572" h="877098">
                  <a:moveTo>
                    <a:pt x="0" y="0"/>
                  </a:moveTo>
                  <a:lnTo>
                    <a:pt x="1127572" y="0"/>
                  </a:lnTo>
                  <a:lnTo>
                    <a:pt x="1127572" y="877098"/>
                  </a:lnTo>
                  <a:lnTo>
                    <a:pt x="0" y="877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14300" lvl="1" indent="-114300" algn="l" defTabSz="533400" rtl="0">
                <a:lnSpc>
                  <a:spcPct val="90000"/>
                </a:lnSpc>
                <a:spcBef>
                  <a:spcPct val="0"/>
                </a:spcBef>
                <a:spcAft>
                  <a:spcPct val="15000"/>
                </a:spcAft>
                <a:buChar char="•"/>
              </a:pPr>
              <a:r>
                <a:rPr lang="zh-CN" kern="1200">
                  <a:solidFill>
                    <a:schemeClr val="accent5">
                      <a:lumMod val="50000"/>
                    </a:schemeClr>
                  </a:solidFill>
                  <a:latin typeface="微软雅黑" panose="020b0503020204020204" pitchFamily="34" charset="-122"/>
                  <a:ea typeface="微软雅黑" panose="020b0503020204020204" pitchFamily="34" charset="-122"/>
                </a:rPr>
                <a:t>附一份老式简历，贴在网上；</a:t>
              </a:r>
              <a:endParaRPr lang="zh-CN" kern="1200">
                <a:solidFill>
                  <a:schemeClr val="accent5">
                    <a:lumMod val="50000"/>
                  </a:schemeClr>
                </a:solidFill>
                <a:latin typeface="微软雅黑" panose="020b0503020204020204" pitchFamily="34" charset="-122"/>
                <a:ea typeface="微软雅黑" panose="020b0503020204020204" pitchFamily="34" charset="-122"/>
              </a:endParaRPr>
            </a:p>
          </p:txBody>
        </p:sp>
      </p:grpSp>
      <p:pic>
        <p:nvPicPr>
          <p:cNvPr id="18" name="图片 1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spTree>
  </p:cSld>
  <p:clrMapOvr>
    <a:masterClrMapping/>
  </p:clrMapOvr>
  <p:transition spd="slow" advClick="0" advTm="3000">
    <p:push dir="u"/>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1561514" y="573339"/>
            <a:ext cx="5873724"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给“前</a:t>
            </a:r>
            <a:r>
              <a:rPr lang="en-US" altLang="zh-CN" sz="2800">
                <a:solidFill>
                  <a:srgbClr val="2777D8"/>
                </a:solidFill>
                <a:latin typeface="华康俪金黑W8(P)" panose="020b0800000000000000" pitchFamily="34" charset="-122"/>
                <a:ea typeface="华康俪金黑W8(P)" panose="020b0800000000000000" pitchFamily="34" charset="-122"/>
              </a:rPr>
              <a:t>Google</a:t>
            </a:r>
            <a:r>
              <a:rPr lang="zh-CN" altLang="en-US" sz="2800">
                <a:solidFill>
                  <a:srgbClr val="2777D8"/>
                </a:solidFill>
                <a:latin typeface="华康俪金黑W8(P)" panose="020b0800000000000000" pitchFamily="34" charset="-122"/>
                <a:ea typeface="华康俪金黑W8(P)" panose="020b0800000000000000" pitchFamily="34" charset="-122"/>
              </a:rPr>
              <a:t>时代”简历的</a:t>
            </a:r>
            <a:r>
              <a:rPr lang="zh-CN" altLang="en-US" sz="2800">
                <a:solidFill>
                  <a:srgbClr val="C60139"/>
                </a:solidFill>
                <a:latin typeface="华康俪金黑W8(P)" panose="020b0800000000000000" pitchFamily="34" charset="-122"/>
                <a:ea typeface="华康俪金黑W8(P)" panose="020b0800000000000000" pitchFamily="34" charset="-122"/>
              </a:rPr>
              <a:t>友情提示</a:t>
            </a:r>
            <a:endParaRPr lang="zh-CN" altLang="en-US" sz="2800">
              <a:solidFill>
                <a:srgbClr val="C60139"/>
              </a:solidFill>
              <a:latin typeface="华康俪金黑W8(P)" panose="020b0800000000000000" pitchFamily="34" charset="-122"/>
              <a:ea typeface="华康俪金黑W8(P)" panose="020b0800000000000000" pitchFamily="34" charset="-122"/>
            </a:endParaRPr>
          </a:p>
        </p:txBody>
      </p:sp>
      <p:grpSp>
        <p:nvGrpSpPr>
          <p:cNvPr id="13" name="组合 12"/>
          <p:cNvGrpSpPr/>
          <p:nvPr/>
        </p:nvGrpSpPr>
        <p:grpSpPr>
          <a:xfrm>
            <a:off x="1170113" y="1357834"/>
            <a:ext cx="9851773" cy="5036234"/>
            <a:chOff x="1242310" y="1357834"/>
            <a:chExt cx="9851773" cy="5036234"/>
          </a:xfrm>
        </p:grpSpPr>
        <p:graphicFrame>
          <p:nvGraphicFramePr>
            <p:cNvPr id="5" name="图示 4"/>
            <p:cNvGraphicFramePr/>
            <p:nvPr/>
          </p:nvGraphicFramePr>
          <p:xfrm>
            <a:off x="1242310" y="1357834"/>
            <a:ext cx="9851773" cy="5036234"/>
          </p:xfrm>
          <a:graphic>
            <a:graphicData uri="http://schemas.openxmlformats.org/drawingml/2006/diagram">
              <dgm:relIds xmlns:dgm="http://schemas.openxmlformats.org/drawingml/2006/diagram" r:dm="rId4" r:lo="rId5" r:qs="rId6" r:cs="rId7"/>
            </a:graphicData>
          </a:graphic>
        </p:graphicFrame>
        <p:sp>
          <p:nvSpPr>
            <p:cNvPr id="6" name="文本框 5"/>
            <p:cNvSpPr txBox="1"/>
            <p:nvPr/>
          </p:nvSpPr>
          <p:spPr>
            <a:xfrm>
              <a:off x="1326379" y="1455787"/>
              <a:ext cx="516488" cy="707886"/>
            </a:xfrm>
            <a:prstGeom prst="rect">
              <a:avLst/>
            </a:prstGeom>
            <a:noFill/>
          </p:spPr>
          <p:txBody>
            <a:bodyPr wrap="none" rtlCol="0">
              <a:spAutoFit/>
            </a:bodyPr>
            <a:lstStyle/>
            <a:p>
              <a:r>
                <a:rPr lang="en-US" altLang="zh-CN" sz="4000">
                  <a:solidFill>
                    <a:srgbClr val="C60139"/>
                  </a:solidFill>
                  <a:latin typeface="Broadway" panose="04040905080b02020502" pitchFamily="82" charset="0"/>
                </a:rPr>
                <a:t>1</a:t>
              </a:r>
              <a:endParaRPr lang="zh-CN" altLang="en-US" sz="4000">
                <a:solidFill>
                  <a:srgbClr val="C60139"/>
                </a:solidFill>
                <a:latin typeface="Broadway" panose="04040905080b02020502" pitchFamily="82" charset="0"/>
              </a:endParaRPr>
            </a:p>
          </p:txBody>
        </p:sp>
        <p:sp>
          <p:nvSpPr>
            <p:cNvPr id="7" name="文本框 6"/>
            <p:cNvSpPr txBox="1"/>
            <p:nvPr/>
          </p:nvSpPr>
          <p:spPr>
            <a:xfrm>
              <a:off x="1758798" y="2141493"/>
              <a:ext cx="516488" cy="707886"/>
            </a:xfrm>
            <a:prstGeom prst="rect">
              <a:avLst/>
            </a:prstGeom>
            <a:noFill/>
          </p:spPr>
          <p:txBody>
            <a:bodyPr wrap="none" rtlCol="0">
              <a:spAutoFit/>
            </a:bodyPr>
            <a:lstStyle/>
            <a:p>
              <a:r>
                <a:rPr lang="en-US" altLang="zh-CN" sz="4000">
                  <a:solidFill>
                    <a:srgbClr val="C60139"/>
                  </a:solidFill>
                  <a:latin typeface="Broadway" panose="04040905080b02020502" pitchFamily="82" charset="0"/>
                </a:rPr>
                <a:t>2</a:t>
              </a:r>
              <a:endParaRPr lang="zh-CN" altLang="en-US" sz="4000">
                <a:solidFill>
                  <a:srgbClr val="C60139"/>
                </a:solidFill>
                <a:latin typeface="Broadway" panose="04040905080b02020502" pitchFamily="82" charset="0"/>
              </a:endParaRPr>
            </a:p>
          </p:txBody>
        </p:sp>
        <p:sp>
          <p:nvSpPr>
            <p:cNvPr id="8" name="文本框 7"/>
            <p:cNvSpPr txBox="1"/>
            <p:nvPr/>
          </p:nvSpPr>
          <p:spPr>
            <a:xfrm>
              <a:off x="1988906" y="2830704"/>
              <a:ext cx="516488" cy="707886"/>
            </a:xfrm>
            <a:prstGeom prst="rect">
              <a:avLst/>
            </a:prstGeom>
            <a:noFill/>
          </p:spPr>
          <p:txBody>
            <a:bodyPr wrap="none" rtlCol="0">
              <a:spAutoFit/>
            </a:bodyPr>
            <a:lstStyle/>
            <a:p>
              <a:r>
                <a:rPr lang="en-US" altLang="zh-CN" sz="4000">
                  <a:solidFill>
                    <a:srgbClr val="C60139"/>
                  </a:solidFill>
                  <a:latin typeface="Broadway" panose="04040905080b02020502" pitchFamily="82" charset="0"/>
                </a:rPr>
                <a:t>3</a:t>
              </a:r>
              <a:endParaRPr lang="zh-CN" altLang="en-US" sz="4000">
                <a:solidFill>
                  <a:srgbClr val="C60139"/>
                </a:solidFill>
                <a:latin typeface="Broadway" panose="04040905080b02020502" pitchFamily="82" charset="0"/>
              </a:endParaRPr>
            </a:p>
          </p:txBody>
        </p:sp>
        <p:sp>
          <p:nvSpPr>
            <p:cNvPr id="9" name="文本框 8"/>
            <p:cNvSpPr txBox="1"/>
            <p:nvPr/>
          </p:nvSpPr>
          <p:spPr>
            <a:xfrm>
              <a:off x="2017042" y="3497325"/>
              <a:ext cx="516488" cy="707886"/>
            </a:xfrm>
            <a:prstGeom prst="rect">
              <a:avLst/>
            </a:prstGeom>
            <a:noFill/>
          </p:spPr>
          <p:txBody>
            <a:bodyPr wrap="none" rtlCol="0">
              <a:spAutoFit/>
            </a:bodyPr>
            <a:lstStyle/>
            <a:p>
              <a:r>
                <a:rPr lang="en-US" altLang="zh-CN" sz="4000">
                  <a:solidFill>
                    <a:srgbClr val="C60139"/>
                  </a:solidFill>
                  <a:latin typeface="Broadway" panose="04040905080b02020502" pitchFamily="82" charset="0"/>
                </a:rPr>
                <a:t>4</a:t>
              </a:r>
              <a:endParaRPr lang="zh-CN" altLang="en-US" sz="4000">
                <a:solidFill>
                  <a:srgbClr val="C60139"/>
                </a:solidFill>
                <a:latin typeface="Broadway" panose="04040905080b02020502" pitchFamily="82" charset="0"/>
              </a:endParaRPr>
            </a:p>
          </p:txBody>
        </p:sp>
        <p:sp>
          <p:nvSpPr>
            <p:cNvPr id="10" name="文本框 9"/>
            <p:cNvSpPr txBox="1"/>
            <p:nvPr/>
          </p:nvSpPr>
          <p:spPr>
            <a:xfrm>
              <a:off x="1326379" y="5575232"/>
              <a:ext cx="516488" cy="707886"/>
            </a:xfrm>
            <a:prstGeom prst="rect">
              <a:avLst/>
            </a:prstGeom>
            <a:noFill/>
          </p:spPr>
          <p:txBody>
            <a:bodyPr wrap="none" rtlCol="0">
              <a:spAutoFit/>
            </a:bodyPr>
            <a:lstStyle/>
            <a:p>
              <a:r>
                <a:rPr lang="en-US" altLang="zh-CN" sz="4000">
                  <a:solidFill>
                    <a:srgbClr val="C60139"/>
                  </a:solidFill>
                  <a:latin typeface="Broadway" panose="04040905080b02020502" pitchFamily="82" charset="0"/>
                </a:rPr>
                <a:t>7</a:t>
              </a:r>
              <a:endParaRPr lang="zh-CN" altLang="en-US" sz="4000">
                <a:solidFill>
                  <a:srgbClr val="C60139"/>
                </a:solidFill>
                <a:latin typeface="Broadway" panose="04040905080b02020502" pitchFamily="82" charset="0"/>
              </a:endParaRPr>
            </a:p>
          </p:txBody>
        </p:sp>
        <p:sp>
          <p:nvSpPr>
            <p:cNvPr id="11" name="文本框 10"/>
            <p:cNvSpPr txBox="1"/>
            <p:nvPr/>
          </p:nvSpPr>
          <p:spPr>
            <a:xfrm>
              <a:off x="1758798" y="4890754"/>
              <a:ext cx="516488" cy="707886"/>
            </a:xfrm>
            <a:prstGeom prst="rect">
              <a:avLst/>
            </a:prstGeom>
            <a:noFill/>
          </p:spPr>
          <p:txBody>
            <a:bodyPr wrap="none" rtlCol="0">
              <a:spAutoFit/>
            </a:bodyPr>
            <a:lstStyle/>
            <a:p>
              <a:r>
                <a:rPr lang="en-US" altLang="zh-CN" sz="4000">
                  <a:solidFill>
                    <a:srgbClr val="C60139"/>
                  </a:solidFill>
                  <a:latin typeface="Broadway" panose="04040905080b02020502" pitchFamily="82" charset="0"/>
                </a:rPr>
                <a:t>6</a:t>
              </a:r>
              <a:endParaRPr lang="zh-CN" altLang="en-US" sz="4000">
                <a:solidFill>
                  <a:srgbClr val="C60139"/>
                </a:solidFill>
                <a:latin typeface="Broadway" panose="04040905080b02020502" pitchFamily="82" charset="0"/>
              </a:endParaRPr>
            </a:p>
          </p:txBody>
        </p:sp>
        <p:sp>
          <p:nvSpPr>
            <p:cNvPr id="12" name="文本框 11"/>
            <p:cNvSpPr txBox="1"/>
            <p:nvPr/>
          </p:nvSpPr>
          <p:spPr>
            <a:xfrm>
              <a:off x="1988906" y="4224133"/>
              <a:ext cx="516488" cy="707886"/>
            </a:xfrm>
            <a:prstGeom prst="rect">
              <a:avLst/>
            </a:prstGeom>
            <a:noFill/>
          </p:spPr>
          <p:txBody>
            <a:bodyPr wrap="none" rtlCol="0">
              <a:spAutoFit/>
            </a:bodyPr>
            <a:lstStyle/>
            <a:p>
              <a:r>
                <a:rPr lang="en-US" altLang="zh-CN" sz="4000">
                  <a:solidFill>
                    <a:srgbClr val="C60139"/>
                  </a:solidFill>
                  <a:latin typeface="Broadway" panose="04040905080b02020502" pitchFamily="82" charset="0"/>
                </a:rPr>
                <a:t>5</a:t>
              </a:r>
              <a:endParaRPr lang="zh-CN" altLang="en-US" sz="4000">
                <a:solidFill>
                  <a:srgbClr val="C60139"/>
                </a:solidFill>
                <a:latin typeface="Broadway" panose="04040905080b02020502" pitchFamily="82" charset="0"/>
              </a:endParaRPr>
            </a:p>
          </p:txBody>
        </p:sp>
      </p:grpSp>
      <p:pic>
        <p:nvPicPr>
          <p:cNvPr id="14" name="图片 13"/>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spTree>
  </p:cSld>
  <p:clrMapOvr>
    <a:masterClrMapping/>
  </p:clrMapOvr>
  <p:transition spd="slow" advClick="0" advTm="3000">
    <p:push dir="u"/>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1561514" y="573339"/>
            <a:ext cx="3057247"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求职面试十大</a:t>
            </a:r>
            <a:r>
              <a:rPr lang="zh-CN" altLang="en-US" sz="2800">
                <a:solidFill>
                  <a:srgbClr val="C60139"/>
                </a:solidFill>
                <a:latin typeface="华康俪金黑W8(P)" panose="020b0800000000000000" pitchFamily="34" charset="-122"/>
                <a:ea typeface="华康俪金黑W8(P)" panose="020b0800000000000000" pitchFamily="34" charset="-122"/>
              </a:rPr>
              <a:t>错误</a:t>
            </a:r>
            <a:endParaRPr lang="zh-CN" altLang="en-US" sz="2800">
              <a:solidFill>
                <a:srgbClr val="C60139"/>
              </a:solidFill>
              <a:latin typeface="华康俪金黑W8(P)" panose="020b0800000000000000" pitchFamily="34" charset="-122"/>
              <a:ea typeface="华康俪金黑W8(P)" panose="020b0800000000000000" pitchFamily="34" charset="-122"/>
            </a:endParaRPr>
          </a:p>
        </p:txBody>
      </p:sp>
      <p:sp>
        <p:nvSpPr>
          <p:cNvPr id="4" name="文本框 3"/>
          <p:cNvSpPr txBox="1"/>
          <p:nvPr/>
        </p:nvSpPr>
        <p:spPr>
          <a:xfrm>
            <a:off x="3078031" y="1419056"/>
            <a:ext cx="4099199" cy="461665"/>
          </a:xfrm>
          <a:prstGeom prst="rect">
            <a:avLst/>
          </a:prstGeom>
          <a:noFill/>
        </p:spPr>
        <p:txBody>
          <a:bodyPr wrap="none" rtlCol="0">
            <a:spAutoFit/>
          </a:bodyPr>
          <a:lstStyle/>
          <a:p>
            <a:r>
              <a:rPr lang="zh-CN" altLang="en-US" sz="2400">
                <a:solidFill>
                  <a:srgbClr val="002060"/>
                </a:solidFill>
                <a:latin typeface="方正粗宋简体" panose="03000509000000000000" pitchFamily="65" charset="-122"/>
                <a:ea typeface="方正粗宋简体" panose="03000509000000000000" pitchFamily="65" charset="-122"/>
              </a:rPr>
              <a:t>只找大公司（如世界</a:t>
            </a:r>
            <a:r>
              <a:rPr lang="en-US" altLang="zh-CN" sz="2400">
                <a:solidFill>
                  <a:srgbClr val="002060"/>
                </a:solidFill>
                <a:latin typeface="方正粗宋简体" panose="03000509000000000000" pitchFamily="65" charset="-122"/>
                <a:ea typeface="方正粗宋简体" panose="03000509000000000000" pitchFamily="65" charset="-122"/>
              </a:rPr>
              <a:t>500</a:t>
            </a:r>
            <a:r>
              <a:rPr lang="zh-CN" altLang="en-US" sz="2400">
                <a:solidFill>
                  <a:srgbClr val="002060"/>
                </a:solidFill>
                <a:latin typeface="方正粗宋简体" panose="03000509000000000000" pitchFamily="65" charset="-122"/>
                <a:ea typeface="方正粗宋简体" panose="03000509000000000000" pitchFamily="65" charset="-122"/>
              </a:rPr>
              <a:t>强）</a:t>
            </a:r>
            <a:endParaRPr lang="zh-CN" altLang="en-US" sz="2400">
              <a:solidFill>
                <a:srgbClr val="002060"/>
              </a:solidFill>
              <a:latin typeface="方正粗宋简体" panose="03000509000000000000" pitchFamily="65" charset="-122"/>
              <a:ea typeface="方正粗宋简体" panose="03000509000000000000" pitchFamily="65" charset="-122"/>
            </a:endParaRPr>
          </a:p>
        </p:txBody>
      </p:sp>
      <p:pic>
        <p:nvPicPr>
          <p:cNvPr id="5" name="图片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cxnSp>
        <p:nvCxnSpPr>
          <p:cNvPr id="54" name="直接连接符 53"/>
          <p:cNvCxnSpPr/>
          <p:nvPr/>
        </p:nvCxnSpPr>
        <p:spPr>
          <a:xfrm flipH="1">
            <a:off x="8590454" y="10876907"/>
            <a:ext cx="741487" cy="752261"/>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1726912" y="1438655"/>
            <a:ext cx="1016690" cy="5181251"/>
            <a:chOff x="1797250" y="1520884"/>
            <a:chExt cx="1016690" cy="5181251"/>
          </a:xfrm>
        </p:grpSpPr>
        <p:grpSp>
          <p:nvGrpSpPr>
            <p:cNvPr id="56" name="组合 55"/>
            <p:cNvGrpSpPr/>
            <p:nvPr/>
          </p:nvGrpSpPr>
          <p:grpSpPr>
            <a:xfrm>
              <a:off x="1871339" y="1520884"/>
              <a:ext cx="942601" cy="5181251"/>
              <a:chOff x="8350909" y="-818322"/>
              <a:chExt cx="1297558" cy="7132362"/>
            </a:xfrm>
          </p:grpSpPr>
          <p:cxnSp>
            <p:nvCxnSpPr>
              <p:cNvPr id="50" name="直接连接符 49"/>
              <p:cNvCxnSpPr/>
              <p:nvPr/>
            </p:nvCxnSpPr>
            <p:spPr>
              <a:xfrm flipH="1">
                <a:off x="8667435" y="5245253"/>
                <a:ext cx="741487" cy="752261"/>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539322" y="3045886"/>
                <a:ext cx="965626" cy="965626"/>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8443296" y="4368984"/>
                <a:ext cx="965626" cy="965626"/>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8603727" y="3810174"/>
                <a:ext cx="741487" cy="752261"/>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8590454" y="2361891"/>
                <a:ext cx="741487" cy="752261"/>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8532602" y="1569025"/>
                <a:ext cx="965626" cy="965626"/>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8649649" y="901928"/>
                <a:ext cx="741487" cy="752261"/>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532602" y="133944"/>
                <a:ext cx="965626" cy="965626"/>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8613217" y="-527544"/>
                <a:ext cx="741487" cy="752261"/>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999688" y="-818322"/>
                <a:ext cx="633052" cy="633052"/>
              </a:xfrm>
              <a:prstGeom prst="ellipse">
                <a:avLst/>
              </a:prstGeom>
              <a:solidFill>
                <a:schemeClr val="bg1"/>
              </a:solidFill>
              <a:ln w="635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2777D8"/>
                    </a:solidFill>
                    <a:latin typeface="Broadway-Normal" pitchFamily="2" charset="0"/>
                  </a:rPr>
                  <a:t>1</a:t>
                </a:r>
                <a:endParaRPr lang="zh-CN" altLang="en-US" sz="2400">
                  <a:solidFill>
                    <a:srgbClr val="2777D8"/>
                  </a:solidFill>
                  <a:latin typeface="Broadway-Normal" pitchFamily="2" charset="0"/>
                </a:endParaRPr>
              </a:p>
            </p:txBody>
          </p:sp>
          <p:sp>
            <p:nvSpPr>
              <p:cNvPr id="33" name="椭圆 32"/>
              <p:cNvSpPr/>
              <p:nvPr/>
            </p:nvSpPr>
            <p:spPr>
              <a:xfrm>
                <a:off x="8999687" y="616758"/>
                <a:ext cx="633052" cy="633052"/>
              </a:xfrm>
              <a:prstGeom prst="ellipse">
                <a:avLst/>
              </a:prstGeom>
              <a:solidFill>
                <a:schemeClr val="bg1"/>
              </a:solidFill>
              <a:ln w="635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2777D8"/>
                    </a:solidFill>
                    <a:latin typeface="Broadway-Normal" pitchFamily="2" charset="0"/>
                  </a:rPr>
                  <a:t>3</a:t>
                </a:r>
                <a:endParaRPr lang="zh-CN" altLang="en-US" sz="2400">
                  <a:solidFill>
                    <a:srgbClr val="2777D8"/>
                  </a:solidFill>
                  <a:latin typeface="Broadway-Normal" pitchFamily="2" charset="0"/>
                </a:endParaRPr>
              </a:p>
            </p:txBody>
          </p:sp>
          <p:sp>
            <p:nvSpPr>
              <p:cNvPr id="34" name="椭圆 33"/>
              <p:cNvSpPr/>
              <p:nvPr/>
            </p:nvSpPr>
            <p:spPr>
              <a:xfrm>
                <a:off x="9015415" y="2051838"/>
                <a:ext cx="633052" cy="633052"/>
              </a:xfrm>
              <a:prstGeom prst="ellipse">
                <a:avLst/>
              </a:prstGeom>
              <a:solidFill>
                <a:schemeClr val="bg1"/>
              </a:solidFill>
              <a:ln w="635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2777D8"/>
                    </a:solidFill>
                    <a:latin typeface="Broadway-Normal" pitchFamily="2" charset="0"/>
                  </a:rPr>
                  <a:t>5</a:t>
                </a:r>
                <a:endParaRPr lang="zh-CN" altLang="en-US" sz="2400">
                  <a:solidFill>
                    <a:srgbClr val="2777D8"/>
                  </a:solidFill>
                  <a:latin typeface="Broadway-Normal" pitchFamily="2" charset="0"/>
                </a:endParaRPr>
              </a:p>
            </p:txBody>
          </p:sp>
          <p:sp>
            <p:nvSpPr>
              <p:cNvPr id="35" name="椭圆 34"/>
              <p:cNvSpPr/>
              <p:nvPr/>
            </p:nvSpPr>
            <p:spPr>
              <a:xfrm>
                <a:off x="9015415" y="3486918"/>
                <a:ext cx="633052" cy="633052"/>
              </a:xfrm>
              <a:prstGeom prst="ellipse">
                <a:avLst/>
              </a:prstGeom>
              <a:solidFill>
                <a:schemeClr val="bg1"/>
              </a:solidFill>
              <a:ln w="635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2777D8"/>
                    </a:solidFill>
                    <a:latin typeface="Broadway-Normal" pitchFamily="2" charset="0"/>
                  </a:rPr>
                  <a:t>7</a:t>
                </a:r>
                <a:endParaRPr lang="zh-CN" altLang="en-US" sz="2400">
                  <a:solidFill>
                    <a:srgbClr val="2777D8"/>
                  </a:solidFill>
                  <a:latin typeface="Broadway-Normal" pitchFamily="2" charset="0"/>
                </a:endParaRPr>
              </a:p>
            </p:txBody>
          </p:sp>
          <p:sp>
            <p:nvSpPr>
              <p:cNvPr id="36" name="椭圆 35"/>
              <p:cNvSpPr/>
              <p:nvPr/>
            </p:nvSpPr>
            <p:spPr>
              <a:xfrm>
                <a:off x="8999688" y="4921997"/>
                <a:ext cx="633052" cy="633052"/>
              </a:xfrm>
              <a:prstGeom prst="ellipse">
                <a:avLst/>
              </a:prstGeom>
              <a:solidFill>
                <a:schemeClr val="bg1"/>
              </a:solidFill>
              <a:ln w="635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2777D8"/>
                    </a:solidFill>
                    <a:latin typeface="Broadway-Normal" pitchFamily="2" charset="0"/>
                  </a:rPr>
                  <a:t>9</a:t>
                </a:r>
                <a:endParaRPr lang="zh-CN" altLang="en-US" sz="2400">
                  <a:solidFill>
                    <a:srgbClr val="2777D8"/>
                  </a:solidFill>
                  <a:latin typeface="Broadway-Normal" pitchFamily="2" charset="0"/>
                </a:endParaRPr>
              </a:p>
            </p:txBody>
          </p:sp>
          <p:sp>
            <p:nvSpPr>
              <p:cNvPr id="37" name="椭圆 36"/>
              <p:cNvSpPr/>
              <p:nvPr/>
            </p:nvSpPr>
            <p:spPr>
              <a:xfrm>
                <a:off x="8350909" y="-59331"/>
                <a:ext cx="633052" cy="633052"/>
              </a:xfrm>
              <a:prstGeom prst="ellipse">
                <a:avLst/>
              </a:prstGeom>
              <a:solidFill>
                <a:schemeClr val="bg1"/>
              </a:solidFill>
              <a:ln w="635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2777D8"/>
                    </a:solidFill>
                    <a:latin typeface="Broadway-Normal" pitchFamily="2" charset="0"/>
                  </a:rPr>
                  <a:t>2</a:t>
                </a:r>
                <a:endParaRPr lang="zh-CN" altLang="en-US" sz="2400">
                  <a:solidFill>
                    <a:srgbClr val="2777D8"/>
                  </a:solidFill>
                  <a:latin typeface="Broadway-Normal" pitchFamily="2" charset="0"/>
                </a:endParaRPr>
              </a:p>
            </p:txBody>
          </p:sp>
          <p:sp>
            <p:nvSpPr>
              <p:cNvPr id="38" name="椭圆 37"/>
              <p:cNvSpPr/>
              <p:nvPr/>
            </p:nvSpPr>
            <p:spPr>
              <a:xfrm>
                <a:off x="8350909" y="1375749"/>
                <a:ext cx="633052" cy="633052"/>
              </a:xfrm>
              <a:prstGeom prst="ellipse">
                <a:avLst/>
              </a:prstGeom>
              <a:solidFill>
                <a:schemeClr val="bg1"/>
              </a:solidFill>
              <a:ln w="635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2777D8"/>
                    </a:solidFill>
                    <a:latin typeface="Broadway-Normal" pitchFamily="2" charset="0"/>
                  </a:rPr>
                  <a:t>4</a:t>
                </a:r>
                <a:endParaRPr lang="zh-CN" altLang="en-US" sz="2400">
                  <a:solidFill>
                    <a:srgbClr val="2777D8"/>
                  </a:solidFill>
                  <a:latin typeface="Broadway-Normal" pitchFamily="2" charset="0"/>
                </a:endParaRPr>
              </a:p>
            </p:txBody>
          </p:sp>
          <p:sp>
            <p:nvSpPr>
              <p:cNvPr id="39" name="椭圆 38"/>
              <p:cNvSpPr/>
              <p:nvPr/>
            </p:nvSpPr>
            <p:spPr>
              <a:xfrm>
                <a:off x="8366638" y="2810830"/>
                <a:ext cx="633052" cy="633052"/>
              </a:xfrm>
              <a:prstGeom prst="ellipse">
                <a:avLst/>
              </a:prstGeom>
              <a:solidFill>
                <a:schemeClr val="bg1"/>
              </a:solidFill>
              <a:ln w="635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2777D8"/>
                    </a:solidFill>
                    <a:latin typeface="Broadway-Normal" pitchFamily="2" charset="0"/>
                  </a:rPr>
                  <a:t>6</a:t>
                </a:r>
                <a:endParaRPr lang="zh-CN" altLang="en-US" sz="2400">
                  <a:solidFill>
                    <a:srgbClr val="2777D8"/>
                  </a:solidFill>
                  <a:latin typeface="Broadway-Normal" pitchFamily="2" charset="0"/>
                </a:endParaRPr>
              </a:p>
            </p:txBody>
          </p:sp>
          <p:sp>
            <p:nvSpPr>
              <p:cNvPr id="40" name="椭圆 39"/>
              <p:cNvSpPr/>
              <p:nvPr/>
            </p:nvSpPr>
            <p:spPr>
              <a:xfrm>
                <a:off x="8366636" y="4245909"/>
                <a:ext cx="633052" cy="633052"/>
              </a:xfrm>
              <a:prstGeom prst="ellipse">
                <a:avLst/>
              </a:prstGeom>
              <a:solidFill>
                <a:schemeClr val="bg1"/>
              </a:solidFill>
              <a:ln w="635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2777D8"/>
                    </a:solidFill>
                    <a:latin typeface="Broadway-Normal" pitchFamily="2" charset="0"/>
                  </a:rPr>
                  <a:t>8</a:t>
                </a:r>
                <a:endParaRPr lang="zh-CN" altLang="en-US" sz="2400">
                  <a:solidFill>
                    <a:srgbClr val="2777D8"/>
                  </a:solidFill>
                  <a:latin typeface="Broadway-Normal" pitchFamily="2" charset="0"/>
                </a:endParaRPr>
              </a:p>
            </p:txBody>
          </p:sp>
          <p:sp>
            <p:nvSpPr>
              <p:cNvPr id="41" name="椭圆 40"/>
              <p:cNvSpPr/>
              <p:nvPr/>
            </p:nvSpPr>
            <p:spPr>
              <a:xfrm>
                <a:off x="8350909" y="5680988"/>
                <a:ext cx="633052" cy="633052"/>
              </a:xfrm>
              <a:prstGeom prst="ellipse">
                <a:avLst/>
              </a:prstGeom>
              <a:solidFill>
                <a:schemeClr val="bg1"/>
              </a:solidFill>
              <a:ln w="635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7" name="文本框 56"/>
            <p:cNvSpPr txBox="1"/>
            <p:nvPr/>
          </p:nvSpPr>
          <p:spPr>
            <a:xfrm>
              <a:off x="1797250" y="6235124"/>
              <a:ext cx="582212" cy="461665"/>
            </a:xfrm>
            <a:prstGeom prst="rect">
              <a:avLst/>
            </a:prstGeom>
            <a:noFill/>
          </p:spPr>
          <p:txBody>
            <a:bodyPr wrap="none" rtlCol="0">
              <a:spAutoFit/>
            </a:bodyPr>
            <a:lstStyle/>
            <a:p>
              <a:pPr algn="ctr"/>
              <a:r>
                <a:rPr lang="en-US" altLang="zh-CN" sz="2400">
                  <a:solidFill>
                    <a:srgbClr val="2777D8"/>
                  </a:solidFill>
                  <a:latin typeface="Broadway-Normal" pitchFamily="2" charset="0"/>
                </a:rPr>
                <a:t>10</a:t>
              </a:r>
              <a:endParaRPr lang="zh-CN" altLang="en-US" sz="2400">
                <a:solidFill>
                  <a:srgbClr val="2777D8"/>
                </a:solidFill>
                <a:latin typeface="Broadway-Normal" pitchFamily="2" charset="0"/>
              </a:endParaRPr>
            </a:p>
          </p:txBody>
        </p:sp>
      </p:grpSp>
      <p:sp>
        <p:nvSpPr>
          <p:cNvPr id="59" name="文本框 58"/>
          <p:cNvSpPr txBox="1"/>
          <p:nvPr/>
        </p:nvSpPr>
        <p:spPr>
          <a:xfrm>
            <a:off x="3078031" y="2483350"/>
            <a:ext cx="2339102" cy="461665"/>
          </a:xfrm>
          <a:prstGeom prst="rect">
            <a:avLst/>
          </a:prstGeom>
          <a:noFill/>
        </p:spPr>
        <p:txBody>
          <a:bodyPr wrap="none" rtlCol="0">
            <a:spAutoFit/>
          </a:bodyPr>
          <a:lstStyle>
            <a:defPPr>
              <a:defRPr lang="zh-CN"/>
            </a:defPPr>
            <a:lvl1pPr>
              <a:defRPr sz="2400">
                <a:solidFill>
                  <a:srgbClr val="002060"/>
                </a:solidFill>
                <a:latin typeface="方正粗宋简体" panose="03000509000000000000" pitchFamily="65" charset="-122"/>
                <a:ea typeface="方正粗宋简体" panose="03000509000000000000" pitchFamily="65" charset="-122"/>
              </a:defRPr>
            </a:lvl1pPr>
          </a:lstStyle>
          <a:p>
            <a:r>
              <a:rPr lang="zh-CN" altLang="en-US"/>
              <a:t>拜访前不做功课</a:t>
            </a:r>
            <a:endParaRPr lang="zh-CN" altLang="en-US"/>
          </a:p>
        </p:txBody>
      </p:sp>
      <p:sp>
        <p:nvSpPr>
          <p:cNvPr id="60" name="文本框 59"/>
          <p:cNvSpPr txBox="1"/>
          <p:nvPr/>
        </p:nvSpPr>
        <p:spPr>
          <a:xfrm>
            <a:off x="2499676" y="1925177"/>
            <a:ext cx="4185761" cy="461665"/>
          </a:xfrm>
          <a:prstGeom prst="rect">
            <a:avLst/>
          </a:prstGeom>
          <a:noFill/>
        </p:spPr>
        <p:txBody>
          <a:bodyPr wrap="none" rtlCol="0">
            <a:spAutoFit/>
          </a:bodyPr>
          <a:lstStyle>
            <a:defPPr>
              <a:defRPr lang="zh-CN"/>
            </a:defPPr>
            <a:lvl1pPr>
              <a:defRPr sz="2400">
                <a:solidFill>
                  <a:srgbClr val="002060"/>
                </a:solidFill>
                <a:latin typeface="方正粗宋简体" panose="03000509000000000000" pitchFamily="65" charset="-122"/>
                <a:ea typeface="方正粗宋简体" panose="03000509000000000000" pitchFamily="65" charset="-122"/>
              </a:defRPr>
            </a:lvl1pPr>
          </a:lstStyle>
          <a:p>
            <a:r>
              <a:rPr lang="zh-CN" altLang="en-US">
                <a:solidFill>
                  <a:srgbClr val="C60139"/>
                </a:solidFill>
              </a:rPr>
              <a:t>完全靠自己去拜访想去的公司</a:t>
            </a:r>
            <a:endParaRPr lang="zh-CN" altLang="en-US">
              <a:solidFill>
                <a:srgbClr val="C60139"/>
              </a:solidFill>
            </a:endParaRPr>
          </a:p>
        </p:txBody>
      </p:sp>
      <p:sp>
        <p:nvSpPr>
          <p:cNvPr id="61" name="文本框 60"/>
          <p:cNvSpPr txBox="1"/>
          <p:nvPr/>
        </p:nvSpPr>
        <p:spPr>
          <a:xfrm>
            <a:off x="2499676" y="2989471"/>
            <a:ext cx="7879080" cy="461665"/>
          </a:xfrm>
          <a:prstGeom prst="rect">
            <a:avLst/>
          </a:prstGeom>
          <a:noFill/>
        </p:spPr>
        <p:txBody>
          <a:bodyPr wrap="none" rtlCol="0">
            <a:spAutoFit/>
          </a:bodyPr>
          <a:lstStyle>
            <a:defPPr>
              <a:defRPr lang="zh-CN"/>
            </a:defPPr>
            <a:lvl1pPr>
              <a:defRPr sz="2400">
                <a:solidFill>
                  <a:srgbClr val="002060"/>
                </a:solidFill>
                <a:latin typeface="方正粗宋简体" panose="03000509000000000000" pitchFamily="65" charset="-122"/>
                <a:ea typeface="方正粗宋简体" panose="03000509000000000000" pitchFamily="65" charset="-122"/>
              </a:defRPr>
            </a:lvl1pPr>
          </a:lstStyle>
          <a:p>
            <a:r>
              <a:rPr lang="zh-CN" altLang="en-US">
                <a:solidFill>
                  <a:srgbClr val="C60139"/>
                </a:solidFill>
              </a:rPr>
              <a:t>让人力资源部面试你（他们的首要工作是找理由删掉你）</a:t>
            </a:r>
            <a:endParaRPr lang="zh-CN" altLang="en-US">
              <a:solidFill>
                <a:srgbClr val="C60139"/>
              </a:solidFill>
            </a:endParaRPr>
          </a:p>
        </p:txBody>
      </p:sp>
      <p:sp>
        <p:nvSpPr>
          <p:cNvPr id="62" name="文本框 61"/>
          <p:cNvSpPr txBox="1"/>
          <p:nvPr/>
        </p:nvSpPr>
        <p:spPr>
          <a:xfrm>
            <a:off x="2499676" y="4053765"/>
            <a:ext cx="3262432" cy="461665"/>
          </a:xfrm>
          <a:prstGeom prst="rect">
            <a:avLst/>
          </a:prstGeom>
          <a:noFill/>
        </p:spPr>
        <p:txBody>
          <a:bodyPr wrap="none" rtlCol="0">
            <a:spAutoFit/>
          </a:bodyPr>
          <a:lstStyle>
            <a:defPPr>
              <a:defRPr lang="zh-CN"/>
            </a:defPPr>
            <a:lvl1pPr>
              <a:defRPr sz="2400">
                <a:solidFill>
                  <a:srgbClr val="002060"/>
                </a:solidFill>
                <a:latin typeface="方正粗宋简体" panose="03000509000000000000" pitchFamily="65" charset="-122"/>
                <a:ea typeface="方正粗宋简体" panose="03000509000000000000" pitchFamily="65" charset="-122"/>
              </a:defRPr>
            </a:lvl1pPr>
          </a:lstStyle>
          <a:p>
            <a:r>
              <a:rPr lang="zh-CN" altLang="en-US">
                <a:solidFill>
                  <a:srgbClr val="C60139"/>
                </a:solidFill>
              </a:rPr>
              <a:t>面试中只讨论你的简历</a:t>
            </a:r>
            <a:endParaRPr lang="zh-CN" altLang="en-US">
              <a:solidFill>
                <a:srgbClr val="C60139"/>
              </a:solidFill>
            </a:endParaRPr>
          </a:p>
        </p:txBody>
      </p:sp>
      <p:sp>
        <p:nvSpPr>
          <p:cNvPr id="63" name="文本框 62"/>
          <p:cNvSpPr txBox="1"/>
          <p:nvPr/>
        </p:nvSpPr>
        <p:spPr>
          <a:xfrm>
            <a:off x="3078031" y="5676232"/>
            <a:ext cx="7879080" cy="461665"/>
          </a:xfrm>
          <a:prstGeom prst="rect">
            <a:avLst/>
          </a:prstGeom>
          <a:noFill/>
        </p:spPr>
        <p:txBody>
          <a:bodyPr wrap="none" rtlCol="0">
            <a:spAutoFit/>
          </a:bodyPr>
          <a:lstStyle>
            <a:defPPr>
              <a:defRPr lang="zh-CN"/>
            </a:defPPr>
            <a:lvl1pPr>
              <a:defRPr sz="2400">
                <a:solidFill>
                  <a:srgbClr val="002060"/>
                </a:solidFill>
                <a:latin typeface="方正粗宋简体" panose="03000509000000000000" pitchFamily="65" charset="-122"/>
                <a:ea typeface="方正粗宋简体" panose="03000509000000000000" pitchFamily="65" charset="-122"/>
              </a:defRPr>
            </a:lvl1pPr>
          </a:lstStyle>
          <a:p>
            <a:r>
              <a:rPr lang="zh-CN" altLang="en-US"/>
              <a:t>基本上把自己当作工作乞讨者，卑微祈求雇主赏你份工作</a:t>
            </a:r>
            <a:endParaRPr lang="zh-CN" altLang="en-US"/>
          </a:p>
        </p:txBody>
      </p:sp>
      <p:sp>
        <p:nvSpPr>
          <p:cNvPr id="64" name="文本框 63"/>
          <p:cNvSpPr txBox="1"/>
          <p:nvPr/>
        </p:nvSpPr>
        <p:spPr>
          <a:xfrm>
            <a:off x="3078031" y="3547644"/>
            <a:ext cx="5416868" cy="461665"/>
          </a:xfrm>
          <a:prstGeom prst="rect">
            <a:avLst/>
          </a:prstGeom>
          <a:noFill/>
        </p:spPr>
        <p:txBody>
          <a:bodyPr wrap="none" rtlCol="0">
            <a:spAutoFit/>
          </a:bodyPr>
          <a:lstStyle>
            <a:defPPr>
              <a:defRPr lang="zh-CN"/>
            </a:defPPr>
            <a:lvl1pPr>
              <a:defRPr sz="2400">
                <a:solidFill>
                  <a:srgbClr val="002060"/>
                </a:solidFill>
                <a:latin typeface="方正粗宋简体" panose="03000509000000000000" pitchFamily="65" charset="-122"/>
                <a:ea typeface="方正粗宋简体" panose="03000509000000000000" pitchFamily="65" charset="-122"/>
              </a:defRPr>
            </a:lvl1pPr>
          </a:lstStyle>
          <a:p>
            <a:r>
              <a:rPr lang="zh-CN" altLang="en-US"/>
              <a:t>开始面试时不设时间限制，开场白太长</a:t>
            </a:r>
            <a:endParaRPr lang="zh-CN" altLang="en-US"/>
          </a:p>
        </p:txBody>
      </p:sp>
      <p:sp>
        <p:nvSpPr>
          <p:cNvPr id="65" name="文本框 64"/>
          <p:cNvSpPr txBox="1"/>
          <p:nvPr/>
        </p:nvSpPr>
        <p:spPr>
          <a:xfrm>
            <a:off x="2499676" y="5118059"/>
            <a:ext cx="4493538" cy="461665"/>
          </a:xfrm>
          <a:prstGeom prst="rect">
            <a:avLst/>
          </a:prstGeom>
          <a:noFill/>
        </p:spPr>
        <p:txBody>
          <a:bodyPr wrap="none" rtlCol="0">
            <a:spAutoFit/>
          </a:bodyPr>
          <a:lstStyle>
            <a:defPPr>
              <a:defRPr lang="zh-CN"/>
            </a:defPPr>
            <a:lvl1pPr>
              <a:defRPr sz="2400">
                <a:solidFill>
                  <a:srgbClr val="002060"/>
                </a:solidFill>
                <a:latin typeface="方正粗宋简体" panose="03000509000000000000" pitchFamily="65" charset="-122"/>
                <a:ea typeface="方正粗宋简体" panose="03000509000000000000" pitchFamily="65" charset="-122"/>
              </a:defRPr>
            </a:lvl1pPr>
          </a:lstStyle>
          <a:p>
            <a:r>
              <a:rPr lang="zh-CN" altLang="en-US">
                <a:solidFill>
                  <a:srgbClr val="C60139"/>
                </a:solidFill>
              </a:rPr>
              <a:t>声称具备某些技能时给不出实例</a:t>
            </a:r>
            <a:endParaRPr lang="zh-CN" altLang="en-US">
              <a:solidFill>
                <a:srgbClr val="C60139"/>
              </a:solidFill>
            </a:endParaRPr>
          </a:p>
        </p:txBody>
      </p:sp>
      <p:sp>
        <p:nvSpPr>
          <p:cNvPr id="66" name="文本框 65"/>
          <p:cNvSpPr txBox="1"/>
          <p:nvPr/>
        </p:nvSpPr>
        <p:spPr>
          <a:xfrm>
            <a:off x="2499676" y="6182349"/>
            <a:ext cx="2646878" cy="461665"/>
          </a:xfrm>
          <a:prstGeom prst="rect">
            <a:avLst/>
          </a:prstGeom>
          <a:noFill/>
        </p:spPr>
        <p:txBody>
          <a:bodyPr wrap="none" rtlCol="0">
            <a:spAutoFit/>
          </a:bodyPr>
          <a:lstStyle>
            <a:defPPr>
              <a:defRPr lang="zh-CN"/>
            </a:defPPr>
            <a:lvl1pPr>
              <a:defRPr sz="2400">
                <a:solidFill>
                  <a:srgbClr val="002060"/>
                </a:solidFill>
                <a:latin typeface="方正粗宋简体" panose="03000509000000000000" pitchFamily="65" charset="-122"/>
                <a:ea typeface="方正粗宋简体" panose="03000509000000000000" pitchFamily="65" charset="-122"/>
              </a:defRPr>
            </a:lvl1pPr>
          </a:lstStyle>
          <a:p>
            <a:r>
              <a:rPr lang="zh-CN" altLang="en-US">
                <a:solidFill>
                  <a:srgbClr val="C60139"/>
                </a:solidFill>
              </a:rPr>
              <a:t>面试后不写感谢信</a:t>
            </a:r>
            <a:endParaRPr lang="zh-CN" altLang="en-US">
              <a:solidFill>
                <a:srgbClr val="C60139"/>
              </a:solidFill>
            </a:endParaRPr>
          </a:p>
        </p:txBody>
      </p:sp>
      <p:sp>
        <p:nvSpPr>
          <p:cNvPr id="67" name="文本框 66"/>
          <p:cNvSpPr txBox="1"/>
          <p:nvPr/>
        </p:nvSpPr>
        <p:spPr>
          <a:xfrm>
            <a:off x="3078031" y="4611938"/>
            <a:ext cx="7263527" cy="461665"/>
          </a:xfrm>
          <a:prstGeom prst="rect">
            <a:avLst/>
          </a:prstGeom>
          <a:noFill/>
        </p:spPr>
        <p:txBody>
          <a:bodyPr wrap="none" rtlCol="0">
            <a:spAutoFit/>
          </a:bodyPr>
          <a:lstStyle>
            <a:defPPr>
              <a:defRPr lang="zh-CN"/>
            </a:defPPr>
            <a:lvl1pPr>
              <a:defRPr sz="2400">
                <a:solidFill>
                  <a:srgbClr val="002060"/>
                </a:solidFill>
                <a:latin typeface="方正粗宋简体" panose="03000509000000000000" pitchFamily="65" charset="-122"/>
                <a:ea typeface="方正粗宋简体" panose="03000509000000000000" pitchFamily="65" charset="-122"/>
              </a:defRPr>
            </a:lvl1pPr>
          </a:lstStyle>
          <a:p>
            <a:r>
              <a:rPr lang="zh-CN" altLang="en-US"/>
              <a:t>整个面试中只讨论你自己及这份工作能给你带来什么</a:t>
            </a:r>
            <a:endParaRPr lang="zh-CN" altLang="en-US"/>
          </a:p>
        </p:txBody>
      </p:sp>
    </p:spTree>
  </p:cSld>
  <p:clrMapOvr>
    <a:masterClrMapping/>
  </p:clrMapOvr>
  <p:transition spd="slow" advClick="0" advTm="3000">
    <p:push dir="u"/>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lumMod val="95000"/>
          </a:schemeClr>
        </a:solidFill>
        <a:effectLst/>
      </p:bgPr>
    </p:bg>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52722">
            <a:off x="2939618" y="949568"/>
            <a:ext cx="3455533" cy="3307763"/>
          </a:xfrm>
          <a:prstGeom prst="rect">
            <a:avLst/>
          </a:prstGeom>
        </p:spPr>
      </p:pic>
      <p:cxnSp>
        <p:nvCxnSpPr>
          <p:cNvPr id="5" name="直接连接符 4"/>
          <p:cNvCxnSpPr/>
          <p:nvPr/>
        </p:nvCxnSpPr>
        <p:spPr>
          <a:xfrm flipH="1">
            <a:off x="5344732" y="3992451"/>
            <a:ext cx="0" cy="1790163"/>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443207" y="4518255"/>
            <a:ext cx="4195379" cy="1446550"/>
          </a:xfrm>
          <a:prstGeom prst="rect">
            <a:avLst/>
          </a:prstGeom>
          <a:noFill/>
        </p:spPr>
        <p:txBody>
          <a:bodyPr wrap="none" rtlCol="0">
            <a:spAutoFit/>
          </a:bodyPr>
          <a:lstStyle/>
          <a:p>
            <a:r>
              <a:rPr lang="zh-CN" altLang="en-US" sz="4400">
                <a:solidFill>
                  <a:srgbClr val="5B9BD5"/>
                </a:solidFill>
                <a:latin typeface="方正综艺简体" panose="02010601030101010101" pitchFamily="2" charset="-122"/>
                <a:ea typeface="方正综艺简体" panose="02010601030101010101" pitchFamily="2" charset="-122"/>
              </a:rPr>
              <a:t>求职面试的</a:t>
            </a:r>
            <a:r>
              <a:rPr lang="en-US" altLang="zh-CN" sz="4400">
                <a:solidFill>
                  <a:srgbClr val="5B9BD5"/>
                </a:solidFill>
                <a:latin typeface="方正综艺简体" panose="02010601030101010101" pitchFamily="2" charset="-122"/>
                <a:ea typeface="方正综艺简体" panose="02010601030101010101" pitchFamily="2" charset="-122"/>
              </a:rPr>
              <a:t>16</a:t>
            </a:r>
            <a:r>
              <a:rPr lang="zh-CN" altLang="en-US" sz="4400">
                <a:solidFill>
                  <a:srgbClr val="5B9BD5"/>
                </a:solidFill>
                <a:latin typeface="方正综艺简体" panose="02010601030101010101" pitchFamily="2" charset="-122"/>
                <a:ea typeface="方正综艺简体" panose="02010601030101010101" pitchFamily="2" charset="-122"/>
              </a:rPr>
              <a:t>条</a:t>
            </a:r>
            <a:endParaRPr lang="en-US" altLang="zh-CN" sz="4400">
              <a:solidFill>
                <a:srgbClr val="5B9BD5"/>
              </a:solidFill>
              <a:latin typeface="方正综艺简体" panose="02010601030101010101" pitchFamily="2" charset="-122"/>
              <a:ea typeface="方正综艺简体" panose="02010601030101010101" pitchFamily="2" charset="-122"/>
            </a:endParaRPr>
          </a:p>
          <a:p>
            <a:r>
              <a:rPr lang="zh-CN" altLang="en-US" sz="4400">
                <a:solidFill>
                  <a:srgbClr val="C60139"/>
                </a:solidFill>
                <a:latin typeface="方正综艺简体" panose="02010601030101010101" pitchFamily="2" charset="-122"/>
                <a:ea typeface="方正综艺简体" panose="02010601030101010101" pitchFamily="2" charset="-122"/>
              </a:rPr>
              <a:t>提示</a:t>
            </a:r>
            <a:endParaRPr lang="en-US" altLang="zh-CN" sz="4400">
              <a:solidFill>
                <a:srgbClr val="C60139"/>
              </a:solidFill>
              <a:latin typeface="方正综艺简体" panose="02010601030101010101" pitchFamily="2" charset="-122"/>
              <a:ea typeface="方正综艺简体" panose="02010601030101010101" pitchFamily="2" charset="-122"/>
            </a:endParaRPr>
          </a:p>
        </p:txBody>
      </p:sp>
      <p:sp>
        <p:nvSpPr>
          <p:cNvPr id="7" name="文本框 6"/>
          <p:cNvSpPr txBox="1"/>
          <p:nvPr/>
        </p:nvSpPr>
        <p:spPr>
          <a:xfrm>
            <a:off x="1376481" y="3992451"/>
            <a:ext cx="3869777" cy="1077218"/>
          </a:xfrm>
          <a:prstGeom prst="rect">
            <a:avLst/>
          </a:prstGeom>
          <a:noFill/>
        </p:spPr>
        <p:txBody>
          <a:bodyPr wrap="none" rtlCol="0">
            <a:spAutoFit/>
          </a:bodyPr>
          <a:lstStyle/>
          <a:p>
            <a:pPr algn="r"/>
            <a:r>
              <a:rPr lang="en-US" altLang="zh-CN" sz="3200">
                <a:solidFill>
                  <a:schemeClr val="bg1">
                    <a:lumMod val="50000"/>
                  </a:schemeClr>
                </a:solidFill>
                <a:latin typeface="微软雅黑" panose="020b0503020204020204" pitchFamily="34" charset="-122"/>
                <a:ea typeface="微软雅黑" panose="020b0503020204020204" pitchFamily="34" charset="-122"/>
              </a:rPr>
              <a:t>WHAT COLOR IS</a:t>
            </a:r>
            <a:endParaRPr lang="en-US" altLang="zh-CN" sz="3200">
              <a:solidFill>
                <a:schemeClr val="bg1">
                  <a:lumMod val="50000"/>
                </a:schemeClr>
              </a:solidFill>
              <a:latin typeface="微软雅黑" panose="020b0503020204020204" pitchFamily="34" charset="-122"/>
              <a:ea typeface="微软雅黑" panose="020b0503020204020204" pitchFamily="34" charset="-122"/>
            </a:endParaRPr>
          </a:p>
          <a:p>
            <a:pPr algn="r"/>
            <a:r>
              <a:rPr lang="en-US" altLang="zh-CN" sz="3200">
                <a:solidFill>
                  <a:schemeClr val="bg1">
                    <a:lumMod val="50000"/>
                  </a:schemeClr>
                </a:solidFill>
                <a:latin typeface="微软雅黑" panose="020b0503020204020204" pitchFamily="34" charset="-122"/>
                <a:ea typeface="微软雅黑" panose="020b0503020204020204" pitchFamily="34" charset="-122"/>
              </a:rPr>
              <a:t>YOUR PARACHUTE</a:t>
            </a: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573149" y="4206239"/>
            <a:ext cx="1113693" cy="0"/>
          </a:xfrm>
          <a:prstGeom prst="line">
            <a:avLst/>
          </a:prstGeom>
          <a:ln w="254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3" name="图示 2"/>
          <p:cNvGraphicFramePr/>
          <p:nvPr/>
        </p:nvGraphicFramePr>
        <p:xfrm>
          <a:off x="1036006" y="436099"/>
          <a:ext cx="10129366" cy="19675883"/>
        </p:xfrm>
        <a:graphic>
          <a:graphicData uri="http://schemas.openxmlformats.org/drawingml/2006/diagram">
            <dgm:relIds xmlns:dgm="http://schemas.openxmlformats.org/drawingml/2006/diagram" r:dm="rId4" r:lo="rId5" r:qs="rId6" r:cs="rId7"/>
          </a:graphicData>
        </a:graphic>
      </p:graphicFrame>
    </p:spTree>
  </p:cSld>
  <p:clrMapOvr>
    <a:masterClrMapping/>
  </p:clrMapOvr>
  <p:transition spd="slow" advClick="0" advTm="3000">
    <p:push dir="u"/>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3" name="图示 2"/>
          <p:cNvGraphicFramePr/>
          <p:nvPr/>
        </p:nvGraphicFramePr>
        <p:xfrm>
          <a:off x="1031317" y="-6400800"/>
          <a:ext cx="10129366" cy="19675883"/>
        </p:xfrm>
        <a:graphic>
          <a:graphicData uri="http://schemas.openxmlformats.org/drawingml/2006/diagram">
            <dgm:relIds xmlns:dgm="http://schemas.openxmlformats.org/drawingml/2006/diagram" r:dm="rId4" r:lo="rId5" r:qs="rId6" r:cs="rId7"/>
          </a:graphicData>
        </a:graphic>
      </p:graphicFrame>
    </p:spTree>
  </p:cSld>
  <p:clrMapOvr>
    <a:masterClrMapping/>
  </p:clrMapOvr>
  <p:transition spd="slow" advClick="0" advTm="3000">
    <p:push dir="u"/>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3" name="图示 2"/>
          <p:cNvGraphicFramePr/>
          <p:nvPr/>
        </p:nvGraphicFramePr>
        <p:xfrm>
          <a:off x="1031318" y="-13239913"/>
          <a:ext cx="10129366" cy="19675883"/>
        </p:xfrm>
        <a:graphic>
          <a:graphicData uri="http://schemas.openxmlformats.org/drawingml/2006/diagram">
            <dgm:relIds xmlns:dgm="http://schemas.openxmlformats.org/drawingml/2006/diagram" r:dm="rId4" r:lo="rId5" r:qs="rId6" r:cs="rId7"/>
          </a:graphicData>
        </a:graphic>
      </p:graphicFrame>
    </p:spTree>
  </p:cSld>
  <p:clrMapOvr>
    <a:masterClrMapping/>
  </p:clrMapOvr>
  <p:transition spd="slow" advClick="0" advTm="3000">
    <p:push dir="u"/>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lumMod val="95000"/>
          </a:schemeClr>
        </a:solidFill>
        <a:effectLst/>
      </p:bgPr>
    </p:bg>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52722">
            <a:off x="2939618" y="949568"/>
            <a:ext cx="3455533" cy="3307763"/>
          </a:xfrm>
          <a:prstGeom prst="rect">
            <a:avLst/>
          </a:prstGeom>
        </p:spPr>
      </p:pic>
      <p:cxnSp>
        <p:nvCxnSpPr>
          <p:cNvPr id="5" name="直接连接符 4"/>
          <p:cNvCxnSpPr/>
          <p:nvPr/>
        </p:nvCxnSpPr>
        <p:spPr>
          <a:xfrm flipH="1">
            <a:off x="5344732" y="3992451"/>
            <a:ext cx="0" cy="1790163"/>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443207" y="4518255"/>
            <a:ext cx="4134465" cy="1446550"/>
          </a:xfrm>
          <a:prstGeom prst="rect">
            <a:avLst/>
          </a:prstGeom>
          <a:noFill/>
        </p:spPr>
        <p:txBody>
          <a:bodyPr wrap="none" rtlCol="0">
            <a:spAutoFit/>
          </a:bodyPr>
          <a:lstStyle/>
          <a:p>
            <a:r>
              <a:rPr lang="zh-CN" altLang="en-US" sz="4400">
                <a:solidFill>
                  <a:srgbClr val="5B9BD5"/>
                </a:solidFill>
                <a:latin typeface="方正综艺简体" panose="02010601030101010101" pitchFamily="2" charset="-122"/>
                <a:ea typeface="方正综艺简体" panose="02010601030101010101" pitchFamily="2" charset="-122"/>
              </a:rPr>
              <a:t>薪资谈判的六个</a:t>
            </a:r>
            <a:endParaRPr lang="en-US" altLang="zh-CN" sz="4400">
              <a:solidFill>
                <a:srgbClr val="5B9BD5"/>
              </a:solidFill>
              <a:latin typeface="方正综艺简体" panose="02010601030101010101" pitchFamily="2" charset="-122"/>
              <a:ea typeface="方正综艺简体" panose="02010601030101010101" pitchFamily="2" charset="-122"/>
            </a:endParaRPr>
          </a:p>
          <a:p>
            <a:r>
              <a:rPr lang="zh-CN" altLang="en-US" sz="4400">
                <a:solidFill>
                  <a:srgbClr val="C60139"/>
                </a:solidFill>
                <a:latin typeface="方正综艺简体" panose="02010601030101010101" pitchFamily="2" charset="-122"/>
                <a:ea typeface="方正综艺简体" panose="02010601030101010101" pitchFamily="2" charset="-122"/>
              </a:rPr>
              <a:t>秘密</a:t>
            </a:r>
            <a:endParaRPr lang="en-US" altLang="zh-CN" sz="4400">
              <a:solidFill>
                <a:srgbClr val="C60139"/>
              </a:solidFill>
              <a:latin typeface="方正综艺简体" panose="02010601030101010101" pitchFamily="2" charset="-122"/>
              <a:ea typeface="方正综艺简体" panose="02010601030101010101" pitchFamily="2" charset="-122"/>
            </a:endParaRPr>
          </a:p>
        </p:txBody>
      </p:sp>
      <p:sp>
        <p:nvSpPr>
          <p:cNvPr id="7" name="文本框 6"/>
          <p:cNvSpPr txBox="1"/>
          <p:nvPr/>
        </p:nvSpPr>
        <p:spPr>
          <a:xfrm>
            <a:off x="1376481" y="3992451"/>
            <a:ext cx="3869777" cy="1077218"/>
          </a:xfrm>
          <a:prstGeom prst="rect">
            <a:avLst/>
          </a:prstGeom>
          <a:noFill/>
        </p:spPr>
        <p:txBody>
          <a:bodyPr wrap="none" rtlCol="0">
            <a:spAutoFit/>
          </a:bodyPr>
          <a:lstStyle/>
          <a:p>
            <a:pPr algn="r"/>
            <a:r>
              <a:rPr lang="en-US" altLang="zh-CN" sz="3200">
                <a:solidFill>
                  <a:schemeClr val="bg1">
                    <a:lumMod val="50000"/>
                  </a:schemeClr>
                </a:solidFill>
                <a:latin typeface="微软雅黑" panose="020b0503020204020204" pitchFamily="34" charset="-122"/>
                <a:ea typeface="微软雅黑" panose="020b0503020204020204" pitchFamily="34" charset="-122"/>
              </a:rPr>
              <a:t>WHAT COLOR IS</a:t>
            </a:r>
            <a:endParaRPr lang="en-US" altLang="zh-CN" sz="3200">
              <a:solidFill>
                <a:schemeClr val="bg1">
                  <a:lumMod val="50000"/>
                </a:schemeClr>
              </a:solidFill>
              <a:latin typeface="微软雅黑" panose="020b0503020204020204" pitchFamily="34" charset="-122"/>
              <a:ea typeface="微软雅黑" panose="020b0503020204020204" pitchFamily="34" charset="-122"/>
            </a:endParaRPr>
          </a:p>
          <a:p>
            <a:pPr algn="r"/>
            <a:r>
              <a:rPr lang="en-US" altLang="zh-CN" sz="3200">
                <a:solidFill>
                  <a:schemeClr val="bg1">
                    <a:lumMod val="50000"/>
                  </a:schemeClr>
                </a:solidFill>
                <a:latin typeface="微软雅黑" panose="020b0503020204020204" pitchFamily="34" charset="-122"/>
                <a:ea typeface="微软雅黑" panose="020b0503020204020204" pitchFamily="34" charset="-122"/>
              </a:rPr>
              <a:t>YOUR PARACHUTE</a:t>
            </a: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573149" y="4206239"/>
            <a:ext cx="1113693" cy="0"/>
          </a:xfrm>
          <a:prstGeom prst="line">
            <a:avLst/>
          </a:prstGeom>
          <a:ln w="254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44643" y="6024289"/>
            <a:ext cx="11102719" cy="646331"/>
          </a:xfrm>
          <a:prstGeom prst="rect">
            <a:avLst/>
          </a:prstGeom>
          <a:noFill/>
        </p:spPr>
        <p:txBody>
          <a:bodyPr wrap="none" rtlCol="0">
            <a:spAutoFit/>
          </a:bodyPr>
          <a:lstStyle/>
          <a:p>
            <a:pPr algn="ctr"/>
            <a:r>
              <a:rPr lang="en-US" altLang="zh-CN">
                <a:solidFill>
                  <a:srgbClr val="2777D8"/>
                </a:solidFill>
                <a:latin typeface="微软雅黑" panose="020b0503020204020204" pitchFamily="34" charset="-122"/>
                <a:ea typeface="微软雅黑" panose="020b0503020204020204" pitchFamily="34" charset="-122"/>
              </a:rPr>
              <a:t>【</a:t>
            </a:r>
            <a:r>
              <a:rPr lang="zh-CN" altLang="en-US">
                <a:solidFill>
                  <a:srgbClr val="2777D8"/>
                </a:solidFill>
                <a:latin typeface="微软雅黑" panose="020b0503020204020204" pitchFamily="34" charset="-122"/>
                <a:ea typeface="微软雅黑" panose="020b0503020204020204" pitchFamily="34" charset="-122"/>
              </a:rPr>
              <a:t>在中国，体制内的单位长期执行国家统一标准，工资变化不大，不建议毕业生谈薪水，工作前了解即可</a:t>
            </a:r>
            <a:r>
              <a:rPr lang="en-US" altLang="zh-CN">
                <a:solidFill>
                  <a:srgbClr val="2777D8"/>
                </a:solidFill>
                <a:latin typeface="微软雅黑" panose="020b0503020204020204" pitchFamily="34" charset="-122"/>
                <a:ea typeface="微软雅黑" panose="020b0503020204020204" pitchFamily="34" charset="-122"/>
              </a:rPr>
              <a:t> </a:t>
            </a:r>
            <a:r>
              <a:rPr lang="zh-CN" altLang="en-US">
                <a:solidFill>
                  <a:srgbClr val="2777D8"/>
                </a:solidFill>
                <a:latin typeface="微软雅黑" panose="020b0503020204020204" pitchFamily="34" charset="-122"/>
                <a:ea typeface="微软雅黑" panose="020b0503020204020204" pitchFamily="34" charset="-122"/>
              </a:rPr>
              <a:t>。</a:t>
            </a:r>
            <a:endParaRPr lang="en-US" altLang="zh-CN">
              <a:solidFill>
                <a:srgbClr val="2777D8"/>
              </a:solidFill>
              <a:latin typeface="微软雅黑" panose="020b0503020204020204" pitchFamily="34" charset="-122"/>
              <a:ea typeface="微软雅黑" panose="020b0503020204020204" pitchFamily="34" charset="-122"/>
            </a:endParaRPr>
          </a:p>
          <a:p>
            <a:pPr algn="ctr"/>
            <a:r>
              <a:rPr lang="zh-CN" altLang="en-US">
                <a:solidFill>
                  <a:srgbClr val="2777D8"/>
                </a:solidFill>
                <a:latin typeface="微软雅黑" panose="020b0503020204020204" pitchFamily="34" charset="-122"/>
                <a:ea typeface="微软雅黑" panose="020b0503020204020204" pitchFamily="34" charset="-122"/>
              </a:rPr>
              <a:t>外企和民营企业还有讨价还价的空间</a:t>
            </a:r>
            <a:r>
              <a:rPr lang="en-US" altLang="zh-CN">
                <a:solidFill>
                  <a:srgbClr val="2777D8"/>
                </a:solidFill>
                <a:latin typeface="微软雅黑" panose="020b0503020204020204" pitchFamily="34" charset="-122"/>
                <a:ea typeface="微软雅黑" panose="020b0503020204020204" pitchFamily="34" charset="-122"/>
              </a:rPr>
              <a:t>】</a:t>
            </a:r>
            <a:endParaRPr lang="zh-CN" altLang="en-US">
              <a:solidFill>
                <a:srgbClr val="2777D8"/>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3">
            <a:extLst>
              <a:ext uri="{BEBA8EAE-BF5A-486C-A8C5-ECC9F3942E4B}">
                <a14:imgProps xmlns:a14="http://schemas.microsoft.com/office/drawing/2010/main">
                  <a14:imgLayer r:embed="rId4">
                    <a14:imgEffect>
                      <a14:backgroundRemoval t="556" b="100000" l="4333" r="90000"/>
                    </a14:imgEffect>
                  </a14:imgLayer>
                </a14:imgProps>
              </a:ext>
              <a:ext uri="{28A0092B-C50C-407E-A947-70E740481C1C}">
                <a14:useLocalDpi xmlns:a14="http://schemas.microsoft.com/office/drawing/2010/main" val="0"/>
              </a:ext>
            </a:extLst>
          </a:blip>
          <a:stretch>
            <a:fillRect/>
          </a:stretch>
        </p:blipFill>
        <p:spPr>
          <a:xfrm>
            <a:off x="7712209" y="283336"/>
            <a:ext cx="4400281" cy="6600422"/>
          </a:xfrm>
          <a:prstGeom prst="rect">
            <a:avLst/>
          </a:prstGeom>
        </p:spPr>
      </p:pic>
      <p:sp>
        <p:nvSpPr>
          <p:cNvPr id="7" name="文本框 6"/>
          <p:cNvSpPr txBox="1"/>
          <p:nvPr/>
        </p:nvSpPr>
        <p:spPr>
          <a:xfrm>
            <a:off x="439565" y="758015"/>
            <a:ext cx="7272644" cy="3310137"/>
          </a:xfrm>
          <a:prstGeom prst="rect">
            <a:avLst/>
          </a:prstGeom>
          <a:noFill/>
        </p:spPr>
        <p:txBody>
          <a:bodyPr wrap="square" rtlCol="0">
            <a:spAutoFit/>
          </a:bodyPr>
          <a:lstStyle/>
          <a:p>
            <a:pPr indent="457200" algn="just">
              <a:lnSpc>
                <a:spcPct val="120000"/>
              </a:lnSpc>
              <a:spcBef>
                <a:spcPts val="900"/>
              </a:spcBef>
            </a:pPr>
            <a:r>
              <a:rPr lang="zh-CN" altLang="en-US" sz="2400">
                <a:solidFill>
                  <a:schemeClr val="accent5"/>
                </a:solidFill>
                <a:latin typeface="微软雅黑" panose="020b0503020204020204" pitchFamily="34" charset="-122"/>
                <a:ea typeface="微软雅黑" panose="020b0503020204020204" pitchFamily="34" charset="-122"/>
              </a:rPr>
              <a:t>如果有人问我求职读什么书，我的回答是：读那些活了很多很多年的求职书，因为其中一定记录着找到职业这门技术中，真正有价值的、重要的和不变的原则。</a:t>
            </a:r>
            <a:endParaRPr lang="en-US" altLang="zh-CN" sz="2400">
              <a:solidFill>
                <a:schemeClr val="accent5"/>
              </a:solidFill>
              <a:latin typeface="微软雅黑" panose="020b0503020204020204" pitchFamily="34" charset="-122"/>
              <a:ea typeface="微软雅黑" panose="020b0503020204020204" pitchFamily="34" charset="-122"/>
            </a:endParaRPr>
          </a:p>
          <a:p>
            <a:pPr indent="457200" algn="just">
              <a:lnSpc>
                <a:spcPct val="120000"/>
              </a:lnSpc>
              <a:spcBef>
                <a:spcPts val="900"/>
              </a:spcBef>
            </a:pPr>
            <a:r>
              <a:rPr lang="en-US" altLang="zh-CN" sz="2400">
                <a:solidFill>
                  <a:schemeClr val="accent5"/>
                </a:solidFill>
                <a:latin typeface="微软雅黑" panose="020b0503020204020204" pitchFamily="34" charset="-122"/>
                <a:ea typeface="微软雅黑" panose="020b0503020204020204" pitchFamily="34" charset="-122"/>
              </a:rPr>
              <a:t>《</a:t>
            </a:r>
            <a:r>
              <a:rPr lang="zh-CN" altLang="en-US" sz="2400">
                <a:solidFill>
                  <a:schemeClr val="accent5"/>
                </a:solidFill>
                <a:latin typeface="微软雅黑" panose="020b0503020204020204" pitchFamily="34" charset="-122"/>
                <a:ea typeface="微软雅黑" panose="020b0503020204020204" pitchFamily="34" charset="-122"/>
              </a:rPr>
              <a:t>你的降落伞是什么颜色？</a:t>
            </a:r>
            <a:r>
              <a:rPr lang="en-US" altLang="zh-CN" sz="2400">
                <a:solidFill>
                  <a:schemeClr val="accent5"/>
                </a:solidFill>
                <a:latin typeface="微软雅黑" panose="020b0503020204020204" pitchFamily="34" charset="-122"/>
                <a:ea typeface="微软雅黑" panose="020b0503020204020204" pitchFamily="34" charset="-122"/>
              </a:rPr>
              <a:t>》</a:t>
            </a:r>
            <a:r>
              <a:rPr lang="zh-CN" altLang="en-US" sz="2400">
                <a:solidFill>
                  <a:schemeClr val="accent5"/>
                </a:solidFill>
                <a:latin typeface="微软雅黑" panose="020b0503020204020204" pitchFamily="34" charset="-122"/>
                <a:ea typeface="微软雅黑" panose="020b0503020204020204" pitchFamily="34" charset="-122"/>
              </a:rPr>
              <a:t>就是这样一本经久不衰的职场书。你今天看到的大部分教你求职的书籍，几乎都是这本书不同程度的改写版、扩张版。</a:t>
            </a:r>
            <a:endParaRPr lang="zh-CN" altLang="en-US" sz="2400">
              <a:solidFill>
                <a:schemeClr val="accent5"/>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501063" y="4321793"/>
            <a:ext cx="6340197" cy="769441"/>
          </a:xfrm>
          <a:prstGeom prst="rect">
            <a:avLst/>
          </a:prstGeom>
          <a:noFill/>
        </p:spPr>
        <p:txBody>
          <a:bodyPr wrap="none" rtlCol="0">
            <a:spAutoFit/>
          </a:bodyPr>
          <a:lstStyle/>
          <a:p>
            <a:pPr algn="just"/>
            <a:r>
              <a:rPr lang="en-US" altLang="zh-CN" sz="2000">
                <a:solidFill>
                  <a:schemeClr val="accent5">
                    <a:lumMod val="50000"/>
                  </a:schemeClr>
                </a:solidFill>
                <a:latin typeface="方正粗宋简体" panose="03000509000000000000" pitchFamily="65" charset="-122"/>
                <a:ea typeface="方正粗宋简体" panose="03000509000000000000" pitchFamily="65" charset="-122"/>
              </a:rPr>
              <a:t>——《</a:t>
            </a:r>
            <a:r>
              <a:rPr lang="zh-CN" altLang="en-US" sz="2000">
                <a:solidFill>
                  <a:schemeClr val="accent5">
                    <a:lumMod val="50000"/>
                  </a:schemeClr>
                </a:solidFill>
                <a:latin typeface="方正粗宋简体" panose="03000509000000000000" pitchFamily="65" charset="-122"/>
                <a:ea typeface="方正粗宋简体" panose="03000509000000000000" pitchFamily="65" charset="-122"/>
              </a:rPr>
              <a:t>拆掉思维里的墙</a:t>
            </a:r>
            <a:r>
              <a:rPr lang="en-US" altLang="zh-CN" sz="2000">
                <a:solidFill>
                  <a:schemeClr val="accent5">
                    <a:lumMod val="50000"/>
                  </a:schemeClr>
                </a:solidFill>
                <a:latin typeface="方正粗宋简体" panose="03000509000000000000" pitchFamily="65" charset="-122"/>
                <a:ea typeface="方正粗宋简体" panose="03000509000000000000" pitchFamily="65" charset="-122"/>
              </a:rPr>
              <a:t>》《</a:t>
            </a:r>
            <a:r>
              <a:rPr lang="zh-CN" altLang="en-US" sz="2000">
                <a:solidFill>
                  <a:schemeClr val="accent5">
                    <a:lumMod val="50000"/>
                  </a:schemeClr>
                </a:solidFill>
                <a:latin typeface="方正粗宋简体" panose="03000509000000000000" pitchFamily="65" charset="-122"/>
                <a:ea typeface="方正粗宋简体" panose="03000509000000000000" pitchFamily="65" charset="-122"/>
              </a:rPr>
              <a:t>你的生命有什么可能</a:t>
            </a:r>
            <a:r>
              <a:rPr lang="en-US" altLang="zh-CN" sz="2000">
                <a:solidFill>
                  <a:schemeClr val="accent5">
                    <a:lumMod val="50000"/>
                  </a:schemeClr>
                </a:solidFill>
                <a:latin typeface="方正粗宋简体" panose="03000509000000000000" pitchFamily="65" charset="-122"/>
                <a:ea typeface="方正粗宋简体" panose="03000509000000000000" pitchFamily="65" charset="-122"/>
              </a:rPr>
              <a:t>》</a:t>
            </a:r>
            <a:r>
              <a:rPr lang="zh-CN" altLang="en-US" sz="2000">
                <a:solidFill>
                  <a:schemeClr val="accent5">
                    <a:lumMod val="50000"/>
                  </a:schemeClr>
                </a:solidFill>
                <a:latin typeface="方正粗宋简体" panose="03000509000000000000" pitchFamily="65" charset="-122"/>
                <a:ea typeface="方正粗宋简体" panose="03000509000000000000" pitchFamily="65" charset="-122"/>
              </a:rPr>
              <a:t>作者</a:t>
            </a:r>
            <a:endParaRPr lang="en-US" altLang="zh-CN" sz="2000">
              <a:solidFill>
                <a:schemeClr val="accent5">
                  <a:lumMod val="50000"/>
                </a:schemeClr>
              </a:solidFill>
              <a:latin typeface="方正粗宋简体" panose="03000509000000000000" pitchFamily="65" charset="-122"/>
              <a:ea typeface="方正粗宋简体" panose="03000509000000000000" pitchFamily="65" charset="-122"/>
            </a:endParaRPr>
          </a:p>
          <a:p>
            <a:pPr algn="just"/>
            <a:r>
              <a:rPr lang="en-US" altLang="zh-CN" sz="2000">
                <a:solidFill>
                  <a:schemeClr val="accent5">
                    <a:lumMod val="50000"/>
                  </a:schemeClr>
                </a:solidFill>
                <a:latin typeface="方正粗宋简体" panose="03000509000000000000" pitchFamily="65" charset="-122"/>
                <a:ea typeface="方正粗宋简体" panose="03000509000000000000" pitchFamily="65" charset="-122"/>
              </a:rPr>
              <a:t>         </a:t>
            </a:r>
            <a:r>
              <a:rPr lang="zh-CN" altLang="en-US" sz="2000">
                <a:solidFill>
                  <a:schemeClr val="accent5">
                    <a:lumMod val="50000"/>
                  </a:schemeClr>
                </a:solidFill>
                <a:latin typeface="方正粗宋简体" panose="03000509000000000000" pitchFamily="65" charset="-122"/>
                <a:ea typeface="方正粗宋简体" panose="03000509000000000000" pitchFamily="65" charset="-122"/>
              </a:rPr>
              <a:t>新精英总裁 </a:t>
            </a:r>
            <a:r>
              <a:rPr lang="zh-CN" altLang="en-US" sz="2400">
                <a:solidFill>
                  <a:schemeClr val="accent5">
                    <a:lumMod val="50000"/>
                  </a:schemeClr>
                </a:solidFill>
                <a:latin typeface="方正粗宋简体" panose="03000509000000000000" pitchFamily="65" charset="-122"/>
                <a:ea typeface="方正粗宋简体" panose="03000509000000000000" pitchFamily="65" charset="-122"/>
              </a:rPr>
              <a:t>古典</a:t>
            </a:r>
            <a:endParaRPr lang="zh-CN" altLang="en-US" sz="2400">
              <a:solidFill>
                <a:schemeClr val="accent5">
                  <a:lumMod val="50000"/>
                </a:schemeClr>
              </a:solidFill>
              <a:latin typeface="方正粗宋简体" panose="03000509000000000000" pitchFamily="65" charset="-122"/>
              <a:ea typeface="方正粗宋简体" panose="03000509000000000000" pitchFamily="65" charset="-122"/>
            </a:endParaRPr>
          </a:p>
        </p:txBody>
      </p:sp>
    </p:spTree>
  </p:cSld>
  <p:clrMapOvr>
    <a:masterClrMapping/>
  </p:clrMapOvr>
  <p:transition spd="slow" advClick="0" advTm="3000">
    <p:push dir="u"/>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561514" y="573339"/>
            <a:ext cx="3775393"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薪资谈判的</a:t>
            </a:r>
            <a:r>
              <a:rPr lang="zh-CN" altLang="en-US" sz="2800">
                <a:solidFill>
                  <a:srgbClr val="C60139"/>
                </a:solidFill>
                <a:latin typeface="华康俪金黑W8(P)" panose="020b0800000000000000" pitchFamily="34" charset="-122"/>
                <a:ea typeface="华康俪金黑W8(P)" panose="020b0800000000000000" pitchFamily="34" charset="-122"/>
              </a:rPr>
              <a:t>第一个</a:t>
            </a:r>
            <a:r>
              <a:rPr lang="zh-CN" altLang="en-US" sz="2800">
                <a:solidFill>
                  <a:srgbClr val="2777D8"/>
                </a:solidFill>
                <a:latin typeface="华康俪金黑W8(P)" panose="020b0800000000000000" pitchFamily="34" charset="-122"/>
                <a:ea typeface="华康俪金黑W8(P)" panose="020b0800000000000000" pitchFamily="34" charset="-122"/>
              </a:rPr>
              <a:t>秘密</a:t>
            </a:r>
            <a:endParaRPr lang="zh-CN" altLang="en-US" sz="2800">
              <a:solidFill>
                <a:srgbClr val="2777D8"/>
              </a:solidFill>
              <a:latin typeface="华康俪金黑W8(P)" panose="020b0800000000000000" pitchFamily="34" charset="-122"/>
              <a:ea typeface="华康俪金黑W8(P)" panose="020b0800000000000000" pitchFamily="34" charset="-122"/>
            </a:endParaRPr>
          </a:p>
        </p:txBody>
      </p:sp>
      <p:pic>
        <p:nvPicPr>
          <p:cNvPr id="3" name="图片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sp>
        <p:nvSpPr>
          <p:cNvPr id="4" name="文本框 3"/>
          <p:cNvSpPr txBox="1"/>
          <p:nvPr/>
        </p:nvSpPr>
        <p:spPr>
          <a:xfrm>
            <a:off x="2466304" y="1295801"/>
            <a:ext cx="7259391" cy="978729"/>
          </a:xfrm>
          <a:prstGeom prst="rect">
            <a:avLst/>
          </a:prstGeom>
          <a:noFill/>
        </p:spPr>
        <p:txBody>
          <a:bodyPr wrap="square" rtlCol="0">
            <a:spAutoFit/>
          </a:bodyPr>
          <a:lstStyle/>
          <a:p>
            <a:pPr>
              <a:lnSpc>
                <a:spcPct val="120000"/>
              </a:lnSpc>
            </a:pPr>
            <a:r>
              <a:rPr lang="zh-CN" altLang="en-US" sz="2400">
                <a:solidFill>
                  <a:schemeClr val="accent5">
                    <a:lumMod val="50000"/>
                  </a:schemeClr>
                </a:solidFill>
                <a:latin typeface="方正粗宋简体" panose="03000509000000000000" pitchFamily="65" charset="-122"/>
                <a:ea typeface="方正粗宋简体" panose="03000509000000000000" pitchFamily="65" charset="-122"/>
              </a:rPr>
              <a:t>       绝不要谈论薪水，除非在面试流程结束时，他们明确说想要你。</a:t>
            </a:r>
            <a:endParaRPr lang="zh-CN" altLang="en-US" sz="2400">
              <a:solidFill>
                <a:schemeClr val="accent5">
                  <a:lumMod val="50000"/>
                </a:schemeClr>
              </a:solidFill>
              <a:latin typeface="方正粗宋简体" panose="03000509000000000000" pitchFamily="65" charset="-122"/>
              <a:ea typeface="方正粗宋简体" panose="03000509000000000000" pitchFamily="65" charset="-122"/>
            </a:endParaRPr>
          </a:p>
        </p:txBody>
      </p:sp>
      <p:grpSp>
        <p:nvGrpSpPr>
          <p:cNvPr id="41" name="组合 40"/>
          <p:cNvGrpSpPr/>
          <p:nvPr/>
        </p:nvGrpSpPr>
        <p:grpSpPr>
          <a:xfrm>
            <a:off x="1177923" y="2316722"/>
            <a:ext cx="9835403" cy="3935740"/>
            <a:chOff x="1163855" y="2372994"/>
            <a:chExt cx="9835403" cy="3935740"/>
          </a:xfrm>
        </p:grpSpPr>
        <p:grpSp>
          <p:nvGrpSpPr>
            <p:cNvPr id="37" name="组合 36"/>
            <p:cNvGrpSpPr/>
            <p:nvPr/>
          </p:nvGrpSpPr>
          <p:grpSpPr>
            <a:xfrm>
              <a:off x="2910922" y="4075178"/>
              <a:ext cx="4209586" cy="1849555"/>
              <a:chOff x="3065670" y="4075178"/>
              <a:chExt cx="4209586" cy="1849555"/>
            </a:xfrm>
          </p:grpSpPr>
          <p:sp>
            <p:nvSpPr>
              <p:cNvPr id="28" name="文本框 27"/>
              <p:cNvSpPr txBox="1"/>
              <p:nvPr/>
            </p:nvSpPr>
            <p:spPr>
              <a:xfrm>
                <a:off x="3065670" y="5524623"/>
                <a:ext cx="1210588" cy="400110"/>
              </a:xfrm>
              <a:prstGeom prst="rect">
                <a:avLst/>
              </a:prstGeom>
              <a:noFill/>
            </p:spPr>
            <p:txBody>
              <a:bodyPr wrap="none" rtlCol="0">
                <a:spAutoFit/>
              </a:bodyPr>
              <a:lstStyle/>
              <a:p>
                <a:r>
                  <a:rPr lang="zh-CN" altLang="en-US" sz="2000">
                    <a:solidFill>
                      <a:schemeClr val="accent5">
                        <a:lumMod val="50000"/>
                      </a:schemeClr>
                    </a:solidFill>
                    <a:latin typeface="微软雅黑" panose="020b0503020204020204" pitchFamily="34" charset="-122"/>
                    <a:ea typeface="微软雅黑" panose="020b0503020204020204" pitchFamily="34" charset="-122"/>
                  </a:rPr>
                  <a:t>你是谁？</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913130" y="5023317"/>
                <a:ext cx="1467068" cy="400110"/>
              </a:xfrm>
              <a:prstGeom prst="rect">
                <a:avLst/>
              </a:prstGeom>
              <a:noFill/>
            </p:spPr>
            <p:txBody>
              <a:bodyPr wrap="none" rtlCol="0">
                <a:spAutoFit/>
              </a:bodyPr>
              <a:lstStyle/>
              <a:p>
                <a:r>
                  <a:rPr lang="zh-CN" altLang="en-US" sz="2000">
                    <a:solidFill>
                      <a:schemeClr val="accent5">
                        <a:lumMod val="50000"/>
                      </a:schemeClr>
                    </a:solidFill>
                    <a:latin typeface="微软雅黑" panose="020b0503020204020204" pitchFamily="34" charset="-122"/>
                    <a:ea typeface="微软雅黑" panose="020b0503020204020204" pitchFamily="34" charset="-122"/>
                  </a:rPr>
                  <a:t>我们喜欢你</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761462" y="4564038"/>
                <a:ext cx="1210588" cy="400110"/>
              </a:xfrm>
              <a:prstGeom prst="rect">
                <a:avLst/>
              </a:prstGeom>
              <a:noFill/>
            </p:spPr>
            <p:txBody>
              <a:bodyPr wrap="none" rtlCol="0">
                <a:spAutoFit/>
              </a:bodyPr>
              <a:lstStyle/>
              <a:p>
                <a:r>
                  <a:rPr lang="zh-CN" altLang="en-US" sz="2000">
                    <a:solidFill>
                      <a:schemeClr val="accent5">
                        <a:lumMod val="50000"/>
                      </a:schemeClr>
                    </a:solidFill>
                    <a:latin typeface="微软雅黑" panose="020b0503020204020204" pitchFamily="34" charset="-122"/>
                    <a:ea typeface="微软雅黑" panose="020b0503020204020204" pitchFamily="34" charset="-122"/>
                  </a:rPr>
                  <a:t>我们爱你</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551707" y="4075178"/>
                <a:ext cx="1723549" cy="400110"/>
              </a:xfrm>
              <a:prstGeom prst="rect">
                <a:avLst/>
              </a:prstGeom>
              <a:noFill/>
            </p:spPr>
            <p:txBody>
              <a:bodyPr wrap="none" rtlCol="0">
                <a:spAutoFit/>
              </a:bodyPr>
              <a:lstStyle/>
              <a:p>
                <a:r>
                  <a:rPr lang="zh-CN" altLang="en-US" sz="2000">
                    <a:solidFill>
                      <a:schemeClr val="accent5">
                        <a:lumMod val="50000"/>
                      </a:schemeClr>
                    </a:solidFill>
                    <a:latin typeface="微软雅黑" panose="020b0503020204020204" pitchFamily="34" charset="-122"/>
                    <a:ea typeface="微软雅黑" panose="020b0503020204020204" pitchFamily="34" charset="-122"/>
                  </a:rPr>
                  <a:t>我们必须要你</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163855" y="2372994"/>
              <a:ext cx="9835403" cy="3935740"/>
              <a:chOff x="1163855" y="2372994"/>
              <a:chExt cx="9835403" cy="3935740"/>
            </a:xfrm>
          </p:grpSpPr>
          <p:grpSp>
            <p:nvGrpSpPr>
              <p:cNvPr id="23" name="组合 22"/>
              <p:cNvGrpSpPr/>
              <p:nvPr/>
            </p:nvGrpSpPr>
            <p:grpSpPr>
              <a:xfrm>
                <a:off x="2025630" y="2855741"/>
                <a:ext cx="8140737" cy="3237550"/>
                <a:chOff x="2025631" y="2883876"/>
                <a:chExt cx="8140737" cy="3237550"/>
              </a:xfrm>
            </p:grpSpPr>
            <p:grpSp>
              <p:nvGrpSpPr>
                <p:cNvPr id="19" name="组合 18"/>
                <p:cNvGrpSpPr/>
                <p:nvPr/>
              </p:nvGrpSpPr>
              <p:grpSpPr>
                <a:xfrm>
                  <a:off x="2025631" y="2883876"/>
                  <a:ext cx="8140737" cy="3237550"/>
                  <a:chOff x="3127485" y="2883877"/>
                  <a:chExt cx="8140737" cy="3237550"/>
                </a:xfrm>
              </p:grpSpPr>
              <p:cxnSp>
                <p:nvCxnSpPr>
                  <p:cNvPr id="6" name="直接箭头连接符 5"/>
                  <p:cNvCxnSpPr/>
                  <p:nvPr/>
                </p:nvCxnSpPr>
                <p:spPr>
                  <a:xfrm>
                    <a:off x="3127485" y="6121426"/>
                    <a:ext cx="8140737" cy="0"/>
                  </a:xfrm>
                  <a:prstGeom prst="straightConnector1">
                    <a:avLst/>
                  </a:prstGeom>
                  <a:ln w="25400">
                    <a:solidFill>
                      <a:srgbClr val="2777D8"/>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flipV="1">
                    <a:off x="3127485" y="2883877"/>
                    <a:ext cx="0" cy="3237550"/>
                  </a:xfrm>
                  <a:prstGeom prst="straightConnector1">
                    <a:avLst/>
                  </a:prstGeom>
                  <a:ln w="25400">
                    <a:solidFill>
                      <a:srgbClr val="2777D8"/>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直接连接符 13"/>
                <p:cNvCxnSpPr/>
                <p:nvPr/>
              </p:nvCxnSpPr>
              <p:spPr>
                <a:xfrm>
                  <a:off x="6095999" y="3793223"/>
                  <a:ext cx="3167577" cy="0"/>
                </a:xfrm>
                <a:prstGeom prst="line">
                  <a:avLst/>
                </a:prstGeom>
                <a:ln w="25400">
                  <a:solidFill>
                    <a:srgbClr val="2777D8"/>
                  </a:solidFill>
                  <a:tailEnd type="non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9249508" y="3793223"/>
                  <a:ext cx="0" cy="2328203"/>
                </a:xfrm>
                <a:prstGeom prst="line">
                  <a:avLst/>
                </a:prstGeom>
                <a:ln w="25400">
                  <a:solidFill>
                    <a:srgbClr val="2777D8"/>
                  </a:solidFill>
                  <a:tailEnd type="none"/>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025631" y="3779155"/>
                  <a:ext cx="4070368" cy="2328202"/>
                </a:xfrm>
                <a:prstGeom prst="line">
                  <a:avLst/>
                </a:prstGeom>
                <a:ln w="25400">
                  <a:solidFill>
                    <a:srgbClr val="2777D8"/>
                  </a:solidFill>
                  <a:tailEnd type="none"/>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10301631" y="5908624"/>
                <a:ext cx="697627" cy="400110"/>
              </a:xfrm>
              <a:prstGeom prst="rect">
                <a:avLst/>
              </a:prstGeom>
              <a:noFill/>
            </p:spPr>
            <p:txBody>
              <a:bodyPr wrap="none" rtlCol="0">
                <a:spAutoFit/>
              </a:bodyPr>
              <a:lstStyle/>
              <a:p>
                <a:r>
                  <a:rPr lang="zh-CN" altLang="en-US" sz="2000">
                    <a:solidFill>
                      <a:schemeClr val="accent5">
                        <a:lumMod val="50000"/>
                      </a:schemeClr>
                    </a:solidFill>
                    <a:latin typeface="微软雅黑" panose="020b0503020204020204" pitchFamily="34" charset="-122"/>
                    <a:ea typeface="微软雅黑" panose="020b0503020204020204" pitchFamily="34" charset="-122"/>
                  </a:rPr>
                  <a:t>时间</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163855" y="2372994"/>
                <a:ext cx="1723549" cy="400110"/>
              </a:xfrm>
              <a:prstGeom prst="rect">
                <a:avLst/>
              </a:prstGeom>
              <a:noFill/>
            </p:spPr>
            <p:txBody>
              <a:bodyPr wrap="none" rtlCol="0">
                <a:spAutoFit/>
              </a:bodyPr>
              <a:lstStyle/>
              <a:p>
                <a:r>
                  <a:rPr lang="zh-CN" altLang="en-US" sz="2000">
                    <a:solidFill>
                      <a:schemeClr val="accent5">
                        <a:lumMod val="50000"/>
                      </a:schemeClr>
                    </a:solidFill>
                    <a:latin typeface="微软雅黑" panose="020b0503020204020204" pitchFamily="34" charset="-122"/>
                    <a:ea typeface="微软雅黑" panose="020b0503020204020204" pitchFamily="34" charset="-122"/>
                  </a:rPr>
                  <a:t>你讨价的地位</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9263575" y="4934685"/>
                <a:ext cx="697627" cy="400110"/>
              </a:xfrm>
              <a:prstGeom prst="rect">
                <a:avLst/>
              </a:prstGeom>
              <a:noFill/>
            </p:spPr>
            <p:txBody>
              <a:bodyPr wrap="none" rtlCol="0">
                <a:spAutoFit/>
              </a:bodyPr>
              <a:lstStyle/>
              <a:p>
                <a:r>
                  <a:rPr lang="zh-CN" altLang="en-US" sz="2000">
                    <a:solidFill>
                      <a:schemeClr val="accent5">
                        <a:lumMod val="50000"/>
                      </a:schemeClr>
                    </a:solidFill>
                    <a:latin typeface="微软雅黑" panose="020b0503020204020204" pitchFamily="34" charset="-122"/>
                    <a:ea typeface="微软雅黑" panose="020b0503020204020204" pitchFamily="34" charset="-122"/>
                  </a:rPr>
                  <a:t>太晚</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387732" y="3807155"/>
                <a:ext cx="1723549" cy="400110"/>
              </a:xfrm>
              <a:prstGeom prst="rect">
                <a:avLst/>
              </a:prstGeom>
              <a:noFill/>
            </p:spPr>
            <p:txBody>
              <a:bodyPr wrap="none" rtlCol="0">
                <a:spAutoFit/>
              </a:bodyPr>
              <a:lstStyle/>
              <a:p>
                <a:r>
                  <a:rPr lang="zh-CN" altLang="en-US" sz="2000">
                    <a:solidFill>
                      <a:schemeClr val="accent5">
                        <a:lumMod val="50000"/>
                      </a:schemeClr>
                    </a:solidFill>
                    <a:latin typeface="微软雅黑" panose="020b0503020204020204" pitchFamily="34" charset="-122"/>
                    <a:ea typeface="微软雅黑" panose="020b0503020204020204" pitchFamily="34" charset="-122"/>
                  </a:rPr>
                  <a:t>我们得到了你</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357308" y="3321405"/>
                <a:ext cx="1210588" cy="400110"/>
              </a:xfrm>
              <a:prstGeom prst="rect">
                <a:avLst/>
              </a:prstGeom>
              <a:noFill/>
            </p:spPr>
            <p:txBody>
              <a:bodyPr wrap="none" rtlCol="0">
                <a:spAutoFit/>
              </a:bodyPr>
              <a:lstStyle/>
              <a:p>
                <a:r>
                  <a:rPr lang="zh-CN" altLang="en-US" sz="2000">
                    <a:solidFill>
                      <a:schemeClr val="accent5">
                        <a:lumMod val="50000"/>
                      </a:schemeClr>
                    </a:solidFill>
                    <a:latin typeface="微软雅黑" panose="020b0503020204020204" pitchFamily="34" charset="-122"/>
                    <a:ea typeface="微软雅黑" panose="020b0503020204020204" pitchFamily="34" charset="-122"/>
                  </a:rPr>
                  <a:t>最佳时机</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2598102" y="5633306"/>
                <a:ext cx="182744" cy="182744"/>
              </a:xfrm>
              <a:prstGeom prst="ellipse">
                <a:avLst/>
              </a:prstGeom>
              <a:solidFill>
                <a:srgbClr val="277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3476558" y="5132000"/>
                <a:ext cx="182744" cy="182744"/>
              </a:xfrm>
              <a:prstGeom prst="ellipse">
                <a:avLst/>
              </a:prstGeom>
              <a:solidFill>
                <a:srgbClr val="277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278850" y="4664634"/>
                <a:ext cx="182744" cy="182744"/>
              </a:xfrm>
              <a:prstGeom prst="ellipse">
                <a:avLst/>
              </a:prstGeom>
              <a:solidFill>
                <a:srgbClr val="277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180429" y="4146487"/>
                <a:ext cx="182744" cy="182744"/>
              </a:xfrm>
              <a:prstGeom prst="ellipse">
                <a:avLst/>
              </a:prstGeom>
              <a:solidFill>
                <a:srgbClr val="277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2063245" y="5134740"/>
                <a:ext cx="697627" cy="400110"/>
              </a:xfrm>
              <a:prstGeom prst="rect">
                <a:avLst/>
              </a:prstGeom>
              <a:noFill/>
            </p:spPr>
            <p:txBody>
              <a:bodyPr wrap="none" rtlCol="0">
                <a:spAutoFit/>
              </a:bodyPr>
              <a:lstStyle/>
              <a:p>
                <a:r>
                  <a:rPr lang="zh-CN" altLang="en-US" sz="2000">
                    <a:solidFill>
                      <a:schemeClr val="accent5">
                        <a:lumMod val="50000"/>
                      </a:schemeClr>
                    </a:solidFill>
                    <a:latin typeface="微软雅黑" panose="020b0503020204020204" pitchFamily="34" charset="-122"/>
                    <a:ea typeface="微软雅黑" panose="020b0503020204020204" pitchFamily="34" charset="-122"/>
                  </a:rPr>
                  <a:t>太早</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9" name="椭圆 38"/>
              <p:cNvSpPr/>
              <p:nvPr/>
            </p:nvSpPr>
            <p:spPr>
              <a:xfrm>
                <a:off x="9158134" y="3666614"/>
                <a:ext cx="182744" cy="182744"/>
              </a:xfrm>
              <a:prstGeom prst="ellipse">
                <a:avLst/>
              </a:prstGeom>
              <a:solidFill>
                <a:srgbClr val="277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2" name="文本框 41"/>
          <p:cNvSpPr txBox="1"/>
          <p:nvPr/>
        </p:nvSpPr>
        <p:spPr>
          <a:xfrm>
            <a:off x="5105984" y="6234701"/>
            <a:ext cx="1980029" cy="400110"/>
          </a:xfrm>
          <a:prstGeom prst="rect">
            <a:avLst/>
          </a:prstGeom>
          <a:noFill/>
        </p:spPr>
        <p:txBody>
          <a:bodyPr wrap="none" rtlCol="0">
            <a:spAutoFit/>
          </a:bodyPr>
          <a:lstStyle/>
          <a:p>
            <a:r>
              <a:rPr lang="zh-CN" altLang="en-US" sz="2000" b="1">
                <a:solidFill>
                  <a:schemeClr val="accent5">
                    <a:lumMod val="50000"/>
                  </a:schemeClr>
                </a:solidFill>
                <a:latin typeface="微软雅黑" panose="020b0503020204020204" pitchFamily="34" charset="-122"/>
                <a:ea typeface="微软雅黑" panose="020b0503020204020204" pitchFamily="34" charset="-122"/>
              </a:rPr>
              <a:t>何时做薪资谈判</a:t>
            </a:r>
            <a:endParaRPr lang="zh-CN" altLang="en-US" sz="2000" b="1">
              <a:solidFill>
                <a:schemeClr val="accent5">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561514" y="573339"/>
            <a:ext cx="3775393"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薪资谈判的</a:t>
            </a:r>
            <a:r>
              <a:rPr lang="zh-CN" altLang="en-US" sz="2800">
                <a:solidFill>
                  <a:srgbClr val="C60139"/>
                </a:solidFill>
                <a:latin typeface="华康俪金黑W8(P)" panose="020b0800000000000000" pitchFamily="34" charset="-122"/>
                <a:ea typeface="华康俪金黑W8(P)" panose="020b0800000000000000" pitchFamily="34" charset="-122"/>
              </a:rPr>
              <a:t>第二个</a:t>
            </a:r>
            <a:r>
              <a:rPr lang="zh-CN" altLang="en-US" sz="2800">
                <a:solidFill>
                  <a:srgbClr val="2777D8"/>
                </a:solidFill>
                <a:latin typeface="华康俪金黑W8(P)" panose="020b0800000000000000" pitchFamily="34" charset="-122"/>
                <a:ea typeface="华康俪金黑W8(P)" panose="020b0800000000000000" pitchFamily="34" charset="-122"/>
              </a:rPr>
              <a:t>秘密</a:t>
            </a:r>
            <a:endParaRPr lang="zh-CN" altLang="en-US" sz="2800">
              <a:solidFill>
                <a:srgbClr val="2777D8"/>
              </a:solidFill>
              <a:latin typeface="华康俪金黑W8(P)" panose="020b0800000000000000" pitchFamily="34" charset="-122"/>
              <a:ea typeface="华康俪金黑W8(P)" panose="020b0800000000000000" pitchFamily="34" charset="-122"/>
            </a:endParaRPr>
          </a:p>
        </p:txBody>
      </p:sp>
      <p:pic>
        <p:nvPicPr>
          <p:cNvPr id="3" name="图片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sp>
        <p:nvSpPr>
          <p:cNvPr id="4" name="文本框 3"/>
          <p:cNvSpPr txBox="1"/>
          <p:nvPr/>
        </p:nvSpPr>
        <p:spPr>
          <a:xfrm>
            <a:off x="2883769" y="1295801"/>
            <a:ext cx="6400916" cy="978729"/>
          </a:xfrm>
          <a:prstGeom prst="rect">
            <a:avLst/>
          </a:prstGeom>
          <a:noFill/>
        </p:spPr>
        <p:txBody>
          <a:bodyPr wrap="square" rtlCol="0">
            <a:spAutoFit/>
          </a:bodyPr>
          <a:lstStyle/>
          <a:p>
            <a:pPr>
              <a:lnSpc>
                <a:spcPct val="120000"/>
              </a:lnSpc>
            </a:pPr>
            <a:r>
              <a:rPr lang="zh-CN" altLang="en-US" sz="2400">
                <a:solidFill>
                  <a:schemeClr val="accent5">
                    <a:lumMod val="50000"/>
                  </a:schemeClr>
                </a:solidFill>
                <a:latin typeface="方正粗宋简体" panose="03000509000000000000" pitchFamily="65" charset="-122"/>
                <a:ea typeface="方正粗宋简体" panose="03000509000000000000" pitchFamily="65" charset="-122"/>
              </a:rPr>
              <a:t>       薪资谈判的目的，是发掘出雇主最多愿意给你多少钱。</a:t>
            </a:r>
            <a:endParaRPr lang="zh-CN" altLang="en-US" sz="2400">
              <a:solidFill>
                <a:schemeClr val="accent5">
                  <a:lumMod val="50000"/>
                </a:schemeClr>
              </a:solidFill>
              <a:latin typeface="方正粗宋简体" panose="03000509000000000000" pitchFamily="65" charset="-122"/>
              <a:ea typeface="方正粗宋简体" panose="03000509000000000000" pitchFamily="65" charset="-122"/>
            </a:endParaRPr>
          </a:p>
        </p:txBody>
      </p:sp>
      <p:grpSp>
        <p:nvGrpSpPr>
          <p:cNvPr id="11" name="组合 10"/>
          <p:cNvGrpSpPr/>
          <p:nvPr/>
        </p:nvGrpSpPr>
        <p:grpSpPr>
          <a:xfrm>
            <a:off x="1624819" y="2916950"/>
            <a:ext cx="8942362" cy="1818294"/>
            <a:chOff x="1624819" y="2916950"/>
            <a:chExt cx="8942362" cy="1818294"/>
          </a:xfrm>
        </p:grpSpPr>
        <p:sp>
          <p:nvSpPr>
            <p:cNvPr id="7" name="文本框 6"/>
            <p:cNvSpPr txBox="1"/>
            <p:nvPr/>
          </p:nvSpPr>
          <p:spPr>
            <a:xfrm>
              <a:off x="1824393" y="2916950"/>
              <a:ext cx="8402820" cy="1200329"/>
            </a:xfrm>
            <a:prstGeom prst="rect">
              <a:avLst/>
            </a:prstGeom>
            <a:noFill/>
          </p:spPr>
          <p:txBody>
            <a:bodyPr wrap="square" rtlCol="0">
              <a:spAutoFit/>
            </a:bodyPr>
            <a:lstStyle/>
            <a:p>
              <a:pPr algn="just">
                <a:lnSpc>
                  <a:spcPct val="150000"/>
                </a:lnSpc>
              </a:pPr>
              <a:r>
                <a:rPr lang="zh-CN" altLang="en-US" sz="2400">
                  <a:solidFill>
                    <a:schemeClr val="accent5">
                      <a:lumMod val="50000"/>
                    </a:schemeClr>
                  </a:solidFill>
                  <a:latin typeface="微软雅黑" panose="020b0503020204020204" pitchFamily="34" charset="-122"/>
                  <a:ea typeface="微软雅黑" panose="020b0503020204020204" pitchFamily="34" charset="-122"/>
                </a:rPr>
                <a:t>雇主希望支付的最低工资，到能够支付的最高工资的范围有一个区间；</a:t>
              </a:r>
              <a:endParaRPr lang="en-US" altLang="zh-CN" sz="24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824391" y="4154187"/>
              <a:ext cx="8742790" cy="581057"/>
            </a:xfrm>
            <a:prstGeom prst="rect">
              <a:avLst/>
            </a:prstGeom>
          </p:spPr>
          <p:txBody>
            <a:bodyPr wrap="square">
              <a:spAutoFit/>
            </a:bodyPr>
            <a:lstStyle/>
            <a:p>
              <a:pPr>
                <a:lnSpc>
                  <a:spcPct val="150000"/>
                </a:lnSpc>
              </a:pPr>
              <a:r>
                <a:rPr lang="zh-CN" altLang="en-US" sz="2400">
                  <a:solidFill>
                    <a:schemeClr val="accent5">
                      <a:lumMod val="50000"/>
                    </a:schemeClr>
                  </a:solidFill>
                  <a:latin typeface="微软雅黑" panose="020b0503020204020204" pitchFamily="34" charset="-122"/>
                  <a:ea typeface="微软雅黑" panose="020b0503020204020204" pitchFamily="34" charset="-122"/>
                </a:rPr>
                <a:t>在这个区间，你有权通过谈判，得到他们能提供的最高工资；</a:t>
              </a:r>
              <a:endParaRPr lang="zh-CN" altLang="en-US" sz="2400">
                <a:solidFill>
                  <a:schemeClr val="accent5">
                    <a:lumMod val="50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a:off x="1624819" y="2916950"/>
              <a:ext cx="0" cy="467751"/>
            </a:xfrm>
            <a:prstGeom prst="line">
              <a:avLst/>
            </a:prstGeom>
            <a:ln w="190500" cmpd="thinThick">
              <a:solidFill>
                <a:srgbClr val="2777D8"/>
              </a:solidFill>
              <a:tailEnd type="non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624819" y="4159116"/>
              <a:ext cx="0" cy="467751"/>
            </a:xfrm>
            <a:prstGeom prst="line">
              <a:avLst/>
            </a:prstGeom>
            <a:ln w="190500" cmpd="thinThick">
              <a:solidFill>
                <a:srgbClr val="2777D8"/>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push dir="u"/>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561514" y="573339"/>
            <a:ext cx="3775393"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薪资谈判的</a:t>
            </a:r>
            <a:r>
              <a:rPr lang="zh-CN" altLang="en-US" sz="2800">
                <a:solidFill>
                  <a:srgbClr val="C60139"/>
                </a:solidFill>
                <a:latin typeface="华康俪金黑W8(P)" panose="020b0800000000000000" pitchFamily="34" charset="-122"/>
                <a:ea typeface="华康俪金黑W8(P)" panose="020b0800000000000000" pitchFamily="34" charset="-122"/>
              </a:rPr>
              <a:t>第三个</a:t>
            </a:r>
            <a:r>
              <a:rPr lang="zh-CN" altLang="en-US" sz="2800">
                <a:solidFill>
                  <a:srgbClr val="2777D8"/>
                </a:solidFill>
                <a:latin typeface="华康俪金黑W8(P)" panose="020b0800000000000000" pitchFamily="34" charset="-122"/>
                <a:ea typeface="华康俪金黑W8(P)" panose="020b0800000000000000" pitchFamily="34" charset="-122"/>
              </a:rPr>
              <a:t>秘密</a:t>
            </a:r>
            <a:endParaRPr lang="zh-CN" altLang="en-US" sz="2800">
              <a:solidFill>
                <a:srgbClr val="2777D8"/>
              </a:solidFill>
              <a:latin typeface="华康俪金黑W8(P)" panose="020b0800000000000000" pitchFamily="34" charset="-122"/>
              <a:ea typeface="华康俪金黑W8(P)" panose="020b0800000000000000" pitchFamily="34" charset="-122"/>
            </a:endParaRPr>
          </a:p>
        </p:txBody>
      </p:sp>
      <p:pic>
        <p:nvPicPr>
          <p:cNvPr id="3" name="图片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sp>
        <p:nvSpPr>
          <p:cNvPr id="6" name="矩形 5"/>
          <p:cNvSpPr/>
          <p:nvPr/>
        </p:nvSpPr>
        <p:spPr>
          <a:xfrm>
            <a:off x="4112123" y="1303726"/>
            <a:ext cx="3967753" cy="978729"/>
          </a:xfrm>
          <a:prstGeom prst="rect">
            <a:avLst/>
          </a:prstGeom>
        </p:spPr>
        <p:txBody>
          <a:bodyPr wrap="none">
            <a:spAutoFit/>
          </a:bodyPr>
          <a:lstStyle/>
          <a:p>
            <a:pPr>
              <a:lnSpc>
                <a:spcPct val="120000"/>
              </a:lnSpc>
            </a:pPr>
            <a:r>
              <a:rPr lang="zh-CN" altLang="en-US" sz="2400">
                <a:solidFill>
                  <a:srgbClr val="4472C4">
                    <a:lumMod val="50000"/>
                  </a:srgbClr>
                </a:solidFill>
                <a:latin typeface="方正粗宋简体" panose="03000509000000000000" pitchFamily="65" charset="-122"/>
                <a:ea typeface="方正粗宋简体" panose="03000509000000000000" pitchFamily="65" charset="-122"/>
              </a:rPr>
              <a:t>       薪资谈判中，千万别做</a:t>
            </a:r>
            <a:endParaRPr lang="en-US" altLang="zh-CN" sz="2400">
              <a:solidFill>
                <a:srgbClr val="4472C4">
                  <a:lumMod val="50000"/>
                </a:srgbClr>
              </a:solidFill>
              <a:latin typeface="方正粗宋简体" panose="03000509000000000000" pitchFamily="65" charset="-122"/>
              <a:ea typeface="方正粗宋简体" panose="03000509000000000000" pitchFamily="65" charset="-122"/>
            </a:endParaRPr>
          </a:p>
          <a:p>
            <a:pPr>
              <a:lnSpc>
                <a:spcPct val="120000"/>
              </a:lnSpc>
            </a:pPr>
            <a:r>
              <a:rPr lang="zh-CN" altLang="en-US" sz="2400">
                <a:solidFill>
                  <a:srgbClr val="4472C4">
                    <a:lumMod val="50000"/>
                  </a:srgbClr>
                </a:solidFill>
                <a:latin typeface="方正粗宋简体" panose="03000509000000000000" pitchFamily="65" charset="-122"/>
                <a:ea typeface="方正粗宋简体" panose="03000509000000000000" pitchFamily="65" charset="-122"/>
              </a:rPr>
              <a:t>先提数字的一方。</a:t>
            </a:r>
            <a:endParaRPr lang="zh-CN" altLang="en-US" sz="2400">
              <a:solidFill>
                <a:srgbClr val="4472C4">
                  <a:lumMod val="50000"/>
                </a:srgbClr>
              </a:solidFill>
              <a:latin typeface="方正粗宋简体" panose="03000509000000000000" pitchFamily="65" charset="-122"/>
              <a:ea typeface="方正粗宋简体" panose="03000509000000000000" pitchFamily="65" charset="-122"/>
            </a:endParaRPr>
          </a:p>
        </p:txBody>
      </p:sp>
      <p:grpSp>
        <p:nvGrpSpPr>
          <p:cNvPr id="15" name="组合 14"/>
          <p:cNvGrpSpPr/>
          <p:nvPr/>
        </p:nvGrpSpPr>
        <p:grpSpPr>
          <a:xfrm>
            <a:off x="1624819" y="2916950"/>
            <a:ext cx="8942362" cy="2020591"/>
            <a:chOff x="2574388" y="3268642"/>
            <a:chExt cx="8942362" cy="2020591"/>
          </a:xfrm>
        </p:grpSpPr>
        <p:sp>
          <p:nvSpPr>
            <p:cNvPr id="7" name="文本框 6"/>
            <p:cNvSpPr txBox="1"/>
            <p:nvPr/>
          </p:nvSpPr>
          <p:spPr>
            <a:xfrm>
              <a:off x="2773961" y="3268642"/>
              <a:ext cx="8742789" cy="581057"/>
            </a:xfrm>
            <a:prstGeom prst="rect">
              <a:avLst/>
            </a:prstGeom>
            <a:noFill/>
          </p:spPr>
          <p:txBody>
            <a:bodyPr wrap="square" rtlCol="0">
              <a:spAutoFit/>
            </a:bodyPr>
            <a:lstStyle/>
            <a:p>
              <a:pPr algn="just">
                <a:lnSpc>
                  <a:spcPct val="150000"/>
                </a:lnSpc>
              </a:pPr>
              <a:r>
                <a:rPr lang="zh-CN" altLang="en-US" sz="2400">
                  <a:solidFill>
                    <a:schemeClr val="accent5">
                      <a:lumMod val="50000"/>
                    </a:schemeClr>
                  </a:solidFill>
                  <a:latin typeface="微软雅黑" panose="020b0503020204020204" pitchFamily="34" charset="-122"/>
                  <a:ea typeface="微软雅黑" panose="020b0503020204020204" pitchFamily="34" charset="-122"/>
                </a:rPr>
                <a:t>成千上万面试表明：谈判中先提及数字的人，最后通常会输；</a:t>
              </a:r>
              <a:endParaRPr lang="en-US" altLang="zh-CN" sz="24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773960" y="4154179"/>
              <a:ext cx="8742790" cy="1135054"/>
            </a:xfrm>
            <a:prstGeom prst="rect">
              <a:avLst/>
            </a:prstGeom>
          </p:spPr>
          <p:txBody>
            <a:bodyPr wrap="square">
              <a:spAutoFit/>
            </a:bodyPr>
            <a:lstStyle/>
            <a:p>
              <a:pPr lvl="0" algn="just">
                <a:lnSpc>
                  <a:spcPct val="150000"/>
                </a:lnSpc>
              </a:pPr>
              <a:r>
                <a:rPr lang="zh-CN" altLang="en-US" sz="2400">
                  <a:solidFill>
                    <a:srgbClr val="4472C4">
                      <a:lumMod val="50000"/>
                    </a:srgbClr>
                  </a:solidFill>
                  <a:latin typeface="微软雅黑" panose="020b0503020204020204" pitchFamily="34" charset="-122"/>
                  <a:ea typeface="微软雅黑" panose="020b0503020204020204" pitchFamily="34" charset="-122"/>
                </a:rPr>
                <a:t>若对方要求你先提数字，你可以这样回应：“你们设立了这个职位，那一定对该职位的薪水有所考虑了，我想先听听那个数字。”</a:t>
              </a:r>
              <a:endParaRPr lang="zh-CN" altLang="en-US" sz="2400">
                <a:solidFill>
                  <a:srgbClr val="4472C4">
                    <a:lumMod val="50000"/>
                  </a:srgb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574388" y="3268642"/>
              <a:ext cx="0" cy="467751"/>
            </a:xfrm>
            <a:prstGeom prst="line">
              <a:avLst/>
            </a:prstGeom>
            <a:ln w="190500" cmpd="thinThick">
              <a:solidFill>
                <a:srgbClr val="2777D8"/>
              </a:solidFill>
              <a:tailEnd type="non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574388" y="4159108"/>
              <a:ext cx="0" cy="467751"/>
            </a:xfrm>
            <a:prstGeom prst="line">
              <a:avLst/>
            </a:prstGeom>
            <a:ln w="190500" cmpd="thinThick">
              <a:solidFill>
                <a:srgbClr val="2777D8"/>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push dir="u"/>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561514" y="573339"/>
            <a:ext cx="3775393"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薪资谈判的</a:t>
            </a:r>
            <a:r>
              <a:rPr lang="zh-CN" altLang="en-US" sz="2800">
                <a:solidFill>
                  <a:srgbClr val="C60139"/>
                </a:solidFill>
                <a:latin typeface="华康俪金黑W8(P)" panose="020b0800000000000000" pitchFamily="34" charset="-122"/>
                <a:ea typeface="华康俪金黑W8(P)" panose="020b0800000000000000" pitchFamily="34" charset="-122"/>
              </a:rPr>
              <a:t>第四个</a:t>
            </a:r>
            <a:r>
              <a:rPr lang="zh-CN" altLang="en-US" sz="2800">
                <a:solidFill>
                  <a:srgbClr val="2777D8"/>
                </a:solidFill>
                <a:latin typeface="华康俪金黑W8(P)" panose="020b0800000000000000" pitchFamily="34" charset="-122"/>
                <a:ea typeface="华康俪金黑W8(P)" panose="020b0800000000000000" pitchFamily="34" charset="-122"/>
              </a:rPr>
              <a:t>秘密</a:t>
            </a:r>
            <a:endParaRPr lang="zh-CN" altLang="en-US" sz="2800">
              <a:solidFill>
                <a:srgbClr val="2777D8"/>
              </a:solidFill>
              <a:latin typeface="华康俪金黑W8(P)" panose="020b0800000000000000" pitchFamily="34" charset="-122"/>
              <a:ea typeface="华康俪金黑W8(P)" panose="020b0800000000000000" pitchFamily="34" charset="-122"/>
            </a:endParaRPr>
          </a:p>
        </p:txBody>
      </p:sp>
      <p:pic>
        <p:nvPicPr>
          <p:cNvPr id="3" name="图片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sp>
        <p:nvSpPr>
          <p:cNvPr id="5" name="文本框 4"/>
          <p:cNvSpPr txBox="1"/>
          <p:nvPr/>
        </p:nvSpPr>
        <p:spPr>
          <a:xfrm>
            <a:off x="2799360" y="1295801"/>
            <a:ext cx="6625991" cy="978729"/>
          </a:xfrm>
          <a:prstGeom prst="rect">
            <a:avLst/>
          </a:prstGeom>
          <a:noFill/>
        </p:spPr>
        <p:txBody>
          <a:bodyPr wrap="square" rtlCol="0">
            <a:spAutoFit/>
          </a:bodyPr>
          <a:lstStyle/>
          <a:p>
            <a:pPr>
              <a:lnSpc>
                <a:spcPct val="120000"/>
              </a:lnSpc>
            </a:pPr>
            <a:r>
              <a:rPr lang="zh-CN" altLang="en-US" sz="2400">
                <a:solidFill>
                  <a:schemeClr val="accent5">
                    <a:lumMod val="50000"/>
                  </a:schemeClr>
                </a:solidFill>
                <a:latin typeface="方正粗宋简体" panose="03000509000000000000" pitchFamily="65" charset="-122"/>
                <a:ea typeface="方正粗宋简体" panose="03000509000000000000" pitchFamily="65" charset="-122"/>
              </a:rPr>
              <a:t>       面试之前，详细调查市场上相关职位，以及目标公司相关职位的薪水状况。</a:t>
            </a:r>
            <a:endParaRPr lang="zh-CN" altLang="en-US" sz="2400">
              <a:solidFill>
                <a:schemeClr val="accent5">
                  <a:lumMod val="50000"/>
                </a:schemeClr>
              </a:solidFill>
              <a:latin typeface="方正粗宋简体" panose="03000509000000000000" pitchFamily="65" charset="-122"/>
              <a:ea typeface="方正粗宋简体" panose="03000509000000000000" pitchFamily="65" charset="-122"/>
            </a:endParaRPr>
          </a:p>
        </p:txBody>
      </p:sp>
      <p:grpSp>
        <p:nvGrpSpPr>
          <p:cNvPr id="20" name="组合 19"/>
          <p:cNvGrpSpPr/>
          <p:nvPr/>
        </p:nvGrpSpPr>
        <p:grpSpPr>
          <a:xfrm>
            <a:off x="1624819" y="2916950"/>
            <a:ext cx="8942362" cy="1466594"/>
            <a:chOff x="2574388" y="3268642"/>
            <a:chExt cx="8942362" cy="1466594"/>
          </a:xfrm>
        </p:grpSpPr>
        <p:sp>
          <p:nvSpPr>
            <p:cNvPr id="21" name="文本框 20"/>
            <p:cNvSpPr txBox="1"/>
            <p:nvPr/>
          </p:nvSpPr>
          <p:spPr>
            <a:xfrm>
              <a:off x="2773961" y="3268642"/>
              <a:ext cx="8742789" cy="581057"/>
            </a:xfrm>
            <a:prstGeom prst="rect">
              <a:avLst/>
            </a:prstGeom>
            <a:noFill/>
          </p:spPr>
          <p:txBody>
            <a:bodyPr wrap="square" rtlCol="0">
              <a:spAutoFit/>
            </a:bodyPr>
            <a:lstStyle/>
            <a:p>
              <a:pPr algn="just">
                <a:lnSpc>
                  <a:spcPct val="150000"/>
                </a:lnSpc>
              </a:pPr>
              <a:r>
                <a:rPr lang="zh-CN" altLang="en-US" sz="2400">
                  <a:solidFill>
                    <a:schemeClr val="accent5">
                      <a:lumMod val="50000"/>
                    </a:schemeClr>
                  </a:solidFill>
                  <a:latin typeface="微软雅黑" panose="020b0503020204020204" pitchFamily="34" charset="-122"/>
                  <a:ea typeface="微软雅黑" panose="020b0503020204020204" pitchFamily="34" charset="-122"/>
                </a:rPr>
                <a:t>线上薪资调查：上网，搜寻特定地区的职位、职业、行业；</a:t>
              </a:r>
              <a:endParaRPr lang="en-US" altLang="zh-CN" sz="24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2773960" y="4154179"/>
              <a:ext cx="8742790" cy="581057"/>
            </a:xfrm>
            <a:prstGeom prst="rect">
              <a:avLst/>
            </a:prstGeom>
          </p:spPr>
          <p:txBody>
            <a:bodyPr wrap="square">
              <a:spAutoFit/>
            </a:bodyPr>
            <a:lstStyle/>
            <a:p>
              <a:pPr lvl="0" algn="just">
                <a:lnSpc>
                  <a:spcPct val="150000"/>
                </a:lnSpc>
              </a:pPr>
              <a:r>
                <a:rPr lang="zh-CN" altLang="en-US" sz="2400">
                  <a:solidFill>
                    <a:srgbClr val="4472C4">
                      <a:lumMod val="50000"/>
                    </a:srgbClr>
                  </a:solidFill>
                  <a:latin typeface="微软雅黑" panose="020b0503020204020204" pitchFamily="34" charset="-122"/>
                  <a:ea typeface="微软雅黑" panose="020b0503020204020204" pitchFamily="34" charset="-122"/>
                </a:rPr>
                <a:t>线下薪资调查：去找人交流，也要调查工资之外的福利待遇；</a:t>
              </a:r>
              <a:endParaRPr lang="zh-CN" altLang="en-US" sz="2400">
                <a:solidFill>
                  <a:srgbClr val="4472C4">
                    <a:lumMod val="50000"/>
                  </a:srgb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a:off x="2574388" y="3268642"/>
              <a:ext cx="0" cy="467751"/>
            </a:xfrm>
            <a:prstGeom prst="line">
              <a:avLst/>
            </a:prstGeom>
            <a:ln w="190500" cmpd="thinThick">
              <a:solidFill>
                <a:srgbClr val="2777D8"/>
              </a:solidFill>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2574388" y="4159108"/>
              <a:ext cx="0" cy="467751"/>
            </a:xfrm>
            <a:prstGeom prst="line">
              <a:avLst/>
            </a:prstGeom>
            <a:ln w="190500" cmpd="thinThick">
              <a:solidFill>
                <a:srgbClr val="2777D8"/>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push dir="u"/>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561514" y="573339"/>
            <a:ext cx="3775393"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薪资谈判的</a:t>
            </a:r>
            <a:r>
              <a:rPr lang="zh-CN" altLang="en-US" sz="2800">
                <a:solidFill>
                  <a:srgbClr val="C60139"/>
                </a:solidFill>
                <a:latin typeface="华康俪金黑W8(P)" panose="020b0800000000000000" pitchFamily="34" charset="-122"/>
                <a:ea typeface="华康俪金黑W8(P)" panose="020b0800000000000000" pitchFamily="34" charset="-122"/>
              </a:rPr>
              <a:t>第五个</a:t>
            </a:r>
            <a:r>
              <a:rPr lang="zh-CN" altLang="en-US" sz="2800">
                <a:solidFill>
                  <a:srgbClr val="2777D8"/>
                </a:solidFill>
                <a:latin typeface="华康俪金黑W8(P)" panose="020b0800000000000000" pitchFamily="34" charset="-122"/>
                <a:ea typeface="华康俪金黑W8(P)" panose="020b0800000000000000" pitchFamily="34" charset="-122"/>
              </a:rPr>
              <a:t>秘密</a:t>
            </a:r>
            <a:endParaRPr lang="zh-CN" altLang="en-US" sz="2800">
              <a:solidFill>
                <a:srgbClr val="2777D8"/>
              </a:solidFill>
              <a:latin typeface="华康俪金黑W8(P)" panose="020b0800000000000000" pitchFamily="34" charset="-122"/>
              <a:ea typeface="华康俪金黑W8(P)" panose="020b0800000000000000" pitchFamily="34" charset="-122"/>
            </a:endParaRPr>
          </a:p>
        </p:txBody>
      </p:sp>
      <p:pic>
        <p:nvPicPr>
          <p:cNvPr id="3" name="图片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sp>
        <p:nvSpPr>
          <p:cNvPr id="4" name="文本框 3"/>
          <p:cNvSpPr txBox="1"/>
          <p:nvPr/>
        </p:nvSpPr>
        <p:spPr>
          <a:xfrm>
            <a:off x="2883769" y="1295801"/>
            <a:ext cx="6400916" cy="978729"/>
          </a:xfrm>
          <a:prstGeom prst="rect">
            <a:avLst/>
          </a:prstGeom>
          <a:noFill/>
        </p:spPr>
        <p:txBody>
          <a:bodyPr wrap="square" rtlCol="0">
            <a:spAutoFit/>
          </a:bodyPr>
          <a:lstStyle/>
          <a:p>
            <a:pPr>
              <a:lnSpc>
                <a:spcPct val="120000"/>
              </a:lnSpc>
            </a:pPr>
            <a:r>
              <a:rPr lang="zh-CN" altLang="en-US" sz="2400">
                <a:solidFill>
                  <a:schemeClr val="accent5">
                    <a:lumMod val="50000"/>
                  </a:schemeClr>
                </a:solidFill>
                <a:latin typeface="方正粗宋简体" panose="03000509000000000000" pitchFamily="65" charset="-122"/>
                <a:ea typeface="方正粗宋简体" panose="03000509000000000000" pitchFamily="65" charset="-122"/>
              </a:rPr>
              <a:t>       研究雇主脑海里的薪资区间，根据对方的区间，决定自己的期望区间。</a:t>
            </a:r>
            <a:endParaRPr lang="zh-CN" altLang="en-US" sz="2400">
              <a:solidFill>
                <a:schemeClr val="accent5">
                  <a:lumMod val="50000"/>
                </a:schemeClr>
              </a:solidFill>
              <a:latin typeface="方正粗宋简体" panose="03000509000000000000" pitchFamily="65" charset="-122"/>
              <a:ea typeface="方正粗宋简体" panose="03000509000000000000" pitchFamily="65" charset="-122"/>
            </a:endParaRPr>
          </a:p>
        </p:txBody>
      </p:sp>
      <p:grpSp>
        <p:nvGrpSpPr>
          <p:cNvPr id="10" name="组合 9"/>
          <p:cNvGrpSpPr/>
          <p:nvPr/>
        </p:nvGrpSpPr>
        <p:grpSpPr>
          <a:xfrm>
            <a:off x="1624819" y="2916950"/>
            <a:ext cx="8942362" cy="1466594"/>
            <a:chOff x="2574388" y="3268642"/>
            <a:chExt cx="8942362" cy="1466594"/>
          </a:xfrm>
        </p:grpSpPr>
        <p:sp>
          <p:nvSpPr>
            <p:cNvPr id="16" name="文本框 15"/>
            <p:cNvSpPr txBox="1"/>
            <p:nvPr/>
          </p:nvSpPr>
          <p:spPr>
            <a:xfrm>
              <a:off x="2773961" y="3268642"/>
              <a:ext cx="8742789" cy="581057"/>
            </a:xfrm>
            <a:prstGeom prst="rect">
              <a:avLst/>
            </a:prstGeom>
            <a:noFill/>
          </p:spPr>
          <p:txBody>
            <a:bodyPr wrap="square" rtlCol="0">
              <a:spAutoFit/>
            </a:bodyPr>
            <a:lstStyle/>
            <a:p>
              <a:pPr algn="just">
                <a:lnSpc>
                  <a:spcPct val="150000"/>
                </a:lnSpc>
              </a:pPr>
              <a:r>
                <a:rPr lang="zh-CN" altLang="en-US" sz="2400">
                  <a:solidFill>
                    <a:schemeClr val="accent5">
                      <a:lumMod val="50000"/>
                    </a:schemeClr>
                  </a:solidFill>
                  <a:latin typeface="微软雅黑" panose="020b0503020204020204" pitchFamily="34" charset="-122"/>
                  <a:ea typeface="微软雅黑" panose="020b0503020204020204" pitchFamily="34" charset="-122"/>
                </a:rPr>
                <a:t>区间：雇主最少愿意付你多少，到最多能付你多少；</a:t>
              </a:r>
              <a:endParaRPr lang="en-US" altLang="zh-CN" sz="24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2773960" y="4154179"/>
              <a:ext cx="8742790" cy="581057"/>
            </a:xfrm>
            <a:prstGeom prst="rect">
              <a:avLst/>
            </a:prstGeom>
          </p:spPr>
          <p:txBody>
            <a:bodyPr wrap="square">
              <a:spAutoFit/>
            </a:bodyPr>
            <a:lstStyle/>
            <a:p>
              <a:pPr lvl="0" algn="just">
                <a:lnSpc>
                  <a:spcPct val="150000"/>
                </a:lnSpc>
              </a:pPr>
              <a:r>
                <a:rPr lang="zh-CN" altLang="en-US" sz="2400">
                  <a:solidFill>
                    <a:srgbClr val="4472C4">
                      <a:lumMod val="50000"/>
                    </a:srgbClr>
                  </a:solidFill>
                  <a:latin typeface="微软雅黑" panose="020b0503020204020204" pitchFamily="34" charset="-122"/>
                  <a:ea typeface="微软雅黑" panose="020b0503020204020204" pitchFamily="34" charset="-122"/>
                </a:rPr>
                <a:t>范围：低于你上面那人赚的，高于你下面那人赚的 ；</a:t>
              </a:r>
              <a:endParaRPr lang="zh-CN" altLang="en-US" sz="2400">
                <a:solidFill>
                  <a:srgbClr val="4472C4">
                    <a:lumMod val="50000"/>
                  </a:srgb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2574388" y="3268642"/>
              <a:ext cx="0" cy="467751"/>
            </a:xfrm>
            <a:prstGeom prst="line">
              <a:avLst/>
            </a:prstGeom>
            <a:ln w="190500" cmpd="thinThick">
              <a:solidFill>
                <a:srgbClr val="2777D8"/>
              </a:solidFill>
              <a:tailEnd type="none"/>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574388" y="4159108"/>
              <a:ext cx="0" cy="467751"/>
            </a:xfrm>
            <a:prstGeom prst="line">
              <a:avLst/>
            </a:prstGeom>
            <a:ln w="190500" cmpd="thinThick">
              <a:solidFill>
                <a:srgbClr val="2777D8"/>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push dir="u"/>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561514" y="573339"/>
            <a:ext cx="3775393"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薪资谈判的</a:t>
            </a:r>
            <a:r>
              <a:rPr lang="zh-CN" altLang="en-US" sz="2800">
                <a:solidFill>
                  <a:srgbClr val="C60139"/>
                </a:solidFill>
                <a:latin typeface="华康俪金黑W8(P)" panose="020b0800000000000000" pitchFamily="34" charset="-122"/>
                <a:ea typeface="华康俪金黑W8(P)" panose="020b0800000000000000" pitchFamily="34" charset="-122"/>
              </a:rPr>
              <a:t>第六个</a:t>
            </a:r>
            <a:r>
              <a:rPr lang="zh-CN" altLang="en-US" sz="2800">
                <a:solidFill>
                  <a:srgbClr val="2777D8"/>
                </a:solidFill>
                <a:latin typeface="华康俪金黑W8(P)" panose="020b0800000000000000" pitchFamily="34" charset="-122"/>
                <a:ea typeface="华康俪金黑W8(P)" panose="020b0800000000000000" pitchFamily="34" charset="-122"/>
              </a:rPr>
              <a:t>秘密</a:t>
            </a:r>
            <a:endParaRPr lang="zh-CN" altLang="en-US" sz="2800">
              <a:solidFill>
                <a:srgbClr val="2777D8"/>
              </a:solidFill>
              <a:latin typeface="华康俪金黑W8(P)" panose="020b0800000000000000" pitchFamily="34" charset="-122"/>
              <a:ea typeface="华康俪金黑W8(P)" panose="020b0800000000000000" pitchFamily="34" charset="-122"/>
            </a:endParaRPr>
          </a:p>
        </p:txBody>
      </p:sp>
      <p:pic>
        <p:nvPicPr>
          <p:cNvPr id="3" name="图片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sp>
        <p:nvSpPr>
          <p:cNvPr id="5" name="矩形 4"/>
          <p:cNvSpPr/>
          <p:nvPr/>
        </p:nvSpPr>
        <p:spPr>
          <a:xfrm>
            <a:off x="3079224" y="1303290"/>
            <a:ext cx="6032421" cy="461665"/>
          </a:xfrm>
          <a:prstGeom prst="rect">
            <a:avLst/>
          </a:prstGeom>
        </p:spPr>
        <p:txBody>
          <a:bodyPr wrap="none">
            <a:spAutoFit/>
          </a:bodyPr>
          <a:lstStyle/>
          <a:p>
            <a:r>
              <a:rPr lang="zh-CN" altLang="en-US" sz="2400">
                <a:solidFill>
                  <a:schemeClr val="accent5">
                    <a:lumMod val="50000"/>
                  </a:schemeClr>
                </a:solidFill>
                <a:latin typeface="方正粗宋简体" panose="03000509000000000000" pitchFamily="65" charset="-122"/>
                <a:ea typeface="方正粗宋简体" panose="03000509000000000000" pitchFamily="65" charset="-122"/>
              </a:rPr>
              <a:t>知道如何结束薪资谈判，别“悬而未决”。</a:t>
            </a:r>
            <a:endParaRPr lang="zh-CN" altLang="en-US" sz="2400">
              <a:solidFill>
                <a:schemeClr val="accent5">
                  <a:lumMod val="50000"/>
                </a:schemeClr>
              </a:solidFill>
              <a:latin typeface="方正粗宋简体" panose="03000509000000000000" pitchFamily="65" charset="-122"/>
              <a:ea typeface="方正粗宋简体" panose="03000509000000000000" pitchFamily="65" charset="-122"/>
            </a:endParaRPr>
          </a:p>
        </p:txBody>
      </p:sp>
      <p:grpSp>
        <p:nvGrpSpPr>
          <p:cNvPr id="12" name="组合 11"/>
          <p:cNvGrpSpPr/>
          <p:nvPr/>
        </p:nvGrpSpPr>
        <p:grpSpPr>
          <a:xfrm>
            <a:off x="1624819" y="2916950"/>
            <a:ext cx="8942362" cy="2010180"/>
            <a:chOff x="1624819" y="2916950"/>
            <a:chExt cx="8942362" cy="2010180"/>
          </a:xfrm>
        </p:grpSpPr>
        <p:sp>
          <p:nvSpPr>
            <p:cNvPr id="8" name="文本框 7"/>
            <p:cNvSpPr txBox="1"/>
            <p:nvPr/>
          </p:nvSpPr>
          <p:spPr>
            <a:xfrm>
              <a:off x="1824392" y="2916950"/>
              <a:ext cx="8742789" cy="1200329"/>
            </a:xfrm>
            <a:prstGeom prst="rect">
              <a:avLst/>
            </a:prstGeom>
            <a:noFill/>
          </p:spPr>
          <p:txBody>
            <a:bodyPr wrap="square" rtlCol="0">
              <a:spAutoFit/>
            </a:bodyPr>
            <a:lstStyle/>
            <a:p>
              <a:pPr algn="just">
                <a:lnSpc>
                  <a:spcPct val="150000"/>
                </a:lnSpc>
              </a:pPr>
              <a:r>
                <a:rPr lang="zh-CN" altLang="en-US" sz="2400">
                  <a:solidFill>
                    <a:schemeClr val="accent5">
                      <a:lumMod val="50000"/>
                    </a:schemeClr>
                  </a:solidFill>
                  <a:latin typeface="微软雅黑" panose="020b0503020204020204" pitchFamily="34" charset="-122"/>
                  <a:ea typeface="微软雅黑" panose="020b0503020204020204" pitchFamily="34" charset="-122"/>
                </a:rPr>
                <a:t>薪资谈判不该只谈完工资就结束，否则就要讨论福利</a:t>
              </a:r>
              <a:r>
                <a:rPr lang="en-US" altLang="zh-CN" sz="2400">
                  <a:solidFill>
                    <a:schemeClr val="accent5">
                      <a:lumMod val="50000"/>
                    </a:schemeClr>
                  </a:solidFill>
                  <a:latin typeface="微软雅黑" panose="020b0503020204020204" pitchFamily="34" charset="-122"/>
                  <a:ea typeface="微软雅黑" panose="020b0503020204020204" pitchFamily="34" charset="-122"/>
                </a:rPr>
                <a:t>——</a:t>
              </a:r>
              <a:r>
                <a:rPr lang="zh-CN" altLang="en-US" sz="2400">
                  <a:solidFill>
                    <a:schemeClr val="accent5">
                      <a:lumMod val="50000"/>
                    </a:schemeClr>
                  </a:solidFill>
                  <a:latin typeface="微软雅黑" panose="020b0503020204020204" pitchFamily="34" charset="-122"/>
                  <a:ea typeface="微软雅黑" panose="020b0503020204020204" pitchFamily="34" charset="-122"/>
                </a:rPr>
                <a:t>五险一金、带薪休假、培训等；</a:t>
              </a:r>
              <a:r>
                <a:rPr lang="en-US" altLang="zh-CN" sz="2400">
                  <a:solidFill>
                    <a:schemeClr val="accent5">
                      <a:lumMod val="50000"/>
                    </a:schemeClr>
                  </a:solidFill>
                  <a:latin typeface="微软雅黑" panose="020b0503020204020204" pitchFamily="34" charset="-122"/>
                  <a:ea typeface="微软雅黑" panose="020b0503020204020204" pitchFamily="34" charset="-122"/>
                </a:rPr>
                <a:t> </a:t>
              </a:r>
              <a:endParaRPr lang="en-US" altLang="zh-CN" sz="24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824391" y="4280799"/>
              <a:ext cx="8742790" cy="646331"/>
            </a:xfrm>
            <a:prstGeom prst="rect">
              <a:avLst/>
            </a:prstGeom>
          </p:spPr>
          <p:txBody>
            <a:bodyPr wrap="square">
              <a:spAutoFit/>
            </a:bodyPr>
            <a:lstStyle/>
            <a:p>
              <a:pPr algn="just">
                <a:lnSpc>
                  <a:spcPct val="150000"/>
                </a:lnSpc>
              </a:pPr>
              <a:r>
                <a:rPr lang="zh-CN" altLang="en-US" sz="2400">
                  <a:solidFill>
                    <a:schemeClr val="accent5">
                      <a:lumMod val="50000"/>
                    </a:schemeClr>
                  </a:solidFill>
                  <a:latin typeface="微软雅黑" panose="020b0503020204020204" pitchFamily="34" charset="-122"/>
                  <a:ea typeface="微软雅黑" panose="020b0503020204020204" pitchFamily="34" charset="-122"/>
                </a:rPr>
                <a:t>写下来，并签字</a:t>
              </a:r>
              <a:r>
                <a:rPr lang="zh-CN" altLang="en-US" sz="2400">
                  <a:solidFill>
                    <a:srgbClr val="4472C4">
                      <a:lumMod val="50000"/>
                    </a:srgbClr>
                  </a:solidFill>
                  <a:latin typeface="微软雅黑" panose="020b0503020204020204" pitchFamily="34" charset="-122"/>
                  <a:ea typeface="微软雅黑" panose="020b0503020204020204" pitchFamily="34" charset="-122"/>
                </a:rPr>
                <a:t>；</a:t>
              </a:r>
              <a:endParaRPr lang="zh-CN" altLang="en-US" sz="2400">
                <a:solidFill>
                  <a:schemeClr val="accent5">
                    <a:lumMod val="50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H="1">
              <a:off x="1624819" y="2916950"/>
              <a:ext cx="0" cy="467751"/>
            </a:xfrm>
            <a:prstGeom prst="line">
              <a:avLst/>
            </a:prstGeom>
            <a:ln w="190500" cmpd="thinThick">
              <a:solidFill>
                <a:srgbClr val="2777D8"/>
              </a:solidFill>
              <a:tailEnd type="non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624819" y="4285728"/>
              <a:ext cx="0" cy="467751"/>
            </a:xfrm>
            <a:prstGeom prst="line">
              <a:avLst/>
            </a:prstGeom>
            <a:ln w="190500" cmpd="thinThick">
              <a:solidFill>
                <a:srgbClr val="2777D8"/>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push dir="u"/>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lumMod val="95000"/>
          </a:schemeClr>
        </a:solidFill>
        <a:effectLst/>
      </p:bgPr>
    </p:bg>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52722">
            <a:off x="2939618" y="949568"/>
            <a:ext cx="3455533" cy="3307763"/>
          </a:xfrm>
          <a:prstGeom prst="rect">
            <a:avLst/>
          </a:prstGeom>
        </p:spPr>
      </p:pic>
      <p:cxnSp>
        <p:nvCxnSpPr>
          <p:cNvPr id="5" name="直接连接符 4"/>
          <p:cNvCxnSpPr/>
          <p:nvPr/>
        </p:nvCxnSpPr>
        <p:spPr>
          <a:xfrm flipH="1">
            <a:off x="5344732" y="3992451"/>
            <a:ext cx="0" cy="1790163"/>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443207" y="4518255"/>
            <a:ext cx="3570208" cy="1446550"/>
          </a:xfrm>
          <a:prstGeom prst="rect">
            <a:avLst/>
          </a:prstGeom>
          <a:noFill/>
        </p:spPr>
        <p:txBody>
          <a:bodyPr wrap="none" rtlCol="0">
            <a:spAutoFit/>
          </a:bodyPr>
          <a:lstStyle/>
          <a:p>
            <a:r>
              <a:rPr lang="zh-CN" altLang="en-US" sz="4400">
                <a:solidFill>
                  <a:srgbClr val="5B9BD5"/>
                </a:solidFill>
                <a:latin typeface="方正综艺简体" panose="02010601030101010101" pitchFamily="2" charset="-122"/>
                <a:ea typeface="方正综艺简体" panose="02010601030101010101" pitchFamily="2" charset="-122"/>
              </a:rPr>
              <a:t>求职</a:t>
            </a:r>
            <a:r>
              <a:rPr lang="zh-CN" altLang="en-US" sz="4400">
                <a:solidFill>
                  <a:srgbClr val="C60139"/>
                </a:solidFill>
                <a:latin typeface="方正综艺简体" panose="02010601030101010101" pitchFamily="2" charset="-122"/>
                <a:ea typeface="方正综艺简体" panose="02010601030101010101" pitchFamily="2" charset="-122"/>
              </a:rPr>
              <a:t>不顺</a:t>
            </a:r>
            <a:r>
              <a:rPr lang="zh-CN" altLang="en-US" sz="4400">
                <a:solidFill>
                  <a:srgbClr val="5B9BD5"/>
                </a:solidFill>
                <a:latin typeface="方正综艺简体" panose="02010601030101010101" pitchFamily="2" charset="-122"/>
                <a:ea typeface="方正综艺简体" panose="02010601030101010101" pitchFamily="2" charset="-122"/>
              </a:rPr>
              <a:t>时该</a:t>
            </a:r>
            <a:endParaRPr lang="en-US" altLang="zh-CN" sz="4400">
              <a:solidFill>
                <a:srgbClr val="5B9BD5"/>
              </a:solidFill>
              <a:latin typeface="方正综艺简体" panose="02010601030101010101" pitchFamily="2" charset="-122"/>
              <a:ea typeface="方正综艺简体" panose="02010601030101010101" pitchFamily="2" charset="-122"/>
            </a:endParaRPr>
          </a:p>
          <a:p>
            <a:r>
              <a:rPr lang="zh-CN" altLang="en-US" sz="4400">
                <a:solidFill>
                  <a:srgbClr val="5B9BD5"/>
                </a:solidFill>
                <a:latin typeface="方正综艺简体" panose="02010601030101010101" pitchFamily="2" charset="-122"/>
                <a:ea typeface="方正综艺简体" panose="02010601030101010101" pitchFamily="2" charset="-122"/>
              </a:rPr>
              <a:t>怎么办？</a:t>
            </a:r>
            <a:endParaRPr lang="en-US" altLang="zh-CN" sz="4400">
              <a:solidFill>
                <a:srgbClr val="5B9BD5"/>
              </a:solidFill>
              <a:latin typeface="方正综艺简体" panose="02010601030101010101" pitchFamily="2" charset="-122"/>
              <a:ea typeface="方正综艺简体" panose="02010601030101010101" pitchFamily="2" charset="-122"/>
            </a:endParaRPr>
          </a:p>
        </p:txBody>
      </p:sp>
      <p:sp>
        <p:nvSpPr>
          <p:cNvPr id="7" name="文本框 6"/>
          <p:cNvSpPr txBox="1"/>
          <p:nvPr/>
        </p:nvSpPr>
        <p:spPr>
          <a:xfrm>
            <a:off x="1376481" y="3992451"/>
            <a:ext cx="3869777" cy="1077218"/>
          </a:xfrm>
          <a:prstGeom prst="rect">
            <a:avLst/>
          </a:prstGeom>
          <a:noFill/>
        </p:spPr>
        <p:txBody>
          <a:bodyPr wrap="none" rtlCol="0">
            <a:spAutoFit/>
          </a:bodyPr>
          <a:lstStyle/>
          <a:p>
            <a:pPr algn="r"/>
            <a:r>
              <a:rPr lang="en-US" altLang="zh-CN" sz="3200">
                <a:solidFill>
                  <a:schemeClr val="bg1">
                    <a:lumMod val="50000"/>
                  </a:schemeClr>
                </a:solidFill>
                <a:latin typeface="微软雅黑" panose="020b0503020204020204" pitchFamily="34" charset="-122"/>
                <a:ea typeface="微软雅黑" panose="020b0503020204020204" pitchFamily="34" charset="-122"/>
              </a:rPr>
              <a:t>WHAT COLOR IS</a:t>
            </a:r>
            <a:endParaRPr lang="en-US" altLang="zh-CN" sz="3200">
              <a:solidFill>
                <a:schemeClr val="bg1">
                  <a:lumMod val="50000"/>
                </a:schemeClr>
              </a:solidFill>
              <a:latin typeface="微软雅黑" panose="020b0503020204020204" pitchFamily="34" charset="-122"/>
              <a:ea typeface="微软雅黑" panose="020b0503020204020204" pitchFamily="34" charset="-122"/>
            </a:endParaRPr>
          </a:p>
          <a:p>
            <a:pPr algn="r"/>
            <a:r>
              <a:rPr lang="en-US" altLang="zh-CN" sz="3200">
                <a:solidFill>
                  <a:schemeClr val="bg1">
                    <a:lumMod val="50000"/>
                  </a:schemeClr>
                </a:solidFill>
                <a:latin typeface="微软雅黑" panose="020b0503020204020204" pitchFamily="34" charset="-122"/>
                <a:ea typeface="微软雅黑" panose="020b0503020204020204" pitchFamily="34" charset="-122"/>
              </a:rPr>
              <a:t>YOUR PARACHUTE</a:t>
            </a: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573149" y="4206239"/>
            <a:ext cx="1113693" cy="0"/>
          </a:xfrm>
          <a:prstGeom prst="line">
            <a:avLst/>
          </a:prstGeom>
          <a:ln w="254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561514" y="573339"/>
            <a:ext cx="4134465"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工欲善其事，必先</a:t>
            </a:r>
            <a:r>
              <a:rPr lang="zh-CN" altLang="en-US" sz="2800">
                <a:solidFill>
                  <a:srgbClr val="C60139"/>
                </a:solidFill>
                <a:latin typeface="华康俪金黑W8(P)" panose="020b0800000000000000" pitchFamily="34" charset="-122"/>
                <a:ea typeface="华康俪金黑W8(P)" panose="020b0800000000000000" pitchFamily="34" charset="-122"/>
              </a:rPr>
              <a:t>利其器</a:t>
            </a:r>
            <a:endParaRPr lang="zh-CN" altLang="en-US" sz="2800">
              <a:solidFill>
                <a:srgbClr val="C60139"/>
              </a:solidFill>
              <a:latin typeface="华康俪金黑W8(P)" panose="020b0800000000000000" pitchFamily="34" charset="-122"/>
              <a:ea typeface="华康俪金黑W8(P)" panose="020b0800000000000000" pitchFamily="34" charset="-122"/>
            </a:endParaRPr>
          </a:p>
        </p:txBody>
      </p:sp>
      <p:pic>
        <p:nvPicPr>
          <p:cNvPr id="3" name="图片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grpSp>
        <p:nvGrpSpPr>
          <p:cNvPr id="6" name="组合 5"/>
          <p:cNvGrpSpPr/>
          <p:nvPr/>
        </p:nvGrpSpPr>
        <p:grpSpPr>
          <a:xfrm>
            <a:off x="1255283" y="2362650"/>
            <a:ext cx="9681434" cy="2983390"/>
            <a:chOff x="4950794" y="2293791"/>
            <a:chExt cx="2953935" cy="1321923"/>
          </a:xfrm>
        </p:grpSpPr>
        <p:sp>
          <p:nvSpPr>
            <p:cNvPr id="7" name="L 形 6"/>
            <p:cNvSpPr/>
            <p:nvPr/>
          </p:nvSpPr>
          <p:spPr>
            <a:xfrm rot="5400000">
              <a:off x="5134255" y="2613287"/>
              <a:ext cx="552612" cy="919534"/>
            </a:xfrm>
            <a:prstGeom prst="corner">
              <a:avLst>
                <a:gd name="adj1" fmla="val 16120"/>
                <a:gd name="adj2" fmla="val 16110"/>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p:txBody>
        </p:sp>
        <p:sp>
          <p:nvSpPr>
            <p:cNvPr id="8" name="任意多边形 7"/>
            <p:cNvSpPr/>
            <p:nvPr/>
          </p:nvSpPr>
          <p:spPr>
            <a:xfrm>
              <a:off x="5042011" y="2888030"/>
              <a:ext cx="830160" cy="727684"/>
            </a:xfrm>
            <a:custGeom>
              <a:gdLst>
                <a:gd name="connsiteX0" fmla="*/ 0 w 830160"/>
                <a:gd name="connsiteY0" fmla="*/ 0 h 727684"/>
                <a:gd name="connsiteX1" fmla="*/ 830160 w 830160"/>
                <a:gd name="connsiteY1" fmla="*/ 0 h 727684"/>
                <a:gd name="connsiteX2" fmla="*/ 830160 w 830160"/>
                <a:gd name="connsiteY2" fmla="*/ 727684 h 727684"/>
                <a:gd name="connsiteX3" fmla="*/ 0 w 830160"/>
                <a:gd name="connsiteY3" fmla="*/ 727684 h 727684"/>
                <a:gd name="connsiteX4" fmla="*/ 0 w 830160"/>
                <a:gd name="connsiteY4" fmla="*/ 0 h 72768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0160" h="727684">
                  <a:moveTo>
                    <a:pt x="0" y="0"/>
                  </a:moveTo>
                  <a:lnTo>
                    <a:pt x="830160" y="0"/>
                  </a:lnTo>
                  <a:lnTo>
                    <a:pt x="830160" y="727684"/>
                  </a:lnTo>
                  <a:lnTo>
                    <a:pt x="0" y="7276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just" defTabSz="889000" rtl="0">
                <a:lnSpc>
                  <a:spcPct val="120000"/>
                </a:lnSpc>
                <a:spcBef>
                  <a:spcPct val="0"/>
                </a:spcBef>
                <a:spcAft>
                  <a:spcPct val="35000"/>
                </a:spcAft>
              </a:pPr>
              <a:r>
                <a:rPr lang="zh-CN" altLang="en-US" sz="2000" kern="1200">
                  <a:solidFill>
                    <a:schemeClr val="accent5">
                      <a:lumMod val="50000"/>
                    </a:schemeClr>
                  </a:solidFill>
                  <a:latin typeface="微软雅黑" panose="020b0503020204020204" pitchFamily="34" charset="-122"/>
                  <a:ea typeface="微软雅黑" panose="020b0503020204020204" pitchFamily="34" charset="-122"/>
                </a:rPr>
                <a:t>面对的力量超出你的控制，找出能掌握的部分，尝试不同的方式。</a:t>
              </a:r>
              <a:endParaRPr lang="zh-CN" altLang="en-US" sz="2000" kern="12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9" name="等腰三角形 8"/>
            <p:cNvSpPr/>
            <p:nvPr/>
          </p:nvSpPr>
          <p:spPr>
            <a:xfrm>
              <a:off x="5715537" y="2545590"/>
              <a:ext cx="156634" cy="156634"/>
            </a:xfrm>
            <a:prstGeom prst="triangle">
              <a:avLst>
                <a:gd name="adj" fmla="val 100000"/>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p:txBody>
        </p:sp>
        <p:sp>
          <p:nvSpPr>
            <p:cNvPr id="10" name="L 形 9"/>
            <p:cNvSpPr/>
            <p:nvPr/>
          </p:nvSpPr>
          <p:spPr>
            <a:xfrm rot="5400000">
              <a:off x="6150534" y="2361808"/>
              <a:ext cx="552612" cy="919534"/>
            </a:xfrm>
            <a:prstGeom prst="corner">
              <a:avLst>
                <a:gd name="adj1" fmla="val 16120"/>
                <a:gd name="adj2" fmla="val 16110"/>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p:txBody>
        </p:sp>
        <p:sp>
          <p:nvSpPr>
            <p:cNvPr id="11" name="任意多边形 10"/>
            <p:cNvSpPr/>
            <p:nvPr/>
          </p:nvSpPr>
          <p:spPr>
            <a:xfrm>
              <a:off x="6058290" y="2636550"/>
              <a:ext cx="830160" cy="727684"/>
            </a:xfrm>
            <a:custGeom>
              <a:gdLst>
                <a:gd name="connsiteX0" fmla="*/ 0 w 830160"/>
                <a:gd name="connsiteY0" fmla="*/ 0 h 727684"/>
                <a:gd name="connsiteX1" fmla="*/ 830160 w 830160"/>
                <a:gd name="connsiteY1" fmla="*/ 0 h 727684"/>
                <a:gd name="connsiteX2" fmla="*/ 830160 w 830160"/>
                <a:gd name="connsiteY2" fmla="*/ 727684 h 727684"/>
                <a:gd name="connsiteX3" fmla="*/ 0 w 830160"/>
                <a:gd name="connsiteY3" fmla="*/ 727684 h 727684"/>
                <a:gd name="connsiteX4" fmla="*/ 0 w 830160"/>
                <a:gd name="connsiteY4" fmla="*/ 0 h 72768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0160" h="727684">
                  <a:moveTo>
                    <a:pt x="0" y="0"/>
                  </a:moveTo>
                  <a:lnTo>
                    <a:pt x="830160" y="0"/>
                  </a:lnTo>
                  <a:lnTo>
                    <a:pt x="830160" y="727684"/>
                  </a:lnTo>
                  <a:lnTo>
                    <a:pt x="0" y="7276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algn="just" defTabSz="889000">
                <a:lnSpc>
                  <a:spcPct val="120000"/>
                </a:lnSpc>
                <a:spcBef>
                  <a:spcPct val="0"/>
                </a:spcBef>
                <a:spcAft>
                  <a:spcPct val="35000"/>
                </a:spcAft>
              </a:pPr>
              <a:r>
                <a:rPr lang="zh-CN" altLang="en-US" sz="2000">
                  <a:solidFill>
                    <a:schemeClr val="accent5">
                      <a:lumMod val="50000"/>
                    </a:schemeClr>
                  </a:solidFill>
                  <a:latin typeface="微软雅黑" panose="020b0503020204020204" pitchFamily="34" charset="-122"/>
                  <a:ea typeface="微软雅黑" panose="020b0503020204020204" pitchFamily="34" charset="-122"/>
                </a:rPr>
                <a:t>再努力一些，比以往更努力。别光努力，要用不同的方式努力，及目前为止没采取过的方式。</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2" name="等腰三角形 11"/>
            <p:cNvSpPr/>
            <p:nvPr/>
          </p:nvSpPr>
          <p:spPr>
            <a:xfrm>
              <a:off x="6731816" y="2294111"/>
              <a:ext cx="156634" cy="156634"/>
            </a:xfrm>
            <a:prstGeom prst="triangle">
              <a:avLst>
                <a:gd name="adj" fmla="val 100000"/>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p:txBody>
        </p:sp>
        <p:sp>
          <p:nvSpPr>
            <p:cNvPr id="13" name="L 形 12"/>
            <p:cNvSpPr/>
            <p:nvPr/>
          </p:nvSpPr>
          <p:spPr>
            <a:xfrm rot="5400000">
              <a:off x="7166814" y="2110330"/>
              <a:ext cx="552612" cy="919534"/>
            </a:xfrm>
            <a:prstGeom prst="corner">
              <a:avLst>
                <a:gd name="adj1" fmla="val 16120"/>
                <a:gd name="adj2" fmla="val 16110"/>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p:txBody>
        </p:sp>
        <p:sp>
          <p:nvSpPr>
            <p:cNvPr id="14" name="任意多边形 13"/>
            <p:cNvSpPr/>
            <p:nvPr/>
          </p:nvSpPr>
          <p:spPr>
            <a:xfrm>
              <a:off x="7074569" y="2385071"/>
              <a:ext cx="830160" cy="727684"/>
            </a:xfrm>
            <a:custGeom>
              <a:gdLst>
                <a:gd name="connsiteX0" fmla="*/ 0 w 830160"/>
                <a:gd name="connsiteY0" fmla="*/ 0 h 727684"/>
                <a:gd name="connsiteX1" fmla="*/ 830160 w 830160"/>
                <a:gd name="connsiteY1" fmla="*/ 0 h 727684"/>
                <a:gd name="connsiteX2" fmla="*/ 830160 w 830160"/>
                <a:gd name="connsiteY2" fmla="*/ 727684 h 727684"/>
                <a:gd name="connsiteX3" fmla="*/ 0 w 830160"/>
                <a:gd name="connsiteY3" fmla="*/ 727684 h 727684"/>
                <a:gd name="connsiteX4" fmla="*/ 0 w 830160"/>
                <a:gd name="connsiteY4" fmla="*/ 0 h 72768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30160" h="727684">
                  <a:moveTo>
                    <a:pt x="0" y="0"/>
                  </a:moveTo>
                  <a:lnTo>
                    <a:pt x="830160" y="0"/>
                  </a:lnTo>
                  <a:lnTo>
                    <a:pt x="830160" y="727684"/>
                  </a:lnTo>
                  <a:lnTo>
                    <a:pt x="0" y="7276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algn="just" defTabSz="889000">
                <a:lnSpc>
                  <a:spcPct val="120000"/>
                </a:lnSpc>
                <a:spcBef>
                  <a:spcPct val="0"/>
                </a:spcBef>
                <a:spcAft>
                  <a:spcPct val="35000"/>
                </a:spcAft>
              </a:pPr>
              <a:r>
                <a:rPr lang="zh-CN" altLang="en-US" sz="2000">
                  <a:solidFill>
                    <a:schemeClr val="accent5">
                      <a:lumMod val="50000"/>
                    </a:schemeClr>
                  </a:solidFill>
                  <a:latin typeface="微软雅黑" panose="020b0503020204020204" pitchFamily="34" charset="-122"/>
                  <a:ea typeface="微软雅黑" panose="020b0503020204020204" pitchFamily="34" charset="-122"/>
                </a:rPr>
                <a:t>对任何工作而言：工具不同，结果完全不同。</a:t>
              </a:r>
              <a:endParaRPr lang="zh-CN" altLang="en-US" sz="2000">
                <a:solidFill>
                  <a:schemeClr val="accent5">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3000">
    <p:push dir="u"/>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1561514" y="573339"/>
            <a:ext cx="2698175"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求职的</a:t>
            </a:r>
            <a:r>
              <a:rPr lang="zh-CN" altLang="en-US" sz="2800">
                <a:solidFill>
                  <a:srgbClr val="C60139"/>
                </a:solidFill>
                <a:latin typeface="华康俪金黑W8(P)" panose="020b0800000000000000" pitchFamily="34" charset="-122"/>
                <a:ea typeface="华康俪金黑W8(P)" panose="020b0800000000000000" pitchFamily="34" charset="-122"/>
              </a:rPr>
              <a:t>两种方式</a:t>
            </a:r>
            <a:endParaRPr lang="zh-CN" altLang="en-US" sz="2800">
              <a:solidFill>
                <a:srgbClr val="C60139"/>
              </a:solidFill>
              <a:latin typeface="华康俪金黑W8(P)" panose="020b0800000000000000" pitchFamily="34" charset="-122"/>
              <a:ea typeface="华康俪金黑W8(P)" panose="020b0800000000000000" pitchFamily="34" charset="-122"/>
            </a:endParaRPr>
          </a:p>
        </p:txBody>
      </p:sp>
      <p:pic>
        <p:nvPicPr>
          <p:cNvPr id="4" name="图片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graphicFrame>
        <p:nvGraphicFramePr>
          <p:cNvPr id="5" name="表格 4"/>
          <p:cNvGraphicFramePr>
            <a:graphicFrameLocks noGrp="1"/>
          </p:cNvGraphicFramePr>
          <p:nvPr/>
        </p:nvGraphicFramePr>
        <p:xfrm>
          <a:off x="696000" y="1841073"/>
          <a:ext cx="10800000" cy="9712368"/>
        </p:xfrm>
        <a:graphic>
          <a:graphicData uri="http://schemas.openxmlformats.org/drawingml/2006/table">
            <a:tbl>
              <a:tblPr firstRow="1" bandRow="1">
                <a:tableStyleId>{5FD0F851-EC5A-4D38-B0AD-8093EC10F338}</a:tableStyleId>
              </a:tblPr>
              <a:tblGrid>
                <a:gridCol w="2880000"/>
                <a:gridCol w="3600000"/>
                <a:gridCol w="4320000"/>
              </a:tblGrid>
              <a:tr h="720000">
                <a:tc>
                  <a:txBody>
                    <a:bodyPr vert="horz" wrap="square"/>
                    <a:lstStyle/>
                    <a:p>
                      <a:pPr algn="just"/>
                      <a:endParaRPr lang="zh-CN" altLang="en-US"/>
                    </a:p>
                  </a:txBody>
                  <a:tcPr anchor="ctr" anchorCtr="1">
                    <a:lnR w="12700" cap="flat" cmpd="sng" algn="ctr">
                      <a:solidFill>
                        <a:srgbClr val="2777D8"/>
                      </a:solidFill>
                      <a:prstDash val="solid"/>
                      <a:round/>
                      <a:headEnd type="none" w="med" len="med"/>
                      <a:tailEnd type="none" w="med" len="med"/>
                    </a:lnR>
                  </a:tcPr>
                </a:tc>
                <a:tc>
                  <a:txBody>
                    <a:bodyPr vert="horz" wrap="square"/>
                    <a:lstStyle/>
                    <a:p>
                      <a:pPr algn="just"/>
                      <a:r>
                        <a:rPr lang="zh-CN" altLang="en-US" sz="2800">
                          <a:solidFill>
                            <a:schemeClr val="accent5">
                              <a:lumMod val="50000"/>
                            </a:schemeClr>
                          </a:solidFill>
                          <a:latin typeface="微软雅黑" panose="020b0503020204020204" pitchFamily="34" charset="-122"/>
                          <a:ea typeface="微软雅黑" panose="020b0503020204020204" pitchFamily="34" charset="-122"/>
                        </a:rPr>
                        <a:t>传统方式</a:t>
                      </a:r>
                      <a:endParaRPr lang="zh-CN" altLang="en-US" sz="2800">
                        <a:solidFill>
                          <a:schemeClr val="accent5">
                            <a:lumMod val="50000"/>
                          </a:schemeClr>
                        </a:solidFill>
                        <a:latin typeface="微软雅黑" panose="020b0503020204020204" pitchFamily="34" charset="-122"/>
                        <a:ea typeface="微软雅黑" panose="020b0503020204020204" pitchFamily="34" charset="-122"/>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algn="just"/>
                      <a:r>
                        <a:rPr lang="zh-CN" altLang="en-US" sz="2800">
                          <a:solidFill>
                            <a:schemeClr val="accent5">
                              <a:lumMod val="50000"/>
                            </a:schemeClr>
                          </a:solidFill>
                          <a:latin typeface="微软雅黑" panose="020b0503020204020204" pitchFamily="34" charset="-122"/>
                          <a:ea typeface="微软雅黑" panose="020b0503020204020204" pitchFamily="34" charset="-122"/>
                        </a:rPr>
                        <a:t>创造性方式</a:t>
                      </a:r>
                      <a:endParaRPr lang="zh-CN" altLang="en-US" sz="2800">
                        <a:solidFill>
                          <a:schemeClr val="accent5">
                            <a:lumMod val="50000"/>
                          </a:schemeClr>
                        </a:solidFill>
                        <a:latin typeface="微软雅黑" panose="020b0503020204020204" pitchFamily="34" charset="-122"/>
                        <a:ea typeface="微软雅黑" panose="020b0503020204020204" pitchFamily="34" charset="-122"/>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你在找什么？</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一份工作</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“理想工作”：在喜欢的领域，运用喜欢的知识和技能</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如何看待自己？</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“工作乞丐”，能被录用感到太幸运了</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“资源”，能录用你，他们将感到幸运</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基本计划</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求职前，琢磨如何“推销”自己</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求职前，琢磨自己最想干什么工作</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准备工作</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做研究，看劳动力市场需要什么。“能干什么就对付干吧。”</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研究自己，找出自己最擅长做什么，最爱做什么。“工作得有热情。”</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如何决定接触哪个雇主？</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等着对方宣布空缺</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搜集信息，找出对哪家公司最感兴趣，即使那时他们没有空缺</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如何联系对方？</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通过简历</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通过“牵线搭桥者”（认识你也认识对方的人），用社交媒体找到这些中介</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简历的目的是什么？</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推销自己，说明为什么自己应该被录用</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获得面试机会</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如果能面试，你的主要目标是什么？</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marR="0" indent="0" algn="just" defTabSz="914400" rtl="0" eaLnBrk="1" fontAlgn="auto" latinLnBrk="0" hangingPunct="1">
                        <a:lnSpc>
                          <a:spcPct val="120000"/>
                        </a:lnSpc>
                        <a:spcBef>
                          <a:spcPct val="0"/>
                        </a:spcBef>
                        <a:spcAft>
                          <a:spcPct val="0"/>
                        </a:spcAft>
                        <a:buClrTx/>
                        <a:buSzTx/>
                        <a:buFontTx/>
                        <a:buNone/>
                        <a:defRPr/>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推销自己，说明为什么自己应该被录用</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得到下一次面试机会</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面试中你谈什么？</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自己，自己的经验、能力</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en-US" altLang="zh-CN" sz="1800" kern="1200">
                          <a:solidFill>
                            <a:schemeClr val="accent5">
                              <a:lumMod val="50000"/>
                            </a:schemeClr>
                          </a:solidFill>
                          <a:latin typeface="微软雅黑" panose="020b0503020204020204" pitchFamily="34" charset="-122"/>
                          <a:ea typeface="微软雅黑" panose="020b0503020204020204" pitchFamily="34" charset="-122"/>
                          <a:cs typeface="+mn-cs"/>
                        </a:rPr>
                        <a:t>50%</a:t>
                      </a: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的时间让对方问问题，</a:t>
                      </a:r>
                      <a:r>
                        <a:rPr lang="en-US" altLang="zh-CN" sz="1800" kern="1200">
                          <a:solidFill>
                            <a:schemeClr val="accent5">
                              <a:lumMod val="50000"/>
                            </a:schemeClr>
                          </a:solidFill>
                          <a:latin typeface="微软雅黑" panose="020b0503020204020204" pitchFamily="34" charset="-122"/>
                          <a:ea typeface="微软雅黑" panose="020b0503020204020204" pitchFamily="34" charset="-122"/>
                          <a:cs typeface="+mn-cs"/>
                        </a:rPr>
                        <a:t>50%</a:t>
                      </a: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的时间向对方问问题，了解工作内容、公司状况</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你想弄清楚什么？</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他们想要我吗？</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“我想要他们吗？”（以及“他们想要我吗？”）</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如何结束最后一轮面试？</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你问对方：“何时能得到您的答复？”（让事情悬而未决）</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如果你决定要在那儿工作，你会问：“我相信自己是公司要找的人根据咱们谈的这些，您会录用我们？”（你在寻求结论）</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被录用后，开始工作前，你会做什么？</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发感谢信。休息，放松，庆祝自己求职成功</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发感谢信。继续求职（因为不可预知的原因，开始工作前，</a:t>
                      </a:r>
                      <a:r>
                        <a:rPr lang="en-US" altLang="zh-CN" sz="1800" kern="1200">
                          <a:solidFill>
                            <a:schemeClr val="accent5">
                              <a:lumMod val="50000"/>
                            </a:schemeClr>
                          </a:solidFill>
                          <a:latin typeface="微软雅黑" panose="020b0503020204020204" pitchFamily="34" charset="-122"/>
                          <a:ea typeface="微软雅黑" panose="020b0503020204020204" pitchFamily="34" charset="-122"/>
                          <a:cs typeface="+mn-cs"/>
                        </a:rPr>
                        <a:t>offer</a:t>
                      </a: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，即录用确认可能会变化）</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bl>
          </a:graphicData>
        </a:graphic>
      </p:graphicFrame>
    </p:spTree>
  </p:cSld>
  <p:clrMapOvr>
    <a:masterClrMapping/>
  </p:clrMapOvr>
  <p:transition spd="slow" advClick="0" advTm="3000">
    <p:push dir="u"/>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 name="表格 1"/>
          <p:cNvGraphicFramePr>
            <a:graphicFrameLocks noGrp="1"/>
          </p:cNvGraphicFramePr>
          <p:nvPr/>
        </p:nvGraphicFramePr>
        <p:xfrm>
          <a:off x="696000" y="-5023440"/>
          <a:ext cx="10800000" cy="9712368"/>
        </p:xfrm>
        <a:graphic>
          <a:graphicData uri="http://schemas.openxmlformats.org/drawingml/2006/table">
            <a:tbl>
              <a:tblPr firstRow="1" bandRow="1">
                <a:tableStyleId>{5FD0F851-EC5A-4D38-B0AD-8093EC10F338}</a:tableStyleId>
              </a:tblPr>
              <a:tblGrid>
                <a:gridCol w="2880000"/>
                <a:gridCol w="3600000"/>
                <a:gridCol w="4320000"/>
              </a:tblGrid>
              <a:tr h="720000">
                <a:tc>
                  <a:txBody>
                    <a:bodyPr vert="horz" wrap="square"/>
                    <a:lstStyle/>
                    <a:p>
                      <a:pPr algn="just"/>
                      <a:endParaRPr lang="zh-CN" altLang="en-US"/>
                    </a:p>
                  </a:txBody>
                  <a:tcPr anchor="ctr" anchorCtr="1">
                    <a:lnR w="12700" cap="flat" cmpd="sng" algn="ctr">
                      <a:solidFill>
                        <a:srgbClr val="2777D8"/>
                      </a:solidFill>
                      <a:prstDash val="solid"/>
                      <a:round/>
                      <a:headEnd type="none" w="med" len="med"/>
                      <a:tailEnd type="none" w="med" len="med"/>
                    </a:lnR>
                  </a:tcPr>
                </a:tc>
                <a:tc>
                  <a:txBody>
                    <a:bodyPr vert="horz" wrap="square"/>
                    <a:lstStyle/>
                    <a:p>
                      <a:pPr algn="just"/>
                      <a:r>
                        <a:rPr lang="zh-CN" altLang="en-US" sz="2800">
                          <a:solidFill>
                            <a:schemeClr val="accent5">
                              <a:lumMod val="50000"/>
                            </a:schemeClr>
                          </a:solidFill>
                          <a:latin typeface="微软雅黑" panose="020b0503020204020204" pitchFamily="34" charset="-122"/>
                          <a:ea typeface="微软雅黑" panose="020b0503020204020204" pitchFamily="34" charset="-122"/>
                        </a:rPr>
                        <a:t>传统方式</a:t>
                      </a:r>
                      <a:endParaRPr lang="zh-CN" altLang="en-US" sz="2800">
                        <a:solidFill>
                          <a:schemeClr val="accent5">
                            <a:lumMod val="50000"/>
                          </a:schemeClr>
                        </a:solidFill>
                        <a:latin typeface="微软雅黑" panose="020b0503020204020204" pitchFamily="34" charset="-122"/>
                        <a:ea typeface="微软雅黑" panose="020b0503020204020204" pitchFamily="34" charset="-122"/>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algn="just"/>
                      <a:r>
                        <a:rPr lang="zh-CN" altLang="en-US" sz="2800">
                          <a:solidFill>
                            <a:schemeClr val="accent5">
                              <a:lumMod val="50000"/>
                            </a:schemeClr>
                          </a:solidFill>
                          <a:latin typeface="微软雅黑" panose="020b0503020204020204" pitchFamily="34" charset="-122"/>
                          <a:ea typeface="微软雅黑" panose="020b0503020204020204" pitchFamily="34" charset="-122"/>
                        </a:rPr>
                        <a:t>创造性方式</a:t>
                      </a:r>
                      <a:endParaRPr lang="zh-CN" altLang="en-US" sz="2800">
                        <a:solidFill>
                          <a:schemeClr val="accent5">
                            <a:lumMod val="50000"/>
                          </a:schemeClr>
                        </a:solidFill>
                        <a:latin typeface="微软雅黑" panose="020b0503020204020204" pitchFamily="34" charset="-122"/>
                        <a:ea typeface="微软雅黑" panose="020b0503020204020204" pitchFamily="34" charset="-122"/>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你在找什么？</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一份工作</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“理想工作”：在喜欢的领域，运用喜欢的知识和技能</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如何看待自己？</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“工作乞丐”，能被录用感到太幸运了</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“资源”，能录用你，他们将感到幸运</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基本计划</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求职前，琢磨如何“推销”自己</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求职前，琢磨自己最想干什么工作</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准备工作</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做研究，看劳动力市场需要什么。“能干什么就对付干吧。”</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研究自己，找出自己最擅长做什么，最爱做什么。“工作得有热情。”</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如何决定接触哪个雇主？</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等着对方宣布空缺</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搜集信息，找出对哪家公司最感兴趣，即使那时他们没有空缺</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如何联系对方？</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通过简历</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通过“牵线搭桥者”（认识你也认识对方的人），用社交媒体找到这些中介</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简历的目的是什么？</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推销自己，说明为什么自己应该被录用</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获得面试机会</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如果能面试，你的主要目标是什么？</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marR="0" indent="0" algn="just" defTabSz="914400" rtl="0" eaLnBrk="1" fontAlgn="auto" latinLnBrk="0" hangingPunct="1">
                        <a:lnSpc>
                          <a:spcPct val="120000"/>
                        </a:lnSpc>
                        <a:spcBef>
                          <a:spcPct val="0"/>
                        </a:spcBef>
                        <a:spcAft>
                          <a:spcPct val="0"/>
                        </a:spcAft>
                        <a:buClrTx/>
                        <a:buSzTx/>
                        <a:buFontTx/>
                        <a:buNone/>
                        <a:defRPr/>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推销自己，说明为什么自己应该被录用</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得到下一次面试机会</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面试中你谈什么？</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自己，自己的经验、能力</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en-US" altLang="zh-CN" sz="1800" kern="1200">
                          <a:solidFill>
                            <a:schemeClr val="accent5">
                              <a:lumMod val="50000"/>
                            </a:schemeClr>
                          </a:solidFill>
                          <a:latin typeface="微软雅黑" panose="020b0503020204020204" pitchFamily="34" charset="-122"/>
                          <a:ea typeface="微软雅黑" panose="020b0503020204020204" pitchFamily="34" charset="-122"/>
                          <a:cs typeface="+mn-cs"/>
                        </a:rPr>
                        <a:t>50%</a:t>
                      </a: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的时间让对方问问题，</a:t>
                      </a:r>
                      <a:r>
                        <a:rPr lang="en-US" altLang="zh-CN" sz="1800" kern="1200">
                          <a:solidFill>
                            <a:schemeClr val="accent5">
                              <a:lumMod val="50000"/>
                            </a:schemeClr>
                          </a:solidFill>
                          <a:latin typeface="微软雅黑" panose="020b0503020204020204" pitchFamily="34" charset="-122"/>
                          <a:ea typeface="微软雅黑" panose="020b0503020204020204" pitchFamily="34" charset="-122"/>
                          <a:cs typeface="+mn-cs"/>
                        </a:rPr>
                        <a:t>50%</a:t>
                      </a: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的时间向对方问问题，了解工作内容、公司状况</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你想弄清楚什么？</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他们想要我吗？</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“我想要他们吗？”（以及“他们想要我吗？”）</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如何结束最后一轮面试？</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你问对方：“何时能得到您的答复？”（让事情悬而未决）</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如果你决定要在那儿工作，你会问：“我相信自己是公司要找的人根据咱们谈的这些，您会录用我们？”（你在寻求结论）</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r h="370840">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被录用后，开始工作前，你会做什么？</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R w="12700" cap="flat" cmpd="sng" algn="ctr">
                      <a:solidFill>
                        <a:srgbClr val="2777D8"/>
                      </a:solidFill>
                      <a:prstDash val="solid"/>
                      <a:round/>
                      <a:headEnd type="none" w="med" len="med"/>
                      <a:tailEnd type="none" w="med" len="med"/>
                    </a:lnR>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发感谢信。休息，放松，庆祝自己求职成功</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lnL w="12700" cap="flat" cmpd="sng" algn="ctr">
                      <a:solidFill>
                        <a:srgbClr val="2777D8"/>
                      </a:solidFill>
                      <a:prstDash val="solid"/>
                      <a:round/>
                      <a:headEnd type="none" w="med" len="med"/>
                      <a:tailEnd type="none" w="med" len="med"/>
                    </a:lnL>
                  </a:tcPr>
                </a:tc>
                <a:tc>
                  <a:txBody>
                    <a:bodyPr vert="horz" wrap="square"/>
                    <a:lstStyle/>
                    <a:p>
                      <a:pPr marL="0" algn="just" defTabSz="914400" rtl="0" eaLnBrk="1" latinLnBrk="0" hangingPunct="1">
                        <a:lnSpc>
                          <a:spcPct val="120000"/>
                        </a:lnSpc>
                      </a:pP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发感谢信。继续求职（因为不可预知的原因，开始工作前，</a:t>
                      </a:r>
                      <a:r>
                        <a:rPr lang="en-US" altLang="zh-CN" sz="1800" kern="1200">
                          <a:solidFill>
                            <a:schemeClr val="accent5">
                              <a:lumMod val="50000"/>
                            </a:schemeClr>
                          </a:solidFill>
                          <a:latin typeface="微软雅黑" panose="020b0503020204020204" pitchFamily="34" charset="-122"/>
                          <a:ea typeface="微软雅黑" panose="020b0503020204020204" pitchFamily="34" charset="-122"/>
                          <a:cs typeface="+mn-cs"/>
                        </a:rPr>
                        <a:t>offer</a:t>
                      </a:r>
                      <a:r>
                        <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rPr>
                        <a:t>，即录用确认可能会变化）</a:t>
                      </a:r>
                      <a:endParaRPr lang="zh-CN" altLang="en-US" sz="1800" kern="1200">
                        <a:solidFill>
                          <a:schemeClr val="accent5">
                            <a:lumMod val="50000"/>
                          </a:schemeClr>
                        </a:solidFill>
                        <a:latin typeface="微软雅黑" panose="020b0503020204020204" pitchFamily="34" charset="-122"/>
                        <a:ea typeface="微软雅黑" panose="020b0503020204020204" pitchFamily="34" charset="-122"/>
                        <a:cs typeface="+mn-cs"/>
                      </a:endParaRPr>
                    </a:p>
                  </a:txBody>
                  <a:tcPr anchor="ctr" anchorCtr="1"/>
                </a:tc>
              </a:tr>
            </a:tbl>
          </a:graphicData>
        </a:graphic>
      </p:graphicFrame>
      <p:sp>
        <p:nvSpPr>
          <p:cNvPr id="3" name="文本框 2"/>
          <p:cNvSpPr txBox="1"/>
          <p:nvPr/>
        </p:nvSpPr>
        <p:spPr>
          <a:xfrm>
            <a:off x="463689" y="5261318"/>
            <a:ext cx="11610871" cy="1135054"/>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zh-CN" altLang="en-US" sz="2400">
                <a:solidFill>
                  <a:schemeClr val="accent5">
                    <a:lumMod val="50000"/>
                  </a:schemeClr>
                </a:solidFill>
                <a:latin typeface="微软雅黑" panose="020b0503020204020204" pitchFamily="34" charset="-122"/>
                <a:ea typeface="微软雅黑" panose="020b0503020204020204" pitchFamily="34" charset="-122"/>
              </a:rPr>
              <a:t>传统方式：分析劳动力市场需求，确定能工作的地方，被动地通过简历接触对方；</a:t>
            </a:r>
            <a:endParaRPr lang="en-US" altLang="zh-CN" sz="2400">
              <a:solidFill>
                <a:schemeClr val="accent5">
                  <a:lumMod val="50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400">
                <a:solidFill>
                  <a:schemeClr val="accent5">
                    <a:lumMod val="50000"/>
                  </a:schemeClr>
                </a:solidFill>
                <a:latin typeface="微软雅黑" panose="020b0503020204020204" pitchFamily="34" charset="-122"/>
                <a:ea typeface="微软雅黑" panose="020b0503020204020204" pitchFamily="34" charset="-122"/>
              </a:rPr>
              <a:t>创造性方式：对自己做详细盘点，决定怎样的公司适合自己，主动出击；</a:t>
            </a:r>
            <a:endParaRPr lang="zh-CN" altLang="en-US" sz="2400">
              <a:solidFill>
                <a:schemeClr val="accent5">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backgroundRemoval t="651" b="99711" l="1085" r="95879">
                        <a14:foregroundMark x1="6833" y1="72813" x2="6833" y2="72813"/>
                        <a14:foregroundMark x1="77115" y1="73680" x2="77115" y2="73680"/>
                        <a14:foregroundMark x1="76464" y1="70571" x2="76464" y2="70571"/>
                        <a14:foregroundMark x1="37419" y1="94794" x2="37419" y2="94794"/>
                      </a14:backgroundRemoval>
                    </a14:imgEffect>
                  </a14:imgLayer>
                </a14:imgProps>
              </a:ext>
              <a:ext uri="{28A0092B-C50C-407E-A947-70E740481C1C}">
                <a14:useLocalDpi xmlns:a14="http://schemas.microsoft.com/office/drawing/2010/main" val="0"/>
              </a:ext>
            </a:extLst>
          </a:blip>
          <a:stretch>
            <a:fillRect/>
          </a:stretch>
        </p:blipFill>
        <p:spPr>
          <a:xfrm>
            <a:off x="135713" y="398221"/>
            <a:ext cx="4307498" cy="6459779"/>
          </a:xfrm>
          <a:prstGeom prst="rect">
            <a:avLst/>
          </a:prstGeom>
        </p:spPr>
      </p:pic>
      <p:sp>
        <p:nvSpPr>
          <p:cNvPr id="4" name="文本框 3"/>
          <p:cNvSpPr txBox="1"/>
          <p:nvPr/>
        </p:nvSpPr>
        <p:spPr>
          <a:xfrm>
            <a:off x="4688379" y="1149947"/>
            <a:ext cx="6817404" cy="2866939"/>
          </a:xfrm>
          <a:prstGeom prst="rect">
            <a:avLst/>
          </a:prstGeom>
          <a:noFill/>
        </p:spPr>
        <p:txBody>
          <a:bodyPr wrap="square" rtlCol="0">
            <a:spAutoFit/>
          </a:bodyPr>
          <a:lstStyle/>
          <a:p>
            <a:pPr indent="457200" algn="just">
              <a:lnSpc>
                <a:spcPct val="120000"/>
              </a:lnSpc>
              <a:spcBef>
                <a:spcPts val="900"/>
              </a:spcBef>
            </a:pPr>
            <a:r>
              <a:rPr lang="zh-CN" altLang="en-US" sz="2400">
                <a:solidFill>
                  <a:schemeClr val="accent5"/>
                </a:solidFill>
                <a:latin typeface="微软雅黑" panose="020b0503020204020204" pitchFamily="34" charset="-122"/>
                <a:ea typeface="微软雅黑" panose="020b0503020204020204" pitchFamily="34" charset="-122"/>
              </a:rPr>
              <a:t>理查德</a:t>
            </a:r>
            <a:r>
              <a:rPr lang="en-US" altLang="zh-CN" sz="2400">
                <a:solidFill>
                  <a:schemeClr val="accent5"/>
                </a:solidFill>
                <a:latin typeface="微软雅黑" panose="020b0503020204020204" pitchFamily="34" charset="-122"/>
                <a:ea typeface="微软雅黑" panose="020b0503020204020204" pitchFamily="34" charset="-122"/>
              </a:rPr>
              <a:t>·</a:t>
            </a:r>
            <a:r>
              <a:rPr lang="zh-CN" altLang="en-US" sz="2400">
                <a:solidFill>
                  <a:schemeClr val="accent5"/>
                </a:solidFill>
                <a:latin typeface="微软雅黑" panose="020b0503020204020204" pitchFamily="34" charset="-122"/>
                <a:ea typeface="微软雅黑" panose="020b0503020204020204" pitchFamily="34" charset="-122"/>
              </a:rPr>
              <a:t>尼尔森</a:t>
            </a:r>
            <a:r>
              <a:rPr lang="en-US" altLang="zh-CN" sz="2400">
                <a:solidFill>
                  <a:schemeClr val="accent5"/>
                </a:solidFill>
                <a:latin typeface="微软雅黑" panose="020b0503020204020204" pitchFamily="34" charset="-122"/>
                <a:ea typeface="微软雅黑" panose="020b0503020204020204" pitchFamily="34" charset="-122"/>
              </a:rPr>
              <a:t>·</a:t>
            </a:r>
            <a:r>
              <a:rPr lang="zh-CN" altLang="en-US" sz="2400">
                <a:solidFill>
                  <a:schemeClr val="accent5"/>
                </a:solidFill>
                <a:latin typeface="微软雅黑" panose="020b0503020204020204" pitchFamily="34" charset="-122"/>
                <a:ea typeface="微软雅黑" panose="020b0503020204020204" pitchFamily="34" charset="-122"/>
              </a:rPr>
              <a:t>鲍利斯是美国最顶尖的职业专家，他的</a:t>
            </a:r>
            <a:r>
              <a:rPr lang="en-US" altLang="zh-CN" sz="2400">
                <a:solidFill>
                  <a:schemeClr val="accent5"/>
                </a:solidFill>
                <a:latin typeface="微软雅黑" panose="020b0503020204020204" pitchFamily="34" charset="-122"/>
                <a:ea typeface="微软雅黑" panose="020b0503020204020204" pitchFamily="34" charset="-122"/>
              </a:rPr>
              <a:t>《</a:t>
            </a:r>
            <a:r>
              <a:rPr lang="zh-CN" altLang="en-US" sz="2400">
                <a:solidFill>
                  <a:schemeClr val="accent5"/>
                </a:solidFill>
                <a:latin typeface="微软雅黑" panose="020b0503020204020204" pitchFamily="34" charset="-122"/>
                <a:ea typeface="微软雅黑" panose="020b0503020204020204" pitchFamily="34" charset="-122"/>
              </a:rPr>
              <a:t>你的降落伞是什么颜色？</a:t>
            </a:r>
            <a:r>
              <a:rPr lang="en-US" altLang="zh-CN" sz="2400">
                <a:solidFill>
                  <a:schemeClr val="accent5"/>
                </a:solidFill>
                <a:latin typeface="微软雅黑" panose="020b0503020204020204" pitchFamily="34" charset="-122"/>
                <a:ea typeface="微软雅黑" panose="020b0503020204020204" pitchFamily="34" charset="-122"/>
              </a:rPr>
              <a:t>》</a:t>
            </a:r>
            <a:r>
              <a:rPr lang="zh-CN" altLang="en-US" sz="2400">
                <a:solidFill>
                  <a:schemeClr val="accent5"/>
                </a:solidFill>
                <a:latin typeface="微软雅黑" panose="020b0503020204020204" pitchFamily="34" charset="-122"/>
                <a:ea typeface="微软雅黑" panose="020b0503020204020204" pitchFamily="34" charset="-122"/>
              </a:rPr>
              <a:t>也是全球最畅销的求职类书籍之一。</a:t>
            </a:r>
            <a:endParaRPr lang="en-US" altLang="zh-CN" sz="2400">
              <a:solidFill>
                <a:schemeClr val="accent5"/>
              </a:solidFill>
              <a:latin typeface="微软雅黑" panose="020b0503020204020204" pitchFamily="34" charset="-122"/>
              <a:ea typeface="微软雅黑" panose="020b0503020204020204" pitchFamily="34" charset="-122"/>
            </a:endParaRPr>
          </a:p>
          <a:p>
            <a:pPr indent="457200" algn="just">
              <a:lnSpc>
                <a:spcPct val="120000"/>
              </a:lnSpc>
              <a:spcBef>
                <a:spcPts val="900"/>
              </a:spcBef>
            </a:pPr>
            <a:r>
              <a:rPr lang="zh-CN" altLang="en-US" sz="2400">
                <a:solidFill>
                  <a:schemeClr val="accent5"/>
                </a:solidFill>
                <a:latin typeface="微软雅黑" panose="020b0503020204020204" pitchFamily="34" charset="-122"/>
                <a:ea typeface="微软雅黑" panose="020b0503020204020204" pitchFamily="34" charset="-122"/>
              </a:rPr>
              <a:t>本书的目标是让职场人直面自己、直面自己所处的环境和遇到的问题，从而了解自己真正的价值所在，找到能真正实现自我价值的平台。</a:t>
            </a:r>
            <a:endParaRPr lang="zh-CN" altLang="en-US" sz="2400">
              <a:solidFill>
                <a:schemeClr val="accent5"/>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443452" y="4457257"/>
            <a:ext cx="4062331" cy="461665"/>
          </a:xfrm>
          <a:prstGeom prst="rect">
            <a:avLst/>
          </a:prstGeom>
          <a:noFill/>
        </p:spPr>
        <p:txBody>
          <a:bodyPr wrap="none" rtlCol="0">
            <a:spAutoFit/>
          </a:bodyPr>
          <a:lstStyle/>
          <a:p>
            <a:r>
              <a:rPr lang="en-US" altLang="zh-CN" sz="2000">
                <a:solidFill>
                  <a:schemeClr val="accent5">
                    <a:lumMod val="50000"/>
                  </a:schemeClr>
                </a:solidFill>
                <a:latin typeface="方正粗宋简体" panose="03000509000000000000" pitchFamily="65" charset="-122"/>
                <a:ea typeface="方正粗宋简体" panose="03000509000000000000" pitchFamily="65" charset="-122"/>
              </a:rPr>
              <a:t>——</a:t>
            </a:r>
            <a:r>
              <a:rPr lang="zh-CN" altLang="en-US" sz="2000">
                <a:solidFill>
                  <a:schemeClr val="accent5">
                    <a:lumMod val="50000"/>
                  </a:schemeClr>
                </a:solidFill>
                <a:latin typeface="方正粗宋简体" panose="03000509000000000000" pitchFamily="65" charset="-122"/>
                <a:ea typeface="方正粗宋简体" panose="03000509000000000000" pitchFamily="65" charset="-122"/>
              </a:rPr>
              <a:t>猎聘网创始人兼</a:t>
            </a:r>
            <a:r>
              <a:rPr lang="en-US" altLang="zh-CN" sz="2000">
                <a:solidFill>
                  <a:schemeClr val="accent5">
                    <a:lumMod val="50000"/>
                  </a:schemeClr>
                </a:solidFill>
                <a:latin typeface="方正粗宋简体" panose="03000509000000000000" pitchFamily="65" charset="-122"/>
                <a:ea typeface="方正粗宋简体" panose="03000509000000000000" pitchFamily="65" charset="-122"/>
              </a:rPr>
              <a:t>CEO </a:t>
            </a:r>
            <a:r>
              <a:rPr lang="zh-CN" altLang="en-US" sz="2400">
                <a:solidFill>
                  <a:schemeClr val="accent5">
                    <a:lumMod val="50000"/>
                  </a:schemeClr>
                </a:solidFill>
                <a:latin typeface="方正粗宋简体" panose="03000509000000000000" pitchFamily="65" charset="-122"/>
                <a:ea typeface="方正粗宋简体" panose="03000509000000000000" pitchFamily="65" charset="-122"/>
              </a:rPr>
              <a:t>戴科彬</a:t>
            </a:r>
            <a:endParaRPr lang="zh-CN" altLang="en-US" sz="2400">
              <a:solidFill>
                <a:schemeClr val="accent5">
                  <a:lumMod val="50000"/>
                </a:schemeClr>
              </a:solidFill>
              <a:latin typeface="方正粗宋简体" panose="03000509000000000000" pitchFamily="65" charset="-122"/>
              <a:ea typeface="方正粗宋简体" panose="03000509000000000000" pitchFamily="65" charset="-122"/>
            </a:endParaRPr>
          </a:p>
        </p:txBody>
      </p:sp>
    </p:spTree>
  </p:cSld>
  <p:clrMapOvr>
    <a:masterClrMapping/>
  </p:clrMapOvr>
  <p:transition spd="slow" advClick="0" advTm="3000">
    <p:push dir="u"/>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lumMod val="95000"/>
          </a:schemeClr>
        </a:solidFill>
        <a:effectLst/>
      </p:bgPr>
    </p:bg>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52722">
            <a:off x="2939618" y="949568"/>
            <a:ext cx="3455533" cy="3307763"/>
          </a:xfrm>
          <a:prstGeom prst="rect">
            <a:avLst/>
          </a:prstGeom>
        </p:spPr>
      </p:pic>
      <p:cxnSp>
        <p:nvCxnSpPr>
          <p:cNvPr id="5" name="直接连接符 4"/>
          <p:cNvCxnSpPr/>
          <p:nvPr/>
        </p:nvCxnSpPr>
        <p:spPr>
          <a:xfrm flipH="1">
            <a:off x="5344732" y="3992451"/>
            <a:ext cx="0" cy="1790163"/>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443207" y="4518255"/>
            <a:ext cx="3570208" cy="1446550"/>
          </a:xfrm>
          <a:prstGeom prst="rect">
            <a:avLst/>
          </a:prstGeom>
          <a:noFill/>
        </p:spPr>
        <p:txBody>
          <a:bodyPr wrap="none" rtlCol="0">
            <a:spAutoFit/>
          </a:bodyPr>
          <a:lstStyle/>
          <a:p>
            <a:r>
              <a:rPr lang="zh-CN" altLang="en-US" sz="4400">
                <a:solidFill>
                  <a:srgbClr val="5B9BD5"/>
                </a:solidFill>
                <a:latin typeface="方正综艺简体" panose="02010601030101010101" pitchFamily="2" charset="-122"/>
                <a:ea typeface="方正综艺简体" panose="02010601030101010101" pitchFamily="2" charset="-122"/>
              </a:rPr>
              <a:t>如何应对你的</a:t>
            </a:r>
            <a:endParaRPr lang="en-US" altLang="zh-CN" sz="4400">
              <a:solidFill>
                <a:srgbClr val="5B9BD5"/>
              </a:solidFill>
              <a:latin typeface="方正综艺简体" panose="02010601030101010101" pitchFamily="2" charset="-122"/>
              <a:ea typeface="方正综艺简体" panose="02010601030101010101" pitchFamily="2" charset="-122"/>
            </a:endParaRPr>
          </a:p>
          <a:p>
            <a:r>
              <a:rPr lang="zh-CN" altLang="en-US" sz="4400">
                <a:solidFill>
                  <a:srgbClr val="C60139"/>
                </a:solidFill>
                <a:latin typeface="方正综艺简体" panose="02010601030101010101" pitchFamily="2" charset="-122"/>
                <a:ea typeface="方正综艺简体" panose="02010601030101010101" pitchFamily="2" charset="-122"/>
              </a:rPr>
              <a:t>缺陷</a:t>
            </a:r>
            <a:r>
              <a:rPr lang="zh-CN" altLang="en-US" sz="4400">
                <a:solidFill>
                  <a:srgbClr val="5B9BD5"/>
                </a:solidFill>
                <a:latin typeface="方正综艺简体" panose="02010601030101010101" pitchFamily="2" charset="-122"/>
                <a:ea typeface="方正综艺简体" panose="02010601030101010101" pitchFamily="2" charset="-122"/>
              </a:rPr>
              <a:t>？</a:t>
            </a:r>
            <a:endParaRPr lang="en-US" altLang="zh-CN" sz="4400">
              <a:solidFill>
                <a:srgbClr val="5B9BD5"/>
              </a:solidFill>
              <a:latin typeface="方正综艺简体" panose="02010601030101010101" pitchFamily="2" charset="-122"/>
              <a:ea typeface="方正综艺简体" panose="02010601030101010101" pitchFamily="2" charset="-122"/>
            </a:endParaRPr>
          </a:p>
        </p:txBody>
      </p:sp>
      <p:sp>
        <p:nvSpPr>
          <p:cNvPr id="7" name="文本框 6"/>
          <p:cNvSpPr txBox="1"/>
          <p:nvPr/>
        </p:nvSpPr>
        <p:spPr>
          <a:xfrm>
            <a:off x="1376481" y="3992451"/>
            <a:ext cx="3869777" cy="1077218"/>
          </a:xfrm>
          <a:prstGeom prst="rect">
            <a:avLst/>
          </a:prstGeom>
          <a:noFill/>
        </p:spPr>
        <p:txBody>
          <a:bodyPr wrap="none" rtlCol="0">
            <a:spAutoFit/>
          </a:bodyPr>
          <a:lstStyle/>
          <a:p>
            <a:pPr algn="r"/>
            <a:r>
              <a:rPr lang="en-US" altLang="zh-CN" sz="3200">
                <a:solidFill>
                  <a:schemeClr val="bg1">
                    <a:lumMod val="50000"/>
                  </a:schemeClr>
                </a:solidFill>
                <a:latin typeface="微软雅黑" panose="020b0503020204020204" pitchFamily="34" charset="-122"/>
                <a:ea typeface="微软雅黑" panose="020b0503020204020204" pitchFamily="34" charset="-122"/>
              </a:rPr>
              <a:t>WHAT COLOR IS</a:t>
            </a:r>
            <a:endParaRPr lang="en-US" altLang="zh-CN" sz="3200">
              <a:solidFill>
                <a:schemeClr val="bg1">
                  <a:lumMod val="50000"/>
                </a:schemeClr>
              </a:solidFill>
              <a:latin typeface="微软雅黑" panose="020b0503020204020204" pitchFamily="34" charset="-122"/>
              <a:ea typeface="微软雅黑" panose="020b0503020204020204" pitchFamily="34" charset="-122"/>
            </a:endParaRPr>
          </a:p>
          <a:p>
            <a:pPr algn="r"/>
            <a:r>
              <a:rPr lang="en-US" altLang="zh-CN" sz="3200">
                <a:solidFill>
                  <a:schemeClr val="bg1">
                    <a:lumMod val="50000"/>
                  </a:schemeClr>
                </a:solidFill>
                <a:latin typeface="微软雅黑" panose="020b0503020204020204" pitchFamily="34" charset="-122"/>
                <a:ea typeface="微软雅黑" panose="020b0503020204020204" pitchFamily="34" charset="-122"/>
              </a:rPr>
              <a:t>YOUR PARACHUTE</a:t>
            </a: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573149" y="4206239"/>
            <a:ext cx="1113693" cy="0"/>
          </a:xfrm>
          <a:prstGeom prst="line">
            <a:avLst/>
          </a:prstGeom>
          <a:ln w="254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0" y="4684177"/>
            <a:ext cx="12192000" cy="186239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561514" y="573339"/>
            <a:ext cx="4134465"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不要对所有雇主</a:t>
            </a:r>
            <a:r>
              <a:rPr lang="zh-CN" altLang="en-US" sz="2800">
                <a:solidFill>
                  <a:srgbClr val="C60139"/>
                </a:solidFill>
                <a:latin typeface="华康俪金黑W8(P)" panose="020b0800000000000000" pitchFamily="34" charset="-122"/>
                <a:ea typeface="华康俪金黑W8(P)" panose="020b0800000000000000" pitchFamily="34" charset="-122"/>
              </a:rPr>
              <a:t>一概而论</a:t>
            </a:r>
            <a:endParaRPr lang="zh-CN" altLang="en-US" sz="2800">
              <a:solidFill>
                <a:srgbClr val="C60139"/>
              </a:solidFill>
              <a:latin typeface="华康俪金黑W8(P)" panose="020b0800000000000000" pitchFamily="34" charset="-122"/>
              <a:ea typeface="华康俪金黑W8(P)" panose="020b0800000000000000" pitchFamily="34" charset="-122"/>
            </a:endParaRPr>
          </a:p>
        </p:txBody>
      </p:sp>
      <p:pic>
        <p:nvPicPr>
          <p:cNvPr id="3" name="图片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graphicFrame>
        <p:nvGraphicFramePr>
          <p:cNvPr id="5" name="图示 4"/>
          <p:cNvGraphicFramePr/>
          <p:nvPr/>
        </p:nvGraphicFramePr>
        <p:xfrm>
          <a:off x="2109989" y="1903894"/>
          <a:ext cx="7972022" cy="2215577"/>
        </p:xfrm>
        <a:graphic>
          <a:graphicData uri="http://schemas.openxmlformats.org/drawingml/2006/diagram">
            <dgm:relIds xmlns:dgm="http://schemas.openxmlformats.org/drawingml/2006/diagram" r:dm="rId5" r:lo="rId6" r:qs="rId7" r:cs="rId8"/>
          </a:graphicData>
        </a:graphic>
      </p:graphicFrame>
      <p:sp>
        <p:nvSpPr>
          <p:cNvPr id="6" name="文本框 5"/>
          <p:cNvSpPr txBox="1"/>
          <p:nvPr/>
        </p:nvSpPr>
        <p:spPr>
          <a:xfrm>
            <a:off x="1587130" y="4684177"/>
            <a:ext cx="9017739" cy="1865126"/>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u"/>
            </a:pPr>
            <a:r>
              <a:rPr lang="zh-CN" altLang="en-US" sz="2400">
                <a:solidFill>
                  <a:schemeClr val="accent5">
                    <a:lumMod val="50000"/>
                  </a:schemeClr>
                </a:solidFill>
                <a:latin typeface="微软雅黑" panose="020b0503020204020204" pitchFamily="34" charset="-122"/>
                <a:ea typeface="微软雅黑" panose="020b0503020204020204" pitchFamily="34" charset="-122"/>
              </a:rPr>
              <a:t>如果面试你的雇主明显在意你的缺陷，你只需平静地结束面试，并询问他们是否知道其他人可能对你的技能感兴趣；</a:t>
            </a:r>
            <a:endParaRPr lang="en-US" altLang="zh-CN" sz="2400">
              <a:solidFill>
                <a:schemeClr val="accent5">
                  <a:lumMod val="50000"/>
                </a:schemeClr>
              </a:solidFill>
              <a:latin typeface="微软雅黑" panose="020b0503020204020204" pitchFamily="34" charset="-122"/>
              <a:ea typeface="微软雅黑" panose="020b0503020204020204" pitchFamily="34" charset="-122"/>
            </a:endParaRPr>
          </a:p>
          <a:p>
            <a:pPr marL="342900" indent="-342900" algn="just">
              <a:lnSpc>
                <a:spcPct val="120000"/>
              </a:lnSpc>
              <a:buFont typeface="Wingdings" panose="05000000000000000000" pitchFamily="2" charset="2"/>
              <a:buChar char="u"/>
            </a:pPr>
            <a:r>
              <a:rPr lang="zh-CN" altLang="en-US" sz="2400">
                <a:solidFill>
                  <a:schemeClr val="accent5">
                    <a:lumMod val="50000"/>
                  </a:schemeClr>
                </a:solidFill>
                <a:latin typeface="微软雅黑" panose="020b0503020204020204" pitchFamily="34" charset="-122"/>
                <a:ea typeface="微软雅黑" panose="020b0503020204020204" pitchFamily="34" charset="-122"/>
              </a:rPr>
              <a:t>注意礼貌，面试结束当天晚上给雇主写感谢信，无论他们使你多么生气；</a:t>
            </a:r>
            <a:endParaRPr lang="en-US" altLang="zh-CN" sz="2400">
              <a:solidFill>
                <a:schemeClr val="accent5">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561514" y="573339"/>
            <a:ext cx="3416320"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每个人</a:t>
            </a:r>
            <a:r>
              <a:rPr lang="zh-CN" altLang="en-US" sz="2800">
                <a:solidFill>
                  <a:srgbClr val="C60139"/>
                </a:solidFill>
                <a:latin typeface="华康俪金黑W8(P)" panose="020b0800000000000000" pitchFamily="34" charset="-122"/>
                <a:ea typeface="华康俪金黑W8(P)" panose="020b0800000000000000" pitchFamily="34" charset="-122"/>
              </a:rPr>
              <a:t>都</a:t>
            </a:r>
            <a:r>
              <a:rPr lang="zh-CN" altLang="en-US" sz="2800">
                <a:solidFill>
                  <a:srgbClr val="2777D8"/>
                </a:solidFill>
                <a:latin typeface="华康俪金黑W8(P)" panose="020b0800000000000000" pitchFamily="34" charset="-122"/>
                <a:ea typeface="华康俪金黑W8(P)" panose="020b0800000000000000" pitchFamily="34" charset="-122"/>
              </a:rPr>
              <a:t>是有缺陷的</a:t>
            </a:r>
            <a:endParaRPr lang="zh-CN" altLang="en-US" sz="2800">
              <a:solidFill>
                <a:srgbClr val="2777D8"/>
              </a:solidFill>
              <a:latin typeface="华康俪金黑W8(P)" panose="020b0800000000000000" pitchFamily="34" charset="-122"/>
              <a:ea typeface="华康俪金黑W8(P)" panose="020b0800000000000000" pitchFamily="34" charset="-122"/>
            </a:endParaRPr>
          </a:p>
        </p:txBody>
      </p:sp>
      <p:pic>
        <p:nvPicPr>
          <p:cNvPr id="3" name="图片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grpSp>
        <p:nvGrpSpPr>
          <p:cNvPr id="11" name="组合 10"/>
          <p:cNvGrpSpPr/>
          <p:nvPr/>
        </p:nvGrpSpPr>
        <p:grpSpPr>
          <a:xfrm>
            <a:off x="552847" y="1989386"/>
            <a:ext cx="11086305" cy="2879228"/>
            <a:chOff x="1257377" y="2343671"/>
            <a:chExt cx="11086305" cy="2879228"/>
          </a:xfrm>
        </p:grpSpPr>
        <p:sp>
          <p:nvSpPr>
            <p:cNvPr id="4" name="文本框 3"/>
            <p:cNvSpPr txBox="1"/>
            <p:nvPr/>
          </p:nvSpPr>
          <p:spPr>
            <a:xfrm>
              <a:off x="2002389" y="2416976"/>
              <a:ext cx="10341293" cy="461665"/>
            </a:xfrm>
            <a:prstGeom prst="rect">
              <a:avLst/>
            </a:prstGeom>
            <a:noFill/>
          </p:spPr>
          <p:txBody>
            <a:bodyPr wrap="none" rtlCol="0">
              <a:spAutoFit/>
            </a:bodyPr>
            <a:lstStyle/>
            <a:p>
              <a:r>
                <a:rPr lang="zh-CN" altLang="en-US" sz="2400">
                  <a:solidFill>
                    <a:schemeClr val="accent5">
                      <a:lumMod val="50000"/>
                    </a:schemeClr>
                  </a:solidFill>
                  <a:latin typeface="微软雅黑" panose="020b0503020204020204" pitchFamily="34" charset="-122"/>
                  <a:ea typeface="微软雅黑" panose="020b0503020204020204" pitchFamily="34" charset="-122"/>
                </a:rPr>
                <a:t>真正的缺陷在于没有能力：总有些事情是我们无能为力的，原因并不重要；</a:t>
              </a:r>
              <a:endParaRPr lang="en-US" altLang="zh-CN" sz="24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6" name="同心圆 5"/>
            <p:cNvSpPr/>
            <p:nvPr/>
          </p:nvSpPr>
          <p:spPr>
            <a:xfrm>
              <a:off x="1257377" y="2343671"/>
              <a:ext cx="608274" cy="608274"/>
            </a:xfrm>
            <a:prstGeom prst="donut">
              <a:avLst/>
            </a:prstGeom>
            <a:solidFill>
              <a:srgbClr val="277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矩形 6"/>
            <p:cNvSpPr/>
            <p:nvPr/>
          </p:nvSpPr>
          <p:spPr>
            <a:xfrm>
              <a:off x="2002389" y="3552453"/>
              <a:ext cx="9817575" cy="461665"/>
            </a:xfrm>
            <a:prstGeom prst="rect">
              <a:avLst/>
            </a:prstGeom>
          </p:spPr>
          <p:txBody>
            <a:bodyPr wrap="square">
              <a:spAutoFit/>
            </a:bodyPr>
            <a:lstStyle/>
            <a:p>
              <a:pPr lvl="0"/>
              <a:r>
                <a:rPr lang="zh-CN" altLang="en-US" sz="2400">
                  <a:solidFill>
                    <a:schemeClr val="accent5">
                      <a:lumMod val="50000"/>
                    </a:schemeClr>
                  </a:solidFill>
                  <a:latin typeface="微软雅黑" panose="020b0503020204020204" pitchFamily="34" charset="-122"/>
                  <a:ea typeface="微软雅黑" panose="020b0503020204020204" pitchFamily="34" charset="-122"/>
                </a:rPr>
                <a:t>世界上有无数种技能，没有人知道具体数字，普通人终究无法全部掌握；</a:t>
              </a:r>
              <a:endParaRPr lang="en-US" altLang="zh-CN" sz="24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002389" y="4687929"/>
              <a:ext cx="7879080" cy="461665"/>
            </a:xfrm>
            <a:prstGeom prst="rect">
              <a:avLst/>
            </a:prstGeom>
          </p:spPr>
          <p:txBody>
            <a:bodyPr wrap="none">
              <a:spAutoFit/>
            </a:bodyPr>
            <a:lstStyle/>
            <a:p>
              <a:pPr lvl="0"/>
              <a:r>
                <a:rPr lang="zh-CN" altLang="en-US" sz="2400">
                  <a:solidFill>
                    <a:schemeClr val="accent5">
                      <a:lumMod val="50000"/>
                    </a:schemeClr>
                  </a:solidFill>
                  <a:latin typeface="微软雅黑" panose="020b0503020204020204" pitchFamily="34" charset="-122"/>
                  <a:ea typeface="微软雅黑" panose="020b0503020204020204" pitchFamily="34" charset="-122"/>
                </a:rPr>
                <a:t>求职时若自己真的有缺陷，要知道它并不影响你找工作；</a:t>
              </a:r>
              <a:endParaRPr lang="zh-CN" altLang="en-US" sz="24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9" name="同心圆 8"/>
            <p:cNvSpPr/>
            <p:nvPr/>
          </p:nvSpPr>
          <p:spPr>
            <a:xfrm>
              <a:off x="1257377" y="3479148"/>
              <a:ext cx="608274" cy="608274"/>
            </a:xfrm>
            <a:prstGeom prst="donut">
              <a:avLst/>
            </a:prstGeom>
            <a:solidFill>
              <a:srgbClr val="277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同心圆 9"/>
            <p:cNvSpPr/>
            <p:nvPr/>
          </p:nvSpPr>
          <p:spPr>
            <a:xfrm>
              <a:off x="1257377" y="4614625"/>
              <a:ext cx="608274" cy="608274"/>
            </a:xfrm>
            <a:prstGeom prst="donut">
              <a:avLst/>
            </a:prstGeom>
            <a:solidFill>
              <a:srgbClr val="277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advClick="0" advTm="3000">
    <p:push dir="u"/>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0" name="组合 29"/>
          <p:cNvGrpSpPr/>
          <p:nvPr/>
        </p:nvGrpSpPr>
        <p:grpSpPr>
          <a:xfrm>
            <a:off x="6065929" y="4063272"/>
            <a:ext cx="6052710" cy="2706804"/>
            <a:chOff x="6065929" y="4063272"/>
            <a:chExt cx="6052710" cy="2706804"/>
          </a:xfrm>
        </p:grpSpPr>
        <p:sp>
          <p:nvSpPr>
            <p:cNvPr id="25" name="椭圆 24"/>
            <p:cNvSpPr/>
            <p:nvPr/>
          </p:nvSpPr>
          <p:spPr>
            <a:xfrm>
              <a:off x="8598845" y="5723978"/>
              <a:ext cx="960327" cy="960327"/>
            </a:xfrm>
            <a:prstGeom prst="ellipse">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0426357" y="4063272"/>
              <a:ext cx="1406769" cy="1406769"/>
              <a:chOff x="3272933" y="4140676"/>
              <a:chExt cx="1406769" cy="1406769"/>
            </a:xfrm>
          </p:grpSpPr>
          <p:sp>
            <p:nvSpPr>
              <p:cNvPr id="7" name="同心圆 6"/>
              <p:cNvSpPr/>
              <p:nvPr/>
            </p:nvSpPr>
            <p:spPr>
              <a:xfrm>
                <a:off x="3601094" y="4468837"/>
                <a:ext cx="750449" cy="750449"/>
              </a:xfrm>
              <a:prstGeom prst="donut">
                <a:avLst>
                  <a:gd name="adj" fmla="val 14927"/>
                </a:avLst>
              </a:prstGeom>
              <a:noFill/>
              <a:ln w="38100">
                <a:solidFill>
                  <a:srgbClr val="2777D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同心圆 7"/>
              <p:cNvSpPr/>
              <p:nvPr/>
            </p:nvSpPr>
            <p:spPr>
              <a:xfrm>
                <a:off x="3272933" y="4140676"/>
                <a:ext cx="1406769" cy="1406769"/>
              </a:xfrm>
              <a:prstGeom prst="donut">
                <a:avLst>
                  <a:gd name="adj" fmla="val 9950"/>
                </a:avLst>
              </a:prstGeom>
              <a:noFill/>
              <a:ln w="63500">
                <a:solidFill>
                  <a:srgbClr val="2777D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 name="组合 9"/>
            <p:cNvGrpSpPr/>
            <p:nvPr/>
          </p:nvGrpSpPr>
          <p:grpSpPr>
            <a:xfrm>
              <a:off x="10126543" y="5248960"/>
              <a:ext cx="1117612" cy="1149439"/>
              <a:chOff x="3272933" y="4140676"/>
              <a:chExt cx="1406769" cy="1406769"/>
            </a:xfrm>
          </p:grpSpPr>
          <p:sp>
            <p:nvSpPr>
              <p:cNvPr id="11" name="同心圆 10"/>
              <p:cNvSpPr/>
              <p:nvPr/>
            </p:nvSpPr>
            <p:spPr>
              <a:xfrm>
                <a:off x="3601094" y="4468837"/>
                <a:ext cx="750449" cy="750449"/>
              </a:xfrm>
              <a:prstGeom prst="donut">
                <a:avLst>
                  <a:gd name="adj" fmla="val 14927"/>
                </a:avLst>
              </a:prstGeom>
              <a:noFill/>
              <a:ln w="38100">
                <a:solidFill>
                  <a:srgbClr val="5B9BD5">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同心圆 11"/>
              <p:cNvSpPr/>
              <p:nvPr/>
            </p:nvSpPr>
            <p:spPr>
              <a:xfrm>
                <a:off x="3272933" y="4140676"/>
                <a:ext cx="1406769" cy="1406769"/>
              </a:xfrm>
              <a:prstGeom prst="donut">
                <a:avLst>
                  <a:gd name="adj" fmla="val 9950"/>
                </a:avLst>
              </a:prstGeom>
              <a:noFill/>
              <a:ln w="63500">
                <a:solidFill>
                  <a:srgbClr val="771B22">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 name="组合 12"/>
            <p:cNvGrpSpPr/>
            <p:nvPr/>
          </p:nvGrpSpPr>
          <p:grpSpPr>
            <a:xfrm>
              <a:off x="6957058" y="5338359"/>
              <a:ext cx="1406769" cy="1406769"/>
              <a:chOff x="3272933" y="4140676"/>
              <a:chExt cx="1406769" cy="1406769"/>
            </a:xfrm>
          </p:grpSpPr>
          <p:sp>
            <p:nvSpPr>
              <p:cNvPr id="14" name="同心圆 13"/>
              <p:cNvSpPr/>
              <p:nvPr/>
            </p:nvSpPr>
            <p:spPr>
              <a:xfrm>
                <a:off x="3601094" y="4468837"/>
                <a:ext cx="750449" cy="750449"/>
              </a:xfrm>
              <a:prstGeom prst="donut">
                <a:avLst>
                  <a:gd name="adj" fmla="val 14927"/>
                </a:avLst>
              </a:prstGeom>
              <a:noFill/>
              <a:ln w="38100">
                <a:solidFill>
                  <a:srgbClr val="2777D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同心圆 14"/>
              <p:cNvSpPr/>
              <p:nvPr/>
            </p:nvSpPr>
            <p:spPr>
              <a:xfrm>
                <a:off x="3272933" y="4140676"/>
                <a:ext cx="1406769" cy="1406769"/>
              </a:xfrm>
              <a:prstGeom prst="donut">
                <a:avLst>
                  <a:gd name="adj" fmla="val 9950"/>
                </a:avLst>
              </a:prstGeom>
              <a:noFill/>
              <a:ln w="63500">
                <a:solidFill>
                  <a:srgbClr val="2777D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6" name="组合 15"/>
            <p:cNvGrpSpPr/>
            <p:nvPr/>
          </p:nvGrpSpPr>
          <p:grpSpPr>
            <a:xfrm>
              <a:off x="6065929" y="5690303"/>
              <a:ext cx="1079773" cy="1079773"/>
              <a:chOff x="3272933" y="4140676"/>
              <a:chExt cx="1406769" cy="1406769"/>
            </a:xfrm>
          </p:grpSpPr>
          <p:sp>
            <p:nvSpPr>
              <p:cNvPr id="17" name="同心圆 16"/>
              <p:cNvSpPr/>
              <p:nvPr/>
            </p:nvSpPr>
            <p:spPr>
              <a:xfrm>
                <a:off x="3601094" y="4468837"/>
                <a:ext cx="750449" cy="750449"/>
              </a:xfrm>
              <a:prstGeom prst="donut">
                <a:avLst>
                  <a:gd name="adj" fmla="val 14927"/>
                </a:avLst>
              </a:prstGeom>
              <a:noFill/>
              <a:ln w="38100">
                <a:solidFill>
                  <a:srgbClr val="C6013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同心圆 17"/>
              <p:cNvSpPr/>
              <p:nvPr/>
            </p:nvSpPr>
            <p:spPr>
              <a:xfrm>
                <a:off x="3272933" y="4140676"/>
                <a:ext cx="1406769" cy="1406769"/>
              </a:xfrm>
              <a:prstGeom prst="donut">
                <a:avLst>
                  <a:gd name="adj" fmla="val 9950"/>
                </a:avLst>
              </a:prstGeom>
              <a:noFill/>
              <a:ln w="635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组合 18"/>
            <p:cNvGrpSpPr/>
            <p:nvPr/>
          </p:nvGrpSpPr>
          <p:grpSpPr>
            <a:xfrm>
              <a:off x="8851715" y="4398992"/>
              <a:ext cx="1277378" cy="1277378"/>
              <a:chOff x="3272933" y="4140676"/>
              <a:chExt cx="1406769" cy="1406769"/>
            </a:xfrm>
          </p:grpSpPr>
          <p:sp>
            <p:nvSpPr>
              <p:cNvPr id="20" name="同心圆 19"/>
              <p:cNvSpPr/>
              <p:nvPr/>
            </p:nvSpPr>
            <p:spPr>
              <a:xfrm>
                <a:off x="3601094" y="4468837"/>
                <a:ext cx="750449" cy="750449"/>
              </a:xfrm>
              <a:prstGeom prst="donut">
                <a:avLst>
                  <a:gd name="adj" fmla="val 14927"/>
                </a:avLst>
              </a:prstGeom>
              <a:noFill/>
              <a:ln w="38100">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同心圆 20"/>
              <p:cNvSpPr/>
              <p:nvPr/>
            </p:nvSpPr>
            <p:spPr>
              <a:xfrm>
                <a:off x="3272933" y="4140676"/>
                <a:ext cx="1406769" cy="1406769"/>
              </a:xfrm>
              <a:prstGeom prst="donut">
                <a:avLst>
                  <a:gd name="adj" fmla="val 9950"/>
                </a:avLst>
              </a:prstGeom>
              <a:noFill/>
              <a:ln w="63500">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椭圆 22"/>
            <p:cNvSpPr/>
            <p:nvPr/>
          </p:nvSpPr>
          <p:spPr>
            <a:xfrm>
              <a:off x="10885989" y="5536880"/>
              <a:ext cx="1232650" cy="1232650"/>
            </a:xfrm>
            <a:prstGeom prst="ellips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V="1">
              <a:off x="9616607" y="6293551"/>
              <a:ext cx="475979" cy="475979"/>
            </a:xfrm>
            <a:prstGeom prst="ellipse">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176463" y="1476447"/>
            <a:ext cx="12544926" cy="3914274"/>
          </a:xfrm>
          <a:prstGeom prst="rect">
            <a:avLst/>
          </a:prstGeom>
          <a:solidFill>
            <a:srgbClr val="2777D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875940" y="4531833"/>
            <a:ext cx="1507172" cy="1507172"/>
          </a:xfrm>
          <a:prstGeom prst="ellipse">
            <a:avLst/>
          </a:prstGeom>
          <a:solidFill>
            <a:srgbClr val="C6013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955587" y="2636494"/>
            <a:ext cx="10288568" cy="2539157"/>
          </a:xfrm>
          <a:prstGeom prst="rect">
            <a:avLst/>
          </a:prstGeom>
          <a:noFill/>
        </p:spPr>
        <p:txBody>
          <a:bodyPr wrap="square" rtlCol="0">
            <a:spAutoFit/>
          </a:bodyPr>
          <a:lstStyle/>
          <a:p>
            <a:pPr marL="342900" indent="-342900" algn="just">
              <a:lnSpc>
                <a:spcPct val="120000"/>
              </a:lnSpc>
              <a:spcBef>
                <a:spcPts val="900"/>
              </a:spcBef>
              <a:spcAft>
                <a:spcPts val="900"/>
              </a:spcAft>
              <a:buFont typeface="Wingdings" panose="05000000000000000000" pitchFamily="2" charset="2"/>
              <a:buChar char="Ø"/>
            </a:pPr>
            <a:r>
              <a:rPr lang="en-US" altLang="zh-CN" sz="2400">
                <a:solidFill>
                  <a:schemeClr val="accent5">
                    <a:lumMod val="20000"/>
                    <a:lumOff val="80000"/>
                  </a:schemeClr>
                </a:solidFill>
                <a:latin typeface="微软雅黑" panose="020b0503020204020204" pitchFamily="34" charset="-122"/>
                <a:ea typeface="微软雅黑" panose="020b0503020204020204" pitchFamily="34" charset="-122"/>
              </a:rPr>
              <a:t>《</a:t>
            </a:r>
            <a:r>
              <a:rPr lang="zh-CN" altLang="en-US" sz="2400">
                <a:solidFill>
                  <a:schemeClr val="accent5">
                    <a:lumMod val="20000"/>
                    <a:lumOff val="80000"/>
                  </a:schemeClr>
                </a:solidFill>
                <a:latin typeface="微软雅黑" panose="020b0503020204020204" pitchFamily="34" charset="-122"/>
                <a:ea typeface="微软雅黑" panose="020b0503020204020204" pitchFamily="34" charset="-122"/>
              </a:rPr>
              <a:t>你的降落伞是什么颜色？</a:t>
            </a:r>
            <a:r>
              <a:rPr lang="en-US" altLang="zh-CN" sz="2400">
                <a:solidFill>
                  <a:schemeClr val="accent5">
                    <a:lumMod val="20000"/>
                    <a:lumOff val="80000"/>
                  </a:schemeClr>
                </a:solidFill>
                <a:latin typeface="微软雅黑" panose="020b0503020204020204" pitchFamily="34" charset="-122"/>
                <a:ea typeface="微软雅黑" panose="020b0503020204020204" pitchFamily="34" charset="-122"/>
              </a:rPr>
              <a:t>》</a:t>
            </a:r>
            <a:r>
              <a:rPr lang="zh-CN" altLang="en-US" sz="2400">
                <a:solidFill>
                  <a:schemeClr val="accent5">
                    <a:lumMod val="20000"/>
                    <a:lumOff val="80000"/>
                  </a:schemeClr>
                </a:solidFill>
                <a:latin typeface="微软雅黑" panose="020b0503020204020204" pitchFamily="34" charset="-122"/>
                <a:ea typeface="微软雅黑" panose="020b0503020204020204" pitchFamily="34" charset="-122"/>
              </a:rPr>
              <a:t>被称为美国的“职场圣经”，而黑天鹅图书这一版在翻译过程中在不改变原有风格的基础上增加了很多有用的本土信息，使得这一版很接地气。</a:t>
            </a:r>
            <a:endParaRPr lang="en-US" altLang="zh-CN" sz="2400">
              <a:solidFill>
                <a:schemeClr val="accent5">
                  <a:lumMod val="20000"/>
                  <a:lumOff val="80000"/>
                </a:schemeClr>
              </a:solidFill>
              <a:latin typeface="微软雅黑" panose="020b0503020204020204" pitchFamily="34" charset="-122"/>
              <a:ea typeface="微软雅黑" panose="020b0503020204020204" pitchFamily="34" charset="-122"/>
            </a:endParaRPr>
          </a:p>
          <a:p>
            <a:pPr marL="342900" indent="-342900" algn="just">
              <a:lnSpc>
                <a:spcPct val="120000"/>
              </a:lnSpc>
              <a:spcBef>
                <a:spcPts val="900"/>
              </a:spcBef>
              <a:spcAft>
                <a:spcPts val="900"/>
              </a:spcAft>
              <a:buFont typeface="Wingdings" panose="05000000000000000000" pitchFamily="2" charset="2"/>
              <a:buChar char="Ø"/>
            </a:pPr>
            <a:r>
              <a:rPr lang="zh-CN" altLang="en-US" sz="2400">
                <a:solidFill>
                  <a:schemeClr val="accent5">
                    <a:lumMod val="20000"/>
                    <a:lumOff val="80000"/>
                  </a:schemeClr>
                </a:solidFill>
                <a:latin typeface="微软雅黑" panose="020b0503020204020204" pitchFamily="34" charset="-122"/>
                <a:ea typeface="微软雅黑" panose="020b0503020204020204" pitchFamily="34" charset="-122"/>
              </a:rPr>
              <a:t>书中更有花图介绍及练习让读者更好地了解自己</a:t>
            </a:r>
            <a:r>
              <a:rPr lang="en-US" altLang="zh-CN" sz="2400">
                <a:solidFill>
                  <a:schemeClr val="accent5">
                    <a:lumMod val="20000"/>
                    <a:lumOff val="80000"/>
                  </a:schemeClr>
                </a:solidFill>
                <a:latin typeface="微软雅黑" panose="020b0503020204020204" pitchFamily="34" charset="-122"/>
                <a:ea typeface="微软雅黑" panose="020b0503020204020204" pitchFamily="34" charset="-122"/>
              </a:rPr>
              <a:t>,</a:t>
            </a:r>
            <a:r>
              <a:rPr lang="zh-CN" altLang="en-US" sz="2400">
                <a:solidFill>
                  <a:schemeClr val="accent5">
                    <a:lumMod val="20000"/>
                    <a:lumOff val="80000"/>
                  </a:schemeClr>
                </a:solidFill>
                <a:latin typeface="微软雅黑" panose="020b0503020204020204" pitchFamily="34" charset="-122"/>
                <a:ea typeface="微软雅黑" panose="020b0503020204020204" pitchFamily="34" charset="-122"/>
              </a:rPr>
              <a:t>还有跳槽创业相关详细内容。若你正对求职或者自己感到迷茫，不妨看看本书。</a:t>
            </a:r>
            <a:endParaRPr lang="zh-CN" altLang="en-US" sz="2400">
              <a:solidFill>
                <a:schemeClr val="accent5">
                  <a:lumMod val="20000"/>
                  <a:lumOff val="8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955587" y="1904504"/>
            <a:ext cx="2348806" cy="584776"/>
            <a:chOff x="1748590" y="2142133"/>
            <a:chExt cx="2348806" cy="584776"/>
          </a:xfrm>
        </p:grpSpPr>
        <p:sp>
          <p:nvSpPr>
            <p:cNvPr id="4" name="矩形 3"/>
            <p:cNvSpPr/>
            <p:nvPr/>
          </p:nvSpPr>
          <p:spPr>
            <a:xfrm>
              <a:off x="1860886" y="2142133"/>
              <a:ext cx="2236510" cy="584775"/>
            </a:xfrm>
            <a:prstGeom prst="rect">
              <a:avLst/>
            </a:prstGeom>
          </p:spPr>
          <p:txBody>
            <a:bodyPr wrap="none">
              <a:spAutoFit/>
            </a:bodyPr>
            <a:lstStyle/>
            <a:p>
              <a:pPr lvl="0"/>
              <a:r>
                <a:rPr lang="zh-CN" altLang="en-US" sz="3200" b="1">
                  <a:solidFill>
                    <a:srgbClr val="C51C49"/>
                  </a:solidFill>
                  <a:latin typeface="方正粗宋简体" panose="03000509000000000000" pitchFamily="65" charset="-122"/>
                  <a:ea typeface="方正粗宋简体" panose="03000509000000000000" pitchFamily="65" charset="-122"/>
                </a:rPr>
                <a:t>写在最后：</a:t>
              </a:r>
              <a:endParaRPr lang="en-US" altLang="zh-CN" sz="3200" b="1">
                <a:solidFill>
                  <a:srgbClr val="C51C49"/>
                </a:solidFill>
                <a:latin typeface="方正粗宋简体" panose="03000509000000000000" pitchFamily="65" charset="-122"/>
                <a:ea typeface="方正粗宋简体" panose="03000509000000000000" pitchFamily="65" charset="-122"/>
              </a:endParaRPr>
            </a:p>
          </p:txBody>
        </p:sp>
        <p:cxnSp>
          <p:nvCxnSpPr>
            <p:cNvPr id="6" name="直接连接符 5"/>
            <p:cNvCxnSpPr/>
            <p:nvPr/>
          </p:nvCxnSpPr>
          <p:spPr>
            <a:xfrm flipH="1">
              <a:off x="1748590" y="2142134"/>
              <a:ext cx="0" cy="584775"/>
            </a:xfrm>
            <a:prstGeom prst="line">
              <a:avLst/>
            </a:prstGeom>
            <a:ln w="152400" cmpd="thinThick">
              <a:solidFill>
                <a:srgbClr val="C51C49"/>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push dir="u"/>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0" name="组合 29"/>
          <p:cNvGrpSpPr/>
          <p:nvPr/>
        </p:nvGrpSpPr>
        <p:grpSpPr>
          <a:xfrm>
            <a:off x="6065929" y="4063272"/>
            <a:ext cx="6052710" cy="2706804"/>
            <a:chOff x="6065929" y="4063272"/>
            <a:chExt cx="6052710" cy="2706804"/>
          </a:xfrm>
        </p:grpSpPr>
        <p:sp>
          <p:nvSpPr>
            <p:cNvPr id="25" name="椭圆 24"/>
            <p:cNvSpPr/>
            <p:nvPr/>
          </p:nvSpPr>
          <p:spPr>
            <a:xfrm>
              <a:off x="8598845" y="5723978"/>
              <a:ext cx="960327" cy="960327"/>
            </a:xfrm>
            <a:prstGeom prst="ellipse">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0426357" y="4063272"/>
              <a:ext cx="1406769" cy="1406769"/>
              <a:chOff x="3272933" y="4140676"/>
              <a:chExt cx="1406769" cy="1406769"/>
            </a:xfrm>
          </p:grpSpPr>
          <p:sp>
            <p:nvSpPr>
              <p:cNvPr id="7" name="同心圆 6"/>
              <p:cNvSpPr/>
              <p:nvPr/>
            </p:nvSpPr>
            <p:spPr>
              <a:xfrm>
                <a:off x="3601094" y="4468837"/>
                <a:ext cx="750449" cy="750449"/>
              </a:xfrm>
              <a:prstGeom prst="donut">
                <a:avLst>
                  <a:gd name="adj" fmla="val 14927"/>
                </a:avLst>
              </a:prstGeom>
              <a:noFill/>
              <a:ln w="38100">
                <a:solidFill>
                  <a:srgbClr val="2777D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同心圆 7"/>
              <p:cNvSpPr/>
              <p:nvPr/>
            </p:nvSpPr>
            <p:spPr>
              <a:xfrm>
                <a:off x="3272933" y="4140676"/>
                <a:ext cx="1406769" cy="1406769"/>
              </a:xfrm>
              <a:prstGeom prst="donut">
                <a:avLst>
                  <a:gd name="adj" fmla="val 9950"/>
                </a:avLst>
              </a:prstGeom>
              <a:noFill/>
              <a:ln w="63500">
                <a:solidFill>
                  <a:srgbClr val="2777D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 name="组合 9"/>
            <p:cNvGrpSpPr/>
            <p:nvPr/>
          </p:nvGrpSpPr>
          <p:grpSpPr>
            <a:xfrm>
              <a:off x="10126543" y="5248960"/>
              <a:ext cx="1117612" cy="1149439"/>
              <a:chOff x="3272933" y="4140676"/>
              <a:chExt cx="1406769" cy="1406769"/>
            </a:xfrm>
          </p:grpSpPr>
          <p:sp>
            <p:nvSpPr>
              <p:cNvPr id="11" name="同心圆 10"/>
              <p:cNvSpPr/>
              <p:nvPr/>
            </p:nvSpPr>
            <p:spPr>
              <a:xfrm>
                <a:off x="3601094" y="4468837"/>
                <a:ext cx="750449" cy="750449"/>
              </a:xfrm>
              <a:prstGeom prst="donut">
                <a:avLst>
                  <a:gd name="adj" fmla="val 14927"/>
                </a:avLst>
              </a:prstGeom>
              <a:noFill/>
              <a:ln w="38100">
                <a:solidFill>
                  <a:srgbClr val="5B9BD5">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同心圆 11"/>
              <p:cNvSpPr/>
              <p:nvPr/>
            </p:nvSpPr>
            <p:spPr>
              <a:xfrm>
                <a:off x="3272933" y="4140676"/>
                <a:ext cx="1406769" cy="1406769"/>
              </a:xfrm>
              <a:prstGeom prst="donut">
                <a:avLst>
                  <a:gd name="adj" fmla="val 9950"/>
                </a:avLst>
              </a:prstGeom>
              <a:noFill/>
              <a:ln w="63500">
                <a:solidFill>
                  <a:srgbClr val="771B22">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 name="组合 12"/>
            <p:cNvGrpSpPr/>
            <p:nvPr/>
          </p:nvGrpSpPr>
          <p:grpSpPr>
            <a:xfrm>
              <a:off x="6957058" y="5338359"/>
              <a:ext cx="1406769" cy="1406769"/>
              <a:chOff x="3272933" y="4140676"/>
              <a:chExt cx="1406769" cy="1406769"/>
            </a:xfrm>
          </p:grpSpPr>
          <p:sp>
            <p:nvSpPr>
              <p:cNvPr id="14" name="同心圆 13"/>
              <p:cNvSpPr/>
              <p:nvPr/>
            </p:nvSpPr>
            <p:spPr>
              <a:xfrm>
                <a:off x="3601094" y="4468837"/>
                <a:ext cx="750449" cy="750449"/>
              </a:xfrm>
              <a:prstGeom prst="donut">
                <a:avLst>
                  <a:gd name="adj" fmla="val 14927"/>
                </a:avLst>
              </a:prstGeom>
              <a:noFill/>
              <a:ln w="38100">
                <a:solidFill>
                  <a:srgbClr val="2777D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同心圆 14"/>
              <p:cNvSpPr/>
              <p:nvPr/>
            </p:nvSpPr>
            <p:spPr>
              <a:xfrm>
                <a:off x="3272933" y="4140676"/>
                <a:ext cx="1406769" cy="1406769"/>
              </a:xfrm>
              <a:prstGeom prst="donut">
                <a:avLst>
                  <a:gd name="adj" fmla="val 9950"/>
                </a:avLst>
              </a:prstGeom>
              <a:noFill/>
              <a:ln w="63500">
                <a:solidFill>
                  <a:srgbClr val="2777D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6" name="组合 15"/>
            <p:cNvGrpSpPr/>
            <p:nvPr/>
          </p:nvGrpSpPr>
          <p:grpSpPr>
            <a:xfrm>
              <a:off x="6065929" y="5690303"/>
              <a:ext cx="1079773" cy="1079773"/>
              <a:chOff x="3272933" y="4140676"/>
              <a:chExt cx="1406769" cy="1406769"/>
            </a:xfrm>
          </p:grpSpPr>
          <p:sp>
            <p:nvSpPr>
              <p:cNvPr id="17" name="同心圆 16"/>
              <p:cNvSpPr/>
              <p:nvPr/>
            </p:nvSpPr>
            <p:spPr>
              <a:xfrm>
                <a:off x="3601094" y="4468837"/>
                <a:ext cx="750449" cy="750449"/>
              </a:xfrm>
              <a:prstGeom prst="donut">
                <a:avLst>
                  <a:gd name="adj" fmla="val 14927"/>
                </a:avLst>
              </a:prstGeom>
              <a:noFill/>
              <a:ln w="38100">
                <a:solidFill>
                  <a:srgbClr val="C6013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同心圆 17"/>
              <p:cNvSpPr/>
              <p:nvPr/>
            </p:nvSpPr>
            <p:spPr>
              <a:xfrm>
                <a:off x="3272933" y="4140676"/>
                <a:ext cx="1406769" cy="1406769"/>
              </a:xfrm>
              <a:prstGeom prst="donut">
                <a:avLst>
                  <a:gd name="adj" fmla="val 9950"/>
                </a:avLst>
              </a:prstGeom>
              <a:noFill/>
              <a:ln w="635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组合 18"/>
            <p:cNvGrpSpPr/>
            <p:nvPr/>
          </p:nvGrpSpPr>
          <p:grpSpPr>
            <a:xfrm>
              <a:off x="8851715" y="4398992"/>
              <a:ext cx="1277378" cy="1277378"/>
              <a:chOff x="3272933" y="4140676"/>
              <a:chExt cx="1406769" cy="1406769"/>
            </a:xfrm>
          </p:grpSpPr>
          <p:sp>
            <p:nvSpPr>
              <p:cNvPr id="20" name="同心圆 19"/>
              <p:cNvSpPr/>
              <p:nvPr/>
            </p:nvSpPr>
            <p:spPr>
              <a:xfrm>
                <a:off x="3601094" y="4468837"/>
                <a:ext cx="750449" cy="750449"/>
              </a:xfrm>
              <a:prstGeom prst="donut">
                <a:avLst>
                  <a:gd name="adj" fmla="val 14927"/>
                </a:avLst>
              </a:prstGeom>
              <a:noFill/>
              <a:ln w="38100">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同心圆 20"/>
              <p:cNvSpPr/>
              <p:nvPr/>
            </p:nvSpPr>
            <p:spPr>
              <a:xfrm>
                <a:off x="3272933" y="4140676"/>
                <a:ext cx="1406769" cy="1406769"/>
              </a:xfrm>
              <a:prstGeom prst="donut">
                <a:avLst>
                  <a:gd name="adj" fmla="val 9950"/>
                </a:avLst>
              </a:prstGeom>
              <a:noFill/>
              <a:ln w="63500">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椭圆 22"/>
            <p:cNvSpPr/>
            <p:nvPr/>
          </p:nvSpPr>
          <p:spPr>
            <a:xfrm>
              <a:off x="10885989" y="5536880"/>
              <a:ext cx="1232650" cy="1232650"/>
            </a:xfrm>
            <a:prstGeom prst="ellips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V="1">
              <a:off x="9616607" y="6293551"/>
              <a:ext cx="475979" cy="475979"/>
            </a:xfrm>
            <a:prstGeom prst="ellipse">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176463" y="1476447"/>
            <a:ext cx="12544926" cy="3914274"/>
          </a:xfrm>
          <a:prstGeom prst="rect">
            <a:avLst/>
          </a:prstGeom>
          <a:solidFill>
            <a:srgbClr val="2777D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875940" y="4531833"/>
            <a:ext cx="1507172" cy="1507172"/>
          </a:xfrm>
          <a:prstGeom prst="ellipse">
            <a:avLst/>
          </a:prstGeom>
          <a:solidFill>
            <a:srgbClr val="C6013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4728596" y="2739005"/>
            <a:ext cx="3374728" cy="1015663"/>
            <a:chOff x="1748590" y="2142133"/>
            <a:chExt cx="3374728" cy="1015663"/>
          </a:xfrm>
        </p:grpSpPr>
        <p:sp>
          <p:nvSpPr>
            <p:cNvPr id="4" name="矩形 3"/>
            <p:cNvSpPr/>
            <p:nvPr/>
          </p:nvSpPr>
          <p:spPr>
            <a:xfrm>
              <a:off x="1860886" y="2142133"/>
              <a:ext cx="3262432" cy="1015663"/>
            </a:xfrm>
            <a:prstGeom prst="rect">
              <a:avLst/>
            </a:prstGeom>
          </p:spPr>
          <p:txBody>
            <a:bodyPr wrap="none">
              <a:spAutoFit/>
            </a:bodyPr>
            <a:lstStyle/>
            <a:p>
              <a:pPr lvl="0"/>
              <a:r>
                <a:rPr lang="zh-CN" altLang="en-US" sz="6000" b="1">
                  <a:solidFill>
                    <a:srgbClr val="C51C49"/>
                  </a:solidFill>
                  <a:latin typeface="方正粗宋简体" panose="03000509000000000000" pitchFamily="65" charset="-122"/>
                  <a:ea typeface="方正粗宋简体" panose="03000509000000000000" pitchFamily="65" charset="-122"/>
                </a:rPr>
                <a:t>谢谢观看</a:t>
              </a:r>
              <a:endParaRPr lang="en-US" altLang="zh-CN" sz="6000" b="1">
                <a:solidFill>
                  <a:srgbClr val="C51C49"/>
                </a:solidFill>
                <a:latin typeface="方正粗宋简体" panose="03000509000000000000" pitchFamily="65" charset="-122"/>
                <a:ea typeface="方正粗宋简体" panose="03000509000000000000" pitchFamily="65" charset="-122"/>
              </a:endParaRPr>
            </a:p>
          </p:txBody>
        </p:sp>
        <p:cxnSp>
          <p:nvCxnSpPr>
            <p:cNvPr id="6" name="直接连接符 5"/>
            <p:cNvCxnSpPr/>
            <p:nvPr/>
          </p:nvCxnSpPr>
          <p:spPr>
            <a:xfrm flipH="1">
              <a:off x="1748590" y="2142134"/>
              <a:ext cx="0" cy="584775"/>
            </a:xfrm>
            <a:prstGeom prst="line">
              <a:avLst/>
            </a:prstGeom>
            <a:ln w="152400" cmpd="thinThick">
              <a:solidFill>
                <a:srgbClr val="C51C49"/>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push dir="u"/>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740" y="106018"/>
            <a:ext cx="4569594" cy="6858000"/>
          </a:xfrm>
          <a:prstGeom prst="rect">
            <a:avLst/>
          </a:prstGeom>
        </p:spPr>
      </p:pic>
      <p:sp>
        <p:nvSpPr>
          <p:cNvPr id="4" name="文本框 3"/>
          <p:cNvSpPr txBox="1"/>
          <p:nvPr/>
        </p:nvSpPr>
        <p:spPr>
          <a:xfrm>
            <a:off x="295204" y="1067635"/>
            <a:ext cx="7912482" cy="2423740"/>
          </a:xfrm>
          <a:prstGeom prst="rect">
            <a:avLst/>
          </a:prstGeom>
          <a:noFill/>
        </p:spPr>
        <p:txBody>
          <a:bodyPr wrap="square" rtlCol="0">
            <a:spAutoFit/>
          </a:bodyPr>
          <a:lstStyle/>
          <a:p>
            <a:pPr indent="457200" algn="just">
              <a:lnSpc>
                <a:spcPct val="120000"/>
              </a:lnSpc>
              <a:spcBef>
                <a:spcPts val="900"/>
              </a:spcBef>
            </a:pPr>
            <a:r>
              <a:rPr lang="zh-CN" altLang="en-US" sz="2400">
                <a:solidFill>
                  <a:schemeClr val="accent5"/>
                </a:solidFill>
                <a:latin typeface="微软雅黑" panose="020b0503020204020204" pitchFamily="34" charset="-122"/>
                <a:ea typeface="微软雅黑" panose="020b0503020204020204" pitchFamily="34" charset="-122"/>
              </a:rPr>
              <a:t>越来越多的企业开始通过社交网络了解一个求职者，而不仅仅依赖你的简历。谷歌一下，你可以发现你在社交网站上留下的痕迹。</a:t>
            </a:r>
            <a:endParaRPr lang="en-US" altLang="zh-CN" sz="2400">
              <a:solidFill>
                <a:schemeClr val="accent5"/>
              </a:solidFill>
              <a:latin typeface="微软雅黑" panose="020b0503020204020204" pitchFamily="34" charset="-122"/>
              <a:ea typeface="微软雅黑" panose="020b0503020204020204" pitchFamily="34" charset="-122"/>
            </a:endParaRPr>
          </a:p>
          <a:p>
            <a:pPr indent="457200" algn="just">
              <a:lnSpc>
                <a:spcPct val="120000"/>
              </a:lnSpc>
              <a:spcBef>
                <a:spcPts val="900"/>
              </a:spcBef>
            </a:pPr>
            <a:r>
              <a:rPr lang="zh-CN" altLang="en-US" sz="2400">
                <a:solidFill>
                  <a:schemeClr val="accent5"/>
                </a:solidFill>
                <a:latin typeface="微软雅黑" panose="020b0503020204020204" pitchFamily="34" charset="-122"/>
                <a:ea typeface="微软雅黑" panose="020b0503020204020204" pitchFamily="34" charset="-122"/>
              </a:rPr>
              <a:t>这些痕迹会给你带来怎样的前景？没想过这个问题，那请看看这本书吧。想飞翔，必须带上降落伞啊！</a:t>
            </a:r>
            <a:endParaRPr lang="zh-CN" altLang="en-US" sz="2400">
              <a:solidFill>
                <a:schemeClr val="accent5"/>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65237" y="3740833"/>
            <a:ext cx="7542449" cy="461665"/>
          </a:xfrm>
          <a:prstGeom prst="rect">
            <a:avLst/>
          </a:prstGeom>
          <a:noFill/>
        </p:spPr>
        <p:txBody>
          <a:bodyPr wrap="none" rtlCol="0">
            <a:spAutoFit/>
          </a:bodyPr>
          <a:lstStyle/>
          <a:p>
            <a:r>
              <a:rPr lang="en-US" altLang="zh-CN" sz="2000">
                <a:solidFill>
                  <a:schemeClr val="accent5">
                    <a:lumMod val="50000"/>
                  </a:schemeClr>
                </a:solidFill>
                <a:latin typeface="方正粗宋简体" panose="03000509000000000000" pitchFamily="65" charset="-122"/>
                <a:ea typeface="方正粗宋简体" panose="03000509000000000000" pitchFamily="65" charset="-122"/>
              </a:rPr>
              <a:t>——《</a:t>
            </a:r>
            <a:r>
              <a:rPr lang="zh-CN" altLang="en-US" sz="2000">
                <a:solidFill>
                  <a:schemeClr val="accent5">
                    <a:lumMod val="50000"/>
                  </a:schemeClr>
                </a:solidFill>
                <a:latin typeface="方正粗宋简体" panose="03000509000000000000" pitchFamily="65" charset="-122"/>
                <a:ea typeface="方正粗宋简体" panose="03000509000000000000" pitchFamily="65" charset="-122"/>
              </a:rPr>
              <a:t>不要等到毕业以后</a:t>
            </a:r>
            <a:r>
              <a:rPr lang="en-US" altLang="zh-CN" sz="2000">
                <a:solidFill>
                  <a:schemeClr val="accent5">
                    <a:lumMod val="50000"/>
                  </a:schemeClr>
                </a:solidFill>
                <a:latin typeface="方正粗宋简体" panose="03000509000000000000" pitchFamily="65" charset="-122"/>
                <a:ea typeface="方正粗宋简体" panose="03000509000000000000" pitchFamily="65" charset="-122"/>
              </a:rPr>
              <a:t>》《</a:t>
            </a:r>
            <a:r>
              <a:rPr lang="zh-CN" altLang="en-US" sz="2000">
                <a:solidFill>
                  <a:schemeClr val="accent5">
                    <a:lumMod val="50000"/>
                  </a:schemeClr>
                </a:solidFill>
                <a:latin typeface="方正粗宋简体" panose="03000509000000000000" pitchFamily="65" charset="-122"/>
                <a:ea typeface="方正粗宋简体" panose="03000509000000000000" pitchFamily="65" charset="-122"/>
              </a:rPr>
              <a:t>学会独立思考：学习篇</a:t>
            </a:r>
            <a:r>
              <a:rPr lang="en-US" altLang="zh-CN" sz="2000">
                <a:solidFill>
                  <a:schemeClr val="accent5">
                    <a:lumMod val="50000"/>
                  </a:schemeClr>
                </a:solidFill>
                <a:latin typeface="方正粗宋简体" panose="03000509000000000000" pitchFamily="65" charset="-122"/>
                <a:ea typeface="方正粗宋简体" panose="03000509000000000000" pitchFamily="65" charset="-122"/>
              </a:rPr>
              <a:t>》</a:t>
            </a:r>
            <a:r>
              <a:rPr lang="zh-CN" altLang="en-US" sz="2000">
                <a:solidFill>
                  <a:schemeClr val="accent5">
                    <a:lumMod val="50000"/>
                  </a:schemeClr>
                </a:solidFill>
                <a:latin typeface="方正粗宋简体" panose="03000509000000000000" pitchFamily="65" charset="-122"/>
                <a:ea typeface="方正粗宋简体" panose="03000509000000000000" pitchFamily="65" charset="-122"/>
              </a:rPr>
              <a:t>作者 </a:t>
            </a:r>
            <a:r>
              <a:rPr lang="zh-CN" altLang="en-US" sz="2400">
                <a:solidFill>
                  <a:schemeClr val="accent5">
                    <a:lumMod val="50000"/>
                  </a:schemeClr>
                </a:solidFill>
                <a:latin typeface="方正粗宋简体" panose="03000509000000000000" pitchFamily="65" charset="-122"/>
                <a:ea typeface="方正粗宋简体" panose="03000509000000000000" pitchFamily="65" charset="-122"/>
              </a:rPr>
              <a:t>秋叶</a:t>
            </a:r>
            <a:endParaRPr lang="zh-CN" altLang="en-US" sz="2000">
              <a:solidFill>
                <a:schemeClr val="accent5">
                  <a:lumMod val="50000"/>
                </a:schemeClr>
              </a:solidFill>
              <a:latin typeface="方正粗宋简体" panose="03000509000000000000" pitchFamily="65" charset="-122"/>
              <a:ea typeface="方正粗宋简体" panose="03000509000000000000" pitchFamily="65" charset="-122"/>
            </a:endParaRPr>
          </a:p>
        </p:txBody>
      </p:sp>
    </p:spTree>
  </p:cSld>
  <p:clrMapOvr>
    <a:masterClrMapping/>
  </p:clrMapOvr>
  <p:transition spd="slow" advClick="0" advTm="3000">
    <p:push dir="u"/>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lumMod val="95000"/>
          </a:schemeClr>
        </a:solidFill>
        <a:effectLst/>
      </p:bgPr>
    </p:bg>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52722">
            <a:off x="2939618" y="949568"/>
            <a:ext cx="3455533" cy="3307763"/>
          </a:xfrm>
          <a:prstGeom prst="rect">
            <a:avLst/>
          </a:prstGeom>
        </p:spPr>
      </p:pic>
      <p:cxnSp>
        <p:nvCxnSpPr>
          <p:cNvPr id="5" name="直接连接符 4"/>
          <p:cNvCxnSpPr/>
          <p:nvPr/>
        </p:nvCxnSpPr>
        <p:spPr>
          <a:xfrm flipH="1">
            <a:off x="5344732" y="3992451"/>
            <a:ext cx="0" cy="1790163"/>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443207" y="4518255"/>
            <a:ext cx="4698722" cy="1446550"/>
          </a:xfrm>
          <a:prstGeom prst="rect">
            <a:avLst/>
          </a:prstGeom>
          <a:noFill/>
        </p:spPr>
        <p:txBody>
          <a:bodyPr wrap="none" rtlCol="0">
            <a:spAutoFit/>
          </a:bodyPr>
          <a:lstStyle/>
          <a:p>
            <a:r>
              <a:rPr lang="zh-CN" altLang="en-US" sz="4400">
                <a:solidFill>
                  <a:srgbClr val="5B9BD5"/>
                </a:solidFill>
                <a:latin typeface="方正综艺简体" panose="02010601030101010101" pitchFamily="2" charset="-122"/>
                <a:ea typeface="方正综艺简体" panose="02010601030101010101" pitchFamily="2" charset="-122"/>
              </a:rPr>
              <a:t>对于求职者，这是</a:t>
            </a:r>
            <a:endParaRPr lang="en-US" altLang="zh-CN" sz="4400">
              <a:solidFill>
                <a:srgbClr val="5B9BD5"/>
              </a:solidFill>
              <a:latin typeface="方正综艺简体" panose="02010601030101010101" pitchFamily="2" charset="-122"/>
              <a:ea typeface="方正综艺简体" panose="02010601030101010101" pitchFamily="2" charset="-122"/>
            </a:endParaRPr>
          </a:p>
          <a:p>
            <a:r>
              <a:rPr lang="zh-CN" altLang="en-US" sz="4400">
                <a:solidFill>
                  <a:srgbClr val="C60139"/>
                </a:solidFill>
                <a:latin typeface="方正综艺简体" panose="02010601030101010101" pitchFamily="2" charset="-122"/>
                <a:ea typeface="方正综艺简体" panose="02010601030101010101" pitchFamily="2" charset="-122"/>
              </a:rPr>
              <a:t>全新</a:t>
            </a:r>
            <a:r>
              <a:rPr lang="zh-CN" altLang="en-US" sz="4400">
                <a:solidFill>
                  <a:srgbClr val="5B9BD5"/>
                </a:solidFill>
                <a:latin typeface="方正综艺简体" panose="02010601030101010101" pitchFamily="2" charset="-122"/>
                <a:ea typeface="方正综艺简体" panose="02010601030101010101" pitchFamily="2" charset="-122"/>
              </a:rPr>
              <a:t>的世界</a:t>
            </a:r>
            <a:endParaRPr lang="zh-CN" altLang="en-US" sz="4400">
              <a:solidFill>
                <a:srgbClr val="5B9BD5"/>
              </a:solidFill>
              <a:latin typeface="方正综艺简体" panose="02010601030101010101" pitchFamily="2" charset="-122"/>
              <a:ea typeface="方正综艺简体" panose="02010601030101010101" pitchFamily="2" charset="-122"/>
            </a:endParaRPr>
          </a:p>
        </p:txBody>
      </p:sp>
      <p:sp>
        <p:nvSpPr>
          <p:cNvPr id="7" name="文本框 6"/>
          <p:cNvSpPr txBox="1"/>
          <p:nvPr/>
        </p:nvSpPr>
        <p:spPr>
          <a:xfrm>
            <a:off x="1376481" y="3992451"/>
            <a:ext cx="3869777" cy="1077218"/>
          </a:xfrm>
          <a:prstGeom prst="rect">
            <a:avLst/>
          </a:prstGeom>
          <a:noFill/>
        </p:spPr>
        <p:txBody>
          <a:bodyPr wrap="none" rtlCol="0">
            <a:spAutoFit/>
          </a:bodyPr>
          <a:lstStyle/>
          <a:p>
            <a:pPr algn="r"/>
            <a:r>
              <a:rPr lang="en-US" altLang="zh-CN" sz="3200">
                <a:solidFill>
                  <a:schemeClr val="bg1">
                    <a:lumMod val="50000"/>
                  </a:schemeClr>
                </a:solidFill>
                <a:latin typeface="微软雅黑" panose="020b0503020204020204" pitchFamily="34" charset="-122"/>
                <a:ea typeface="微软雅黑" panose="020b0503020204020204" pitchFamily="34" charset="-122"/>
              </a:rPr>
              <a:t>WHAT COLOR IS</a:t>
            </a:r>
            <a:endParaRPr lang="en-US" altLang="zh-CN" sz="3200">
              <a:solidFill>
                <a:schemeClr val="bg1">
                  <a:lumMod val="50000"/>
                </a:schemeClr>
              </a:solidFill>
              <a:latin typeface="微软雅黑" panose="020b0503020204020204" pitchFamily="34" charset="-122"/>
              <a:ea typeface="微软雅黑" panose="020b0503020204020204" pitchFamily="34" charset="-122"/>
            </a:endParaRPr>
          </a:p>
          <a:p>
            <a:pPr algn="r"/>
            <a:r>
              <a:rPr lang="en-US" altLang="zh-CN" sz="3200">
                <a:solidFill>
                  <a:schemeClr val="bg1">
                    <a:lumMod val="50000"/>
                  </a:schemeClr>
                </a:solidFill>
                <a:latin typeface="微软雅黑" panose="020b0503020204020204" pitchFamily="34" charset="-122"/>
                <a:ea typeface="微软雅黑" panose="020b0503020204020204" pitchFamily="34" charset="-122"/>
              </a:rPr>
              <a:t>YOUR PARACHUTE</a:t>
            </a: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573149" y="4206239"/>
            <a:ext cx="1113693" cy="0"/>
          </a:xfrm>
          <a:prstGeom prst="line">
            <a:avLst/>
          </a:prstGeom>
          <a:ln w="254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同心圆 8"/>
          <p:cNvSpPr/>
          <p:nvPr/>
        </p:nvSpPr>
        <p:spPr>
          <a:xfrm>
            <a:off x="6301709" y="4574627"/>
            <a:ext cx="1702808" cy="1702808"/>
          </a:xfrm>
          <a:prstGeom prst="donut">
            <a:avLst>
              <a:gd name="adj" fmla="val 13045"/>
            </a:avLst>
          </a:prstGeom>
          <a:solidFill>
            <a:srgbClr val="6DBD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nvSpPr>
        <p:spPr>
          <a:xfrm>
            <a:off x="1561514" y="573339"/>
            <a:ext cx="3416320"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我们面对的八股</a:t>
            </a:r>
            <a:r>
              <a:rPr lang="zh-CN" altLang="en-US" sz="2800">
                <a:solidFill>
                  <a:srgbClr val="C60139"/>
                </a:solidFill>
                <a:latin typeface="华康俪金黑W8(P)" panose="020b0800000000000000" pitchFamily="34" charset="-122"/>
                <a:ea typeface="华康俪金黑W8(P)" panose="020b0800000000000000" pitchFamily="34" charset="-122"/>
              </a:rPr>
              <a:t>力量</a:t>
            </a:r>
            <a:endParaRPr lang="zh-CN" altLang="en-US" sz="2800">
              <a:solidFill>
                <a:srgbClr val="C60139"/>
              </a:solidFill>
              <a:latin typeface="华康俪金黑W8(P)" panose="020b0800000000000000" pitchFamily="34" charset="-122"/>
              <a:ea typeface="华康俪金黑W8(P)" panose="020b0800000000000000" pitchFamily="34" charset="-122"/>
            </a:endParaRPr>
          </a:p>
        </p:txBody>
      </p:sp>
      <p:sp>
        <p:nvSpPr>
          <p:cNvPr id="11" name="文本框 10"/>
          <p:cNvSpPr txBox="1"/>
          <p:nvPr/>
        </p:nvSpPr>
        <p:spPr>
          <a:xfrm>
            <a:off x="2242853" y="1549630"/>
            <a:ext cx="9949147" cy="5262979"/>
          </a:xfrm>
          <a:prstGeom prst="rect">
            <a:avLst/>
          </a:prstGeom>
          <a:solidFill>
            <a:schemeClr val="bg1">
              <a:alpha val="70000"/>
            </a:schemeClr>
          </a:solidFill>
        </p:spPr>
        <p:txBody>
          <a:bodyPr wrap="square" rtlCol="0">
            <a:spAutoFit/>
          </a:bodyPr>
          <a:lstStyle/>
          <a:p>
            <a:pPr>
              <a:lnSpc>
                <a:spcPct val="210000"/>
              </a:lnSpc>
            </a:pPr>
            <a:r>
              <a:rPr lang="zh-CN" altLang="en-US" sz="2000">
                <a:solidFill>
                  <a:schemeClr val="accent5">
                    <a:lumMod val="50000"/>
                  </a:schemeClr>
                </a:solidFill>
                <a:latin typeface="微软雅黑" panose="020b0503020204020204" pitchFamily="34" charset="-122"/>
                <a:ea typeface="微软雅黑" panose="020b0503020204020204" pitchFamily="34" charset="-122"/>
              </a:rPr>
              <a:t>保守情绪蔓延</a:t>
            </a:r>
            <a:r>
              <a:rPr lang="en-US" altLang="zh-CN" sz="2000">
                <a:solidFill>
                  <a:schemeClr val="accent5">
                    <a:lumMod val="50000"/>
                  </a:schemeClr>
                </a:solidFill>
                <a:latin typeface="微软雅黑" panose="020b0503020204020204" pitchFamily="34" charset="-122"/>
                <a:ea typeface="微软雅黑" panose="020b0503020204020204" pitchFamily="34" charset="-122"/>
              </a:rPr>
              <a:t>——</a:t>
            </a:r>
            <a:r>
              <a:rPr lang="zh-CN" altLang="en-US" sz="2000">
                <a:solidFill>
                  <a:schemeClr val="accent5">
                    <a:lumMod val="50000"/>
                  </a:schemeClr>
                </a:solidFill>
                <a:latin typeface="微软雅黑" panose="020b0503020204020204" pitchFamily="34" charset="-122"/>
                <a:ea typeface="微软雅黑" panose="020b0503020204020204" pitchFamily="34" charset="-122"/>
              </a:rPr>
              <a:t>政府倾向紧缩政策</a:t>
            </a:r>
            <a:endParaRPr lang="en-US" altLang="zh-CN" sz="2000">
              <a:solidFill>
                <a:schemeClr val="accent5">
                  <a:lumMod val="50000"/>
                </a:schemeClr>
              </a:solidFill>
              <a:latin typeface="微软雅黑" panose="020b0503020204020204" pitchFamily="34" charset="-122"/>
              <a:ea typeface="微软雅黑" panose="020b0503020204020204" pitchFamily="34" charset="-122"/>
            </a:endParaRPr>
          </a:p>
          <a:p>
            <a:pPr>
              <a:lnSpc>
                <a:spcPct val="210000"/>
              </a:lnSpc>
            </a:pPr>
            <a:r>
              <a:rPr lang="zh-CN" altLang="en-US" sz="2000">
                <a:solidFill>
                  <a:schemeClr val="accent5">
                    <a:lumMod val="50000"/>
                  </a:schemeClr>
                </a:solidFill>
                <a:latin typeface="微软雅黑" panose="020b0503020204020204" pitchFamily="34" charset="-122"/>
                <a:ea typeface="微软雅黑" panose="020b0503020204020204" pitchFamily="34" charset="-122"/>
              </a:rPr>
              <a:t>找到一份工作的平均时间大幅提高</a:t>
            </a:r>
            <a:r>
              <a:rPr lang="en-US" altLang="zh-CN" sz="2000">
                <a:solidFill>
                  <a:schemeClr val="accent5">
                    <a:lumMod val="50000"/>
                  </a:schemeClr>
                </a:solidFill>
                <a:latin typeface="微软雅黑" panose="020b0503020204020204" pitchFamily="34" charset="-122"/>
                <a:ea typeface="微软雅黑" panose="020b0503020204020204" pitchFamily="34" charset="-122"/>
              </a:rPr>
              <a:t>——</a:t>
            </a:r>
            <a:r>
              <a:rPr lang="zh-CN" altLang="en-US" sz="2000">
                <a:solidFill>
                  <a:schemeClr val="accent5">
                    <a:lumMod val="50000"/>
                  </a:schemeClr>
                </a:solidFill>
                <a:latin typeface="微软雅黑" panose="020b0503020204020204" pitchFamily="34" charset="-122"/>
                <a:ea typeface="微软雅黑" panose="020b0503020204020204" pitchFamily="34" charset="-122"/>
              </a:rPr>
              <a:t>低薪易就业，高薪难找</a:t>
            </a:r>
            <a:endParaRPr lang="en-US" altLang="zh-CN" sz="2000">
              <a:solidFill>
                <a:schemeClr val="accent5">
                  <a:lumMod val="50000"/>
                </a:schemeClr>
              </a:solidFill>
              <a:latin typeface="微软雅黑" panose="020b0503020204020204" pitchFamily="34" charset="-122"/>
              <a:ea typeface="微软雅黑" panose="020b0503020204020204" pitchFamily="34" charset="-122"/>
            </a:endParaRPr>
          </a:p>
          <a:p>
            <a:pPr>
              <a:lnSpc>
                <a:spcPct val="210000"/>
              </a:lnSpc>
            </a:pPr>
            <a:r>
              <a:rPr lang="zh-CN" altLang="en-US" sz="2000">
                <a:solidFill>
                  <a:schemeClr val="accent5">
                    <a:lumMod val="50000"/>
                  </a:schemeClr>
                </a:solidFill>
                <a:latin typeface="微软雅黑" panose="020b0503020204020204" pitchFamily="34" charset="-122"/>
                <a:ea typeface="微软雅黑" panose="020b0503020204020204" pitchFamily="34" charset="-122"/>
              </a:rPr>
              <a:t>文化影响人们找工作的方式</a:t>
            </a:r>
            <a:r>
              <a:rPr lang="en-US" altLang="zh-CN" sz="2000">
                <a:solidFill>
                  <a:schemeClr val="accent5">
                    <a:lumMod val="50000"/>
                  </a:schemeClr>
                </a:solidFill>
                <a:latin typeface="微软雅黑" panose="020b0503020204020204" pitchFamily="34" charset="-122"/>
                <a:ea typeface="微软雅黑" panose="020b0503020204020204" pitchFamily="34" charset="-122"/>
              </a:rPr>
              <a:t>——</a:t>
            </a:r>
            <a:r>
              <a:rPr lang="zh-CN" altLang="en-US" sz="2000">
                <a:solidFill>
                  <a:schemeClr val="accent5">
                    <a:lumMod val="50000"/>
                  </a:schemeClr>
                </a:solidFill>
                <a:latin typeface="微软雅黑" panose="020b0503020204020204" pitchFamily="34" charset="-122"/>
                <a:ea typeface="微软雅黑" panose="020b0503020204020204" pitchFamily="34" charset="-122"/>
              </a:rPr>
              <a:t>“快文化”之下，难下功夫琢磨工作</a:t>
            </a:r>
            <a:endParaRPr lang="en-US" altLang="zh-CN" sz="2000">
              <a:solidFill>
                <a:schemeClr val="accent5">
                  <a:lumMod val="50000"/>
                </a:schemeClr>
              </a:solidFill>
              <a:latin typeface="微软雅黑" panose="020b0503020204020204" pitchFamily="34" charset="-122"/>
              <a:ea typeface="微软雅黑" panose="020b0503020204020204" pitchFamily="34" charset="-122"/>
            </a:endParaRPr>
          </a:p>
          <a:p>
            <a:pPr>
              <a:lnSpc>
                <a:spcPct val="210000"/>
              </a:lnSpc>
            </a:pPr>
            <a:r>
              <a:rPr lang="zh-CN" altLang="en-US" sz="2000">
                <a:solidFill>
                  <a:schemeClr val="accent5">
                    <a:lumMod val="50000"/>
                  </a:schemeClr>
                </a:solidFill>
                <a:latin typeface="微软雅黑" panose="020b0503020204020204" pitchFamily="34" charset="-122"/>
                <a:ea typeface="微软雅黑" panose="020b0503020204020204" pitchFamily="34" charset="-122"/>
              </a:rPr>
              <a:t>大学生就业率情况</a:t>
            </a:r>
            <a:r>
              <a:rPr lang="en-US" altLang="zh-CN" sz="2000">
                <a:solidFill>
                  <a:schemeClr val="accent5">
                    <a:lumMod val="50000"/>
                  </a:schemeClr>
                </a:solidFill>
                <a:latin typeface="微软雅黑" panose="020b0503020204020204" pitchFamily="34" charset="-122"/>
                <a:ea typeface="微软雅黑" panose="020b0503020204020204" pitchFamily="34" charset="-122"/>
              </a:rPr>
              <a:t>——</a:t>
            </a:r>
            <a:r>
              <a:rPr lang="zh-CN" altLang="en-US" sz="2000">
                <a:solidFill>
                  <a:schemeClr val="accent5">
                    <a:lumMod val="50000"/>
                  </a:schemeClr>
                </a:solidFill>
                <a:latin typeface="微软雅黑" panose="020b0503020204020204" pitchFamily="34" charset="-122"/>
                <a:ea typeface="微软雅黑" panose="020b0503020204020204" pitchFamily="34" charset="-122"/>
              </a:rPr>
              <a:t>人口急剧增加，工作能力低于要求</a:t>
            </a:r>
            <a:endParaRPr lang="en-US" altLang="zh-CN" sz="2000">
              <a:solidFill>
                <a:schemeClr val="accent5">
                  <a:lumMod val="50000"/>
                </a:schemeClr>
              </a:solidFill>
              <a:latin typeface="微软雅黑" panose="020b0503020204020204" pitchFamily="34" charset="-122"/>
              <a:ea typeface="微软雅黑" panose="020b0503020204020204" pitchFamily="34" charset="-122"/>
            </a:endParaRPr>
          </a:p>
          <a:p>
            <a:pPr>
              <a:lnSpc>
                <a:spcPct val="210000"/>
              </a:lnSpc>
            </a:pPr>
            <a:r>
              <a:rPr lang="zh-CN" altLang="en-US" sz="2000">
                <a:solidFill>
                  <a:schemeClr val="accent5">
                    <a:lumMod val="50000"/>
                  </a:schemeClr>
                </a:solidFill>
                <a:latin typeface="微软雅黑" panose="020b0503020204020204" pitchFamily="34" charset="-122"/>
                <a:ea typeface="微软雅黑" panose="020b0503020204020204" pitchFamily="34" charset="-122"/>
              </a:rPr>
              <a:t>长期失业</a:t>
            </a:r>
            <a:r>
              <a:rPr lang="en-US" altLang="zh-CN" sz="2000">
                <a:solidFill>
                  <a:schemeClr val="accent5">
                    <a:lumMod val="50000"/>
                  </a:schemeClr>
                </a:solidFill>
                <a:latin typeface="微软雅黑" panose="020b0503020204020204" pitchFamily="34" charset="-122"/>
                <a:ea typeface="微软雅黑" panose="020b0503020204020204" pitchFamily="34" charset="-122"/>
              </a:rPr>
              <a:t>——</a:t>
            </a:r>
            <a:r>
              <a:rPr lang="zh-CN" altLang="en-US" sz="2000">
                <a:solidFill>
                  <a:schemeClr val="accent5">
                    <a:lumMod val="50000"/>
                  </a:schemeClr>
                </a:solidFill>
                <a:latin typeface="微软雅黑" panose="020b0503020204020204" pitchFamily="34" charset="-122"/>
                <a:ea typeface="微软雅黑" panose="020b0503020204020204" pitchFamily="34" charset="-122"/>
              </a:rPr>
              <a:t>感觉被社会抛弃</a:t>
            </a:r>
            <a:endParaRPr lang="en-US" altLang="zh-CN" sz="2000">
              <a:solidFill>
                <a:schemeClr val="accent5">
                  <a:lumMod val="50000"/>
                </a:schemeClr>
              </a:solidFill>
              <a:latin typeface="微软雅黑" panose="020b0503020204020204" pitchFamily="34" charset="-122"/>
              <a:ea typeface="微软雅黑" panose="020b0503020204020204" pitchFamily="34" charset="-122"/>
            </a:endParaRPr>
          </a:p>
          <a:p>
            <a:pPr>
              <a:lnSpc>
                <a:spcPct val="210000"/>
              </a:lnSpc>
            </a:pPr>
            <a:r>
              <a:rPr lang="zh-CN" altLang="en-US" sz="2000">
                <a:solidFill>
                  <a:schemeClr val="accent5">
                    <a:lumMod val="50000"/>
                  </a:schemeClr>
                </a:solidFill>
                <a:latin typeface="微软雅黑" panose="020b0503020204020204" pitchFamily="34" charset="-122"/>
                <a:ea typeface="微软雅黑" panose="020b0503020204020204" pitchFamily="34" charset="-122"/>
              </a:rPr>
              <a:t>雇主为梦想中的员工保留空缺</a:t>
            </a:r>
            <a:r>
              <a:rPr lang="en-US" altLang="zh-CN" sz="2000">
                <a:solidFill>
                  <a:schemeClr val="accent5">
                    <a:lumMod val="50000"/>
                  </a:schemeClr>
                </a:solidFill>
                <a:latin typeface="微软雅黑" panose="020b0503020204020204" pitchFamily="34" charset="-122"/>
                <a:ea typeface="微软雅黑" panose="020b0503020204020204" pitchFamily="34" charset="-122"/>
              </a:rPr>
              <a:t>——</a:t>
            </a:r>
            <a:r>
              <a:rPr lang="zh-CN" altLang="en-US" sz="2000">
                <a:solidFill>
                  <a:schemeClr val="accent5">
                    <a:lumMod val="50000"/>
                  </a:schemeClr>
                </a:solidFill>
                <a:latin typeface="微软雅黑" panose="020b0503020204020204" pitchFamily="34" charset="-122"/>
                <a:ea typeface="微软雅黑" panose="020b0503020204020204" pitchFamily="34" charset="-122"/>
              </a:rPr>
              <a:t>期待下周有更好的人来应聘</a:t>
            </a:r>
            <a:endParaRPr lang="en-US" altLang="zh-CN" sz="2000">
              <a:solidFill>
                <a:schemeClr val="accent5">
                  <a:lumMod val="50000"/>
                </a:schemeClr>
              </a:solidFill>
              <a:latin typeface="微软雅黑" panose="020b0503020204020204" pitchFamily="34" charset="-122"/>
              <a:ea typeface="微软雅黑" panose="020b0503020204020204" pitchFamily="34" charset="-122"/>
            </a:endParaRPr>
          </a:p>
          <a:p>
            <a:pPr>
              <a:lnSpc>
                <a:spcPct val="210000"/>
              </a:lnSpc>
            </a:pPr>
            <a:r>
              <a:rPr lang="zh-CN" altLang="en-US" sz="2000">
                <a:solidFill>
                  <a:schemeClr val="accent5">
                    <a:lumMod val="50000"/>
                  </a:schemeClr>
                </a:solidFill>
                <a:latin typeface="微软雅黑" panose="020b0503020204020204" pitchFamily="34" charset="-122"/>
                <a:ea typeface="微软雅黑" panose="020b0503020204020204" pitchFamily="34" charset="-122"/>
              </a:rPr>
              <a:t>找工作变成重复性行为</a:t>
            </a:r>
            <a:r>
              <a:rPr lang="en-US" altLang="zh-CN" sz="2000">
                <a:solidFill>
                  <a:schemeClr val="accent5">
                    <a:lumMod val="50000"/>
                  </a:schemeClr>
                </a:solidFill>
                <a:latin typeface="微软雅黑" panose="020b0503020204020204" pitchFamily="34" charset="-122"/>
                <a:ea typeface="微软雅黑" panose="020b0503020204020204" pitchFamily="34" charset="-122"/>
              </a:rPr>
              <a:t>——</a:t>
            </a:r>
            <a:r>
              <a:rPr lang="zh-CN" altLang="en-US" sz="2000">
                <a:solidFill>
                  <a:schemeClr val="accent5">
                    <a:lumMod val="50000"/>
                  </a:schemeClr>
                </a:solidFill>
                <a:latin typeface="微软雅黑" panose="020b0503020204020204" pitchFamily="34" charset="-122"/>
                <a:ea typeface="微软雅黑" panose="020b0503020204020204" pitchFamily="34" charset="-122"/>
              </a:rPr>
              <a:t>工作的平均长度开始缩短</a:t>
            </a:r>
            <a:endParaRPr lang="en-US" altLang="zh-CN" sz="2000">
              <a:solidFill>
                <a:schemeClr val="accent5">
                  <a:lumMod val="50000"/>
                </a:schemeClr>
              </a:solidFill>
              <a:latin typeface="微软雅黑" panose="020b0503020204020204" pitchFamily="34" charset="-122"/>
              <a:ea typeface="微软雅黑" panose="020b0503020204020204" pitchFamily="34" charset="-122"/>
            </a:endParaRPr>
          </a:p>
          <a:p>
            <a:pPr>
              <a:lnSpc>
                <a:spcPct val="210000"/>
              </a:lnSpc>
            </a:pPr>
            <a:r>
              <a:rPr lang="en-US" altLang="zh-CN" sz="2000">
                <a:solidFill>
                  <a:schemeClr val="accent5">
                    <a:lumMod val="50000"/>
                  </a:schemeClr>
                </a:solidFill>
                <a:latin typeface="微软雅黑" panose="020b0503020204020204" pitchFamily="34" charset="-122"/>
                <a:ea typeface="微软雅黑" panose="020b0503020204020204" pitchFamily="34" charset="-122"/>
              </a:rPr>
              <a:t>08</a:t>
            </a:r>
            <a:r>
              <a:rPr lang="zh-CN" altLang="en-US" sz="2000">
                <a:solidFill>
                  <a:schemeClr val="accent5">
                    <a:lumMod val="50000"/>
                  </a:schemeClr>
                </a:solidFill>
                <a:latin typeface="微软雅黑" panose="020b0503020204020204" pitchFamily="34" charset="-122"/>
                <a:ea typeface="微软雅黑" panose="020b0503020204020204" pitchFamily="34" charset="-122"/>
              </a:rPr>
              <a:t>年以前管用的求职方式现在不灵了</a:t>
            </a:r>
            <a:r>
              <a:rPr lang="en-US" altLang="zh-CN" sz="2000">
                <a:solidFill>
                  <a:schemeClr val="accent5">
                    <a:lumMod val="50000"/>
                  </a:schemeClr>
                </a:solidFill>
                <a:latin typeface="微软雅黑" panose="020b0503020204020204" pitchFamily="34" charset="-122"/>
                <a:ea typeface="微软雅黑" panose="020b0503020204020204" pitchFamily="34" charset="-122"/>
              </a:rPr>
              <a:t>——</a:t>
            </a:r>
            <a:r>
              <a:rPr lang="zh-CN" altLang="en-US" sz="2000">
                <a:solidFill>
                  <a:schemeClr val="accent5">
                    <a:lumMod val="50000"/>
                  </a:schemeClr>
                </a:solidFill>
                <a:latin typeface="微软雅黑" panose="020b0503020204020204" pitchFamily="34" charset="-122"/>
                <a:ea typeface="微软雅黑" panose="020b0503020204020204" pitchFamily="34" charset="-122"/>
              </a:rPr>
              <a:t>形势大变</a:t>
            </a:r>
            <a:endParaRPr lang="en-US" altLang="zh-CN" sz="2000">
              <a:solidFill>
                <a:schemeClr val="accent5">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718636" y="1563698"/>
            <a:ext cx="405578" cy="5383665"/>
            <a:chOff x="1744394" y="1384381"/>
            <a:chExt cx="405578" cy="5383665"/>
          </a:xfrm>
        </p:grpSpPr>
        <p:sp>
          <p:nvSpPr>
            <p:cNvPr id="12" name="同心圆 11"/>
            <p:cNvSpPr/>
            <p:nvPr/>
          </p:nvSpPr>
          <p:spPr>
            <a:xfrm>
              <a:off x="1744394" y="1600943"/>
              <a:ext cx="405578" cy="405578"/>
            </a:xfrm>
            <a:prstGeom prst="donut">
              <a:avLst>
                <a:gd name="adj" fmla="val 23688"/>
              </a:avLst>
            </a:prstGeom>
            <a:noFill/>
            <a:ln w="381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同心圆 19"/>
            <p:cNvSpPr/>
            <p:nvPr/>
          </p:nvSpPr>
          <p:spPr>
            <a:xfrm>
              <a:off x="1744394" y="2240043"/>
              <a:ext cx="405578" cy="405578"/>
            </a:xfrm>
            <a:prstGeom prst="donut">
              <a:avLst>
                <a:gd name="adj" fmla="val 23688"/>
              </a:avLst>
            </a:prstGeom>
            <a:noFill/>
            <a:ln w="381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同心圆 20"/>
            <p:cNvSpPr/>
            <p:nvPr/>
          </p:nvSpPr>
          <p:spPr>
            <a:xfrm>
              <a:off x="1744394" y="2879143"/>
              <a:ext cx="405578" cy="405578"/>
            </a:xfrm>
            <a:prstGeom prst="donut">
              <a:avLst>
                <a:gd name="adj" fmla="val 23688"/>
              </a:avLst>
            </a:prstGeom>
            <a:noFill/>
            <a:ln w="381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1744394" y="3518243"/>
              <a:ext cx="405578" cy="405578"/>
            </a:xfrm>
            <a:prstGeom prst="donut">
              <a:avLst>
                <a:gd name="adj" fmla="val 23688"/>
              </a:avLst>
            </a:prstGeom>
            <a:noFill/>
            <a:ln w="381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1744394" y="4157343"/>
              <a:ext cx="405578" cy="405578"/>
            </a:xfrm>
            <a:prstGeom prst="donut">
              <a:avLst>
                <a:gd name="adj" fmla="val 23688"/>
              </a:avLst>
            </a:prstGeom>
            <a:noFill/>
            <a:ln w="381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1744394" y="4796443"/>
              <a:ext cx="405578" cy="405578"/>
            </a:xfrm>
            <a:prstGeom prst="donut">
              <a:avLst>
                <a:gd name="adj" fmla="val 23688"/>
              </a:avLst>
            </a:prstGeom>
            <a:noFill/>
            <a:ln w="381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1744394" y="5435543"/>
              <a:ext cx="405578" cy="405578"/>
            </a:xfrm>
            <a:prstGeom prst="donut">
              <a:avLst>
                <a:gd name="adj" fmla="val 23688"/>
              </a:avLst>
            </a:prstGeom>
            <a:noFill/>
            <a:ln w="381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同心圆 25"/>
            <p:cNvSpPr/>
            <p:nvPr/>
          </p:nvSpPr>
          <p:spPr>
            <a:xfrm>
              <a:off x="1744394" y="6074646"/>
              <a:ext cx="405578" cy="405578"/>
            </a:xfrm>
            <a:prstGeom prst="donut">
              <a:avLst>
                <a:gd name="adj" fmla="val 23688"/>
              </a:avLst>
            </a:prstGeom>
            <a:noFill/>
            <a:ln w="381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8" name="直接连接符 27"/>
            <p:cNvCxnSpPr/>
            <p:nvPr/>
          </p:nvCxnSpPr>
          <p:spPr>
            <a:xfrm flipH="1">
              <a:off x="1953025" y="1384381"/>
              <a:ext cx="0" cy="5383665"/>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spTree>
  </p:cSld>
  <p:clrMapOvr>
    <a:masterClrMapping/>
  </p:clrMapOvr>
  <p:transition spd="slow" advClick="0" advTm="3000">
    <p:push dir="u"/>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39" name="矩形 38"/>
          <p:cNvSpPr/>
          <p:nvPr/>
        </p:nvSpPr>
        <p:spPr>
          <a:xfrm>
            <a:off x="4977043" y="1933560"/>
            <a:ext cx="7188591" cy="4861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556278" y="574079"/>
            <a:ext cx="6288901" cy="523220"/>
          </a:xfrm>
          <a:prstGeom prst="rect">
            <a:avLst/>
          </a:prstGeom>
          <a:noFill/>
        </p:spPr>
        <p:txBody>
          <a:bodyPr wrap="none" rtlCol="0">
            <a:spAutoFit/>
          </a:bodyPr>
          <a:lstStyle/>
          <a:p>
            <a:r>
              <a:rPr lang="zh-CN" altLang="en-US" sz="2800">
                <a:solidFill>
                  <a:srgbClr val="2777D8"/>
                </a:solidFill>
                <a:latin typeface="华康俪金黑W8(P)" panose="020b0800000000000000" pitchFamily="34" charset="-122"/>
                <a:ea typeface="华康俪金黑W8(P)" panose="020b0800000000000000" pitchFamily="34" charset="-122"/>
              </a:rPr>
              <a:t>雇主招人方式和求职者的求职方式</a:t>
            </a:r>
            <a:r>
              <a:rPr lang="zh-CN" altLang="en-US" sz="2800">
                <a:solidFill>
                  <a:srgbClr val="C60139"/>
                </a:solidFill>
                <a:latin typeface="华康俪金黑W8(P)" panose="020b0800000000000000" pitchFamily="34" charset="-122"/>
                <a:ea typeface="华康俪金黑W8(P)" panose="020b0800000000000000" pitchFamily="34" charset="-122"/>
              </a:rPr>
              <a:t>相反</a:t>
            </a:r>
            <a:endParaRPr lang="zh-CN" altLang="en-US" sz="2800">
              <a:solidFill>
                <a:srgbClr val="C60139"/>
              </a:solidFill>
              <a:latin typeface="华康俪金黑W8(P)" panose="020b0800000000000000" pitchFamily="34" charset="-122"/>
              <a:ea typeface="华康俪金黑W8(P)" panose="020b0800000000000000" pitchFamily="34" charset="-122"/>
            </a:endParaRPr>
          </a:p>
        </p:txBody>
      </p:sp>
      <p:sp>
        <p:nvSpPr>
          <p:cNvPr id="50" name="文本框 49"/>
          <p:cNvSpPr txBox="1"/>
          <p:nvPr/>
        </p:nvSpPr>
        <p:spPr>
          <a:xfrm>
            <a:off x="4308342" y="1101016"/>
            <a:ext cx="3570208" cy="461665"/>
          </a:xfrm>
          <a:prstGeom prst="rect">
            <a:avLst/>
          </a:prstGeom>
          <a:noFill/>
        </p:spPr>
        <p:txBody>
          <a:bodyPr wrap="none" rtlCol="0">
            <a:spAutoFit/>
          </a:bodyPr>
          <a:lstStyle/>
          <a:p>
            <a:r>
              <a:rPr lang="zh-CN" altLang="en-US" sz="2400">
                <a:solidFill>
                  <a:schemeClr val="accent5">
                    <a:lumMod val="75000"/>
                  </a:schemeClr>
                </a:solidFill>
                <a:latin typeface="微软雅黑" panose="020b0503020204020204" pitchFamily="34" charset="-122"/>
                <a:ea typeface="微软雅黑" panose="020b0503020204020204" pitchFamily="34" charset="-122"/>
              </a:rPr>
              <a:t>雇主倾向的填补空缺方式</a:t>
            </a:r>
            <a:endParaRPr lang="zh-CN" altLang="en-US" sz="2400">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696252" y="1531732"/>
            <a:ext cx="10783036" cy="10677879"/>
            <a:chOff x="696252" y="1630208"/>
            <a:chExt cx="10783036" cy="10677879"/>
          </a:xfrm>
        </p:grpSpPr>
        <p:grpSp>
          <p:nvGrpSpPr>
            <p:cNvPr id="37" name="组合 36"/>
            <p:cNvGrpSpPr/>
            <p:nvPr/>
          </p:nvGrpSpPr>
          <p:grpSpPr>
            <a:xfrm>
              <a:off x="696252" y="1630208"/>
              <a:ext cx="10783036" cy="10455583"/>
              <a:chOff x="558521" y="1512709"/>
              <a:chExt cx="10783036" cy="10455583"/>
            </a:xfrm>
          </p:grpSpPr>
          <p:grpSp>
            <p:nvGrpSpPr>
              <p:cNvPr id="49" name="组合 48"/>
              <p:cNvGrpSpPr/>
              <p:nvPr/>
            </p:nvGrpSpPr>
            <p:grpSpPr>
              <a:xfrm>
                <a:off x="1464569" y="1775843"/>
                <a:ext cx="9262861" cy="10192449"/>
                <a:chOff x="1480981" y="1761775"/>
                <a:chExt cx="9262861" cy="10192449"/>
              </a:xfrm>
            </p:grpSpPr>
            <p:sp>
              <p:nvSpPr>
                <p:cNvPr id="13" name="等腰三角形 12"/>
                <p:cNvSpPr/>
                <p:nvPr/>
              </p:nvSpPr>
              <p:spPr>
                <a:xfrm flipV="1">
                  <a:off x="1480981" y="1761775"/>
                  <a:ext cx="9262861" cy="10192449"/>
                </a:xfrm>
                <a:prstGeom prst="triangle">
                  <a:avLst/>
                </a:prstGeom>
                <a:solidFill>
                  <a:schemeClr val="bg1">
                    <a:alpha val="58000"/>
                  </a:schemeClr>
                </a:solidFill>
                <a:ln w="381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2304758" y="3581818"/>
                  <a:ext cx="7598897" cy="0"/>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899979" y="2062928"/>
                  <a:ext cx="8392041" cy="8322268"/>
                  <a:chOff x="1899979" y="2062928"/>
                  <a:chExt cx="8392041" cy="8322268"/>
                </a:xfrm>
              </p:grpSpPr>
              <p:sp>
                <p:nvSpPr>
                  <p:cNvPr id="4" name="文本框 3"/>
                  <p:cNvSpPr txBox="1"/>
                  <p:nvPr/>
                </p:nvSpPr>
                <p:spPr>
                  <a:xfrm>
                    <a:off x="1899979" y="2062928"/>
                    <a:ext cx="8392041" cy="707886"/>
                  </a:xfrm>
                  <a:prstGeom prst="rect">
                    <a:avLst/>
                  </a:prstGeom>
                  <a:noFill/>
                </p:spPr>
                <p:txBody>
                  <a:bodyPr wrap="none" rtlCol="0">
                    <a:spAutoFit/>
                  </a:bodyPr>
                  <a:lstStyle/>
                  <a:p>
                    <a:pPr algn="ctr"/>
                    <a:r>
                      <a:rPr lang="zh-CN" altLang="en-US" sz="2000">
                        <a:solidFill>
                          <a:srgbClr val="2777D8"/>
                        </a:solidFill>
                        <a:latin typeface="微软雅黑" panose="020b0503020204020204" pitchFamily="34" charset="-122"/>
                        <a:ea typeface="微软雅黑" panose="020b0503020204020204" pitchFamily="34" charset="-122"/>
                      </a:rPr>
                      <a:t>从内部：提升全职员工、转正兼职员工，或雇用以前的合同工、临时工。</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雇主的想法：我要招聘那些了解其表现的人。（低风险策略）</a:t>
                    </a:r>
                    <a:endParaRPr lang="zh-CN" altLang="en-US" sz="2000">
                      <a:solidFill>
                        <a:srgbClr val="2777D8"/>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797660" y="2860837"/>
                    <a:ext cx="6596678" cy="707886"/>
                  </a:xfrm>
                  <a:prstGeom prst="rect">
                    <a:avLst/>
                  </a:prstGeom>
                  <a:noFill/>
                </p:spPr>
                <p:txBody>
                  <a:bodyPr wrap="none" rtlCol="0">
                    <a:spAutoFit/>
                  </a:bodyPr>
                  <a:lstStyle/>
                  <a:p>
                    <a:pPr algn="ctr"/>
                    <a:r>
                      <a:rPr lang="zh-CN" altLang="en-US" sz="2000">
                        <a:solidFill>
                          <a:srgbClr val="C60139"/>
                        </a:solidFill>
                        <a:latin typeface="微软雅黑" panose="020b0503020204020204" pitchFamily="34" charset="-122"/>
                        <a:ea typeface="微软雅黑" panose="020b0503020204020204" pitchFamily="34" charset="-122"/>
                      </a:rPr>
                      <a:t>对求职者的启示：看看能否被以前干过临时工、合同工、</a:t>
                    </a:r>
                    <a:endParaRPr lang="en-US" altLang="zh-CN" sz="2000">
                      <a:solidFill>
                        <a:srgbClr val="C60139"/>
                      </a:solidFill>
                      <a:latin typeface="微软雅黑" panose="020b0503020204020204" pitchFamily="34" charset="-122"/>
                      <a:ea typeface="微软雅黑" panose="020b0503020204020204" pitchFamily="34" charset="-122"/>
                    </a:endParaRPr>
                  </a:p>
                  <a:p>
                    <a:pPr algn="ctr"/>
                    <a:r>
                      <a:rPr lang="zh-CN" altLang="en-US" sz="2000">
                        <a:solidFill>
                          <a:srgbClr val="C60139"/>
                        </a:solidFill>
                        <a:latin typeface="微软雅黑" panose="020b0503020204020204" pitchFamily="34" charset="-122"/>
                        <a:ea typeface="微软雅黑" panose="020b0503020204020204" pitchFamily="34" charset="-122"/>
                      </a:rPr>
                      <a:t>顾问的地方雇用，谋求一份全职工作。</a:t>
                    </a:r>
                    <a:endParaRPr lang="zh-CN" altLang="en-US" sz="2000">
                      <a:solidFill>
                        <a:srgbClr val="C60139"/>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797660" y="3658746"/>
                    <a:ext cx="6596678" cy="707886"/>
                  </a:xfrm>
                  <a:prstGeom prst="rect">
                    <a:avLst/>
                  </a:prstGeom>
                  <a:noFill/>
                </p:spPr>
                <p:txBody>
                  <a:bodyPr wrap="none" rtlCol="0">
                    <a:spAutoFit/>
                  </a:bodyPr>
                  <a:lstStyle/>
                  <a:p>
                    <a:pPr algn="ctr"/>
                    <a:r>
                      <a:rPr lang="zh-CN" altLang="en-US" sz="2000">
                        <a:solidFill>
                          <a:srgbClr val="2777D8"/>
                        </a:solidFill>
                        <a:latin typeface="微软雅黑" panose="020b0503020204020204" pitchFamily="34" charset="-122"/>
                        <a:ea typeface="微软雅黑" panose="020b0503020204020204" pitchFamily="34" charset="-122"/>
                      </a:rPr>
                      <a:t>注重证据：雇用能够提供证明，表示自己具备雇主要求的</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能力，以及能干什么的人。</a:t>
                    </a:r>
                    <a:endParaRPr lang="zh-CN" altLang="en-US" sz="2000">
                      <a:solidFill>
                        <a:srgbClr val="2777D8"/>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054141" y="4456655"/>
                    <a:ext cx="6083717" cy="1015663"/>
                  </a:xfrm>
                  <a:prstGeom prst="rect">
                    <a:avLst/>
                  </a:prstGeom>
                  <a:noFill/>
                </p:spPr>
                <p:txBody>
                  <a:bodyPr wrap="none" rtlCol="0">
                    <a:spAutoFit/>
                  </a:bodyPr>
                  <a:lstStyle/>
                  <a:p>
                    <a:pPr algn="ctr"/>
                    <a:r>
                      <a:rPr lang="zh-CN" altLang="en-US" sz="2000">
                        <a:solidFill>
                          <a:srgbClr val="C60139"/>
                        </a:solidFill>
                        <a:latin typeface="微软雅黑" panose="020b0503020204020204" pitchFamily="34" charset="-122"/>
                        <a:ea typeface="微软雅黑" panose="020b0503020204020204" pitchFamily="34" charset="-122"/>
                      </a:rPr>
                      <a:t>对求职者的启示：如果你是一个程序员，带着你编的</a:t>
                    </a:r>
                    <a:endParaRPr lang="en-US" altLang="zh-CN" sz="2000">
                      <a:solidFill>
                        <a:srgbClr val="C60139"/>
                      </a:solidFill>
                      <a:latin typeface="微软雅黑" panose="020b0503020204020204" pitchFamily="34" charset="-122"/>
                      <a:ea typeface="微软雅黑" panose="020b0503020204020204" pitchFamily="34" charset="-122"/>
                    </a:endParaRPr>
                  </a:p>
                  <a:p>
                    <a:pPr algn="ctr"/>
                    <a:r>
                      <a:rPr lang="zh-CN" altLang="en-US" sz="2000">
                        <a:solidFill>
                          <a:srgbClr val="C60139"/>
                        </a:solidFill>
                        <a:latin typeface="微软雅黑" panose="020b0503020204020204" pitchFamily="34" charset="-122"/>
                        <a:ea typeface="微软雅黑" panose="020b0503020204020204" pitchFamily="34" charset="-122"/>
                      </a:rPr>
                      <a:t>程序；如果是摄影师，带着照片；如果是顾问，</a:t>
                    </a:r>
                    <a:endParaRPr lang="en-US" altLang="zh-CN" sz="2000">
                      <a:solidFill>
                        <a:srgbClr val="C60139"/>
                      </a:solidFill>
                      <a:latin typeface="微软雅黑" panose="020b0503020204020204" pitchFamily="34" charset="-122"/>
                      <a:ea typeface="微软雅黑" panose="020b0503020204020204" pitchFamily="34" charset="-122"/>
                    </a:endParaRPr>
                  </a:p>
                  <a:p>
                    <a:pPr algn="ctr"/>
                    <a:r>
                      <a:rPr lang="zh-CN" altLang="en-US" sz="2000">
                        <a:solidFill>
                          <a:srgbClr val="C60139"/>
                        </a:solidFill>
                        <a:latin typeface="微软雅黑" panose="020b0503020204020204" pitchFamily="34" charset="-122"/>
                        <a:ea typeface="微软雅黑" panose="020b0503020204020204" pitchFamily="34" charset="-122"/>
                      </a:rPr>
                      <a:t>带着成功案例。</a:t>
                    </a:r>
                    <a:endParaRPr lang="zh-CN" altLang="en-US" sz="2000">
                      <a:solidFill>
                        <a:srgbClr val="C6013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823582" y="5562341"/>
                    <a:ext cx="4544835" cy="707886"/>
                  </a:xfrm>
                  <a:prstGeom prst="rect">
                    <a:avLst/>
                  </a:prstGeom>
                  <a:noFill/>
                </p:spPr>
                <p:txBody>
                  <a:bodyPr wrap="none" rtlCol="0">
                    <a:spAutoFit/>
                  </a:bodyPr>
                  <a:lstStyle/>
                  <a:p>
                    <a:pPr algn="ctr"/>
                    <a:r>
                      <a:rPr lang="zh-CN" altLang="en-US" sz="2000">
                        <a:solidFill>
                          <a:srgbClr val="2777D8"/>
                        </a:solidFill>
                        <a:latin typeface="微软雅黑" panose="020b0503020204020204" pitchFamily="34" charset="-122"/>
                        <a:ea typeface="微软雅黑" panose="020b0503020204020204" pitchFamily="34" charset="-122"/>
                      </a:rPr>
                      <a:t>通过朋友或同事推荐：雇用可靠的人</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（比如雇主的朋友和你一起工作过）。</a:t>
                    </a:r>
                    <a:endParaRPr lang="zh-CN" altLang="en-US" sz="2000">
                      <a:solidFill>
                        <a:srgbClr val="2777D8"/>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797902" y="6360250"/>
                    <a:ext cx="4596194" cy="1015663"/>
                  </a:xfrm>
                  <a:prstGeom prst="rect">
                    <a:avLst/>
                  </a:prstGeom>
                  <a:noFill/>
                </p:spPr>
                <p:txBody>
                  <a:bodyPr wrap="none" rtlCol="0">
                    <a:spAutoFit/>
                  </a:bodyPr>
                  <a:lstStyle/>
                  <a:p>
                    <a:pPr algn="ctr"/>
                    <a:r>
                      <a:rPr lang="zh-CN" altLang="en-US" sz="2000">
                        <a:solidFill>
                          <a:srgbClr val="C60139"/>
                        </a:solidFill>
                        <a:latin typeface="微软雅黑" panose="020b0503020204020204" pitchFamily="34" charset="-122"/>
                        <a:ea typeface="微软雅黑" panose="020b0503020204020204" pitchFamily="34" charset="-122"/>
                      </a:rPr>
                      <a:t>找到你目标雇主公司的人，</a:t>
                    </a:r>
                    <a:r>
                      <a:rPr lang="en-US" altLang="zh-CN" sz="2000">
                        <a:solidFill>
                          <a:srgbClr val="C60139"/>
                        </a:solidFill>
                        <a:latin typeface="微软雅黑" panose="020b0503020204020204" pitchFamily="34" charset="-122"/>
                        <a:ea typeface="微软雅黑" panose="020b0503020204020204" pitchFamily="34" charset="-122"/>
                      </a:rPr>
                      <a:t>TA</a:t>
                    </a:r>
                    <a:r>
                      <a:rPr lang="zh-CN" altLang="en-US" sz="2000">
                        <a:solidFill>
                          <a:srgbClr val="C60139"/>
                        </a:solidFill>
                        <a:latin typeface="微软雅黑" panose="020b0503020204020204" pitchFamily="34" charset="-122"/>
                        <a:ea typeface="微软雅黑" panose="020b0503020204020204" pitchFamily="34" charset="-122"/>
                      </a:rPr>
                      <a:t>认识负责</a:t>
                    </a:r>
                    <a:endParaRPr lang="en-US" altLang="zh-CN" sz="2000">
                      <a:solidFill>
                        <a:srgbClr val="C60139"/>
                      </a:solidFill>
                      <a:latin typeface="微软雅黑" panose="020b0503020204020204" pitchFamily="34" charset="-122"/>
                      <a:ea typeface="微软雅黑" panose="020b0503020204020204" pitchFamily="34" charset="-122"/>
                    </a:endParaRPr>
                  </a:p>
                  <a:p>
                    <a:pPr algn="ctr"/>
                    <a:r>
                      <a:rPr lang="zh-CN" altLang="en-US" sz="2000">
                        <a:solidFill>
                          <a:srgbClr val="C60139"/>
                        </a:solidFill>
                        <a:latin typeface="微软雅黑" panose="020b0503020204020204" pitchFamily="34" charset="-122"/>
                        <a:ea typeface="微软雅黑" panose="020b0503020204020204" pitchFamily="34" charset="-122"/>
                      </a:rPr>
                      <a:t>招聘的同事，了解你的工作，</a:t>
                    </a:r>
                    <a:endParaRPr lang="en-US" altLang="zh-CN" sz="2000">
                      <a:solidFill>
                        <a:srgbClr val="C60139"/>
                      </a:solidFill>
                      <a:latin typeface="微软雅黑" panose="020b0503020204020204" pitchFamily="34" charset="-122"/>
                      <a:ea typeface="微软雅黑" panose="020b0503020204020204" pitchFamily="34" charset="-122"/>
                    </a:endParaRPr>
                  </a:p>
                  <a:p>
                    <a:pPr algn="ctr"/>
                    <a:r>
                      <a:rPr lang="zh-CN" altLang="en-US" sz="2000">
                        <a:solidFill>
                          <a:srgbClr val="C60139"/>
                        </a:solidFill>
                        <a:latin typeface="微软雅黑" panose="020b0503020204020204" pitchFamily="34" charset="-122"/>
                        <a:ea typeface="微软雅黑" panose="020b0503020204020204" pitchFamily="34" charset="-122"/>
                      </a:rPr>
                      <a:t>并愿意牵线搭桥。</a:t>
                    </a:r>
                    <a:endParaRPr lang="zh-CN" altLang="en-US" sz="2000">
                      <a:solidFill>
                        <a:srgbClr val="C60139"/>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464783" y="7465936"/>
                    <a:ext cx="3262432" cy="1015663"/>
                  </a:xfrm>
                  <a:prstGeom prst="rect">
                    <a:avLst/>
                  </a:prstGeom>
                  <a:noFill/>
                </p:spPr>
                <p:txBody>
                  <a:bodyPr wrap="none" rtlCol="0">
                    <a:spAutoFit/>
                  </a:bodyPr>
                  <a:lstStyle/>
                  <a:p>
                    <a:pPr algn="ctr"/>
                    <a:r>
                      <a:rPr lang="zh-CN" altLang="en-US" sz="2000">
                        <a:solidFill>
                          <a:srgbClr val="2777D8"/>
                        </a:solidFill>
                        <a:latin typeface="微软雅黑" panose="020b0503020204020204" pitchFamily="34" charset="-122"/>
                        <a:ea typeface="微软雅黑" panose="020b0503020204020204" pitchFamily="34" charset="-122"/>
                      </a:rPr>
                      <a:t>通过猎头或中介：这些机构</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会代表雇主寻找合适的</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目标。</a:t>
                    </a:r>
                    <a:endParaRPr lang="zh-CN" altLang="en-US" sz="2000">
                      <a:solidFill>
                        <a:srgbClr val="2777D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105985" y="9369533"/>
                    <a:ext cx="1980029" cy="1015663"/>
                  </a:xfrm>
                  <a:prstGeom prst="rect">
                    <a:avLst/>
                  </a:prstGeom>
                  <a:noFill/>
                </p:spPr>
                <p:txBody>
                  <a:bodyPr wrap="none" rtlCol="0">
                    <a:spAutoFit/>
                  </a:bodyPr>
                  <a:lstStyle/>
                  <a:p>
                    <a:pPr algn="ctr"/>
                    <a:r>
                      <a:rPr lang="zh-CN" altLang="en-US" sz="2000">
                        <a:solidFill>
                          <a:srgbClr val="2777D8"/>
                        </a:solidFill>
                        <a:latin typeface="微软雅黑" panose="020b0503020204020204" pitchFamily="34" charset="-122"/>
                        <a:ea typeface="微软雅黑" panose="020b0503020204020204" pitchFamily="34" charset="-122"/>
                      </a:rPr>
                      <a:t>简历：即使简历</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是求职者主动</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发送的</a:t>
                    </a:r>
                    <a:endParaRPr lang="zh-CN" altLang="en-US" sz="2000">
                      <a:solidFill>
                        <a:srgbClr val="2777D8"/>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977744" y="8571622"/>
                    <a:ext cx="2236510" cy="707886"/>
                  </a:xfrm>
                  <a:prstGeom prst="rect">
                    <a:avLst/>
                  </a:prstGeom>
                  <a:noFill/>
                </p:spPr>
                <p:txBody>
                  <a:bodyPr wrap="none" rtlCol="0">
                    <a:spAutoFit/>
                  </a:bodyPr>
                  <a:lstStyle/>
                  <a:p>
                    <a:pPr algn="r"/>
                    <a:r>
                      <a:rPr lang="zh-CN" altLang="en-US" sz="2000">
                        <a:solidFill>
                          <a:srgbClr val="2777D8"/>
                        </a:solidFill>
                        <a:latin typeface="微软雅黑" panose="020b0503020204020204" pitchFamily="34" charset="-122"/>
                        <a:ea typeface="微软雅黑" panose="020b0503020204020204" pitchFamily="34" charset="-122"/>
                      </a:rPr>
                      <a:t>招聘启事（网络，</a:t>
                    </a:r>
                    <a:endParaRPr lang="en-US" altLang="zh-CN" sz="2000">
                      <a:solidFill>
                        <a:srgbClr val="2777D8"/>
                      </a:solidFill>
                      <a:latin typeface="微软雅黑" panose="020b0503020204020204" pitchFamily="34" charset="-122"/>
                      <a:ea typeface="微软雅黑" panose="020b0503020204020204" pitchFamily="34" charset="-122"/>
                    </a:endParaRPr>
                  </a:p>
                  <a:p>
                    <a:pPr algn="r"/>
                    <a:r>
                      <a:rPr lang="zh-CN" altLang="en-US" sz="2000">
                        <a:solidFill>
                          <a:srgbClr val="2777D8"/>
                        </a:solidFill>
                        <a:latin typeface="微软雅黑" panose="020b0503020204020204" pitchFamily="34" charset="-122"/>
                        <a:ea typeface="微软雅黑" panose="020b0503020204020204" pitchFamily="34" charset="-122"/>
                      </a:rPr>
                      <a:t>报纸，等等）。</a:t>
                    </a:r>
                    <a:endParaRPr lang="zh-CN" altLang="en-US" sz="2000">
                      <a:solidFill>
                        <a:srgbClr val="2777D8"/>
                      </a:solidFill>
                      <a:latin typeface="微软雅黑" panose="020b0503020204020204" pitchFamily="34" charset="-122"/>
                      <a:ea typeface="微软雅黑" panose="020b0503020204020204" pitchFamily="34" charset="-122"/>
                    </a:endParaRPr>
                  </a:p>
                </p:txBody>
              </p:sp>
            </p:grpSp>
            <p:cxnSp>
              <p:nvCxnSpPr>
                <p:cNvPr id="24" name="直接连接符 23"/>
                <p:cNvCxnSpPr/>
                <p:nvPr/>
              </p:nvCxnSpPr>
              <p:spPr>
                <a:xfrm>
                  <a:off x="4033517" y="7389981"/>
                  <a:ext cx="4152691" cy="0"/>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555210" y="8528244"/>
                  <a:ext cx="3143869" cy="0"/>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173081" y="5480942"/>
                  <a:ext cx="5858378" cy="5444"/>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886260" y="9288407"/>
                  <a:ext cx="2422365" cy="0"/>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grpSp>
          <p:sp>
            <p:nvSpPr>
              <p:cNvPr id="53" name="上箭头 52"/>
              <p:cNvSpPr/>
              <p:nvPr/>
            </p:nvSpPr>
            <p:spPr>
              <a:xfrm rot="9272489">
                <a:off x="558521" y="1512709"/>
                <a:ext cx="801858" cy="886265"/>
              </a:xfrm>
              <a:prstGeom prst="upArrow">
                <a:avLst/>
              </a:prstGeom>
              <a:solidFill>
                <a:srgbClr val="277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840669" y="2215792"/>
                <a:ext cx="780983" cy="1200329"/>
              </a:xfrm>
              <a:prstGeom prst="rect">
                <a:avLst/>
              </a:prstGeom>
              <a:noFill/>
            </p:spPr>
            <p:txBody>
              <a:bodyPr wrap="none" rtlCol="0">
                <a:spAutoFit/>
              </a:bodyPr>
              <a:lstStyle/>
              <a:p>
                <a:r>
                  <a:rPr lang="en-US" altLang="zh-CN" sz="7200">
                    <a:solidFill>
                      <a:srgbClr val="2777D8"/>
                    </a:solidFill>
                    <a:latin typeface="Broadway" panose="04040905080b02020502" pitchFamily="82" charset="0"/>
                  </a:rPr>
                  <a:t>1</a:t>
                </a:r>
                <a:endParaRPr lang="zh-CN" altLang="en-US" sz="7200">
                  <a:solidFill>
                    <a:srgbClr val="2777D8"/>
                  </a:solidFill>
                  <a:latin typeface="Broadway" panose="04040905080b02020502" pitchFamily="82" charset="0"/>
                </a:endParaRPr>
              </a:p>
            </p:txBody>
          </p:sp>
          <p:sp>
            <p:nvSpPr>
              <p:cNvPr id="55" name="文本框 54"/>
              <p:cNvSpPr txBox="1"/>
              <p:nvPr/>
            </p:nvSpPr>
            <p:spPr>
              <a:xfrm>
                <a:off x="1665549" y="4146131"/>
                <a:ext cx="780983" cy="1200329"/>
              </a:xfrm>
              <a:prstGeom prst="rect">
                <a:avLst/>
              </a:prstGeom>
              <a:noFill/>
            </p:spPr>
            <p:txBody>
              <a:bodyPr wrap="none" rtlCol="0">
                <a:spAutoFit/>
              </a:bodyPr>
              <a:lstStyle/>
              <a:p>
                <a:r>
                  <a:rPr lang="en-US" altLang="zh-CN" sz="7200">
                    <a:solidFill>
                      <a:srgbClr val="2777D8"/>
                    </a:solidFill>
                    <a:latin typeface="Broadway" panose="04040905080b02020502" pitchFamily="82" charset="0"/>
                  </a:rPr>
                  <a:t>2</a:t>
                </a:r>
                <a:endParaRPr lang="zh-CN" altLang="en-US" sz="7200">
                  <a:solidFill>
                    <a:srgbClr val="2777D8"/>
                  </a:solidFill>
                  <a:latin typeface="Broadway" panose="04040905080b02020502" pitchFamily="82" charset="0"/>
                </a:endParaRPr>
              </a:p>
            </p:txBody>
          </p:sp>
          <p:sp>
            <p:nvSpPr>
              <p:cNvPr id="56" name="文本框 55"/>
              <p:cNvSpPr txBox="1"/>
              <p:nvPr/>
            </p:nvSpPr>
            <p:spPr>
              <a:xfrm>
                <a:off x="2485169" y="6017691"/>
                <a:ext cx="780983" cy="1200329"/>
              </a:xfrm>
              <a:prstGeom prst="rect">
                <a:avLst/>
              </a:prstGeom>
              <a:noFill/>
            </p:spPr>
            <p:txBody>
              <a:bodyPr wrap="none" rtlCol="0">
                <a:spAutoFit/>
              </a:bodyPr>
              <a:lstStyle/>
              <a:p>
                <a:r>
                  <a:rPr lang="en-US" altLang="zh-CN" sz="7200">
                    <a:solidFill>
                      <a:srgbClr val="2777D8"/>
                    </a:solidFill>
                    <a:latin typeface="Broadway" panose="04040905080b02020502" pitchFamily="82" charset="0"/>
                  </a:rPr>
                  <a:t>3</a:t>
                </a:r>
                <a:endParaRPr lang="zh-CN" altLang="en-US" sz="7200">
                  <a:solidFill>
                    <a:srgbClr val="2777D8"/>
                  </a:solidFill>
                  <a:latin typeface="Broadway" panose="04040905080b02020502" pitchFamily="82" charset="0"/>
                </a:endParaRPr>
              </a:p>
            </p:txBody>
          </p:sp>
          <p:sp>
            <p:nvSpPr>
              <p:cNvPr id="27" name="文本框 26"/>
              <p:cNvSpPr txBox="1"/>
              <p:nvPr/>
            </p:nvSpPr>
            <p:spPr>
              <a:xfrm>
                <a:off x="3191514" y="7431363"/>
                <a:ext cx="780983" cy="1200329"/>
              </a:xfrm>
              <a:prstGeom prst="rect">
                <a:avLst/>
              </a:prstGeom>
              <a:noFill/>
            </p:spPr>
            <p:txBody>
              <a:bodyPr wrap="none" rtlCol="0">
                <a:spAutoFit/>
              </a:bodyPr>
              <a:lstStyle/>
              <a:p>
                <a:r>
                  <a:rPr lang="en-US" altLang="zh-CN" sz="7200">
                    <a:solidFill>
                      <a:srgbClr val="2777D8"/>
                    </a:solidFill>
                    <a:latin typeface="Broadway" panose="04040905080b02020502" pitchFamily="82" charset="0"/>
                  </a:rPr>
                  <a:t>4</a:t>
                </a:r>
                <a:endParaRPr lang="zh-CN" altLang="en-US" sz="7200">
                  <a:solidFill>
                    <a:srgbClr val="2777D8"/>
                  </a:solidFill>
                  <a:latin typeface="Broadway" panose="04040905080b02020502" pitchFamily="82" charset="0"/>
                </a:endParaRPr>
              </a:p>
            </p:txBody>
          </p:sp>
          <p:sp>
            <p:nvSpPr>
              <p:cNvPr id="28" name="文本框 27"/>
              <p:cNvSpPr txBox="1"/>
              <p:nvPr/>
            </p:nvSpPr>
            <p:spPr>
              <a:xfrm>
                <a:off x="3697171" y="8336600"/>
                <a:ext cx="780983" cy="1200329"/>
              </a:xfrm>
              <a:prstGeom prst="rect">
                <a:avLst/>
              </a:prstGeom>
              <a:noFill/>
            </p:spPr>
            <p:txBody>
              <a:bodyPr wrap="none" rtlCol="0">
                <a:spAutoFit/>
              </a:bodyPr>
              <a:lstStyle/>
              <a:p>
                <a:r>
                  <a:rPr lang="en-US" altLang="zh-CN" sz="7200">
                    <a:solidFill>
                      <a:srgbClr val="2777D8"/>
                    </a:solidFill>
                    <a:latin typeface="Broadway" panose="04040905080b02020502" pitchFamily="82" charset="0"/>
                  </a:rPr>
                  <a:t>5</a:t>
                </a:r>
                <a:endParaRPr lang="zh-CN" altLang="en-US" sz="7200">
                  <a:solidFill>
                    <a:srgbClr val="2777D8"/>
                  </a:solidFill>
                  <a:latin typeface="Broadway" panose="04040905080b02020502" pitchFamily="82" charset="0"/>
                </a:endParaRPr>
              </a:p>
            </p:txBody>
          </p:sp>
          <p:sp>
            <p:nvSpPr>
              <p:cNvPr id="29" name="文本框 28"/>
              <p:cNvSpPr txBox="1"/>
              <p:nvPr/>
            </p:nvSpPr>
            <p:spPr>
              <a:xfrm>
                <a:off x="4424501" y="10199244"/>
                <a:ext cx="780983" cy="1200329"/>
              </a:xfrm>
              <a:prstGeom prst="rect">
                <a:avLst/>
              </a:prstGeom>
              <a:noFill/>
            </p:spPr>
            <p:txBody>
              <a:bodyPr wrap="none" rtlCol="0">
                <a:spAutoFit/>
              </a:bodyPr>
              <a:lstStyle/>
              <a:p>
                <a:r>
                  <a:rPr lang="en-US" altLang="zh-CN" sz="7200">
                    <a:solidFill>
                      <a:srgbClr val="2777D8"/>
                    </a:solidFill>
                    <a:latin typeface="Broadway" panose="04040905080b02020502" pitchFamily="82" charset="0"/>
                  </a:rPr>
                  <a:t>6</a:t>
                </a:r>
                <a:endParaRPr lang="zh-CN" altLang="en-US" sz="7200">
                  <a:solidFill>
                    <a:srgbClr val="2777D8"/>
                  </a:solidFill>
                  <a:latin typeface="Broadway" panose="04040905080b02020502" pitchFamily="82" charset="0"/>
                </a:endParaRPr>
              </a:p>
            </p:txBody>
          </p:sp>
          <p:sp>
            <p:nvSpPr>
              <p:cNvPr id="30" name="文本框 29"/>
              <p:cNvSpPr txBox="1"/>
              <p:nvPr/>
            </p:nvSpPr>
            <p:spPr>
              <a:xfrm>
                <a:off x="6976056" y="10205776"/>
                <a:ext cx="780983" cy="1200329"/>
              </a:xfrm>
              <a:prstGeom prst="rect">
                <a:avLst/>
              </a:prstGeom>
              <a:noFill/>
            </p:spPr>
            <p:txBody>
              <a:bodyPr wrap="none" rtlCol="0">
                <a:spAutoFit/>
              </a:bodyPr>
              <a:lstStyle/>
              <a:p>
                <a:r>
                  <a:rPr lang="en-US" altLang="zh-CN" sz="7200">
                    <a:solidFill>
                      <a:schemeClr val="tx1">
                        <a:lumMod val="75000"/>
                        <a:lumOff val="25000"/>
                      </a:schemeClr>
                    </a:solidFill>
                    <a:latin typeface="Broadway" panose="04040905080b02020502" pitchFamily="82" charset="0"/>
                  </a:rPr>
                  <a:t>1</a:t>
                </a:r>
                <a:endParaRPr lang="zh-CN" altLang="en-US" sz="7200">
                  <a:solidFill>
                    <a:schemeClr val="tx1">
                      <a:lumMod val="75000"/>
                      <a:lumOff val="25000"/>
                    </a:schemeClr>
                  </a:solidFill>
                  <a:latin typeface="Broadway" panose="04040905080b02020502" pitchFamily="82" charset="0"/>
                </a:endParaRPr>
              </a:p>
            </p:txBody>
          </p:sp>
          <p:sp>
            <p:nvSpPr>
              <p:cNvPr id="31" name="文本框 30"/>
              <p:cNvSpPr txBox="1"/>
              <p:nvPr/>
            </p:nvSpPr>
            <p:spPr>
              <a:xfrm>
                <a:off x="7776469" y="8350669"/>
                <a:ext cx="780983" cy="1200329"/>
              </a:xfrm>
              <a:prstGeom prst="rect">
                <a:avLst/>
              </a:prstGeom>
              <a:noFill/>
            </p:spPr>
            <p:txBody>
              <a:bodyPr wrap="none" rtlCol="0">
                <a:spAutoFit/>
              </a:bodyPr>
              <a:lstStyle/>
              <a:p>
                <a:r>
                  <a:rPr lang="en-US" altLang="zh-CN" sz="7200">
                    <a:solidFill>
                      <a:schemeClr val="tx1">
                        <a:lumMod val="75000"/>
                        <a:lumOff val="25000"/>
                      </a:schemeClr>
                    </a:solidFill>
                    <a:latin typeface="Broadway" panose="04040905080b02020502" pitchFamily="82" charset="0"/>
                  </a:rPr>
                  <a:t>2</a:t>
                </a:r>
                <a:endParaRPr lang="zh-CN" altLang="en-US" sz="7200">
                  <a:solidFill>
                    <a:schemeClr val="tx1">
                      <a:lumMod val="75000"/>
                      <a:lumOff val="25000"/>
                    </a:schemeClr>
                  </a:solidFill>
                  <a:latin typeface="Broadway" panose="04040905080b02020502" pitchFamily="82" charset="0"/>
                </a:endParaRPr>
              </a:p>
            </p:txBody>
          </p:sp>
          <p:sp>
            <p:nvSpPr>
              <p:cNvPr id="32" name="文本框 31"/>
              <p:cNvSpPr txBox="1"/>
              <p:nvPr/>
            </p:nvSpPr>
            <p:spPr>
              <a:xfrm>
                <a:off x="8232626" y="7404049"/>
                <a:ext cx="780983" cy="1200329"/>
              </a:xfrm>
              <a:prstGeom prst="rect">
                <a:avLst/>
              </a:prstGeom>
              <a:noFill/>
            </p:spPr>
            <p:txBody>
              <a:bodyPr wrap="none" rtlCol="0">
                <a:spAutoFit/>
              </a:bodyPr>
              <a:lstStyle/>
              <a:p>
                <a:r>
                  <a:rPr lang="en-US" altLang="zh-CN" sz="7200">
                    <a:solidFill>
                      <a:schemeClr val="tx1">
                        <a:lumMod val="75000"/>
                        <a:lumOff val="25000"/>
                      </a:schemeClr>
                    </a:solidFill>
                    <a:latin typeface="Broadway" panose="04040905080b02020502" pitchFamily="82" charset="0"/>
                  </a:rPr>
                  <a:t>3</a:t>
                </a:r>
                <a:endParaRPr lang="zh-CN" altLang="en-US" sz="7200">
                  <a:solidFill>
                    <a:schemeClr val="tx1">
                      <a:lumMod val="75000"/>
                      <a:lumOff val="25000"/>
                    </a:schemeClr>
                  </a:solidFill>
                  <a:latin typeface="Broadway" panose="04040905080b02020502" pitchFamily="82" charset="0"/>
                </a:endParaRPr>
              </a:p>
            </p:txBody>
          </p:sp>
          <p:sp>
            <p:nvSpPr>
              <p:cNvPr id="33" name="文本框 32"/>
              <p:cNvSpPr txBox="1"/>
              <p:nvPr/>
            </p:nvSpPr>
            <p:spPr>
              <a:xfrm>
                <a:off x="8826763" y="6056347"/>
                <a:ext cx="780983" cy="1200329"/>
              </a:xfrm>
              <a:prstGeom prst="rect">
                <a:avLst/>
              </a:prstGeom>
              <a:noFill/>
            </p:spPr>
            <p:txBody>
              <a:bodyPr wrap="none" rtlCol="0">
                <a:spAutoFit/>
              </a:bodyPr>
              <a:lstStyle/>
              <a:p>
                <a:r>
                  <a:rPr lang="en-US" altLang="zh-CN" sz="7200">
                    <a:solidFill>
                      <a:srgbClr val="C60139"/>
                    </a:solidFill>
                    <a:latin typeface="Broadway" panose="04040905080b02020502" pitchFamily="82" charset="0"/>
                  </a:rPr>
                  <a:t>4</a:t>
                </a:r>
                <a:endParaRPr lang="zh-CN" altLang="en-US" sz="7200">
                  <a:solidFill>
                    <a:srgbClr val="C60139"/>
                  </a:solidFill>
                  <a:latin typeface="Broadway" panose="04040905080b02020502" pitchFamily="82" charset="0"/>
                </a:endParaRPr>
              </a:p>
            </p:txBody>
          </p:sp>
          <p:sp>
            <p:nvSpPr>
              <p:cNvPr id="34" name="文本框 33"/>
              <p:cNvSpPr txBox="1"/>
              <p:nvPr/>
            </p:nvSpPr>
            <p:spPr>
              <a:xfrm>
                <a:off x="9704536" y="4180916"/>
                <a:ext cx="780983" cy="1200329"/>
              </a:xfrm>
              <a:prstGeom prst="rect">
                <a:avLst/>
              </a:prstGeom>
              <a:noFill/>
            </p:spPr>
            <p:txBody>
              <a:bodyPr wrap="none" rtlCol="0">
                <a:spAutoFit/>
              </a:bodyPr>
              <a:lstStyle/>
              <a:p>
                <a:r>
                  <a:rPr lang="en-US" altLang="zh-CN" sz="7200">
                    <a:solidFill>
                      <a:srgbClr val="C60139"/>
                    </a:solidFill>
                    <a:latin typeface="Broadway" panose="04040905080b02020502" pitchFamily="82" charset="0"/>
                  </a:rPr>
                  <a:t>5</a:t>
                </a:r>
                <a:endParaRPr lang="zh-CN" altLang="en-US" sz="7200">
                  <a:solidFill>
                    <a:srgbClr val="C60139"/>
                  </a:solidFill>
                  <a:latin typeface="Broadway" panose="04040905080b02020502" pitchFamily="82" charset="0"/>
                </a:endParaRPr>
              </a:p>
            </p:txBody>
          </p:sp>
          <p:sp>
            <p:nvSpPr>
              <p:cNvPr id="36" name="文本框 35"/>
              <p:cNvSpPr txBox="1"/>
              <p:nvPr/>
            </p:nvSpPr>
            <p:spPr>
              <a:xfrm>
                <a:off x="10560574" y="2184717"/>
                <a:ext cx="780983" cy="1200329"/>
              </a:xfrm>
              <a:prstGeom prst="rect">
                <a:avLst/>
              </a:prstGeom>
              <a:noFill/>
            </p:spPr>
            <p:txBody>
              <a:bodyPr wrap="none" rtlCol="0">
                <a:spAutoFit/>
              </a:bodyPr>
              <a:lstStyle/>
              <a:p>
                <a:r>
                  <a:rPr lang="en-US" altLang="zh-CN" sz="7200">
                    <a:solidFill>
                      <a:srgbClr val="C60139"/>
                    </a:solidFill>
                    <a:latin typeface="Broadway" panose="04040905080b02020502" pitchFamily="82" charset="0"/>
                  </a:rPr>
                  <a:t>6</a:t>
                </a:r>
                <a:endParaRPr lang="zh-CN" altLang="en-US" sz="7200">
                  <a:solidFill>
                    <a:srgbClr val="C60139"/>
                  </a:solidFill>
                  <a:latin typeface="Broadway" panose="04040905080b02020502" pitchFamily="82" charset="0"/>
                </a:endParaRPr>
              </a:p>
            </p:txBody>
          </p:sp>
        </p:grpSp>
        <p:sp>
          <p:nvSpPr>
            <p:cNvPr id="48" name="上箭头 47"/>
            <p:cNvSpPr/>
            <p:nvPr/>
          </p:nvSpPr>
          <p:spPr>
            <a:xfrm rot="1402830">
              <a:off x="6485156" y="11421822"/>
              <a:ext cx="801858" cy="886265"/>
            </a:xfrm>
            <a:prstGeom prst="up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40" name="图片 3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spTree>
  </p:cSld>
  <p:clrMapOvr>
    <a:masterClrMapping/>
  </p:clrMapOvr>
  <p:transition spd="slow" advClick="0" advTm="3000">
    <p:push dir="u"/>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0" name="组合 19"/>
          <p:cNvGrpSpPr/>
          <p:nvPr/>
        </p:nvGrpSpPr>
        <p:grpSpPr>
          <a:xfrm>
            <a:off x="691603" y="-5321608"/>
            <a:ext cx="10783036" cy="10677879"/>
            <a:chOff x="696252" y="1630208"/>
            <a:chExt cx="10783036" cy="10677879"/>
          </a:xfrm>
        </p:grpSpPr>
        <p:grpSp>
          <p:nvGrpSpPr>
            <p:cNvPr id="21" name="组合 20"/>
            <p:cNvGrpSpPr/>
            <p:nvPr/>
          </p:nvGrpSpPr>
          <p:grpSpPr>
            <a:xfrm>
              <a:off x="696252" y="1630208"/>
              <a:ext cx="10783036" cy="10455583"/>
              <a:chOff x="558521" y="1512709"/>
              <a:chExt cx="10783036" cy="10455583"/>
            </a:xfrm>
          </p:grpSpPr>
          <p:grpSp>
            <p:nvGrpSpPr>
              <p:cNvPr id="23" name="组合 22"/>
              <p:cNvGrpSpPr/>
              <p:nvPr/>
            </p:nvGrpSpPr>
            <p:grpSpPr>
              <a:xfrm>
                <a:off x="1464569" y="1775843"/>
                <a:ext cx="9262861" cy="10192449"/>
                <a:chOff x="1480981" y="1761775"/>
                <a:chExt cx="9262861" cy="10192449"/>
              </a:xfrm>
            </p:grpSpPr>
            <p:sp>
              <p:nvSpPr>
                <p:cNvPr id="37" name="等腰三角形 36"/>
                <p:cNvSpPr/>
                <p:nvPr/>
              </p:nvSpPr>
              <p:spPr>
                <a:xfrm flipV="1">
                  <a:off x="1480981" y="1761775"/>
                  <a:ext cx="9262861" cy="10192449"/>
                </a:xfrm>
                <a:prstGeom prst="triangle">
                  <a:avLst/>
                </a:prstGeom>
                <a:solidFill>
                  <a:schemeClr val="bg1">
                    <a:alpha val="58000"/>
                  </a:schemeClr>
                </a:solidFill>
                <a:ln w="38100">
                  <a:solidFill>
                    <a:srgbClr val="277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a:off x="2304758" y="3581818"/>
                  <a:ext cx="7598897" cy="0"/>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899979" y="2062928"/>
                  <a:ext cx="8392041" cy="8322268"/>
                  <a:chOff x="1899979" y="2062928"/>
                  <a:chExt cx="8392041" cy="8322268"/>
                </a:xfrm>
              </p:grpSpPr>
              <p:sp>
                <p:nvSpPr>
                  <p:cNvPr id="44" name="文本框 43"/>
                  <p:cNvSpPr txBox="1"/>
                  <p:nvPr/>
                </p:nvSpPr>
                <p:spPr>
                  <a:xfrm>
                    <a:off x="1899979" y="2062928"/>
                    <a:ext cx="8392041" cy="707886"/>
                  </a:xfrm>
                  <a:prstGeom prst="rect">
                    <a:avLst/>
                  </a:prstGeom>
                  <a:noFill/>
                </p:spPr>
                <p:txBody>
                  <a:bodyPr wrap="none" rtlCol="0">
                    <a:spAutoFit/>
                  </a:bodyPr>
                  <a:lstStyle/>
                  <a:p>
                    <a:pPr algn="ctr"/>
                    <a:r>
                      <a:rPr lang="zh-CN" altLang="en-US" sz="2000">
                        <a:solidFill>
                          <a:srgbClr val="2777D8"/>
                        </a:solidFill>
                        <a:latin typeface="微软雅黑" panose="020b0503020204020204" pitchFamily="34" charset="-122"/>
                        <a:ea typeface="微软雅黑" panose="020b0503020204020204" pitchFamily="34" charset="-122"/>
                      </a:rPr>
                      <a:t>从内部：提升全职员工、转正兼职员工，或雇用以前的合同工、临时工。</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雇主的想法：我要招聘那些了解其表现的人。（低风险策略）</a:t>
                    </a:r>
                    <a:endParaRPr lang="zh-CN" altLang="en-US" sz="2000">
                      <a:solidFill>
                        <a:srgbClr val="2777D8"/>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2797660" y="2860837"/>
                    <a:ext cx="6596678" cy="707886"/>
                  </a:xfrm>
                  <a:prstGeom prst="rect">
                    <a:avLst/>
                  </a:prstGeom>
                  <a:noFill/>
                </p:spPr>
                <p:txBody>
                  <a:bodyPr wrap="none" rtlCol="0">
                    <a:spAutoFit/>
                  </a:bodyPr>
                  <a:lstStyle/>
                  <a:p>
                    <a:pPr algn="ctr"/>
                    <a:r>
                      <a:rPr lang="zh-CN" altLang="en-US" sz="2000">
                        <a:latin typeface="微软雅黑" panose="020b0503020204020204" pitchFamily="34" charset="-122"/>
                        <a:ea typeface="微软雅黑" panose="020b0503020204020204" pitchFamily="34" charset="-122"/>
                      </a:rPr>
                      <a:t>对求职者的启示：看看能否被以前干过临时工、合同工、</a:t>
                    </a:r>
                    <a:endParaRPr lang="en-US" altLang="zh-CN" sz="2000">
                      <a:latin typeface="微软雅黑" panose="020b0503020204020204" pitchFamily="34" charset="-122"/>
                      <a:ea typeface="微软雅黑" panose="020b0503020204020204" pitchFamily="34" charset="-122"/>
                    </a:endParaRPr>
                  </a:p>
                  <a:p>
                    <a:pPr algn="ctr"/>
                    <a:r>
                      <a:rPr lang="zh-CN" altLang="en-US" sz="2000">
                        <a:latin typeface="微软雅黑" panose="020b0503020204020204" pitchFamily="34" charset="-122"/>
                        <a:ea typeface="微软雅黑" panose="020b0503020204020204" pitchFamily="34" charset="-122"/>
                      </a:rPr>
                      <a:t>顾问的地方雇用，谋求一份全职工作。</a:t>
                    </a:r>
                    <a:endParaRPr lang="zh-CN" altLang="en-US" sz="2000">
                      <a:latin typeface="微软雅黑" panose="020b0503020204020204" pitchFamily="34" charset="-122"/>
                      <a:ea typeface="微软雅黑" panose="020b0503020204020204" pitchFamily="34" charset="-122"/>
                    </a:endParaRPr>
                  </a:p>
                </p:txBody>
              </p:sp>
              <p:sp>
                <p:nvSpPr>
                  <p:cNvPr id="46" name="文本框 45"/>
                  <p:cNvSpPr txBox="1"/>
                  <p:nvPr/>
                </p:nvSpPr>
                <p:spPr>
                  <a:xfrm>
                    <a:off x="2797660" y="3658746"/>
                    <a:ext cx="6596678" cy="707886"/>
                  </a:xfrm>
                  <a:prstGeom prst="rect">
                    <a:avLst/>
                  </a:prstGeom>
                  <a:noFill/>
                </p:spPr>
                <p:txBody>
                  <a:bodyPr wrap="none" rtlCol="0">
                    <a:spAutoFit/>
                  </a:bodyPr>
                  <a:lstStyle/>
                  <a:p>
                    <a:pPr algn="ctr"/>
                    <a:r>
                      <a:rPr lang="zh-CN" altLang="en-US" sz="2000">
                        <a:solidFill>
                          <a:srgbClr val="2777D8"/>
                        </a:solidFill>
                        <a:latin typeface="微软雅黑" panose="020b0503020204020204" pitchFamily="34" charset="-122"/>
                        <a:ea typeface="微软雅黑" panose="020b0503020204020204" pitchFamily="34" charset="-122"/>
                      </a:rPr>
                      <a:t>注重证据：雇用能够提供证明，表示自己具备雇主要求的</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能力，以及能干什么的人。</a:t>
                    </a:r>
                    <a:endParaRPr lang="zh-CN" altLang="en-US" sz="2000">
                      <a:solidFill>
                        <a:srgbClr val="2777D8"/>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054141" y="4456655"/>
                    <a:ext cx="6083717" cy="1015663"/>
                  </a:xfrm>
                  <a:prstGeom prst="rect">
                    <a:avLst/>
                  </a:prstGeom>
                  <a:noFill/>
                </p:spPr>
                <p:txBody>
                  <a:bodyPr wrap="none" rtlCol="0">
                    <a:spAutoFit/>
                  </a:bodyPr>
                  <a:lstStyle/>
                  <a:p>
                    <a:pPr algn="ctr"/>
                    <a:r>
                      <a:rPr lang="zh-CN" altLang="en-US" sz="2000">
                        <a:latin typeface="微软雅黑" panose="020b0503020204020204" pitchFamily="34" charset="-122"/>
                        <a:ea typeface="微软雅黑" panose="020b0503020204020204" pitchFamily="34" charset="-122"/>
                      </a:rPr>
                      <a:t>对求职者的启示：如果你是一个程序员，带着你编的</a:t>
                    </a:r>
                    <a:endParaRPr lang="en-US" altLang="zh-CN" sz="2000">
                      <a:latin typeface="微软雅黑" panose="020b0503020204020204" pitchFamily="34" charset="-122"/>
                      <a:ea typeface="微软雅黑" panose="020b0503020204020204" pitchFamily="34" charset="-122"/>
                    </a:endParaRPr>
                  </a:p>
                  <a:p>
                    <a:pPr algn="ctr"/>
                    <a:r>
                      <a:rPr lang="zh-CN" altLang="en-US" sz="2000">
                        <a:latin typeface="微软雅黑" panose="020b0503020204020204" pitchFamily="34" charset="-122"/>
                        <a:ea typeface="微软雅黑" panose="020b0503020204020204" pitchFamily="34" charset="-122"/>
                      </a:rPr>
                      <a:t>程序；如果是摄影师，带着照片；如果是顾问，</a:t>
                    </a:r>
                    <a:endParaRPr lang="en-US" altLang="zh-CN" sz="2000">
                      <a:latin typeface="微软雅黑" panose="020b0503020204020204" pitchFamily="34" charset="-122"/>
                      <a:ea typeface="微软雅黑" panose="020b0503020204020204" pitchFamily="34" charset="-122"/>
                    </a:endParaRPr>
                  </a:p>
                  <a:p>
                    <a:pPr algn="ctr"/>
                    <a:r>
                      <a:rPr lang="zh-CN" altLang="en-US" sz="2000">
                        <a:latin typeface="微软雅黑" panose="020b0503020204020204" pitchFamily="34" charset="-122"/>
                        <a:ea typeface="微软雅黑" panose="020b0503020204020204" pitchFamily="34" charset="-122"/>
                      </a:rPr>
                      <a:t>带着成功案例。</a:t>
                    </a:r>
                    <a:endParaRPr lang="zh-CN" altLang="en-US" sz="2000">
                      <a:latin typeface="微软雅黑" panose="020b0503020204020204" pitchFamily="34" charset="-122"/>
                      <a:ea typeface="微软雅黑" panose="020b0503020204020204" pitchFamily="34" charset="-122"/>
                    </a:endParaRPr>
                  </a:p>
                </p:txBody>
              </p:sp>
              <p:sp>
                <p:nvSpPr>
                  <p:cNvPr id="48" name="文本框 47"/>
                  <p:cNvSpPr txBox="1"/>
                  <p:nvPr/>
                </p:nvSpPr>
                <p:spPr>
                  <a:xfrm>
                    <a:off x="3823582" y="5562341"/>
                    <a:ext cx="4544835" cy="707886"/>
                  </a:xfrm>
                  <a:prstGeom prst="rect">
                    <a:avLst/>
                  </a:prstGeom>
                  <a:noFill/>
                </p:spPr>
                <p:txBody>
                  <a:bodyPr wrap="none" rtlCol="0">
                    <a:spAutoFit/>
                  </a:bodyPr>
                  <a:lstStyle/>
                  <a:p>
                    <a:pPr algn="ctr"/>
                    <a:r>
                      <a:rPr lang="zh-CN" altLang="en-US" sz="2000">
                        <a:solidFill>
                          <a:srgbClr val="2777D8"/>
                        </a:solidFill>
                        <a:latin typeface="微软雅黑" panose="020b0503020204020204" pitchFamily="34" charset="-122"/>
                        <a:ea typeface="微软雅黑" panose="020b0503020204020204" pitchFamily="34" charset="-122"/>
                      </a:rPr>
                      <a:t>通过朋友或同事推荐：雇用可靠的人</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（比如雇主的朋友和你一起工作过）。</a:t>
                    </a:r>
                    <a:endParaRPr lang="zh-CN" altLang="en-US" sz="2000">
                      <a:solidFill>
                        <a:srgbClr val="2777D8"/>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797902" y="6360250"/>
                    <a:ext cx="4596194" cy="1015663"/>
                  </a:xfrm>
                  <a:prstGeom prst="rect">
                    <a:avLst/>
                  </a:prstGeom>
                  <a:noFill/>
                </p:spPr>
                <p:txBody>
                  <a:bodyPr wrap="none" rtlCol="0">
                    <a:spAutoFit/>
                  </a:bodyPr>
                  <a:lstStyle/>
                  <a:p>
                    <a:pPr algn="ctr"/>
                    <a:r>
                      <a:rPr lang="zh-CN" altLang="en-US" sz="2000">
                        <a:solidFill>
                          <a:srgbClr val="C60139"/>
                        </a:solidFill>
                        <a:latin typeface="微软雅黑" panose="020b0503020204020204" pitchFamily="34" charset="-122"/>
                        <a:ea typeface="微软雅黑" panose="020b0503020204020204" pitchFamily="34" charset="-122"/>
                      </a:rPr>
                      <a:t>找到你目标雇主公司的人，</a:t>
                    </a:r>
                    <a:r>
                      <a:rPr lang="en-US" altLang="zh-CN" sz="2000">
                        <a:solidFill>
                          <a:srgbClr val="C60139"/>
                        </a:solidFill>
                        <a:latin typeface="微软雅黑" panose="020b0503020204020204" pitchFamily="34" charset="-122"/>
                        <a:ea typeface="微软雅黑" panose="020b0503020204020204" pitchFamily="34" charset="-122"/>
                      </a:rPr>
                      <a:t>TA</a:t>
                    </a:r>
                    <a:r>
                      <a:rPr lang="zh-CN" altLang="en-US" sz="2000">
                        <a:solidFill>
                          <a:srgbClr val="C60139"/>
                        </a:solidFill>
                        <a:latin typeface="微软雅黑" panose="020b0503020204020204" pitchFamily="34" charset="-122"/>
                        <a:ea typeface="微软雅黑" panose="020b0503020204020204" pitchFamily="34" charset="-122"/>
                      </a:rPr>
                      <a:t>认识负责</a:t>
                    </a:r>
                    <a:endParaRPr lang="en-US" altLang="zh-CN" sz="2000">
                      <a:solidFill>
                        <a:srgbClr val="C60139"/>
                      </a:solidFill>
                      <a:latin typeface="微软雅黑" panose="020b0503020204020204" pitchFamily="34" charset="-122"/>
                      <a:ea typeface="微软雅黑" panose="020b0503020204020204" pitchFamily="34" charset="-122"/>
                    </a:endParaRPr>
                  </a:p>
                  <a:p>
                    <a:pPr algn="ctr"/>
                    <a:r>
                      <a:rPr lang="zh-CN" altLang="en-US" sz="2000">
                        <a:solidFill>
                          <a:srgbClr val="C60139"/>
                        </a:solidFill>
                        <a:latin typeface="微软雅黑" panose="020b0503020204020204" pitchFamily="34" charset="-122"/>
                        <a:ea typeface="微软雅黑" panose="020b0503020204020204" pitchFamily="34" charset="-122"/>
                      </a:rPr>
                      <a:t>招聘的同事，了解你的工作，</a:t>
                    </a:r>
                    <a:endParaRPr lang="en-US" altLang="zh-CN" sz="2000">
                      <a:solidFill>
                        <a:srgbClr val="C60139"/>
                      </a:solidFill>
                      <a:latin typeface="微软雅黑" panose="020b0503020204020204" pitchFamily="34" charset="-122"/>
                      <a:ea typeface="微软雅黑" panose="020b0503020204020204" pitchFamily="34" charset="-122"/>
                    </a:endParaRPr>
                  </a:p>
                  <a:p>
                    <a:pPr algn="ctr"/>
                    <a:r>
                      <a:rPr lang="zh-CN" altLang="en-US" sz="2000">
                        <a:solidFill>
                          <a:srgbClr val="C60139"/>
                        </a:solidFill>
                        <a:latin typeface="微软雅黑" panose="020b0503020204020204" pitchFamily="34" charset="-122"/>
                        <a:ea typeface="微软雅黑" panose="020b0503020204020204" pitchFamily="34" charset="-122"/>
                      </a:rPr>
                      <a:t>并愿意牵线搭桥。</a:t>
                    </a:r>
                    <a:endParaRPr lang="zh-CN" altLang="en-US" sz="2000">
                      <a:solidFill>
                        <a:srgbClr val="C60139"/>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464783" y="7465936"/>
                    <a:ext cx="3262432" cy="1015663"/>
                  </a:xfrm>
                  <a:prstGeom prst="rect">
                    <a:avLst/>
                  </a:prstGeom>
                  <a:noFill/>
                </p:spPr>
                <p:txBody>
                  <a:bodyPr wrap="none" rtlCol="0">
                    <a:spAutoFit/>
                  </a:bodyPr>
                  <a:lstStyle/>
                  <a:p>
                    <a:pPr algn="ctr"/>
                    <a:r>
                      <a:rPr lang="zh-CN" altLang="en-US" sz="2000">
                        <a:solidFill>
                          <a:srgbClr val="2777D8"/>
                        </a:solidFill>
                        <a:latin typeface="微软雅黑" panose="020b0503020204020204" pitchFamily="34" charset="-122"/>
                        <a:ea typeface="微软雅黑" panose="020b0503020204020204" pitchFamily="34" charset="-122"/>
                      </a:rPr>
                      <a:t>通过猎头或中介：这些机构</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会代表雇主寻找合适的</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目标。</a:t>
                    </a:r>
                    <a:endParaRPr lang="zh-CN" altLang="en-US" sz="2000">
                      <a:solidFill>
                        <a:srgbClr val="2777D8"/>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5105985" y="9369533"/>
                    <a:ext cx="1980029" cy="1015663"/>
                  </a:xfrm>
                  <a:prstGeom prst="rect">
                    <a:avLst/>
                  </a:prstGeom>
                  <a:noFill/>
                </p:spPr>
                <p:txBody>
                  <a:bodyPr wrap="none" rtlCol="0">
                    <a:spAutoFit/>
                  </a:bodyPr>
                  <a:lstStyle/>
                  <a:p>
                    <a:pPr algn="ctr"/>
                    <a:r>
                      <a:rPr lang="zh-CN" altLang="en-US" sz="2000">
                        <a:solidFill>
                          <a:srgbClr val="2777D8"/>
                        </a:solidFill>
                        <a:latin typeface="微软雅黑" panose="020b0503020204020204" pitchFamily="34" charset="-122"/>
                        <a:ea typeface="微软雅黑" panose="020b0503020204020204" pitchFamily="34" charset="-122"/>
                      </a:rPr>
                      <a:t>简历：即使简历</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是求职者主动</a:t>
                    </a:r>
                    <a:endParaRPr lang="en-US" altLang="zh-CN" sz="2000">
                      <a:solidFill>
                        <a:srgbClr val="2777D8"/>
                      </a:solidFill>
                      <a:latin typeface="微软雅黑" panose="020b0503020204020204" pitchFamily="34" charset="-122"/>
                      <a:ea typeface="微软雅黑" panose="020b0503020204020204" pitchFamily="34" charset="-122"/>
                    </a:endParaRPr>
                  </a:p>
                  <a:p>
                    <a:pPr algn="ctr"/>
                    <a:r>
                      <a:rPr lang="zh-CN" altLang="en-US" sz="2000">
                        <a:solidFill>
                          <a:srgbClr val="2777D8"/>
                        </a:solidFill>
                        <a:latin typeface="微软雅黑" panose="020b0503020204020204" pitchFamily="34" charset="-122"/>
                        <a:ea typeface="微软雅黑" panose="020b0503020204020204" pitchFamily="34" charset="-122"/>
                      </a:rPr>
                      <a:t>发送的。</a:t>
                    </a:r>
                    <a:endParaRPr lang="zh-CN" altLang="en-US" sz="2000">
                      <a:solidFill>
                        <a:srgbClr val="2777D8"/>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4977744" y="8571622"/>
                    <a:ext cx="2236510" cy="707886"/>
                  </a:xfrm>
                  <a:prstGeom prst="rect">
                    <a:avLst/>
                  </a:prstGeom>
                  <a:noFill/>
                </p:spPr>
                <p:txBody>
                  <a:bodyPr wrap="none" rtlCol="0">
                    <a:spAutoFit/>
                  </a:bodyPr>
                  <a:lstStyle/>
                  <a:p>
                    <a:pPr algn="r"/>
                    <a:r>
                      <a:rPr lang="zh-CN" altLang="en-US" sz="2000">
                        <a:solidFill>
                          <a:srgbClr val="2777D8"/>
                        </a:solidFill>
                        <a:latin typeface="微软雅黑" panose="020b0503020204020204" pitchFamily="34" charset="-122"/>
                        <a:ea typeface="微软雅黑" panose="020b0503020204020204" pitchFamily="34" charset="-122"/>
                      </a:rPr>
                      <a:t>招聘启事（网络，</a:t>
                    </a:r>
                    <a:endParaRPr lang="en-US" altLang="zh-CN" sz="2000">
                      <a:solidFill>
                        <a:srgbClr val="2777D8"/>
                      </a:solidFill>
                      <a:latin typeface="微软雅黑" panose="020b0503020204020204" pitchFamily="34" charset="-122"/>
                      <a:ea typeface="微软雅黑" panose="020b0503020204020204" pitchFamily="34" charset="-122"/>
                    </a:endParaRPr>
                  </a:p>
                  <a:p>
                    <a:pPr algn="r"/>
                    <a:r>
                      <a:rPr lang="zh-CN" altLang="en-US" sz="2000">
                        <a:solidFill>
                          <a:srgbClr val="2777D8"/>
                        </a:solidFill>
                        <a:latin typeface="微软雅黑" panose="020b0503020204020204" pitchFamily="34" charset="-122"/>
                        <a:ea typeface="微软雅黑" panose="020b0503020204020204" pitchFamily="34" charset="-122"/>
                      </a:rPr>
                      <a:t>报纸，等等）。</a:t>
                    </a:r>
                    <a:endParaRPr lang="zh-CN" altLang="en-US" sz="2000">
                      <a:solidFill>
                        <a:srgbClr val="2777D8"/>
                      </a:solidFill>
                      <a:latin typeface="微软雅黑" panose="020b0503020204020204" pitchFamily="34" charset="-122"/>
                      <a:ea typeface="微软雅黑" panose="020b0503020204020204" pitchFamily="34" charset="-122"/>
                    </a:endParaRPr>
                  </a:p>
                </p:txBody>
              </p:sp>
            </p:grpSp>
            <p:cxnSp>
              <p:nvCxnSpPr>
                <p:cNvPr id="40" name="直接连接符 39"/>
                <p:cNvCxnSpPr/>
                <p:nvPr/>
              </p:nvCxnSpPr>
              <p:spPr>
                <a:xfrm>
                  <a:off x="4033517" y="7389981"/>
                  <a:ext cx="4152691" cy="0"/>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555210" y="8528244"/>
                  <a:ext cx="3143869" cy="0"/>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173081" y="5480942"/>
                  <a:ext cx="5858378" cy="5444"/>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886260" y="9288407"/>
                  <a:ext cx="2422365" cy="0"/>
                </a:xfrm>
                <a:prstGeom prst="line">
                  <a:avLst/>
                </a:prstGeom>
                <a:ln w="38100">
                  <a:solidFill>
                    <a:srgbClr val="2777D8"/>
                  </a:solidFill>
                </a:ln>
              </p:spPr>
              <p:style>
                <a:lnRef idx="1">
                  <a:schemeClr val="accent1"/>
                </a:lnRef>
                <a:fillRef idx="0">
                  <a:schemeClr val="accent1"/>
                </a:fillRef>
                <a:effectRef idx="0">
                  <a:schemeClr val="accent1"/>
                </a:effectRef>
                <a:fontRef idx="minor">
                  <a:schemeClr val="tx1"/>
                </a:fontRef>
              </p:style>
            </p:cxnSp>
          </p:grpSp>
          <p:sp>
            <p:nvSpPr>
              <p:cNvPr id="24" name="上箭头 23"/>
              <p:cNvSpPr/>
              <p:nvPr/>
            </p:nvSpPr>
            <p:spPr>
              <a:xfrm rot="9272489">
                <a:off x="558521" y="1512709"/>
                <a:ext cx="801858" cy="886265"/>
              </a:xfrm>
              <a:prstGeom prst="upArrow">
                <a:avLst/>
              </a:prstGeom>
              <a:solidFill>
                <a:srgbClr val="277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840669" y="2215792"/>
                <a:ext cx="780983" cy="1200329"/>
              </a:xfrm>
              <a:prstGeom prst="rect">
                <a:avLst/>
              </a:prstGeom>
              <a:noFill/>
            </p:spPr>
            <p:txBody>
              <a:bodyPr wrap="none" rtlCol="0">
                <a:spAutoFit/>
              </a:bodyPr>
              <a:lstStyle/>
              <a:p>
                <a:r>
                  <a:rPr lang="en-US" altLang="zh-CN" sz="7200">
                    <a:solidFill>
                      <a:srgbClr val="2777D8"/>
                    </a:solidFill>
                    <a:latin typeface="Broadway" panose="04040905080b02020502" pitchFamily="82" charset="0"/>
                  </a:rPr>
                  <a:t>1</a:t>
                </a:r>
                <a:endParaRPr lang="zh-CN" altLang="en-US" sz="7200">
                  <a:solidFill>
                    <a:srgbClr val="2777D8"/>
                  </a:solidFill>
                  <a:latin typeface="Broadway" panose="04040905080b02020502" pitchFamily="82" charset="0"/>
                </a:endParaRPr>
              </a:p>
            </p:txBody>
          </p:sp>
          <p:sp>
            <p:nvSpPr>
              <p:cNvPr id="26" name="文本框 25"/>
              <p:cNvSpPr txBox="1"/>
              <p:nvPr/>
            </p:nvSpPr>
            <p:spPr>
              <a:xfrm>
                <a:off x="1665549" y="4146131"/>
                <a:ext cx="780983" cy="1200329"/>
              </a:xfrm>
              <a:prstGeom prst="rect">
                <a:avLst/>
              </a:prstGeom>
              <a:noFill/>
            </p:spPr>
            <p:txBody>
              <a:bodyPr wrap="none" rtlCol="0">
                <a:spAutoFit/>
              </a:bodyPr>
              <a:lstStyle/>
              <a:p>
                <a:r>
                  <a:rPr lang="en-US" altLang="zh-CN" sz="7200">
                    <a:solidFill>
                      <a:srgbClr val="2777D8"/>
                    </a:solidFill>
                    <a:latin typeface="Broadway" panose="04040905080b02020502" pitchFamily="82" charset="0"/>
                  </a:rPr>
                  <a:t>2</a:t>
                </a:r>
                <a:endParaRPr lang="zh-CN" altLang="en-US" sz="7200">
                  <a:solidFill>
                    <a:srgbClr val="2777D8"/>
                  </a:solidFill>
                  <a:latin typeface="Broadway" panose="04040905080b02020502" pitchFamily="82" charset="0"/>
                </a:endParaRPr>
              </a:p>
            </p:txBody>
          </p:sp>
          <p:sp>
            <p:nvSpPr>
              <p:cNvPr id="27" name="文本框 26"/>
              <p:cNvSpPr txBox="1"/>
              <p:nvPr/>
            </p:nvSpPr>
            <p:spPr>
              <a:xfrm>
                <a:off x="2485169" y="6017691"/>
                <a:ext cx="780983" cy="1200329"/>
              </a:xfrm>
              <a:prstGeom prst="rect">
                <a:avLst/>
              </a:prstGeom>
              <a:noFill/>
            </p:spPr>
            <p:txBody>
              <a:bodyPr wrap="none" rtlCol="0">
                <a:spAutoFit/>
              </a:bodyPr>
              <a:lstStyle/>
              <a:p>
                <a:r>
                  <a:rPr lang="en-US" altLang="zh-CN" sz="7200">
                    <a:solidFill>
                      <a:srgbClr val="2777D8"/>
                    </a:solidFill>
                    <a:latin typeface="Broadway" panose="04040905080b02020502" pitchFamily="82" charset="0"/>
                  </a:rPr>
                  <a:t>3</a:t>
                </a:r>
                <a:endParaRPr lang="zh-CN" altLang="en-US" sz="7200">
                  <a:solidFill>
                    <a:srgbClr val="2777D8"/>
                  </a:solidFill>
                  <a:latin typeface="Broadway" panose="04040905080b02020502" pitchFamily="82" charset="0"/>
                </a:endParaRPr>
              </a:p>
            </p:txBody>
          </p:sp>
          <p:sp>
            <p:nvSpPr>
              <p:cNvPr id="28" name="文本框 27"/>
              <p:cNvSpPr txBox="1"/>
              <p:nvPr/>
            </p:nvSpPr>
            <p:spPr>
              <a:xfrm>
                <a:off x="3191514" y="7431363"/>
                <a:ext cx="780983" cy="1200329"/>
              </a:xfrm>
              <a:prstGeom prst="rect">
                <a:avLst/>
              </a:prstGeom>
              <a:noFill/>
            </p:spPr>
            <p:txBody>
              <a:bodyPr wrap="none" rtlCol="0">
                <a:spAutoFit/>
              </a:bodyPr>
              <a:lstStyle/>
              <a:p>
                <a:r>
                  <a:rPr lang="en-US" altLang="zh-CN" sz="7200">
                    <a:solidFill>
                      <a:srgbClr val="2777D8"/>
                    </a:solidFill>
                    <a:latin typeface="Broadway" panose="04040905080b02020502" pitchFamily="82" charset="0"/>
                  </a:rPr>
                  <a:t>4</a:t>
                </a:r>
                <a:endParaRPr lang="zh-CN" altLang="en-US" sz="7200">
                  <a:solidFill>
                    <a:srgbClr val="2777D8"/>
                  </a:solidFill>
                  <a:latin typeface="Broadway" panose="04040905080b02020502" pitchFamily="82" charset="0"/>
                </a:endParaRPr>
              </a:p>
            </p:txBody>
          </p:sp>
          <p:sp>
            <p:nvSpPr>
              <p:cNvPr id="29" name="文本框 28"/>
              <p:cNvSpPr txBox="1"/>
              <p:nvPr/>
            </p:nvSpPr>
            <p:spPr>
              <a:xfrm>
                <a:off x="3697171" y="8336600"/>
                <a:ext cx="780983" cy="1200329"/>
              </a:xfrm>
              <a:prstGeom prst="rect">
                <a:avLst/>
              </a:prstGeom>
              <a:noFill/>
            </p:spPr>
            <p:txBody>
              <a:bodyPr wrap="none" rtlCol="0">
                <a:spAutoFit/>
              </a:bodyPr>
              <a:lstStyle/>
              <a:p>
                <a:r>
                  <a:rPr lang="en-US" altLang="zh-CN" sz="7200">
                    <a:solidFill>
                      <a:srgbClr val="2777D8"/>
                    </a:solidFill>
                    <a:latin typeface="Broadway" panose="04040905080b02020502" pitchFamily="82" charset="0"/>
                  </a:rPr>
                  <a:t>5</a:t>
                </a:r>
                <a:endParaRPr lang="zh-CN" altLang="en-US" sz="7200">
                  <a:solidFill>
                    <a:srgbClr val="2777D8"/>
                  </a:solidFill>
                  <a:latin typeface="Broadway" panose="04040905080b02020502" pitchFamily="82" charset="0"/>
                </a:endParaRPr>
              </a:p>
            </p:txBody>
          </p:sp>
          <p:sp>
            <p:nvSpPr>
              <p:cNvPr id="30" name="文本框 29"/>
              <p:cNvSpPr txBox="1"/>
              <p:nvPr/>
            </p:nvSpPr>
            <p:spPr>
              <a:xfrm>
                <a:off x="4424501" y="10199244"/>
                <a:ext cx="780983" cy="1200329"/>
              </a:xfrm>
              <a:prstGeom prst="rect">
                <a:avLst/>
              </a:prstGeom>
              <a:noFill/>
            </p:spPr>
            <p:txBody>
              <a:bodyPr wrap="none" rtlCol="0">
                <a:spAutoFit/>
              </a:bodyPr>
              <a:lstStyle/>
              <a:p>
                <a:r>
                  <a:rPr lang="en-US" altLang="zh-CN" sz="7200">
                    <a:solidFill>
                      <a:srgbClr val="2777D8"/>
                    </a:solidFill>
                    <a:latin typeface="Broadway" panose="04040905080b02020502" pitchFamily="82" charset="0"/>
                  </a:rPr>
                  <a:t>6</a:t>
                </a:r>
                <a:endParaRPr lang="zh-CN" altLang="en-US" sz="7200">
                  <a:solidFill>
                    <a:srgbClr val="2777D8"/>
                  </a:solidFill>
                  <a:latin typeface="Broadway" panose="04040905080b02020502" pitchFamily="82" charset="0"/>
                </a:endParaRPr>
              </a:p>
            </p:txBody>
          </p:sp>
          <p:sp>
            <p:nvSpPr>
              <p:cNvPr id="31" name="文本框 30"/>
              <p:cNvSpPr txBox="1"/>
              <p:nvPr/>
            </p:nvSpPr>
            <p:spPr>
              <a:xfrm>
                <a:off x="6976056" y="10205776"/>
                <a:ext cx="780983" cy="1200329"/>
              </a:xfrm>
              <a:prstGeom prst="rect">
                <a:avLst/>
              </a:prstGeom>
              <a:noFill/>
            </p:spPr>
            <p:txBody>
              <a:bodyPr wrap="none" rtlCol="0">
                <a:spAutoFit/>
              </a:bodyPr>
              <a:lstStyle/>
              <a:p>
                <a:r>
                  <a:rPr lang="en-US" altLang="zh-CN" sz="7200">
                    <a:solidFill>
                      <a:srgbClr val="C60139"/>
                    </a:solidFill>
                    <a:latin typeface="Broadway" panose="04040905080b02020502" pitchFamily="82" charset="0"/>
                  </a:rPr>
                  <a:t>1</a:t>
                </a:r>
                <a:endParaRPr lang="zh-CN" altLang="en-US" sz="7200">
                  <a:solidFill>
                    <a:srgbClr val="C60139"/>
                  </a:solidFill>
                  <a:latin typeface="Broadway" panose="04040905080b02020502" pitchFamily="82" charset="0"/>
                </a:endParaRPr>
              </a:p>
            </p:txBody>
          </p:sp>
          <p:sp>
            <p:nvSpPr>
              <p:cNvPr id="32" name="文本框 31"/>
              <p:cNvSpPr txBox="1"/>
              <p:nvPr/>
            </p:nvSpPr>
            <p:spPr>
              <a:xfrm>
                <a:off x="7776469" y="8350669"/>
                <a:ext cx="780983" cy="1200329"/>
              </a:xfrm>
              <a:prstGeom prst="rect">
                <a:avLst/>
              </a:prstGeom>
              <a:noFill/>
            </p:spPr>
            <p:txBody>
              <a:bodyPr wrap="none" rtlCol="0">
                <a:spAutoFit/>
              </a:bodyPr>
              <a:lstStyle/>
              <a:p>
                <a:r>
                  <a:rPr lang="en-US" altLang="zh-CN" sz="7200">
                    <a:solidFill>
                      <a:srgbClr val="C60139"/>
                    </a:solidFill>
                    <a:latin typeface="Broadway" panose="04040905080b02020502" pitchFamily="82" charset="0"/>
                  </a:rPr>
                  <a:t>2</a:t>
                </a:r>
                <a:endParaRPr lang="zh-CN" altLang="en-US" sz="7200">
                  <a:solidFill>
                    <a:srgbClr val="C60139"/>
                  </a:solidFill>
                  <a:latin typeface="Broadway" panose="04040905080b02020502" pitchFamily="82" charset="0"/>
                </a:endParaRPr>
              </a:p>
            </p:txBody>
          </p:sp>
          <p:sp>
            <p:nvSpPr>
              <p:cNvPr id="33" name="文本框 32"/>
              <p:cNvSpPr txBox="1"/>
              <p:nvPr/>
            </p:nvSpPr>
            <p:spPr>
              <a:xfrm>
                <a:off x="8232626" y="7404049"/>
                <a:ext cx="780983" cy="1200329"/>
              </a:xfrm>
              <a:prstGeom prst="rect">
                <a:avLst/>
              </a:prstGeom>
              <a:noFill/>
            </p:spPr>
            <p:txBody>
              <a:bodyPr wrap="none" rtlCol="0">
                <a:spAutoFit/>
              </a:bodyPr>
              <a:lstStyle/>
              <a:p>
                <a:r>
                  <a:rPr lang="en-US" altLang="zh-CN" sz="7200">
                    <a:solidFill>
                      <a:srgbClr val="C60139"/>
                    </a:solidFill>
                    <a:latin typeface="Broadway" panose="04040905080b02020502" pitchFamily="82" charset="0"/>
                  </a:rPr>
                  <a:t>3</a:t>
                </a:r>
                <a:endParaRPr lang="zh-CN" altLang="en-US" sz="7200">
                  <a:solidFill>
                    <a:srgbClr val="C60139"/>
                  </a:solidFill>
                  <a:latin typeface="Broadway" panose="04040905080b02020502" pitchFamily="82" charset="0"/>
                </a:endParaRPr>
              </a:p>
            </p:txBody>
          </p:sp>
          <p:sp>
            <p:nvSpPr>
              <p:cNvPr id="34" name="文本框 33"/>
              <p:cNvSpPr txBox="1"/>
              <p:nvPr/>
            </p:nvSpPr>
            <p:spPr>
              <a:xfrm>
                <a:off x="8826763" y="6056347"/>
                <a:ext cx="780983" cy="1200329"/>
              </a:xfrm>
              <a:prstGeom prst="rect">
                <a:avLst/>
              </a:prstGeom>
              <a:noFill/>
            </p:spPr>
            <p:txBody>
              <a:bodyPr wrap="none" rtlCol="0">
                <a:spAutoFit/>
              </a:bodyPr>
              <a:lstStyle/>
              <a:p>
                <a:r>
                  <a:rPr lang="en-US" altLang="zh-CN" sz="7200">
                    <a:solidFill>
                      <a:srgbClr val="C60139"/>
                    </a:solidFill>
                    <a:latin typeface="Broadway" panose="04040905080b02020502" pitchFamily="82" charset="0"/>
                  </a:rPr>
                  <a:t>4</a:t>
                </a:r>
                <a:endParaRPr lang="zh-CN" altLang="en-US" sz="7200">
                  <a:solidFill>
                    <a:srgbClr val="C60139"/>
                  </a:solidFill>
                  <a:latin typeface="Broadway" panose="04040905080b02020502" pitchFamily="82" charset="0"/>
                </a:endParaRPr>
              </a:p>
            </p:txBody>
          </p:sp>
          <p:sp>
            <p:nvSpPr>
              <p:cNvPr id="35" name="文本框 34"/>
              <p:cNvSpPr txBox="1"/>
              <p:nvPr/>
            </p:nvSpPr>
            <p:spPr>
              <a:xfrm>
                <a:off x="9704536" y="4180916"/>
                <a:ext cx="780983" cy="1200329"/>
              </a:xfrm>
              <a:prstGeom prst="rect">
                <a:avLst/>
              </a:prstGeom>
              <a:noFill/>
            </p:spPr>
            <p:txBody>
              <a:bodyPr wrap="none" rtlCol="0">
                <a:spAutoFit/>
              </a:bodyPr>
              <a:lstStyle/>
              <a:p>
                <a:r>
                  <a:rPr lang="en-US" altLang="zh-CN" sz="7200">
                    <a:solidFill>
                      <a:schemeClr val="tx1">
                        <a:lumMod val="75000"/>
                        <a:lumOff val="25000"/>
                      </a:schemeClr>
                    </a:solidFill>
                    <a:latin typeface="Broadway" panose="04040905080b02020502" pitchFamily="82" charset="0"/>
                  </a:rPr>
                  <a:t>5</a:t>
                </a:r>
                <a:endParaRPr lang="zh-CN" altLang="en-US" sz="7200">
                  <a:solidFill>
                    <a:schemeClr val="tx1">
                      <a:lumMod val="75000"/>
                      <a:lumOff val="25000"/>
                    </a:schemeClr>
                  </a:solidFill>
                  <a:latin typeface="Broadway" panose="04040905080b02020502" pitchFamily="82" charset="0"/>
                </a:endParaRPr>
              </a:p>
            </p:txBody>
          </p:sp>
          <p:sp>
            <p:nvSpPr>
              <p:cNvPr id="36" name="文本框 35"/>
              <p:cNvSpPr txBox="1"/>
              <p:nvPr/>
            </p:nvSpPr>
            <p:spPr>
              <a:xfrm>
                <a:off x="10560574" y="2184717"/>
                <a:ext cx="780983" cy="1200329"/>
              </a:xfrm>
              <a:prstGeom prst="rect">
                <a:avLst/>
              </a:prstGeom>
              <a:noFill/>
            </p:spPr>
            <p:txBody>
              <a:bodyPr wrap="none" rtlCol="0">
                <a:spAutoFit/>
              </a:bodyPr>
              <a:lstStyle/>
              <a:p>
                <a:r>
                  <a:rPr lang="en-US" altLang="zh-CN" sz="7200">
                    <a:solidFill>
                      <a:schemeClr val="tx1">
                        <a:lumMod val="75000"/>
                        <a:lumOff val="25000"/>
                      </a:schemeClr>
                    </a:solidFill>
                    <a:latin typeface="Broadway" panose="04040905080b02020502" pitchFamily="82" charset="0"/>
                  </a:rPr>
                  <a:t>6</a:t>
                </a:r>
                <a:endParaRPr lang="zh-CN" altLang="en-US" sz="7200">
                  <a:solidFill>
                    <a:schemeClr val="tx1">
                      <a:lumMod val="75000"/>
                      <a:lumOff val="25000"/>
                    </a:schemeClr>
                  </a:solidFill>
                  <a:latin typeface="Broadway" panose="04040905080b02020502" pitchFamily="82" charset="0"/>
                </a:endParaRPr>
              </a:p>
            </p:txBody>
          </p:sp>
        </p:grpSp>
        <p:sp>
          <p:nvSpPr>
            <p:cNvPr id="22" name="上箭头 21"/>
            <p:cNvSpPr/>
            <p:nvPr/>
          </p:nvSpPr>
          <p:spPr>
            <a:xfrm rot="1402830">
              <a:off x="6485156" y="11421822"/>
              <a:ext cx="801858" cy="886265"/>
            </a:xfrm>
            <a:prstGeom prst="upArrow">
              <a:avLst/>
            </a:prstGeom>
            <a:solidFill>
              <a:srgbClr val="C60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60139"/>
                </a:solidFill>
              </a:endParaRPr>
            </a:p>
          </p:txBody>
        </p:sp>
      </p:grpSp>
      <p:sp>
        <p:nvSpPr>
          <p:cNvPr id="53" name="文本框 52"/>
          <p:cNvSpPr txBox="1"/>
          <p:nvPr/>
        </p:nvSpPr>
        <p:spPr>
          <a:xfrm>
            <a:off x="4332792" y="5758142"/>
            <a:ext cx="3570208" cy="461665"/>
          </a:xfrm>
          <a:prstGeom prst="rect">
            <a:avLst/>
          </a:prstGeom>
          <a:noFill/>
        </p:spPr>
        <p:txBody>
          <a:bodyPr wrap="none" rtlCol="0">
            <a:spAutoFit/>
          </a:bodyPr>
          <a:lstStyle/>
          <a:p>
            <a:r>
              <a:rPr lang="zh-CN" altLang="en-US" sz="2400">
                <a:solidFill>
                  <a:srgbClr val="C60139"/>
                </a:solidFill>
                <a:latin typeface="微软雅黑" panose="020b0503020204020204" pitchFamily="34" charset="-122"/>
                <a:ea typeface="微软雅黑" panose="020b0503020204020204" pitchFamily="34" charset="-122"/>
              </a:rPr>
              <a:t>求职者倾向的找工作方式</a:t>
            </a:r>
            <a:endParaRPr lang="zh-CN" altLang="en-US" sz="2400">
              <a:solidFill>
                <a:srgbClr val="C60139"/>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1561514" y="573339"/>
            <a:ext cx="6385081" cy="523220"/>
          </a:xfrm>
          <a:prstGeom prst="rect">
            <a:avLst/>
          </a:prstGeom>
          <a:noFill/>
        </p:spPr>
        <p:txBody>
          <a:bodyPr wrap="none" rtlCol="0">
            <a:spAutoFit/>
          </a:bodyPr>
          <a:lstStyle/>
          <a:p>
            <a:r>
              <a:rPr lang="en-US" altLang="zh-CN" sz="2800">
                <a:solidFill>
                  <a:srgbClr val="2777D8"/>
                </a:solidFill>
                <a:latin typeface="华康俪金黑W8(P)" panose="020b0800000000000000" pitchFamily="34" charset="-122"/>
                <a:ea typeface="华康俪金黑W8(P)" panose="020b0800000000000000" pitchFamily="34" charset="-122"/>
              </a:rPr>
              <a:t>2008</a:t>
            </a:r>
            <a:r>
              <a:rPr lang="zh-CN" altLang="en-US" sz="2800">
                <a:solidFill>
                  <a:srgbClr val="2777D8"/>
                </a:solidFill>
                <a:latin typeface="华康俪金黑W8(P)" panose="020b0800000000000000" pitchFamily="34" charset="-122"/>
                <a:ea typeface="华康俪金黑W8(P)" panose="020b0800000000000000" pitchFamily="34" charset="-122"/>
              </a:rPr>
              <a:t>年以后，人们更倾向于在</a:t>
            </a:r>
            <a:r>
              <a:rPr lang="zh-CN" altLang="en-US" sz="2800">
                <a:solidFill>
                  <a:srgbClr val="C60139"/>
                </a:solidFill>
                <a:latin typeface="华康俪金黑W8(P)" panose="020b0800000000000000" pitchFamily="34" charset="-122"/>
                <a:ea typeface="华康俪金黑W8(P)" panose="020b0800000000000000" pitchFamily="34" charset="-122"/>
              </a:rPr>
              <a:t>网上求职</a:t>
            </a:r>
            <a:endParaRPr lang="zh-CN" altLang="en-US" sz="2800">
              <a:solidFill>
                <a:srgbClr val="C60139"/>
              </a:solidFill>
              <a:latin typeface="华康俪金黑W8(P)" panose="020b0800000000000000" pitchFamily="34" charset="-122"/>
              <a:ea typeface="华康俪金黑W8(P)" panose="020b0800000000000000" pitchFamily="34" charset="-122"/>
            </a:endParaRPr>
          </a:p>
        </p:txBody>
      </p:sp>
      <p:graphicFrame>
        <p:nvGraphicFramePr>
          <p:cNvPr id="4" name="表格 3"/>
          <p:cNvGraphicFramePr>
            <a:graphicFrameLocks noGrp="1"/>
          </p:cNvGraphicFramePr>
          <p:nvPr/>
        </p:nvGraphicFramePr>
        <p:xfrm>
          <a:off x="2032000" y="1394914"/>
          <a:ext cx="8127999" cy="5220000"/>
        </p:xfrm>
        <a:graphic>
          <a:graphicData uri="http://schemas.openxmlformats.org/drawingml/2006/table">
            <a:tbl>
              <a:tblPr firstRow="1" bandRow="1">
                <a:tableStyleId>{912C8C85-51F0-491E-9774-3900AFEF0FD7}</a:tableStyleId>
              </a:tblPr>
              <a:tblGrid>
                <a:gridCol w="2709333"/>
                <a:gridCol w="2709333"/>
                <a:gridCol w="2709333"/>
              </a:tblGrid>
              <a:tr h="900000">
                <a:tc>
                  <a:txBody>
                    <a:bodyPr vert="horz" wrap="square"/>
                    <a:lstStyle/>
                    <a:p>
                      <a:pPr algn="ctr"/>
                      <a:r>
                        <a:rPr lang="zh-CN" altLang="en-US" sz="3200">
                          <a:solidFill>
                            <a:schemeClr val="bg1"/>
                          </a:solidFill>
                          <a:latin typeface="微软雅黑" panose="020b0503020204020204" pitchFamily="34" charset="-122"/>
                          <a:ea typeface="微软雅黑" panose="020b0503020204020204" pitchFamily="34" charset="-122"/>
                        </a:rPr>
                        <a:t>互联网</a:t>
                      </a:r>
                      <a:endParaRPr lang="zh-CN" altLang="en-US" sz="320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5B9BD5"/>
                    </a:solidFill>
                  </a:tcPr>
                </a:tc>
                <a:tc>
                  <a:txBody>
                    <a:bodyPr vert="horz" wrap="square"/>
                    <a:lstStyle/>
                    <a:p>
                      <a:pPr algn="ctr"/>
                      <a:r>
                        <a:rPr lang="zh-CN" altLang="en-US" sz="3200">
                          <a:solidFill>
                            <a:schemeClr val="bg1"/>
                          </a:solidFill>
                          <a:latin typeface="微软雅黑" panose="020b0503020204020204" pitchFamily="34" charset="-122"/>
                          <a:ea typeface="微软雅黑" panose="020b0503020204020204" pitchFamily="34" charset="-122"/>
                        </a:rPr>
                        <a:t>移动互联网</a:t>
                      </a:r>
                      <a:endParaRPr lang="zh-CN" altLang="en-US" sz="3200">
                        <a:solidFill>
                          <a:schemeClr val="bg1"/>
                        </a:solidFill>
                        <a:latin typeface="微软雅黑" panose="020b0503020204020204" pitchFamily="34" charset="-122"/>
                        <a:ea typeface="微软雅黑" panose="020b0503020204020204" pitchFamily="34" charset="-122"/>
                      </a:endParaRPr>
                    </a:p>
                  </a:txBody>
                  <a:tcPr anchor="ct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5B9BD5"/>
                    </a:solidFill>
                  </a:tcPr>
                </a:tc>
                <a:tc>
                  <a:txBody>
                    <a:bodyPr vert="horz" wrap="square"/>
                    <a:lstStyle/>
                    <a:p>
                      <a:pPr algn="ctr"/>
                      <a:r>
                        <a:rPr lang="zh-CN" altLang="en-US" sz="3200">
                          <a:solidFill>
                            <a:schemeClr val="bg1"/>
                          </a:solidFill>
                          <a:latin typeface="微软雅黑" panose="020b0503020204020204" pitchFamily="34" charset="-122"/>
                          <a:ea typeface="微软雅黑" panose="020b0503020204020204" pitchFamily="34" charset="-122"/>
                        </a:rPr>
                        <a:t>学习型</a:t>
                      </a:r>
                      <a:endParaRPr lang="zh-CN" altLang="en-US" sz="3200">
                        <a:solidFill>
                          <a:schemeClr val="bg1"/>
                        </a:solidFill>
                        <a:latin typeface="微软雅黑" panose="020b0503020204020204" pitchFamily="34" charset="-122"/>
                        <a:ea typeface="微软雅黑" panose="020b0503020204020204" pitchFamily="34" charset="-122"/>
                      </a:endParaRPr>
                    </a:p>
                  </a:txBody>
                  <a:tcPr anchor="ctr">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5B9BD5"/>
                    </a:solidFill>
                  </a:tcPr>
                </a:tc>
              </a:tr>
              <a:tr h="720000">
                <a:tc>
                  <a:txBody>
                    <a:bodyPr vert="horz" wrap="square"/>
                    <a:lstStyle/>
                    <a:p>
                      <a:pPr algn="ctr"/>
                      <a:r>
                        <a:rPr lang="zh-CN" altLang="en-US" sz="2800">
                          <a:solidFill>
                            <a:srgbClr val="2777D8"/>
                          </a:solidFill>
                          <a:latin typeface="微软雅黑" panose="020b0503020204020204" pitchFamily="34" charset="-122"/>
                          <a:ea typeface="微软雅黑" panose="020b0503020204020204" pitchFamily="34" charset="-122"/>
                        </a:rPr>
                        <a:t>智联招聘</a:t>
                      </a: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c>
                  <a:txBody>
                    <a:bodyPr vert="horz" wrap="square"/>
                    <a:lstStyle/>
                    <a:p>
                      <a:pPr algn="ctr"/>
                      <a:r>
                        <a:rPr lang="zh-CN" altLang="en-US" sz="2800">
                          <a:solidFill>
                            <a:srgbClr val="2777D8"/>
                          </a:solidFill>
                          <a:latin typeface="微软雅黑" panose="020b0503020204020204" pitchFamily="34" charset="-122"/>
                          <a:ea typeface="微软雅黑" panose="020b0503020204020204" pitchFamily="34" charset="-122"/>
                        </a:rPr>
                        <a:t>微信</a:t>
                      </a: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c>
                  <a:txBody>
                    <a:bodyPr vert="horz" wrap="square"/>
                    <a:lstStyle/>
                    <a:p>
                      <a:pPr algn="ctr"/>
                      <a:r>
                        <a:rPr lang="zh-CN" altLang="en-US" sz="2800">
                          <a:solidFill>
                            <a:srgbClr val="2777D8"/>
                          </a:solidFill>
                          <a:latin typeface="微软雅黑" panose="020b0503020204020204" pitchFamily="34" charset="-122"/>
                          <a:ea typeface="微软雅黑" panose="020b0503020204020204" pitchFamily="34" charset="-122"/>
                        </a:rPr>
                        <a:t>网易公开课</a:t>
                      </a: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r>
              <a:tr h="720000">
                <a:tc>
                  <a:txBody>
                    <a:bodyPr vert="horz" wrap="square"/>
                    <a:lstStyle/>
                    <a:p>
                      <a:pPr algn="ctr"/>
                      <a:r>
                        <a:rPr lang="zh-CN" altLang="en-US" sz="2800">
                          <a:solidFill>
                            <a:srgbClr val="2777D8"/>
                          </a:solidFill>
                          <a:latin typeface="微软雅黑" panose="020b0503020204020204" pitchFamily="34" charset="-122"/>
                          <a:ea typeface="微软雅黑" panose="020b0503020204020204" pitchFamily="34" charset="-122"/>
                        </a:rPr>
                        <a:t>大街网</a:t>
                      </a: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c>
                  <a:txBody>
                    <a:bodyPr vert="horz" wrap="square"/>
                    <a:lstStyle/>
                    <a:p>
                      <a:pPr algn="ctr"/>
                      <a:r>
                        <a:rPr lang="zh-CN" altLang="en-US" sz="2800">
                          <a:solidFill>
                            <a:srgbClr val="2777D8"/>
                          </a:solidFill>
                          <a:latin typeface="微软雅黑" panose="020b0503020204020204" pitchFamily="34" charset="-122"/>
                          <a:ea typeface="微软雅黑" panose="020b0503020204020204" pitchFamily="34" charset="-122"/>
                        </a:rPr>
                        <a:t>新浪微博</a:t>
                      </a: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c>
                  <a:txBody>
                    <a:bodyPr vert="horz" wrap="square"/>
                    <a:lstStyle/>
                    <a:p>
                      <a:pPr algn="ctr"/>
                      <a:r>
                        <a:rPr lang="zh-CN" altLang="en-US" sz="2800">
                          <a:solidFill>
                            <a:srgbClr val="2777D8"/>
                          </a:solidFill>
                          <a:latin typeface="微软雅黑" panose="020b0503020204020204" pitchFamily="34" charset="-122"/>
                          <a:ea typeface="微软雅黑" panose="020b0503020204020204" pitchFamily="34" charset="-122"/>
                        </a:rPr>
                        <a:t>多贝网</a:t>
                      </a: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r>
              <a:tr h="720000">
                <a:tc>
                  <a:txBody>
                    <a:bodyPr vert="horz" wrap="square"/>
                    <a:lstStyle/>
                    <a:p>
                      <a:pPr algn="ctr"/>
                      <a:r>
                        <a:rPr lang="zh-CN" altLang="en-US" sz="2800">
                          <a:solidFill>
                            <a:srgbClr val="2777D8"/>
                          </a:solidFill>
                          <a:latin typeface="微软雅黑" panose="020b0503020204020204" pitchFamily="34" charset="-122"/>
                          <a:ea typeface="微软雅黑" panose="020b0503020204020204" pitchFamily="34" charset="-122"/>
                        </a:rPr>
                        <a:t>若邻网</a:t>
                      </a: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c>
                  <a:txBody>
                    <a:bodyPr vert="horz" wrap="square"/>
                    <a:lstStyle/>
                    <a:p>
                      <a:pPr algn="ct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c>
                  <a:txBody>
                    <a:bodyPr vert="horz" wrap="square"/>
                    <a:lstStyle/>
                    <a:p>
                      <a:pPr algn="ctr"/>
                      <a:r>
                        <a:rPr lang="zh-CN" altLang="en-US" sz="2800">
                          <a:solidFill>
                            <a:srgbClr val="2777D8"/>
                          </a:solidFill>
                          <a:latin typeface="微软雅黑" panose="020b0503020204020204" pitchFamily="34" charset="-122"/>
                          <a:ea typeface="微软雅黑" panose="020b0503020204020204" pitchFamily="34" charset="-122"/>
                        </a:rPr>
                        <a:t>第九课堂</a:t>
                      </a: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r>
              <a:tr h="720000">
                <a:tc>
                  <a:txBody>
                    <a:bodyPr vert="horz" wrap="square"/>
                    <a:lstStyle/>
                    <a:p>
                      <a:pPr algn="ctr"/>
                      <a:r>
                        <a:rPr lang="zh-CN" altLang="en-US" sz="2800">
                          <a:solidFill>
                            <a:srgbClr val="2777D8"/>
                          </a:solidFill>
                          <a:latin typeface="微软雅黑" panose="020b0503020204020204" pitchFamily="34" charset="-122"/>
                          <a:ea typeface="微软雅黑" panose="020b0503020204020204" pitchFamily="34" charset="-122"/>
                        </a:rPr>
                        <a:t>知乎</a:t>
                      </a: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c>
                  <a:txBody>
                    <a:bodyPr vert="horz" wrap="square"/>
                    <a:lstStyle/>
                    <a:p>
                      <a:pPr algn="ct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c>
                  <a:txBody>
                    <a:bodyPr vert="horz" wrap="square"/>
                    <a:lstStyle/>
                    <a:p>
                      <a:pPr algn="ctr"/>
                      <a:r>
                        <a:rPr lang="zh-CN" altLang="en-US" sz="2800">
                          <a:solidFill>
                            <a:srgbClr val="2777D8"/>
                          </a:solidFill>
                          <a:latin typeface="微软雅黑" panose="020b0503020204020204" pitchFamily="34" charset="-122"/>
                          <a:ea typeface="微软雅黑" panose="020b0503020204020204" pitchFamily="34" charset="-122"/>
                        </a:rPr>
                        <a:t>腾讯精品课</a:t>
                      </a: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r>
              <a:tr h="720000">
                <a:tc>
                  <a:txBody>
                    <a:bodyPr vert="horz" wrap="square"/>
                    <a:lstStyle/>
                    <a:p>
                      <a:pPr algn="ctr"/>
                      <a:r>
                        <a:rPr lang="zh-CN" altLang="en-US" sz="2800">
                          <a:solidFill>
                            <a:srgbClr val="2777D8"/>
                          </a:solidFill>
                          <a:latin typeface="微软雅黑" panose="020b0503020204020204" pitchFamily="34" charset="-122"/>
                          <a:ea typeface="微软雅黑" panose="020b0503020204020204" pitchFamily="34" charset="-122"/>
                        </a:rPr>
                        <a:t>人人</a:t>
                      </a: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c>
                  <a:txBody>
                    <a:bodyPr vert="horz" wrap="square"/>
                    <a:lstStyle/>
                    <a:p>
                      <a:pPr algn="ct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c>
                  <a:txBody>
                    <a:bodyPr vert="horz" wrap="square"/>
                    <a:lstStyle/>
                    <a:p>
                      <a:pPr algn="ctr"/>
                      <a:r>
                        <a:rPr lang="zh-CN" altLang="en-US" sz="2800">
                          <a:solidFill>
                            <a:srgbClr val="2777D8"/>
                          </a:solidFill>
                          <a:latin typeface="微软雅黑" panose="020b0503020204020204" pitchFamily="34" charset="-122"/>
                          <a:ea typeface="微软雅黑" panose="020b0503020204020204" pitchFamily="34" charset="-122"/>
                        </a:rPr>
                        <a:t>淘宝同学</a:t>
                      </a:r>
                      <a:endParaRPr lang="zh-CN" altLang="en-US" sz="2800">
                        <a:solidFill>
                          <a:srgbClr val="2777D8"/>
                        </a:solidFill>
                        <a:latin typeface="微软雅黑" panose="020b0503020204020204" pitchFamily="34" charset="-122"/>
                        <a:ea typeface="微软雅黑" panose="020b0503020204020204" pitchFamily="34" charset="-122"/>
                      </a:endParaRPr>
                    </a:p>
                  </a:txBody>
                  <a:tcPr anchor="ctr">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r>
              <a:tr h="720000">
                <a:tc>
                  <a:txBody>
                    <a:bodyPr vert="horz" wrap="square"/>
                    <a:lstStyle/>
                    <a:p>
                      <a:pPr algn="ctr"/>
                      <a:endParaRPr lang="zh-CN" altLang="en-US" sz="2800">
                        <a:latin typeface="微软雅黑" panose="020b0503020204020204" pitchFamily="34" charset="-122"/>
                        <a:ea typeface="微软雅黑" panose="020b0503020204020204" pitchFamily="34" charset="-122"/>
                      </a:endParaRPr>
                    </a:p>
                  </a:txBody>
                  <a:tcPr anchor="ct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c>
                  <a:txBody>
                    <a:bodyPr vert="horz" wrap="square"/>
                    <a:lstStyle/>
                    <a:p>
                      <a:pPr algn="ctr"/>
                      <a:endParaRPr lang="zh-CN" altLang="en-US" sz="2800">
                        <a:latin typeface="微软雅黑" panose="020b0503020204020204" pitchFamily="34" charset="-122"/>
                        <a:ea typeface="微软雅黑" panose="020b0503020204020204" pitchFamily="34" charset="-122"/>
                      </a:endParaRPr>
                    </a:p>
                  </a:txBody>
                  <a:tcPr anchor="ct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c>
                  <a:txBody>
                    <a:bodyPr vert="horz" wrap="square"/>
                    <a:lstStyle/>
                    <a:p>
                      <a:pPr algn="ctr"/>
                      <a:r>
                        <a:rPr lang="zh-CN" altLang="en-US" sz="2800">
                          <a:latin typeface="微软雅黑" panose="020b0503020204020204" pitchFamily="34" charset="-122"/>
                          <a:ea typeface="微软雅黑" panose="020b0503020204020204" pitchFamily="34" charset="-122"/>
                        </a:rPr>
                        <a:t> </a:t>
                      </a:r>
                      <a:endParaRPr lang="zh-CN" altLang="en-US" sz="2800">
                        <a:latin typeface="微软雅黑" panose="020b0503020204020204" pitchFamily="34" charset="-122"/>
                        <a:ea typeface="微软雅黑" panose="020b0503020204020204" pitchFamily="34" charset="-122"/>
                      </a:endParaRPr>
                    </a:p>
                  </a:txBody>
                  <a:tcPr anchor="ctr">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alpha val="40000"/>
                      </a:schemeClr>
                    </a:solidFill>
                  </a:tcPr>
                </a:tc>
              </a:tr>
            </a:tbl>
          </a:graphicData>
        </a:graphic>
      </p:graphicFrame>
      <p:pic>
        <p:nvPicPr>
          <p:cNvPr id="5" name="图片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9809" y="374096"/>
            <a:ext cx="921705" cy="921705"/>
          </a:xfrm>
          <a:prstGeom prst="rect">
            <a:avLst/>
          </a:prstGeom>
        </p:spPr>
      </p:pic>
    </p:spTree>
  </p:cSld>
  <p:clrMapOvr>
    <a:masterClrMapping/>
  </p:clrMapOvr>
  <p:transition spd="slow" advClick="0" advTm="3000">
    <p:push dir="u"/>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215"/>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rgbClr val="2777D8"/>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smtClean="0">
            <a:solidFill>
              <a:schemeClr val="accent5">
                <a:lumMod val="50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341</Paragraphs>
  <Slides>36</Slides>
  <Notes>36</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36</vt:i4>
      </vt:variant>
    </vt:vector>
  </HeadingPairs>
  <TitlesOfParts>
    <vt:vector baseType="lpstr" size="52">
      <vt:lpstr>Arial</vt:lpstr>
      <vt:lpstr>Calibri Light</vt:lpstr>
      <vt:lpstr>Calibri</vt:lpstr>
      <vt:lpstr>等线 Light</vt:lpstr>
      <vt:lpstr>等线</vt:lpstr>
      <vt:lpstr>汉仪菱心体简</vt:lpstr>
      <vt:lpstr>微软雅黑</vt:lpstr>
      <vt:lpstr>方正粗宋简体</vt:lpstr>
      <vt:lpstr>方正综艺简体</vt:lpstr>
      <vt:lpstr>华康俪金黑W8(P)</vt:lpstr>
      <vt:lpstr>Broadway</vt:lpstr>
      <vt:lpstr>Broadway-Normal</vt:lpstr>
      <vt:lpstr>Wingdings</vt:lpstr>
      <vt:lpstr>Meiryo</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124</cp:revision>
  <dcterms:created xsi:type="dcterms:W3CDTF">2014-11-19T14:27:00Z</dcterms:created>
  <dcterms:modified xsi:type="dcterms:W3CDTF">2023-05-08T04:59:13Z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