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95" r:id="rId3"/>
  </p:sldMasterIdLst>
  <p:notesMasterIdLst>
    <p:notesMasterId r:id="rId4"/>
  </p:notesMasterIdLst>
  <p:sldIdLst>
    <p:sldId id="257" r:id="rId5"/>
    <p:sldId id="258" r:id="rId6"/>
    <p:sldId id="259" r:id="rId7"/>
    <p:sldId id="264" r:id="rId8"/>
    <p:sldId id="261" r:id="rId9"/>
    <p:sldId id="262" r:id="rId10"/>
    <p:sldId id="276" r:id="rId11"/>
    <p:sldId id="268" r:id="rId12"/>
    <p:sldId id="275" r:id="rId13"/>
    <p:sldId id="266" r:id="rId14"/>
    <p:sldId id="267" r:id="rId15"/>
    <p:sldId id="269" r:id="rId16"/>
    <p:sldId id="263" r:id="rId17"/>
    <p:sldId id="270" r:id="rId18"/>
    <p:sldId id="271" r:id="rId19"/>
    <p:sldId id="272" r:id="rId20"/>
    <p:sldId id="273" r:id="rId21"/>
    <p:sldId id="284" r:id="rId22"/>
    <p:sldId id="265" r:id="rId23"/>
    <p:sldId id="260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74" r:id="rId32"/>
    <p:sldId id="286" r:id="rId33"/>
    <p:sldId id="300" r:id="rId34"/>
    <p:sldId id="325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0" autoAdjust="0"/>
    <p:restoredTop sz="94660"/>
  </p:normalViewPr>
  <p:slideViewPr>
    <p:cSldViewPr snapToGrid="0">
      <p:cViewPr>
        <p:scale>
          <a:sx n="100" d="100"/>
          <a:sy n="100" d="100"/>
        </p:scale>
        <p:origin x="93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34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tags" Target="tags/tag63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notesMaster" Target="notesMasters/notesMaster1.xml" /><Relationship Id="rId40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10"/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ysDot"/>
                <a:round/>
              </a:ln>
            </c:spPr>
          </c:marker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circle"/>
            <c:size val="10"/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</c:spPr>
          <c:marker>
            <c:symbol val="circle"/>
            <c:size val="10"/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3.1</c:v>
                </c:pt>
                <c:pt idx="3">
                  <c:v>3.5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0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6532672"/>
        <c:axId val="85647936"/>
      </c:scatterChart>
      <c:valAx>
        <c:axId val="8653267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c:txPr>
        <c:crossAx val="85647936"/>
        <c:crosses val="autoZero"/>
        <c:crossBetween val="midCat"/>
      </c:valAx>
      <c:valAx>
        <c:axId val="85647936"/>
        <c:scaling>
          <c:orientation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</c:spPr>
        </c:majorGridlines>
        <c:numFmt formatCode="General" sourceLinked="1"/>
        <c:majorTickMark val="out"/>
        <c:minorTickMark val="none"/>
        <c:spPr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c:txPr>
        <c:crossAx val="86532672"/>
        <c:crosses val="autoZero"/>
        <c:crossBetween val="midCat"/>
      </c:valAx>
    </c:plotArea>
    <c:plotVisOnly val="1"/>
    <c:dispBlanksAs val="gap"/>
    <c:showDLblsOverMax val="0"/>
  </c:chart>
  <c:txPr>
    <a:bodyPr/>
    <a:p>
      <a:pPr>
        <a:defRPr lang="zh-CN" sz="1000" smtId="4294967295">
          <a:solidFill>
            <a:schemeClr val="bg1">
              <a:lumMod val="65000"/>
            </a:schemeClr>
          </a:solidFill>
        </a:defRPr>
      </a:pPr>
      <a:endParaRPr lang="zh-CN" sz="1000" smtId="4294967295">
        <a:solidFill>
          <a:schemeClr val="bg1">
            <a:lumMod val="65000"/>
          </a:schemeClr>
        </a:solidFill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23047149181366"/>
          <c:y val="0.12556223571300507"/>
          <c:w val="0.87929624319076538"/>
          <c:h val="0.7178366184234619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51.5357142857143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15</c:v>
                </c:pt>
                <c:pt idx="7">
                  <c:v>60.7142857142857</c:v>
                </c:pt>
                <c:pt idx="8">
                  <c:v>80</c:v>
                </c:pt>
                <c:pt idx="9">
                  <c:v>80</c:v>
                </c:pt>
                <c:pt idx="10">
                  <c:v>85.9999999999999</c:v>
                </c:pt>
                <c:pt idx="11">
                  <c:v>94.4285714285713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51.5357142857143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85883648"/>
        <c:axId val="87951616"/>
      </c:areaChart>
      <c:catAx>
        <c:axId val="385883648"/>
        <c:scaling>
          <c:orientation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60000"/>
                  <a:lumOff val="4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Playfair Display" charset="0"/>
                <a:ea typeface="Playfair Display" charset="0"/>
                <a:cs typeface="Playfair Display" charset="0"/>
              </a:defRPr>
            </a:pPr>
            <a:endParaRPr lang="zh-CN" sz="1195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Playfair Display" charset="0"/>
              <a:ea typeface="Playfair Display" charset="0"/>
              <a:cs typeface="Playfair Display" charset="0"/>
            </a:endParaRPr>
          </a:p>
        </c:txPr>
        <c:crossAx val="87951616"/>
        <c:crosses val="autoZero"/>
        <c:auto val="0"/>
        <c:lblAlgn val="ctr"/>
        <c:lblOffset/>
        <c:noMultiLvlLbl val="0"/>
      </c:catAx>
      <c:valAx>
        <c:axId val="87951616"/>
        <c:scaling>
          <c:orientation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60000"/>
                  <a:lumOff val="4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Playfair Display" charset="0"/>
                <a:ea typeface="Playfair Display" charset="0"/>
                <a:cs typeface="Playfair Display" charset="0"/>
              </a:defRPr>
            </a:pPr>
            <a:endParaRPr lang="zh-CN" sz="1195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Playfair Display" charset="0"/>
              <a:ea typeface="Playfair Display" charset="0"/>
              <a:cs typeface="Playfair Display" charset="0"/>
            </a:endParaRPr>
          </a:p>
        </c:txPr>
        <c:crossAx val="385883648"/>
        <c:crosses val="autoZero"/>
        <c:crossBetween val="midCat"/>
      </c:valAx>
      <c:spPr>
        <a:noFill/>
        <a:ln w="6350"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b="1" i="0" smtId="4294967295">
          <a:latin typeface="Playfair Display" charset="0"/>
          <a:ea typeface="Playfair Display" charset="0"/>
          <a:cs typeface="Playfair Display" charset="0"/>
        </a:defRPr>
      </a:pPr>
      <a:endParaRPr lang="zh-CN" b="1" i="0" smtId="4294967295">
        <a:latin typeface="Playfair Display" charset="0"/>
        <a:ea typeface="Playfair Display" charset="0"/>
        <a:cs typeface="Playfair Display" charset="0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id-ID" sz="1800">
                <a:solidFill>
                  <a:schemeClr val="accent1"/>
                </a:solidFill>
              </a:rPr>
              <a:t>2013</a:t>
            </a:r>
            <a:endParaRPr lang="en-US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4510968029499054"/>
          <c:y val="0.058955367654561996"/>
        </c:manualLayout>
      </c:layout>
      <c:overlay val="0"/>
      <c:spPr>
        <a:noFill/>
        <a:ln>
          <a:noFill/>
        </a:ln>
        <a:effectLst/>
      </c:spPr>
      <c:txPr>
        <a:bodyPr/>
        <a:p>
          <a:pPr>
            <a:defRPr/>
          </a:pPr>
        </a:p>
      </c:txPr>
    </c:title>
    <c:autoTitleDeleted val="0"/>
    <c:view3D>
      <c:rotX val="50"/>
      <c:rotY/>
      <c:rAngAx val="0"/>
      <c:perspective val="6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1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invertIfNegative val="1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invertIfNegative val="1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07330823689699173"/>
                  <c:y val="0.10245213657617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0761C8DA-5700-4416-A88B-AC2AE2683353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dLbl>
              <c:idx val="1"/>
              <c:layout>
                <c:manualLayout>
                  <c:x val="-0.13694952428340912"/>
                  <c:y val="-0.1595909446477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D2F7B713-FDCE-4B8C-8660-CDDE9CA8FD71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dLbl>
              <c:idx val="2"/>
              <c:layout>
                <c:manualLayout>
                  <c:x val="0.16781550645828247"/>
                  <c:y val="-0.114853717386722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35F26CA5-1A5B-49B2-A54D-05D03592A6CC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dLbl>
              <c:idx val="3"/>
              <c:layout>
                <c:manualLayout>
                  <c:x val="0.0697500929236412"/>
                  <c:y val="0.123872637748718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7B7ECBB2-5F58-4853-9DF9-9D25DF8921BC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p>
                <a:pPr>
                  <a:defRPr lang="zh-CN" sz="1195" b="1" i="0" u="none" strike="noStrike" kern="1200" baseline="0" smtId="4294967295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zh-CN" sz="1195" b="1" i="0" u="none" strike="noStrike" kern="1200" baseline="0" smtId="4294967295">
                  <a:solidFill>
                    <a:schemeClr val="bg1"/>
                  </a:solidFill>
                  <a:latin typeface="Lato" panose="020f0502020204030203" pitchFamily="34" charset="0"/>
                  <a:ea typeface="+mn-ea"/>
                  <a:cs typeface="+mn-cs"/>
                </a:endParaR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050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zh-CN" sz="1050" b="0" i="0" u="none" strike="noStrike" kern="1200" baseline="0" smtId="4294967295">
            <a:solidFill>
              <a:schemeClr val="bg1">
                <a:lumMod val="50000"/>
              </a:schemeClr>
            </a:solidFill>
            <a:latin typeface="Lato" panose="020f0502020204030203" pitchFamily="34" charset="0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 lang="zh-CN" smtId="4294967295">
          <a:solidFill>
            <a:schemeClr val="bg1">
              <a:lumMod val="50000"/>
            </a:schemeClr>
          </a:solidFill>
          <a:latin typeface="Lato" panose="020f0502020204030203" pitchFamily="34" charset="0"/>
        </a:defRPr>
      </a:pPr>
      <a:endParaRPr lang="zh-CN" smtId="4294967295">
        <a:solidFill>
          <a:schemeClr val="bg1">
            <a:lumMod val="50000"/>
          </a:schemeClr>
        </a:solidFill>
        <a:latin typeface="Lato" panose="020f0502020204030203" pitchFamily="34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id-ID" sz="1800">
                <a:solidFill>
                  <a:schemeClr val="accent3"/>
                </a:solidFill>
              </a:rPr>
              <a:t>2012</a:t>
            </a:r>
            <a:endParaRPr lang="en-US" sz="1800">
              <a:solidFill>
                <a:schemeClr val="accent3"/>
              </a:solidFill>
            </a:endParaRPr>
          </a:p>
        </c:rich>
      </c:tx>
      <c:layout>
        <c:manualLayout>
          <c:xMode val="edge"/>
          <c:yMode val="edge"/>
          <c:x val="0.42771220207214355"/>
          <c:y val="0.051094651222229004"/>
        </c:manualLayout>
      </c:layout>
      <c:overlay val="0"/>
      <c:spPr>
        <a:noFill/>
        <a:ln>
          <a:noFill/>
        </a:ln>
        <a:effectLst/>
      </c:spPr>
      <c:txPr>
        <a:bodyPr/>
        <a:p>
          <a:pPr>
            <a:defRPr/>
          </a:pPr>
        </a:p>
      </c:txPr>
    </c:title>
    <c:autoTitleDeleted val="0"/>
    <c:view3D>
      <c:rotX val="50"/>
      <c:rotY/>
      <c:rAngAx val="0"/>
      <c:perspective val="6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invertIfNegative val="1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invertIfNegative val="1"/>
            <c:explosion val="16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invertIfNegative val="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07330823689699173"/>
                  <c:y val="0.10245213657617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3762DD9C-FBC9-49FF-BA6B-24E9C47D5FB0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dLbl>
              <c:idx val="1"/>
              <c:layout>
                <c:manualLayout>
                  <c:x val="-0.13694952428340912"/>
                  <c:y val="-0.1595909446477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0C9622D2-5BFF-4DA4-8402-458985D93938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dLbl>
              <c:idx val="2"/>
              <c:layout>
                <c:manualLayout>
                  <c:x val="0.16781550645828247"/>
                  <c:y val="-0.114853717386722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F5389E7A-B93A-408E-80D0-B30B862C2420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dLbl>
              <c:idx val="3"/>
              <c:layout>
                <c:manualLayout>
                  <c:x val="0.0697500929236412"/>
                  <c:y val="0.123872637748718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00D6145C-3D0F-416E-843C-ECBF7EA5BE49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p>
                <a:pPr>
                  <a:defRPr lang="zh-CN" sz="1195" b="1" i="0" u="none" strike="noStrike" kern="1200" baseline="0" smtId="4294967295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zh-CN" sz="1195" b="1" i="0" u="none" strike="noStrike" kern="1200" baseline="0" smtId="4294967295">
                  <a:solidFill>
                    <a:schemeClr val="bg1"/>
                  </a:solidFill>
                  <a:latin typeface="Lato" panose="020f0502020204030203" pitchFamily="34" charset="0"/>
                  <a:ea typeface="+mn-ea"/>
                  <a:cs typeface="+mn-cs"/>
                </a:endParaR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050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zh-CN" sz="1050" b="0" i="0" u="none" strike="noStrike" kern="1200" baseline="0" smtId="4294967295">
            <a:solidFill>
              <a:schemeClr val="bg1">
                <a:lumMod val="50000"/>
              </a:schemeClr>
            </a:solidFill>
            <a:latin typeface="Lato" panose="020f0502020204030203" pitchFamily="34" charset="0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 lang="zh-CN" smtId="4294967295">
          <a:solidFill>
            <a:schemeClr val="bg1">
              <a:lumMod val="50000"/>
            </a:schemeClr>
          </a:solidFill>
          <a:latin typeface="Lato" panose="020f0502020204030203" pitchFamily="34" charset="0"/>
        </a:defRPr>
      </a:pPr>
      <a:endParaRPr lang="zh-CN" smtId="4294967295">
        <a:solidFill>
          <a:schemeClr val="bg1">
            <a:lumMod val="50000"/>
          </a:schemeClr>
        </a:solidFill>
        <a:latin typeface="Lato" panose="020f0502020204030203" pitchFamily="34" charset="0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accent4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id-ID" sz="1800">
                <a:solidFill>
                  <a:schemeClr val="accent4"/>
                </a:solidFill>
              </a:rPr>
              <a:t>2013</a:t>
            </a:r>
            <a:endParaRPr lang="en-US" sz="1800">
              <a:solidFill>
                <a:schemeClr val="accent4"/>
              </a:solidFill>
            </a:endParaRPr>
          </a:p>
        </c:rich>
      </c:tx>
      <c:layout>
        <c:manualLayout>
          <c:xMode val="edge"/>
          <c:yMode val="edge"/>
          <c:x val="0.42771220207214355"/>
          <c:y val="0.051094651222229004"/>
        </c:manualLayout>
      </c:layout>
      <c:overlay val="0"/>
      <c:spPr>
        <a:noFill/>
        <a:ln>
          <a:noFill/>
        </a:ln>
        <a:effectLst/>
      </c:spPr>
      <c:txPr>
        <a:bodyPr/>
        <a:p>
          <a:pPr>
            <a:defRPr/>
          </a:pPr>
        </a:p>
      </c:txPr>
    </c:title>
    <c:autoTitleDeleted val="0"/>
    <c:view3D>
      <c:rotX val="50"/>
      <c:rotY/>
      <c:rAngAx val="0"/>
      <c:perspective val="6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invertIfNegative val="1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invertIfNegative val="1"/>
            <c:explosion val="16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invertIfNegative val="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07330823689699173"/>
                  <c:y val="0.10245213657617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72B2168F-9A32-4B1C-833F-1A2D87D674E8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dLbl>
              <c:idx val="1"/>
              <c:layout>
                <c:manualLayout>
                  <c:x val="-0.13694952428340912"/>
                  <c:y val="-0.1595909446477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B530A3BE-B9B7-4B0F-A134-B2F818FAAA2D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dLbl>
              <c:idx val="2"/>
              <c:layout>
                <c:manualLayout>
                  <c:x val="0.16781550645828247"/>
                  <c:y val="-0.114853717386722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FB235609-844E-47C6-9BC9-846B358B9AC4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dLbl>
              <c:idx val="3"/>
              <c:layout>
                <c:manualLayout>
                  <c:x val="0.0697500929236412"/>
                  <c:y val="0.123872637748718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/>
                    </a:pPr>
                    <a:fld id="{6B128C4E-1C72-4C78-A19B-4159C70F1464}" type="CATEGORYNAME">
                      <a:t>[CATEGORY NAME]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txPr>
                <a:bodyPr/>
                <a:p>
                  <a:pPr>
                    <a:defRPr/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p>
                <a:pPr>
                  <a:defRPr lang="zh-CN" sz="1195" b="1" i="0" u="none" strike="noStrike" kern="1200" baseline="0" smtId="4294967295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zh-CN" sz="1195" b="1" i="0" u="none" strike="noStrike" kern="1200" baseline="0" smtId="4294967295">
                  <a:solidFill>
                    <a:schemeClr val="bg1"/>
                  </a:solidFill>
                  <a:latin typeface="Lato" panose="020f0502020204030203" pitchFamily="34" charset="0"/>
                  <a:ea typeface="+mn-ea"/>
                  <a:cs typeface="+mn-cs"/>
                </a:endParaR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050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zh-CN" sz="1050" b="0" i="0" u="none" strike="noStrike" kern="1200" baseline="0" smtId="4294967295">
            <a:solidFill>
              <a:schemeClr val="bg1">
                <a:lumMod val="50000"/>
              </a:schemeClr>
            </a:solidFill>
            <a:latin typeface="Lato" panose="020f0502020204030203" pitchFamily="34" charset="0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 lang="zh-CN" smtId="4294967295">
          <a:solidFill>
            <a:schemeClr val="bg1">
              <a:lumMod val="50000"/>
            </a:schemeClr>
          </a:solidFill>
          <a:latin typeface="Lato" panose="020f0502020204030203" pitchFamily="34" charset="0"/>
        </a:defRPr>
      </a:pPr>
      <a:endParaRPr lang="zh-CN" smtId="4294967295">
        <a:solidFill>
          <a:schemeClr val="bg1">
            <a:lumMod val="50000"/>
          </a:schemeClr>
        </a:solidFill>
        <a:latin typeface="Lato" panose="020f0502020204030203" pitchFamily="34" charset="0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5E4BC-BE70-4032-A521-2E265D37B90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E367-747D-40C5-A11E-19DF792AFD3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>
              <a:latin typeface="Source Sans Pro" charset="0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MS PGothic" panose="020b0600070205080204" charset="-128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marL="0" marR="0" lvl="0" indent="0" algn="l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  <a:ea typeface="MS PGothic" panose="020b0600070205080204" charset="-128"/>
                <a:cs typeface="Arial"/>
              </a:rPr>
              <a:t>My First Template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charset="0"/>
              <a:ea typeface="MS PGothic" panose="020b0600070205080204" charset="-128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>
              <a:latin typeface="Source Sans Pro" charset="0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MS PGothic" panose="020b0600070205080204" charset="-128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marL="0" marR="0" lvl="0" indent="0" algn="l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  <a:ea typeface="MS PGothic" panose="020b0600070205080204" charset="-128"/>
                <a:cs typeface="Arial"/>
              </a:rPr>
              <a:t>My First Template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charset="0"/>
              <a:ea typeface="MS PGothic" panose="020b0600070205080204" charset="-128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ABE1F5-A9FC-461F-B80A-BE95936E57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30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31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 hasCustomPrompt="1"/>
          </p:nvPr>
        </p:nvSpPr>
        <p:spPr>
          <a:xfrm>
            <a:off x="5515897" y="571259"/>
            <a:ext cx="6676103" cy="7325068"/>
          </a:xfrm>
          <a:custGeom>
            <a:gdLst>
              <a:gd name="connsiteX0" fmla="*/ 103 w 553"/>
              <a:gd name="connsiteY0" fmla="*/ 103 w 553"/>
              <a:gd name="connsiteX1" fmla="*/ 103 w 553"/>
              <a:gd name="connsiteY1" fmla="*/ 103 w 553"/>
              <a:gd name="connsiteX2" fmla="*/ 103 w 553"/>
              <a:gd name="connsiteY2" fmla="*/ 103 w 553"/>
              <a:gd name="connsiteX3" fmla="*/ 103 w 553"/>
              <a:gd name="connsiteY3" fmla="*/ 103 w 553"/>
              <a:gd name="connsiteX4" fmla="*/ 103 w 553"/>
              <a:gd name="connsiteY4" fmla="*/ 103 w 553"/>
              <a:gd name="connsiteX5" fmla="*/ 103 w 553"/>
              <a:gd name="connsiteY5" fmla="*/ 103 w 553"/>
              <a:gd name="connsiteX6" fmla="*/ 103 w 553"/>
              <a:gd name="connsiteY6" fmla="*/ 103 w 553"/>
              <a:gd name="connsiteX7" fmla="*/ 103 w 553"/>
              <a:gd name="connsiteY7" fmla="*/ 103 w 553"/>
              <a:gd name="connsiteX8" fmla="*/ 103 w 553"/>
              <a:gd name="connsiteY8" fmla="*/ 103 w 553"/>
              <a:gd name="connsiteX9" fmla="*/ 103 w 553"/>
              <a:gd name="connsiteY9" fmla="*/ 103 w 553"/>
              <a:gd name="connsiteX10" fmla="*/ 103 w 553"/>
              <a:gd name="connsiteY10" fmla="*/ 103 w 553"/>
              <a:gd name="connsiteX11" fmla="*/ 103 w 553"/>
              <a:gd name="connsiteY11" fmla="*/ 103 w 553"/>
              <a:gd name="connsiteX12" fmla="*/ 103 w 553"/>
              <a:gd name="connsiteY12" fmla="*/ 103 w 553"/>
              <a:gd name="connsiteX13" fmla="*/ 103 w 553"/>
              <a:gd name="connsiteY13" fmla="*/ 103 w 553"/>
              <a:gd name="connsiteX14" fmla="*/ 103 w 553"/>
              <a:gd name="connsiteY14" fmla="*/ 103 w 553"/>
              <a:gd name="connsiteX15" fmla="*/ 103 w 553"/>
              <a:gd name="connsiteY15" fmla="*/ 103 w 553"/>
              <a:gd name="connsiteX16" fmla="*/ 103 w 553"/>
              <a:gd name="connsiteY16" fmla="*/ 103 w 553"/>
              <a:gd name="connsiteX17" fmla="*/ 103 w 553"/>
              <a:gd name="connsiteY17" fmla="*/ 103 w 553"/>
              <a:gd name="connsiteX18" fmla="*/ 103 w 553"/>
              <a:gd name="connsiteY18" fmla="*/ 103 w 553"/>
              <a:gd name="connsiteX19" fmla="*/ 103 w 553"/>
              <a:gd name="connsiteY19" fmla="*/ 103 w 553"/>
              <a:gd name="connsiteX20" fmla="*/ 103 w 553"/>
              <a:gd name="connsiteY20" fmla="*/ 103 w 553"/>
              <a:gd name="connsiteX21" fmla="*/ 103 w 553"/>
              <a:gd name="connsiteY21" fmla="*/ 103 w 553"/>
              <a:gd name="connsiteX22" fmla="*/ 103 w 553"/>
              <a:gd name="connsiteY22" fmla="*/ 103 w 553"/>
              <a:gd name="connsiteX23" fmla="*/ 103 w 553"/>
              <a:gd name="connsiteY23" fmla="*/ 103 w 553"/>
              <a:gd name="connsiteX24" fmla="*/ 103 w 553"/>
              <a:gd name="connsiteY24" fmla="*/ 103 w 553"/>
              <a:gd name="connsiteX25" fmla="*/ 103 w 553"/>
              <a:gd name="connsiteY25" fmla="*/ 103 w 553"/>
              <a:gd name="connsiteX26" fmla="*/ 103 w 553"/>
              <a:gd name="connsiteY26" fmla="*/ 103 w 553"/>
              <a:gd name="connsiteX27" fmla="*/ 103 w 553"/>
              <a:gd name="connsiteY27" fmla="*/ 103 w 553"/>
              <a:gd name="connsiteX28" fmla="*/ 103 w 553"/>
              <a:gd name="connsiteY28" fmla="*/ 103 w 553"/>
              <a:gd name="connsiteX29" fmla="*/ 103 w 553"/>
              <a:gd name="connsiteY29" fmla="*/ 103 w 553"/>
              <a:gd name="connsiteX30" fmla="*/ 103 w 553"/>
              <a:gd name="connsiteY30" fmla="*/ 103 w 553"/>
              <a:gd name="connsiteX31" fmla="*/ 103 w 553"/>
              <a:gd name="connsiteY31" fmla="*/ 103 w 553"/>
              <a:gd name="connsiteX32" fmla="*/ 103 w 553"/>
              <a:gd name="connsiteY32" fmla="*/ 103 w 553"/>
              <a:gd name="connsiteX33" fmla="*/ 103 w 553"/>
              <a:gd name="connsiteY33" fmla="*/ 103 w 553"/>
              <a:gd name="connsiteX34" fmla="*/ 103 w 553"/>
              <a:gd name="connsiteY34" fmla="*/ 103 w 553"/>
              <a:gd name="connsiteX35" fmla="*/ 103 w 553"/>
              <a:gd name="connsiteY35" fmla="*/ 103 w 553"/>
              <a:gd name="connsiteX36" fmla="*/ 103 w 553"/>
              <a:gd name="connsiteY36" fmla="*/ 103 w 553"/>
              <a:gd name="connsiteX37" fmla="*/ 103 w 553"/>
              <a:gd name="connsiteY37" fmla="*/ 103 w 553"/>
              <a:gd name="connsiteX38" fmla="*/ 103 w 553"/>
              <a:gd name="connsiteY38" fmla="*/ 103 w 553"/>
              <a:gd name="connsiteX39" fmla="*/ 103 w 553"/>
              <a:gd name="connsiteY39" fmla="*/ 103 w 553"/>
              <a:gd name="connsiteX40" fmla="*/ 103 w 553"/>
              <a:gd name="connsiteY40" fmla="*/ 103 w 553"/>
              <a:gd name="connsiteX41" fmla="*/ 103 w 553"/>
              <a:gd name="connsiteY41" fmla="*/ 103 w 553"/>
              <a:gd name="connsiteX42" fmla="*/ 103 w 553"/>
              <a:gd name="connsiteY42" fmla="*/ 103 w 553"/>
              <a:gd name="connsiteX43" fmla="*/ 103 w 553"/>
              <a:gd name="connsiteY43" fmla="*/ 103 w 553"/>
              <a:gd name="connsiteX44" fmla="*/ 103 w 553"/>
              <a:gd name="connsiteY44" fmla="*/ 103 w 553"/>
              <a:gd name="connsiteX45" fmla="*/ 103 w 553"/>
              <a:gd name="connsiteY45" fmla="*/ 103 w 553"/>
              <a:gd name="connsiteX46" fmla="*/ 103 w 553"/>
              <a:gd name="connsiteY46" fmla="*/ 103 w 553"/>
              <a:gd name="connsiteX47" fmla="*/ 103 w 553"/>
              <a:gd name="connsiteY47" fmla="*/ 103 w 553"/>
              <a:gd name="connsiteX48" fmla="*/ 103 w 553"/>
              <a:gd name="connsiteY48" fmla="*/ 103 w 553"/>
              <a:gd name="connsiteX49" fmla="*/ 103 w 553"/>
              <a:gd name="connsiteY49" fmla="*/ 103 w 553"/>
              <a:gd name="connsiteX50" fmla="*/ 103 w 553"/>
              <a:gd name="connsiteY50" fmla="*/ 103 w 553"/>
              <a:gd name="connsiteX51" fmla="*/ 103 w 553"/>
              <a:gd name="connsiteY51" fmla="*/ 103 w 553"/>
              <a:gd name="connsiteX52" fmla="*/ 103 w 553"/>
              <a:gd name="connsiteY52" fmla="*/ 103 w 553"/>
              <a:gd name="connsiteX53" fmla="*/ 103 w 553"/>
              <a:gd name="connsiteY53" fmla="*/ 103 w 553"/>
              <a:gd name="connsiteX54" fmla="*/ 103 w 553"/>
              <a:gd name="connsiteY54" fmla="*/ 103 w 553"/>
              <a:gd name="connsiteX55" fmla="*/ 103 w 553"/>
              <a:gd name="connsiteY55" fmla="*/ 103 w 553"/>
              <a:gd name="connsiteX56" fmla="*/ 103 w 553"/>
              <a:gd name="connsiteY56" fmla="*/ 103 w 553"/>
              <a:gd name="connsiteX57" fmla="*/ 103 w 553"/>
              <a:gd name="connsiteY57" fmla="*/ 103 w 553"/>
              <a:gd name="connsiteX58" fmla="*/ 103 w 553"/>
              <a:gd name="connsiteY58" fmla="*/ 103 w 553"/>
              <a:gd name="connsiteX59" fmla="*/ 103 w 553"/>
              <a:gd name="connsiteY59" fmla="*/ 103 w 553"/>
              <a:gd name="connsiteX60" fmla="*/ 103 w 553"/>
              <a:gd name="connsiteY60" fmla="*/ 103 w 553"/>
              <a:gd name="connsiteX61" fmla="*/ 103 w 553"/>
              <a:gd name="connsiteY61" fmla="*/ 103 w 553"/>
              <a:gd name="connsiteX62" fmla="*/ 103 w 553"/>
              <a:gd name="connsiteY62" fmla="*/ 103 w 553"/>
              <a:gd name="connsiteX63" fmla="*/ 103 w 553"/>
              <a:gd name="connsiteY63" fmla="*/ 103 w 553"/>
              <a:gd name="connsiteX64" fmla="*/ 103 w 553"/>
              <a:gd name="connsiteY64" fmla="*/ 103 w 553"/>
              <a:gd name="connsiteX65" fmla="*/ 103 w 553"/>
              <a:gd name="connsiteY65" fmla="*/ 103 w 553"/>
              <a:gd name="connsiteX66" fmla="*/ 103 w 553"/>
              <a:gd name="connsiteY66" fmla="*/ 103 w 553"/>
              <a:gd name="connsiteX67" fmla="*/ 103 w 553"/>
              <a:gd name="connsiteY67" fmla="*/ 103 w 553"/>
              <a:gd name="connsiteX68" fmla="*/ 103 w 553"/>
              <a:gd name="connsiteY68" fmla="*/ 103 w 553"/>
              <a:gd name="connsiteX69" fmla="*/ 103 w 553"/>
              <a:gd name="connsiteY69" fmla="*/ 103 w 553"/>
              <a:gd name="connsiteX70" fmla="*/ 103 w 553"/>
              <a:gd name="connsiteY70" fmla="*/ 103 w 553"/>
              <a:gd name="connsiteX71" fmla="*/ 103 w 553"/>
              <a:gd name="connsiteY71" fmla="*/ 103 w 553"/>
              <a:gd name="connsiteX72" fmla="*/ 103 w 553"/>
              <a:gd name="connsiteY72" fmla="*/ 103 w 553"/>
              <a:gd name="connsiteX73" fmla="*/ 103 w 553"/>
              <a:gd name="connsiteY73" fmla="*/ 103 w 553"/>
              <a:gd name="connsiteX74" fmla="*/ 103 w 553"/>
              <a:gd name="connsiteY74" fmla="*/ 103 w 553"/>
              <a:gd name="connsiteX75" fmla="*/ 103 w 553"/>
              <a:gd name="connsiteY75" fmla="*/ 103 w 553"/>
              <a:gd name="connsiteX76" fmla="*/ 103 w 553"/>
              <a:gd name="connsiteY76" fmla="*/ 103 w 553"/>
              <a:gd name="connsiteX77" fmla="*/ 103 w 553"/>
              <a:gd name="connsiteY77" fmla="*/ 103 w 553"/>
              <a:gd name="connsiteX78" fmla="*/ 103 w 553"/>
              <a:gd name="connsiteY78" fmla="*/ 103 w 553"/>
              <a:gd name="connsiteX79" fmla="*/ 103 w 553"/>
              <a:gd name="connsiteY79" fmla="*/ 103 w 553"/>
              <a:gd name="connsiteX80" fmla="*/ 103 w 553"/>
              <a:gd name="connsiteY80" fmla="*/ 103 w 553"/>
              <a:gd name="connsiteX81" fmla="*/ 103 w 553"/>
              <a:gd name="connsiteY81" fmla="*/ 103 w 553"/>
              <a:gd name="connsiteX82" fmla="*/ 103 w 553"/>
              <a:gd name="connsiteY82" fmla="*/ 103 w 553"/>
              <a:gd name="connsiteX83" fmla="*/ 103 w 553"/>
              <a:gd name="connsiteY83" fmla="*/ 103 w 553"/>
              <a:gd name="connsiteX84" fmla="*/ 103 w 553"/>
              <a:gd name="connsiteY84" fmla="*/ 103 w 553"/>
              <a:gd name="connsiteX85" fmla="*/ 103 w 553"/>
              <a:gd name="connsiteY85" fmla="*/ 103 w 553"/>
              <a:gd name="connsiteX86" fmla="*/ 103 w 553"/>
              <a:gd name="connsiteY86" fmla="*/ 103 w 553"/>
              <a:gd name="connsiteX87" fmla="*/ 103 w 553"/>
              <a:gd name="connsiteY87" fmla="*/ 103 w 553"/>
              <a:gd name="connsiteX88" fmla="*/ 103 w 553"/>
              <a:gd name="connsiteY88" fmla="*/ 103 w 553"/>
              <a:gd name="connsiteX89" fmla="*/ 103 w 553"/>
              <a:gd name="connsiteY89" fmla="*/ 103 w 553"/>
              <a:gd name="connsiteX90" fmla="*/ 103 w 553"/>
              <a:gd name="connsiteY90" fmla="*/ 103 w 553"/>
              <a:gd name="connsiteX91" fmla="*/ 103 w 553"/>
              <a:gd name="connsiteY91" fmla="*/ 103 w 553"/>
              <a:gd name="connsiteX92" fmla="*/ 103 w 553"/>
              <a:gd name="connsiteY92" fmla="*/ 103 w 553"/>
              <a:gd name="connsiteX93" fmla="*/ 103 w 553"/>
              <a:gd name="connsiteY93" fmla="*/ 103 w 553"/>
              <a:gd name="connsiteX94" fmla="*/ 103 w 553"/>
              <a:gd name="connsiteY94" fmla="*/ 103 w 553"/>
              <a:gd name="connsiteX95" fmla="*/ 103 w 553"/>
              <a:gd name="connsiteY95" fmla="*/ 103 w 553"/>
              <a:gd name="connsiteX96" fmla="*/ 103 w 553"/>
              <a:gd name="connsiteY96" fmla="*/ 103 w 553"/>
              <a:gd name="connsiteX97" fmla="*/ 103 w 553"/>
              <a:gd name="connsiteY97" fmla="*/ 103 w 553"/>
              <a:gd name="connsiteX98" fmla="*/ 103 w 553"/>
              <a:gd name="connsiteY98" fmla="*/ 103 w 553"/>
              <a:gd name="connsiteX99" fmla="*/ 103 w 553"/>
              <a:gd name="connsiteY99" fmla="*/ 103 w 553"/>
              <a:gd name="connsiteX100" fmla="*/ 103 w 553"/>
              <a:gd name="connsiteY100" fmla="*/ 103 w 553"/>
              <a:gd name="connsiteX101" fmla="*/ 103 w 553"/>
              <a:gd name="connsiteY101" fmla="*/ 103 w 553"/>
              <a:gd name="connsiteX102" fmla="*/ 103 w 553"/>
              <a:gd name="connsiteY102" fmla="*/ 103 w 553"/>
              <a:gd name="connsiteX103" fmla="*/ 103 w 553"/>
              <a:gd name="connsiteY103" fmla="*/ 103 w 553"/>
              <a:gd name="connsiteX104" fmla="*/ 103 w 553"/>
              <a:gd name="connsiteY104" fmla="*/ 103 w 553"/>
              <a:gd name="connsiteX105" fmla="*/ 103 w 553"/>
              <a:gd name="connsiteY105" fmla="*/ 103 w 553"/>
              <a:gd name="connsiteX106" fmla="*/ 103 w 553"/>
              <a:gd name="connsiteY106" fmla="*/ 103 w 553"/>
              <a:gd name="connsiteX107" fmla="*/ 103 w 553"/>
              <a:gd name="connsiteY107" fmla="*/ 103 w 553"/>
              <a:gd name="connsiteX108" fmla="*/ 103 w 553"/>
              <a:gd name="connsiteY108" fmla="*/ 103 w 553"/>
              <a:gd name="connsiteX109" fmla="*/ 103 w 553"/>
              <a:gd name="connsiteY109" fmla="*/ 103 w 553"/>
              <a:gd name="connsiteX110" fmla="*/ 103 w 553"/>
              <a:gd name="connsiteY110" fmla="*/ 103 w 553"/>
              <a:gd name="connsiteX111" fmla="*/ 103 w 553"/>
              <a:gd name="connsiteY111" fmla="*/ 103 w 553"/>
              <a:gd name="connsiteX112" fmla="*/ 103 w 553"/>
              <a:gd name="connsiteY112" fmla="*/ 103 w 553"/>
              <a:gd name="connsiteX113" fmla="*/ 103 w 553"/>
              <a:gd name="connsiteY113" fmla="*/ 103 w 553"/>
              <a:gd name="connsiteX114" fmla="*/ 103 w 553"/>
              <a:gd name="connsiteY114" fmla="*/ 103 w 553"/>
              <a:gd name="connsiteX115" fmla="*/ 103 w 553"/>
              <a:gd name="connsiteY115" fmla="*/ 103 w 553"/>
              <a:gd name="connsiteX116" fmla="*/ 103 w 553"/>
              <a:gd name="connsiteY116" fmla="*/ 103 w 553"/>
              <a:gd name="connsiteX117" fmla="*/ 103 w 553"/>
              <a:gd name="connsiteY117" fmla="*/ 103 w 553"/>
              <a:gd name="connsiteX118" fmla="*/ 103 w 553"/>
              <a:gd name="connsiteY118" fmla="*/ 103 w 553"/>
              <a:gd name="connsiteX119" fmla="*/ 103 w 553"/>
              <a:gd name="connsiteY119" fmla="*/ 103 w 553"/>
              <a:gd name="connsiteX120" fmla="*/ 103 w 553"/>
              <a:gd name="connsiteY120" fmla="*/ 103 w 553"/>
              <a:gd name="connsiteX121" fmla="*/ 103 w 553"/>
              <a:gd name="connsiteY121" fmla="*/ 103 w 553"/>
              <a:gd name="connsiteX122" fmla="*/ 103 w 553"/>
              <a:gd name="connsiteY122" fmla="*/ 103 w 553"/>
              <a:gd name="connsiteX123" fmla="*/ 103 w 553"/>
              <a:gd name="connsiteY123" fmla="*/ 103 w 553"/>
              <a:gd name="connsiteX124" fmla="*/ 103 w 553"/>
              <a:gd name="connsiteY124" fmla="*/ 103 w 553"/>
              <a:gd name="connsiteX125" fmla="*/ 103 w 553"/>
              <a:gd name="connsiteY125" fmla="*/ 103 w 553"/>
              <a:gd name="connsiteX126" fmla="*/ 103 w 553"/>
              <a:gd name="connsiteY126" fmla="*/ 103 w 553"/>
              <a:gd name="connsiteX127" fmla="*/ 103 w 553"/>
              <a:gd name="connsiteY127" fmla="*/ 103 w 553"/>
              <a:gd name="connsiteX128" fmla="*/ 103 w 553"/>
              <a:gd name="connsiteY128" fmla="*/ 103 w 553"/>
              <a:gd name="connsiteX129" fmla="*/ 103 w 553"/>
              <a:gd name="connsiteY129" fmla="*/ 103 w 553"/>
              <a:gd name="connsiteX130" fmla="*/ 103 w 553"/>
              <a:gd name="connsiteY130" fmla="*/ 103 w 553"/>
              <a:gd name="connsiteX131" fmla="*/ 103 w 553"/>
              <a:gd name="connsiteY131" fmla="*/ 103 w 553"/>
              <a:gd name="connsiteX132" fmla="*/ 103 w 553"/>
              <a:gd name="connsiteY132" fmla="*/ 103 w 553"/>
              <a:gd name="connsiteX133" fmla="*/ 103 w 553"/>
              <a:gd name="connsiteY133" fmla="*/ 103 w 553"/>
              <a:gd name="connsiteX134" fmla="*/ 103 w 553"/>
              <a:gd name="connsiteY134" fmla="*/ 103 w 553"/>
              <a:gd name="connsiteX135" fmla="*/ 103 w 553"/>
              <a:gd name="connsiteY135" fmla="*/ 103 w 553"/>
              <a:gd name="connsiteX136" fmla="*/ 103 w 553"/>
              <a:gd name="connsiteY136" fmla="*/ 103 w 553"/>
              <a:gd name="connsiteX137" fmla="*/ 103 w 553"/>
              <a:gd name="connsiteY137" fmla="*/ 103 w 553"/>
              <a:gd name="connsiteX138" fmla="*/ 103 w 553"/>
              <a:gd name="connsiteY138" fmla="*/ 103 w 553"/>
              <a:gd name="connsiteX139" fmla="*/ 103 w 553"/>
              <a:gd name="connsiteY139" fmla="*/ 103 w 553"/>
              <a:gd name="connsiteX140" fmla="*/ 103 w 553"/>
              <a:gd name="connsiteY140" fmla="*/ 103 w 553"/>
              <a:gd name="connsiteX141" fmla="*/ 103 w 553"/>
              <a:gd name="connsiteY141" fmla="*/ 103 w 553"/>
              <a:gd name="connsiteX142" fmla="*/ 103 w 553"/>
              <a:gd name="connsiteY142" fmla="*/ 103 w 553"/>
              <a:gd name="connsiteX143" fmla="*/ 103 w 553"/>
              <a:gd name="connsiteY143" fmla="*/ 103 w 553"/>
              <a:gd name="connsiteX144" fmla="*/ 103 w 553"/>
              <a:gd name="connsiteY144" fmla="*/ 103 w 553"/>
              <a:gd name="connsiteX145" fmla="*/ 103 w 553"/>
              <a:gd name="connsiteY145" fmla="*/ 103 w 553"/>
              <a:gd name="connsiteX146" fmla="*/ 103 w 553"/>
              <a:gd name="connsiteY146" fmla="*/ 103 w 553"/>
              <a:gd name="connsiteX147" fmla="*/ 103 w 553"/>
              <a:gd name="connsiteY147" fmla="*/ 103 w 553"/>
              <a:gd name="connsiteX148" fmla="*/ 103 w 553"/>
              <a:gd name="connsiteY148" fmla="*/ 103 w 553"/>
              <a:gd name="connsiteX149" fmla="*/ 103 w 553"/>
              <a:gd name="connsiteY149" fmla="*/ 103 w 553"/>
              <a:gd name="connsiteX150" fmla="*/ 103 w 553"/>
              <a:gd name="connsiteY150" fmla="*/ 103 w 553"/>
              <a:gd name="connsiteX151" fmla="*/ 103 w 553"/>
              <a:gd name="connsiteY151" fmla="*/ 103 w 553"/>
              <a:gd name="connsiteX152" fmla="*/ 103 w 553"/>
              <a:gd name="connsiteY152" fmla="*/ 103 w 553"/>
              <a:gd name="connsiteX153" fmla="*/ 103 w 553"/>
              <a:gd name="connsiteY153" fmla="*/ 103 w 553"/>
              <a:gd name="connsiteX154" fmla="*/ 103 w 553"/>
              <a:gd name="connsiteY154" fmla="*/ 103 w 553"/>
              <a:gd name="connsiteX155" fmla="*/ 103 w 553"/>
              <a:gd name="connsiteY155" fmla="*/ 103 w 553"/>
              <a:gd name="connsiteX156" fmla="*/ 103 w 553"/>
              <a:gd name="connsiteY156" fmla="*/ 103 w 553"/>
              <a:gd name="connsiteX157" fmla="*/ 103 w 553"/>
              <a:gd name="connsiteY157" fmla="*/ 103 w 553"/>
              <a:gd name="connsiteX158" fmla="*/ 103 w 553"/>
              <a:gd name="connsiteY158" fmla="*/ 103 w 553"/>
              <a:gd name="connsiteX159" fmla="*/ 103 w 553"/>
              <a:gd name="connsiteY159" fmla="*/ 103 w 553"/>
              <a:gd name="connsiteX160" fmla="*/ 103 w 553"/>
              <a:gd name="connsiteY160" fmla="*/ 103 w 553"/>
              <a:gd name="connsiteX161" fmla="*/ 103 w 553"/>
              <a:gd name="connsiteY161" fmla="*/ 103 w 553"/>
              <a:gd name="connsiteX162" fmla="*/ 103 w 553"/>
              <a:gd name="connsiteY162" fmla="*/ 103 w 553"/>
              <a:gd name="connsiteX163" fmla="*/ 103 w 553"/>
              <a:gd name="connsiteY163" fmla="*/ 103 w 553"/>
              <a:gd name="connsiteX164" fmla="*/ 103 w 553"/>
              <a:gd name="connsiteY164" fmla="*/ 103 w 553"/>
              <a:gd name="connsiteX165" fmla="*/ 103 w 553"/>
              <a:gd name="connsiteY165" fmla="*/ 103 w 553"/>
              <a:gd name="connsiteX166" fmla="*/ 103 w 553"/>
              <a:gd name="connsiteY166" fmla="*/ 103 w 553"/>
              <a:gd name="connsiteX167" fmla="*/ 103 w 553"/>
              <a:gd name="connsiteY167" fmla="*/ 103 w 553"/>
              <a:gd name="connsiteX168" fmla="*/ 103 w 553"/>
              <a:gd name="connsiteY168" fmla="*/ 103 w 553"/>
              <a:gd name="connsiteX169" fmla="*/ 103 w 553"/>
              <a:gd name="connsiteY169" fmla="*/ 103 w 553"/>
              <a:gd name="connsiteX170" fmla="*/ 103 w 553"/>
              <a:gd name="connsiteY170" fmla="*/ 103 w 553"/>
              <a:gd name="connsiteX171" fmla="*/ 103 w 553"/>
              <a:gd name="connsiteY171" fmla="*/ 103 w 553"/>
              <a:gd name="connsiteX172" fmla="*/ 103 w 553"/>
              <a:gd name="connsiteY172" fmla="*/ 103 w 553"/>
              <a:gd name="connsiteX173" fmla="*/ 103 w 553"/>
              <a:gd name="connsiteY173" fmla="*/ 103 w 553"/>
              <a:gd name="connsiteX174" fmla="*/ 103 w 553"/>
              <a:gd name="connsiteY174" fmla="*/ 103 w 553"/>
              <a:gd name="connsiteX175" fmla="*/ 103 w 553"/>
              <a:gd name="connsiteY175" fmla="*/ 103 w 553"/>
              <a:gd name="connsiteX176" fmla="*/ 103 w 553"/>
              <a:gd name="connsiteY176" fmla="*/ 103 w 553"/>
              <a:gd name="connsiteX177" fmla="*/ 103 w 553"/>
              <a:gd name="connsiteY177" fmla="*/ 103 w 553"/>
              <a:gd name="connsiteX178" fmla="*/ 103 w 553"/>
              <a:gd name="connsiteY178" fmla="*/ 103 w 553"/>
              <a:gd name="connsiteX179" fmla="*/ 103 w 553"/>
              <a:gd name="connsiteY179" fmla="*/ 103 w 553"/>
              <a:gd name="connsiteX180" fmla="*/ 103 w 553"/>
              <a:gd name="connsiteY180" fmla="*/ 103 w 553"/>
              <a:gd name="connsiteX181" fmla="*/ 103 w 553"/>
              <a:gd name="connsiteY181" fmla="*/ 103 w 553"/>
              <a:gd name="connsiteX182" fmla="*/ 103 w 553"/>
              <a:gd name="connsiteY182" fmla="*/ 103 w 5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832210" h="4204728">
                <a:moveTo>
                  <a:pt x="835463" y="2653523"/>
                </a:moveTo>
                <a:cubicBezTo>
                  <a:pt x="852820" y="2653523"/>
                  <a:pt x="870178" y="2660145"/>
                  <a:pt x="883420" y="2673389"/>
                </a:cubicBezTo>
                <a:lnTo>
                  <a:pt x="2414760" y="4204728"/>
                </a:lnTo>
                <a:lnTo>
                  <a:pt x="2222936" y="4204728"/>
                </a:lnTo>
                <a:lnTo>
                  <a:pt x="787508" y="2769300"/>
                </a:lnTo>
                <a:cubicBezTo>
                  <a:pt x="761022" y="2742815"/>
                  <a:pt x="761022" y="2699873"/>
                  <a:pt x="787508" y="2673389"/>
                </a:cubicBezTo>
                <a:cubicBezTo>
                  <a:pt x="800750" y="2660145"/>
                  <a:pt x="818106" y="2653523"/>
                  <a:pt x="835463" y="2653523"/>
                </a:cubicBezTo>
                <a:close/>
                <a:moveTo>
                  <a:pt x="569388" y="2630291"/>
                </a:moveTo>
                <a:cubicBezTo>
                  <a:pt x="586746" y="2630291"/>
                  <a:pt x="604102" y="2636912"/>
                  <a:pt x="617346" y="2650155"/>
                </a:cubicBezTo>
                <a:lnTo>
                  <a:pt x="2171919" y="4204728"/>
                </a:lnTo>
                <a:lnTo>
                  <a:pt x="1980093" y="4204728"/>
                </a:lnTo>
                <a:lnTo>
                  <a:pt x="521432" y="2746068"/>
                </a:lnTo>
                <a:cubicBezTo>
                  <a:pt x="494947" y="2719582"/>
                  <a:pt x="494947" y="2676640"/>
                  <a:pt x="521432" y="2650155"/>
                </a:cubicBezTo>
                <a:cubicBezTo>
                  <a:pt x="534675" y="2636912"/>
                  <a:pt x="552032" y="2630291"/>
                  <a:pt x="569388" y="2630291"/>
                </a:cubicBezTo>
                <a:close/>
                <a:moveTo>
                  <a:pt x="823090" y="2129078"/>
                </a:moveTo>
                <a:cubicBezTo>
                  <a:pt x="840447" y="2129078"/>
                  <a:pt x="857804" y="2135699"/>
                  <a:pt x="871047" y="2148942"/>
                </a:cubicBezTo>
                <a:lnTo>
                  <a:pt x="2926832" y="4204728"/>
                </a:lnTo>
                <a:lnTo>
                  <a:pt x="2735007" y="4204728"/>
                </a:lnTo>
                <a:lnTo>
                  <a:pt x="775134" y="2244855"/>
                </a:lnTo>
                <a:cubicBezTo>
                  <a:pt x="748649" y="2218369"/>
                  <a:pt x="748649" y="2175428"/>
                  <a:pt x="775134" y="2148942"/>
                </a:cubicBezTo>
                <a:cubicBezTo>
                  <a:pt x="788377" y="2135700"/>
                  <a:pt x="805733" y="2129078"/>
                  <a:pt x="823090" y="2129078"/>
                </a:cubicBezTo>
                <a:close/>
                <a:moveTo>
                  <a:pt x="506720" y="2082667"/>
                </a:moveTo>
                <a:cubicBezTo>
                  <a:pt x="524078" y="2082667"/>
                  <a:pt x="541434" y="2089289"/>
                  <a:pt x="554678" y="2102531"/>
                </a:cubicBezTo>
                <a:lnTo>
                  <a:pt x="2656875" y="4204728"/>
                </a:lnTo>
                <a:lnTo>
                  <a:pt x="2465051" y="4204728"/>
                </a:lnTo>
                <a:lnTo>
                  <a:pt x="458765" y="2198443"/>
                </a:lnTo>
                <a:cubicBezTo>
                  <a:pt x="432279" y="2171957"/>
                  <a:pt x="432279" y="2129015"/>
                  <a:pt x="458765" y="2102531"/>
                </a:cubicBezTo>
                <a:cubicBezTo>
                  <a:pt x="472008" y="2089289"/>
                  <a:pt x="489364" y="2082667"/>
                  <a:pt x="506720" y="2082667"/>
                </a:cubicBezTo>
                <a:close/>
                <a:moveTo>
                  <a:pt x="166993" y="1983892"/>
                </a:moveTo>
                <a:cubicBezTo>
                  <a:pt x="182560" y="1983892"/>
                  <a:pt x="198129" y="1989830"/>
                  <a:pt x="210006" y="2001709"/>
                </a:cubicBezTo>
                <a:cubicBezTo>
                  <a:pt x="295483" y="2087185"/>
                  <a:pt x="380959" y="2172662"/>
                  <a:pt x="466436" y="2258140"/>
                </a:cubicBezTo>
                <a:cubicBezTo>
                  <a:pt x="490192" y="2281894"/>
                  <a:pt x="490192" y="2320410"/>
                  <a:pt x="466436" y="2344165"/>
                </a:cubicBezTo>
                <a:lnTo>
                  <a:pt x="466436" y="2344164"/>
                </a:lnTo>
                <a:cubicBezTo>
                  <a:pt x="442681" y="2367919"/>
                  <a:pt x="404165" y="2367919"/>
                  <a:pt x="380411" y="2344164"/>
                </a:cubicBezTo>
                <a:lnTo>
                  <a:pt x="123981" y="2087734"/>
                </a:lnTo>
                <a:cubicBezTo>
                  <a:pt x="100226" y="2063979"/>
                  <a:pt x="100226" y="2025463"/>
                  <a:pt x="123980" y="2001708"/>
                </a:cubicBezTo>
                <a:cubicBezTo>
                  <a:pt x="135858" y="1989831"/>
                  <a:pt x="151426" y="1983892"/>
                  <a:pt x="166993" y="1983892"/>
                </a:cubicBezTo>
                <a:close/>
                <a:moveTo>
                  <a:pt x="629747" y="1701383"/>
                </a:moveTo>
                <a:cubicBezTo>
                  <a:pt x="647105" y="1701383"/>
                  <a:pt x="664461" y="1708005"/>
                  <a:pt x="677703" y="1721247"/>
                </a:cubicBezTo>
                <a:lnTo>
                  <a:pt x="3161185" y="4204728"/>
                </a:lnTo>
                <a:lnTo>
                  <a:pt x="2969360" y="4204728"/>
                </a:lnTo>
                <a:lnTo>
                  <a:pt x="581791" y="1817159"/>
                </a:lnTo>
                <a:cubicBezTo>
                  <a:pt x="555305" y="1790674"/>
                  <a:pt x="555305" y="1747732"/>
                  <a:pt x="581791" y="1721247"/>
                </a:cubicBezTo>
                <a:cubicBezTo>
                  <a:pt x="595033" y="1708005"/>
                  <a:pt x="612391" y="1701383"/>
                  <a:pt x="629747" y="1701383"/>
                </a:cubicBezTo>
                <a:close/>
                <a:moveTo>
                  <a:pt x="170089" y="1464189"/>
                </a:moveTo>
                <a:cubicBezTo>
                  <a:pt x="186677" y="1464189"/>
                  <a:pt x="203265" y="1470518"/>
                  <a:pt x="215922" y="1483174"/>
                </a:cubicBezTo>
                <a:cubicBezTo>
                  <a:pt x="263099" y="1530352"/>
                  <a:pt x="310276" y="1577529"/>
                  <a:pt x="357451" y="1624706"/>
                </a:cubicBezTo>
                <a:cubicBezTo>
                  <a:pt x="382765" y="1650018"/>
                  <a:pt x="382765" y="1691060"/>
                  <a:pt x="357451" y="1716372"/>
                </a:cubicBezTo>
                <a:lnTo>
                  <a:pt x="357451" y="1716371"/>
                </a:lnTo>
                <a:cubicBezTo>
                  <a:pt x="332139" y="1741684"/>
                  <a:pt x="291099" y="1741684"/>
                  <a:pt x="265786" y="1716371"/>
                </a:cubicBezTo>
                <a:lnTo>
                  <a:pt x="124255" y="1574841"/>
                </a:lnTo>
                <a:cubicBezTo>
                  <a:pt x="98943" y="1549528"/>
                  <a:pt x="98943" y="1508488"/>
                  <a:pt x="124255" y="1483174"/>
                </a:cubicBezTo>
                <a:cubicBezTo>
                  <a:pt x="136911" y="1470518"/>
                  <a:pt x="153499" y="1464189"/>
                  <a:pt x="170089" y="1464189"/>
                </a:cubicBezTo>
                <a:close/>
                <a:moveTo>
                  <a:pt x="413173" y="1218732"/>
                </a:moveTo>
                <a:cubicBezTo>
                  <a:pt x="430530" y="1218732"/>
                  <a:pt x="447886" y="1225352"/>
                  <a:pt x="461129" y="1238595"/>
                </a:cubicBezTo>
                <a:cubicBezTo>
                  <a:pt x="1415595" y="2193060"/>
                  <a:pt x="2370061" y="3147526"/>
                  <a:pt x="3324528" y="4101993"/>
                </a:cubicBezTo>
                <a:cubicBezTo>
                  <a:pt x="3351012" y="4128478"/>
                  <a:pt x="3351012" y="4171419"/>
                  <a:pt x="3324528" y="4197905"/>
                </a:cubicBezTo>
                <a:lnTo>
                  <a:pt x="3324528" y="4197904"/>
                </a:lnTo>
                <a:lnTo>
                  <a:pt x="3314251" y="4204728"/>
                </a:lnTo>
                <a:lnTo>
                  <a:pt x="3238890" y="4204728"/>
                </a:lnTo>
                <a:lnTo>
                  <a:pt x="3228615" y="4197905"/>
                </a:lnTo>
                <a:lnTo>
                  <a:pt x="365216" y="1334507"/>
                </a:lnTo>
                <a:cubicBezTo>
                  <a:pt x="338732" y="1308022"/>
                  <a:pt x="338732" y="1265081"/>
                  <a:pt x="365216" y="1238595"/>
                </a:cubicBezTo>
                <a:cubicBezTo>
                  <a:pt x="378460" y="1225352"/>
                  <a:pt x="395816" y="1218732"/>
                  <a:pt x="413173" y="1218732"/>
                </a:cubicBezTo>
                <a:close/>
                <a:moveTo>
                  <a:pt x="625078" y="1190886"/>
                </a:moveTo>
                <a:cubicBezTo>
                  <a:pt x="642435" y="1190886"/>
                  <a:pt x="659791" y="1197508"/>
                  <a:pt x="673035" y="1210750"/>
                </a:cubicBezTo>
                <a:cubicBezTo>
                  <a:pt x="1627501" y="2165216"/>
                  <a:pt x="2581966" y="3119682"/>
                  <a:pt x="3536432" y="4074148"/>
                </a:cubicBezTo>
                <a:cubicBezTo>
                  <a:pt x="3562918" y="4100633"/>
                  <a:pt x="3562918" y="4143575"/>
                  <a:pt x="3536432" y="4170061"/>
                </a:cubicBezTo>
                <a:lnTo>
                  <a:pt x="3536432" y="4170060"/>
                </a:lnTo>
                <a:cubicBezTo>
                  <a:pt x="3509948" y="4196544"/>
                  <a:pt x="3467006" y="4196544"/>
                  <a:pt x="3440520" y="4170060"/>
                </a:cubicBezTo>
                <a:lnTo>
                  <a:pt x="577122" y="1306663"/>
                </a:lnTo>
                <a:cubicBezTo>
                  <a:pt x="550636" y="1280178"/>
                  <a:pt x="550636" y="1237236"/>
                  <a:pt x="577122" y="1210750"/>
                </a:cubicBezTo>
                <a:cubicBezTo>
                  <a:pt x="590364" y="1197508"/>
                  <a:pt x="607721" y="1190886"/>
                  <a:pt x="625078" y="1190886"/>
                </a:cubicBezTo>
                <a:close/>
                <a:moveTo>
                  <a:pt x="563200" y="881493"/>
                </a:moveTo>
                <a:cubicBezTo>
                  <a:pt x="580556" y="881494"/>
                  <a:pt x="597913" y="888116"/>
                  <a:pt x="611156" y="901358"/>
                </a:cubicBezTo>
                <a:cubicBezTo>
                  <a:pt x="1565621" y="1855823"/>
                  <a:pt x="2520087" y="2810289"/>
                  <a:pt x="3474554" y="3764755"/>
                </a:cubicBezTo>
                <a:cubicBezTo>
                  <a:pt x="3501040" y="3791241"/>
                  <a:pt x="3501039" y="3834182"/>
                  <a:pt x="3474554" y="3860667"/>
                </a:cubicBezTo>
                <a:lnTo>
                  <a:pt x="3474554" y="3860666"/>
                </a:lnTo>
                <a:cubicBezTo>
                  <a:pt x="3448069" y="3887152"/>
                  <a:pt x="3405127" y="3887152"/>
                  <a:pt x="3378641" y="3860666"/>
                </a:cubicBezTo>
                <a:lnTo>
                  <a:pt x="515243" y="997271"/>
                </a:lnTo>
                <a:cubicBezTo>
                  <a:pt x="488758" y="970785"/>
                  <a:pt x="488758" y="927843"/>
                  <a:pt x="515243" y="901358"/>
                </a:cubicBezTo>
                <a:cubicBezTo>
                  <a:pt x="528486" y="888116"/>
                  <a:pt x="545842" y="881494"/>
                  <a:pt x="563200" y="881493"/>
                </a:cubicBezTo>
                <a:close/>
                <a:moveTo>
                  <a:pt x="1257758" y="827321"/>
                </a:moveTo>
                <a:cubicBezTo>
                  <a:pt x="1275114" y="827323"/>
                  <a:pt x="1292472" y="833943"/>
                  <a:pt x="1305714" y="847185"/>
                </a:cubicBezTo>
                <a:lnTo>
                  <a:pt x="3832210" y="3373681"/>
                </a:lnTo>
                <a:lnTo>
                  <a:pt x="3832210" y="3565506"/>
                </a:lnTo>
                <a:lnTo>
                  <a:pt x="1209802" y="943098"/>
                </a:lnTo>
                <a:cubicBezTo>
                  <a:pt x="1183316" y="916613"/>
                  <a:pt x="1183316" y="873671"/>
                  <a:pt x="1209802" y="847185"/>
                </a:cubicBezTo>
                <a:cubicBezTo>
                  <a:pt x="1223044" y="833943"/>
                  <a:pt x="1240401" y="827323"/>
                  <a:pt x="1257758" y="827321"/>
                </a:cubicBezTo>
                <a:close/>
                <a:moveTo>
                  <a:pt x="911237" y="734505"/>
                </a:moveTo>
                <a:cubicBezTo>
                  <a:pt x="928595" y="734505"/>
                  <a:pt x="945952" y="741127"/>
                  <a:pt x="959195" y="754369"/>
                </a:cubicBezTo>
                <a:cubicBezTo>
                  <a:pt x="1913660" y="1708835"/>
                  <a:pt x="2868126" y="2663300"/>
                  <a:pt x="3822593" y="3617765"/>
                </a:cubicBezTo>
                <a:lnTo>
                  <a:pt x="3832210" y="3632249"/>
                </a:lnTo>
                <a:lnTo>
                  <a:pt x="3832210" y="3699194"/>
                </a:lnTo>
                <a:lnTo>
                  <a:pt x="3822592" y="3713679"/>
                </a:lnTo>
                <a:lnTo>
                  <a:pt x="3822592" y="3713677"/>
                </a:lnTo>
                <a:cubicBezTo>
                  <a:pt x="3796107" y="3740163"/>
                  <a:pt x="3753165" y="3740163"/>
                  <a:pt x="3726680" y="3713677"/>
                </a:cubicBezTo>
                <a:lnTo>
                  <a:pt x="863281" y="850280"/>
                </a:lnTo>
                <a:cubicBezTo>
                  <a:pt x="836796" y="823795"/>
                  <a:pt x="836796" y="780855"/>
                  <a:pt x="863281" y="754369"/>
                </a:cubicBezTo>
                <a:cubicBezTo>
                  <a:pt x="876525" y="741127"/>
                  <a:pt x="893881" y="734505"/>
                  <a:pt x="911237" y="734505"/>
                </a:cubicBezTo>
                <a:close/>
                <a:moveTo>
                  <a:pt x="2370782" y="685002"/>
                </a:moveTo>
                <a:cubicBezTo>
                  <a:pt x="2388139" y="685002"/>
                  <a:pt x="2405496" y="691624"/>
                  <a:pt x="2418739" y="704866"/>
                </a:cubicBezTo>
                <a:lnTo>
                  <a:pt x="3832210" y="2118337"/>
                </a:lnTo>
                <a:lnTo>
                  <a:pt x="3832210" y="2310161"/>
                </a:lnTo>
                <a:lnTo>
                  <a:pt x="2322826" y="800778"/>
                </a:lnTo>
                <a:cubicBezTo>
                  <a:pt x="2296340" y="774293"/>
                  <a:pt x="2296340" y="731350"/>
                  <a:pt x="2322826" y="704866"/>
                </a:cubicBezTo>
                <a:cubicBezTo>
                  <a:pt x="2336068" y="691622"/>
                  <a:pt x="2353426" y="685002"/>
                  <a:pt x="2370782" y="685002"/>
                </a:cubicBezTo>
                <a:close/>
                <a:moveTo>
                  <a:pt x="2841060" y="654061"/>
                </a:moveTo>
                <a:cubicBezTo>
                  <a:pt x="2858417" y="654060"/>
                  <a:pt x="2875775" y="660682"/>
                  <a:pt x="2889017" y="673925"/>
                </a:cubicBezTo>
                <a:lnTo>
                  <a:pt x="3832210" y="1617118"/>
                </a:lnTo>
                <a:lnTo>
                  <a:pt x="3832210" y="1808942"/>
                </a:lnTo>
                <a:lnTo>
                  <a:pt x="2793104" y="769837"/>
                </a:lnTo>
                <a:cubicBezTo>
                  <a:pt x="2766619" y="743351"/>
                  <a:pt x="2766619" y="700411"/>
                  <a:pt x="2793104" y="673925"/>
                </a:cubicBezTo>
                <a:cubicBezTo>
                  <a:pt x="2806347" y="660682"/>
                  <a:pt x="2823703" y="654061"/>
                  <a:pt x="2841060" y="654061"/>
                </a:cubicBezTo>
                <a:close/>
                <a:moveTo>
                  <a:pt x="1777427" y="589090"/>
                </a:moveTo>
                <a:cubicBezTo>
                  <a:pt x="1794784" y="589090"/>
                  <a:pt x="1812140" y="595712"/>
                  <a:pt x="1825384" y="608954"/>
                </a:cubicBezTo>
                <a:lnTo>
                  <a:pt x="3832210" y="2615781"/>
                </a:lnTo>
                <a:lnTo>
                  <a:pt x="3832210" y="2807604"/>
                </a:lnTo>
                <a:lnTo>
                  <a:pt x="1729471" y="704867"/>
                </a:lnTo>
                <a:cubicBezTo>
                  <a:pt x="1702985" y="678381"/>
                  <a:pt x="1702986" y="635440"/>
                  <a:pt x="1729471" y="608954"/>
                </a:cubicBezTo>
                <a:cubicBezTo>
                  <a:pt x="1742713" y="595711"/>
                  <a:pt x="1760070" y="589090"/>
                  <a:pt x="1777427" y="589090"/>
                </a:cubicBezTo>
                <a:close/>
                <a:moveTo>
                  <a:pt x="428585" y="490085"/>
                </a:moveTo>
                <a:cubicBezTo>
                  <a:pt x="445941" y="490085"/>
                  <a:pt x="463299" y="496707"/>
                  <a:pt x="476540" y="509949"/>
                </a:cubicBezTo>
                <a:cubicBezTo>
                  <a:pt x="1431006" y="1464414"/>
                  <a:pt x="2385473" y="2418880"/>
                  <a:pt x="3339939" y="3373345"/>
                </a:cubicBezTo>
                <a:cubicBezTo>
                  <a:pt x="3366425" y="3399831"/>
                  <a:pt x="3366423" y="3442773"/>
                  <a:pt x="3339939" y="3469259"/>
                </a:cubicBezTo>
                <a:lnTo>
                  <a:pt x="3339939" y="3469257"/>
                </a:lnTo>
                <a:cubicBezTo>
                  <a:pt x="3313453" y="3495743"/>
                  <a:pt x="3270511" y="3495743"/>
                  <a:pt x="3244026" y="3469257"/>
                </a:cubicBezTo>
                <a:lnTo>
                  <a:pt x="380627" y="605862"/>
                </a:lnTo>
                <a:cubicBezTo>
                  <a:pt x="354143" y="579376"/>
                  <a:pt x="354143" y="536435"/>
                  <a:pt x="380627" y="509949"/>
                </a:cubicBezTo>
                <a:cubicBezTo>
                  <a:pt x="393871" y="496707"/>
                  <a:pt x="411227" y="490085"/>
                  <a:pt x="428585" y="490085"/>
                </a:cubicBezTo>
                <a:close/>
                <a:moveTo>
                  <a:pt x="60829" y="402131"/>
                </a:moveTo>
                <a:cubicBezTo>
                  <a:pt x="76398" y="402131"/>
                  <a:pt x="91965" y="408070"/>
                  <a:pt x="103841" y="419947"/>
                </a:cubicBezTo>
                <a:cubicBezTo>
                  <a:pt x="189320" y="505424"/>
                  <a:pt x="274796" y="590902"/>
                  <a:pt x="360272" y="676379"/>
                </a:cubicBezTo>
                <a:cubicBezTo>
                  <a:pt x="384028" y="700134"/>
                  <a:pt x="384028" y="738649"/>
                  <a:pt x="360272" y="762404"/>
                </a:cubicBezTo>
                <a:cubicBezTo>
                  <a:pt x="336518" y="786159"/>
                  <a:pt x="298004" y="786159"/>
                  <a:pt x="274247" y="762404"/>
                </a:cubicBezTo>
                <a:lnTo>
                  <a:pt x="17817" y="505973"/>
                </a:lnTo>
                <a:cubicBezTo>
                  <a:pt x="-5938" y="482217"/>
                  <a:pt x="-5938" y="443703"/>
                  <a:pt x="17817" y="419947"/>
                </a:cubicBezTo>
                <a:cubicBezTo>
                  <a:pt x="29695" y="408070"/>
                  <a:pt x="45262" y="402131"/>
                  <a:pt x="60829" y="402131"/>
                </a:cubicBezTo>
                <a:close/>
                <a:moveTo>
                  <a:pt x="1325823" y="387986"/>
                </a:moveTo>
                <a:cubicBezTo>
                  <a:pt x="1343181" y="387986"/>
                  <a:pt x="1360537" y="394607"/>
                  <a:pt x="1373781" y="407849"/>
                </a:cubicBezTo>
                <a:lnTo>
                  <a:pt x="3832210" y="2866278"/>
                </a:lnTo>
                <a:lnTo>
                  <a:pt x="3832210" y="3058103"/>
                </a:lnTo>
                <a:lnTo>
                  <a:pt x="1277868" y="503761"/>
                </a:lnTo>
                <a:cubicBezTo>
                  <a:pt x="1251382" y="477277"/>
                  <a:pt x="1251382" y="434335"/>
                  <a:pt x="1277868" y="407849"/>
                </a:cubicBezTo>
                <a:cubicBezTo>
                  <a:pt x="1291110" y="394607"/>
                  <a:pt x="1308467" y="387986"/>
                  <a:pt x="1325823" y="387986"/>
                </a:cubicBezTo>
                <a:close/>
                <a:moveTo>
                  <a:pt x="1059746" y="375610"/>
                </a:moveTo>
                <a:cubicBezTo>
                  <a:pt x="1077102" y="375610"/>
                  <a:pt x="1094459" y="382231"/>
                  <a:pt x="1107702" y="395473"/>
                </a:cubicBezTo>
                <a:lnTo>
                  <a:pt x="3832210" y="3119980"/>
                </a:lnTo>
                <a:lnTo>
                  <a:pt x="3832210" y="3311805"/>
                </a:lnTo>
                <a:lnTo>
                  <a:pt x="1011790" y="491387"/>
                </a:lnTo>
                <a:cubicBezTo>
                  <a:pt x="985304" y="464901"/>
                  <a:pt x="985304" y="421959"/>
                  <a:pt x="1011790" y="395473"/>
                </a:cubicBezTo>
                <a:cubicBezTo>
                  <a:pt x="1025032" y="382231"/>
                  <a:pt x="1042389" y="375610"/>
                  <a:pt x="1059746" y="375610"/>
                </a:cubicBezTo>
                <a:close/>
                <a:moveTo>
                  <a:pt x="1817757" y="375608"/>
                </a:moveTo>
                <a:cubicBezTo>
                  <a:pt x="1835114" y="375608"/>
                  <a:pt x="1852472" y="382229"/>
                  <a:pt x="1865714" y="395472"/>
                </a:cubicBezTo>
                <a:lnTo>
                  <a:pt x="3832210" y="2361967"/>
                </a:lnTo>
                <a:lnTo>
                  <a:pt x="3832210" y="2553792"/>
                </a:lnTo>
                <a:lnTo>
                  <a:pt x="1769801" y="491384"/>
                </a:lnTo>
                <a:cubicBezTo>
                  <a:pt x="1743316" y="464900"/>
                  <a:pt x="1743316" y="421958"/>
                  <a:pt x="1769802" y="395472"/>
                </a:cubicBezTo>
                <a:cubicBezTo>
                  <a:pt x="1783044" y="382229"/>
                  <a:pt x="1800401" y="375608"/>
                  <a:pt x="1817757" y="375608"/>
                </a:cubicBezTo>
                <a:close/>
                <a:moveTo>
                  <a:pt x="2303504" y="369417"/>
                </a:moveTo>
                <a:cubicBezTo>
                  <a:pt x="2320861" y="369419"/>
                  <a:pt x="2338219" y="376039"/>
                  <a:pt x="2351461" y="389281"/>
                </a:cubicBezTo>
                <a:lnTo>
                  <a:pt x="3832210" y="1870031"/>
                </a:lnTo>
                <a:lnTo>
                  <a:pt x="3832210" y="2061855"/>
                </a:lnTo>
                <a:lnTo>
                  <a:pt x="2255548" y="485194"/>
                </a:lnTo>
                <a:cubicBezTo>
                  <a:pt x="2229064" y="458709"/>
                  <a:pt x="2229064" y="415767"/>
                  <a:pt x="2255548" y="389281"/>
                </a:cubicBezTo>
                <a:cubicBezTo>
                  <a:pt x="2268790" y="376039"/>
                  <a:pt x="2286148" y="369417"/>
                  <a:pt x="2303504" y="369417"/>
                </a:cubicBezTo>
                <a:close/>
                <a:moveTo>
                  <a:pt x="2284153" y="99004"/>
                </a:moveTo>
                <a:cubicBezTo>
                  <a:pt x="2300742" y="99004"/>
                  <a:pt x="2317330" y="105332"/>
                  <a:pt x="2329986" y="117988"/>
                </a:cubicBezTo>
                <a:cubicBezTo>
                  <a:pt x="2377163" y="165165"/>
                  <a:pt x="2424340" y="212342"/>
                  <a:pt x="2471517" y="259520"/>
                </a:cubicBezTo>
                <a:cubicBezTo>
                  <a:pt x="2496830" y="284833"/>
                  <a:pt x="2496830" y="325873"/>
                  <a:pt x="2471517" y="351186"/>
                </a:cubicBezTo>
                <a:lnTo>
                  <a:pt x="2471517" y="351185"/>
                </a:lnTo>
                <a:cubicBezTo>
                  <a:pt x="2446204" y="376497"/>
                  <a:pt x="2405163" y="376499"/>
                  <a:pt x="2379851" y="351185"/>
                </a:cubicBezTo>
                <a:lnTo>
                  <a:pt x="2238320" y="209654"/>
                </a:lnTo>
                <a:cubicBezTo>
                  <a:pt x="2213008" y="184342"/>
                  <a:pt x="2213008" y="143302"/>
                  <a:pt x="2238320" y="117988"/>
                </a:cubicBezTo>
                <a:cubicBezTo>
                  <a:pt x="2250977" y="105332"/>
                  <a:pt x="2267565" y="99004"/>
                  <a:pt x="2284153" y="99004"/>
                </a:cubicBezTo>
                <a:close/>
                <a:moveTo>
                  <a:pt x="906993" y="0"/>
                </a:moveTo>
                <a:cubicBezTo>
                  <a:pt x="923581" y="0"/>
                  <a:pt x="940169" y="6328"/>
                  <a:pt x="952826" y="18985"/>
                </a:cubicBezTo>
                <a:cubicBezTo>
                  <a:pt x="1000003" y="66162"/>
                  <a:pt x="1047180" y="113339"/>
                  <a:pt x="1094356" y="160515"/>
                </a:cubicBezTo>
                <a:cubicBezTo>
                  <a:pt x="1119669" y="185829"/>
                  <a:pt x="1119669" y="226869"/>
                  <a:pt x="1094356" y="252181"/>
                </a:cubicBezTo>
                <a:cubicBezTo>
                  <a:pt x="1069043" y="277494"/>
                  <a:pt x="1028003" y="277494"/>
                  <a:pt x="1002689" y="252180"/>
                </a:cubicBezTo>
                <a:lnTo>
                  <a:pt x="861160" y="110651"/>
                </a:lnTo>
                <a:cubicBezTo>
                  <a:pt x="835846" y="85337"/>
                  <a:pt x="835846" y="44297"/>
                  <a:pt x="861160" y="18985"/>
                </a:cubicBezTo>
                <a:cubicBezTo>
                  <a:pt x="873815" y="6328"/>
                  <a:pt x="890405" y="0"/>
                  <a:pt x="90699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/>
            </a:fld>
            <a:endParaRPr lang="es-ES" sz="1200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82375" y="15402"/>
            <a:ext cx="430181" cy="29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5">
                <a:solidFill>
                  <a:schemeClr val="bg1"/>
                </a:solidFill>
              </a:defRPr>
            </a:lvl1pPr>
          </a:lstStyle>
          <a:p>
            <a:fld id="{4A8454CE-A017-41A1-B2AF-6CF4C99720F1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medel PG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advClick="0">
    <p:push dir="u"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932097" y="1512936"/>
            <a:ext cx="6314346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00984" y="4215384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1" y="2213356"/>
            <a:ext cx="5203862" cy="3360312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2553" y="3076055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685085" y="820709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0487042" y="-311247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016275" y="1791063"/>
            <a:ext cx="1901952" cy="39319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2400300" y="1253340"/>
            <a:ext cx="6768414" cy="847310"/>
          </a:xfrm>
          <a:prstGeom prst="rect">
            <a:avLst/>
          </a:prstGeom>
        </p:spPr>
        <p:txBody>
          <a:bodyPr lIns="0"/>
          <a:lstStyle>
            <a:lvl1pPr>
              <a:defRPr sz="2800" b="1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4" y="-476036"/>
            <a:ext cx="4176215" cy="568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06" y="2180667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26866" y="2649757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06887" y="-9952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 advTm="5000">
    <p:push dir="u"/>
  </p:transition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664303" y="2195662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 rot="20700000">
            <a:off x="6092513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418962" y="-1597862"/>
            <a:ext cx="3251251" cy="5705856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 rot="20700000">
            <a:off x="7847172" y="-97132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852347" y="3542549"/>
            <a:ext cx="3251251" cy="5705856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 rot="20700000">
            <a:off x="9268200" y="4169089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advClick="0" advTm="5000">
    <p:push dir="u"/>
  </p:transition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5.xml" /><Relationship Id="rId15" Type="http://schemas.openxmlformats.org/officeDocument/2006/relationships/slideLayout" Target="../slideLayouts/slideLayout26.xml" /><Relationship Id="rId16" Type="http://schemas.openxmlformats.org/officeDocument/2006/relationships/slideLayout" Target="../slideLayouts/slideLayout27.xml" /><Relationship Id="rId17" Type="http://schemas.openxmlformats.org/officeDocument/2006/relationships/slideLayout" Target="../slideLayouts/slideLayout28.xml" /><Relationship Id="rId18" Type="http://schemas.openxmlformats.org/officeDocument/2006/relationships/slideLayout" Target="../slideLayouts/slideLayout29.xml" /><Relationship Id="rId19" Type="http://schemas.openxmlformats.org/officeDocument/2006/relationships/slideLayout" Target="../slideLayouts/slideLayout30.xml" /><Relationship Id="rId2" Type="http://schemas.openxmlformats.org/officeDocument/2006/relationships/slideLayout" Target="../slideLayouts/slideLayout13.xml" /><Relationship Id="rId20" Type="http://schemas.openxmlformats.org/officeDocument/2006/relationships/slideLayout" Target="../slideLayouts/slideLayout31.xml" /><Relationship Id="rId21" Type="http://schemas.openxmlformats.org/officeDocument/2006/relationships/slideLayout" Target="../slideLayouts/slideLayout32.xml" /><Relationship Id="rId22" Type="http://schemas.openxmlformats.org/officeDocument/2006/relationships/slideLayout" Target="../slideLayouts/slideLayout33.xml" /><Relationship Id="rId23" Type="http://schemas.openxmlformats.org/officeDocument/2006/relationships/slideLayout" Target="../slideLayouts/slideLayout34.xml" /><Relationship Id="rId24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10" Type="http://schemas.openxmlformats.org/officeDocument/2006/relationships/slideLayout" Target="../slideLayouts/slideLayout44.xml" /><Relationship Id="rId11" Type="http://schemas.openxmlformats.org/officeDocument/2006/relationships/slideLayout" Target="../slideLayouts/slideLayout45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36.xml" /><Relationship Id="rId3" Type="http://schemas.openxmlformats.org/officeDocument/2006/relationships/slideLayout" Target="../slideLayouts/slideLayout37.xml" /><Relationship Id="rId4" Type="http://schemas.openxmlformats.org/officeDocument/2006/relationships/slideLayout" Target="../slideLayouts/slideLayout38.xml" /><Relationship Id="rId5" Type="http://schemas.openxmlformats.org/officeDocument/2006/relationships/slideLayout" Target="../slideLayouts/slideLayout39.xml" /><Relationship Id="rId6" Type="http://schemas.openxmlformats.org/officeDocument/2006/relationships/slideLayout" Target="../slideLayouts/slideLayout40.xml" /><Relationship Id="rId7" Type="http://schemas.openxmlformats.org/officeDocument/2006/relationships/slideLayout" Target="../slideLayouts/slideLayout41.xml" /><Relationship Id="rId8" Type="http://schemas.openxmlformats.org/officeDocument/2006/relationships/slideLayout" Target="../slideLayouts/slideLayout42.xml" /><Relationship Id="rId9" Type="http://schemas.openxmlformats.org/officeDocument/2006/relationships/slideLayout" Target="../slideLayouts/slideLayout4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1DAD-6933-4EF8-A615-6EE1865D08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6C28-7215-4F57-AF2C-CCF2BCDF4C4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D92DE-5D10-4150-B81F-14D58A73C6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8F1A-B3AE-4D93-90AB-28D68372B322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notesSlide" Target="../notesSlides/notesSlide2.xml" /><Relationship Id="rId3" Type="http://schemas.openxmlformats.org/officeDocument/2006/relationships/chart" Target="../charts/char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chart" Target="../charts/char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image" Target="../media/image15.jpeg" /><Relationship Id="rId3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5.png" /><Relationship Id="rId3" Type="http://schemas.microsoft.com/office/2007/relationships/hdphoto" Target="../media/image6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image" Target="../media/image2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chart" Target="../charts/chart3.xml" /><Relationship Id="rId3" Type="http://schemas.openxmlformats.org/officeDocument/2006/relationships/chart" Target="../charts/chart4.xml" /><Relationship Id="rId4" Type="http://schemas.openxmlformats.org/officeDocument/2006/relationships/chart" Target="../charts/chart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7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4.png" /><Relationship Id="rId8" Type="http://schemas.openxmlformats.org/officeDocument/2006/relationships/tags" Target="../tags/tag61.xml" /><Relationship Id="rId9" Type="http://schemas.openxmlformats.org/officeDocument/2006/relationships/image" Target="../media/image2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10" Type="http://schemas.openxmlformats.org/officeDocument/2006/relationships/image" Target="../media/image2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42" y="0"/>
            <a:ext cx="6540457" cy="607670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4301" y="276333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solidFill>
                  <a:srgbClr val="433D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</a:t>
            </a:r>
            <a:r>
              <a:rPr lang="en-US" altLang="zh-CN" sz="5400" b="1">
                <a:solidFill>
                  <a:srgbClr val="433D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>
                <a:solidFill>
                  <a:srgbClr val="433D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通用模板</a:t>
            </a:r>
            <a:endParaRPr lang="zh-CN" altLang="en-US" sz="5400" b="1">
              <a:solidFill>
                <a:srgbClr val="433D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301" y="359595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rgbClr val="433D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 GRADUATION  THESIS  TEMPLATE</a:t>
            </a:r>
            <a:endParaRPr lang="zh-CN" altLang="en-US">
              <a:solidFill>
                <a:srgbClr val="433D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4301" y="3965283"/>
            <a:ext cx="5943600" cy="0"/>
          </a:xfrm>
          <a:prstGeom prst="line">
            <a:avLst/>
          </a:prstGeom>
          <a:ln w="3175">
            <a:solidFill>
              <a:srgbClr val="433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24301" y="4026243"/>
            <a:ext cx="3754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33D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3200">
                <a:solidFill>
                  <a:srgbClr val="433D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>
                <a:solidFill>
                  <a:srgbClr val="433D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3200">
              <a:solidFill>
                <a:srgbClr val="433D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custGeom>
            <a:gdLst>
              <a:gd name="connsiteX0" fmla="*/ 248093 w 3851276"/>
              <a:gd name="connsiteY0" fmla="*/ 248093 w 3851276"/>
              <a:gd name="connsiteX1" fmla="*/ 248093 w 3851276"/>
              <a:gd name="connsiteY1" fmla="*/ 248093 w 3851276"/>
              <a:gd name="connsiteX2" fmla="*/ 248093 w 3851276"/>
              <a:gd name="connsiteY2" fmla="*/ 248093 w 3851276"/>
              <a:gd name="connsiteX3" fmla="*/ 248093 w 3851276"/>
              <a:gd name="connsiteY3" fmla="*/ 248093 w 38512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4367" y="3083636"/>
            <a:ext cx="551858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02/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取得成就汇报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直角三角形 10"/>
          <p:cNvSpPr/>
          <p:nvPr/>
        </p:nvSpPr>
        <p:spPr>
          <a:xfrm rot="15300000">
            <a:off x="2986512" y="3133416"/>
            <a:ext cx="549046" cy="549046"/>
          </a:xfrm>
          <a:prstGeom prst="rtTriangle">
            <a:avLst/>
          </a:prstGeom>
          <a:solidFill>
            <a:srgbClr val="C3B9B0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/>
              <a:cs typeface="+mn-cs"/>
            </a:endParaRPr>
          </a:p>
        </p:txBody>
      </p:sp>
      <p:sp>
        <p:nvSpPr>
          <p:cNvPr id="12" name="直角三角形 11"/>
          <p:cNvSpPr/>
          <p:nvPr/>
        </p:nvSpPr>
        <p:spPr>
          <a:xfrm rot="15300000">
            <a:off x="2887452" y="3057899"/>
            <a:ext cx="549046" cy="549046"/>
          </a:xfrm>
          <a:prstGeom prst="rtTriangle">
            <a:avLst/>
          </a:prstGeom>
          <a:solidFill>
            <a:srgbClr val="414E57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8"/>
          <p:cNvSpPr txBox="1"/>
          <p:nvPr/>
        </p:nvSpPr>
        <p:spPr>
          <a:xfrm>
            <a:off x="1050539" y="2795198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inea-basic-10" charset="0"/>
              </a:rPr>
              <a:t>Q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1085" y="3456441"/>
            <a:ext cx="250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单击此处编辑您要的内容，建议您在展示时采用微软雅黑字体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.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itle 4"/>
          <p:cNvSpPr txBox="1"/>
          <p:nvPr/>
        </p:nvSpPr>
        <p:spPr>
          <a:xfrm>
            <a:off x="1581084" y="2810297"/>
            <a:ext cx="2505494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85391" y="3264216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0539" y="4496547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inea-basic-10" charset="0"/>
              </a:rPr>
              <a:t>P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1085" y="5157790"/>
            <a:ext cx="250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单击此处编辑您要的内容，建议您在展示时采用微软雅黑字体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.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itle 4"/>
          <p:cNvSpPr txBox="1"/>
          <p:nvPr/>
        </p:nvSpPr>
        <p:spPr>
          <a:xfrm>
            <a:off x="1581084" y="4511646"/>
            <a:ext cx="2505494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85391" y="4965565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24854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24827"/>
          <a:stretch>
            <a:fillRect/>
          </a:stretch>
        </p:blipFill>
        <p:spPr/>
      </p:pic>
      <p:sp>
        <p:nvSpPr>
          <p:cNvPr id="13" name="文本框 12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 advTm="5000">
    <p:push dir="u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1862521" y="2215357"/>
            <a:ext cx="3535680" cy="3535680"/>
            <a:chOff x="2089153" y="2191048"/>
            <a:chExt cx="3535680" cy="3535680"/>
          </a:xfrm>
        </p:grpSpPr>
        <p:sp>
          <p:nvSpPr>
            <p:cNvPr id="3" name="Block Arc 2"/>
            <p:cNvSpPr/>
            <p:nvPr/>
          </p:nvSpPr>
          <p:spPr>
            <a:xfrm flipH="1">
              <a:off x="2089153" y="2191048"/>
              <a:ext cx="3535680" cy="3535680"/>
            </a:xfrm>
            <a:prstGeom prst="blockArc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Block Arc 3"/>
            <p:cNvSpPr/>
            <p:nvPr/>
          </p:nvSpPr>
          <p:spPr>
            <a:xfrm flipH="1">
              <a:off x="2336001" y="2437896"/>
              <a:ext cx="3041984" cy="3041984"/>
            </a:xfrm>
            <a:prstGeom prst="blockArc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 flipH="1">
              <a:off x="2581522" y="2683417"/>
              <a:ext cx="2550942" cy="2550942"/>
            </a:xfrm>
            <a:prstGeom prst="blockArc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 flipH="1">
              <a:off x="2847343" y="2949238"/>
              <a:ext cx="2019300" cy="2019300"/>
            </a:xfrm>
            <a:prstGeom prst="blockArc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flipH="1">
              <a:off x="3094993" y="3196888"/>
              <a:ext cx="1524000" cy="1524000"/>
            </a:xfrm>
            <a:prstGeom prst="blockArc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85297" y="3160351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40%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901" y="2890964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75%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5297" y="2645335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6901" y="2390236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90%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901" y="2118826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70%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5222502" y="2212570"/>
            <a:ext cx="1267694" cy="1245786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5072573" y="3084897"/>
            <a:ext cx="1425572" cy="671774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531984" y="4247299"/>
            <a:ext cx="1958213" cy="576613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4100035" y="4531018"/>
            <a:ext cx="2418012" cy="1260510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02278" y="3980363"/>
            <a:ext cx="1708304" cy="78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05707" y="1817914"/>
            <a:ext cx="2723771" cy="1251957"/>
            <a:chOff x="8666438" y="2414139"/>
            <a:chExt cx="2296820" cy="1251957"/>
          </a:xfrm>
        </p:grpSpPr>
        <p:sp>
          <p:nvSpPr>
            <p:cNvPr id="19" name="TextBox 18"/>
            <p:cNvSpPr txBox="1"/>
            <p:nvPr/>
          </p:nvSpPr>
          <p:spPr>
            <a:xfrm>
              <a:off x="8666438" y="2414139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89522" y="2642354"/>
              <a:ext cx="2273736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1937" y="2702630"/>
            <a:ext cx="2704525" cy="1227226"/>
            <a:chOff x="8682667" y="2412324"/>
            <a:chExt cx="2280591" cy="1227226"/>
          </a:xfrm>
        </p:grpSpPr>
        <p:sp>
          <p:nvSpPr>
            <p:cNvPr id="22" name="TextBox 21"/>
            <p:cNvSpPr txBox="1"/>
            <p:nvPr/>
          </p:nvSpPr>
          <p:spPr>
            <a:xfrm>
              <a:off x="8682667" y="241232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689522" y="2642354"/>
              <a:ext cx="2273736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05707" y="3550405"/>
            <a:ext cx="2723772" cy="1232425"/>
            <a:chOff x="8666437" y="2407125"/>
            <a:chExt cx="2296821" cy="1232425"/>
          </a:xfrm>
        </p:grpSpPr>
        <p:sp>
          <p:nvSpPr>
            <p:cNvPr id="25" name="TextBox 24"/>
            <p:cNvSpPr txBox="1"/>
            <p:nvPr/>
          </p:nvSpPr>
          <p:spPr>
            <a:xfrm>
              <a:off x="8666437" y="2407125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89522" y="2642354"/>
              <a:ext cx="2273736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05707" y="4427593"/>
            <a:ext cx="2723771" cy="1227445"/>
            <a:chOff x="8666438" y="2412105"/>
            <a:chExt cx="2296820" cy="1227445"/>
          </a:xfrm>
        </p:grpSpPr>
        <p:sp>
          <p:nvSpPr>
            <p:cNvPr id="28" name="TextBox 27"/>
            <p:cNvSpPr txBox="1"/>
            <p:nvPr/>
          </p:nvSpPr>
          <p:spPr>
            <a:xfrm>
              <a:off x="8666438" y="2412105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689522" y="2642354"/>
              <a:ext cx="2273736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21937" y="5303744"/>
            <a:ext cx="2704525" cy="1227226"/>
            <a:chOff x="8682667" y="2412324"/>
            <a:chExt cx="2280591" cy="1227226"/>
          </a:xfrm>
        </p:grpSpPr>
        <p:sp>
          <p:nvSpPr>
            <p:cNvPr id="31" name="TextBox 30"/>
            <p:cNvSpPr txBox="1"/>
            <p:nvPr/>
          </p:nvSpPr>
          <p:spPr>
            <a:xfrm>
              <a:off x="8682667" y="241232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89522" y="2642354"/>
              <a:ext cx="2273736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15982" y="4531019"/>
            <a:ext cx="585787" cy="585787"/>
            <a:chOff x="6942614" y="4399134"/>
            <a:chExt cx="585787" cy="585787"/>
          </a:xfrm>
        </p:grpSpPr>
        <p:sp>
          <p:nvSpPr>
            <p:cNvPr id="95" name="Oval 94"/>
            <p:cNvSpPr/>
            <p:nvPr/>
          </p:nvSpPr>
          <p:spPr>
            <a:xfrm>
              <a:off x="6942614" y="4399134"/>
              <a:ext cx="585787" cy="5857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2" name="Shape 940"/>
            <p:cNvSpPr/>
            <p:nvPr/>
          </p:nvSpPr>
          <p:spPr>
            <a:xfrm>
              <a:off x="7056552" y="4557139"/>
              <a:ext cx="366818" cy="2443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15982" y="2792004"/>
            <a:ext cx="585787" cy="585787"/>
            <a:chOff x="6942614" y="2660119"/>
            <a:chExt cx="585787" cy="585787"/>
          </a:xfrm>
        </p:grpSpPr>
        <p:sp>
          <p:nvSpPr>
            <p:cNvPr id="37" name="Oval 36"/>
            <p:cNvSpPr/>
            <p:nvPr/>
          </p:nvSpPr>
          <p:spPr>
            <a:xfrm>
              <a:off x="6942614" y="2660119"/>
              <a:ext cx="585787" cy="58578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AutoShape 8"/>
            <p:cNvSpPr/>
            <p:nvPr/>
          </p:nvSpPr>
          <p:spPr bwMode="auto">
            <a:xfrm>
              <a:off x="7123808" y="2793969"/>
              <a:ext cx="222316" cy="304514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  <a:gd name="T24" fmla="*/ 248093 w 3851276"/>
                <a:gd name="T25" fmla="*/ 248093 w 3851276"/>
                <a:gd name="T26" fmla="*/ 248093 w 3851276"/>
                <a:gd name="T27" fmla="*/ 248093 w 3851276"/>
                <a:gd name="T28" fmla="*/ 248093 w 3851276"/>
                <a:gd name="T29" fmla="*/ 248093 w 3851276"/>
                <a:gd name="T30" fmla="*/ 248093 w 3851276"/>
                <a:gd name="T31" fmla="*/ 248093 w 3851276"/>
                <a:gd name="T32" fmla="*/ 248093 w 3851276"/>
                <a:gd name="T33" fmla="*/ 248093 w 3851276"/>
                <a:gd name="T34" fmla="*/ 248093 w 3851276"/>
                <a:gd name="T35" fmla="*/ 248093 w 3851276"/>
                <a:gd name="T36" fmla="*/ 248093 w 3851276"/>
                <a:gd name="T37" fmla="*/ 248093 w 3851276"/>
                <a:gd name="T38" fmla="*/ 248093 w 3851276"/>
                <a:gd name="T39" fmla="*/ 248093 w 3851276"/>
                <a:gd name="T40" fmla="*/ 248093 w 3851276"/>
                <a:gd name="T41" fmla="*/ 248093 w 3851276"/>
                <a:gd name="T42" fmla="*/ 248093 w 3851276"/>
                <a:gd name="T43" fmla="*/ 248093 w 3851276"/>
                <a:gd name="T44" fmla="*/ 248093 w 3851276"/>
                <a:gd name="T45" fmla="*/ 248093 w 3851276"/>
                <a:gd name="T46" fmla="*/ 248093 w 3851276"/>
                <a:gd name="T47" fmla="*/ 248093 w 3851276"/>
                <a:gd name="T48" fmla="*/ 248093 w 3851276"/>
                <a:gd name="T49" fmla="*/ 248093 w 3851276"/>
                <a:gd name="T50" fmla="*/ 248093 w 3851276"/>
                <a:gd name="T51" fmla="*/ 248093 w 3851276"/>
                <a:gd name="T52" fmla="*/ 248093 w 3851276"/>
                <a:gd name="T53" fmla="*/ 248093 w 3851276"/>
                <a:gd name="T54" fmla="*/ 248093 w 3851276"/>
                <a:gd name="T55" fmla="*/ 248093 w 3851276"/>
                <a:gd name="T56" fmla="*/ 248093 w 3851276"/>
                <a:gd name="T5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00" h="21600">
                  <a:moveTo>
                    <a:pt x="21600" y="1825"/>
                  </a:moveTo>
                  <a:cubicBezTo>
                    <a:pt x="21600" y="814"/>
                    <a:pt x="20064" y="0"/>
                    <a:pt x="18155" y="0"/>
                  </a:cubicBezTo>
                  <a:cubicBezTo>
                    <a:pt x="3445" y="0"/>
                    <a:pt x="3445" y="0"/>
                    <a:pt x="3445" y="0"/>
                  </a:cubicBezTo>
                  <a:cubicBezTo>
                    <a:pt x="1536" y="0"/>
                    <a:pt x="0" y="814"/>
                    <a:pt x="0" y="1825"/>
                  </a:cubicBezTo>
                  <a:cubicBezTo>
                    <a:pt x="0" y="19775"/>
                    <a:pt x="0" y="19775"/>
                    <a:pt x="0" y="19775"/>
                  </a:cubicBezTo>
                  <a:cubicBezTo>
                    <a:pt x="0" y="20786"/>
                    <a:pt x="1536" y="21600"/>
                    <a:pt x="3445" y="21600"/>
                  </a:cubicBezTo>
                  <a:cubicBezTo>
                    <a:pt x="18155" y="21600"/>
                    <a:pt x="18155" y="21600"/>
                    <a:pt x="18155" y="21600"/>
                  </a:cubicBezTo>
                  <a:cubicBezTo>
                    <a:pt x="20064" y="21600"/>
                    <a:pt x="21600" y="20786"/>
                    <a:pt x="21600" y="19775"/>
                  </a:cubicBezTo>
                  <a:lnTo>
                    <a:pt x="21600" y="1825"/>
                  </a:lnTo>
                  <a:close/>
                  <a:moveTo>
                    <a:pt x="8984" y="493"/>
                  </a:moveTo>
                  <a:cubicBezTo>
                    <a:pt x="12848" y="493"/>
                    <a:pt x="12848" y="493"/>
                    <a:pt x="12848" y="493"/>
                  </a:cubicBezTo>
                  <a:cubicBezTo>
                    <a:pt x="12988" y="493"/>
                    <a:pt x="13128" y="567"/>
                    <a:pt x="13128" y="641"/>
                  </a:cubicBezTo>
                  <a:cubicBezTo>
                    <a:pt x="13128" y="715"/>
                    <a:pt x="12988" y="789"/>
                    <a:pt x="12848" y="789"/>
                  </a:cubicBezTo>
                  <a:cubicBezTo>
                    <a:pt x="8984" y="789"/>
                    <a:pt x="8984" y="789"/>
                    <a:pt x="8984" y="789"/>
                  </a:cubicBezTo>
                  <a:cubicBezTo>
                    <a:pt x="8845" y="789"/>
                    <a:pt x="8752" y="715"/>
                    <a:pt x="8752" y="641"/>
                  </a:cubicBezTo>
                  <a:cubicBezTo>
                    <a:pt x="8752" y="567"/>
                    <a:pt x="8845" y="493"/>
                    <a:pt x="8984" y="493"/>
                  </a:cubicBezTo>
                  <a:close/>
                  <a:moveTo>
                    <a:pt x="12429" y="20910"/>
                  </a:moveTo>
                  <a:cubicBezTo>
                    <a:pt x="9357" y="20910"/>
                    <a:pt x="9357" y="20910"/>
                    <a:pt x="9357" y="20910"/>
                  </a:cubicBezTo>
                  <a:cubicBezTo>
                    <a:pt x="8891" y="20910"/>
                    <a:pt x="8566" y="20762"/>
                    <a:pt x="8566" y="20515"/>
                  </a:cubicBezTo>
                  <a:cubicBezTo>
                    <a:pt x="8566" y="20269"/>
                    <a:pt x="8891" y="20121"/>
                    <a:pt x="9357" y="20121"/>
                  </a:cubicBezTo>
                  <a:cubicBezTo>
                    <a:pt x="12429" y="20121"/>
                    <a:pt x="12429" y="20121"/>
                    <a:pt x="12429" y="20121"/>
                  </a:cubicBezTo>
                  <a:cubicBezTo>
                    <a:pt x="12895" y="20121"/>
                    <a:pt x="13267" y="20269"/>
                    <a:pt x="13267" y="20515"/>
                  </a:cubicBezTo>
                  <a:cubicBezTo>
                    <a:pt x="13267" y="20762"/>
                    <a:pt x="12895" y="20910"/>
                    <a:pt x="12429" y="20910"/>
                  </a:cubicBezTo>
                  <a:close/>
                  <a:moveTo>
                    <a:pt x="20483" y="19726"/>
                  </a:moveTo>
                  <a:cubicBezTo>
                    <a:pt x="1303" y="19726"/>
                    <a:pt x="1303" y="19726"/>
                    <a:pt x="1303" y="19726"/>
                  </a:cubicBezTo>
                  <a:cubicBezTo>
                    <a:pt x="1303" y="1874"/>
                    <a:pt x="1303" y="1874"/>
                    <a:pt x="1303" y="1874"/>
                  </a:cubicBezTo>
                  <a:cubicBezTo>
                    <a:pt x="20483" y="1874"/>
                    <a:pt x="20483" y="1874"/>
                    <a:pt x="20483" y="1874"/>
                  </a:cubicBezTo>
                  <a:lnTo>
                    <a:pt x="20483" y="19726"/>
                  </a:lnTo>
                  <a:close/>
                  <a:moveTo>
                    <a:pt x="20483" y="19726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15982" y="3661512"/>
            <a:ext cx="585787" cy="585787"/>
            <a:chOff x="6942614" y="3529627"/>
            <a:chExt cx="585787" cy="585787"/>
          </a:xfrm>
        </p:grpSpPr>
        <p:sp>
          <p:nvSpPr>
            <p:cNvPr id="92" name="Oval 91"/>
            <p:cNvSpPr/>
            <p:nvPr/>
          </p:nvSpPr>
          <p:spPr>
            <a:xfrm>
              <a:off x="6942614" y="3529627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Freeform 63"/>
            <p:cNvSpPr/>
            <p:nvPr/>
          </p:nvSpPr>
          <p:spPr bwMode="auto">
            <a:xfrm>
              <a:off x="7028701" y="3746155"/>
              <a:ext cx="408116" cy="129217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  <a:gd name="T24" fmla="*/ 248093 w 3851276"/>
                <a:gd name="T25" fmla="*/ 248093 w 3851276"/>
                <a:gd name="T26" fmla="*/ 248093 w 3851276"/>
                <a:gd name="T27" fmla="*/ 248093 w 3851276"/>
                <a:gd name="T28" fmla="*/ 248093 w 3851276"/>
                <a:gd name="T29" fmla="*/ 248093 w 3851276"/>
                <a:gd name="T30" fmla="*/ 248093 w 3851276"/>
                <a:gd name="T31" fmla="*/ 248093 w 3851276"/>
                <a:gd name="T32" fmla="*/ 248093 w 3851276"/>
                <a:gd name="T33" fmla="*/ 248093 w 3851276"/>
                <a:gd name="T34" fmla="*/ 248093 w 3851276"/>
                <a:gd name="T35" fmla="*/ 248093 w 3851276"/>
                <a:gd name="T36" fmla="*/ 248093 w 3851276"/>
                <a:gd name="T37" fmla="*/ 248093 w 3851276"/>
                <a:gd name="T38" fmla="*/ 248093 w 3851276"/>
                <a:gd name="T39" fmla="*/ 248093 w 3851276"/>
                <a:gd name="T40" fmla="*/ 248093 w 3851276"/>
                <a:gd name="T41" fmla="*/ 248093 w 3851276"/>
                <a:gd name="T42" fmla="*/ 248093 w 3851276"/>
                <a:gd name="T43" fmla="*/ 248093 w 3851276"/>
                <a:gd name="T44" fmla="*/ 248093 w 3851276"/>
                <a:gd name="T45" fmla="*/ 248093 w 3851276"/>
                <a:gd name="T46" fmla="*/ 248093 w 3851276"/>
                <a:gd name="T47" fmla="*/ 248093 w 3851276"/>
                <a:gd name="T48" fmla="*/ 248093 w 3851276"/>
                <a:gd name="T49" fmla="*/ 248093 w 3851276"/>
                <a:gd name="T50" fmla="*/ 248093 w 3851276"/>
                <a:gd name="T51" fmla="*/ 248093 w 3851276"/>
                <a:gd name="T52" fmla="*/ 248093 w 3851276"/>
                <a:gd name="T53" fmla="*/ 248093 w 3851276"/>
                <a:gd name="T54" fmla="*/ 248093 w 3851276"/>
                <a:gd name="T55" fmla="*/ 248093 w 3851276"/>
                <a:gd name="T56" fmla="*/ 248093 w 3851276"/>
                <a:gd name="T57" fmla="*/ 248093 w 3851276"/>
                <a:gd name="T58" fmla="*/ 248093 w 3851276"/>
                <a:gd name="T59" fmla="*/ 248093 w 3851276"/>
                <a:gd name="T60" fmla="*/ 248093 w 3851276"/>
                <a:gd name="T61" fmla="*/ 248093 w 3851276"/>
                <a:gd name="T62" fmla="*/ 248093 w 3851276"/>
                <a:gd name="T63" fmla="*/ 248093 w 3851276"/>
                <a:gd name="T64" fmla="*/ 248093 w 3851276"/>
                <a:gd name="T65" fmla="*/ 248093 w 3851276"/>
                <a:gd name="T66" fmla="*/ 248093 w 3851276"/>
                <a:gd name="T67" fmla="*/ 248093 w 3851276"/>
                <a:gd name="T68" fmla="*/ 248093 w 3851276"/>
                <a:gd name="T69" fmla="*/ 248093 w 3851276"/>
                <a:gd name="T70" fmla="*/ 248093 w 3851276"/>
                <a:gd name="T71" fmla="*/ 248093 w 3851276"/>
                <a:gd name="T72" fmla="*/ 248093 w 3851276"/>
                <a:gd name="T73" fmla="*/ 248093 w 3851276"/>
                <a:gd name="T74" fmla="*/ 248093 w 3851276"/>
                <a:gd name="T75" fmla="*/ 248093 w 3851276"/>
                <a:gd name="T76" fmla="*/ 248093 w 3851276"/>
                <a:gd name="T77" fmla="*/ 248093 w 3851276"/>
                <a:gd name="T78" fmla="*/ 248093 w 3851276"/>
                <a:gd name="T79" fmla="*/ 248093 w 3851276"/>
                <a:gd name="T80" fmla="*/ 248093 w 3851276"/>
                <a:gd name="T81" fmla="*/ 248093 w 3851276"/>
                <a:gd name="T82" fmla="*/ 248093 w 3851276"/>
                <a:gd name="T83" fmla="*/ 248093 w 3851276"/>
                <a:gd name="T84" fmla="*/ 248093 w 3851276"/>
                <a:gd name="T85" fmla="*/ 248093 w 3851276"/>
                <a:gd name="T86" fmla="*/ 248093 w 3851276"/>
                <a:gd name="T87" fmla="*/ 248093 w 3851276"/>
                <a:gd name="T88" fmla="*/ 248093 w 3851276"/>
                <a:gd name="T89" fmla="*/ 248093 w 3851276"/>
                <a:gd name="T90" fmla="*/ 248093 w 3851276"/>
                <a:gd name="T91" fmla="*/ 248093 w 3851276"/>
                <a:gd name="T92" fmla="*/ 248093 w 3851276"/>
                <a:gd name="T93" fmla="*/ 248093 w 3851276"/>
                <a:gd name="T94" fmla="*/ 248093 w 3851276"/>
                <a:gd name="T95" fmla="*/ 248093 w 3851276"/>
                <a:gd name="T96" fmla="*/ 248093 w 3851276"/>
                <a:gd name="T97" fmla="*/ 248093 w 3851276"/>
                <a:gd name="T98" fmla="*/ 248093 w 3851276"/>
                <a:gd name="T99" fmla="*/ 248093 w 3851276"/>
                <a:gd name="T100" fmla="*/ 248093 w 3851276"/>
                <a:gd name="T101" fmla="*/ 248093 w 3851276"/>
                <a:gd name="T102" fmla="*/ 248093 w 3851276"/>
                <a:gd name="T103" fmla="*/ 248093 w 3851276"/>
                <a:gd name="T104" fmla="*/ 248093 w 3851276"/>
                <a:gd name="T105" fmla="*/ 248093 w 3851276"/>
                <a:gd name="T106" fmla="*/ 248093 w 3851276"/>
                <a:gd name="T107" fmla="*/ 248093 w 3851276"/>
                <a:gd name="T108" fmla="*/ 248093 w 3851276"/>
                <a:gd name="T109" fmla="*/ 248093 w 3851276"/>
                <a:gd name="T110" fmla="*/ 248093 w 3851276"/>
                <a:gd name="T11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3" h="226">
                  <a:moveTo>
                    <a:pt x="618" y="132"/>
                  </a:moveTo>
                  <a:cubicBezTo>
                    <a:pt x="616" y="126"/>
                    <a:pt x="613" y="120"/>
                    <a:pt x="611" y="115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3" y="9"/>
                    <a:pt x="540" y="1"/>
                    <a:pt x="526" y="1"/>
                  </a:cubicBezTo>
                  <a:cubicBezTo>
                    <a:pt x="526" y="1"/>
                    <a:pt x="503" y="0"/>
                    <a:pt x="491" y="0"/>
                  </a:cubicBezTo>
                  <a:cubicBezTo>
                    <a:pt x="476" y="0"/>
                    <a:pt x="463" y="8"/>
                    <a:pt x="456" y="21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70" y="15"/>
                    <a:pt x="480" y="8"/>
                    <a:pt x="491" y="8"/>
                  </a:cubicBezTo>
                  <a:cubicBezTo>
                    <a:pt x="502" y="8"/>
                    <a:pt x="512" y="15"/>
                    <a:pt x="517" y="25"/>
                  </a:cubicBezTo>
                  <a:cubicBezTo>
                    <a:pt x="568" y="118"/>
                    <a:pt x="568" y="118"/>
                    <a:pt x="568" y="118"/>
                  </a:cubicBezTo>
                  <a:cubicBezTo>
                    <a:pt x="574" y="129"/>
                    <a:pt x="580" y="144"/>
                    <a:pt x="572" y="156"/>
                  </a:cubicBezTo>
                  <a:cubicBezTo>
                    <a:pt x="564" y="168"/>
                    <a:pt x="548" y="169"/>
                    <a:pt x="542" y="169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1" y="166"/>
                    <a:pt x="465" y="163"/>
                    <a:pt x="467" y="159"/>
                  </a:cubicBezTo>
                  <a:cubicBezTo>
                    <a:pt x="478" y="144"/>
                    <a:pt x="470" y="127"/>
                    <a:pt x="464" y="115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06" y="9"/>
                    <a:pt x="393" y="1"/>
                    <a:pt x="379" y="1"/>
                  </a:cubicBezTo>
                  <a:cubicBezTo>
                    <a:pt x="379" y="1"/>
                    <a:pt x="347" y="0"/>
                    <a:pt x="344" y="0"/>
                  </a:cubicBezTo>
                  <a:cubicBezTo>
                    <a:pt x="330" y="0"/>
                    <a:pt x="317" y="8"/>
                    <a:pt x="310" y="2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8" y="61"/>
                    <a:pt x="298" y="61"/>
                    <a:pt x="298" y="61"/>
                  </a:cubicBezTo>
                  <a:cubicBezTo>
                    <a:pt x="318" y="25"/>
                    <a:pt x="318" y="25"/>
                    <a:pt x="318" y="25"/>
                  </a:cubicBezTo>
                  <a:cubicBezTo>
                    <a:pt x="323" y="15"/>
                    <a:pt x="333" y="8"/>
                    <a:pt x="344" y="8"/>
                  </a:cubicBezTo>
                  <a:cubicBezTo>
                    <a:pt x="355" y="8"/>
                    <a:pt x="365" y="15"/>
                    <a:pt x="371" y="25"/>
                  </a:cubicBezTo>
                  <a:cubicBezTo>
                    <a:pt x="422" y="118"/>
                    <a:pt x="422" y="118"/>
                    <a:pt x="422" y="118"/>
                  </a:cubicBezTo>
                  <a:cubicBezTo>
                    <a:pt x="427" y="129"/>
                    <a:pt x="434" y="144"/>
                    <a:pt x="425" y="156"/>
                  </a:cubicBezTo>
                  <a:cubicBezTo>
                    <a:pt x="417" y="168"/>
                    <a:pt x="402" y="169"/>
                    <a:pt x="395" y="169"/>
                  </a:cubicBezTo>
                  <a:cubicBezTo>
                    <a:pt x="311" y="169"/>
                    <a:pt x="311" y="169"/>
                    <a:pt x="311" y="169"/>
                  </a:cubicBezTo>
                  <a:cubicBezTo>
                    <a:pt x="315" y="166"/>
                    <a:pt x="318" y="163"/>
                    <a:pt x="321" y="159"/>
                  </a:cubicBezTo>
                  <a:cubicBezTo>
                    <a:pt x="331" y="144"/>
                    <a:pt x="324" y="127"/>
                    <a:pt x="317" y="115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60" y="9"/>
                    <a:pt x="246" y="1"/>
                    <a:pt x="232" y="1"/>
                  </a:cubicBezTo>
                  <a:cubicBezTo>
                    <a:pt x="232" y="1"/>
                    <a:pt x="200" y="0"/>
                    <a:pt x="198" y="0"/>
                  </a:cubicBezTo>
                  <a:cubicBezTo>
                    <a:pt x="183" y="0"/>
                    <a:pt x="170" y="8"/>
                    <a:pt x="163" y="21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1" y="117"/>
                    <a:pt x="109" y="119"/>
                    <a:pt x="108" y="122"/>
                  </a:cubicBezTo>
                  <a:cubicBezTo>
                    <a:pt x="111" y="121"/>
                    <a:pt x="115" y="121"/>
                    <a:pt x="119" y="120"/>
                  </a:cubicBezTo>
                  <a:cubicBezTo>
                    <a:pt x="119" y="120"/>
                    <a:pt x="120" y="119"/>
                    <a:pt x="120" y="118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7" y="15"/>
                    <a:pt x="187" y="8"/>
                    <a:pt x="198" y="8"/>
                  </a:cubicBezTo>
                  <a:cubicBezTo>
                    <a:pt x="208" y="8"/>
                    <a:pt x="219" y="15"/>
                    <a:pt x="224" y="25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81" y="129"/>
                    <a:pt x="287" y="144"/>
                    <a:pt x="279" y="156"/>
                  </a:cubicBezTo>
                  <a:cubicBezTo>
                    <a:pt x="270" y="168"/>
                    <a:pt x="255" y="169"/>
                    <a:pt x="249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0" y="169"/>
                    <a:pt x="125" y="168"/>
                    <a:pt x="116" y="156"/>
                  </a:cubicBezTo>
                  <a:cubicBezTo>
                    <a:pt x="111" y="147"/>
                    <a:pt x="112" y="138"/>
                    <a:pt x="115" y="130"/>
                  </a:cubicBezTo>
                  <a:cubicBezTo>
                    <a:pt x="112" y="130"/>
                    <a:pt x="106" y="132"/>
                    <a:pt x="105" y="132"/>
                  </a:cubicBezTo>
                  <a:cubicBezTo>
                    <a:pt x="42" y="151"/>
                    <a:pt x="0" y="177"/>
                    <a:pt x="0" y="177"/>
                  </a:cubicBezTo>
                  <a:cubicBezTo>
                    <a:pt x="0" y="177"/>
                    <a:pt x="107" y="227"/>
                    <a:pt x="238" y="227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617" y="227"/>
                    <a:pt x="723" y="177"/>
                    <a:pt x="723" y="177"/>
                  </a:cubicBezTo>
                  <a:cubicBezTo>
                    <a:pt x="723" y="177"/>
                    <a:pt x="681" y="151"/>
                    <a:pt x="618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15982" y="1922496"/>
            <a:ext cx="585787" cy="585787"/>
            <a:chOff x="6942614" y="1790611"/>
            <a:chExt cx="585787" cy="585787"/>
          </a:xfrm>
        </p:grpSpPr>
        <p:sp>
          <p:nvSpPr>
            <p:cNvPr id="34" name="Oval 33"/>
            <p:cNvSpPr/>
            <p:nvPr/>
          </p:nvSpPr>
          <p:spPr>
            <a:xfrm>
              <a:off x="6942614" y="1790611"/>
              <a:ext cx="585787" cy="58578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5" name="Shape 731"/>
            <p:cNvSpPr/>
            <p:nvPr/>
          </p:nvSpPr>
          <p:spPr>
            <a:xfrm>
              <a:off x="7123808" y="1949038"/>
              <a:ext cx="207389" cy="2607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Kontrapunkt Bob Bold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15982" y="5400527"/>
            <a:ext cx="585787" cy="585787"/>
            <a:chOff x="6942614" y="5268642"/>
            <a:chExt cx="585787" cy="585787"/>
          </a:xfrm>
        </p:grpSpPr>
        <p:sp>
          <p:nvSpPr>
            <p:cNvPr id="98" name="Oval 97"/>
            <p:cNvSpPr/>
            <p:nvPr/>
          </p:nvSpPr>
          <p:spPr>
            <a:xfrm>
              <a:off x="6942614" y="5268642"/>
              <a:ext cx="585787" cy="58578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063400" y="5401889"/>
              <a:ext cx="343132" cy="287339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117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8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  <a:gd name="T16" fmla="*/ 248093 w 3851276"/>
                  <a:gd name="T17" fmla="*/ 248093 w 3851276"/>
                  <a:gd name="T18" fmla="*/ 248093 w 3851276"/>
                  <a:gd name="T19" fmla="*/ 248093 w 3851276"/>
                  <a:gd name="T20" fmla="*/ 248093 w 3851276"/>
                  <a:gd name="T21" fmla="*/ 248093 w 3851276"/>
                  <a:gd name="T22" fmla="*/ 248093 w 3851276"/>
                  <a:gd name="T23" fmla="*/ 248093 w 3851276"/>
                  <a:gd name="T24" fmla="*/ 248093 w 3851276"/>
                  <a:gd name="T25" fmla="*/ 248093 w 3851276"/>
                  <a:gd name="T26" fmla="*/ 248093 w 3851276"/>
                  <a:gd name="T27" fmla="*/ 248093 w 3851276"/>
                  <a:gd name="T28" fmla="*/ 248093 w 3851276"/>
                  <a:gd name="T29" fmla="*/ 248093 w 3851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0"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66"/>
          <p:cNvGrpSpPr/>
          <p:nvPr/>
        </p:nvGrpSpPr>
        <p:grpSpPr>
          <a:xfrm>
            <a:off x="963185" y="5090366"/>
            <a:ext cx="2212807" cy="875510"/>
            <a:chOff x="5603652" y="1663635"/>
            <a:chExt cx="1659605" cy="656633"/>
          </a:xfrm>
        </p:grpSpPr>
        <p:sp>
          <p:nvSpPr>
            <p:cNvPr id="42" name="Text Placeholder 3"/>
            <p:cNvSpPr txBox="1"/>
            <p:nvPr/>
          </p:nvSpPr>
          <p:spPr>
            <a:xfrm>
              <a:off x="5971790" y="1663635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2565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在此输入标题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256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Text Placeholder 3"/>
            <p:cNvSpPr txBox="1"/>
            <p:nvPr/>
          </p:nvSpPr>
          <p:spPr>
            <a:xfrm>
              <a:off x="56036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单击此处编辑您要的内容，建议您在展示时采用微软雅黑字体</a:t>
              </a:r>
              <a:r>
                <a:rPr kumimoji="0" 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endParaRPr kumimoji="0" lang="en-US" sz="13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Group 66"/>
          <p:cNvGrpSpPr/>
          <p:nvPr/>
        </p:nvGrpSpPr>
        <p:grpSpPr>
          <a:xfrm>
            <a:off x="3655615" y="5081385"/>
            <a:ext cx="2212807" cy="893473"/>
            <a:chOff x="5603652" y="1650163"/>
            <a:chExt cx="1659605" cy="670105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971790" y="1650163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2565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在此输入标题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256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56036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单击此处编辑您要的内容，建议您在展示时采用微软雅黑字体</a:t>
              </a:r>
              <a:r>
                <a:rPr kumimoji="0" 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endParaRPr kumimoji="0" lang="en-US" sz="13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6348046" y="5081385"/>
            <a:ext cx="2212807" cy="893473"/>
            <a:chOff x="5603652" y="1650163"/>
            <a:chExt cx="1659605" cy="670105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5971790" y="1650163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2565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在此输入标题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256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56036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单击此处编辑您要的内容，建议您在展示时采用微软雅黑字体</a:t>
              </a:r>
              <a:r>
                <a:rPr kumimoji="0" 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endParaRPr kumimoji="0" lang="en-US" sz="13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9040475" y="5081385"/>
            <a:ext cx="2212807" cy="893473"/>
            <a:chOff x="5565552" y="1650163"/>
            <a:chExt cx="1659605" cy="670105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5933690" y="1650163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2565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在此输入标题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256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55655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单击此处编辑您要的内容，建议您在展示时采用微软雅黑字体</a:t>
              </a:r>
              <a:r>
                <a:rPr kumimoji="0" 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endParaRPr kumimoji="0" lang="en-US" sz="13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796157" y="1585577"/>
          <a:ext cx="6183777" cy="284194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016233" y="2031718"/>
            <a:ext cx="340104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r>
              <a:rPr kumimoji="0" lang="en-US" sz="13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sz="133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59002" y="1662386"/>
            <a:ext cx="2576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4256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4256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Flowchart: Off-page Connector 34"/>
          <p:cNvSpPr/>
          <p:nvPr/>
        </p:nvSpPr>
        <p:spPr>
          <a:xfrm rot="16200000">
            <a:off x="7687113" y="2071892"/>
            <a:ext cx="321955" cy="42182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16233" y="2847191"/>
            <a:ext cx="340104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r>
              <a:rPr kumimoji="0" lang="en-US" sz="13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sz="133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lowchart: Off-page Connector 52"/>
          <p:cNvSpPr/>
          <p:nvPr/>
        </p:nvSpPr>
        <p:spPr>
          <a:xfrm rot="16200000">
            <a:off x="7687113" y="2887365"/>
            <a:ext cx="321955" cy="421825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16233" y="3688858"/>
            <a:ext cx="340104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r>
              <a:rPr kumimoji="0" lang="en-US" sz="13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sz="133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Flowchart: Off-page Connector 54"/>
          <p:cNvSpPr/>
          <p:nvPr/>
        </p:nvSpPr>
        <p:spPr>
          <a:xfrm rot="16200000">
            <a:off x="7687113" y="3729032"/>
            <a:ext cx="321955" cy="421825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Freeform 217"/>
          <p:cNvSpPr>
            <a:spLocks noEditPoints="1"/>
          </p:cNvSpPr>
          <p:nvPr/>
        </p:nvSpPr>
        <p:spPr bwMode="auto">
          <a:xfrm>
            <a:off x="1915071" y="4670755"/>
            <a:ext cx="355600" cy="266700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7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Freeform 181"/>
          <p:cNvSpPr/>
          <p:nvPr/>
        </p:nvSpPr>
        <p:spPr bwMode="auto">
          <a:xfrm>
            <a:off x="7349300" y="4610428"/>
            <a:ext cx="213323" cy="387352"/>
          </a:xfrm>
          <a:custGeom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9933932" y="4621010"/>
            <a:ext cx="378469" cy="366189"/>
          </a:xfrm>
          <a:custGeom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Freeform 233"/>
          <p:cNvSpPr>
            <a:spLocks noChangeAspect="1"/>
          </p:cNvSpPr>
          <p:nvPr/>
        </p:nvSpPr>
        <p:spPr bwMode="auto">
          <a:xfrm>
            <a:off x="4641979" y="4636098"/>
            <a:ext cx="336013" cy="336013"/>
          </a:xfrm>
          <a:custGeom>
            <a:cxnLst>
              <a:cxn ang="0">
                <a:pos x="49" y="15"/>
              </a:cxn>
              <a:cxn ang="0">
                <a:pos x="43" y="21"/>
              </a:cxn>
              <a:cxn ang="0">
                <a:pos x="49" y="47"/>
              </a:cxn>
              <a:cxn ang="0">
                <a:pos x="49" y="49"/>
              </a:cxn>
              <a:cxn ang="0">
                <a:pos x="44" y="52"/>
              </a:cxn>
              <a:cxn ang="0">
                <a:pos x="43" y="53"/>
              </a:cxn>
              <a:cxn ang="0">
                <a:pos x="43" y="53"/>
              </a:cxn>
              <a:cxn ang="0">
                <a:pos x="42" y="52"/>
              </a:cxn>
              <a:cxn ang="0">
                <a:pos x="31" y="33"/>
              </a:cxn>
              <a:cxn ang="0">
                <a:pos x="21" y="42"/>
              </a:cxn>
              <a:cxn ang="0">
                <a:pos x="23" y="50"/>
              </a:cxn>
              <a:cxn ang="0">
                <a:pos x="23" y="51"/>
              </a:cxn>
              <a:cxn ang="0">
                <a:pos x="20" y="55"/>
              </a:cxn>
              <a:cxn ang="0">
                <a:pos x="19" y="55"/>
              </a:cxn>
              <a:cxn ang="0">
                <a:pos x="19" y="55"/>
              </a:cxn>
              <a:cxn ang="0">
                <a:pos x="18" y="55"/>
              </a:cxn>
              <a:cxn ang="0">
                <a:pos x="10" y="45"/>
              </a:cxn>
              <a:cxn ang="0">
                <a:pos x="1" y="38"/>
              </a:cxn>
              <a:cxn ang="0">
                <a:pos x="0" y="37"/>
              </a:cxn>
              <a:cxn ang="0">
                <a:pos x="1" y="36"/>
              </a:cxn>
              <a:cxn ang="0">
                <a:pos x="4" y="32"/>
              </a:cxn>
              <a:cxn ang="0">
                <a:pos x="5" y="32"/>
              </a:cxn>
              <a:cxn ang="0">
                <a:pos x="6" y="32"/>
              </a:cxn>
              <a:cxn ang="0">
                <a:pos x="13" y="34"/>
              </a:cxn>
              <a:cxn ang="0">
                <a:pos x="23" y="24"/>
              </a:cxn>
              <a:cxn ang="0">
                <a:pos x="4" y="14"/>
              </a:cxn>
              <a:cxn ang="0">
                <a:pos x="3" y="13"/>
              </a:cxn>
              <a:cxn ang="0">
                <a:pos x="3" y="12"/>
              </a:cxn>
              <a:cxn ang="0">
                <a:pos x="8" y="7"/>
              </a:cxn>
              <a:cxn ang="0">
                <a:pos x="9" y="6"/>
              </a:cxn>
              <a:cxn ang="0">
                <a:pos x="34" y="12"/>
              </a:cxn>
              <a:cxn ang="0">
                <a:pos x="41" y="6"/>
              </a:cxn>
              <a:cxn ang="0">
                <a:pos x="53" y="3"/>
              </a:cxn>
              <a:cxn ang="0">
                <a:pos x="49" y="15"/>
              </a:cxn>
            </a:cxnLst>
            <a:rect l="0" t="0" r="r" b="b"/>
            <a:pathLst>
              <a:path w="55" h="55">
                <a:moveTo>
                  <a:pt x="49" y="15"/>
                </a:moveTo>
                <a:cubicBezTo>
                  <a:pt x="43" y="21"/>
                  <a:pt x="43" y="21"/>
                  <a:pt x="43" y="21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8"/>
                  <a:pt x="49" y="48"/>
                  <a:pt x="49" y="49"/>
                </a:cubicBezTo>
                <a:cubicBezTo>
                  <a:pt x="44" y="52"/>
                  <a:pt x="44" y="52"/>
                  <a:pt x="44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31" y="33"/>
                  <a:pt x="31" y="33"/>
                  <a:pt x="31" y="33"/>
                </a:cubicBezTo>
                <a:cubicBezTo>
                  <a:pt x="21" y="42"/>
                  <a:pt x="21" y="42"/>
                  <a:pt x="21" y="42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0"/>
                  <a:pt x="23" y="51"/>
                  <a:pt x="23" y="51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0" y="45"/>
                  <a:pt x="10" y="45"/>
                  <a:pt x="10" y="4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7"/>
                  <a:pt x="0" y="37"/>
                </a:cubicBezTo>
                <a:cubicBezTo>
                  <a:pt x="0" y="37"/>
                  <a:pt x="1" y="36"/>
                  <a:pt x="1" y="36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6" y="32"/>
                  <a:pt x="6" y="32"/>
                </a:cubicBezTo>
                <a:cubicBezTo>
                  <a:pt x="13" y="34"/>
                  <a:pt x="13" y="34"/>
                  <a:pt x="13" y="34"/>
                </a:cubicBezTo>
                <a:cubicBezTo>
                  <a:pt x="23" y="24"/>
                  <a:pt x="23" y="24"/>
                  <a:pt x="23" y="2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9" y="6"/>
                  <a:pt x="9" y="6"/>
                </a:cubicBezTo>
                <a:cubicBezTo>
                  <a:pt x="34" y="12"/>
                  <a:pt x="34" y="12"/>
                  <a:pt x="34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44" y="3"/>
                  <a:pt x="50" y="0"/>
                  <a:pt x="53" y="3"/>
                </a:cubicBezTo>
                <a:cubicBezTo>
                  <a:pt x="55" y="5"/>
                  <a:pt x="53" y="11"/>
                  <a:pt x="49" y="1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 advTm="5000">
    <p:push dir="u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Group 12"/>
          <p:cNvGrpSpPr/>
          <p:nvPr/>
        </p:nvGrpSpPr>
        <p:grpSpPr>
          <a:xfrm>
            <a:off x="1623652" y="1908711"/>
            <a:ext cx="2449817" cy="1583053"/>
            <a:chOff x="1449311" y="2098090"/>
            <a:chExt cx="2450455" cy="1583053"/>
          </a:xfrm>
        </p:grpSpPr>
        <p:sp>
          <p:nvSpPr>
            <p:cNvPr id="23" name="TextBox 22"/>
            <p:cNvSpPr txBox="1"/>
            <p:nvPr/>
          </p:nvSpPr>
          <p:spPr>
            <a:xfrm>
              <a:off x="2293564" y="2609162"/>
              <a:ext cx="7619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飞机的年代</a:t>
              </a:r>
              <a:endPara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49311" y="2942479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6096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kumimoji="0" lang="ms-MY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74" name="AutoShape 44"/>
            <p:cNvSpPr/>
            <p:nvPr/>
          </p:nvSpPr>
          <p:spPr bwMode="auto">
            <a:xfrm>
              <a:off x="2470991" y="2098090"/>
              <a:ext cx="548907" cy="52505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900" b="0" i="0" u="none" strike="noStrike" kern="1200" cap="none" spc="0" normalizeH="0" baseline="0" noProof="0">
                <a:ln>
                  <a:noFill/>
                </a:ln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86841" y="1925762"/>
            <a:ext cx="2449817" cy="1552171"/>
            <a:chOff x="8191264" y="2115141"/>
            <a:chExt cx="2450455" cy="1552171"/>
          </a:xfrm>
        </p:grpSpPr>
        <p:sp>
          <p:nvSpPr>
            <p:cNvPr id="25" name="TextBox 24"/>
            <p:cNvSpPr txBox="1"/>
            <p:nvPr/>
          </p:nvSpPr>
          <p:spPr>
            <a:xfrm>
              <a:off x="9150965" y="2595331"/>
              <a:ext cx="5310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流程图</a:t>
              </a:r>
              <a:endPara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91264" y="2928648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6096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kumimoji="0" lang="ms-MY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75" name="AutoShape 91"/>
            <p:cNvSpPr/>
            <p:nvPr/>
          </p:nvSpPr>
          <p:spPr bwMode="auto">
            <a:xfrm>
              <a:off x="9227128" y="2115141"/>
              <a:ext cx="451014" cy="49611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900" b="0" i="0" u="none" strike="noStrike" kern="1200" cap="none" spc="0" normalizeH="0" baseline="0" noProof="0">
                <a:ln>
                  <a:noFill/>
                </a:ln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65484" y="4473424"/>
            <a:ext cx="2449817" cy="1594532"/>
            <a:chOff x="9066257" y="4662804"/>
            <a:chExt cx="2450455" cy="1594532"/>
          </a:xfrm>
        </p:grpSpPr>
        <p:sp>
          <p:nvSpPr>
            <p:cNvPr id="18" name="TextBox 17"/>
            <p:cNvSpPr txBox="1"/>
            <p:nvPr/>
          </p:nvSpPr>
          <p:spPr>
            <a:xfrm>
              <a:off x="10083683" y="5185355"/>
              <a:ext cx="4156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摄影</a:t>
              </a:r>
              <a:endPara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66257" y="5518672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6096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kumimoji="0" lang="ms-MY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76" name="AutoShape 43"/>
            <p:cNvSpPr/>
            <p:nvPr/>
          </p:nvSpPr>
          <p:spPr bwMode="auto">
            <a:xfrm>
              <a:off x="10023174" y="4662804"/>
              <a:ext cx="505828" cy="55418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900" b="0" i="0" u="none" strike="noStrike" kern="1200" cap="none" spc="0" normalizeH="0" baseline="0" noProof="0">
                <a:ln>
                  <a:noFill/>
                </a:ln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6245" y="4434535"/>
            <a:ext cx="2449817" cy="1589885"/>
            <a:chOff x="929571" y="4623914"/>
            <a:chExt cx="2450455" cy="1589885"/>
          </a:xfrm>
        </p:grpSpPr>
        <p:sp>
          <p:nvSpPr>
            <p:cNvPr id="20" name="TextBox 19"/>
            <p:cNvSpPr txBox="1"/>
            <p:nvPr/>
          </p:nvSpPr>
          <p:spPr>
            <a:xfrm>
              <a:off x="1946992" y="5141818"/>
              <a:ext cx="4156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奖杯</a:t>
              </a:r>
              <a:endPara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9571" y="5475135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6096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kumimoji="0" lang="ms-MY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78" name="AutoShape 123"/>
            <p:cNvSpPr/>
            <p:nvPr/>
          </p:nvSpPr>
          <p:spPr bwMode="auto">
            <a:xfrm>
              <a:off x="1889847" y="4623914"/>
              <a:ext cx="510604" cy="561665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2900" b="0" i="0" u="none" strike="noStrike" kern="1200" cap="none" spc="0" normalizeH="0" baseline="0" noProof="0">
                <a:ln>
                  <a:noFill/>
                </a:ln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sp>
        <p:nvSpPr>
          <p:cNvPr id="114" name="Freeform 33"/>
          <p:cNvSpPr/>
          <p:nvPr/>
        </p:nvSpPr>
        <p:spPr bwMode="auto">
          <a:xfrm rot="20192702" flipH="1">
            <a:off x="6218573" y="1789583"/>
            <a:ext cx="718839" cy="59686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Freeform 36"/>
          <p:cNvSpPr/>
          <p:nvPr/>
        </p:nvSpPr>
        <p:spPr bwMode="auto">
          <a:xfrm rot="1695130">
            <a:off x="7455588" y="2450185"/>
            <a:ext cx="339998" cy="436475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6" name="Freeform 30"/>
          <p:cNvSpPr/>
          <p:nvPr/>
        </p:nvSpPr>
        <p:spPr bwMode="auto">
          <a:xfrm rot="19798984">
            <a:off x="6303046" y="1961370"/>
            <a:ext cx="1242627" cy="934342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7" name="Freeform 36"/>
          <p:cNvSpPr/>
          <p:nvPr/>
        </p:nvSpPr>
        <p:spPr bwMode="auto">
          <a:xfrm rot="20742510">
            <a:off x="6001436" y="2447629"/>
            <a:ext cx="339998" cy="436475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8" name="Freeform 30"/>
          <p:cNvSpPr/>
          <p:nvPr/>
        </p:nvSpPr>
        <p:spPr bwMode="auto">
          <a:xfrm rot="1666479" flipH="1">
            <a:off x="4603808" y="1526361"/>
            <a:ext cx="1124737" cy="845700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5" name="Freeform 28"/>
          <p:cNvSpPr/>
          <p:nvPr/>
        </p:nvSpPr>
        <p:spPr bwMode="auto">
          <a:xfrm>
            <a:off x="4211779" y="2667673"/>
            <a:ext cx="1421734" cy="1308775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6" name="Freeform 30"/>
          <p:cNvSpPr/>
          <p:nvPr/>
        </p:nvSpPr>
        <p:spPr bwMode="auto">
          <a:xfrm>
            <a:off x="6582178" y="2701715"/>
            <a:ext cx="1388523" cy="1044042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0997" y="2364008"/>
            <a:ext cx="2292013" cy="3878889"/>
            <a:chOff x="5390813" y="2553387"/>
            <a:chExt cx="2292610" cy="3878889"/>
          </a:xfrm>
          <a:solidFill>
            <a:schemeClr val="tx2"/>
          </a:solidFill>
        </p:grpSpPr>
        <p:sp>
          <p:nvSpPr>
            <p:cNvPr id="119" name="Freeform 29"/>
            <p:cNvSpPr/>
            <p:nvPr/>
          </p:nvSpPr>
          <p:spPr bwMode="auto">
            <a:xfrm>
              <a:off x="6408694" y="3371498"/>
              <a:ext cx="1274729" cy="868054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0" name="Freeform 31"/>
            <p:cNvSpPr/>
            <p:nvPr/>
          </p:nvSpPr>
          <p:spPr bwMode="auto">
            <a:xfrm>
              <a:off x="5752304" y="2553387"/>
              <a:ext cx="118912" cy="78918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1" name="Freeform 24"/>
            <p:cNvSpPr/>
            <p:nvPr/>
          </p:nvSpPr>
          <p:spPr bwMode="auto">
            <a:xfrm>
              <a:off x="5390813" y="4008863"/>
              <a:ext cx="168853" cy="1674272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2" name="Freeform 25"/>
            <p:cNvSpPr/>
            <p:nvPr/>
          </p:nvSpPr>
          <p:spPr bwMode="auto">
            <a:xfrm>
              <a:off x="6651273" y="4329923"/>
              <a:ext cx="145071" cy="1353212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3" name="Freeform 26"/>
            <p:cNvSpPr/>
            <p:nvPr/>
          </p:nvSpPr>
          <p:spPr bwMode="auto">
            <a:xfrm>
              <a:off x="6373019" y="3951786"/>
              <a:ext cx="114155" cy="148163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4" name="Freeform 27"/>
            <p:cNvSpPr>
              <a:spLocks noEditPoints="1"/>
            </p:cNvSpPr>
            <p:nvPr/>
          </p:nvSpPr>
          <p:spPr bwMode="auto">
            <a:xfrm>
              <a:off x="5464537" y="5333535"/>
              <a:ext cx="1277107" cy="1098741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  <a:gd name="T24" fmla="*/ 248093 w 3851276"/>
                <a:gd name="T25" fmla="*/ 248093 w 3851276"/>
                <a:gd name="T26" fmla="*/ 248093 w 3851276"/>
                <a:gd name="T27" fmla="*/ 248093 w 3851276"/>
                <a:gd name="T28" fmla="*/ 248093 w 3851276"/>
                <a:gd name="T29" fmla="*/ 248093 w 3851276"/>
                <a:gd name="T30" fmla="*/ 248093 w 3851276"/>
                <a:gd name="T31" fmla="*/ 248093 w 3851276"/>
                <a:gd name="T32" fmla="*/ 248093 w 3851276"/>
                <a:gd name="T33" fmla="*/ 248093 w 3851276"/>
                <a:gd name="T34" fmla="*/ 248093 w 3851276"/>
                <a:gd name="T35" fmla="*/ 248093 w 3851276"/>
                <a:gd name="T36" fmla="*/ 248093 w 3851276"/>
                <a:gd name="T37" fmla="*/ 248093 w 3851276"/>
                <a:gd name="T38" fmla="*/ 248093 w 3851276"/>
                <a:gd name="T39" fmla="*/ 248093 w 3851276"/>
                <a:gd name="T40" fmla="*/ 248093 w 3851276"/>
                <a:gd name="T41" fmla="*/ 248093 w 3851276"/>
                <a:gd name="T42" fmla="*/ 248093 w 3851276"/>
                <a:gd name="T43" fmla="*/ 248093 w 3851276"/>
                <a:gd name="T44" fmla="*/ 248093 w 3851276"/>
                <a:gd name="T45" fmla="*/ 248093 w 3851276"/>
                <a:gd name="T46" fmla="*/ 248093 w 3851276"/>
                <a:gd name="T47" fmla="*/ 248093 w 3851276"/>
                <a:gd name="T48" fmla="*/ 248093 w 3851276"/>
                <a:gd name="T49" fmla="*/ 248093 w 3851276"/>
                <a:gd name="T50" fmla="*/ 248093 w 3851276"/>
                <a:gd name="T51" fmla="*/ 248093 w 3851276"/>
                <a:gd name="T52" fmla="*/ 248093 w 3851276"/>
                <a:gd name="T53" fmla="*/ 248093 w 3851276"/>
                <a:gd name="T54" fmla="*/ 248093 w 3851276"/>
                <a:gd name="T55" fmla="*/ 248093 w 3851276"/>
                <a:gd name="T56" fmla="*/ 248093 w 3851276"/>
                <a:gd name="T57" fmla="*/ 248093 w 3851276"/>
                <a:gd name="T58" fmla="*/ 248093 w 3851276"/>
                <a:gd name="T5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Freeform 32"/>
            <p:cNvSpPr/>
            <p:nvPr/>
          </p:nvSpPr>
          <p:spPr bwMode="auto">
            <a:xfrm>
              <a:off x="5740412" y="3611455"/>
              <a:ext cx="85616" cy="182196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8" name="Freeform 33"/>
          <p:cNvSpPr/>
          <p:nvPr/>
        </p:nvSpPr>
        <p:spPr bwMode="auto">
          <a:xfrm>
            <a:off x="5711557" y="3058086"/>
            <a:ext cx="853976" cy="709077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9" name="Freeform 34"/>
          <p:cNvSpPr/>
          <p:nvPr/>
        </p:nvSpPr>
        <p:spPr bwMode="auto">
          <a:xfrm>
            <a:off x="5081000" y="2433442"/>
            <a:ext cx="439857" cy="587423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0" name="Freeform 35"/>
          <p:cNvSpPr/>
          <p:nvPr/>
        </p:nvSpPr>
        <p:spPr bwMode="auto">
          <a:xfrm>
            <a:off x="6667772" y="3959799"/>
            <a:ext cx="525450" cy="501807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1" name="Freeform 36"/>
          <p:cNvSpPr/>
          <p:nvPr/>
        </p:nvSpPr>
        <p:spPr bwMode="auto">
          <a:xfrm>
            <a:off x="6380081" y="2487677"/>
            <a:ext cx="444612" cy="570775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2" name="Freeform 37"/>
          <p:cNvSpPr/>
          <p:nvPr/>
        </p:nvSpPr>
        <p:spPr bwMode="auto">
          <a:xfrm>
            <a:off x="5476591" y="1850311"/>
            <a:ext cx="625310" cy="818110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" name="Freeform 33"/>
          <p:cNvSpPr/>
          <p:nvPr/>
        </p:nvSpPr>
        <p:spPr bwMode="auto">
          <a:xfrm>
            <a:off x="4414888" y="2316733"/>
            <a:ext cx="629431" cy="522633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Freeform 30"/>
          <p:cNvSpPr/>
          <p:nvPr/>
        </p:nvSpPr>
        <p:spPr bwMode="auto">
          <a:xfrm rot="1801016" flipH="1">
            <a:off x="5707121" y="3807226"/>
            <a:ext cx="808272" cy="607747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600">
        <p14:conveyor dir="l"/>
      </p:transition>
    </mc:Choice>
    <mc:Fallback>
      <p:transition spd="slow" advClick="0" advTm="3000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8" name="Group 47"/>
          <p:cNvGrpSpPr/>
          <p:nvPr/>
        </p:nvGrpSpPr>
        <p:grpSpPr>
          <a:xfrm>
            <a:off x="3502978" y="4004947"/>
            <a:ext cx="1045795" cy="1835211"/>
            <a:chOff x="907132" y="2460578"/>
            <a:chExt cx="762001" cy="1337196"/>
          </a:xfrm>
        </p:grpSpPr>
        <p:sp>
          <p:nvSpPr>
            <p:cNvPr id="49" name="Pentagon 48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Round Same Side Corner Rectangle 49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48773" y="3414532"/>
            <a:ext cx="1045795" cy="1835211"/>
            <a:chOff x="907132" y="2460578"/>
            <a:chExt cx="762001" cy="1337196"/>
          </a:xfrm>
        </p:grpSpPr>
        <p:sp>
          <p:nvSpPr>
            <p:cNvPr id="52" name="Pentagon 51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Round Same Side Corner Rectangle 52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594568" y="2770424"/>
            <a:ext cx="1045795" cy="1835211"/>
            <a:chOff x="907132" y="2460578"/>
            <a:chExt cx="762001" cy="1337196"/>
          </a:xfrm>
        </p:grpSpPr>
        <p:sp>
          <p:nvSpPr>
            <p:cNvPr id="85" name="Pentagon 84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Round Same Side Corner Rectangle 86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640363" y="2091756"/>
            <a:ext cx="1045795" cy="1835211"/>
            <a:chOff x="907132" y="2460578"/>
            <a:chExt cx="762001" cy="1337196"/>
          </a:xfrm>
        </p:grpSpPr>
        <p:sp>
          <p:nvSpPr>
            <p:cNvPr id="92" name="Pentagon 91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Round Same Side Corner Rectangle 94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686157" y="1353804"/>
            <a:ext cx="1045795" cy="1835211"/>
            <a:chOff x="907132" y="2460578"/>
            <a:chExt cx="762001" cy="1337196"/>
          </a:xfrm>
        </p:grpSpPr>
        <p:sp>
          <p:nvSpPr>
            <p:cNvPr id="100" name="Pentagon 99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" name="Round Same Side Corner Rectangle 101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5" name="Content Placeholder 2"/>
          <p:cNvSpPr txBox="1"/>
          <p:nvPr/>
        </p:nvSpPr>
        <p:spPr bwMode="auto">
          <a:xfrm>
            <a:off x="3708073" y="3982667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01</a:t>
            </a:r>
            <a:endParaRPr kumimoji="0" lang="en-US" sz="2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10" name="Content Placeholder 2"/>
          <p:cNvSpPr txBox="1"/>
          <p:nvPr/>
        </p:nvSpPr>
        <p:spPr bwMode="auto">
          <a:xfrm>
            <a:off x="4788677" y="3393465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02</a:t>
            </a:r>
            <a:endParaRPr kumimoji="0" lang="en-US" sz="2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11" name="Content Placeholder 2"/>
          <p:cNvSpPr txBox="1"/>
          <p:nvPr/>
        </p:nvSpPr>
        <p:spPr bwMode="auto">
          <a:xfrm>
            <a:off x="5830237" y="2759284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03</a:t>
            </a:r>
            <a:endParaRPr kumimoji="0" lang="en-US" sz="2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12" name="Content Placeholder 2"/>
          <p:cNvSpPr txBox="1"/>
          <p:nvPr/>
        </p:nvSpPr>
        <p:spPr bwMode="auto">
          <a:xfrm>
            <a:off x="6866281" y="2059548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04</a:t>
            </a:r>
            <a:endParaRPr kumimoji="0" lang="en-US" sz="2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13" name="Content Placeholder 2"/>
          <p:cNvSpPr txBox="1"/>
          <p:nvPr/>
        </p:nvSpPr>
        <p:spPr bwMode="auto">
          <a:xfrm>
            <a:off x="7924605" y="1331524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05</a:t>
            </a:r>
            <a:endParaRPr kumimoji="0" lang="en-US" sz="2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14" name="Freeform 3"/>
          <p:cNvSpPr>
            <a:spLocks noChangeArrowheads="1"/>
          </p:cNvSpPr>
          <p:nvPr/>
        </p:nvSpPr>
        <p:spPr bwMode="auto">
          <a:xfrm>
            <a:off x="4876732" y="4241315"/>
            <a:ext cx="402335" cy="324005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  <a:gd name="T82" fmla="*/ 248093 w 3851276"/>
              <a:gd name="T83" fmla="*/ 248093 w 3851276"/>
              <a:gd name="T84" fmla="*/ 248093 w 3851276"/>
              <a:gd name="T85" fmla="*/ 248093 w 3851276"/>
              <a:gd name="T86" fmla="*/ 248093 w 3851276"/>
              <a:gd name="T87" fmla="*/ 248093 w 3851276"/>
              <a:gd name="T88" fmla="*/ 248093 w 3851276"/>
              <a:gd name="T89" fmla="*/ 248093 w 3851276"/>
              <a:gd name="T90" fmla="*/ 248093 w 3851276"/>
              <a:gd name="T91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Freeform 22"/>
          <p:cNvSpPr>
            <a:spLocks noChangeArrowheads="1"/>
          </p:cNvSpPr>
          <p:nvPr/>
        </p:nvSpPr>
        <p:spPr bwMode="auto">
          <a:xfrm>
            <a:off x="6987488" y="2872346"/>
            <a:ext cx="373851" cy="373854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  <a:gd name="T82" fmla="*/ 248093 w 3851276"/>
              <a:gd name="T83" fmla="*/ 248093 w 3851276"/>
              <a:gd name="T84" fmla="*/ 248093 w 3851276"/>
              <a:gd name="T85" fmla="*/ 248093 w 3851276"/>
              <a:gd name="T86" fmla="*/ 248093 w 3851276"/>
              <a:gd name="T8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6" name="Freeform 97"/>
          <p:cNvSpPr>
            <a:spLocks noChangeArrowheads="1"/>
          </p:cNvSpPr>
          <p:nvPr/>
        </p:nvSpPr>
        <p:spPr bwMode="auto">
          <a:xfrm>
            <a:off x="3824834" y="4870954"/>
            <a:ext cx="402338" cy="345370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7" name="Freeform 101"/>
          <p:cNvSpPr>
            <a:spLocks noChangeArrowheads="1"/>
          </p:cNvSpPr>
          <p:nvPr/>
        </p:nvSpPr>
        <p:spPr bwMode="auto">
          <a:xfrm>
            <a:off x="5924721" y="3624594"/>
            <a:ext cx="402335" cy="309762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8" name="Freeform 102"/>
          <p:cNvSpPr>
            <a:spLocks noChangeArrowheads="1"/>
          </p:cNvSpPr>
          <p:nvPr/>
        </p:nvSpPr>
        <p:spPr bwMode="auto">
          <a:xfrm>
            <a:off x="8016572" y="2115248"/>
            <a:ext cx="402338" cy="359610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  <a:gd name="T82" fmla="*/ 248093 w 3851276"/>
              <a:gd name="T83" fmla="*/ 248093 w 3851276"/>
              <a:gd name="T84" fmla="*/ 248093 w 3851276"/>
              <a:gd name="T85" fmla="*/ 248093 w 3851276"/>
              <a:gd name="T86" fmla="*/ 248093 w 3851276"/>
              <a:gd name="T87" fmla="*/ 248093 w 3851276"/>
              <a:gd name="T88" fmla="*/ 248093 w 3851276"/>
              <a:gd name="T89" fmla="*/ 248093 w 3851276"/>
              <a:gd name="T90" fmla="*/ 248093 w 3851276"/>
              <a:gd name="T91" fmla="*/ 248093 w 3851276"/>
              <a:gd name="T92" fmla="*/ 248093 w 3851276"/>
              <a:gd name="T93" fmla="*/ 248093 w 3851276"/>
              <a:gd name="T94" fmla="*/ 248093 w 3851276"/>
              <a:gd name="T95" fmla="*/ 248093 w 3851276"/>
              <a:gd name="T96" fmla="*/ 248093 w 3851276"/>
              <a:gd name="T97" fmla="*/ 248093 w 3851276"/>
              <a:gd name="T98" fmla="*/ 248093 w 3851276"/>
              <a:gd name="T99" fmla="*/ 248093 w 3851276"/>
              <a:gd name="T100" fmla="*/ 248093 w 3851276"/>
              <a:gd name="T101" fmla="*/ 248093 w 3851276"/>
              <a:gd name="T102" fmla="*/ 248093 w 3851276"/>
              <a:gd name="T103" fmla="*/ 248093 w 3851276"/>
              <a:gd name="T104" fmla="*/ 248093 w 3851276"/>
              <a:gd name="T10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989359" y="4686888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观点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003637" y="5152740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单击此处编辑您要的内容，建议您在展示时采用微软雅黑字体内容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095180" y="2613758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观点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109458" y="3079610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单击此处编辑您要的内容，建议您在展示时采用微软雅黑字体内容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101218" y="3357600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观点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115496" y="3823452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单击此处编辑您要的内容，建议您在展示时采用微软雅黑字体内容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004386" y="4066388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观点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018664" y="4532240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单击此处编辑您要的内容，建议您在展示时采用微软雅黑字体内容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940824" y="5295020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观点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955102" y="5760872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单击此处编辑您要的内容，建议您在展示时采用微软雅黑字体内容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cxnSp>
        <p:nvCxnSpPr>
          <p:cNvPr id="4" name="Elbow Connector 3"/>
          <p:cNvCxnSpPr>
            <a:endCxn id="131" idx="1"/>
          </p:cNvCxnSpPr>
          <p:nvPr/>
        </p:nvCxnSpPr>
        <p:spPr>
          <a:xfrm flipV="1">
            <a:off x="4026648" y="5488910"/>
            <a:ext cx="914176" cy="350762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flipV="1">
            <a:off x="5057069" y="4891289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flipV="1">
            <a:off x="6104488" y="4241315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flipV="1">
            <a:off x="7162111" y="3565907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 flipV="1">
            <a:off x="8194463" y="2825912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p14:dur="0"/>
    </mc:Choice>
    <mc:Fallback>
      <p:transition advClick="0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Content Placeholder 4"/>
          <p:cNvGraphicFramePr/>
          <p:nvPr/>
        </p:nvGraphicFramePr>
        <p:xfrm>
          <a:off x="914400" y="1581665"/>
          <a:ext cx="9514114" cy="462703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0055887" y="3263510"/>
            <a:ext cx="726161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BA6A2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rPr>
              <a:t>Series 5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ABA6A2"/>
              </a:solidFill>
              <a:effectLst/>
              <a:uLnTx/>
              <a:uFillTx/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5887" y="5253175"/>
            <a:ext cx="710131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BA6A2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rPr>
              <a:t>Series 1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ABA6A2"/>
              </a:solidFill>
              <a:effectLst/>
              <a:uLnTx/>
              <a:uFillTx/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5887" y="4846775"/>
            <a:ext cx="738985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2565D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rPr>
              <a:t>Series 2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2565D"/>
              </a:solidFill>
              <a:effectLst/>
              <a:uLnTx/>
              <a:uFillTx/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5887" y="4338775"/>
            <a:ext cx="730969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ABA6A2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rPr>
              <a:t>Series 3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ABA6A2"/>
              </a:solidFill>
              <a:effectLst/>
              <a:uLnTx/>
              <a:uFillTx/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55887" y="3729175"/>
            <a:ext cx="740587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2565D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rPr>
              <a:t>Series 4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42565D"/>
              </a:solidFill>
              <a:effectLst/>
              <a:uLnTx/>
              <a:uFillTx/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custGeom>
            <a:gdLst>
              <a:gd name="connsiteX0" fmla="*/ 248093 w 3851276"/>
              <a:gd name="connsiteY0" fmla="*/ 248093 w 3851276"/>
              <a:gd name="connsiteX1" fmla="*/ 248093 w 3851276"/>
              <a:gd name="connsiteY1" fmla="*/ 248093 w 3851276"/>
              <a:gd name="connsiteX2" fmla="*/ 248093 w 3851276"/>
              <a:gd name="connsiteY2" fmla="*/ 248093 w 3851276"/>
              <a:gd name="connsiteX3" fmla="*/ 248093 w 3851276"/>
              <a:gd name="connsiteY3" fmla="*/ 248093 w 38512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80163" y="3075057"/>
            <a:ext cx="551858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03/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存在问题分析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直角三角形 11"/>
          <p:cNvSpPr/>
          <p:nvPr/>
        </p:nvSpPr>
        <p:spPr>
          <a:xfrm rot="15300000">
            <a:off x="2986512" y="3133416"/>
            <a:ext cx="549046" cy="549046"/>
          </a:xfrm>
          <a:prstGeom prst="rtTriangle">
            <a:avLst/>
          </a:prstGeom>
          <a:solidFill>
            <a:srgbClr val="C3B9B0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/>
              <a:cs typeface="+mn-cs"/>
            </a:endParaRPr>
          </a:p>
        </p:txBody>
      </p:sp>
      <p:sp>
        <p:nvSpPr>
          <p:cNvPr id="13" name="直角三角形 12"/>
          <p:cNvSpPr/>
          <p:nvPr/>
        </p:nvSpPr>
        <p:spPr>
          <a:xfrm rot="15300000">
            <a:off x="2887452" y="3057899"/>
            <a:ext cx="549046" cy="549046"/>
          </a:xfrm>
          <a:prstGeom prst="rtTriangle">
            <a:avLst/>
          </a:prstGeom>
          <a:solidFill>
            <a:srgbClr val="414E57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Group 10"/>
          <p:cNvGrpSpPr/>
          <p:nvPr/>
        </p:nvGrpSpPr>
        <p:grpSpPr>
          <a:xfrm>
            <a:off x="928136" y="4355743"/>
            <a:ext cx="1351527" cy="1351527"/>
            <a:chOff x="4649811" y="3440064"/>
            <a:chExt cx="1013645" cy="1013645"/>
          </a:xfrm>
        </p:grpSpPr>
        <p:sp>
          <p:nvSpPr>
            <p:cNvPr id="12" name="Oval 11"/>
            <p:cNvSpPr/>
            <p:nvPr/>
          </p:nvSpPr>
          <p:spPr>
            <a:xfrm>
              <a:off x="4649811" y="3440064"/>
              <a:ext cx="1013644" cy="1013644"/>
            </a:xfrm>
            <a:prstGeom prst="ellipse">
              <a:avLst/>
            </a:prstGeom>
            <a:solidFill>
              <a:schemeClr val="bg1">
                <a:lumMod val="90000"/>
                <a:lumOff val="10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3" name="Pie 12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30679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fair Display" charset="0"/>
                  <a:ea typeface="Playfair Display" charset="0"/>
                  <a:cs typeface="Playfair Display" charset="0"/>
                </a:rPr>
                <a:t>25%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fair Display" charset="0"/>
                  <a:ea typeface="Playfair Display" charset="0"/>
                  <a:cs typeface="Playfair Display" charset="0"/>
                </a:rPr>
                <a:t>Lorem ipsum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1977" y="4355743"/>
            <a:ext cx="1351527" cy="1351527"/>
            <a:chOff x="4649811" y="3440064"/>
            <a:chExt cx="1013645" cy="1013645"/>
          </a:xfrm>
        </p:grpSpPr>
        <p:sp>
          <p:nvSpPr>
            <p:cNvPr id="16" name="Oval 15"/>
            <p:cNvSpPr/>
            <p:nvPr/>
          </p:nvSpPr>
          <p:spPr>
            <a:xfrm>
              <a:off x="4649811" y="3440064"/>
              <a:ext cx="1013644" cy="1013644"/>
            </a:xfrm>
            <a:prstGeom prst="ellipse">
              <a:avLst/>
            </a:prstGeom>
            <a:solidFill>
              <a:schemeClr val="bg1">
                <a:lumMod val="90000"/>
                <a:lumOff val="10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7" name="Pie 16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730679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fair Display" charset="0"/>
                  <a:ea typeface="Playfair Display" charset="0"/>
                  <a:cs typeface="Playfair Display" charset="0"/>
                </a:rPr>
                <a:t>50%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fair Display" charset="0"/>
                  <a:ea typeface="Playfair Display" charset="0"/>
                  <a:cs typeface="Playfair Display" charset="0"/>
                </a:rPr>
                <a:t>Lorem ipsum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74031" y="4355743"/>
            <a:ext cx="1351527" cy="1351527"/>
            <a:chOff x="4649811" y="3440064"/>
            <a:chExt cx="1013645" cy="1013645"/>
          </a:xfrm>
        </p:grpSpPr>
        <p:sp>
          <p:nvSpPr>
            <p:cNvPr id="20" name="Oval 19"/>
            <p:cNvSpPr/>
            <p:nvPr/>
          </p:nvSpPr>
          <p:spPr>
            <a:xfrm>
              <a:off x="4649811" y="3440064"/>
              <a:ext cx="1013644" cy="1013644"/>
            </a:xfrm>
            <a:prstGeom prst="ellipse">
              <a:avLst/>
            </a:prstGeom>
            <a:solidFill>
              <a:schemeClr val="bg1">
                <a:lumMod val="90000"/>
                <a:lumOff val="10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1" name="Pie 20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730679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fair Display" charset="0"/>
                  <a:ea typeface="Playfair Display" charset="0"/>
                  <a:cs typeface="Playfair Display" charset="0"/>
                </a:rPr>
                <a:t>75%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layfair Display" charset="0"/>
                  <a:ea typeface="Playfair Display" charset="0"/>
                  <a:cs typeface="Playfair Display" charset="0"/>
                </a:rPr>
                <a:t>Lorem ipsum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r="31204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r="31190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r="31190"/>
          <a:stretch>
            <a:fillRect/>
          </a:stretch>
        </p:blipFill>
        <p:spPr/>
      </p:pic>
      <p:sp>
        <p:nvSpPr>
          <p:cNvPr id="23" name="文本框 22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 advTm="5000">
    <p:push dir="u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180370" y="2852208"/>
            <a:ext cx="4316540" cy="1006336"/>
            <a:chOff x="838200" y="2256765"/>
            <a:chExt cx="4316540" cy="1006336"/>
          </a:xfrm>
        </p:grpSpPr>
        <p:sp>
          <p:nvSpPr>
            <p:cNvPr id="5" name="TextBox 4"/>
            <p:cNvSpPr txBox="1"/>
            <p:nvPr/>
          </p:nvSpPr>
          <p:spPr>
            <a:xfrm>
              <a:off x="1701311" y="2801436"/>
              <a:ext cx="3453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单击此处编辑您要的内容，建议您在展示时采用微软雅黑字体</a:t>
              </a: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Title 4"/>
            <p:cNvSpPr txBox="1"/>
            <p:nvPr/>
          </p:nvSpPr>
          <p:spPr>
            <a:xfrm>
              <a:off x="1701310" y="2256765"/>
              <a:ext cx="3453429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Playfair Display" charset="0"/>
                </a:rPr>
                <a:t>01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0370" y="4382035"/>
            <a:ext cx="4316540" cy="1006336"/>
            <a:chOff x="838200" y="2256765"/>
            <a:chExt cx="4316540" cy="1006336"/>
          </a:xfrm>
        </p:grpSpPr>
        <p:sp>
          <p:nvSpPr>
            <p:cNvPr id="10" name="TextBox 9"/>
            <p:cNvSpPr txBox="1"/>
            <p:nvPr/>
          </p:nvSpPr>
          <p:spPr>
            <a:xfrm>
              <a:off x="1701312" y="2801436"/>
              <a:ext cx="3453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单击此处编辑您要的内容，建议您在展示时采用微软雅黑字体</a:t>
              </a: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Title 4"/>
            <p:cNvSpPr txBox="1"/>
            <p:nvPr/>
          </p:nvSpPr>
          <p:spPr>
            <a:xfrm>
              <a:off x="1701311" y="2256765"/>
              <a:ext cx="34534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Playfair Display" charset="0"/>
                </a:rPr>
                <a:t>02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32097" y="1501361"/>
            <a:ext cx="6314346" cy="39966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12" y="1230591"/>
            <a:ext cx="10058400" cy="562740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文本框 29"/>
          <p:cNvSpPr txBox="1"/>
          <p:nvPr/>
        </p:nvSpPr>
        <p:spPr>
          <a:xfrm>
            <a:off x="1871830" y="2091784"/>
            <a:ext cx="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0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877913" y="2630018"/>
            <a:ext cx="3313292" cy="398190"/>
          </a:xfrm>
          <a:prstGeom prst="rect">
            <a:avLst/>
          </a:prstGeom>
          <a:solidFill>
            <a:srgbClr val="C3B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47857" y="2091784"/>
            <a:ext cx="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1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71830" y="4011929"/>
            <a:ext cx="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0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77913" y="4550163"/>
            <a:ext cx="3313292" cy="398190"/>
          </a:xfrm>
          <a:prstGeom prst="rect">
            <a:avLst/>
          </a:prstGeom>
          <a:solidFill>
            <a:srgbClr val="C3B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47857" y="4011929"/>
            <a:ext cx="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3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111557" y="2615004"/>
            <a:ext cx="1766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本年工作回顾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11557" y="4537069"/>
            <a:ext cx="1766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存在问题分析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209342" y="324306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872162" y="324306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62249" y="324306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209342" y="513178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872162" y="513178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562249" y="513178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865183" y="2091784"/>
            <a:ext cx="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0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71266" y="2630018"/>
            <a:ext cx="3313292" cy="398190"/>
          </a:xfrm>
          <a:prstGeom prst="rect">
            <a:avLst/>
          </a:prstGeom>
          <a:solidFill>
            <a:srgbClr val="C3B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441210" y="2091784"/>
            <a:ext cx="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865183" y="4011929"/>
            <a:ext cx="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0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871266" y="4550163"/>
            <a:ext cx="3313292" cy="398190"/>
          </a:xfrm>
          <a:prstGeom prst="rect">
            <a:avLst/>
          </a:prstGeom>
          <a:solidFill>
            <a:srgbClr val="C3B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441210" y="4011929"/>
            <a:ext cx="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4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17652" y="2615004"/>
            <a:ext cx="1766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取得成就汇报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17652" y="4537069"/>
            <a:ext cx="1766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工作规划展望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217652" y="324306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880472" y="324306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570559" y="324306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217652" y="513178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880472" y="513178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570559" y="5131789"/>
            <a:ext cx="74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小标题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" b="100000" l="9724" r="8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7454" y="789390"/>
            <a:ext cx="6148931" cy="606861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982060" y="1280438"/>
            <a:ext cx="2726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ONTENTS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82060" y="550464"/>
            <a:ext cx="272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7960" y="536844"/>
            <a:ext cx="10134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endParaRPr kumimoji="0" lang="zh-CN" altLang="en-US" sz="96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0818" r="10818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1864" r="21864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4162" r="14162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7797" r="7797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t="4" b="4"/>
          <a:stretch>
            <a:fillRect/>
          </a:stretch>
        </p:blipFill>
        <p:spPr/>
      </p:pic>
      <p:sp>
        <p:nvSpPr>
          <p:cNvPr id="22" name="TextBox 4"/>
          <p:cNvSpPr txBox="1"/>
          <p:nvPr/>
        </p:nvSpPr>
        <p:spPr>
          <a:xfrm>
            <a:off x="1851148" y="1456354"/>
            <a:ext cx="345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Straight Connector 6"/>
          <p:cNvCxnSpPr/>
          <p:nvPr/>
        </p:nvCxnSpPr>
        <p:spPr>
          <a:xfrm>
            <a:off x="1955455" y="1365602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9"/>
          <p:cNvSpPr txBox="1"/>
          <p:nvPr/>
        </p:nvSpPr>
        <p:spPr>
          <a:xfrm>
            <a:off x="1851149" y="2986181"/>
            <a:ext cx="345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itle 4"/>
          <p:cNvSpPr txBox="1"/>
          <p:nvPr/>
        </p:nvSpPr>
        <p:spPr>
          <a:xfrm>
            <a:off x="1851148" y="2441510"/>
            <a:ext cx="3453428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Straight Connector 11"/>
          <p:cNvCxnSpPr/>
          <p:nvPr/>
        </p:nvCxnSpPr>
        <p:spPr>
          <a:xfrm>
            <a:off x="1955455" y="2895429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139205" y="808666"/>
            <a:ext cx="816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01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layfair Display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39205" y="2326639"/>
            <a:ext cx="816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02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layfair Display" charset="0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8" name="Hexagon 187"/>
          <p:cNvSpPr/>
          <p:nvPr/>
        </p:nvSpPr>
        <p:spPr>
          <a:xfrm>
            <a:off x="5205620" y="2929650"/>
            <a:ext cx="1853804" cy="1598521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3" name="Hexagon 192"/>
          <p:cNvSpPr/>
          <p:nvPr/>
        </p:nvSpPr>
        <p:spPr>
          <a:xfrm>
            <a:off x="5481686" y="1777596"/>
            <a:ext cx="1229491" cy="106018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" name="Hexagon 193"/>
          <p:cNvSpPr/>
          <p:nvPr/>
        </p:nvSpPr>
        <p:spPr>
          <a:xfrm>
            <a:off x="4197415" y="2526608"/>
            <a:ext cx="1229491" cy="106018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5" name="Hexagon 194"/>
          <p:cNvSpPr/>
          <p:nvPr/>
        </p:nvSpPr>
        <p:spPr>
          <a:xfrm>
            <a:off x="4224805" y="3909176"/>
            <a:ext cx="1229491" cy="1060181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6" name="Hexagon 195"/>
          <p:cNvSpPr/>
          <p:nvPr/>
        </p:nvSpPr>
        <p:spPr>
          <a:xfrm>
            <a:off x="5517775" y="4615609"/>
            <a:ext cx="1229491" cy="106018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7" name="Hexagon 196"/>
          <p:cNvSpPr/>
          <p:nvPr/>
        </p:nvSpPr>
        <p:spPr>
          <a:xfrm>
            <a:off x="6802872" y="2526608"/>
            <a:ext cx="1229491" cy="1060181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9" name="Hexagon 198"/>
          <p:cNvSpPr/>
          <p:nvPr/>
        </p:nvSpPr>
        <p:spPr>
          <a:xfrm>
            <a:off x="6802872" y="3909176"/>
            <a:ext cx="1229491" cy="1060181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40" name="Group 73"/>
          <p:cNvGrpSpPr/>
          <p:nvPr/>
        </p:nvGrpSpPr>
        <p:grpSpPr>
          <a:xfrm>
            <a:off x="4359433" y="1747740"/>
            <a:ext cx="1240128" cy="288800"/>
            <a:chOff x="2901397" y="1460250"/>
            <a:chExt cx="930338" cy="220268"/>
          </a:xfrm>
        </p:grpSpPr>
        <p:cxnSp>
          <p:nvCxnSpPr>
            <p:cNvPr id="241" name="Straight Connector 2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84"/>
          <p:cNvGrpSpPr/>
          <p:nvPr/>
        </p:nvGrpSpPr>
        <p:grpSpPr>
          <a:xfrm flipH="1" flipV="1">
            <a:off x="6633526" y="5458909"/>
            <a:ext cx="1240128" cy="293691"/>
            <a:chOff x="2901397" y="1460250"/>
            <a:chExt cx="930338" cy="220268"/>
          </a:xfrm>
        </p:grpSpPr>
        <p:cxnSp>
          <p:nvCxnSpPr>
            <p:cNvPr id="244" name="Straight Connector 2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2700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/>
          <p:cNvCxnSpPr/>
          <p:nvPr/>
        </p:nvCxnSpPr>
        <p:spPr>
          <a:xfrm flipH="1">
            <a:off x="3540251" y="3061069"/>
            <a:ext cx="61400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8065134" y="3053456"/>
            <a:ext cx="614009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>
            <a:off x="3540251" y="4432279"/>
            <a:ext cx="614009" cy="0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H="1">
            <a:off x="8070515" y="4429939"/>
            <a:ext cx="614009" cy="0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8684524" y="3007630"/>
            <a:ext cx="250187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8690959" y="2759950"/>
            <a:ext cx="1005367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网页设计</a:t>
            </a:r>
            <a:endParaRPr kumimoji="0" lang="id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1739319" y="1747740"/>
            <a:ext cx="2582041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697306" y="1500060"/>
            <a:ext cx="594999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地图</a:t>
            </a:r>
            <a:endParaRPr kumimoji="0" lang="id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958210" y="3053456"/>
            <a:ext cx="2582041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121381" y="2805776"/>
            <a:ext cx="389815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奖</a:t>
            </a:r>
            <a:endParaRPr kumimoji="0" lang="id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940295" y="4429939"/>
            <a:ext cx="2582041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2898282" y="4182259"/>
            <a:ext cx="594999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购物</a:t>
            </a:r>
            <a:endParaRPr kumimoji="0" lang="id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8679143" y="4403184"/>
            <a:ext cx="250187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8685578" y="4155504"/>
            <a:ext cx="594998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视频</a:t>
            </a:r>
            <a:endParaRPr kumimoji="0" lang="id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7862514" y="5601789"/>
            <a:ext cx="250187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7868949" y="5354109"/>
            <a:ext cx="389814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</a:t>
            </a:r>
            <a:endParaRPr kumimoji="0" lang="id-ID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Freeform 82"/>
          <p:cNvSpPr>
            <a:spLocks noChangeArrowheads="1"/>
          </p:cNvSpPr>
          <p:nvPr/>
        </p:nvSpPr>
        <p:spPr bwMode="auto">
          <a:xfrm>
            <a:off x="5904822" y="4963443"/>
            <a:ext cx="439973" cy="453185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  <a:gd name="T82" fmla="*/ 248093 w 3851276"/>
              <a:gd name="T83" fmla="*/ 248093 w 3851276"/>
              <a:gd name="T84" fmla="*/ 248093 w 3851276"/>
              <a:gd name="T85" fmla="*/ 248093 w 3851276"/>
              <a:gd name="T86" fmla="*/ 248093 w 3851276"/>
              <a:gd name="T87" fmla="*/ 248093 w 3851276"/>
              <a:gd name="T88" fmla="*/ 248093 w 3851276"/>
              <a:gd name="T89" fmla="*/ 248093 w 3851276"/>
              <a:gd name="T90" fmla="*/ 248093 w 3851276"/>
              <a:gd name="T91" fmla="*/ 248093 w 3851276"/>
              <a:gd name="T92" fmla="*/ 248093 w 3851276"/>
              <a:gd name="T93" fmla="*/ 248093 w 3851276"/>
              <a:gd name="T94" fmla="*/ 248093 w 3851276"/>
              <a:gd name="T9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9" h="635">
                <a:moveTo>
                  <a:pt x="324" y="516"/>
                </a:moveTo>
                <a:lnTo>
                  <a:pt x="324" y="516"/>
                </a:lnTo>
                <a:cubicBezTo>
                  <a:pt x="324" y="516"/>
                  <a:pt x="309" y="516"/>
                  <a:pt x="309" y="530"/>
                </a:cubicBezTo>
                <a:cubicBezTo>
                  <a:pt x="309" y="545"/>
                  <a:pt x="324" y="545"/>
                  <a:pt x="324" y="545"/>
                </a:cubicBezTo>
                <a:cubicBezTo>
                  <a:pt x="339" y="545"/>
                  <a:pt x="353" y="545"/>
                  <a:pt x="353" y="530"/>
                </a:cubicBezTo>
                <a:cubicBezTo>
                  <a:pt x="353" y="516"/>
                  <a:pt x="339" y="516"/>
                  <a:pt x="324" y="516"/>
                </a:cubicBezTo>
                <a:close/>
                <a:moveTo>
                  <a:pt x="206" y="516"/>
                </a:moveTo>
                <a:lnTo>
                  <a:pt x="206" y="516"/>
                </a:lnTo>
                <a:cubicBezTo>
                  <a:pt x="206" y="516"/>
                  <a:pt x="191" y="516"/>
                  <a:pt x="191" y="530"/>
                </a:cubicBezTo>
                <a:cubicBezTo>
                  <a:pt x="191" y="545"/>
                  <a:pt x="206" y="545"/>
                  <a:pt x="206" y="545"/>
                </a:cubicBezTo>
                <a:cubicBezTo>
                  <a:pt x="221" y="545"/>
                  <a:pt x="236" y="545"/>
                  <a:pt x="236" y="530"/>
                </a:cubicBezTo>
                <a:cubicBezTo>
                  <a:pt x="236" y="516"/>
                  <a:pt x="221" y="516"/>
                  <a:pt x="206" y="516"/>
                </a:cubicBezTo>
                <a:close/>
                <a:moveTo>
                  <a:pt x="250" y="589"/>
                </a:moveTo>
                <a:lnTo>
                  <a:pt x="250" y="589"/>
                </a:lnTo>
                <a:cubicBezTo>
                  <a:pt x="236" y="589"/>
                  <a:pt x="236" y="604"/>
                  <a:pt x="236" y="604"/>
                </a:cubicBezTo>
                <a:cubicBezTo>
                  <a:pt x="236" y="619"/>
                  <a:pt x="236" y="634"/>
                  <a:pt x="250" y="634"/>
                </a:cubicBezTo>
                <a:cubicBezTo>
                  <a:pt x="265" y="634"/>
                  <a:pt x="265" y="619"/>
                  <a:pt x="265" y="604"/>
                </a:cubicBezTo>
                <a:cubicBezTo>
                  <a:pt x="265" y="604"/>
                  <a:pt x="265" y="589"/>
                  <a:pt x="250" y="589"/>
                </a:cubicBezTo>
                <a:close/>
                <a:moveTo>
                  <a:pt x="368" y="589"/>
                </a:moveTo>
                <a:lnTo>
                  <a:pt x="368" y="589"/>
                </a:lnTo>
                <a:cubicBezTo>
                  <a:pt x="353" y="589"/>
                  <a:pt x="353" y="604"/>
                  <a:pt x="353" y="604"/>
                </a:cubicBezTo>
                <a:cubicBezTo>
                  <a:pt x="353" y="619"/>
                  <a:pt x="353" y="634"/>
                  <a:pt x="368" y="634"/>
                </a:cubicBezTo>
                <a:cubicBezTo>
                  <a:pt x="383" y="634"/>
                  <a:pt x="383" y="619"/>
                  <a:pt x="383" y="604"/>
                </a:cubicBezTo>
                <a:cubicBezTo>
                  <a:pt x="383" y="604"/>
                  <a:pt x="383" y="589"/>
                  <a:pt x="368" y="589"/>
                </a:cubicBezTo>
                <a:close/>
                <a:moveTo>
                  <a:pt x="441" y="516"/>
                </a:moveTo>
                <a:lnTo>
                  <a:pt x="441" y="516"/>
                </a:lnTo>
                <a:cubicBezTo>
                  <a:pt x="441" y="516"/>
                  <a:pt x="427" y="516"/>
                  <a:pt x="427" y="530"/>
                </a:cubicBezTo>
                <a:cubicBezTo>
                  <a:pt x="427" y="545"/>
                  <a:pt x="441" y="545"/>
                  <a:pt x="441" y="545"/>
                </a:cubicBezTo>
                <a:cubicBezTo>
                  <a:pt x="457" y="545"/>
                  <a:pt x="471" y="545"/>
                  <a:pt x="471" y="530"/>
                </a:cubicBezTo>
                <a:cubicBezTo>
                  <a:pt x="471" y="516"/>
                  <a:pt x="457" y="516"/>
                  <a:pt x="441" y="516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3"/>
                </a:cubicBezTo>
                <a:cubicBezTo>
                  <a:pt x="44" y="177"/>
                  <a:pt x="0" y="251"/>
                  <a:pt x="0" y="310"/>
                </a:cubicBezTo>
                <a:cubicBezTo>
                  <a:pt x="0" y="398"/>
                  <a:pt x="59" y="472"/>
                  <a:pt x="147" y="472"/>
                </a:cubicBezTo>
                <a:lnTo>
                  <a:pt x="441" y="472"/>
                </a:lnTo>
                <a:cubicBezTo>
                  <a:pt x="545" y="472"/>
                  <a:pt x="618" y="383"/>
                  <a:pt x="618" y="280"/>
                </a:cubicBezTo>
                <a:cubicBezTo>
                  <a:pt x="618" y="177"/>
                  <a:pt x="545" y="104"/>
                  <a:pt x="441" y="104"/>
                </a:cubicBezTo>
                <a:close/>
                <a:moveTo>
                  <a:pt x="427" y="427"/>
                </a:moveTo>
                <a:lnTo>
                  <a:pt x="427" y="427"/>
                </a:lnTo>
                <a:lnTo>
                  <a:pt x="177" y="427"/>
                </a:lnTo>
                <a:cubicBezTo>
                  <a:pt x="74" y="427"/>
                  <a:pt x="29" y="354"/>
                  <a:pt x="29" y="310"/>
                </a:cubicBezTo>
                <a:cubicBezTo>
                  <a:pt x="29" y="266"/>
                  <a:pt x="88" y="207"/>
                  <a:pt x="147" y="192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74"/>
                  <a:pt x="412" y="133"/>
                </a:cubicBezTo>
                <a:cubicBezTo>
                  <a:pt x="515" y="133"/>
                  <a:pt x="589" y="192"/>
                  <a:pt x="589" y="280"/>
                </a:cubicBezTo>
                <a:cubicBezTo>
                  <a:pt x="589" y="354"/>
                  <a:pt x="530" y="427"/>
                  <a:pt x="427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Freeform 93"/>
          <p:cNvSpPr>
            <a:spLocks noChangeArrowheads="1"/>
          </p:cNvSpPr>
          <p:nvPr/>
        </p:nvSpPr>
        <p:spPr bwMode="auto">
          <a:xfrm>
            <a:off x="4590288" y="4228127"/>
            <a:ext cx="453068" cy="442706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  <a:gd name="T82" fmla="*/ 248093 w 3851276"/>
              <a:gd name="T83" fmla="*/ 248093 w 3851276"/>
              <a:gd name="T84" fmla="*/ 248093 w 3851276"/>
              <a:gd name="T85" fmla="*/ 248093 w 3851276"/>
              <a:gd name="T86" fmla="*/ 248093 w 3851276"/>
              <a:gd name="T87" fmla="*/ 248093 w 3851276"/>
              <a:gd name="T88" fmla="*/ 248093 w 3851276"/>
              <a:gd name="T89" fmla="*/ 248093 w 3851276"/>
              <a:gd name="T90" fmla="*/ 248093 w 3851276"/>
              <a:gd name="T91" fmla="*/ 248093 w 3851276"/>
              <a:gd name="T92" fmla="*/ 248093 w 3851276"/>
              <a:gd name="T93" fmla="*/ 248093 w 3851276"/>
              <a:gd name="T94" fmla="*/ 248093 w 3851276"/>
              <a:gd name="T95" fmla="*/ 248093 w 3851276"/>
              <a:gd name="T96" fmla="*/ 248093 w 3851276"/>
              <a:gd name="T97" fmla="*/ 248093 w 3851276"/>
              <a:gd name="T98" fmla="*/ 248093 w 3851276"/>
              <a:gd name="T99" fmla="*/ 248093 w 3851276"/>
              <a:gd name="T100" fmla="*/ 248093 w 3851276"/>
              <a:gd name="T101" fmla="*/ 248093 w 3851276"/>
              <a:gd name="T102" fmla="*/ 248093 w 3851276"/>
              <a:gd name="T10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Freeform 108"/>
          <p:cNvSpPr>
            <a:spLocks noChangeArrowheads="1"/>
          </p:cNvSpPr>
          <p:nvPr/>
        </p:nvSpPr>
        <p:spPr bwMode="auto">
          <a:xfrm>
            <a:off x="7210199" y="2814770"/>
            <a:ext cx="439973" cy="453185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  <a:gd name="T82" fmla="*/ 248093 w 3851276"/>
              <a:gd name="T83" fmla="*/ 248093 w 3851276"/>
              <a:gd name="T84" fmla="*/ 248093 w 3851276"/>
              <a:gd name="T85" fmla="*/ 248093 w 3851276"/>
              <a:gd name="T86" fmla="*/ 248093 w 3851276"/>
              <a:gd name="T8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Freeform 157"/>
          <p:cNvSpPr>
            <a:spLocks noChangeArrowheads="1"/>
          </p:cNvSpPr>
          <p:nvPr/>
        </p:nvSpPr>
        <p:spPr bwMode="auto">
          <a:xfrm>
            <a:off x="4590288" y="2829885"/>
            <a:ext cx="453066" cy="440088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  <a:gd name="T82" fmla="*/ 248093 w 3851276"/>
              <a:gd name="T83" fmla="*/ 248093 w 3851276"/>
              <a:gd name="T84" fmla="*/ 248093 w 3851276"/>
              <a:gd name="T85" fmla="*/ 248093 w 3851276"/>
              <a:gd name="T86" fmla="*/ 248093 w 3851276"/>
              <a:gd name="T87" fmla="*/ 248093 w 3851276"/>
              <a:gd name="T88" fmla="*/ 248093 w 3851276"/>
              <a:gd name="T89" fmla="*/ 248093 w 3851276"/>
              <a:gd name="T90" fmla="*/ 248093 w 3851276"/>
              <a:gd name="T91" fmla="*/ 248093 w 3851276"/>
              <a:gd name="T92" fmla="*/ 248093 w 3851276"/>
              <a:gd name="T93" fmla="*/ 248093 w 3851276"/>
              <a:gd name="T94" fmla="*/ 248093 w 3851276"/>
              <a:gd name="T9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619">
                <a:moveTo>
                  <a:pt x="309" y="88"/>
                </a:moveTo>
                <a:lnTo>
                  <a:pt x="309" y="88"/>
                </a:lnTo>
                <a:cubicBezTo>
                  <a:pt x="235" y="88"/>
                  <a:pt x="176" y="162"/>
                  <a:pt x="176" y="235"/>
                </a:cubicBezTo>
                <a:cubicBezTo>
                  <a:pt x="176" y="309"/>
                  <a:pt x="235" y="367"/>
                  <a:pt x="309" y="367"/>
                </a:cubicBezTo>
                <a:cubicBezTo>
                  <a:pt x="383" y="367"/>
                  <a:pt x="456" y="309"/>
                  <a:pt x="456" y="235"/>
                </a:cubicBezTo>
                <a:cubicBezTo>
                  <a:pt x="456" y="162"/>
                  <a:pt x="383" y="88"/>
                  <a:pt x="309" y="88"/>
                </a:cubicBezTo>
                <a:close/>
                <a:moveTo>
                  <a:pt x="309" y="323"/>
                </a:moveTo>
                <a:lnTo>
                  <a:pt x="309" y="323"/>
                </a:lnTo>
                <a:cubicBezTo>
                  <a:pt x="265" y="323"/>
                  <a:pt x="221" y="279"/>
                  <a:pt x="221" y="235"/>
                </a:cubicBezTo>
                <a:cubicBezTo>
                  <a:pt x="221" y="176"/>
                  <a:pt x="265" y="132"/>
                  <a:pt x="309" y="132"/>
                </a:cubicBezTo>
                <a:cubicBezTo>
                  <a:pt x="368" y="132"/>
                  <a:pt x="412" y="176"/>
                  <a:pt x="412" y="235"/>
                </a:cubicBezTo>
                <a:cubicBezTo>
                  <a:pt x="412" y="279"/>
                  <a:pt x="368" y="323"/>
                  <a:pt x="309" y="323"/>
                </a:cubicBezTo>
                <a:close/>
                <a:moveTo>
                  <a:pt x="530" y="338"/>
                </a:moveTo>
                <a:lnTo>
                  <a:pt x="530" y="338"/>
                </a:lnTo>
                <a:cubicBezTo>
                  <a:pt x="544" y="309"/>
                  <a:pt x="559" y="264"/>
                  <a:pt x="559" y="235"/>
                </a:cubicBezTo>
                <a:cubicBezTo>
                  <a:pt x="559" y="103"/>
                  <a:pt x="441" y="0"/>
                  <a:pt x="309" y="0"/>
                </a:cubicBezTo>
                <a:cubicBezTo>
                  <a:pt x="176" y="0"/>
                  <a:pt x="73" y="103"/>
                  <a:pt x="73" y="235"/>
                </a:cubicBezTo>
                <a:cubicBezTo>
                  <a:pt x="73" y="264"/>
                  <a:pt x="88" y="309"/>
                  <a:pt x="103" y="338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58" y="515"/>
                  <a:pt x="117" y="530"/>
                </a:cubicBezTo>
                <a:cubicBezTo>
                  <a:pt x="162" y="574"/>
                  <a:pt x="206" y="618"/>
                  <a:pt x="206" y="618"/>
                </a:cubicBezTo>
                <a:cubicBezTo>
                  <a:pt x="294" y="471"/>
                  <a:pt x="294" y="471"/>
                  <a:pt x="294" y="471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12" y="618"/>
                  <a:pt x="456" y="574"/>
                  <a:pt x="500" y="530"/>
                </a:cubicBezTo>
                <a:cubicBezTo>
                  <a:pt x="559" y="515"/>
                  <a:pt x="633" y="500"/>
                  <a:pt x="633" y="500"/>
                </a:cubicBezTo>
                <a:lnTo>
                  <a:pt x="530" y="338"/>
                </a:lnTo>
                <a:close/>
                <a:moveTo>
                  <a:pt x="206" y="544"/>
                </a:moveTo>
                <a:lnTo>
                  <a:pt x="206" y="544"/>
                </a:lnTo>
                <a:cubicBezTo>
                  <a:pt x="206" y="544"/>
                  <a:pt x="176" y="530"/>
                  <a:pt x="147" y="500"/>
                </a:cubicBezTo>
                <a:cubicBezTo>
                  <a:pt x="103" y="485"/>
                  <a:pt x="58" y="471"/>
                  <a:pt x="58" y="471"/>
                </a:cubicBezTo>
                <a:cubicBezTo>
                  <a:pt x="117" y="382"/>
                  <a:pt x="117" y="382"/>
                  <a:pt x="117" y="382"/>
                </a:cubicBezTo>
                <a:cubicBezTo>
                  <a:pt x="147" y="412"/>
                  <a:pt x="206" y="456"/>
                  <a:pt x="250" y="456"/>
                </a:cubicBezTo>
                <a:lnTo>
                  <a:pt x="206" y="544"/>
                </a:lnTo>
                <a:close/>
                <a:moveTo>
                  <a:pt x="309" y="426"/>
                </a:moveTo>
                <a:lnTo>
                  <a:pt x="309" y="426"/>
                </a:lnTo>
                <a:cubicBezTo>
                  <a:pt x="206" y="426"/>
                  <a:pt x="117" y="338"/>
                  <a:pt x="117" y="235"/>
                </a:cubicBezTo>
                <a:cubicBezTo>
                  <a:pt x="117" y="117"/>
                  <a:pt x="206" y="29"/>
                  <a:pt x="309" y="29"/>
                </a:cubicBezTo>
                <a:cubicBezTo>
                  <a:pt x="426" y="29"/>
                  <a:pt x="515" y="117"/>
                  <a:pt x="515" y="235"/>
                </a:cubicBezTo>
                <a:cubicBezTo>
                  <a:pt x="515" y="338"/>
                  <a:pt x="426" y="426"/>
                  <a:pt x="309" y="426"/>
                </a:cubicBezTo>
                <a:close/>
                <a:moveTo>
                  <a:pt x="485" y="500"/>
                </a:moveTo>
                <a:lnTo>
                  <a:pt x="485" y="500"/>
                </a:lnTo>
                <a:cubicBezTo>
                  <a:pt x="456" y="530"/>
                  <a:pt x="426" y="544"/>
                  <a:pt x="426" y="544"/>
                </a:cubicBezTo>
                <a:cubicBezTo>
                  <a:pt x="368" y="456"/>
                  <a:pt x="368" y="456"/>
                  <a:pt x="368" y="456"/>
                </a:cubicBezTo>
                <a:cubicBezTo>
                  <a:pt x="426" y="456"/>
                  <a:pt x="471" y="412"/>
                  <a:pt x="500" y="382"/>
                </a:cubicBezTo>
                <a:cubicBezTo>
                  <a:pt x="559" y="471"/>
                  <a:pt x="559" y="471"/>
                  <a:pt x="559" y="471"/>
                </a:cubicBezTo>
                <a:cubicBezTo>
                  <a:pt x="559" y="471"/>
                  <a:pt x="530" y="485"/>
                  <a:pt x="485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Freeform 158"/>
          <p:cNvSpPr>
            <a:spLocks noChangeArrowheads="1"/>
          </p:cNvSpPr>
          <p:nvPr/>
        </p:nvSpPr>
        <p:spPr bwMode="auto">
          <a:xfrm>
            <a:off x="5669082" y="3381525"/>
            <a:ext cx="887284" cy="811874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Freeform 159"/>
          <p:cNvSpPr>
            <a:spLocks noChangeArrowheads="1"/>
          </p:cNvSpPr>
          <p:nvPr/>
        </p:nvSpPr>
        <p:spPr bwMode="auto">
          <a:xfrm>
            <a:off x="5880589" y="2088271"/>
            <a:ext cx="453066" cy="440088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  <a:gd name="T82" fmla="*/ 248093 w 3851276"/>
              <a:gd name="T83" fmla="*/ 248093 w 3851276"/>
              <a:gd name="T84" fmla="*/ 248093 w 3851276"/>
              <a:gd name="T85" fmla="*/ 248093 w 3851276"/>
              <a:gd name="T86" fmla="*/ 248093 w 3851276"/>
              <a:gd name="T87" fmla="*/ 248093 w 3851276"/>
              <a:gd name="T88" fmla="*/ 248093 w 3851276"/>
              <a:gd name="T89" fmla="*/ 248093 w 3851276"/>
              <a:gd name="T90" fmla="*/ 248093 w 3851276"/>
              <a:gd name="T91" fmla="*/ 248093 w 3851276"/>
              <a:gd name="T92" fmla="*/ 248093 w 3851276"/>
              <a:gd name="T93" fmla="*/ 248093 w 3851276"/>
              <a:gd name="T94" fmla="*/ 248093 w 3851276"/>
              <a:gd name="T9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Freeform 139"/>
          <p:cNvSpPr>
            <a:spLocks noChangeArrowheads="1"/>
          </p:cNvSpPr>
          <p:nvPr/>
        </p:nvSpPr>
        <p:spPr bwMode="auto">
          <a:xfrm>
            <a:off x="7210198" y="4223213"/>
            <a:ext cx="493723" cy="425340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  <a:gd name="T82" fmla="*/ 248093 w 3851276"/>
              <a:gd name="T83" fmla="*/ 248093 w 3851276"/>
              <a:gd name="T84" fmla="*/ 248093 w 3851276"/>
              <a:gd name="T85" fmla="*/ 248093 w 3851276"/>
              <a:gd name="T86" fmla="*/ 248093 w 3851276"/>
              <a:gd name="T87" fmla="*/ 248093 w 3851276"/>
              <a:gd name="T88" fmla="*/ 248093 w 3851276"/>
              <a:gd name="T89" fmla="*/ 248093 w 3851276"/>
              <a:gd name="T90" fmla="*/ 248093 w 3851276"/>
              <a:gd name="T91" fmla="*/ 248093 w 3851276"/>
              <a:gd name="T92" fmla="*/ 248093 w 3851276"/>
              <a:gd name="T93" fmla="*/ 248093 w 3851276"/>
              <a:gd name="T94" fmla="*/ 248093 w 3851276"/>
              <a:gd name="T95" fmla="*/ 248093 w 3851276"/>
              <a:gd name="T96" fmla="*/ 248093 w 3851276"/>
              <a:gd name="T97" fmla="*/ 248093 w 3851276"/>
              <a:gd name="T98" fmla="*/ 248093 w 3851276"/>
              <a:gd name="T99" fmla="*/ 248093 w 3851276"/>
              <a:gd name="T100" fmla="*/ 248093 w 3851276"/>
              <a:gd name="T101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p14:dur="0"/>
    </mc:Choice>
    <mc:Fallback>
      <p:transition advClick="0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3748320" y="2980124"/>
            <a:ext cx="1790323" cy="932433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08724" y="2939893"/>
            <a:ext cx="999616" cy="999876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bg-BG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bg-BG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  <a:gd name="T24" fmla="*/ 248093 w 3851276"/>
                <a:gd name="T25" fmla="*/ 248093 w 3851276"/>
                <a:gd name="T26" fmla="*/ 248093 w 3851276"/>
                <a:gd name="T27" fmla="*/ 248093 w 3851276"/>
                <a:gd name="T28" fmla="*/ 248093 w 3851276"/>
                <a:gd name="T29" fmla="*/ 248093 w 3851276"/>
                <a:gd name="T30" fmla="*/ 248093 w 3851276"/>
                <a:gd name="T31" fmla="*/ 248093 w 3851276"/>
                <a:gd name="T32" fmla="*/ 248093 w 3851276"/>
                <a:gd name="T33" fmla="*/ 248093 w 3851276"/>
                <a:gd name="T34" fmla="*/ 248093 w 3851276"/>
                <a:gd name="T35" fmla="*/ 248093 w 3851276"/>
                <a:gd name="T36" fmla="*/ 248093 w 3851276"/>
                <a:gd name="T37" fmla="*/ 248093 w 3851276"/>
                <a:gd name="T38" fmla="*/ 248093 w 3851276"/>
                <a:gd name="T39" fmla="*/ 248093 w 3851276"/>
                <a:gd name="T40" fmla="*/ 248093 w 3851276"/>
                <a:gd name="T41" fmla="*/ 248093 w 3851276"/>
                <a:gd name="T42" fmla="*/ 248093 w 3851276"/>
                <a:gd name="T43" fmla="*/ 248093 w 3851276"/>
                <a:gd name="T44" fmla="*/ 248093 w 3851276"/>
                <a:gd name="T45" fmla="*/ 248093 w 3851276"/>
                <a:gd name="T46" fmla="*/ 248093 w 3851276"/>
                <a:gd name="T47" fmla="*/ 248093 w 3851276"/>
                <a:gd name="T48" fmla="*/ 248093 w 3851276"/>
                <a:gd name="T49" fmla="*/ 248093 w 3851276"/>
                <a:gd name="T50" fmla="*/ 248093 w 3851276"/>
                <a:gd name="T51" fmla="*/ 248093 w 3851276"/>
                <a:gd name="T52" fmla="*/ 248093 w 3851276"/>
                <a:gd name="T53" fmla="*/ 248093 w 3851276"/>
                <a:gd name="T54" fmla="*/ 248093 w 3851276"/>
                <a:gd name="T55" fmla="*/ 248093 w 3851276"/>
                <a:gd name="T56" fmla="*/ 248093 w 3851276"/>
                <a:gd name="T57" fmla="*/ 248093 w 3851276"/>
                <a:gd name="T58" fmla="*/ 248093 w 3851276"/>
                <a:gd name="T59" fmla="*/ 248093 w 3851276"/>
                <a:gd name="T60" fmla="*/ 248093 w 3851276"/>
                <a:gd name="T61" fmla="*/ 248093 w 3851276"/>
                <a:gd name="T62" fmla="*/ 248093 w 3851276"/>
                <a:gd name="T63" fmla="*/ 248093 w 3851276"/>
                <a:gd name="T64" fmla="*/ 248093 w 3851276"/>
                <a:gd name="T65" fmla="*/ 248093 w 3851276"/>
                <a:gd name="T66" fmla="*/ 248093 w 3851276"/>
                <a:gd name="T67" fmla="*/ 248093 w 3851276"/>
                <a:gd name="T68" fmla="*/ 248093 w 3851276"/>
                <a:gd name="T69" fmla="*/ 248093 w 3851276"/>
                <a:gd name="T70" fmla="*/ 248093 w 3851276"/>
                <a:gd name="T71" fmla="*/ 248093 w 3851276"/>
                <a:gd name="T72" fmla="*/ 248093 w 3851276"/>
                <a:gd name="T73" fmla="*/ 248093 w 3851276"/>
                <a:gd name="T74" fmla="*/ 248093 w 3851276"/>
                <a:gd name="T75" fmla="*/ 248093 w 3851276"/>
                <a:gd name="T76" fmla="*/ 248093 w 3851276"/>
                <a:gd name="T77" fmla="*/ 248093 w 3851276"/>
                <a:gd name="T78" fmla="*/ 248093 w 3851276"/>
                <a:gd name="T79" fmla="*/ 248093 w 3851276"/>
                <a:gd name="T80" fmla="*/ 248093 w 3851276"/>
                <a:gd name="T81" fmla="*/ 248093 w 3851276"/>
                <a:gd name="T82" fmla="*/ 248093 w 3851276"/>
                <a:gd name="T83" fmla="*/ 248093 w 3851276"/>
                <a:gd name="T84" fmla="*/ 248093 w 3851276"/>
                <a:gd name="T85" fmla="*/ 248093 w 3851276"/>
                <a:gd name="T86" fmla="*/ 248093 w 3851276"/>
                <a:gd name="T87" fmla="*/ 248093 w 3851276"/>
                <a:gd name="T88" fmla="*/ 248093 w 3851276"/>
                <a:gd name="T89" fmla="*/ 248093 w 3851276"/>
                <a:gd name="T90" fmla="*/ 248093 w 3851276"/>
                <a:gd name="T9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74792" y="2940103"/>
            <a:ext cx="999616" cy="999876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bg-BG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bg-BG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3" y="3584307"/>
              <a:ext cx="747702" cy="74770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  <a:gd name="T24" fmla="*/ 248093 w 3851276"/>
                <a:gd name="T25" fmla="*/ 248093 w 3851276"/>
                <a:gd name="T26" fmla="*/ 248093 w 3851276"/>
                <a:gd name="T27" fmla="*/ 248093 w 3851276"/>
                <a:gd name="T28" fmla="*/ 248093 w 3851276"/>
                <a:gd name="T29" fmla="*/ 248093 w 3851276"/>
                <a:gd name="T30" fmla="*/ 248093 w 3851276"/>
                <a:gd name="T31" fmla="*/ 248093 w 3851276"/>
                <a:gd name="T32" fmla="*/ 248093 w 3851276"/>
                <a:gd name="T33" fmla="*/ 248093 w 3851276"/>
                <a:gd name="T34" fmla="*/ 248093 w 3851276"/>
                <a:gd name="T35" fmla="*/ 248093 w 3851276"/>
                <a:gd name="T36" fmla="*/ 248093 w 3851276"/>
                <a:gd name="T37" fmla="*/ 248093 w 3851276"/>
                <a:gd name="T38" fmla="*/ 248093 w 3851276"/>
                <a:gd name="T39" fmla="*/ 248093 w 3851276"/>
                <a:gd name="T40" fmla="*/ 248093 w 3851276"/>
                <a:gd name="T41" fmla="*/ 248093 w 3851276"/>
                <a:gd name="T42" fmla="*/ 248093 w 3851276"/>
                <a:gd name="T43" fmla="*/ 248093 w 3851276"/>
                <a:gd name="T44" fmla="*/ 248093 w 3851276"/>
                <a:gd name="T45" fmla="*/ 248093 w 3851276"/>
                <a:gd name="T46" fmla="*/ 248093 w 3851276"/>
                <a:gd name="T47" fmla="*/ 248093 w 3851276"/>
                <a:gd name="T48" fmla="*/ 248093 w 3851276"/>
                <a:gd name="T49" fmla="*/ 248093 w 3851276"/>
                <a:gd name="T50" fmla="*/ 248093 w 3851276"/>
                <a:gd name="T51" fmla="*/ 248093 w 3851276"/>
                <a:gd name="T52" fmla="*/ 248093 w 3851276"/>
                <a:gd name="T53" fmla="*/ 248093 w 3851276"/>
                <a:gd name="T54" fmla="*/ 248093 w 3851276"/>
                <a:gd name="T55" fmla="*/ 248093 w 3851276"/>
                <a:gd name="T56" fmla="*/ 248093 w 3851276"/>
                <a:gd name="T57" fmla="*/ 248093 w 3851276"/>
                <a:gd name="T58" fmla="*/ 248093 w 3851276"/>
                <a:gd name="T59" fmla="*/ 248093 w 3851276"/>
                <a:gd name="T60" fmla="*/ 248093 w 3851276"/>
                <a:gd name="T61" fmla="*/ 248093 w 3851276"/>
                <a:gd name="T62" fmla="*/ 248093 w 3851276"/>
                <a:gd name="T63" fmla="*/ 248093 w 3851276"/>
                <a:gd name="T64" fmla="*/ 248093 w 3851276"/>
                <a:gd name="T65" fmla="*/ 248093 w 3851276"/>
                <a:gd name="T66" fmla="*/ 248093 w 3851276"/>
                <a:gd name="T67" fmla="*/ 248093 w 3851276"/>
                <a:gd name="T68" fmla="*/ 248093 w 3851276"/>
                <a:gd name="T69" fmla="*/ 248093 w 3851276"/>
                <a:gd name="T70" fmla="*/ 248093 w 3851276"/>
                <a:gd name="T71" fmla="*/ 248093 w 3851276"/>
                <a:gd name="T72" fmla="*/ 248093 w 3851276"/>
                <a:gd name="T73" fmla="*/ 248093 w 3851276"/>
                <a:gd name="T74" fmla="*/ 248093 w 3851276"/>
                <a:gd name="T75" fmla="*/ 248093 w 3851276"/>
                <a:gd name="T76" fmla="*/ 248093 w 3851276"/>
                <a:gd name="T77" fmla="*/ 248093 w 3851276"/>
                <a:gd name="T78" fmla="*/ 248093 w 3851276"/>
                <a:gd name="T79" fmla="*/ 248093 w 3851276"/>
                <a:gd name="T80" fmla="*/ 248093 w 3851276"/>
                <a:gd name="T81" fmla="*/ 248093 w 3851276"/>
                <a:gd name="T82" fmla="*/ 248093 w 3851276"/>
                <a:gd name="T83" fmla="*/ 248093 w 3851276"/>
                <a:gd name="T84" fmla="*/ 248093 w 3851276"/>
                <a:gd name="T85" fmla="*/ 248093 w 3851276"/>
                <a:gd name="T86" fmla="*/ 248093 w 3851276"/>
                <a:gd name="T8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18937" y="2934961"/>
            <a:ext cx="999616" cy="999876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bg-BG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bg-BG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  <a:gd name="T24" fmla="*/ 248093 w 3851276"/>
                <a:gd name="T25" fmla="*/ 248093 w 3851276"/>
                <a:gd name="T26" fmla="*/ 248093 w 3851276"/>
                <a:gd name="T27" fmla="*/ 248093 w 3851276"/>
                <a:gd name="T28" fmla="*/ 248093 w 3851276"/>
                <a:gd name="T29" fmla="*/ 248093 w 3851276"/>
                <a:gd name="T30" fmla="*/ 248093 w 3851276"/>
                <a:gd name="T31" fmla="*/ 248093 w 3851276"/>
                <a:gd name="T32" fmla="*/ 248093 w 3851276"/>
                <a:gd name="T33" fmla="*/ 248093 w 3851276"/>
                <a:gd name="T34" fmla="*/ 248093 w 3851276"/>
                <a:gd name="T35" fmla="*/ 248093 w 3851276"/>
                <a:gd name="T36" fmla="*/ 248093 w 3851276"/>
                <a:gd name="T37" fmla="*/ 248093 w 3851276"/>
                <a:gd name="T38" fmla="*/ 248093 w 3851276"/>
                <a:gd name="T39" fmla="*/ 248093 w 3851276"/>
                <a:gd name="T40" fmla="*/ 248093 w 3851276"/>
                <a:gd name="T41" fmla="*/ 248093 w 3851276"/>
                <a:gd name="T42" fmla="*/ 248093 w 3851276"/>
                <a:gd name="T43" fmla="*/ 248093 w 3851276"/>
                <a:gd name="T44" fmla="*/ 248093 w 3851276"/>
                <a:gd name="T45" fmla="*/ 248093 w 3851276"/>
                <a:gd name="T46" fmla="*/ 248093 w 3851276"/>
                <a:gd name="T47" fmla="*/ 248093 w 3851276"/>
                <a:gd name="T48" fmla="*/ 248093 w 3851276"/>
                <a:gd name="T49" fmla="*/ 248093 w 3851276"/>
                <a:gd name="T50" fmla="*/ 248093 w 3851276"/>
                <a:gd name="T51" fmla="*/ 248093 w 3851276"/>
                <a:gd name="T52" fmla="*/ 248093 w 3851276"/>
                <a:gd name="T53" fmla="*/ 248093 w 3851276"/>
                <a:gd name="T54" fmla="*/ 248093 w 3851276"/>
                <a:gd name="T55" fmla="*/ 248093 w 3851276"/>
                <a:gd name="T56" fmla="*/ 248093 w 3851276"/>
                <a:gd name="T57" fmla="*/ 248093 w 3851276"/>
                <a:gd name="T58" fmla="*/ 248093 w 3851276"/>
                <a:gd name="T59" fmla="*/ 248093 w 3851276"/>
                <a:gd name="T60" fmla="*/ 248093 w 3851276"/>
                <a:gd name="T6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58163" y="2931999"/>
            <a:ext cx="999616" cy="999876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bg-BG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bg-BG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  <a:gd name="T24" fmla="*/ 248093 w 3851276"/>
                <a:gd name="T25" fmla="*/ 248093 w 3851276"/>
                <a:gd name="T26" fmla="*/ 248093 w 3851276"/>
                <a:gd name="T27" fmla="*/ 248093 w 3851276"/>
                <a:gd name="T28" fmla="*/ 248093 w 3851276"/>
                <a:gd name="T29" fmla="*/ 248093 w 3851276"/>
                <a:gd name="T30" fmla="*/ 248093 w 3851276"/>
                <a:gd name="T31" fmla="*/ 248093 w 3851276"/>
                <a:gd name="T32" fmla="*/ 248093 w 3851276"/>
                <a:gd name="T33" fmla="*/ 248093 w 3851276"/>
                <a:gd name="T34" fmla="*/ 248093 w 3851276"/>
                <a:gd name="T35" fmla="*/ 248093 w 3851276"/>
                <a:gd name="T36" fmla="*/ 248093 w 3851276"/>
                <a:gd name="T37" fmla="*/ 248093 w 3851276"/>
                <a:gd name="T38" fmla="*/ 248093 w 3851276"/>
                <a:gd name="T39" fmla="*/ 248093 w 3851276"/>
                <a:gd name="T40" fmla="*/ 248093 w 3851276"/>
                <a:gd name="T41" fmla="*/ 248093 w 3851276"/>
                <a:gd name="T42" fmla="*/ 248093 w 3851276"/>
                <a:gd name="T43" fmla="*/ 248093 w 3851276"/>
                <a:gd name="T44" fmla="*/ 248093 w 3851276"/>
                <a:gd name="T45" fmla="*/ 248093 w 3851276"/>
                <a:gd name="T46" fmla="*/ 248093 w 3851276"/>
                <a:gd name="T47" fmla="*/ 248093 w 3851276"/>
                <a:gd name="T48" fmla="*/ 248093 w 3851276"/>
                <a:gd name="T49" fmla="*/ 248093 w 3851276"/>
                <a:gd name="T50" fmla="*/ 248093 w 3851276"/>
                <a:gd name="T51" fmla="*/ 248093 w 3851276"/>
                <a:gd name="T52" fmla="*/ 248093 w 3851276"/>
                <a:gd name="T53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07119" y="2980124"/>
            <a:ext cx="1790323" cy="932433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662974" y="2980124"/>
            <a:ext cx="1790323" cy="932433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789860" y="2980124"/>
            <a:ext cx="1790323" cy="932433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486717" y="2939952"/>
            <a:ext cx="999616" cy="999876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bg-BG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bg-BG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  <a:gd name="T24" fmla="*/ 248093 w 3851276"/>
                <a:gd name="T25" fmla="*/ 248093 w 3851276"/>
                <a:gd name="T26" fmla="*/ 248093 w 3851276"/>
                <a:gd name="T27" fmla="*/ 248093 w 3851276"/>
                <a:gd name="T28" fmla="*/ 248093 w 3851276"/>
                <a:gd name="T29" fmla="*/ 248093 w 3851276"/>
                <a:gd name="T30" fmla="*/ 248093 w 3851276"/>
                <a:gd name="T31" fmla="*/ 248093 w 3851276"/>
                <a:gd name="T32" fmla="*/ 248093 w 3851276"/>
                <a:gd name="T33" fmla="*/ 248093 w 3851276"/>
                <a:gd name="T34" fmla="*/ 248093 w 3851276"/>
                <a:gd name="T35" fmla="*/ 248093 w 3851276"/>
                <a:gd name="T36" fmla="*/ 248093 w 3851276"/>
                <a:gd name="T37" fmla="*/ 248093 w 3851276"/>
                <a:gd name="T38" fmla="*/ 248093 w 3851276"/>
                <a:gd name="T39" fmla="*/ 248093 w 3851276"/>
                <a:gd name="T40" fmla="*/ 248093 w 3851276"/>
                <a:gd name="T41" fmla="*/ 248093 w 3851276"/>
                <a:gd name="T42" fmla="*/ 248093 w 3851276"/>
                <a:gd name="T43" fmla="*/ 248093 w 3851276"/>
                <a:gd name="T44" fmla="*/ 248093 w 3851276"/>
                <a:gd name="T45" fmla="*/ 248093 w 3851276"/>
                <a:gd name="T46" fmla="*/ 248093 w 3851276"/>
                <a:gd name="T47" fmla="*/ 248093 w 3851276"/>
                <a:gd name="T48" fmla="*/ 248093 w 3851276"/>
                <a:gd name="T49" fmla="*/ 248093 w 3851276"/>
                <a:gd name="T50" fmla="*/ 248093 w 3851276"/>
                <a:gd name="T51" fmla="*/ 248093 w 3851276"/>
                <a:gd name="T52" fmla="*/ 248093 w 3851276"/>
                <a:gd name="T53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5872983" y="4058648"/>
            <a:ext cx="46675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2000</a:t>
            </a:r>
            <a:endParaRPr kumimoji="0" lang="id-ID" sz="2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10082" y="4334898"/>
            <a:ext cx="2184536" cy="8679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323850" rtl="0" eaLnBrk="1" fontAlgn="auto" latinLnBrk="0" hangingPunct="1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单击此处编辑您要的内容，建议您在展示时采用微软雅黑字体内容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760771" y="4058648"/>
            <a:ext cx="46675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201X</a:t>
            </a:r>
            <a:endParaRPr kumimoji="0" lang="id-ID" sz="9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897870" y="4334898"/>
            <a:ext cx="2184536" cy="8679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323850" rtl="0" eaLnBrk="1" fontAlgn="auto" latinLnBrk="0" hangingPunct="1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单击此处编辑您要的内容，建议您在展示时采用微软雅黑字体内容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840645" y="2406063"/>
            <a:ext cx="46675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1980</a:t>
            </a:r>
            <a:endParaRPr kumimoji="0" lang="id-ID" sz="2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977744" y="1580573"/>
            <a:ext cx="2184536" cy="84598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323850" rtl="0" eaLnBrk="1" fontAlgn="auto" latinLnBrk="0" hangingPunct="1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单击此处编辑您要的内容，建议您在展示时采用微软雅黑字体内容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99363" y="4334898"/>
            <a:ext cx="2184536" cy="8679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323850" rtl="0" eaLnBrk="1" fontAlgn="auto" latinLnBrk="0" hangingPunct="1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单击此处编辑您要的内容，建议您在展示时采用微软雅黑字体内容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962264" y="4058648"/>
            <a:ext cx="46675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1980</a:t>
            </a:r>
            <a:endParaRPr kumimoji="0" lang="id-ID" sz="2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931454" y="2406063"/>
            <a:ext cx="46675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9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1980</a:t>
            </a:r>
            <a:endParaRPr kumimoji="0" lang="id-ID" sz="2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68553" y="1580573"/>
            <a:ext cx="2184536" cy="80327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p14:dur="0"/>
    </mc:Choice>
    <mc:Fallback>
      <p:transition advClick="0"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custGeom>
            <a:gdLst>
              <a:gd name="connsiteX0" fmla="*/ 248093 w 3851276"/>
              <a:gd name="connsiteY0" fmla="*/ 248093 w 3851276"/>
              <a:gd name="connsiteX1" fmla="*/ 248093 w 3851276"/>
              <a:gd name="connsiteY1" fmla="*/ 248093 w 3851276"/>
              <a:gd name="connsiteX2" fmla="*/ 248093 w 3851276"/>
              <a:gd name="connsiteY2" fmla="*/ 248093 w 3851276"/>
              <a:gd name="connsiteX3" fmla="*/ 248093 w 3851276"/>
              <a:gd name="connsiteY3" fmla="*/ 248093 w 38512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5279" y="3075057"/>
            <a:ext cx="551858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04/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新年规划展望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直角三角形 10"/>
          <p:cNvSpPr/>
          <p:nvPr/>
        </p:nvSpPr>
        <p:spPr>
          <a:xfrm rot="15300000">
            <a:off x="2986512" y="3133416"/>
            <a:ext cx="549046" cy="549046"/>
          </a:xfrm>
          <a:prstGeom prst="rtTriangle">
            <a:avLst/>
          </a:prstGeom>
          <a:solidFill>
            <a:srgbClr val="C3B9B0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/>
              <a:cs typeface="+mn-cs"/>
            </a:endParaRPr>
          </a:p>
        </p:txBody>
      </p:sp>
      <p:sp>
        <p:nvSpPr>
          <p:cNvPr id="12" name="直角三角形 11"/>
          <p:cNvSpPr/>
          <p:nvPr/>
        </p:nvSpPr>
        <p:spPr>
          <a:xfrm rot="15300000">
            <a:off x="2887452" y="3057899"/>
            <a:ext cx="549046" cy="549046"/>
          </a:xfrm>
          <a:prstGeom prst="rtTriangle">
            <a:avLst/>
          </a:prstGeom>
          <a:solidFill>
            <a:srgbClr val="414E57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2"/>
          <p:cNvGrpSpPr/>
          <p:nvPr/>
        </p:nvGrpSpPr>
        <p:grpSpPr>
          <a:xfrm>
            <a:off x="419100" y="1561603"/>
            <a:ext cx="9970392" cy="5074171"/>
            <a:chOff x="0" y="2062764"/>
            <a:chExt cx="9970392" cy="5074171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31935"/>
              <a:ext cx="9970392" cy="1905000"/>
            </a:xfrm>
            <a:prstGeom prst="rect">
              <a:avLst/>
            </a:prstGeom>
          </p:spPr>
        </p:pic>
        <p:sp>
          <p:nvSpPr>
            <p:cNvPr id="4" name="Freeform 26"/>
            <p:cNvSpPr/>
            <p:nvPr/>
          </p:nvSpPr>
          <p:spPr bwMode="auto">
            <a:xfrm>
              <a:off x="3866597" y="2062764"/>
              <a:ext cx="3398796" cy="4508891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  <a:gd name="T24" fmla="*/ 248093 w 3851276"/>
                <a:gd name="T25" fmla="*/ 248093 w 3851276"/>
                <a:gd name="T26" fmla="*/ 248093 w 3851276"/>
                <a:gd name="T27" fmla="*/ 248093 w 3851276"/>
                <a:gd name="T28" fmla="*/ 248093 w 3851276"/>
                <a:gd name="T29" fmla="*/ 248093 w 3851276"/>
                <a:gd name="T30" fmla="*/ 248093 w 3851276"/>
                <a:gd name="T31" fmla="*/ 248093 w 3851276"/>
                <a:gd name="T32" fmla="*/ 248093 w 3851276"/>
                <a:gd name="T33" fmla="*/ 248093 w 3851276"/>
                <a:gd name="T34" fmla="*/ 248093 w 3851276"/>
                <a:gd name="T35" fmla="*/ 248093 w 3851276"/>
                <a:gd name="T36" fmla="*/ 248093 w 3851276"/>
                <a:gd name="T37" fmla="*/ 248093 w 3851276"/>
                <a:gd name="T38" fmla="*/ 248093 w 3851276"/>
                <a:gd name="T39" fmla="*/ 248093 w 3851276"/>
                <a:gd name="T40" fmla="*/ 248093 w 3851276"/>
                <a:gd name="T41" fmla="*/ 248093 w 3851276"/>
                <a:gd name="T42" fmla="*/ 248093 w 3851276"/>
                <a:gd name="T43" fmla="*/ 248093 w 3851276"/>
                <a:gd name="T44" fmla="*/ 248093 w 3851276"/>
                <a:gd name="T45" fmla="*/ 248093 w 3851276"/>
                <a:gd name="T46" fmla="*/ 248093 w 3851276"/>
                <a:gd name="T47" fmla="*/ 248093 w 3851276"/>
                <a:gd name="T48" fmla="*/ 248093 w 3851276"/>
                <a:gd name="T49" fmla="*/ 248093 w 3851276"/>
                <a:gd name="T50" fmla="*/ 248093 w 3851276"/>
                <a:gd name="T51" fmla="*/ 248093 w 3851276"/>
                <a:gd name="T52" fmla="*/ 248093 w 3851276"/>
                <a:gd name="T53" fmla="*/ 248093 w 3851276"/>
                <a:gd name="T54" fmla="*/ 248093 w 3851276"/>
                <a:gd name="T55" fmla="*/ 248093 w 3851276"/>
                <a:gd name="T56" fmla="*/ 248093 w 3851276"/>
                <a:gd name="T57" fmla="*/ 248093 w 3851276"/>
                <a:gd name="T58" fmla="*/ 248093 w 3851276"/>
                <a:gd name="T59" fmla="*/ 248093 w 3851276"/>
                <a:gd name="T60" fmla="*/ 248093 w 3851276"/>
                <a:gd name="T61" fmla="*/ 248093 w 3851276"/>
                <a:gd name="T62" fmla="*/ 248093 w 3851276"/>
                <a:gd name="T63" fmla="*/ 248093 w 3851276"/>
                <a:gd name="T64" fmla="*/ 248093 w 3851276"/>
                <a:gd name="T65" fmla="*/ 248093 w 3851276"/>
                <a:gd name="T66" fmla="*/ 248093 w 3851276"/>
                <a:gd name="T67" fmla="*/ 248093 w 3851276"/>
                <a:gd name="T68" fmla="*/ 248093 w 3851276"/>
                <a:gd name="T69" fmla="*/ 248093 w 3851276"/>
                <a:gd name="T70" fmla="*/ 248093 w 3851276"/>
                <a:gd name="T71" fmla="*/ 248093 w 3851276"/>
                <a:gd name="T72" fmla="*/ 248093 w 3851276"/>
                <a:gd name="T73" fmla="*/ 248093 w 3851276"/>
                <a:gd name="T74" fmla="*/ 248093 w 3851276"/>
                <a:gd name="T75" fmla="*/ 248093 w 3851276"/>
                <a:gd name="T76" fmla="*/ 248093 w 3851276"/>
                <a:gd name="T77" fmla="*/ 248093 w 3851276"/>
                <a:gd name="T78" fmla="*/ 248093 w 3851276"/>
                <a:gd name="T79" fmla="*/ 248093 w 3851276"/>
                <a:gd name="T80" fmla="*/ 248093 w 3851276"/>
                <a:gd name="T81" fmla="*/ 248093 w 3851276"/>
                <a:gd name="T82" fmla="*/ 248093 w 3851276"/>
                <a:gd name="T83" fmla="*/ 248093 w 3851276"/>
                <a:gd name="T84" fmla="*/ 248093 w 3851276"/>
                <a:gd name="T85" fmla="*/ 248093 w 3851276"/>
                <a:gd name="T86" fmla="*/ 248093 w 3851276"/>
                <a:gd name="T87" fmla="*/ 248093 w 3851276"/>
                <a:gd name="T88" fmla="*/ 248093 w 3851276"/>
                <a:gd name="T89" fmla="*/ 248093 w 3851276"/>
                <a:gd name="T90" fmla="*/ 248093 w 3851276"/>
                <a:gd name="T91" fmla="*/ 248093 w 3851276"/>
                <a:gd name="T92" fmla="*/ 248093 w 3851276"/>
                <a:gd name="T93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47" h="1919">
                  <a:moveTo>
                    <a:pt x="971" y="321"/>
                  </a:moveTo>
                  <a:cubicBezTo>
                    <a:pt x="971" y="321"/>
                    <a:pt x="1014" y="287"/>
                    <a:pt x="986" y="263"/>
                  </a:cubicBezTo>
                  <a:cubicBezTo>
                    <a:pt x="959" y="239"/>
                    <a:pt x="946" y="145"/>
                    <a:pt x="989" y="100"/>
                  </a:cubicBezTo>
                  <a:cubicBezTo>
                    <a:pt x="989" y="100"/>
                    <a:pt x="1107" y="0"/>
                    <a:pt x="1190" y="121"/>
                  </a:cubicBezTo>
                  <a:cubicBezTo>
                    <a:pt x="1190" y="121"/>
                    <a:pt x="1199" y="174"/>
                    <a:pt x="1190" y="200"/>
                  </a:cubicBezTo>
                  <a:cubicBezTo>
                    <a:pt x="1190" y="200"/>
                    <a:pt x="1186" y="221"/>
                    <a:pt x="1194" y="231"/>
                  </a:cubicBezTo>
                  <a:cubicBezTo>
                    <a:pt x="1194" y="231"/>
                    <a:pt x="1217" y="268"/>
                    <a:pt x="1182" y="266"/>
                  </a:cubicBezTo>
                  <a:cubicBezTo>
                    <a:pt x="1182" y="266"/>
                    <a:pt x="1180" y="286"/>
                    <a:pt x="1175" y="289"/>
                  </a:cubicBezTo>
                  <a:cubicBezTo>
                    <a:pt x="1175" y="289"/>
                    <a:pt x="1173" y="302"/>
                    <a:pt x="1169" y="305"/>
                  </a:cubicBezTo>
                  <a:cubicBezTo>
                    <a:pt x="1169" y="305"/>
                    <a:pt x="1167" y="337"/>
                    <a:pt x="1154" y="337"/>
                  </a:cubicBezTo>
                  <a:cubicBezTo>
                    <a:pt x="1119" y="341"/>
                    <a:pt x="1119" y="341"/>
                    <a:pt x="1119" y="341"/>
                  </a:cubicBezTo>
                  <a:cubicBezTo>
                    <a:pt x="1119" y="341"/>
                    <a:pt x="1164" y="373"/>
                    <a:pt x="1177" y="417"/>
                  </a:cubicBezTo>
                  <a:cubicBezTo>
                    <a:pt x="1199" y="467"/>
                    <a:pt x="1199" y="467"/>
                    <a:pt x="1199" y="467"/>
                  </a:cubicBezTo>
                  <a:cubicBezTo>
                    <a:pt x="1199" y="467"/>
                    <a:pt x="1249" y="526"/>
                    <a:pt x="1264" y="573"/>
                  </a:cubicBezTo>
                  <a:cubicBezTo>
                    <a:pt x="1264" y="573"/>
                    <a:pt x="1293" y="528"/>
                    <a:pt x="1301" y="517"/>
                  </a:cubicBezTo>
                  <a:cubicBezTo>
                    <a:pt x="1309" y="505"/>
                    <a:pt x="1311" y="484"/>
                    <a:pt x="1311" y="472"/>
                  </a:cubicBezTo>
                  <a:cubicBezTo>
                    <a:pt x="1311" y="459"/>
                    <a:pt x="1296" y="400"/>
                    <a:pt x="1306" y="387"/>
                  </a:cubicBezTo>
                  <a:cubicBezTo>
                    <a:pt x="1316" y="375"/>
                    <a:pt x="1312" y="349"/>
                    <a:pt x="1312" y="349"/>
                  </a:cubicBezTo>
                  <a:cubicBezTo>
                    <a:pt x="1312" y="349"/>
                    <a:pt x="1322" y="320"/>
                    <a:pt x="1332" y="350"/>
                  </a:cubicBezTo>
                  <a:cubicBezTo>
                    <a:pt x="1337" y="371"/>
                    <a:pt x="1337" y="371"/>
                    <a:pt x="1337" y="371"/>
                  </a:cubicBezTo>
                  <a:cubicBezTo>
                    <a:pt x="1337" y="371"/>
                    <a:pt x="1351" y="363"/>
                    <a:pt x="1356" y="360"/>
                  </a:cubicBezTo>
                  <a:cubicBezTo>
                    <a:pt x="1361" y="357"/>
                    <a:pt x="1404" y="294"/>
                    <a:pt x="1417" y="300"/>
                  </a:cubicBezTo>
                  <a:cubicBezTo>
                    <a:pt x="1417" y="300"/>
                    <a:pt x="1442" y="282"/>
                    <a:pt x="1442" y="312"/>
                  </a:cubicBezTo>
                  <a:cubicBezTo>
                    <a:pt x="1442" y="341"/>
                    <a:pt x="1432" y="346"/>
                    <a:pt x="1432" y="346"/>
                  </a:cubicBezTo>
                  <a:cubicBezTo>
                    <a:pt x="1432" y="346"/>
                    <a:pt x="1447" y="347"/>
                    <a:pt x="1437" y="368"/>
                  </a:cubicBezTo>
                  <a:cubicBezTo>
                    <a:pt x="1437" y="368"/>
                    <a:pt x="1421" y="404"/>
                    <a:pt x="1416" y="418"/>
                  </a:cubicBezTo>
                  <a:cubicBezTo>
                    <a:pt x="1411" y="433"/>
                    <a:pt x="1393" y="478"/>
                    <a:pt x="1380" y="493"/>
                  </a:cubicBezTo>
                  <a:cubicBezTo>
                    <a:pt x="1367" y="507"/>
                    <a:pt x="1371" y="497"/>
                    <a:pt x="1361" y="531"/>
                  </a:cubicBezTo>
                  <a:cubicBezTo>
                    <a:pt x="1351" y="565"/>
                    <a:pt x="1319" y="664"/>
                    <a:pt x="1298" y="690"/>
                  </a:cubicBezTo>
                  <a:cubicBezTo>
                    <a:pt x="1298" y="690"/>
                    <a:pt x="1291" y="716"/>
                    <a:pt x="1253" y="717"/>
                  </a:cubicBezTo>
                  <a:cubicBezTo>
                    <a:pt x="1253" y="717"/>
                    <a:pt x="1222" y="709"/>
                    <a:pt x="1217" y="686"/>
                  </a:cubicBezTo>
                  <a:cubicBezTo>
                    <a:pt x="1212" y="664"/>
                    <a:pt x="1144" y="575"/>
                    <a:pt x="1136" y="569"/>
                  </a:cubicBezTo>
                  <a:cubicBezTo>
                    <a:pt x="1136" y="569"/>
                    <a:pt x="1101" y="625"/>
                    <a:pt x="1075" y="635"/>
                  </a:cubicBezTo>
                  <a:cubicBezTo>
                    <a:pt x="1075" y="635"/>
                    <a:pt x="1035" y="762"/>
                    <a:pt x="1014" y="809"/>
                  </a:cubicBezTo>
                  <a:cubicBezTo>
                    <a:pt x="992" y="856"/>
                    <a:pt x="1009" y="821"/>
                    <a:pt x="1009" y="821"/>
                  </a:cubicBezTo>
                  <a:cubicBezTo>
                    <a:pt x="1009" y="821"/>
                    <a:pt x="989" y="913"/>
                    <a:pt x="976" y="932"/>
                  </a:cubicBezTo>
                  <a:cubicBezTo>
                    <a:pt x="976" y="932"/>
                    <a:pt x="1080" y="919"/>
                    <a:pt x="1217" y="1032"/>
                  </a:cubicBezTo>
                  <a:cubicBezTo>
                    <a:pt x="1217" y="1032"/>
                    <a:pt x="1353" y="1097"/>
                    <a:pt x="1317" y="1170"/>
                  </a:cubicBezTo>
                  <a:cubicBezTo>
                    <a:pt x="1317" y="1170"/>
                    <a:pt x="1230" y="1276"/>
                    <a:pt x="1217" y="1291"/>
                  </a:cubicBezTo>
                  <a:cubicBezTo>
                    <a:pt x="1204" y="1305"/>
                    <a:pt x="1025" y="1457"/>
                    <a:pt x="1035" y="1498"/>
                  </a:cubicBezTo>
                  <a:cubicBezTo>
                    <a:pt x="1035" y="1498"/>
                    <a:pt x="1047" y="1515"/>
                    <a:pt x="1044" y="1528"/>
                  </a:cubicBezTo>
                  <a:cubicBezTo>
                    <a:pt x="1041" y="1541"/>
                    <a:pt x="1044" y="1583"/>
                    <a:pt x="1062" y="1599"/>
                  </a:cubicBezTo>
                  <a:cubicBezTo>
                    <a:pt x="1080" y="1616"/>
                    <a:pt x="1172" y="1669"/>
                    <a:pt x="1123" y="1688"/>
                  </a:cubicBezTo>
                  <a:cubicBezTo>
                    <a:pt x="1123" y="1688"/>
                    <a:pt x="1030" y="1690"/>
                    <a:pt x="1010" y="1658"/>
                  </a:cubicBezTo>
                  <a:cubicBezTo>
                    <a:pt x="1010" y="1658"/>
                    <a:pt x="959" y="1608"/>
                    <a:pt x="934" y="1601"/>
                  </a:cubicBezTo>
                  <a:cubicBezTo>
                    <a:pt x="934" y="1601"/>
                    <a:pt x="839" y="1566"/>
                    <a:pt x="878" y="1517"/>
                  </a:cubicBezTo>
                  <a:cubicBezTo>
                    <a:pt x="878" y="1517"/>
                    <a:pt x="908" y="1464"/>
                    <a:pt x="923" y="1470"/>
                  </a:cubicBezTo>
                  <a:cubicBezTo>
                    <a:pt x="923" y="1470"/>
                    <a:pt x="981" y="1419"/>
                    <a:pt x="999" y="1383"/>
                  </a:cubicBezTo>
                  <a:cubicBezTo>
                    <a:pt x="1017" y="1347"/>
                    <a:pt x="1099" y="1178"/>
                    <a:pt x="1128" y="1163"/>
                  </a:cubicBezTo>
                  <a:cubicBezTo>
                    <a:pt x="1128" y="1163"/>
                    <a:pt x="1083" y="1147"/>
                    <a:pt x="1052" y="1155"/>
                  </a:cubicBezTo>
                  <a:cubicBezTo>
                    <a:pt x="1022" y="1163"/>
                    <a:pt x="1044" y="1155"/>
                    <a:pt x="1044" y="1155"/>
                  </a:cubicBezTo>
                  <a:cubicBezTo>
                    <a:pt x="1044" y="1155"/>
                    <a:pt x="884" y="1157"/>
                    <a:pt x="847" y="1115"/>
                  </a:cubicBezTo>
                  <a:cubicBezTo>
                    <a:pt x="847" y="1115"/>
                    <a:pt x="655" y="1297"/>
                    <a:pt x="587" y="1328"/>
                  </a:cubicBezTo>
                  <a:cubicBezTo>
                    <a:pt x="587" y="1328"/>
                    <a:pt x="569" y="1357"/>
                    <a:pt x="559" y="1360"/>
                  </a:cubicBezTo>
                  <a:cubicBezTo>
                    <a:pt x="559" y="1360"/>
                    <a:pt x="514" y="1396"/>
                    <a:pt x="477" y="1402"/>
                  </a:cubicBezTo>
                  <a:cubicBezTo>
                    <a:pt x="477" y="1402"/>
                    <a:pt x="420" y="1431"/>
                    <a:pt x="404" y="1446"/>
                  </a:cubicBezTo>
                  <a:cubicBezTo>
                    <a:pt x="388" y="1461"/>
                    <a:pt x="243" y="1575"/>
                    <a:pt x="228" y="1582"/>
                  </a:cubicBezTo>
                  <a:cubicBezTo>
                    <a:pt x="228" y="1582"/>
                    <a:pt x="162" y="1663"/>
                    <a:pt x="157" y="1680"/>
                  </a:cubicBezTo>
                  <a:cubicBezTo>
                    <a:pt x="157" y="1680"/>
                    <a:pt x="181" y="1705"/>
                    <a:pt x="155" y="1716"/>
                  </a:cubicBezTo>
                  <a:cubicBezTo>
                    <a:pt x="155" y="1716"/>
                    <a:pt x="96" y="1758"/>
                    <a:pt x="83" y="1779"/>
                  </a:cubicBezTo>
                  <a:cubicBezTo>
                    <a:pt x="70" y="1800"/>
                    <a:pt x="52" y="1827"/>
                    <a:pt x="58" y="1843"/>
                  </a:cubicBezTo>
                  <a:cubicBezTo>
                    <a:pt x="65" y="1860"/>
                    <a:pt x="21" y="1919"/>
                    <a:pt x="0" y="1840"/>
                  </a:cubicBezTo>
                  <a:cubicBezTo>
                    <a:pt x="0" y="1840"/>
                    <a:pt x="4" y="1758"/>
                    <a:pt x="15" y="1714"/>
                  </a:cubicBezTo>
                  <a:cubicBezTo>
                    <a:pt x="26" y="1671"/>
                    <a:pt x="33" y="1663"/>
                    <a:pt x="26" y="1645"/>
                  </a:cubicBezTo>
                  <a:cubicBezTo>
                    <a:pt x="20" y="1627"/>
                    <a:pt x="18" y="1582"/>
                    <a:pt x="54" y="1574"/>
                  </a:cubicBezTo>
                  <a:cubicBezTo>
                    <a:pt x="89" y="1566"/>
                    <a:pt x="120" y="1567"/>
                    <a:pt x="120" y="1567"/>
                  </a:cubicBezTo>
                  <a:cubicBezTo>
                    <a:pt x="120" y="1567"/>
                    <a:pt x="184" y="1496"/>
                    <a:pt x="205" y="1461"/>
                  </a:cubicBezTo>
                  <a:cubicBezTo>
                    <a:pt x="227" y="1425"/>
                    <a:pt x="315" y="1346"/>
                    <a:pt x="349" y="1328"/>
                  </a:cubicBezTo>
                  <a:cubicBezTo>
                    <a:pt x="383" y="1310"/>
                    <a:pt x="471" y="1275"/>
                    <a:pt x="493" y="1244"/>
                  </a:cubicBezTo>
                  <a:cubicBezTo>
                    <a:pt x="516" y="1213"/>
                    <a:pt x="603" y="1066"/>
                    <a:pt x="648" y="1053"/>
                  </a:cubicBezTo>
                  <a:cubicBezTo>
                    <a:pt x="648" y="1053"/>
                    <a:pt x="640" y="906"/>
                    <a:pt x="726" y="872"/>
                  </a:cubicBezTo>
                  <a:cubicBezTo>
                    <a:pt x="726" y="872"/>
                    <a:pt x="773" y="853"/>
                    <a:pt x="795" y="796"/>
                  </a:cubicBezTo>
                  <a:cubicBezTo>
                    <a:pt x="818" y="740"/>
                    <a:pt x="820" y="530"/>
                    <a:pt x="844" y="496"/>
                  </a:cubicBezTo>
                  <a:cubicBezTo>
                    <a:pt x="844" y="496"/>
                    <a:pt x="837" y="470"/>
                    <a:pt x="842" y="463"/>
                  </a:cubicBezTo>
                  <a:cubicBezTo>
                    <a:pt x="842" y="463"/>
                    <a:pt x="727" y="457"/>
                    <a:pt x="708" y="449"/>
                  </a:cubicBezTo>
                  <a:cubicBezTo>
                    <a:pt x="708" y="449"/>
                    <a:pt x="679" y="428"/>
                    <a:pt x="666" y="465"/>
                  </a:cubicBezTo>
                  <a:cubicBezTo>
                    <a:pt x="666" y="465"/>
                    <a:pt x="621" y="578"/>
                    <a:pt x="609" y="612"/>
                  </a:cubicBezTo>
                  <a:cubicBezTo>
                    <a:pt x="609" y="612"/>
                    <a:pt x="606" y="674"/>
                    <a:pt x="611" y="693"/>
                  </a:cubicBezTo>
                  <a:cubicBezTo>
                    <a:pt x="616" y="712"/>
                    <a:pt x="626" y="745"/>
                    <a:pt x="635" y="754"/>
                  </a:cubicBezTo>
                  <a:cubicBezTo>
                    <a:pt x="645" y="764"/>
                    <a:pt x="655" y="782"/>
                    <a:pt x="642" y="783"/>
                  </a:cubicBezTo>
                  <a:cubicBezTo>
                    <a:pt x="642" y="783"/>
                    <a:pt x="613" y="777"/>
                    <a:pt x="606" y="758"/>
                  </a:cubicBezTo>
                  <a:cubicBezTo>
                    <a:pt x="606" y="758"/>
                    <a:pt x="601" y="729"/>
                    <a:pt x="579" y="761"/>
                  </a:cubicBezTo>
                  <a:cubicBezTo>
                    <a:pt x="579" y="761"/>
                    <a:pt x="498" y="908"/>
                    <a:pt x="503" y="848"/>
                  </a:cubicBezTo>
                  <a:cubicBezTo>
                    <a:pt x="503" y="848"/>
                    <a:pt x="469" y="887"/>
                    <a:pt x="485" y="842"/>
                  </a:cubicBezTo>
                  <a:cubicBezTo>
                    <a:pt x="485" y="842"/>
                    <a:pt x="459" y="848"/>
                    <a:pt x="475" y="817"/>
                  </a:cubicBezTo>
                  <a:cubicBezTo>
                    <a:pt x="475" y="817"/>
                    <a:pt x="521" y="730"/>
                    <a:pt x="492" y="758"/>
                  </a:cubicBezTo>
                  <a:cubicBezTo>
                    <a:pt x="466" y="785"/>
                    <a:pt x="466" y="785"/>
                    <a:pt x="466" y="785"/>
                  </a:cubicBezTo>
                  <a:cubicBezTo>
                    <a:pt x="466" y="785"/>
                    <a:pt x="438" y="801"/>
                    <a:pt x="456" y="774"/>
                  </a:cubicBezTo>
                  <a:cubicBezTo>
                    <a:pt x="456" y="774"/>
                    <a:pt x="487" y="740"/>
                    <a:pt x="496" y="719"/>
                  </a:cubicBezTo>
                  <a:cubicBezTo>
                    <a:pt x="506" y="698"/>
                    <a:pt x="521" y="677"/>
                    <a:pt x="535" y="661"/>
                  </a:cubicBezTo>
                  <a:cubicBezTo>
                    <a:pt x="550" y="644"/>
                    <a:pt x="546" y="598"/>
                    <a:pt x="548" y="580"/>
                  </a:cubicBezTo>
                  <a:cubicBezTo>
                    <a:pt x="550" y="562"/>
                    <a:pt x="567" y="389"/>
                    <a:pt x="611" y="370"/>
                  </a:cubicBezTo>
                  <a:cubicBezTo>
                    <a:pt x="655" y="350"/>
                    <a:pt x="684" y="347"/>
                    <a:pt x="708" y="339"/>
                  </a:cubicBezTo>
                  <a:cubicBezTo>
                    <a:pt x="732" y="331"/>
                    <a:pt x="858" y="315"/>
                    <a:pt x="897" y="326"/>
                  </a:cubicBezTo>
                  <a:cubicBezTo>
                    <a:pt x="897" y="326"/>
                    <a:pt x="962" y="328"/>
                    <a:pt x="971" y="321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11858" y="1839623"/>
            <a:ext cx="4561043" cy="935906"/>
            <a:chOff x="6792758" y="2340784"/>
            <a:chExt cx="4561043" cy="935906"/>
          </a:xfrm>
        </p:grpSpPr>
        <p:sp>
          <p:nvSpPr>
            <p:cNvPr id="45" name="Freeform 67"/>
            <p:cNvSpPr/>
            <p:nvPr/>
          </p:nvSpPr>
          <p:spPr bwMode="auto">
            <a:xfrm>
              <a:off x="6792758" y="2340784"/>
              <a:ext cx="1489394" cy="28397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" h="286">
                  <a:moveTo>
                    <a:pt x="1500" y="286"/>
                  </a:moveTo>
                  <a:lnTo>
                    <a:pt x="712" y="286"/>
                  </a:lnTo>
                  <a:lnTo>
                    <a:pt x="123" y="286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8388252" y="2340784"/>
              <a:ext cx="2965549" cy="935906"/>
              <a:chOff x="7904776" y="2332967"/>
              <a:chExt cx="2965549" cy="935906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7904777" y="2643702"/>
                <a:ext cx="2965548" cy="62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</a:rPr>
                  <a:t>单击此处编辑您要的内容，建议您在展示时采用微软雅黑字体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</a:rPr>
                  <a:t> . 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mo"/>
                </a:endParaRPr>
              </a:p>
            </p:txBody>
          </p:sp>
          <p:sp>
            <p:nvSpPr>
              <p:cNvPr id="88" name="Title 4"/>
              <p:cNvSpPr txBox="1"/>
              <p:nvPr/>
            </p:nvSpPr>
            <p:spPr>
              <a:xfrm>
                <a:off x="7904776" y="2332967"/>
                <a:ext cx="296554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选项  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845468" y="3171141"/>
            <a:ext cx="4696205" cy="1012774"/>
            <a:chOff x="6426368" y="3672302"/>
            <a:chExt cx="4696205" cy="1012774"/>
          </a:xfrm>
        </p:grpSpPr>
        <p:sp>
          <p:nvSpPr>
            <p:cNvPr id="47" name="Freeform 69"/>
            <p:cNvSpPr/>
            <p:nvPr/>
          </p:nvSpPr>
          <p:spPr bwMode="auto">
            <a:xfrm>
              <a:off x="6426368" y="3672302"/>
              <a:ext cx="1609538" cy="38525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1" h="388">
                  <a:moveTo>
                    <a:pt x="1621" y="388"/>
                  </a:moveTo>
                  <a:lnTo>
                    <a:pt x="833" y="388"/>
                  </a:lnTo>
                  <a:lnTo>
                    <a:pt x="0" y="388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8157024" y="3749170"/>
              <a:ext cx="2965549" cy="935906"/>
              <a:chOff x="7904776" y="2332967"/>
              <a:chExt cx="2965549" cy="935906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7904777" y="2643702"/>
                <a:ext cx="2965548" cy="62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</a:rPr>
                  <a:t>单击此处编辑您要的内容，建议您在展示时采用微软雅黑字体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mo"/>
                </a:endParaRPr>
              </a:p>
            </p:txBody>
          </p:sp>
          <p:sp>
            <p:nvSpPr>
              <p:cNvPr id="91" name="Title 4"/>
              <p:cNvSpPr txBox="1"/>
              <p:nvPr/>
            </p:nvSpPr>
            <p:spPr>
              <a:xfrm>
                <a:off x="7904776" y="2332967"/>
                <a:ext cx="296554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选项  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333989" y="4555284"/>
            <a:ext cx="4438911" cy="994489"/>
            <a:chOff x="6914889" y="5056445"/>
            <a:chExt cx="4438911" cy="994489"/>
          </a:xfrm>
        </p:grpSpPr>
        <p:sp>
          <p:nvSpPr>
            <p:cNvPr id="46" name="Freeform 68"/>
            <p:cNvSpPr/>
            <p:nvPr/>
          </p:nvSpPr>
          <p:spPr bwMode="auto">
            <a:xfrm>
              <a:off x="6914889" y="5056445"/>
              <a:ext cx="1367263" cy="392207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7" h="395">
                  <a:moveTo>
                    <a:pt x="1377" y="395"/>
                  </a:moveTo>
                  <a:lnTo>
                    <a:pt x="589" y="395"/>
                  </a:lnTo>
                  <a:lnTo>
                    <a:pt x="0" y="395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accent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8388251" y="5115028"/>
              <a:ext cx="2965549" cy="935906"/>
              <a:chOff x="7904776" y="2332967"/>
              <a:chExt cx="2965549" cy="935906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7904777" y="2643702"/>
                <a:ext cx="2965548" cy="62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</a:rPr>
                  <a:t>单击此处编辑您要的内容，建议您在展示时采用微软雅黑字体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mo"/>
                </a:endParaRPr>
              </a:p>
            </p:txBody>
          </p:sp>
          <p:sp>
            <p:nvSpPr>
              <p:cNvPr id="94" name="Title 4"/>
              <p:cNvSpPr txBox="1"/>
              <p:nvPr/>
            </p:nvSpPr>
            <p:spPr>
              <a:xfrm>
                <a:off x="7904776" y="2332967"/>
                <a:ext cx="296554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选项  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43191" y="3671142"/>
            <a:ext cx="4270323" cy="963221"/>
            <a:chOff x="324091" y="4172303"/>
            <a:chExt cx="4270323" cy="963221"/>
          </a:xfrm>
        </p:grpSpPr>
        <p:sp>
          <p:nvSpPr>
            <p:cNvPr id="44" name="Freeform 66"/>
            <p:cNvSpPr/>
            <p:nvPr/>
          </p:nvSpPr>
          <p:spPr bwMode="auto">
            <a:xfrm>
              <a:off x="3218214" y="4492461"/>
              <a:ext cx="1376200" cy="622567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627">
                  <a:moveTo>
                    <a:pt x="0" y="0"/>
                  </a:moveTo>
                  <a:lnTo>
                    <a:pt x="785" y="0"/>
                  </a:lnTo>
                  <a:lnTo>
                    <a:pt x="1386" y="0"/>
                  </a:lnTo>
                  <a:lnTo>
                    <a:pt x="1386" y="627"/>
                  </a:lnTo>
                </a:path>
              </a:pathLst>
            </a:custGeom>
            <a:noFill/>
            <a:ln w="14288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324091" y="4172303"/>
              <a:ext cx="2852083" cy="963221"/>
              <a:chOff x="8018242" y="2332967"/>
              <a:chExt cx="2852083" cy="963221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8018242" y="2643702"/>
                <a:ext cx="2852083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3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</a:rPr>
                  <a:t>单击此处编辑您要的内容，建议您在展示时采用微软雅黑字体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mo"/>
                </a:endParaRPr>
              </a:p>
            </p:txBody>
          </p:sp>
          <p:sp>
            <p:nvSpPr>
              <p:cNvPr id="97" name="Title 4"/>
              <p:cNvSpPr txBox="1"/>
              <p:nvPr/>
            </p:nvSpPr>
            <p:spPr>
              <a:xfrm>
                <a:off x="8591890" y="2332967"/>
                <a:ext cx="2278434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选项  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148305" y="1839623"/>
            <a:ext cx="4886932" cy="935906"/>
            <a:chOff x="729205" y="2340784"/>
            <a:chExt cx="4886932" cy="935906"/>
          </a:xfrm>
        </p:grpSpPr>
        <p:sp>
          <p:nvSpPr>
            <p:cNvPr id="43" name="Freeform 65"/>
            <p:cNvSpPr/>
            <p:nvPr/>
          </p:nvSpPr>
          <p:spPr bwMode="auto">
            <a:xfrm>
              <a:off x="3548859" y="2690295"/>
              <a:ext cx="2067278" cy="4964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2" h="50">
                  <a:moveTo>
                    <a:pt x="0" y="0"/>
                  </a:moveTo>
                  <a:lnTo>
                    <a:pt x="788" y="0"/>
                  </a:lnTo>
                  <a:lnTo>
                    <a:pt x="2082" y="0"/>
                  </a:lnTo>
                  <a:lnTo>
                    <a:pt x="2082" y="50"/>
                  </a:lnTo>
                </a:path>
              </a:pathLst>
            </a:custGeom>
            <a:noFill/>
            <a:ln w="14288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729205" y="2340784"/>
              <a:ext cx="2766604" cy="935906"/>
              <a:chOff x="8103721" y="2332967"/>
              <a:chExt cx="2766604" cy="935906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8103721" y="2643702"/>
                <a:ext cx="2766604" cy="62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3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  <a:sym typeface="Arimo"/>
                  </a:rPr>
                  <a:t>单击此处编辑您要的内容，建议您在展示时采用微软雅黑字体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mo"/>
                  <a:sym typeface="Arimo"/>
                </a:endParaRPr>
              </a:p>
            </p:txBody>
          </p:sp>
          <p:sp>
            <p:nvSpPr>
              <p:cNvPr id="100" name="Title 4"/>
              <p:cNvSpPr txBox="1"/>
              <p:nvPr/>
            </p:nvSpPr>
            <p:spPr>
              <a:xfrm>
                <a:off x="8212716" y="2332967"/>
                <a:ext cx="265760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选项  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597725" y="6432882"/>
            <a:ext cx="502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89708A-98F7-4C5D-AD75-514D71DEF850}" type="slidenum">
              <a:rPr kumimoji="0" lang="id-ID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</a:t>
            </a:fld>
            <a:endParaRPr kumimoji="0" lang="id-ID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38354" y="1505237"/>
          <a:ext cx="4344737" cy="323125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930953" y="1516960"/>
          <a:ext cx="4344737" cy="323125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7181174" y="1524217"/>
          <a:ext cx="4344737" cy="323125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1" name="TextBox 6"/>
          <p:cNvSpPr txBox="1"/>
          <p:nvPr/>
        </p:nvSpPr>
        <p:spPr>
          <a:xfrm>
            <a:off x="1045923" y="4960421"/>
            <a:ext cx="10118500" cy="1652179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在此添加标题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单击此处编辑您要的内容，建议您在展示时采用微软雅黑字体单击此处编辑您要的内容，建议您在展示时采用微软雅黑字体单击此处编辑您要的内容，建议您在展示时采用微软雅黑字体</a:t>
            </a: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Freeform 5"/>
          <p:cNvSpPr/>
          <p:nvPr/>
        </p:nvSpPr>
        <p:spPr bwMode="auto">
          <a:xfrm>
            <a:off x="4081170" y="2877666"/>
            <a:ext cx="697136" cy="809101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286">
                <a:moveTo>
                  <a:pt x="0" y="122"/>
                </a:moveTo>
                <a:cubicBezTo>
                  <a:pt x="0" y="122"/>
                  <a:pt x="6" y="192"/>
                  <a:pt x="28" y="239"/>
                </a:cubicBezTo>
                <a:cubicBezTo>
                  <a:pt x="50" y="286"/>
                  <a:pt x="247" y="20"/>
                  <a:pt x="247" y="20"/>
                </a:cubicBezTo>
                <a:cubicBezTo>
                  <a:pt x="247" y="20"/>
                  <a:pt x="37" y="0"/>
                  <a:pt x="6" y="76"/>
                </a:cubicBezTo>
                <a:cubicBezTo>
                  <a:pt x="0" y="122"/>
                  <a:pt x="0" y="122"/>
                  <a:pt x="0" y="122"/>
                </a:cubicBezTo>
              </a:path>
            </a:pathLst>
          </a:custGeom>
          <a:solidFill>
            <a:srgbClr val="445469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7" name="Freeform 6"/>
          <p:cNvSpPr/>
          <p:nvPr/>
        </p:nvSpPr>
        <p:spPr bwMode="auto">
          <a:xfrm>
            <a:off x="4985334" y="5419041"/>
            <a:ext cx="806987" cy="701361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248">
                <a:moveTo>
                  <a:pt x="122" y="248"/>
                </a:moveTo>
                <a:cubicBezTo>
                  <a:pt x="122" y="248"/>
                  <a:pt x="192" y="241"/>
                  <a:pt x="239" y="219"/>
                </a:cubicBezTo>
                <a:cubicBezTo>
                  <a:pt x="286" y="197"/>
                  <a:pt x="20" y="0"/>
                  <a:pt x="20" y="0"/>
                </a:cubicBezTo>
                <a:cubicBezTo>
                  <a:pt x="20" y="0"/>
                  <a:pt x="0" y="210"/>
                  <a:pt x="76" y="241"/>
                </a:cubicBezTo>
                <a:cubicBezTo>
                  <a:pt x="122" y="248"/>
                  <a:pt x="122" y="248"/>
                  <a:pt x="122" y="248"/>
                </a:cubicBezTo>
              </a:path>
            </a:pathLst>
          </a:custGeom>
          <a:solidFill>
            <a:srgbClr val="445469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7526711" y="4405026"/>
            <a:ext cx="699249" cy="811213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287">
                <a:moveTo>
                  <a:pt x="248" y="164"/>
                </a:moveTo>
                <a:cubicBezTo>
                  <a:pt x="248" y="164"/>
                  <a:pt x="241" y="95"/>
                  <a:pt x="219" y="48"/>
                </a:cubicBezTo>
                <a:cubicBezTo>
                  <a:pt x="197" y="0"/>
                  <a:pt x="0" y="266"/>
                  <a:pt x="0" y="266"/>
                </a:cubicBezTo>
                <a:cubicBezTo>
                  <a:pt x="0" y="266"/>
                  <a:pt x="210" y="287"/>
                  <a:pt x="241" y="210"/>
                </a:cubicBezTo>
                <a:cubicBezTo>
                  <a:pt x="248" y="164"/>
                  <a:pt x="248" y="164"/>
                  <a:pt x="248" y="164"/>
                </a:cubicBezTo>
              </a:path>
            </a:pathLst>
          </a:custGeom>
          <a:solidFill>
            <a:srgbClr val="445469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9" name="Freeform 8"/>
          <p:cNvSpPr/>
          <p:nvPr/>
        </p:nvSpPr>
        <p:spPr bwMode="auto">
          <a:xfrm>
            <a:off x="6514808" y="1975615"/>
            <a:ext cx="806987" cy="697136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246">
                <a:moveTo>
                  <a:pt x="163" y="0"/>
                </a:moveTo>
                <a:cubicBezTo>
                  <a:pt x="163" y="0"/>
                  <a:pt x="94" y="6"/>
                  <a:pt x="47" y="28"/>
                </a:cubicBezTo>
                <a:cubicBezTo>
                  <a:pt x="0" y="50"/>
                  <a:pt x="266" y="247"/>
                  <a:pt x="266" y="247"/>
                </a:cubicBezTo>
                <a:cubicBezTo>
                  <a:pt x="266" y="247"/>
                  <a:pt x="286" y="37"/>
                  <a:pt x="209" y="6"/>
                </a:cubicBezTo>
                <a:cubicBezTo>
                  <a:pt x="163" y="0"/>
                  <a:pt x="163" y="0"/>
                  <a:pt x="163" y="0"/>
                </a:cubicBezTo>
              </a:path>
            </a:pathLst>
          </a:custGeom>
          <a:solidFill>
            <a:srgbClr val="445469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1" name="Rounded Rectangle 18"/>
          <p:cNvSpPr/>
          <p:nvPr/>
        </p:nvSpPr>
        <p:spPr bwMode="auto">
          <a:xfrm rot="2694933">
            <a:off x="4326218" y="2231849"/>
            <a:ext cx="3654680" cy="3654680"/>
          </a:xfrm>
          <a:prstGeom prst="roundRect">
            <a:avLst/>
          </a:prstGeom>
          <a:solidFill>
            <a:srgbClr val="445469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7F739A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2" name="Freeform 52"/>
          <p:cNvSpPr>
            <a:spLocks noChangeAspect="1" noEditPoints="1"/>
          </p:cNvSpPr>
          <p:nvPr/>
        </p:nvSpPr>
        <p:spPr bwMode="auto">
          <a:xfrm>
            <a:off x="5574723" y="3480354"/>
            <a:ext cx="1157671" cy="1157671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3" name="Freeform 25"/>
          <p:cNvSpPr/>
          <p:nvPr/>
        </p:nvSpPr>
        <p:spPr bwMode="auto">
          <a:xfrm>
            <a:off x="4047370" y="1667187"/>
            <a:ext cx="2718830" cy="1586513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3" h="562">
                <a:moveTo>
                  <a:pt x="12" y="551"/>
                </a:moveTo>
                <a:cubicBezTo>
                  <a:pt x="12" y="551"/>
                  <a:pt x="8" y="520"/>
                  <a:pt x="28" y="499"/>
                </a:cubicBezTo>
                <a:cubicBezTo>
                  <a:pt x="49" y="479"/>
                  <a:pt x="81" y="466"/>
                  <a:pt x="113" y="465"/>
                </a:cubicBezTo>
                <a:cubicBezTo>
                  <a:pt x="146" y="465"/>
                  <a:pt x="674" y="465"/>
                  <a:pt x="674" y="465"/>
                </a:cubicBezTo>
                <a:cubicBezTo>
                  <a:pt x="674" y="562"/>
                  <a:pt x="674" y="562"/>
                  <a:pt x="674" y="562"/>
                </a:cubicBezTo>
                <a:cubicBezTo>
                  <a:pt x="963" y="273"/>
                  <a:pt x="963" y="273"/>
                  <a:pt x="963" y="273"/>
                </a:cubicBezTo>
                <a:cubicBezTo>
                  <a:pt x="691" y="0"/>
                  <a:pt x="691" y="0"/>
                  <a:pt x="691" y="0"/>
                </a:cubicBezTo>
                <a:cubicBezTo>
                  <a:pt x="691" y="95"/>
                  <a:pt x="691" y="95"/>
                  <a:pt x="691" y="95"/>
                </a:cubicBezTo>
                <a:cubicBezTo>
                  <a:pt x="434" y="95"/>
                  <a:pt x="434" y="95"/>
                  <a:pt x="434" y="95"/>
                </a:cubicBezTo>
                <a:cubicBezTo>
                  <a:pt x="434" y="95"/>
                  <a:pt x="412" y="93"/>
                  <a:pt x="390" y="116"/>
                </a:cubicBezTo>
                <a:cubicBezTo>
                  <a:pt x="368" y="138"/>
                  <a:pt x="23" y="482"/>
                  <a:pt x="23" y="482"/>
                </a:cubicBezTo>
                <a:cubicBezTo>
                  <a:pt x="23" y="482"/>
                  <a:pt x="0" y="504"/>
                  <a:pt x="12" y="551"/>
                </a:cubicBezTo>
                <a:close/>
              </a:path>
            </a:pathLst>
          </a:custGeom>
          <a:solidFill>
            <a:srgbClr val="ABA6A2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4" name="Freeform 34"/>
          <p:cNvSpPr/>
          <p:nvPr/>
        </p:nvSpPr>
        <p:spPr bwMode="auto">
          <a:xfrm>
            <a:off x="3772740" y="3435376"/>
            <a:ext cx="1586513" cy="2718830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2" h="963">
                <a:moveTo>
                  <a:pt x="551" y="951"/>
                </a:moveTo>
                <a:cubicBezTo>
                  <a:pt x="551" y="951"/>
                  <a:pt x="520" y="955"/>
                  <a:pt x="500" y="934"/>
                </a:cubicBezTo>
                <a:cubicBezTo>
                  <a:pt x="479" y="914"/>
                  <a:pt x="466" y="881"/>
                  <a:pt x="466" y="849"/>
                </a:cubicBezTo>
                <a:cubicBezTo>
                  <a:pt x="465" y="817"/>
                  <a:pt x="466" y="289"/>
                  <a:pt x="466" y="289"/>
                </a:cubicBezTo>
                <a:cubicBezTo>
                  <a:pt x="562" y="289"/>
                  <a:pt x="562" y="289"/>
                  <a:pt x="562" y="289"/>
                </a:cubicBezTo>
                <a:cubicBezTo>
                  <a:pt x="273" y="0"/>
                  <a:pt x="273" y="0"/>
                  <a:pt x="273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95" y="272"/>
                  <a:pt x="95" y="272"/>
                  <a:pt x="95" y="272"/>
                </a:cubicBezTo>
                <a:cubicBezTo>
                  <a:pt x="95" y="528"/>
                  <a:pt x="95" y="528"/>
                  <a:pt x="95" y="528"/>
                </a:cubicBezTo>
                <a:cubicBezTo>
                  <a:pt x="95" y="528"/>
                  <a:pt x="93" y="551"/>
                  <a:pt x="116" y="573"/>
                </a:cubicBezTo>
                <a:cubicBezTo>
                  <a:pt x="138" y="595"/>
                  <a:pt x="482" y="939"/>
                  <a:pt x="482" y="939"/>
                </a:cubicBezTo>
                <a:cubicBezTo>
                  <a:pt x="482" y="939"/>
                  <a:pt x="504" y="963"/>
                  <a:pt x="551" y="951"/>
                </a:cubicBezTo>
                <a:close/>
              </a:path>
            </a:pathLst>
          </a:custGeom>
          <a:solidFill>
            <a:srgbClr val="ABA6A2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5" name="Freeform 42"/>
          <p:cNvSpPr/>
          <p:nvPr/>
        </p:nvSpPr>
        <p:spPr bwMode="auto">
          <a:xfrm>
            <a:off x="5540931" y="4840210"/>
            <a:ext cx="2718830" cy="158439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3" h="561">
                <a:moveTo>
                  <a:pt x="951" y="10"/>
                </a:moveTo>
                <a:cubicBezTo>
                  <a:pt x="951" y="10"/>
                  <a:pt x="955" y="42"/>
                  <a:pt x="934" y="62"/>
                </a:cubicBezTo>
                <a:cubicBezTo>
                  <a:pt x="914" y="82"/>
                  <a:pt x="882" y="95"/>
                  <a:pt x="849" y="96"/>
                </a:cubicBezTo>
                <a:cubicBezTo>
                  <a:pt x="817" y="97"/>
                  <a:pt x="289" y="96"/>
                  <a:pt x="289" y="96"/>
                </a:cubicBezTo>
                <a:cubicBezTo>
                  <a:pt x="289" y="0"/>
                  <a:pt x="289" y="0"/>
                  <a:pt x="289" y="0"/>
                </a:cubicBezTo>
                <a:cubicBezTo>
                  <a:pt x="0" y="289"/>
                  <a:pt x="0" y="289"/>
                  <a:pt x="0" y="289"/>
                </a:cubicBezTo>
                <a:cubicBezTo>
                  <a:pt x="272" y="561"/>
                  <a:pt x="272" y="561"/>
                  <a:pt x="272" y="561"/>
                </a:cubicBezTo>
                <a:cubicBezTo>
                  <a:pt x="272" y="466"/>
                  <a:pt x="272" y="466"/>
                  <a:pt x="272" y="466"/>
                </a:cubicBezTo>
                <a:cubicBezTo>
                  <a:pt x="528" y="466"/>
                  <a:pt x="528" y="466"/>
                  <a:pt x="528" y="466"/>
                </a:cubicBezTo>
                <a:cubicBezTo>
                  <a:pt x="528" y="466"/>
                  <a:pt x="551" y="468"/>
                  <a:pt x="573" y="446"/>
                </a:cubicBezTo>
                <a:cubicBezTo>
                  <a:pt x="595" y="424"/>
                  <a:pt x="939" y="80"/>
                  <a:pt x="939" y="80"/>
                </a:cubicBezTo>
                <a:cubicBezTo>
                  <a:pt x="939" y="80"/>
                  <a:pt x="963" y="57"/>
                  <a:pt x="951" y="10"/>
                </a:cubicBezTo>
                <a:close/>
              </a:path>
            </a:pathLst>
          </a:custGeom>
          <a:solidFill>
            <a:srgbClr val="ABA6A2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Freeform 47"/>
          <p:cNvSpPr/>
          <p:nvPr/>
        </p:nvSpPr>
        <p:spPr bwMode="auto">
          <a:xfrm>
            <a:off x="6947871" y="1941816"/>
            <a:ext cx="1582288" cy="2718830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1" h="963">
                <a:moveTo>
                  <a:pt x="10" y="12"/>
                </a:moveTo>
                <a:cubicBezTo>
                  <a:pt x="10" y="12"/>
                  <a:pt x="42" y="8"/>
                  <a:pt x="62" y="28"/>
                </a:cubicBezTo>
                <a:cubicBezTo>
                  <a:pt x="82" y="49"/>
                  <a:pt x="96" y="81"/>
                  <a:pt x="96" y="113"/>
                </a:cubicBezTo>
                <a:cubicBezTo>
                  <a:pt x="97" y="146"/>
                  <a:pt x="96" y="674"/>
                  <a:pt x="96" y="674"/>
                </a:cubicBezTo>
                <a:cubicBezTo>
                  <a:pt x="0" y="674"/>
                  <a:pt x="0" y="674"/>
                  <a:pt x="0" y="674"/>
                </a:cubicBezTo>
                <a:cubicBezTo>
                  <a:pt x="289" y="963"/>
                  <a:pt x="289" y="963"/>
                  <a:pt x="289" y="963"/>
                </a:cubicBezTo>
                <a:cubicBezTo>
                  <a:pt x="561" y="691"/>
                  <a:pt x="561" y="691"/>
                  <a:pt x="561" y="691"/>
                </a:cubicBezTo>
                <a:cubicBezTo>
                  <a:pt x="466" y="691"/>
                  <a:pt x="466" y="691"/>
                  <a:pt x="466" y="691"/>
                </a:cubicBezTo>
                <a:cubicBezTo>
                  <a:pt x="466" y="434"/>
                  <a:pt x="466" y="434"/>
                  <a:pt x="466" y="434"/>
                </a:cubicBezTo>
                <a:cubicBezTo>
                  <a:pt x="466" y="434"/>
                  <a:pt x="468" y="412"/>
                  <a:pt x="446" y="390"/>
                </a:cubicBezTo>
                <a:cubicBezTo>
                  <a:pt x="424" y="367"/>
                  <a:pt x="80" y="23"/>
                  <a:pt x="80" y="23"/>
                </a:cubicBezTo>
                <a:cubicBezTo>
                  <a:pt x="80" y="23"/>
                  <a:pt x="58" y="0"/>
                  <a:pt x="10" y="12"/>
                </a:cubicBezTo>
                <a:close/>
              </a:path>
            </a:pathLst>
          </a:custGeom>
          <a:solidFill>
            <a:srgbClr val="ABA6A2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73" name="Straight Connector 28"/>
          <p:cNvCxnSpPr/>
          <p:nvPr/>
        </p:nvCxnSpPr>
        <p:spPr>
          <a:xfrm flipH="1">
            <a:off x="8531101" y="1603008"/>
            <a:ext cx="0" cy="1552236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74" name="Straight Connector 67"/>
          <p:cNvCxnSpPr/>
          <p:nvPr/>
        </p:nvCxnSpPr>
        <p:spPr>
          <a:xfrm rot="5400000" flipH="1">
            <a:off x="8895672" y="1623775"/>
            <a:ext cx="0" cy="729142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72" name="TextBox 2047"/>
          <p:cNvSpPr txBox="1"/>
          <p:nvPr/>
        </p:nvSpPr>
        <p:spPr>
          <a:xfrm>
            <a:off x="8600016" y="1506054"/>
            <a:ext cx="562975" cy="501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60" b="1" i="0" u="none" strike="noStrike" kern="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02</a:t>
            </a:r>
            <a:endParaRPr kumimoji="0" lang="en-US" sz="2660" b="1" i="0" u="none" strike="noStrike" kern="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81" name="Straight Connector 72"/>
          <p:cNvCxnSpPr/>
          <p:nvPr/>
        </p:nvCxnSpPr>
        <p:spPr>
          <a:xfrm flipH="1">
            <a:off x="3772737" y="1603008"/>
            <a:ext cx="0" cy="1552236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82" name="Straight Connector 74"/>
          <p:cNvCxnSpPr/>
          <p:nvPr/>
        </p:nvCxnSpPr>
        <p:spPr>
          <a:xfrm rot="16200000" flipH="1">
            <a:off x="3408166" y="1623775"/>
            <a:ext cx="0" cy="729142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80" name="TextBox 75"/>
          <p:cNvSpPr txBox="1"/>
          <p:nvPr/>
        </p:nvSpPr>
        <p:spPr>
          <a:xfrm flipH="1">
            <a:off x="3112510" y="1506054"/>
            <a:ext cx="562975" cy="501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60" b="1" i="0" u="none" strike="noStrike" kern="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01</a:t>
            </a:r>
            <a:endParaRPr kumimoji="0" lang="en-US" sz="2660" b="1" i="0" u="none" strike="noStrike" kern="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89" name="Straight Connector 79"/>
          <p:cNvCxnSpPr/>
          <p:nvPr/>
        </p:nvCxnSpPr>
        <p:spPr>
          <a:xfrm flipH="1">
            <a:off x="8531101" y="4793909"/>
            <a:ext cx="0" cy="1552236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90" name="Straight Connector 81"/>
          <p:cNvCxnSpPr/>
          <p:nvPr/>
        </p:nvCxnSpPr>
        <p:spPr>
          <a:xfrm rot="5400000" flipH="1">
            <a:off x="8895672" y="4814676"/>
            <a:ext cx="0" cy="729142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88" name="TextBox 82"/>
          <p:cNvSpPr txBox="1"/>
          <p:nvPr/>
        </p:nvSpPr>
        <p:spPr>
          <a:xfrm>
            <a:off x="8600016" y="4696955"/>
            <a:ext cx="562975" cy="501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60" b="1" i="0" u="none" strike="noStrike" kern="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</a:t>
            </a:r>
            <a:endParaRPr kumimoji="0" lang="en-US" sz="2660" b="1" i="0" u="none" strike="noStrike" kern="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97" name="Straight Connector 86"/>
          <p:cNvCxnSpPr/>
          <p:nvPr/>
        </p:nvCxnSpPr>
        <p:spPr>
          <a:xfrm flipH="1">
            <a:off x="3772737" y="4793909"/>
            <a:ext cx="0" cy="1552236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98" name="Straight Connector 88"/>
          <p:cNvCxnSpPr/>
          <p:nvPr/>
        </p:nvCxnSpPr>
        <p:spPr>
          <a:xfrm rot="16200000" flipH="1">
            <a:off x="3408166" y="4814676"/>
            <a:ext cx="0" cy="729142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96" name="TextBox 89"/>
          <p:cNvSpPr txBox="1"/>
          <p:nvPr/>
        </p:nvSpPr>
        <p:spPr>
          <a:xfrm flipH="1">
            <a:off x="3112510" y="4696955"/>
            <a:ext cx="562975" cy="501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60" b="1" i="0" u="none" strike="noStrike" kern="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04</a:t>
            </a:r>
            <a:endParaRPr kumimoji="0" lang="en-US" sz="2660" b="1" i="0" u="none" strike="noStrike" kern="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0" name="Freeform 22"/>
          <p:cNvSpPr/>
          <p:nvPr/>
        </p:nvSpPr>
        <p:spPr bwMode="auto">
          <a:xfrm>
            <a:off x="5713888" y="2645251"/>
            <a:ext cx="73215" cy="18636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16">
                <a:moveTo>
                  <a:pt x="61" y="9"/>
                </a:moveTo>
                <a:cubicBezTo>
                  <a:pt x="61" y="9"/>
                  <a:pt x="19" y="4"/>
                  <a:pt x="2" y="0"/>
                </a:cubicBezTo>
                <a:cubicBezTo>
                  <a:pt x="0" y="5"/>
                  <a:pt x="0" y="5"/>
                  <a:pt x="0" y="5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59" y="9"/>
                  <a:pt x="61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5" name="Freeform 19"/>
          <p:cNvSpPr/>
          <p:nvPr/>
        </p:nvSpPr>
        <p:spPr bwMode="auto">
          <a:xfrm>
            <a:off x="5526192" y="2114112"/>
            <a:ext cx="227631" cy="197014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70">
                <a:moveTo>
                  <a:pt x="98" y="0"/>
                </a:moveTo>
                <a:cubicBezTo>
                  <a:pt x="98" y="0"/>
                  <a:pt x="145" y="4"/>
                  <a:pt x="170" y="32"/>
                </a:cubicBezTo>
                <a:cubicBezTo>
                  <a:pt x="196" y="60"/>
                  <a:pt x="186" y="97"/>
                  <a:pt x="180" y="121"/>
                </a:cubicBezTo>
                <a:cubicBezTo>
                  <a:pt x="180" y="121"/>
                  <a:pt x="165" y="165"/>
                  <a:pt x="165" y="168"/>
                </a:cubicBezTo>
                <a:cubicBezTo>
                  <a:pt x="165" y="170"/>
                  <a:pt x="162" y="132"/>
                  <a:pt x="157" y="121"/>
                </a:cubicBezTo>
                <a:cubicBezTo>
                  <a:pt x="152" y="110"/>
                  <a:pt x="160" y="79"/>
                  <a:pt x="142" y="67"/>
                </a:cubicBezTo>
                <a:cubicBezTo>
                  <a:pt x="123" y="55"/>
                  <a:pt x="97" y="61"/>
                  <a:pt x="97" y="61"/>
                </a:cubicBezTo>
                <a:cubicBezTo>
                  <a:pt x="97" y="61"/>
                  <a:pt x="59" y="50"/>
                  <a:pt x="41" y="71"/>
                </a:cubicBezTo>
                <a:cubicBezTo>
                  <a:pt x="23" y="91"/>
                  <a:pt x="33" y="107"/>
                  <a:pt x="30" y="123"/>
                </a:cubicBezTo>
                <a:cubicBezTo>
                  <a:pt x="28" y="139"/>
                  <a:pt x="26" y="159"/>
                  <a:pt x="26" y="159"/>
                </a:cubicBezTo>
                <a:cubicBezTo>
                  <a:pt x="26" y="159"/>
                  <a:pt x="19" y="115"/>
                  <a:pt x="18" y="97"/>
                </a:cubicBezTo>
                <a:cubicBezTo>
                  <a:pt x="16" y="80"/>
                  <a:pt x="0" y="18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6" name="Freeform 20"/>
          <p:cNvSpPr/>
          <p:nvPr/>
        </p:nvSpPr>
        <p:spPr bwMode="auto">
          <a:xfrm>
            <a:off x="5409049" y="2363041"/>
            <a:ext cx="513834" cy="431300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  <a:gd name="T16" fmla="*/ 248093 w 3851276"/>
              <a:gd name="T17" fmla="*/ 248093 w 3851276"/>
              <a:gd name="T18" fmla="*/ 248093 w 3851276"/>
              <a:gd name="T19" fmla="*/ 248093 w 3851276"/>
              <a:gd name="T20" fmla="*/ 248093 w 3851276"/>
              <a:gd name="T21" fmla="*/ 248093 w 3851276"/>
              <a:gd name="T22" fmla="*/ 248093 w 3851276"/>
              <a:gd name="T23" fmla="*/ 248093 w 3851276"/>
              <a:gd name="T24" fmla="*/ 248093 w 3851276"/>
              <a:gd name="T25" fmla="*/ 248093 w 3851276"/>
              <a:gd name="T26" fmla="*/ 248093 w 3851276"/>
              <a:gd name="T27" fmla="*/ 248093 w 3851276"/>
              <a:gd name="T28" fmla="*/ 248093 w 3851276"/>
              <a:gd name="T29" fmla="*/ 248093 w 3851276"/>
              <a:gd name="T30" fmla="*/ 248093 w 3851276"/>
              <a:gd name="T31" fmla="*/ 248093 w 3851276"/>
              <a:gd name="T32" fmla="*/ 248093 w 3851276"/>
              <a:gd name="T33" fmla="*/ 248093 w 3851276"/>
              <a:gd name="T34" fmla="*/ 248093 w 3851276"/>
              <a:gd name="T35" fmla="*/ 248093 w 3851276"/>
              <a:gd name="T36" fmla="*/ 248093 w 3851276"/>
              <a:gd name="T37" fmla="*/ 248093 w 3851276"/>
              <a:gd name="T38" fmla="*/ 248093 w 3851276"/>
              <a:gd name="T39" fmla="*/ 248093 w 3851276"/>
              <a:gd name="T40" fmla="*/ 248093 w 3851276"/>
              <a:gd name="T41" fmla="*/ 248093 w 3851276"/>
              <a:gd name="T42" fmla="*/ 248093 w 3851276"/>
              <a:gd name="T43" fmla="*/ 248093 w 3851276"/>
              <a:gd name="T44" fmla="*/ 248093 w 3851276"/>
              <a:gd name="T45" fmla="*/ 248093 w 3851276"/>
              <a:gd name="T46" fmla="*/ 248093 w 3851276"/>
              <a:gd name="T47" fmla="*/ 248093 w 3851276"/>
              <a:gd name="T48" fmla="*/ 248093 w 3851276"/>
              <a:gd name="T49" fmla="*/ 248093 w 3851276"/>
              <a:gd name="T50" fmla="*/ 248093 w 3851276"/>
              <a:gd name="T51" fmla="*/ 248093 w 3851276"/>
              <a:gd name="T52" fmla="*/ 248093 w 3851276"/>
              <a:gd name="T53" fmla="*/ 248093 w 3851276"/>
              <a:gd name="T54" fmla="*/ 248093 w 3851276"/>
              <a:gd name="T55" fmla="*/ 248093 w 3851276"/>
              <a:gd name="T56" fmla="*/ 248093 w 3851276"/>
              <a:gd name="T57" fmla="*/ 248093 w 3851276"/>
              <a:gd name="T58" fmla="*/ 248093 w 3851276"/>
              <a:gd name="T59" fmla="*/ 248093 w 3851276"/>
              <a:gd name="T60" fmla="*/ 248093 w 3851276"/>
              <a:gd name="T61" fmla="*/ 248093 w 3851276"/>
              <a:gd name="T62" fmla="*/ 248093 w 3851276"/>
              <a:gd name="T63" fmla="*/ 248093 w 3851276"/>
              <a:gd name="T64" fmla="*/ 248093 w 3851276"/>
              <a:gd name="T65" fmla="*/ 248093 w 3851276"/>
              <a:gd name="T66" fmla="*/ 248093 w 3851276"/>
              <a:gd name="T67" fmla="*/ 248093 w 3851276"/>
              <a:gd name="T68" fmla="*/ 248093 w 3851276"/>
              <a:gd name="T69" fmla="*/ 248093 w 3851276"/>
              <a:gd name="T70" fmla="*/ 248093 w 3851276"/>
              <a:gd name="T71" fmla="*/ 248093 w 3851276"/>
              <a:gd name="T72" fmla="*/ 248093 w 3851276"/>
              <a:gd name="T73" fmla="*/ 248093 w 3851276"/>
              <a:gd name="T74" fmla="*/ 248093 w 3851276"/>
              <a:gd name="T75" fmla="*/ 248093 w 3851276"/>
              <a:gd name="T76" fmla="*/ 248093 w 3851276"/>
              <a:gd name="T77" fmla="*/ 248093 w 3851276"/>
              <a:gd name="T78" fmla="*/ 248093 w 3851276"/>
              <a:gd name="T79" fmla="*/ 248093 w 3851276"/>
              <a:gd name="T80" fmla="*/ 248093 w 3851276"/>
              <a:gd name="T81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2" h="371">
                <a:moveTo>
                  <a:pt x="152" y="10"/>
                </a:moveTo>
                <a:cubicBezTo>
                  <a:pt x="152" y="10"/>
                  <a:pt x="149" y="27"/>
                  <a:pt x="158" y="40"/>
                </a:cubicBezTo>
                <a:cubicBezTo>
                  <a:pt x="168" y="53"/>
                  <a:pt x="193" y="75"/>
                  <a:pt x="200" y="72"/>
                </a:cubicBezTo>
                <a:cubicBezTo>
                  <a:pt x="207" y="70"/>
                  <a:pt x="255" y="26"/>
                  <a:pt x="258" y="14"/>
                </a:cubicBezTo>
                <a:cubicBezTo>
                  <a:pt x="261" y="2"/>
                  <a:pt x="257" y="0"/>
                  <a:pt x="257" y="0"/>
                </a:cubicBezTo>
                <a:cubicBezTo>
                  <a:pt x="257" y="0"/>
                  <a:pt x="276" y="15"/>
                  <a:pt x="277" y="19"/>
                </a:cubicBezTo>
                <a:cubicBezTo>
                  <a:pt x="278" y="24"/>
                  <a:pt x="278" y="28"/>
                  <a:pt x="278" y="28"/>
                </a:cubicBezTo>
                <a:cubicBezTo>
                  <a:pt x="278" y="28"/>
                  <a:pt x="346" y="34"/>
                  <a:pt x="374" y="56"/>
                </a:cubicBezTo>
                <a:cubicBezTo>
                  <a:pt x="402" y="78"/>
                  <a:pt x="421" y="146"/>
                  <a:pt x="429" y="197"/>
                </a:cubicBezTo>
                <a:cubicBezTo>
                  <a:pt x="437" y="247"/>
                  <a:pt x="442" y="316"/>
                  <a:pt x="420" y="336"/>
                </a:cubicBezTo>
                <a:cubicBezTo>
                  <a:pt x="398" y="356"/>
                  <a:pt x="360" y="356"/>
                  <a:pt x="360" y="356"/>
                </a:cubicBezTo>
                <a:cubicBezTo>
                  <a:pt x="360" y="356"/>
                  <a:pt x="328" y="360"/>
                  <a:pt x="325" y="352"/>
                </a:cubicBezTo>
                <a:cubicBezTo>
                  <a:pt x="323" y="344"/>
                  <a:pt x="331" y="328"/>
                  <a:pt x="324" y="309"/>
                </a:cubicBezTo>
                <a:cubicBezTo>
                  <a:pt x="317" y="291"/>
                  <a:pt x="310" y="263"/>
                  <a:pt x="316" y="252"/>
                </a:cubicBezTo>
                <a:cubicBezTo>
                  <a:pt x="334" y="248"/>
                  <a:pt x="334" y="248"/>
                  <a:pt x="334" y="248"/>
                </a:cubicBezTo>
                <a:cubicBezTo>
                  <a:pt x="334" y="248"/>
                  <a:pt x="328" y="225"/>
                  <a:pt x="311" y="226"/>
                </a:cubicBezTo>
                <a:cubicBezTo>
                  <a:pt x="294" y="227"/>
                  <a:pt x="290" y="248"/>
                  <a:pt x="269" y="248"/>
                </a:cubicBezTo>
                <a:cubicBezTo>
                  <a:pt x="249" y="248"/>
                  <a:pt x="208" y="237"/>
                  <a:pt x="208" y="23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2" y="105"/>
                  <a:pt x="202" y="105"/>
                  <a:pt x="202" y="105"/>
                </a:cubicBezTo>
                <a:cubicBezTo>
                  <a:pt x="211" y="89"/>
                  <a:pt x="211" y="89"/>
                  <a:pt x="211" y="89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27" y="64"/>
                  <a:pt x="227" y="64"/>
                  <a:pt x="227" y="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66" y="79"/>
                  <a:pt x="166" y="79"/>
                  <a:pt x="166" y="79"/>
                </a:cubicBezTo>
                <a:cubicBezTo>
                  <a:pt x="187" y="91"/>
                  <a:pt x="187" y="91"/>
                  <a:pt x="187" y="91"/>
                </a:cubicBezTo>
                <a:cubicBezTo>
                  <a:pt x="184" y="101"/>
                  <a:pt x="184" y="101"/>
                  <a:pt x="184" y="101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65" y="226"/>
                  <a:pt x="165" y="226"/>
                  <a:pt x="165" y="226"/>
                </a:cubicBezTo>
                <a:cubicBezTo>
                  <a:pt x="165" y="226"/>
                  <a:pt x="136" y="221"/>
                  <a:pt x="118" y="227"/>
                </a:cubicBezTo>
                <a:cubicBezTo>
                  <a:pt x="100" y="234"/>
                  <a:pt x="88" y="254"/>
                  <a:pt x="89" y="267"/>
                </a:cubicBezTo>
                <a:cubicBezTo>
                  <a:pt x="89" y="267"/>
                  <a:pt x="88" y="276"/>
                  <a:pt x="102" y="275"/>
                </a:cubicBezTo>
                <a:cubicBezTo>
                  <a:pt x="102" y="275"/>
                  <a:pt x="98" y="362"/>
                  <a:pt x="98" y="364"/>
                </a:cubicBezTo>
                <a:cubicBezTo>
                  <a:pt x="98" y="366"/>
                  <a:pt x="76" y="371"/>
                  <a:pt x="53" y="367"/>
                </a:cubicBezTo>
                <a:cubicBezTo>
                  <a:pt x="31" y="364"/>
                  <a:pt x="9" y="335"/>
                  <a:pt x="4" y="310"/>
                </a:cubicBezTo>
                <a:cubicBezTo>
                  <a:pt x="0" y="284"/>
                  <a:pt x="2" y="210"/>
                  <a:pt x="6" y="180"/>
                </a:cubicBezTo>
                <a:cubicBezTo>
                  <a:pt x="11" y="150"/>
                  <a:pt x="17" y="88"/>
                  <a:pt x="46" y="77"/>
                </a:cubicBezTo>
                <a:cubicBezTo>
                  <a:pt x="74" y="66"/>
                  <a:pt x="114" y="56"/>
                  <a:pt x="125" y="46"/>
                </a:cubicBezTo>
                <a:cubicBezTo>
                  <a:pt x="135" y="35"/>
                  <a:pt x="148" y="11"/>
                  <a:pt x="152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" name="Freeform 21"/>
          <p:cNvSpPr/>
          <p:nvPr/>
        </p:nvSpPr>
        <p:spPr bwMode="auto">
          <a:xfrm>
            <a:off x="5526192" y="2674536"/>
            <a:ext cx="308832" cy="10116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87">
                <a:moveTo>
                  <a:pt x="230" y="79"/>
                </a:moveTo>
                <a:cubicBezTo>
                  <a:pt x="230" y="79"/>
                  <a:pt x="182" y="65"/>
                  <a:pt x="151" y="49"/>
                </a:cubicBezTo>
                <a:cubicBezTo>
                  <a:pt x="120" y="33"/>
                  <a:pt x="87" y="17"/>
                  <a:pt x="82" y="17"/>
                </a:cubicBezTo>
                <a:cubicBezTo>
                  <a:pt x="77" y="17"/>
                  <a:pt x="25" y="0"/>
                  <a:pt x="1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42" y="5"/>
                  <a:pt x="81" y="22"/>
                </a:cubicBezTo>
                <a:cubicBezTo>
                  <a:pt x="121" y="40"/>
                  <a:pt x="195" y="87"/>
                  <a:pt x="230" y="84"/>
                </a:cubicBezTo>
                <a:cubicBezTo>
                  <a:pt x="266" y="81"/>
                  <a:pt x="230" y="79"/>
                  <a:pt x="230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" name="Freeform 23"/>
          <p:cNvSpPr/>
          <p:nvPr/>
        </p:nvSpPr>
        <p:spPr bwMode="auto">
          <a:xfrm>
            <a:off x="5512881" y="2742426"/>
            <a:ext cx="205001" cy="46591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40">
                <a:moveTo>
                  <a:pt x="5" y="32"/>
                </a:moveTo>
                <a:cubicBezTo>
                  <a:pt x="5" y="32"/>
                  <a:pt x="61" y="33"/>
                  <a:pt x="107" y="22"/>
                </a:cubicBezTo>
                <a:cubicBezTo>
                  <a:pt x="154" y="10"/>
                  <a:pt x="169" y="0"/>
                  <a:pt x="169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7" y="3"/>
                  <a:pt x="142" y="22"/>
                  <a:pt x="103" y="29"/>
                </a:cubicBezTo>
                <a:cubicBezTo>
                  <a:pt x="64" y="36"/>
                  <a:pt x="0" y="40"/>
                  <a:pt x="0" y="40"/>
                </a:cubicBezTo>
                <a:lnTo>
                  <a:pt x="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7" name="Freeform 103"/>
          <p:cNvSpPr>
            <a:spLocks noChangeAspect="1" noEditPoints="1"/>
          </p:cNvSpPr>
          <p:nvPr/>
        </p:nvSpPr>
        <p:spPr bwMode="auto">
          <a:xfrm>
            <a:off x="7543606" y="3256341"/>
            <a:ext cx="439582" cy="647295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8" name="Freeform 15"/>
          <p:cNvSpPr>
            <a:spLocks noEditPoints="1"/>
          </p:cNvSpPr>
          <p:nvPr/>
        </p:nvSpPr>
        <p:spPr bwMode="auto">
          <a:xfrm>
            <a:off x="6352278" y="5339579"/>
            <a:ext cx="599825" cy="449872"/>
          </a:xfrm>
          <a:custGeom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5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9" name="Freeform 65"/>
          <p:cNvSpPr>
            <a:spLocks noChangeAspect="1" noEditPoints="1"/>
          </p:cNvSpPr>
          <p:nvPr/>
        </p:nvSpPr>
        <p:spPr bwMode="auto">
          <a:xfrm>
            <a:off x="4279568" y="4169444"/>
            <a:ext cx="539044" cy="491201"/>
          </a:xfrm>
          <a:custGeom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557140" y="2103545"/>
            <a:ext cx="85305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8663705" y="2370619"/>
            <a:ext cx="230866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2744203" y="2140784"/>
            <a:ext cx="89922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1412128" y="2460835"/>
            <a:ext cx="223129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557140" y="5430637"/>
            <a:ext cx="85305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663705" y="5697711"/>
            <a:ext cx="230866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2744203" y="5467876"/>
            <a:ext cx="89922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1412128" y="5787927"/>
            <a:ext cx="223129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AutoShape 2"/>
          <p:cNvSpPr/>
          <p:nvPr/>
        </p:nvSpPr>
        <p:spPr bwMode="auto">
          <a:xfrm>
            <a:off x="5378907" y="2445605"/>
            <a:ext cx="1308100" cy="638175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1" y="0"/>
                </a:moveTo>
                <a:cubicBezTo>
                  <a:pt x="8033" y="0"/>
                  <a:pt x="5264" y="2168"/>
                  <a:pt x="3152" y="6495"/>
                </a:cubicBezTo>
                <a:cubicBezTo>
                  <a:pt x="1111" y="10679"/>
                  <a:pt x="67" y="16118"/>
                  <a:pt x="0" y="21600"/>
                </a:cubicBezTo>
                <a:lnTo>
                  <a:pt x="4982" y="21600"/>
                </a:lnTo>
                <a:cubicBezTo>
                  <a:pt x="5023" y="18570"/>
                  <a:pt x="5604" y="15568"/>
                  <a:pt x="6732" y="13255"/>
                </a:cubicBezTo>
                <a:cubicBezTo>
                  <a:pt x="7904" y="10854"/>
                  <a:pt x="9439" y="9656"/>
                  <a:pt x="10975" y="9656"/>
                </a:cubicBezTo>
                <a:cubicBezTo>
                  <a:pt x="12511" y="9656"/>
                  <a:pt x="14043" y="10854"/>
                  <a:pt x="15215" y="13255"/>
                </a:cubicBezTo>
                <a:cubicBezTo>
                  <a:pt x="16344" y="15568"/>
                  <a:pt x="16924" y="18570"/>
                  <a:pt x="16966" y="21600"/>
                </a:cubicBezTo>
                <a:lnTo>
                  <a:pt x="21599" y="21600"/>
                </a:lnTo>
                <a:cubicBezTo>
                  <a:pt x="21532" y="16118"/>
                  <a:pt x="20488" y="10679"/>
                  <a:pt x="18447" y="6495"/>
                </a:cubicBezTo>
                <a:cubicBezTo>
                  <a:pt x="16335" y="2168"/>
                  <a:pt x="13569" y="0"/>
                  <a:pt x="108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l" defTabSz="292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11" name="AutoShape 3"/>
          <p:cNvSpPr/>
          <p:nvPr/>
        </p:nvSpPr>
        <p:spPr bwMode="auto">
          <a:xfrm>
            <a:off x="4991557" y="2047142"/>
            <a:ext cx="2112169" cy="1038225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8033" y="0"/>
                  <a:pt x="5267" y="2148"/>
                  <a:pt x="3156" y="6441"/>
                </a:cubicBezTo>
                <a:cubicBezTo>
                  <a:pt x="1094" y="10635"/>
                  <a:pt x="47" y="16103"/>
                  <a:pt x="0" y="21600"/>
                </a:cubicBezTo>
                <a:lnTo>
                  <a:pt x="3252" y="21600"/>
                </a:lnTo>
                <a:cubicBezTo>
                  <a:pt x="3287" y="17852"/>
                  <a:pt x="4004" y="14125"/>
                  <a:pt x="5410" y="11265"/>
                </a:cubicBezTo>
                <a:cubicBezTo>
                  <a:pt x="6853" y="8331"/>
                  <a:pt x="8743" y="6862"/>
                  <a:pt x="10634" y="6862"/>
                </a:cubicBezTo>
                <a:cubicBezTo>
                  <a:pt x="12525" y="6862"/>
                  <a:pt x="14416" y="8331"/>
                  <a:pt x="15858" y="11265"/>
                </a:cubicBezTo>
                <a:cubicBezTo>
                  <a:pt x="17265" y="14125"/>
                  <a:pt x="17979" y="17852"/>
                  <a:pt x="18015" y="21600"/>
                </a:cubicBezTo>
                <a:lnTo>
                  <a:pt x="21599" y="21600"/>
                </a:lnTo>
                <a:cubicBezTo>
                  <a:pt x="21552" y="16103"/>
                  <a:pt x="20505" y="10635"/>
                  <a:pt x="18443" y="6441"/>
                </a:cubicBezTo>
                <a:cubicBezTo>
                  <a:pt x="16332" y="2148"/>
                  <a:pt x="13566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l" defTabSz="292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12" name="AutoShape 4"/>
          <p:cNvSpPr/>
          <p:nvPr/>
        </p:nvSpPr>
        <p:spPr bwMode="auto">
          <a:xfrm>
            <a:off x="4541501" y="1599467"/>
            <a:ext cx="3012282" cy="1484313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9" y="0"/>
                </a:moveTo>
                <a:cubicBezTo>
                  <a:pt x="8034" y="0"/>
                  <a:pt x="5270" y="2139"/>
                  <a:pt x="3161" y="6420"/>
                </a:cubicBezTo>
                <a:cubicBezTo>
                  <a:pt x="1091" y="10619"/>
                  <a:pt x="39" y="16096"/>
                  <a:pt x="0" y="21600"/>
                </a:cubicBezTo>
                <a:lnTo>
                  <a:pt x="2636" y="21600"/>
                </a:lnTo>
                <a:cubicBezTo>
                  <a:pt x="2671" y="17452"/>
                  <a:pt x="3463" y="13328"/>
                  <a:pt x="5022" y="10163"/>
                </a:cubicBezTo>
                <a:cubicBezTo>
                  <a:pt x="6618" y="6926"/>
                  <a:pt x="8708" y="5303"/>
                  <a:pt x="10799" y="5303"/>
                </a:cubicBezTo>
                <a:cubicBezTo>
                  <a:pt x="12890" y="5303"/>
                  <a:pt x="14980" y="6926"/>
                  <a:pt x="16576" y="10163"/>
                </a:cubicBezTo>
                <a:cubicBezTo>
                  <a:pt x="18135" y="13328"/>
                  <a:pt x="18927" y="17452"/>
                  <a:pt x="18962" y="21600"/>
                </a:cubicBezTo>
                <a:lnTo>
                  <a:pt x="21600" y="21600"/>
                </a:lnTo>
                <a:cubicBezTo>
                  <a:pt x="21560" y="16096"/>
                  <a:pt x="20508" y="10619"/>
                  <a:pt x="18438" y="6420"/>
                </a:cubicBezTo>
                <a:cubicBezTo>
                  <a:pt x="16329" y="2139"/>
                  <a:pt x="13564" y="0"/>
                  <a:pt x="107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l" defTabSz="292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13" name="AutoShape 5"/>
          <p:cNvSpPr/>
          <p:nvPr/>
        </p:nvSpPr>
        <p:spPr bwMode="auto">
          <a:xfrm>
            <a:off x="5729745" y="2782949"/>
            <a:ext cx="627856" cy="627856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l" defTabSz="292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15" name="AutoShape 7"/>
          <p:cNvSpPr/>
          <p:nvPr/>
        </p:nvSpPr>
        <p:spPr bwMode="auto">
          <a:xfrm>
            <a:off x="3483432" y="3181411"/>
            <a:ext cx="1217613" cy="455613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17416" name="AutoShape 8"/>
          <p:cNvSpPr/>
          <p:nvPr/>
        </p:nvSpPr>
        <p:spPr bwMode="auto">
          <a:xfrm flipH="1">
            <a:off x="7385507" y="3181411"/>
            <a:ext cx="1217613" cy="455613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17417" name="AutoShape 9"/>
          <p:cNvSpPr/>
          <p:nvPr/>
        </p:nvSpPr>
        <p:spPr bwMode="auto">
          <a:xfrm>
            <a:off x="3473113" y="3194905"/>
            <a:ext cx="1696244" cy="128031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17418" name="AutoShape 10"/>
          <p:cNvSpPr/>
          <p:nvPr/>
        </p:nvSpPr>
        <p:spPr bwMode="auto">
          <a:xfrm flipH="1">
            <a:off x="6933070" y="3194905"/>
            <a:ext cx="1662113" cy="128031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17419" name="AutoShape 11"/>
          <p:cNvSpPr/>
          <p:nvPr/>
        </p:nvSpPr>
        <p:spPr bwMode="auto">
          <a:xfrm>
            <a:off x="5526545" y="3178236"/>
            <a:ext cx="1034256" cy="1314450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70"/>
                </a:moveTo>
                <a:lnTo>
                  <a:pt x="0" y="21599"/>
                </a:lnTo>
                <a:lnTo>
                  <a:pt x="21600" y="21599"/>
                </a:lnTo>
                <a:lnTo>
                  <a:pt x="21600" y="0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17420" name="AutoShape 12"/>
          <p:cNvSpPr/>
          <p:nvPr/>
        </p:nvSpPr>
        <p:spPr bwMode="auto">
          <a:xfrm>
            <a:off x="2922251" y="3401279"/>
            <a:ext cx="454819" cy="45481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l" defTabSz="292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21" name="AutoShape 13"/>
          <p:cNvSpPr/>
          <p:nvPr/>
        </p:nvSpPr>
        <p:spPr bwMode="auto">
          <a:xfrm>
            <a:off x="8738057" y="4244242"/>
            <a:ext cx="454818" cy="45481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l" defTabSz="292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22" name="AutoShape 14"/>
          <p:cNvSpPr/>
          <p:nvPr/>
        </p:nvSpPr>
        <p:spPr bwMode="auto">
          <a:xfrm>
            <a:off x="8732501" y="3421123"/>
            <a:ext cx="454819" cy="455613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l" defTabSz="292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23" name="AutoShape 15"/>
          <p:cNvSpPr/>
          <p:nvPr/>
        </p:nvSpPr>
        <p:spPr bwMode="auto">
          <a:xfrm>
            <a:off x="2931775" y="4236304"/>
            <a:ext cx="455612" cy="45481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l" defTabSz="292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24" name="AutoShape 16"/>
          <p:cNvSpPr/>
          <p:nvPr/>
        </p:nvSpPr>
        <p:spPr bwMode="auto">
          <a:xfrm>
            <a:off x="8885695" y="4376005"/>
            <a:ext cx="162719" cy="16271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Gill Sans"/>
            </a:endParaRPr>
          </a:p>
        </p:txBody>
      </p:sp>
      <p:sp>
        <p:nvSpPr>
          <p:cNvPr id="17425" name="AutoShape 17"/>
          <p:cNvSpPr/>
          <p:nvPr/>
        </p:nvSpPr>
        <p:spPr bwMode="auto">
          <a:xfrm>
            <a:off x="8881726" y="3556854"/>
            <a:ext cx="163513" cy="163512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Gill Sans"/>
            </a:endParaRPr>
          </a:p>
        </p:txBody>
      </p:sp>
      <p:sp>
        <p:nvSpPr>
          <p:cNvPr id="17426" name="AutoShape 18"/>
          <p:cNvSpPr/>
          <p:nvPr/>
        </p:nvSpPr>
        <p:spPr bwMode="auto">
          <a:xfrm>
            <a:off x="3081795" y="4364892"/>
            <a:ext cx="163513" cy="163512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7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600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Gill Sans"/>
            </a:endParaRPr>
          </a:p>
        </p:txBody>
      </p:sp>
      <p:sp>
        <p:nvSpPr>
          <p:cNvPr id="17427" name="AutoShape 19"/>
          <p:cNvSpPr/>
          <p:nvPr/>
        </p:nvSpPr>
        <p:spPr bwMode="auto">
          <a:xfrm>
            <a:off x="3074650" y="3549711"/>
            <a:ext cx="163513" cy="163512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Gill Sans"/>
            </a:endParaRPr>
          </a:p>
        </p:txBody>
      </p:sp>
      <p:sp>
        <p:nvSpPr>
          <p:cNvPr id="17428" name="AutoShape 20"/>
          <p:cNvSpPr/>
          <p:nvPr/>
        </p:nvSpPr>
        <p:spPr bwMode="auto">
          <a:xfrm>
            <a:off x="5826582" y="4265673"/>
            <a:ext cx="455612" cy="455613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l" defTabSz="2921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29" name="AutoShape 21"/>
          <p:cNvSpPr/>
          <p:nvPr/>
        </p:nvSpPr>
        <p:spPr bwMode="auto">
          <a:xfrm>
            <a:off x="5979776" y="4414899"/>
            <a:ext cx="163513" cy="163512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Gill Sans"/>
            </a:endParaRPr>
          </a:p>
        </p:txBody>
      </p:sp>
      <p:sp>
        <p:nvSpPr>
          <p:cNvPr id="17440" name="AutoShape 32"/>
          <p:cNvSpPr/>
          <p:nvPr/>
        </p:nvSpPr>
        <p:spPr bwMode="auto">
          <a:xfrm>
            <a:off x="5943263" y="2964717"/>
            <a:ext cx="219075" cy="21986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5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600"/>
                  <a:pt x="19455" y="21600"/>
                </a:cubicBezTo>
                <a:lnTo>
                  <a:pt x="1928" y="21600"/>
                </a:lnTo>
                <a:cubicBezTo>
                  <a:pt x="1585" y="21600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l" defTabSz="171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Gill San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63156" y="3178236"/>
            <a:ext cx="2667019" cy="1234710"/>
            <a:chOff x="213939" y="2335636"/>
            <a:chExt cx="2667019" cy="1234710"/>
          </a:xfrm>
        </p:grpSpPr>
        <p:sp>
          <p:nvSpPr>
            <p:cNvPr id="34" name="TextBox 111"/>
            <p:cNvSpPr txBox="1"/>
            <p:nvPr/>
          </p:nvSpPr>
          <p:spPr>
            <a:xfrm flipH="1">
              <a:off x="213939" y="2335636"/>
              <a:ext cx="2667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在此输入标题</a:t>
              </a:r>
              <a:endParaRPr kumimoji="0" lang="id-ID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02836" y="2493128"/>
              <a:ext cx="217812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单击此处编辑您要的内容，建议您在展示时采用微软雅黑字体</a:t>
              </a:r>
              <a:endParaRPr kumimoji="0" lang="id-ID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7" name="TextBox 111"/>
          <p:cNvSpPr txBox="1"/>
          <p:nvPr/>
        </p:nvSpPr>
        <p:spPr>
          <a:xfrm flipH="1">
            <a:off x="1816150" y="4819711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60598" y="4977203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111"/>
          <p:cNvSpPr txBox="1"/>
          <p:nvPr/>
        </p:nvSpPr>
        <p:spPr>
          <a:xfrm flipH="1">
            <a:off x="4752628" y="4819711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97076" y="4977203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111"/>
          <p:cNvSpPr txBox="1"/>
          <p:nvPr/>
        </p:nvSpPr>
        <p:spPr>
          <a:xfrm flipH="1">
            <a:off x="7664095" y="4842730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08543" y="5000222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111"/>
          <p:cNvSpPr txBox="1"/>
          <p:nvPr/>
        </p:nvSpPr>
        <p:spPr>
          <a:xfrm flipH="1">
            <a:off x="9361825" y="3202117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61825" y="3359609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endParaRPr kumimoji="0" lang="id-ID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2490" y="46306"/>
            <a:ext cx="403271" cy="279793"/>
          </a:xfrm>
          <a:prstGeom prst="rect">
            <a:avLst/>
          </a:prstGeom>
        </p:spPr>
        <p:txBody>
          <a:bodyPr vert="horz" lIns="45720" tIns="22860" rIns="45720" bIns="228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kumimoji="0" lang="en-US" sz="1065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28</a:t>
            </a:fld>
            <a:endParaRPr kumimoji="0" lang="en-US" sz="10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Shape 6567"/>
          <p:cNvSpPr/>
          <p:nvPr/>
        </p:nvSpPr>
        <p:spPr>
          <a:xfrm>
            <a:off x="8216095" y="1247695"/>
            <a:ext cx="1033033" cy="591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Tx/>
              <a:buNone/>
              <a:defRPr sz="1800"/>
            </a:pPr>
            <a:r>
              <a:rPr kumimoji="0" sz="37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41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mo"/>
              <a:sym typeface="Arimo"/>
            </a:endParaRPr>
          </a:p>
        </p:txBody>
      </p:sp>
      <p:sp>
        <p:nvSpPr>
          <p:cNvPr id="84" name="Shape 6568"/>
          <p:cNvSpPr/>
          <p:nvPr/>
        </p:nvSpPr>
        <p:spPr>
          <a:xfrm>
            <a:off x="9340345" y="1342799"/>
            <a:ext cx="1634735" cy="401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zh-CN" altLang="en-US" sz="10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单击此处编辑您要的内容，建议您在展示时采用微软雅黑字体内容</a:t>
            </a:r>
            <a:endParaRPr kumimoji="0" lang="zh-CN" altLang="en-US" sz="10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85" name="Shape 6572"/>
          <p:cNvSpPr/>
          <p:nvPr/>
        </p:nvSpPr>
        <p:spPr>
          <a:xfrm>
            <a:off x="7768833" y="2162187"/>
            <a:ext cx="3225960" cy="1"/>
          </a:xfrm>
          <a:prstGeom prst="line">
            <a:avLst/>
          </a:prstGeom>
          <a:noFill/>
          <a:ln w="19050" cap="rnd">
            <a:solidFill>
              <a:schemeClr val="tx2">
                <a:lumMod val="75000"/>
              </a:schemeClr>
            </a:solidFill>
            <a:custDash>
              <a:ds d="100000" sp="200000"/>
            </a:custDash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Helvetica" charset="0"/>
                <a:ea typeface="Helvetica"/>
                <a:cs typeface="Helvetica" charset="0"/>
                <a:sym typeface="Helvetica" charset="0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86" name="Shape 6576"/>
          <p:cNvSpPr/>
          <p:nvPr/>
        </p:nvSpPr>
        <p:spPr>
          <a:xfrm>
            <a:off x="7790142" y="3595935"/>
            <a:ext cx="3225960" cy="1"/>
          </a:xfrm>
          <a:prstGeom prst="line">
            <a:avLst/>
          </a:prstGeom>
          <a:noFill/>
          <a:ln w="19050" cap="rnd">
            <a:solidFill>
              <a:schemeClr val="tx2">
                <a:lumMod val="75000"/>
              </a:schemeClr>
            </a:solidFill>
            <a:custDash>
              <a:ds d="100000" sp="200000"/>
            </a:custDash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Helvetica" charset="0"/>
                <a:ea typeface="Helvetica"/>
                <a:cs typeface="Helvetica" charset="0"/>
                <a:sym typeface="Helvetica" charset="0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87" name="Shape 6580"/>
          <p:cNvSpPr/>
          <p:nvPr/>
        </p:nvSpPr>
        <p:spPr>
          <a:xfrm>
            <a:off x="7768833" y="5130667"/>
            <a:ext cx="3225960" cy="1"/>
          </a:xfrm>
          <a:prstGeom prst="line">
            <a:avLst/>
          </a:prstGeom>
          <a:noFill/>
          <a:ln w="19050" cap="rnd">
            <a:solidFill>
              <a:schemeClr val="tx2">
                <a:lumMod val="75000"/>
              </a:schemeClr>
            </a:solidFill>
            <a:custDash>
              <a:ds d="100000" sp="200000"/>
            </a:custDash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Helvetica" charset="0"/>
                <a:ea typeface="Helvetica"/>
                <a:cs typeface="Helvetica" charset="0"/>
                <a:sym typeface="Helvetica" charset="0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88" name="Shape 6578"/>
          <p:cNvSpPr/>
          <p:nvPr/>
        </p:nvSpPr>
        <p:spPr>
          <a:xfrm>
            <a:off x="8216095" y="5481225"/>
            <a:ext cx="1033033" cy="591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Tx/>
              <a:buNone/>
              <a:defRPr sz="1800"/>
            </a:pPr>
            <a:r>
              <a:rPr kumimoji="0" sz="37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60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mo"/>
              <a:sym typeface="Arimo"/>
            </a:endParaRPr>
          </a:p>
        </p:txBody>
      </p:sp>
      <p:sp>
        <p:nvSpPr>
          <p:cNvPr id="89" name="Shape 6579"/>
          <p:cNvSpPr/>
          <p:nvPr/>
        </p:nvSpPr>
        <p:spPr>
          <a:xfrm>
            <a:off x="9340345" y="5576329"/>
            <a:ext cx="1634735" cy="40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zh-CN" altLang="en-US" sz="10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单击此处编辑您要的内容，建议您在展示时采用微软雅黑字体</a:t>
            </a:r>
            <a:endParaRPr kumimoji="0" lang="zh-CN" altLang="en-US" sz="10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90" name="Shape 6583"/>
          <p:cNvSpPr/>
          <p:nvPr/>
        </p:nvSpPr>
        <p:spPr>
          <a:xfrm>
            <a:off x="7778565" y="5685386"/>
            <a:ext cx="285803" cy="2071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FFFB7D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7767024" y="5594946"/>
            <a:ext cx="307434" cy="322465"/>
            <a:chOff x="7767024" y="5594946"/>
            <a:chExt cx="307434" cy="322465"/>
          </a:xfrm>
          <a:solidFill>
            <a:srgbClr val="AAA5A1"/>
          </a:solidFill>
        </p:grpSpPr>
        <p:sp>
          <p:nvSpPr>
            <p:cNvPr id="92" name="Shape 6582"/>
            <p:cNvSpPr/>
            <p:nvPr/>
          </p:nvSpPr>
          <p:spPr>
            <a:xfrm>
              <a:off x="7767024" y="5594946"/>
              <a:ext cx="307434" cy="322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93" name="Shape 6584"/>
            <p:cNvSpPr/>
            <p:nvPr/>
          </p:nvSpPr>
          <p:spPr>
            <a:xfrm>
              <a:off x="7767024" y="5594946"/>
              <a:ext cx="295224" cy="2953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94" name="Shape 6586"/>
          <p:cNvSpPr/>
          <p:nvPr/>
        </p:nvSpPr>
        <p:spPr>
          <a:xfrm>
            <a:off x="7791347" y="5647888"/>
            <a:ext cx="269024" cy="205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1800" b="0" spc="0">
                <a:solidFill>
                  <a:srgbClr val="000000"/>
                </a:solidFill>
              </a:defRPr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95" name="Shape 6574"/>
          <p:cNvSpPr/>
          <p:nvPr/>
        </p:nvSpPr>
        <p:spPr>
          <a:xfrm>
            <a:off x="8237406" y="4039301"/>
            <a:ext cx="1033033" cy="591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Tx/>
              <a:buNone/>
              <a:defRPr sz="1800"/>
            </a:pPr>
            <a:r>
              <a:rPr kumimoji="0" sz="37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38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mo"/>
              <a:sym typeface="Arimo"/>
            </a:endParaRPr>
          </a:p>
        </p:txBody>
      </p:sp>
      <p:sp>
        <p:nvSpPr>
          <p:cNvPr id="96" name="Shape 6575"/>
          <p:cNvSpPr/>
          <p:nvPr/>
        </p:nvSpPr>
        <p:spPr>
          <a:xfrm>
            <a:off x="9361656" y="4134405"/>
            <a:ext cx="1634735" cy="401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zh-CN" altLang="en-US" sz="10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单击此处编辑您要的内容，建议您在展示时采用微软雅黑字体</a:t>
            </a:r>
            <a:endParaRPr kumimoji="0" lang="zh-CN" altLang="en-US" sz="10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97" name="Shape 6589"/>
          <p:cNvSpPr/>
          <p:nvPr/>
        </p:nvSpPr>
        <p:spPr>
          <a:xfrm>
            <a:off x="7778565" y="4251905"/>
            <a:ext cx="285803" cy="2071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C5F39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7767024" y="4161465"/>
            <a:ext cx="307434" cy="322465"/>
            <a:chOff x="7767024" y="4161465"/>
            <a:chExt cx="307434" cy="322465"/>
          </a:xfrm>
          <a:solidFill>
            <a:srgbClr val="42565D"/>
          </a:solidFill>
        </p:grpSpPr>
        <p:sp>
          <p:nvSpPr>
            <p:cNvPr id="99" name="Shape 6588"/>
            <p:cNvSpPr/>
            <p:nvPr/>
          </p:nvSpPr>
          <p:spPr>
            <a:xfrm>
              <a:off x="7767024" y="4161465"/>
              <a:ext cx="307434" cy="322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100" name="Shape 6590"/>
            <p:cNvSpPr/>
            <p:nvPr/>
          </p:nvSpPr>
          <p:spPr>
            <a:xfrm>
              <a:off x="7767024" y="4161465"/>
              <a:ext cx="295224" cy="2953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101" name="Shape 6592"/>
          <p:cNvSpPr/>
          <p:nvPr/>
        </p:nvSpPr>
        <p:spPr>
          <a:xfrm>
            <a:off x="7790144" y="4178845"/>
            <a:ext cx="269024" cy="245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1800" b="0" spc="0">
                <a:solidFill>
                  <a:srgbClr val="000000"/>
                </a:solidFill>
              </a:defRPr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102" name="Shape 6570"/>
          <p:cNvSpPr/>
          <p:nvPr/>
        </p:nvSpPr>
        <p:spPr>
          <a:xfrm>
            <a:off x="8216095" y="2525469"/>
            <a:ext cx="1033033" cy="591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Tx/>
              <a:buSzTx/>
              <a:buFontTx/>
              <a:buNone/>
              <a:defRPr sz="1800"/>
            </a:pPr>
            <a:r>
              <a:rPr kumimoji="0" sz="37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89</a:t>
            </a: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mo"/>
              <a:sym typeface="Arimo"/>
            </a:endParaRPr>
          </a:p>
        </p:txBody>
      </p:sp>
      <p:sp>
        <p:nvSpPr>
          <p:cNvPr id="103" name="Shape 6571"/>
          <p:cNvSpPr/>
          <p:nvPr/>
        </p:nvSpPr>
        <p:spPr>
          <a:xfrm>
            <a:off x="9340345" y="2620572"/>
            <a:ext cx="1634735" cy="401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zh-CN" altLang="en-US" sz="10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单击此处编辑您要的内容，建议您在展示时采用微软雅黑字体</a:t>
            </a:r>
            <a:endParaRPr kumimoji="0" sz="10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104" name="Shape 6595"/>
          <p:cNvSpPr/>
          <p:nvPr/>
        </p:nvSpPr>
        <p:spPr>
          <a:xfrm>
            <a:off x="7782939" y="2715198"/>
            <a:ext cx="285803" cy="2071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8EEADD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7771398" y="2624758"/>
            <a:ext cx="307434" cy="322465"/>
            <a:chOff x="7771398" y="2624758"/>
            <a:chExt cx="307434" cy="322465"/>
          </a:xfrm>
          <a:solidFill>
            <a:srgbClr val="AAA5A1"/>
          </a:solidFill>
        </p:grpSpPr>
        <p:sp>
          <p:nvSpPr>
            <p:cNvPr id="106" name="Shape 6594"/>
            <p:cNvSpPr/>
            <p:nvPr/>
          </p:nvSpPr>
          <p:spPr>
            <a:xfrm>
              <a:off x="7771398" y="2624758"/>
              <a:ext cx="307434" cy="322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107" name="Shape 6596"/>
            <p:cNvSpPr/>
            <p:nvPr/>
          </p:nvSpPr>
          <p:spPr>
            <a:xfrm>
              <a:off x="7771398" y="2624758"/>
              <a:ext cx="295224" cy="2953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108" name="Shape 6598"/>
          <p:cNvSpPr/>
          <p:nvPr/>
        </p:nvSpPr>
        <p:spPr>
          <a:xfrm>
            <a:off x="7795721" y="2673035"/>
            <a:ext cx="269024" cy="204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1800" b="0" spc="0">
                <a:solidFill>
                  <a:srgbClr val="000000"/>
                </a:solidFill>
              </a:defRPr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109" name="Shape 6601"/>
          <p:cNvSpPr/>
          <p:nvPr/>
        </p:nvSpPr>
        <p:spPr>
          <a:xfrm>
            <a:off x="7747985" y="1506700"/>
            <a:ext cx="285803" cy="2071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79E3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7736444" y="1416260"/>
            <a:ext cx="307434" cy="322465"/>
            <a:chOff x="7736444" y="1416260"/>
            <a:chExt cx="307434" cy="322465"/>
          </a:xfrm>
          <a:solidFill>
            <a:srgbClr val="42565D"/>
          </a:solidFill>
        </p:grpSpPr>
        <p:sp>
          <p:nvSpPr>
            <p:cNvPr id="111" name="Shape 6600"/>
            <p:cNvSpPr/>
            <p:nvPr/>
          </p:nvSpPr>
          <p:spPr>
            <a:xfrm>
              <a:off x="7736444" y="1416260"/>
              <a:ext cx="307434" cy="322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112" name="Shape 6602"/>
            <p:cNvSpPr/>
            <p:nvPr/>
          </p:nvSpPr>
          <p:spPr>
            <a:xfrm>
              <a:off x="7736444" y="1416260"/>
              <a:ext cx="295224" cy="2953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113" name="Shape 6604"/>
          <p:cNvSpPr/>
          <p:nvPr/>
        </p:nvSpPr>
        <p:spPr>
          <a:xfrm>
            <a:off x="7755649" y="1424158"/>
            <a:ext cx="269024" cy="245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1800" b="0" spc="0">
                <a:solidFill>
                  <a:srgbClr val="000000"/>
                </a:solidFill>
              </a:defRPr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2274751" y="4770050"/>
            <a:ext cx="5112597" cy="1088980"/>
            <a:chOff x="2274751" y="4770050"/>
            <a:chExt cx="5112597" cy="1088980"/>
          </a:xfrm>
          <a:solidFill>
            <a:srgbClr val="ABA6A2"/>
          </a:solidFill>
        </p:grpSpPr>
        <p:grpSp>
          <p:nvGrpSpPr>
            <p:cNvPr id="115" name="组合 114"/>
            <p:cNvGrpSpPr/>
            <p:nvPr/>
          </p:nvGrpSpPr>
          <p:grpSpPr>
            <a:xfrm>
              <a:off x="2274751" y="4826223"/>
              <a:ext cx="1083466" cy="975247"/>
              <a:chOff x="2274751" y="4826223"/>
              <a:chExt cx="1083466" cy="975247"/>
            </a:xfrm>
            <a:grpFill/>
          </p:grpSpPr>
          <p:sp>
            <p:nvSpPr>
              <p:cNvPr id="117" name="Shape 6533"/>
              <p:cNvSpPr/>
              <p:nvPr/>
            </p:nvSpPr>
            <p:spPr>
              <a:xfrm>
                <a:off x="2274751" y="4826223"/>
                <a:ext cx="1083466" cy="9752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  <p:sp>
            <p:nvSpPr>
              <p:cNvPr id="118" name="Shape 6535"/>
              <p:cNvSpPr/>
              <p:nvPr/>
            </p:nvSpPr>
            <p:spPr>
              <a:xfrm>
                <a:off x="2286000" y="4826224"/>
                <a:ext cx="1070399" cy="9098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</p:grpSp>
        <p:sp>
          <p:nvSpPr>
            <p:cNvPr id="116" name="Shape 6534"/>
            <p:cNvSpPr/>
            <p:nvPr/>
          </p:nvSpPr>
          <p:spPr>
            <a:xfrm>
              <a:off x="3350071" y="4770050"/>
              <a:ext cx="4037277" cy="10889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119" name="Shape 6536"/>
          <p:cNvSpPr/>
          <p:nvPr/>
        </p:nvSpPr>
        <p:spPr>
          <a:xfrm>
            <a:off x="3361320" y="4770050"/>
            <a:ext cx="4024214" cy="102362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5F7FA"/>
              </a:gs>
              <a:gs pos="100000">
                <a:srgbClr val="D2D4D7"/>
              </a:gs>
            </a:gsLst>
            <a:path path="shape">
              <a:fillToRect l="-3" t="-13358" r="100003" b="113358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1873511" y="3919425"/>
            <a:ext cx="5112599" cy="1088980"/>
            <a:chOff x="1873511" y="3919425"/>
            <a:chExt cx="5112599" cy="1088980"/>
          </a:xfrm>
          <a:solidFill>
            <a:srgbClr val="42565D"/>
          </a:solidFill>
        </p:grpSpPr>
        <p:grpSp>
          <p:nvGrpSpPr>
            <p:cNvPr id="121" name="组合 120"/>
            <p:cNvGrpSpPr/>
            <p:nvPr/>
          </p:nvGrpSpPr>
          <p:grpSpPr>
            <a:xfrm>
              <a:off x="1873511" y="3975598"/>
              <a:ext cx="1083467" cy="975247"/>
              <a:chOff x="1873511" y="3975598"/>
              <a:chExt cx="1083467" cy="975247"/>
            </a:xfrm>
            <a:grpFill/>
          </p:grpSpPr>
          <p:sp>
            <p:nvSpPr>
              <p:cNvPr id="123" name="Shape 6538"/>
              <p:cNvSpPr/>
              <p:nvPr/>
            </p:nvSpPr>
            <p:spPr>
              <a:xfrm>
                <a:off x="1873511" y="3975598"/>
                <a:ext cx="1083467" cy="9752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  <p:sp>
            <p:nvSpPr>
              <p:cNvPr id="124" name="Shape 6540"/>
              <p:cNvSpPr/>
              <p:nvPr/>
            </p:nvSpPr>
            <p:spPr>
              <a:xfrm>
                <a:off x="1876002" y="3975599"/>
                <a:ext cx="1070399" cy="9098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</p:grpSp>
        <p:sp>
          <p:nvSpPr>
            <p:cNvPr id="122" name="Shape 6539"/>
            <p:cNvSpPr/>
            <p:nvPr/>
          </p:nvSpPr>
          <p:spPr>
            <a:xfrm>
              <a:off x="2948831" y="3919425"/>
              <a:ext cx="4037279" cy="10889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125" name="Shape 6541"/>
          <p:cNvSpPr/>
          <p:nvPr/>
        </p:nvSpPr>
        <p:spPr>
          <a:xfrm>
            <a:off x="2946401" y="3919425"/>
            <a:ext cx="4024215" cy="102362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5F7FA"/>
              </a:gs>
              <a:gs pos="100000">
                <a:srgbClr val="D2D4D7"/>
              </a:gs>
            </a:gsLst>
            <a:path path="shape">
              <a:fillToRect l="21633" t="10201" r="78366" b="89798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1469602" y="3068798"/>
            <a:ext cx="5115270" cy="1088980"/>
            <a:chOff x="1469602" y="3068798"/>
            <a:chExt cx="5115270" cy="1088980"/>
          </a:xfrm>
          <a:solidFill>
            <a:srgbClr val="ABA6A2"/>
          </a:solidFill>
        </p:grpSpPr>
        <p:grpSp>
          <p:nvGrpSpPr>
            <p:cNvPr id="127" name="组合 126"/>
            <p:cNvGrpSpPr/>
            <p:nvPr/>
          </p:nvGrpSpPr>
          <p:grpSpPr>
            <a:xfrm>
              <a:off x="1469602" y="3124971"/>
              <a:ext cx="1086138" cy="975247"/>
              <a:chOff x="1469602" y="3124971"/>
              <a:chExt cx="1086138" cy="975247"/>
            </a:xfrm>
            <a:grpFill/>
          </p:grpSpPr>
          <p:sp>
            <p:nvSpPr>
              <p:cNvPr id="129" name="Shape 6543"/>
              <p:cNvSpPr/>
              <p:nvPr/>
            </p:nvSpPr>
            <p:spPr>
              <a:xfrm>
                <a:off x="1472273" y="3124971"/>
                <a:ext cx="1083467" cy="9752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  <p:sp>
            <p:nvSpPr>
              <p:cNvPr id="130" name="Shape 6545"/>
              <p:cNvSpPr/>
              <p:nvPr/>
            </p:nvSpPr>
            <p:spPr>
              <a:xfrm>
                <a:off x="1469602" y="3124972"/>
                <a:ext cx="1070399" cy="9098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</p:grpSp>
        <p:sp>
          <p:nvSpPr>
            <p:cNvPr id="128" name="Shape 6544"/>
            <p:cNvSpPr/>
            <p:nvPr/>
          </p:nvSpPr>
          <p:spPr>
            <a:xfrm>
              <a:off x="2547593" y="3068798"/>
              <a:ext cx="4037279" cy="10889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131" name="Shape 6546"/>
          <p:cNvSpPr/>
          <p:nvPr/>
        </p:nvSpPr>
        <p:spPr>
          <a:xfrm>
            <a:off x="2547593" y="3068798"/>
            <a:ext cx="4024215" cy="102363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0F2F5"/>
              </a:gs>
              <a:gs pos="100000">
                <a:srgbClr val="D2D4D7"/>
              </a:gs>
            </a:gsLst>
            <a:path path="shape">
              <a:fillToRect l="33986" t="18224" r="66013" b="81775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1071033" y="2218171"/>
            <a:ext cx="5112600" cy="1088981"/>
            <a:chOff x="1071033" y="2218171"/>
            <a:chExt cx="5112600" cy="1088981"/>
          </a:xfrm>
          <a:solidFill>
            <a:srgbClr val="42565D"/>
          </a:solidFill>
        </p:grpSpPr>
        <p:grpSp>
          <p:nvGrpSpPr>
            <p:cNvPr id="133" name="组合 132"/>
            <p:cNvGrpSpPr/>
            <p:nvPr/>
          </p:nvGrpSpPr>
          <p:grpSpPr>
            <a:xfrm>
              <a:off x="1071033" y="2274344"/>
              <a:ext cx="1083467" cy="975248"/>
              <a:chOff x="1071033" y="2274344"/>
              <a:chExt cx="1083467" cy="975248"/>
            </a:xfrm>
            <a:grpFill/>
          </p:grpSpPr>
          <p:sp>
            <p:nvSpPr>
              <p:cNvPr id="135" name="Shape 6548"/>
              <p:cNvSpPr/>
              <p:nvPr/>
            </p:nvSpPr>
            <p:spPr>
              <a:xfrm>
                <a:off x="1071033" y="2274344"/>
                <a:ext cx="1083467" cy="975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  <p:sp>
            <p:nvSpPr>
              <p:cNvPr id="136" name="Shape 6550"/>
              <p:cNvSpPr/>
              <p:nvPr/>
            </p:nvSpPr>
            <p:spPr>
              <a:xfrm>
                <a:off x="1071033" y="2283744"/>
                <a:ext cx="1070399" cy="9098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endParaRPr>
              </a:p>
            </p:txBody>
          </p:sp>
        </p:grpSp>
        <p:sp>
          <p:nvSpPr>
            <p:cNvPr id="134" name="Shape 6549"/>
            <p:cNvSpPr/>
            <p:nvPr/>
          </p:nvSpPr>
          <p:spPr>
            <a:xfrm>
              <a:off x="2146353" y="2218171"/>
              <a:ext cx="4037280" cy="10889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137" name="Shape 6551"/>
          <p:cNvSpPr/>
          <p:nvPr/>
        </p:nvSpPr>
        <p:spPr>
          <a:xfrm>
            <a:off x="2146353" y="2227570"/>
            <a:ext cx="4024216" cy="102363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5F7FA"/>
              </a:gs>
              <a:gs pos="100000">
                <a:srgbClr val="E1E3E6"/>
              </a:gs>
            </a:gsLst>
            <a:path path="shape">
              <a:fillToRect l="28663" t="2990" r="71336" b="97009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138" name="Group 6557"/>
          <p:cNvGrpSpPr/>
          <p:nvPr/>
        </p:nvGrpSpPr>
        <p:grpSpPr>
          <a:xfrm>
            <a:off x="2536187" y="5102935"/>
            <a:ext cx="584031" cy="431884"/>
            <a:chExt cx="1168060" cy="863767"/>
          </a:xfrm>
        </p:grpSpPr>
        <p:sp>
          <p:nvSpPr>
            <p:cNvPr id="139" name="Shape 6553"/>
            <p:cNvSpPr/>
            <p:nvPr/>
          </p:nvSpPr>
          <p:spPr>
            <a:xfrm>
              <a:off x="0" y="0"/>
              <a:ext cx="501384" cy="8637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62" y="9225"/>
                  </a:moveTo>
                  <a:cubicBezTo>
                    <a:pt x="8099" y="8517"/>
                    <a:pt x="6923" y="8174"/>
                    <a:pt x="6923" y="7124"/>
                  </a:cubicBezTo>
                  <a:lnTo>
                    <a:pt x="6923" y="7077"/>
                  </a:lnTo>
                  <a:cubicBezTo>
                    <a:pt x="6923" y="6302"/>
                    <a:pt x="8142" y="5685"/>
                    <a:pt x="10461" y="5685"/>
                  </a:cubicBezTo>
                  <a:cubicBezTo>
                    <a:pt x="12352" y="5685"/>
                    <a:pt x="14240" y="6075"/>
                    <a:pt x="16248" y="6758"/>
                  </a:cubicBezTo>
                  <a:cubicBezTo>
                    <a:pt x="16718" y="6919"/>
                    <a:pt x="17190" y="7011"/>
                    <a:pt x="17782" y="7011"/>
                  </a:cubicBezTo>
                  <a:cubicBezTo>
                    <a:pt x="19355" y="7011"/>
                    <a:pt x="20616" y="6301"/>
                    <a:pt x="20616" y="5388"/>
                  </a:cubicBezTo>
                  <a:cubicBezTo>
                    <a:pt x="20616" y="4703"/>
                    <a:pt x="19943" y="4222"/>
                    <a:pt x="19272" y="3995"/>
                  </a:cubicBezTo>
                  <a:cubicBezTo>
                    <a:pt x="17541" y="3355"/>
                    <a:pt x="15578" y="2930"/>
                    <a:pt x="13416" y="2724"/>
                  </a:cubicBezTo>
                  <a:lnTo>
                    <a:pt x="13416" y="1524"/>
                  </a:lnTo>
                  <a:cubicBezTo>
                    <a:pt x="13416" y="682"/>
                    <a:pt x="12245" y="0"/>
                    <a:pt x="10795" y="0"/>
                  </a:cubicBezTo>
                  <a:cubicBezTo>
                    <a:pt x="9346" y="0"/>
                    <a:pt x="8175" y="682"/>
                    <a:pt x="8175" y="1524"/>
                  </a:cubicBezTo>
                  <a:lnTo>
                    <a:pt x="8175" y="2714"/>
                  </a:lnTo>
                  <a:cubicBezTo>
                    <a:pt x="3834" y="3179"/>
                    <a:pt x="903" y="4925"/>
                    <a:pt x="903" y="7396"/>
                  </a:cubicBezTo>
                  <a:lnTo>
                    <a:pt x="903" y="7442"/>
                  </a:lnTo>
                  <a:cubicBezTo>
                    <a:pt x="903" y="10618"/>
                    <a:pt x="4487" y="11509"/>
                    <a:pt x="10031" y="12330"/>
                  </a:cubicBezTo>
                  <a:cubicBezTo>
                    <a:pt x="14634" y="13017"/>
                    <a:pt x="15578" y="13473"/>
                    <a:pt x="15578" y="14362"/>
                  </a:cubicBezTo>
                  <a:lnTo>
                    <a:pt x="15578" y="14409"/>
                  </a:lnTo>
                  <a:cubicBezTo>
                    <a:pt x="15578" y="15344"/>
                    <a:pt x="14081" y="15916"/>
                    <a:pt x="11606" y="15916"/>
                  </a:cubicBezTo>
                  <a:cubicBezTo>
                    <a:pt x="8927" y="15916"/>
                    <a:pt x="6648" y="15366"/>
                    <a:pt x="4559" y="14476"/>
                  </a:cubicBezTo>
                  <a:cubicBezTo>
                    <a:pt x="4167" y="14317"/>
                    <a:pt x="3617" y="14158"/>
                    <a:pt x="2833" y="14158"/>
                  </a:cubicBezTo>
                  <a:cubicBezTo>
                    <a:pt x="1258" y="14158"/>
                    <a:pt x="0" y="14864"/>
                    <a:pt x="0" y="15779"/>
                  </a:cubicBezTo>
                  <a:cubicBezTo>
                    <a:pt x="0" y="16326"/>
                    <a:pt x="471" y="16829"/>
                    <a:pt x="1142" y="17103"/>
                  </a:cubicBezTo>
                  <a:cubicBezTo>
                    <a:pt x="3273" y="17989"/>
                    <a:pt x="5691" y="18551"/>
                    <a:pt x="8176" y="18821"/>
                  </a:cubicBezTo>
                  <a:lnTo>
                    <a:pt x="8176" y="20079"/>
                  </a:lnTo>
                  <a:cubicBezTo>
                    <a:pt x="8176" y="20918"/>
                    <a:pt x="9347" y="21600"/>
                    <a:pt x="10796" y="21600"/>
                  </a:cubicBezTo>
                  <a:cubicBezTo>
                    <a:pt x="12246" y="21600"/>
                    <a:pt x="13417" y="20918"/>
                    <a:pt x="13417" y="20079"/>
                  </a:cubicBezTo>
                  <a:lnTo>
                    <a:pt x="13417" y="18947"/>
                  </a:lnTo>
                  <a:cubicBezTo>
                    <a:pt x="18305" y="18594"/>
                    <a:pt x="21600" y="16881"/>
                    <a:pt x="21600" y="14066"/>
                  </a:cubicBezTo>
                  <a:lnTo>
                    <a:pt x="21600" y="14018"/>
                  </a:lnTo>
                  <a:cubicBezTo>
                    <a:pt x="21600" y="11234"/>
                    <a:pt x="18446" y="10068"/>
                    <a:pt x="12862" y="92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140" name="Shape 6554"/>
            <p:cNvSpPr/>
            <p:nvPr/>
          </p:nvSpPr>
          <p:spPr>
            <a:xfrm>
              <a:off x="554139" y="158326"/>
              <a:ext cx="613922" cy="1583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88" y="21600"/>
                  </a:moveTo>
                  <a:lnTo>
                    <a:pt x="18811" y="21600"/>
                  </a:lnTo>
                  <a:cubicBezTo>
                    <a:pt x="20351" y="21600"/>
                    <a:pt x="21600" y="16771"/>
                    <a:pt x="21600" y="10803"/>
                  </a:cubicBezTo>
                  <a:cubicBezTo>
                    <a:pt x="21600" y="4841"/>
                    <a:pt x="20351" y="0"/>
                    <a:pt x="18812" y="0"/>
                  </a:cubicBezTo>
                  <a:lnTo>
                    <a:pt x="2788" y="0"/>
                  </a:lnTo>
                  <a:cubicBezTo>
                    <a:pt x="1247" y="0"/>
                    <a:pt x="0" y="4835"/>
                    <a:pt x="0" y="10803"/>
                  </a:cubicBezTo>
                  <a:cubicBezTo>
                    <a:pt x="0" y="16768"/>
                    <a:pt x="1247" y="21600"/>
                    <a:pt x="2788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141" name="Shape 6555"/>
            <p:cNvSpPr/>
            <p:nvPr/>
          </p:nvSpPr>
          <p:spPr>
            <a:xfrm>
              <a:off x="554139" y="554140"/>
              <a:ext cx="613922" cy="15839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2" y="0"/>
                  </a:moveTo>
                  <a:lnTo>
                    <a:pt x="2788" y="0"/>
                  </a:lnTo>
                  <a:cubicBezTo>
                    <a:pt x="1247" y="0"/>
                    <a:pt x="0" y="4831"/>
                    <a:pt x="0" y="10798"/>
                  </a:cubicBezTo>
                  <a:cubicBezTo>
                    <a:pt x="0" y="16766"/>
                    <a:pt x="1247" y="21600"/>
                    <a:pt x="2788" y="21600"/>
                  </a:cubicBezTo>
                  <a:lnTo>
                    <a:pt x="18811" y="21600"/>
                  </a:lnTo>
                  <a:cubicBezTo>
                    <a:pt x="20351" y="21597"/>
                    <a:pt x="21600" y="16766"/>
                    <a:pt x="21600" y="10798"/>
                  </a:cubicBezTo>
                  <a:cubicBezTo>
                    <a:pt x="21600" y="4831"/>
                    <a:pt x="20351" y="0"/>
                    <a:pt x="188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142" name="Shape 6556"/>
            <p:cNvSpPr/>
            <p:nvPr/>
          </p:nvSpPr>
          <p:spPr>
            <a:xfrm>
              <a:off x="554139" y="350578"/>
              <a:ext cx="613922" cy="1584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2" y="0"/>
                  </a:moveTo>
                  <a:lnTo>
                    <a:pt x="2788" y="0"/>
                  </a:lnTo>
                  <a:cubicBezTo>
                    <a:pt x="1247" y="0"/>
                    <a:pt x="0" y="4833"/>
                    <a:pt x="0" y="10798"/>
                  </a:cubicBezTo>
                  <a:cubicBezTo>
                    <a:pt x="0" y="16764"/>
                    <a:pt x="1247" y="21600"/>
                    <a:pt x="2788" y="21600"/>
                  </a:cubicBezTo>
                  <a:lnTo>
                    <a:pt x="18811" y="21600"/>
                  </a:lnTo>
                  <a:cubicBezTo>
                    <a:pt x="20351" y="21600"/>
                    <a:pt x="21600" y="16764"/>
                    <a:pt x="21600" y="10798"/>
                  </a:cubicBezTo>
                  <a:cubicBezTo>
                    <a:pt x="21600" y="4833"/>
                    <a:pt x="20351" y="0"/>
                    <a:pt x="188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143" name="Group 6560"/>
          <p:cNvGrpSpPr/>
          <p:nvPr/>
        </p:nvGrpSpPr>
        <p:grpSpPr>
          <a:xfrm>
            <a:off x="1765150" y="3397346"/>
            <a:ext cx="431884" cy="431884"/>
            <a:chExt cx="863767" cy="863767"/>
          </a:xfrm>
        </p:grpSpPr>
        <p:sp>
          <p:nvSpPr>
            <p:cNvPr id="144" name="Shape 6558"/>
            <p:cNvSpPr/>
            <p:nvPr/>
          </p:nvSpPr>
          <p:spPr>
            <a:xfrm>
              <a:off x="0" y="0"/>
              <a:ext cx="863768" cy="8637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20250"/>
                  </a:moveTo>
                  <a:lnTo>
                    <a:pt x="135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0250"/>
                  </a:lnTo>
                  <a:cubicBezTo>
                    <a:pt x="21600" y="20250"/>
                    <a:pt x="1350" y="20250"/>
                    <a:pt x="1350" y="20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145" name="Shape 6559"/>
            <p:cNvSpPr/>
            <p:nvPr/>
          </p:nvSpPr>
          <p:spPr>
            <a:xfrm>
              <a:off x="117260" y="35178"/>
              <a:ext cx="737187" cy="6480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79" y="14401"/>
                  </a:moveTo>
                  <a:lnTo>
                    <a:pt x="11187" y="18165"/>
                  </a:lnTo>
                  <a:lnTo>
                    <a:pt x="14125" y="9812"/>
                  </a:lnTo>
                  <a:lnTo>
                    <a:pt x="17414" y="15424"/>
                  </a:lnTo>
                  <a:lnTo>
                    <a:pt x="21600" y="1139"/>
                  </a:lnTo>
                  <a:lnTo>
                    <a:pt x="18600" y="0"/>
                  </a:lnTo>
                  <a:lnTo>
                    <a:pt x="16459" y="7306"/>
                  </a:lnTo>
                  <a:lnTo>
                    <a:pt x="13420" y="2123"/>
                  </a:lnTo>
                  <a:lnTo>
                    <a:pt x="10032" y="11763"/>
                  </a:lnTo>
                  <a:lnTo>
                    <a:pt x="7012" y="8329"/>
                  </a:lnTo>
                  <a:lnTo>
                    <a:pt x="3849" y="15524"/>
                  </a:lnTo>
                  <a:lnTo>
                    <a:pt x="2237" y="13691"/>
                  </a:lnTo>
                  <a:lnTo>
                    <a:pt x="0" y="16235"/>
                  </a:lnTo>
                  <a:lnTo>
                    <a:pt x="4715" y="21600"/>
                  </a:lnTo>
                  <a:cubicBezTo>
                    <a:pt x="4715" y="21600"/>
                    <a:pt x="7879" y="14401"/>
                    <a:pt x="7879" y="144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146" name="Shape 6561"/>
          <p:cNvSpPr/>
          <p:nvPr/>
        </p:nvSpPr>
        <p:spPr>
          <a:xfrm>
            <a:off x="1374507" y="2459464"/>
            <a:ext cx="468315" cy="5242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9" y="18866"/>
                </a:moveTo>
                <a:lnTo>
                  <a:pt x="7263" y="18866"/>
                </a:lnTo>
                <a:cubicBezTo>
                  <a:pt x="6638" y="18866"/>
                  <a:pt x="6214" y="18488"/>
                  <a:pt x="6214" y="18019"/>
                </a:cubicBezTo>
                <a:cubicBezTo>
                  <a:pt x="6214" y="17640"/>
                  <a:pt x="6468" y="17292"/>
                  <a:pt x="6926" y="17155"/>
                </a:cubicBezTo>
                <a:lnTo>
                  <a:pt x="7603" y="16958"/>
                </a:lnTo>
                <a:lnTo>
                  <a:pt x="7603" y="14823"/>
                </a:lnTo>
                <a:lnTo>
                  <a:pt x="7298" y="14823"/>
                </a:lnTo>
                <a:cubicBezTo>
                  <a:pt x="6706" y="14823"/>
                  <a:pt x="6214" y="14399"/>
                  <a:pt x="6214" y="13869"/>
                </a:cubicBezTo>
                <a:cubicBezTo>
                  <a:pt x="6214" y="13339"/>
                  <a:pt x="6706" y="12898"/>
                  <a:pt x="7298" y="12898"/>
                </a:cubicBezTo>
                <a:lnTo>
                  <a:pt x="7603" y="12898"/>
                </a:lnTo>
                <a:lnTo>
                  <a:pt x="7603" y="11672"/>
                </a:lnTo>
                <a:cubicBezTo>
                  <a:pt x="7603" y="10580"/>
                  <a:pt x="7959" y="9673"/>
                  <a:pt x="8620" y="9083"/>
                </a:cubicBezTo>
                <a:cubicBezTo>
                  <a:pt x="9317" y="8462"/>
                  <a:pt x="10317" y="8114"/>
                  <a:pt x="11624" y="8114"/>
                </a:cubicBezTo>
                <a:cubicBezTo>
                  <a:pt x="13130" y="8114"/>
                  <a:pt x="14132" y="8584"/>
                  <a:pt x="14877" y="9263"/>
                </a:cubicBezTo>
                <a:cubicBezTo>
                  <a:pt x="15117" y="9476"/>
                  <a:pt x="15284" y="9718"/>
                  <a:pt x="15284" y="10097"/>
                </a:cubicBezTo>
                <a:cubicBezTo>
                  <a:pt x="15284" y="10734"/>
                  <a:pt x="14709" y="11234"/>
                  <a:pt x="13995" y="11234"/>
                </a:cubicBezTo>
                <a:cubicBezTo>
                  <a:pt x="13538" y="11234"/>
                  <a:pt x="13232" y="11036"/>
                  <a:pt x="13064" y="10885"/>
                </a:cubicBezTo>
                <a:cubicBezTo>
                  <a:pt x="12624" y="10475"/>
                  <a:pt x="12216" y="10279"/>
                  <a:pt x="11656" y="10279"/>
                </a:cubicBezTo>
                <a:cubicBezTo>
                  <a:pt x="11249" y="10279"/>
                  <a:pt x="10944" y="10385"/>
                  <a:pt x="10690" y="10611"/>
                </a:cubicBezTo>
                <a:cubicBezTo>
                  <a:pt x="10418" y="10854"/>
                  <a:pt x="10249" y="11249"/>
                  <a:pt x="10249" y="11732"/>
                </a:cubicBezTo>
                <a:lnTo>
                  <a:pt x="10249" y="12898"/>
                </a:lnTo>
                <a:lnTo>
                  <a:pt x="13130" y="12898"/>
                </a:lnTo>
                <a:cubicBezTo>
                  <a:pt x="13726" y="12898"/>
                  <a:pt x="14217" y="13338"/>
                  <a:pt x="14217" y="13869"/>
                </a:cubicBezTo>
                <a:cubicBezTo>
                  <a:pt x="14217" y="14399"/>
                  <a:pt x="13726" y="14823"/>
                  <a:pt x="13130" y="14823"/>
                </a:cubicBezTo>
                <a:lnTo>
                  <a:pt x="10250" y="14823"/>
                </a:lnTo>
                <a:lnTo>
                  <a:pt x="10250" y="16852"/>
                </a:lnTo>
                <a:lnTo>
                  <a:pt x="14369" y="16852"/>
                </a:lnTo>
                <a:cubicBezTo>
                  <a:pt x="14998" y="16852"/>
                  <a:pt x="15506" y="17307"/>
                  <a:pt x="15506" y="17867"/>
                </a:cubicBezTo>
                <a:cubicBezTo>
                  <a:pt x="15506" y="18428"/>
                  <a:pt x="14998" y="18866"/>
                  <a:pt x="14369" y="18866"/>
                </a:cubicBezTo>
                <a:close/>
                <a:moveTo>
                  <a:pt x="16191" y="6467"/>
                </a:moveTo>
                <a:cubicBezTo>
                  <a:pt x="17584" y="5229"/>
                  <a:pt x="18447" y="3517"/>
                  <a:pt x="18447" y="1628"/>
                </a:cubicBezTo>
                <a:cubicBezTo>
                  <a:pt x="18447" y="728"/>
                  <a:pt x="17632" y="0"/>
                  <a:pt x="16625" y="0"/>
                </a:cubicBezTo>
                <a:lnTo>
                  <a:pt x="4975" y="0"/>
                </a:lnTo>
                <a:cubicBezTo>
                  <a:pt x="3969" y="0"/>
                  <a:pt x="3153" y="728"/>
                  <a:pt x="3153" y="1628"/>
                </a:cubicBezTo>
                <a:cubicBezTo>
                  <a:pt x="3153" y="3517"/>
                  <a:pt x="4017" y="5229"/>
                  <a:pt x="5409" y="6467"/>
                </a:cubicBezTo>
                <a:cubicBezTo>
                  <a:pt x="2182" y="8138"/>
                  <a:pt x="0" y="11249"/>
                  <a:pt x="0" y="14814"/>
                </a:cubicBezTo>
                <a:cubicBezTo>
                  <a:pt x="0" y="21600"/>
                  <a:pt x="7846" y="21600"/>
                  <a:pt x="10799" y="21600"/>
                </a:cubicBezTo>
                <a:cubicBezTo>
                  <a:pt x="13754" y="21600"/>
                  <a:pt x="21600" y="21600"/>
                  <a:pt x="21600" y="14813"/>
                </a:cubicBezTo>
                <a:cubicBezTo>
                  <a:pt x="21600" y="11249"/>
                  <a:pt x="19419" y="8138"/>
                  <a:pt x="16191" y="64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47" name="Shape 6562"/>
          <p:cNvSpPr/>
          <p:nvPr/>
        </p:nvSpPr>
        <p:spPr>
          <a:xfrm>
            <a:off x="2110915" y="4202604"/>
            <a:ext cx="489039" cy="5242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3" extrusionOk="0">
                <a:moveTo>
                  <a:pt x="11739" y="15391"/>
                </a:moveTo>
                <a:lnTo>
                  <a:pt x="11739" y="16038"/>
                </a:lnTo>
                <a:cubicBezTo>
                  <a:pt x="11739" y="16520"/>
                  <a:pt x="11319" y="16910"/>
                  <a:pt x="10800" y="16910"/>
                </a:cubicBezTo>
                <a:cubicBezTo>
                  <a:pt x="10281" y="16910"/>
                  <a:pt x="9860" y="16520"/>
                  <a:pt x="9860" y="16038"/>
                </a:cubicBezTo>
                <a:lnTo>
                  <a:pt x="9860" y="15319"/>
                </a:lnTo>
                <a:cubicBezTo>
                  <a:pt x="8968" y="15163"/>
                  <a:pt x="8100" y="14843"/>
                  <a:pt x="7336" y="14335"/>
                </a:cubicBezTo>
                <a:cubicBezTo>
                  <a:pt x="7096" y="14179"/>
                  <a:pt x="6927" y="13890"/>
                  <a:pt x="6927" y="13577"/>
                </a:cubicBezTo>
                <a:cubicBezTo>
                  <a:pt x="6927" y="13054"/>
                  <a:pt x="7378" y="12649"/>
                  <a:pt x="7943" y="12649"/>
                </a:cubicBezTo>
                <a:cubicBezTo>
                  <a:pt x="8224" y="12649"/>
                  <a:pt x="8421" y="12740"/>
                  <a:pt x="8562" y="12832"/>
                </a:cubicBezTo>
                <a:cubicBezTo>
                  <a:pt x="9311" y="13342"/>
                  <a:pt x="10129" y="13656"/>
                  <a:pt x="11089" y="13656"/>
                </a:cubicBezTo>
                <a:cubicBezTo>
                  <a:pt x="11977" y="13656"/>
                  <a:pt x="12514" y="13328"/>
                  <a:pt x="12514" y="12792"/>
                </a:cubicBezTo>
                <a:lnTo>
                  <a:pt x="12514" y="12766"/>
                </a:lnTo>
                <a:cubicBezTo>
                  <a:pt x="12514" y="12256"/>
                  <a:pt x="12175" y="11996"/>
                  <a:pt x="10524" y="11603"/>
                </a:cubicBezTo>
                <a:cubicBezTo>
                  <a:pt x="8534" y="11132"/>
                  <a:pt x="7250" y="10623"/>
                  <a:pt x="7250" y="8803"/>
                </a:cubicBezTo>
                <a:lnTo>
                  <a:pt x="7250" y="8777"/>
                </a:lnTo>
                <a:cubicBezTo>
                  <a:pt x="7250" y="7362"/>
                  <a:pt x="8301" y="6362"/>
                  <a:pt x="9859" y="6096"/>
                </a:cubicBezTo>
                <a:lnTo>
                  <a:pt x="9859" y="5413"/>
                </a:lnTo>
                <a:cubicBezTo>
                  <a:pt x="9859" y="4932"/>
                  <a:pt x="10280" y="4543"/>
                  <a:pt x="10799" y="4543"/>
                </a:cubicBezTo>
                <a:cubicBezTo>
                  <a:pt x="11318" y="4543"/>
                  <a:pt x="11738" y="4932"/>
                  <a:pt x="11738" y="5413"/>
                </a:cubicBezTo>
                <a:lnTo>
                  <a:pt x="11738" y="6102"/>
                </a:lnTo>
                <a:cubicBezTo>
                  <a:pt x="12514" y="6220"/>
                  <a:pt x="13217" y="6463"/>
                  <a:pt x="13839" y="6831"/>
                </a:cubicBezTo>
                <a:cubicBezTo>
                  <a:pt x="14080" y="6960"/>
                  <a:pt x="14320" y="7235"/>
                  <a:pt x="14320" y="7627"/>
                </a:cubicBezTo>
                <a:cubicBezTo>
                  <a:pt x="14320" y="8149"/>
                  <a:pt x="13869" y="8556"/>
                  <a:pt x="13304" y="8556"/>
                </a:cubicBezTo>
                <a:cubicBezTo>
                  <a:pt x="13091" y="8556"/>
                  <a:pt x="12923" y="8504"/>
                  <a:pt x="12754" y="8411"/>
                </a:cubicBezTo>
                <a:cubicBezTo>
                  <a:pt x="12033" y="8020"/>
                  <a:pt x="11356" y="7797"/>
                  <a:pt x="10678" y="7797"/>
                </a:cubicBezTo>
                <a:cubicBezTo>
                  <a:pt x="9845" y="7797"/>
                  <a:pt x="9408" y="8149"/>
                  <a:pt x="9408" y="8593"/>
                </a:cubicBezTo>
                <a:lnTo>
                  <a:pt x="9408" y="8621"/>
                </a:lnTo>
                <a:cubicBezTo>
                  <a:pt x="9408" y="9222"/>
                  <a:pt x="9831" y="9418"/>
                  <a:pt x="11539" y="9823"/>
                </a:cubicBezTo>
                <a:cubicBezTo>
                  <a:pt x="13543" y="10307"/>
                  <a:pt x="14672" y="10975"/>
                  <a:pt x="14672" y="12568"/>
                </a:cubicBezTo>
                <a:lnTo>
                  <a:pt x="14672" y="12597"/>
                </a:lnTo>
                <a:lnTo>
                  <a:pt x="14674" y="12597"/>
                </a:lnTo>
                <a:cubicBezTo>
                  <a:pt x="14674" y="14208"/>
                  <a:pt x="13493" y="15189"/>
                  <a:pt x="11739" y="15391"/>
                </a:cubicBezTo>
                <a:close/>
                <a:moveTo>
                  <a:pt x="21584" y="5374"/>
                </a:moveTo>
                <a:lnTo>
                  <a:pt x="21575" y="5149"/>
                </a:lnTo>
                <a:cubicBezTo>
                  <a:pt x="21563" y="4768"/>
                  <a:pt x="21385" y="4409"/>
                  <a:pt x="21082" y="4151"/>
                </a:cubicBezTo>
                <a:cubicBezTo>
                  <a:pt x="20779" y="3893"/>
                  <a:pt x="20383" y="3760"/>
                  <a:pt x="19966" y="3780"/>
                </a:cubicBezTo>
                <a:cubicBezTo>
                  <a:pt x="19807" y="3788"/>
                  <a:pt x="19646" y="3795"/>
                  <a:pt x="19485" y="3795"/>
                </a:cubicBezTo>
                <a:cubicBezTo>
                  <a:pt x="16737" y="3795"/>
                  <a:pt x="14053" y="2604"/>
                  <a:pt x="11930" y="442"/>
                </a:cubicBezTo>
                <a:cubicBezTo>
                  <a:pt x="11351" y="-147"/>
                  <a:pt x="10250" y="-147"/>
                  <a:pt x="9671" y="442"/>
                </a:cubicBezTo>
                <a:cubicBezTo>
                  <a:pt x="7547" y="2604"/>
                  <a:pt x="4864" y="3795"/>
                  <a:pt x="2116" y="3795"/>
                </a:cubicBezTo>
                <a:cubicBezTo>
                  <a:pt x="1953" y="3795"/>
                  <a:pt x="1791" y="3788"/>
                  <a:pt x="1630" y="3780"/>
                </a:cubicBezTo>
                <a:cubicBezTo>
                  <a:pt x="1223" y="3761"/>
                  <a:pt x="819" y="3895"/>
                  <a:pt x="517" y="4152"/>
                </a:cubicBezTo>
                <a:cubicBezTo>
                  <a:pt x="215" y="4409"/>
                  <a:pt x="38" y="4769"/>
                  <a:pt x="25" y="5149"/>
                </a:cubicBezTo>
                <a:lnTo>
                  <a:pt x="16" y="5374"/>
                </a:lnTo>
                <a:cubicBezTo>
                  <a:pt x="7" y="5566"/>
                  <a:pt x="0" y="5759"/>
                  <a:pt x="0" y="5953"/>
                </a:cubicBezTo>
                <a:cubicBezTo>
                  <a:pt x="0" y="13293"/>
                  <a:pt x="3522" y="18612"/>
                  <a:pt x="10184" y="21333"/>
                </a:cubicBezTo>
                <a:cubicBezTo>
                  <a:pt x="10380" y="21413"/>
                  <a:pt x="10590" y="21453"/>
                  <a:pt x="10800" y="21453"/>
                </a:cubicBezTo>
                <a:cubicBezTo>
                  <a:pt x="11009" y="21453"/>
                  <a:pt x="11220" y="21413"/>
                  <a:pt x="11416" y="21333"/>
                </a:cubicBezTo>
                <a:cubicBezTo>
                  <a:pt x="18078" y="18612"/>
                  <a:pt x="21600" y="13293"/>
                  <a:pt x="21600" y="5953"/>
                </a:cubicBezTo>
                <a:cubicBezTo>
                  <a:pt x="21600" y="5759"/>
                  <a:pt x="21592" y="5566"/>
                  <a:pt x="21584" y="537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48" name="Shape 6563"/>
          <p:cNvSpPr/>
          <p:nvPr/>
        </p:nvSpPr>
        <p:spPr>
          <a:xfrm>
            <a:off x="2490993" y="2542563"/>
            <a:ext cx="2845287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zh-CN" altLang="en-US" sz="10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单击此处编辑您要的内容，建议您在展示时采用微软雅黑字体内容</a:t>
            </a:r>
            <a:endParaRPr kumimoji="0" lang="zh-CN" altLang="en-US" sz="10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149" name="Shape 6564"/>
          <p:cNvSpPr/>
          <p:nvPr/>
        </p:nvSpPr>
        <p:spPr>
          <a:xfrm>
            <a:off x="2808493" y="3435852"/>
            <a:ext cx="2845287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zh-CN" altLang="en-US" sz="10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单击此处编辑您要的内容，建议您在展示时采用微软雅黑字体内容</a:t>
            </a:r>
            <a:endParaRPr kumimoji="0" lang="zh-CN" altLang="en-US" sz="10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150" name="Shape 6565"/>
          <p:cNvSpPr/>
          <p:nvPr/>
        </p:nvSpPr>
        <p:spPr>
          <a:xfrm>
            <a:off x="3189494" y="4329141"/>
            <a:ext cx="2787551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zh-CN" altLang="en-US" sz="10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单击此处编辑您要的内容，建议您在展示时采用微软雅黑字体内容</a:t>
            </a:r>
            <a:endParaRPr kumimoji="0" lang="zh-CN" altLang="en-US" sz="10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151" name="Shape 6566"/>
          <p:cNvSpPr/>
          <p:nvPr/>
        </p:nvSpPr>
        <p:spPr>
          <a:xfrm>
            <a:off x="3633994" y="5158931"/>
            <a:ext cx="2845285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zh-CN" altLang="en-US" sz="10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mo"/>
              </a:rPr>
              <a:t>单击此处编辑您要的内容，建议您在展示时采用微软雅黑字体内容</a:t>
            </a:r>
            <a:endParaRPr kumimoji="0" lang="zh-CN" altLang="en-US" sz="10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mo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42" y="0"/>
            <a:ext cx="6540457" cy="607670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47891" y="3093448"/>
            <a:ext cx="603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明天的我们会更优秀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7891" y="4040366"/>
            <a:ext cx="583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47891" y="4479006"/>
            <a:ext cx="553489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47891" y="4497514"/>
            <a:ext cx="3754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14E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414E5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b="2429"/>
          <a:stretch>
            <a:fillRect/>
          </a:stretch>
        </p:blipFill>
        <p:spPr>
          <a:xfrm>
            <a:off x="0" y="0"/>
            <a:ext cx="12192000" cy="6858000"/>
          </a:xfrm>
          <a:custGeom>
            <a:gdLst>
              <a:gd name="connsiteX0" fmla="*/ 248093 w 3851276"/>
              <a:gd name="connsiteY0" fmla="*/ 248093 w 3851276"/>
              <a:gd name="connsiteX1" fmla="*/ 248093 w 3851276"/>
              <a:gd name="connsiteY1" fmla="*/ 248093 w 3851276"/>
              <a:gd name="connsiteX2" fmla="*/ 248093 w 3851276"/>
              <a:gd name="connsiteY2" fmla="*/ 248093 w 3851276"/>
              <a:gd name="connsiteX3" fmla="*/ 248093 w 3851276"/>
              <a:gd name="connsiteY3" fmla="*/ 248093 w 38512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85959" y="3075057"/>
            <a:ext cx="551858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01/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本年工作回顾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直角三角形 20"/>
          <p:cNvSpPr/>
          <p:nvPr/>
        </p:nvSpPr>
        <p:spPr>
          <a:xfrm rot="15300000">
            <a:off x="2986512" y="3133416"/>
            <a:ext cx="549046" cy="549046"/>
          </a:xfrm>
          <a:prstGeom prst="rtTriangle">
            <a:avLst/>
          </a:prstGeom>
          <a:solidFill>
            <a:srgbClr val="C3B9B0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/>
              <a:cs typeface="+mn-cs"/>
            </a:endParaRPr>
          </a:p>
        </p:txBody>
      </p:sp>
      <p:sp>
        <p:nvSpPr>
          <p:cNvPr id="22" name="直角三角形 21"/>
          <p:cNvSpPr/>
          <p:nvPr/>
        </p:nvSpPr>
        <p:spPr>
          <a:xfrm rot="15300000">
            <a:off x="2887452" y="3057899"/>
            <a:ext cx="549046" cy="549046"/>
          </a:xfrm>
          <a:prstGeom prst="rtTriangle">
            <a:avLst/>
          </a:prstGeom>
          <a:solidFill>
            <a:srgbClr val="414E57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TextBox 66"/>
          <p:cNvSpPr txBox="1"/>
          <p:nvPr/>
        </p:nvSpPr>
        <p:spPr>
          <a:xfrm>
            <a:off x="813583" y="1724863"/>
            <a:ext cx="1723512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256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id-ID" altLang="zh-CN" sz="2000" b="1" i="0" u="none" strike="noStrike" kern="1200" cap="none" spc="0" normalizeH="0" baseline="0" noProof="0">
              <a:ln>
                <a:noFill/>
              </a:ln>
              <a:solidFill>
                <a:srgbClr val="4256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3583" y="2110623"/>
            <a:ext cx="5259442" cy="7017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charset="0"/>
              </a:rPr>
              <a:t>单击此处编辑您要的内容，建议您在展示时采用微软雅黑字体单击此处编辑您要的内容，建议您在展示时采用微软雅黑字体 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69" name="Rounded Rectangle 68"/>
          <p:cNvSpPr/>
          <p:nvPr/>
        </p:nvSpPr>
        <p:spPr>
          <a:xfrm flipV="1">
            <a:off x="1494568" y="5293481"/>
            <a:ext cx="2849382" cy="548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94564" y="5284800"/>
            <a:ext cx="2479780" cy="79169"/>
            <a:chOff x="1494564" y="5284800"/>
            <a:chExt cx="2479780" cy="79169"/>
          </a:xfrm>
        </p:grpSpPr>
        <p:sp>
          <p:nvSpPr>
            <p:cNvPr id="70" name="Oval 69"/>
            <p:cNvSpPr/>
            <p:nvPr/>
          </p:nvSpPr>
          <p:spPr>
            <a:xfrm>
              <a:off x="1494564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95196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094985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294775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94669" y="5284800"/>
            <a:ext cx="2479778" cy="79169"/>
            <a:chOff x="1894669" y="5284800"/>
            <a:chExt cx="2479778" cy="79169"/>
          </a:xfrm>
        </p:grpSpPr>
        <p:sp>
          <p:nvSpPr>
            <p:cNvPr id="71" name="Oval 70"/>
            <p:cNvSpPr/>
            <p:nvPr/>
          </p:nvSpPr>
          <p:spPr>
            <a:xfrm>
              <a:off x="4295299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495091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694880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894669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4071383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2001</a:t>
            </a:r>
            <a:endParaRPr kumimoji="0" lang="bg-BG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674256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2000</a:t>
            </a:r>
            <a:endParaRPr kumimoji="0" lang="bg-BG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77124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1995</a:t>
            </a:r>
            <a:endParaRPr kumimoji="0" lang="bg-BG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879991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1994</a:t>
            </a:r>
            <a:endParaRPr kumimoji="0" lang="bg-BG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482859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1993</a:t>
            </a:r>
            <a:endParaRPr kumimoji="0" lang="bg-BG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085726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1992</a:t>
            </a:r>
            <a:endParaRPr kumimoji="0" lang="bg-BG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88593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1991</a:t>
            </a:r>
            <a:endParaRPr kumimoji="0" lang="bg-BG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291461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1990</a:t>
            </a:r>
            <a:endParaRPr kumimoji="0" lang="bg-BG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12532" y="3885928"/>
            <a:ext cx="2649027" cy="1319197"/>
            <a:chOff x="1412532" y="3885928"/>
            <a:chExt cx="2649027" cy="1319197"/>
          </a:xfrm>
        </p:grpSpPr>
        <p:sp>
          <p:nvSpPr>
            <p:cNvPr id="86" name="Freeform 118"/>
            <p:cNvSpPr>
              <a:spLocks noChangeArrowheads="1"/>
            </p:cNvSpPr>
            <p:nvPr/>
          </p:nvSpPr>
          <p:spPr bwMode="auto">
            <a:xfrm rot="16200000">
              <a:off x="1332969" y="4889495"/>
              <a:ext cx="395190" cy="236064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311">
                  <a:moveTo>
                    <a:pt x="0" y="0"/>
                  </a:moveTo>
                  <a:lnTo>
                    <a:pt x="1614" y="0"/>
                  </a:lnTo>
                  <a:lnTo>
                    <a:pt x="1614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0927" tIns="30463" rIns="60927" bIns="30463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120"/>
            <p:cNvSpPr>
              <a:spLocks noChangeArrowheads="1"/>
            </p:cNvSpPr>
            <p:nvPr/>
          </p:nvSpPr>
          <p:spPr bwMode="auto">
            <a:xfrm rot="16200000">
              <a:off x="2013206" y="4758572"/>
              <a:ext cx="655796" cy="23731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8" h="310">
                  <a:moveTo>
                    <a:pt x="0" y="0"/>
                  </a:moveTo>
                  <a:lnTo>
                    <a:pt x="1147" y="0"/>
                  </a:lnTo>
                  <a:lnTo>
                    <a:pt x="1147" y="309"/>
                  </a:lnTo>
                  <a:lnTo>
                    <a:pt x="0" y="309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0927" tIns="30463" rIns="60927" bIns="30463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118"/>
            <p:cNvSpPr>
              <a:spLocks noChangeArrowheads="1"/>
            </p:cNvSpPr>
            <p:nvPr/>
          </p:nvSpPr>
          <p:spPr bwMode="auto">
            <a:xfrm rot="16200000">
              <a:off x="2678784" y="4633509"/>
              <a:ext cx="907162" cy="236063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311">
                  <a:moveTo>
                    <a:pt x="0" y="0"/>
                  </a:moveTo>
                  <a:lnTo>
                    <a:pt x="1614" y="0"/>
                  </a:lnTo>
                  <a:lnTo>
                    <a:pt x="1614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120"/>
            <p:cNvSpPr>
              <a:spLocks noChangeArrowheads="1"/>
            </p:cNvSpPr>
            <p:nvPr/>
          </p:nvSpPr>
          <p:spPr bwMode="auto">
            <a:xfrm rot="16200000">
              <a:off x="3283306" y="4426871"/>
              <a:ext cx="1319196" cy="23731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8" h="310">
                  <a:moveTo>
                    <a:pt x="0" y="0"/>
                  </a:moveTo>
                  <a:lnTo>
                    <a:pt x="1147" y="0"/>
                  </a:lnTo>
                  <a:lnTo>
                    <a:pt x="1147" y="309"/>
                  </a:lnTo>
                  <a:lnTo>
                    <a:pt x="0" y="30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11337" y="3657365"/>
            <a:ext cx="2647776" cy="1547759"/>
            <a:chOff x="1811337" y="3657365"/>
            <a:chExt cx="2647776" cy="1547759"/>
          </a:xfrm>
        </p:grpSpPr>
        <p:sp>
          <p:nvSpPr>
            <p:cNvPr id="87" name="Freeform 119"/>
            <p:cNvSpPr>
              <a:spLocks noChangeArrowheads="1"/>
            </p:cNvSpPr>
            <p:nvPr/>
          </p:nvSpPr>
          <p:spPr bwMode="auto">
            <a:xfrm rot="16200000">
              <a:off x="1684742" y="4842465"/>
              <a:ext cx="489254" cy="236063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8" h="311">
                  <a:moveTo>
                    <a:pt x="0" y="0"/>
                  </a:moveTo>
                  <a:lnTo>
                    <a:pt x="2217" y="0"/>
                  </a:lnTo>
                  <a:lnTo>
                    <a:pt x="2217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0927" tIns="30463" rIns="60927" bIns="30463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124"/>
            <p:cNvSpPr>
              <a:spLocks noChangeArrowheads="1"/>
            </p:cNvSpPr>
            <p:nvPr/>
          </p:nvSpPr>
          <p:spPr bwMode="auto">
            <a:xfrm rot="16200000">
              <a:off x="2357352" y="4705161"/>
              <a:ext cx="763861" cy="236061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3" h="311">
                  <a:moveTo>
                    <a:pt x="0" y="0"/>
                  </a:moveTo>
                  <a:lnTo>
                    <a:pt x="1772" y="0"/>
                  </a:lnTo>
                  <a:lnTo>
                    <a:pt x="1772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0927" tIns="30463" rIns="60927" bIns="30463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119"/>
            <p:cNvSpPr>
              <a:spLocks noChangeArrowheads="1"/>
            </p:cNvSpPr>
            <p:nvPr/>
          </p:nvSpPr>
          <p:spPr bwMode="auto">
            <a:xfrm rot="16200000">
              <a:off x="3007583" y="4563506"/>
              <a:ext cx="1047172" cy="236063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8" h="311">
                  <a:moveTo>
                    <a:pt x="0" y="0"/>
                  </a:moveTo>
                  <a:lnTo>
                    <a:pt x="2217" y="0"/>
                  </a:lnTo>
                  <a:lnTo>
                    <a:pt x="2217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124"/>
            <p:cNvSpPr>
              <a:spLocks noChangeArrowheads="1"/>
            </p:cNvSpPr>
            <p:nvPr/>
          </p:nvSpPr>
          <p:spPr bwMode="auto">
            <a:xfrm rot="16200000">
              <a:off x="3567204" y="4313213"/>
              <a:ext cx="1547757" cy="236061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3" h="311">
                  <a:moveTo>
                    <a:pt x="0" y="0"/>
                  </a:moveTo>
                  <a:lnTo>
                    <a:pt x="1772" y="0"/>
                  </a:lnTo>
                  <a:lnTo>
                    <a:pt x="1772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514233" y="3804929"/>
            <a:ext cx="3218658" cy="3079128"/>
            <a:chOff x="369691" y="2275682"/>
            <a:chExt cx="1838305" cy="1758156"/>
          </a:xfrm>
        </p:grpSpPr>
        <p:sp>
          <p:nvSpPr>
            <p:cNvPr id="106" name="Freeform 5"/>
            <p:cNvSpPr/>
            <p:nvPr/>
          </p:nvSpPr>
          <p:spPr bwMode="auto">
            <a:xfrm>
              <a:off x="1029914" y="3007142"/>
              <a:ext cx="675960" cy="695325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Freeform 6"/>
            <p:cNvSpPr/>
            <p:nvPr/>
          </p:nvSpPr>
          <p:spPr bwMode="auto">
            <a:xfrm>
              <a:off x="1096169" y="2990850"/>
              <a:ext cx="617538" cy="644525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8" name="Freeform 7"/>
            <p:cNvSpPr/>
            <p:nvPr/>
          </p:nvSpPr>
          <p:spPr bwMode="auto">
            <a:xfrm>
              <a:off x="1059657" y="2942431"/>
              <a:ext cx="690563" cy="80803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9" name="Freeform 8"/>
            <p:cNvSpPr/>
            <p:nvPr/>
          </p:nvSpPr>
          <p:spPr bwMode="auto">
            <a:xfrm>
              <a:off x="1005786" y="2994025"/>
              <a:ext cx="700088" cy="525463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Freeform 9"/>
            <p:cNvSpPr/>
            <p:nvPr/>
          </p:nvSpPr>
          <p:spPr bwMode="auto">
            <a:xfrm>
              <a:off x="990600" y="3105150"/>
              <a:ext cx="588963" cy="71278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Freeform 10"/>
            <p:cNvSpPr/>
            <p:nvPr/>
          </p:nvSpPr>
          <p:spPr bwMode="auto">
            <a:xfrm>
              <a:off x="369691" y="3146426"/>
              <a:ext cx="1165421" cy="887412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connsiteX0" fmla="*/ 248093 w 3851276"/>
                <a:gd name="connsiteY0" fmla="*/ 248093 w 3851276"/>
                <a:gd name="connsiteX1" fmla="*/ 248093 w 3851276"/>
                <a:gd name="connsiteY1" fmla="*/ 248093 w 3851276"/>
                <a:gd name="connsiteX2" fmla="*/ 248093 w 3851276"/>
                <a:gd name="connsiteY2" fmla="*/ 248093 w 3851276"/>
                <a:gd name="connsiteX3" fmla="*/ 248093 w 3851276"/>
                <a:gd name="connsiteY3" fmla="*/ 248093 w 3851276"/>
                <a:gd name="connsiteX4" fmla="*/ 248093 w 3851276"/>
                <a:gd name="connsiteY4" fmla="*/ 248093 w 3851276"/>
                <a:gd name="connsiteX5" fmla="*/ 248093 w 3851276"/>
                <a:gd name="connsiteY5" fmla="*/ 248093 w 3851276"/>
                <a:gd name="connsiteX6" fmla="*/ 248093 w 3851276"/>
                <a:gd name="connsiteY6" fmla="*/ 248093 w 3851276"/>
                <a:gd name="connsiteX0-1" fmla="*/ 248093 w 3851276"/>
                <a:gd name="connsiteY0-2" fmla="*/ 248093 w 3851276"/>
                <a:gd name="connsiteX1-3" fmla="*/ 248093 w 3851276"/>
                <a:gd name="connsiteY1-4" fmla="*/ 248093 w 3851276"/>
                <a:gd name="connsiteX2-5" fmla="*/ 248093 w 3851276"/>
                <a:gd name="connsiteY2-6" fmla="*/ 248093 w 3851276"/>
                <a:gd name="connsiteX3-7" fmla="*/ 248093 w 3851276"/>
                <a:gd name="connsiteY3-8" fmla="*/ 248093 w 3851276"/>
                <a:gd name="connsiteX4-9" fmla="*/ 248093 w 3851276"/>
                <a:gd name="connsiteY4-10" fmla="*/ 248093 w 3851276"/>
                <a:gd name="connsiteX5-11" fmla="*/ 248093 w 3851276"/>
                <a:gd name="connsiteY5-12" fmla="*/ 248093 w 3851276"/>
                <a:gd name="connsiteX6-13" fmla="*/ 248093 w 3851276"/>
                <a:gd name="connsiteY6-14" fmla="*/ 248093 w 3851276"/>
                <a:gd name="connsiteX0-15" fmla="*/ 248093 w 3851276"/>
                <a:gd name="connsiteY0-16" fmla="*/ 248093 w 3851276"/>
                <a:gd name="connsiteX1-17" fmla="*/ 248093 w 3851276"/>
                <a:gd name="connsiteY1-18" fmla="*/ 248093 w 3851276"/>
                <a:gd name="connsiteX2-19" fmla="*/ 248093 w 3851276"/>
                <a:gd name="connsiteY2-20" fmla="*/ 248093 w 3851276"/>
                <a:gd name="connsiteX3-21" fmla="*/ 248093 w 3851276"/>
                <a:gd name="connsiteY3-22" fmla="*/ 248093 w 3851276"/>
                <a:gd name="connsiteX4-23" fmla="*/ 248093 w 3851276"/>
                <a:gd name="connsiteY4-24" fmla="*/ 248093 w 3851276"/>
                <a:gd name="connsiteX5-25" fmla="*/ 248093 w 3851276"/>
                <a:gd name="connsiteY5-26" fmla="*/ 248093 w 3851276"/>
                <a:gd name="connsiteX6-27" fmla="*/ 248093 w 3851276"/>
                <a:gd name="connsiteY6-28" fmla="*/ 248093 w 3851276"/>
                <a:gd name="connsiteX0-29" fmla="*/ 248093 w 3851276"/>
                <a:gd name="connsiteY0-30" fmla="*/ 248093 w 3851276"/>
                <a:gd name="connsiteX1-31" fmla="*/ 248093 w 3851276"/>
                <a:gd name="connsiteY1-32" fmla="*/ 248093 w 3851276"/>
                <a:gd name="connsiteX2-33" fmla="*/ 248093 w 3851276"/>
                <a:gd name="connsiteY2-34" fmla="*/ 248093 w 3851276"/>
                <a:gd name="connsiteX3-35" fmla="*/ 248093 w 3851276"/>
                <a:gd name="connsiteY3-36" fmla="*/ 248093 w 3851276"/>
                <a:gd name="connsiteX4-37" fmla="*/ 248093 w 3851276"/>
                <a:gd name="connsiteY4-38" fmla="*/ 248093 w 3851276"/>
                <a:gd name="connsiteX5-39" fmla="*/ 248093 w 3851276"/>
                <a:gd name="connsiteY5-40" fmla="*/ 248093 w 3851276"/>
                <a:gd name="connsiteX6-41" fmla="*/ 248093 w 3851276"/>
                <a:gd name="connsiteY6-42" fmla="*/ 248093 w 3851276"/>
                <a:gd name="connsiteX0-43" fmla="*/ 248093 w 3851276"/>
                <a:gd name="connsiteY0-44" fmla="*/ 248093 w 3851276"/>
                <a:gd name="connsiteX1-45" fmla="*/ 248093 w 3851276"/>
                <a:gd name="connsiteY1-46" fmla="*/ 248093 w 3851276"/>
                <a:gd name="connsiteX2-47" fmla="*/ 248093 w 3851276"/>
                <a:gd name="connsiteY2-48" fmla="*/ 248093 w 3851276"/>
                <a:gd name="connsiteX3-49" fmla="*/ 248093 w 3851276"/>
                <a:gd name="connsiteY3-50" fmla="*/ 248093 w 3851276"/>
                <a:gd name="connsiteX4-51" fmla="*/ 248093 w 3851276"/>
                <a:gd name="connsiteY4-52" fmla="*/ 248093 w 3851276"/>
                <a:gd name="connsiteX5-53" fmla="*/ 248093 w 3851276"/>
                <a:gd name="connsiteY5-54" fmla="*/ 248093 w 3851276"/>
                <a:gd name="connsiteX6-55" fmla="*/ 248093 w 3851276"/>
                <a:gd name="connsiteY6-56" fmla="*/ 248093 w 38512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2" name="Oval 11"/>
            <p:cNvSpPr>
              <a:spLocks noChangeArrowheads="1"/>
            </p:cNvSpPr>
            <p:nvPr/>
          </p:nvSpPr>
          <p:spPr bwMode="auto">
            <a:xfrm>
              <a:off x="1380908" y="2548732"/>
              <a:ext cx="827088" cy="827088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Freeform 12"/>
            <p:cNvSpPr/>
            <p:nvPr/>
          </p:nvSpPr>
          <p:spPr bwMode="auto">
            <a:xfrm>
              <a:off x="1724311" y="2275682"/>
              <a:ext cx="292100" cy="65563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Freeform 19"/>
            <p:cNvSpPr/>
            <p:nvPr/>
          </p:nvSpPr>
          <p:spPr bwMode="auto">
            <a:xfrm>
              <a:off x="1544203" y="2676525"/>
              <a:ext cx="452438" cy="466725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248715" y="3182096"/>
            <a:ext cx="3496646" cy="2360435"/>
            <a:chOff x="3041166" y="2185411"/>
            <a:chExt cx="1997075" cy="1347788"/>
          </a:xfrm>
        </p:grpSpPr>
        <p:sp>
          <p:nvSpPr>
            <p:cNvPr id="101" name="Freeform 13"/>
            <p:cNvSpPr/>
            <p:nvPr/>
          </p:nvSpPr>
          <p:spPr bwMode="auto">
            <a:xfrm>
              <a:off x="3041166" y="2185411"/>
              <a:ext cx="1997075" cy="134778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3388828" y="2185411"/>
              <a:ext cx="1649413" cy="91598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7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Freeform 15"/>
            <p:cNvSpPr/>
            <p:nvPr/>
          </p:nvSpPr>
          <p:spPr bwMode="auto">
            <a:xfrm>
              <a:off x="3352800" y="2192487"/>
              <a:ext cx="1457325" cy="1236663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3371431" y="2289460"/>
              <a:ext cx="1547813" cy="113969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Oval 18"/>
            <p:cNvSpPr>
              <a:spLocks noChangeArrowheads="1"/>
            </p:cNvSpPr>
            <p:nvPr/>
          </p:nvSpPr>
          <p:spPr bwMode="auto">
            <a:xfrm>
              <a:off x="3124200" y="2810093"/>
              <a:ext cx="96838" cy="9842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450348" y="3782296"/>
            <a:ext cx="962061" cy="1556941"/>
            <a:chOff x="1463764" y="2275682"/>
            <a:chExt cx="549472" cy="889000"/>
          </a:xfrm>
        </p:grpSpPr>
        <p:sp>
          <p:nvSpPr>
            <p:cNvPr id="98" name="Freeform 97"/>
            <p:cNvSpPr/>
            <p:nvPr/>
          </p:nvSpPr>
          <p:spPr bwMode="auto">
            <a:xfrm>
              <a:off x="1470311" y="2275682"/>
              <a:ext cx="542925" cy="59213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2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463764" y="2655094"/>
              <a:ext cx="460375" cy="50958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792573" y="2279651"/>
              <a:ext cx="144463" cy="14605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818830" y="1626426"/>
            <a:ext cx="3154765" cy="3733881"/>
            <a:chOff x="4975756" y="1890224"/>
            <a:chExt cx="3026290" cy="3580889"/>
          </a:xfrm>
        </p:grpSpPr>
        <p:sp>
          <p:nvSpPr>
            <p:cNvPr id="116" name="Freeform 17"/>
            <p:cNvSpPr/>
            <p:nvPr/>
          </p:nvSpPr>
          <p:spPr bwMode="auto">
            <a:xfrm>
              <a:off x="4975756" y="3556912"/>
              <a:ext cx="2333043" cy="1914201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Freeform 23"/>
            <p:cNvSpPr/>
            <p:nvPr/>
          </p:nvSpPr>
          <p:spPr bwMode="auto">
            <a:xfrm>
              <a:off x="4975756" y="1890224"/>
              <a:ext cx="3026290" cy="358088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  <a:gd name="T24" fmla="*/ 248093 w 3851276"/>
                <a:gd name="T25" fmla="*/ 248093 w 3851276"/>
                <a:gd name="T26" fmla="*/ 248093 w 3851276"/>
                <a:gd name="T27" fmla="*/ 248093 w 3851276"/>
                <a:gd name="T28" fmla="*/ 248093 w 3851276"/>
                <a:gd name="T2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340718" y="3691577"/>
            <a:ext cx="3005315" cy="3739325"/>
            <a:chOff x="6861248" y="2767807"/>
            <a:chExt cx="1716456" cy="2135123"/>
          </a:xfrm>
        </p:grpSpPr>
        <p:sp>
          <p:nvSpPr>
            <p:cNvPr id="119" name="Freeform 25"/>
            <p:cNvSpPr/>
            <p:nvPr/>
          </p:nvSpPr>
          <p:spPr bwMode="auto">
            <a:xfrm>
              <a:off x="7571506" y="3771292"/>
              <a:ext cx="576902" cy="48966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connsiteX0" fmla="*/ 248093 w 3851276"/>
                <a:gd name="connsiteY0" fmla="*/ 248093 w 3851276"/>
                <a:gd name="connsiteX1" fmla="*/ 248093 w 3851276"/>
                <a:gd name="connsiteY1" fmla="*/ 248093 w 3851276"/>
                <a:gd name="connsiteX2" fmla="*/ 248093 w 3851276"/>
                <a:gd name="connsiteY2" fmla="*/ 248093 w 38512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8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0" name="Freeform 26"/>
            <p:cNvSpPr/>
            <p:nvPr/>
          </p:nvSpPr>
          <p:spPr bwMode="auto">
            <a:xfrm>
              <a:off x="7572194" y="3747066"/>
              <a:ext cx="539522" cy="43366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connsiteX0" fmla="*/ 248093 w 3851276"/>
                <a:gd name="connsiteY0" fmla="*/ 248093 w 3851276"/>
                <a:gd name="connsiteX1" fmla="*/ 248093 w 3851276"/>
                <a:gd name="connsiteY1" fmla="*/ 248093 w 3851276"/>
                <a:gd name="connsiteX2" fmla="*/ 248093 w 3851276"/>
                <a:gd name="connsiteY2" fmla="*/ 248093 w 3851276"/>
                <a:gd name="connsiteX0-1" fmla="*/ 248093 w 3851276"/>
                <a:gd name="connsiteY0-2" fmla="*/ 248093 w 3851276"/>
                <a:gd name="connsiteX1-3" fmla="*/ 248093 w 3851276"/>
                <a:gd name="connsiteY1-4" fmla="*/ 248093 w 3851276"/>
                <a:gd name="connsiteX2-5" fmla="*/ 248093 w 3851276"/>
                <a:gd name="connsiteY2-6" fmla="*/ 248093 w 38512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z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1" name="Freeform 27"/>
            <p:cNvSpPr/>
            <p:nvPr/>
          </p:nvSpPr>
          <p:spPr bwMode="auto">
            <a:xfrm>
              <a:off x="7501732" y="3550959"/>
              <a:ext cx="800100" cy="804863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2" name="Freeform 28"/>
            <p:cNvSpPr/>
            <p:nvPr/>
          </p:nvSpPr>
          <p:spPr bwMode="auto">
            <a:xfrm>
              <a:off x="7604126" y="3687763"/>
              <a:ext cx="717550" cy="65563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3" name="Freeform 29"/>
            <p:cNvSpPr/>
            <p:nvPr/>
          </p:nvSpPr>
          <p:spPr bwMode="auto">
            <a:xfrm>
              <a:off x="7594600" y="3787775"/>
              <a:ext cx="746125" cy="677863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4" name="Freeform 30"/>
            <p:cNvSpPr/>
            <p:nvPr/>
          </p:nvSpPr>
          <p:spPr bwMode="auto">
            <a:xfrm>
              <a:off x="7594600" y="3829050"/>
              <a:ext cx="983104" cy="107388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connsiteX0" fmla="*/ 248093 w 3851276"/>
                <a:gd name="connsiteY0" fmla="*/ 248093 w 3851276"/>
                <a:gd name="connsiteX1" fmla="*/ 248093 w 3851276"/>
                <a:gd name="connsiteY1" fmla="*/ 248093 w 3851276"/>
                <a:gd name="connsiteX2" fmla="*/ 248093 w 3851276"/>
                <a:gd name="connsiteY2" fmla="*/ 248093 w 3851276"/>
                <a:gd name="connsiteX3" fmla="*/ 248093 w 3851276"/>
                <a:gd name="connsiteY3" fmla="*/ 248093 w 3851276"/>
                <a:gd name="connsiteX4" fmla="*/ 248093 w 3851276"/>
                <a:gd name="connsiteY4" fmla="*/ 248093 w 3851276"/>
                <a:gd name="connsiteX5" fmla="*/ 248093 w 3851276"/>
                <a:gd name="connsiteY5" fmla="*/ 248093 w 3851276"/>
                <a:gd name="connsiteX6" fmla="*/ 248093 w 3851276"/>
                <a:gd name="connsiteY6" fmla="*/ 248093 w 3851276"/>
                <a:gd name="connsiteX0-1" fmla="*/ 248093 w 3851276"/>
                <a:gd name="connsiteY0-2" fmla="*/ 248093 w 3851276"/>
                <a:gd name="connsiteX1-3" fmla="*/ 248093 w 3851276"/>
                <a:gd name="connsiteY1-4" fmla="*/ 248093 w 3851276"/>
                <a:gd name="connsiteX2-5" fmla="*/ 248093 w 3851276"/>
                <a:gd name="connsiteY2-6" fmla="*/ 248093 w 3851276"/>
                <a:gd name="connsiteX3-7" fmla="*/ 248093 w 3851276"/>
                <a:gd name="connsiteY3-8" fmla="*/ 248093 w 3851276"/>
                <a:gd name="connsiteX4-9" fmla="*/ 248093 w 3851276"/>
                <a:gd name="connsiteY4-10" fmla="*/ 248093 w 3851276"/>
                <a:gd name="connsiteX5-11" fmla="*/ 248093 w 3851276"/>
                <a:gd name="connsiteY5-12" fmla="*/ 248093 w 3851276"/>
                <a:gd name="connsiteX6-13" fmla="*/ 248093 w 3851276"/>
                <a:gd name="connsiteY6-14" fmla="*/ 248093 w 38512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Freeform 31"/>
            <p:cNvSpPr/>
            <p:nvPr/>
          </p:nvSpPr>
          <p:spPr bwMode="auto">
            <a:xfrm>
              <a:off x="6951735" y="3330068"/>
              <a:ext cx="530225" cy="563563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Freeform 32"/>
            <p:cNvSpPr/>
            <p:nvPr/>
          </p:nvSpPr>
          <p:spPr bwMode="auto">
            <a:xfrm>
              <a:off x="6955711" y="3391694"/>
              <a:ext cx="123825" cy="12700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Freeform 33"/>
            <p:cNvSpPr/>
            <p:nvPr/>
          </p:nvSpPr>
          <p:spPr bwMode="auto">
            <a:xfrm>
              <a:off x="6861248" y="2767807"/>
              <a:ext cx="1160463" cy="1247775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  <a:gd name="T20" fmla="*/ 248093 w 3851276"/>
                <a:gd name="T21" fmla="*/ 248093 w 3851276"/>
                <a:gd name="T22" fmla="*/ 248093 w 3851276"/>
                <a:gd name="T23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8" name="Freeform 34"/>
            <p:cNvSpPr/>
            <p:nvPr/>
          </p:nvSpPr>
          <p:spPr bwMode="auto">
            <a:xfrm>
              <a:off x="6902523" y="2804097"/>
              <a:ext cx="204788" cy="19050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9" name="Freeform 35"/>
            <p:cNvSpPr/>
            <p:nvPr/>
          </p:nvSpPr>
          <p:spPr bwMode="auto">
            <a:xfrm>
              <a:off x="7574493" y="3028173"/>
              <a:ext cx="88900" cy="144463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0" name="Freeform 36"/>
            <p:cNvSpPr/>
            <p:nvPr/>
          </p:nvSpPr>
          <p:spPr bwMode="auto">
            <a:xfrm>
              <a:off x="7224353" y="3111285"/>
              <a:ext cx="101600" cy="206375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1" name="Freeform 37"/>
            <p:cNvSpPr/>
            <p:nvPr/>
          </p:nvSpPr>
          <p:spPr bwMode="auto">
            <a:xfrm>
              <a:off x="7391139" y="3074194"/>
              <a:ext cx="109538" cy="17780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p14:dur="0"/>
    </mc:Choice>
    <mc:Fallback>
      <p:transition advClick="0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2"/>
          <p:cNvSpPr/>
          <p:nvPr/>
        </p:nvSpPr>
        <p:spPr bwMode="auto">
          <a:xfrm flipH="1">
            <a:off x="5508998" y="4212782"/>
            <a:ext cx="1309197" cy="2102948"/>
          </a:xfrm>
          <a:custGeom>
            <a:gdLst>
              <a:gd name="connsiteX0" fmla="*/ 248093 w 3851276"/>
              <a:gd name="connsiteY0" fmla="*/ 248093 w 3851276"/>
              <a:gd name="connsiteX1" fmla="*/ 248093 w 3851276"/>
              <a:gd name="connsiteY1" fmla="*/ 248093 w 3851276"/>
              <a:gd name="connsiteX2" fmla="*/ 248093 w 3851276"/>
              <a:gd name="connsiteY2" fmla="*/ 248093 w 3851276"/>
              <a:gd name="connsiteX3" fmla="*/ 248093 w 3851276"/>
              <a:gd name="connsiteY3" fmla="*/ 248093 w 3851276"/>
              <a:gd name="connsiteX4" fmla="*/ 248093 w 3851276"/>
              <a:gd name="connsiteY4" fmla="*/ 248093 w 3851276"/>
              <a:gd name="connsiteX5" fmla="*/ 248093 w 3851276"/>
              <a:gd name="connsiteY5" fmla="*/ 248093 w 3851276"/>
              <a:gd name="connsiteX6" fmla="*/ 248093 w 3851276"/>
              <a:gd name="connsiteY6" fmla="*/ 248093 w 3851276"/>
              <a:gd name="connsiteX7" fmla="*/ 248093 w 3851276"/>
              <a:gd name="connsiteY7" fmla="*/ 248093 w 3851276"/>
              <a:gd name="connsiteX8" fmla="*/ 248093 w 3851276"/>
              <a:gd name="connsiteY8" fmla="*/ 248093 w 3851276"/>
              <a:gd name="connsiteX9" fmla="*/ 248093 w 3851276"/>
              <a:gd name="connsiteY9" fmla="*/ 248093 w 3851276"/>
              <a:gd name="connsiteX10" fmla="*/ 248093 w 3851276"/>
              <a:gd name="connsiteY10" fmla="*/ 248093 w 3851276"/>
              <a:gd name="connsiteX11" fmla="*/ 248093 w 3851276"/>
              <a:gd name="connsiteY11" fmla="*/ 248093 w 3851276"/>
              <a:gd name="connsiteX12" fmla="*/ 248093 w 3851276"/>
              <a:gd name="connsiteY12" fmla="*/ 248093 w 3851276"/>
              <a:gd name="connsiteX13" fmla="*/ 248093 w 3851276"/>
              <a:gd name="connsiteY13" fmla="*/ 248093 w 3851276"/>
              <a:gd name="connsiteX14" fmla="*/ 248093 w 3851276"/>
              <a:gd name="connsiteY14" fmla="*/ 248093 w 3851276"/>
              <a:gd name="connsiteX15" fmla="*/ 248093 w 3851276"/>
              <a:gd name="connsiteY15" fmla="*/ 248093 w 3851276"/>
              <a:gd name="connsiteX16" fmla="*/ 248093 w 3851276"/>
              <a:gd name="connsiteY16" fmla="*/ 248093 w 3851276"/>
              <a:gd name="connsiteX17" fmla="*/ 248093 w 3851276"/>
              <a:gd name="connsiteY17" fmla="*/ 248093 w 3851276"/>
              <a:gd name="connsiteX18" fmla="*/ 248093 w 3851276"/>
              <a:gd name="connsiteY18" fmla="*/ 248093 w 3851276"/>
              <a:gd name="connsiteX19" fmla="*/ 248093 w 3851276"/>
              <a:gd name="connsiteY19" fmla="*/ 248093 w 3851276"/>
              <a:gd name="connsiteX20" fmla="*/ 248093 w 3851276"/>
              <a:gd name="connsiteY20" fmla="*/ 248093 w 38512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3886" h="2656618">
                <a:moveTo>
                  <a:pt x="759198" y="850"/>
                </a:moveTo>
                <a:cubicBezTo>
                  <a:pt x="692269" y="17203"/>
                  <a:pt x="726132" y="266631"/>
                  <a:pt x="763881" y="488839"/>
                </a:cubicBezTo>
                <a:cubicBezTo>
                  <a:pt x="807024" y="740251"/>
                  <a:pt x="593850" y="600578"/>
                  <a:pt x="459348" y="298375"/>
                </a:cubicBezTo>
                <a:cubicBezTo>
                  <a:pt x="324846" y="-3827"/>
                  <a:pt x="246175" y="82516"/>
                  <a:pt x="233486" y="125688"/>
                </a:cubicBezTo>
                <a:cubicBezTo>
                  <a:pt x="218259" y="168860"/>
                  <a:pt x="525330" y="707237"/>
                  <a:pt x="502490" y="735172"/>
                </a:cubicBezTo>
                <a:cubicBezTo>
                  <a:pt x="482188" y="760567"/>
                  <a:pt x="93908" y="313612"/>
                  <a:pt x="55842" y="326310"/>
                </a:cubicBezTo>
                <a:cubicBezTo>
                  <a:pt x="20313" y="339007"/>
                  <a:pt x="-45669" y="374561"/>
                  <a:pt x="48228" y="514234"/>
                </a:cubicBezTo>
                <a:cubicBezTo>
                  <a:pt x="139588" y="656447"/>
                  <a:pt x="428895" y="892622"/>
                  <a:pt x="411130" y="930715"/>
                </a:cubicBezTo>
                <a:cubicBezTo>
                  <a:pt x="393366" y="971347"/>
                  <a:pt x="152277" y="755488"/>
                  <a:pt x="65993" y="750409"/>
                </a:cubicBezTo>
                <a:cubicBezTo>
                  <a:pt x="-22829" y="745330"/>
                  <a:pt x="12700" y="869767"/>
                  <a:pt x="170042" y="981505"/>
                </a:cubicBezTo>
                <a:cubicBezTo>
                  <a:pt x="327384" y="1093244"/>
                  <a:pt x="710588" y="1217680"/>
                  <a:pt x="723277" y="1641780"/>
                </a:cubicBezTo>
                <a:cubicBezTo>
                  <a:pt x="732001" y="1933348"/>
                  <a:pt x="695144" y="2389360"/>
                  <a:pt x="671256" y="2645894"/>
                </a:cubicBezTo>
                <a:lnTo>
                  <a:pt x="670238" y="2656618"/>
                </a:lnTo>
                <a:lnTo>
                  <a:pt x="1288826" y="2656618"/>
                </a:lnTo>
                <a:lnTo>
                  <a:pt x="1277268" y="2583272"/>
                </a:lnTo>
                <a:cubicBezTo>
                  <a:pt x="1221841" y="2210562"/>
                  <a:pt x="1177856" y="1703363"/>
                  <a:pt x="1266361" y="1331959"/>
                </a:cubicBezTo>
                <a:cubicBezTo>
                  <a:pt x="1426241" y="669145"/>
                  <a:pt x="1677481" y="532011"/>
                  <a:pt x="1652103" y="430430"/>
                </a:cubicBezTo>
                <a:cubicBezTo>
                  <a:pt x="1629263" y="328849"/>
                  <a:pt x="1499836" y="377100"/>
                  <a:pt x="1459232" y="471062"/>
                </a:cubicBezTo>
                <a:cubicBezTo>
                  <a:pt x="1418628" y="562485"/>
                  <a:pt x="1253672" y="765646"/>
                  <a:pt x="1098868" y="732633"/>
                </a:cubicBezTo>
                <a:cubicBezTo>
                  <a:pt x="946601" y="699619"/>
                  <a:pt x="905997" y="69819"/>
                  <a:pt x="794335" y="8870"/>
                </a:cubicBezTo>
                <a:cubicBezTo>
                  <a:pt x="780377" y="934"/>
                  <a:pt x="768759" y="-1486"/>
                  <a:pt x="759198" y="8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67259" y="1893383"/>
            <a:ext cx="4456357" cy="3895729"/>
            <a:chOff x="4167259" y="1893383"/>
            <a:chExt cx="4456357" cy="3895729"/>
          </a:xfrm>
        </p:grpSpPr>
        <p:sp>
          <p:nvSpPr>
            <p:cNvPr id="5" name="Freeform 67"/>
            <p:cNvSpPr/>
            <p:nvPr/>
          </p:nvSpPr>
          <p:spPr bwMode="auto">
            <a:xfrm rot="4961872">
              <a:off x="4519933" y="2221481"/>
              <a:ext cx="2246331" cy="2239355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Freeform 67"/>
            <p:cNvSpPr/>
            <p:nvPr/>
          </p:nvSpPr>
          <p:spPr bwMode="auto">
            <a:xfrm rot="10345882">
              <a:off x="6823490" y="3368663"/>
              <a:ext cx="1800126" cy="179453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 67"/>
            <p:cNvSpPr/>
            <p:nvPr/>
          </p:nvSpPr>
          <p:spPr bwMode="auto">
            <a:xfrm rot="20954304">
              <a:off x="4167259" y="4458544"/>
              <a:ext cx="1334714" cy="133056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 67"/>
            <p:cNvSpPr/>
            <p:nvPr/>
          </p:nvSpPr>
          <p:spPr bwMode="auto">
            <a:xfrm rot="6355571">
              <a:off x="5751995" y="1895112"/>
              <a:ext cx="1112969" cy="1109512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07412" y="2351576"/>
            <a:ext cx="4772987" cy="3593531"/>
            <a:chOff x="3707412" y="2351576"/>
            <a:chExt cx="4772987" cy="3593531"/>
          </a:xfrm>
        </p:grpSpPr>
        <p:sp>
          <p:nvSpPr>
            <p:cNvPr id="4" name="Freeform 67"/>
            <p:cNvSpPr/>
            <p:nvPr/>
          </p:nvSpPr>
          <p:spPr bwMode="auto">
            <a:xfrm rot="1883109">
              <a:off x="3707412" y="3191325"/>
              <a:ext cx="1851270" cy="1845520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Freeform 67"/>
            <p:cNvSpPr/>
            <p:nvPr/>
          </p:nvSpPr>
          <p:spPr bwMode="auto">
            <a:xfrm rot="7696778">
              <a:off x="5906867" y="2354649"/>
              <a:ext cx="1979167" cy="1973021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Freeform 67"/>
            <p:cNvSpPr/>
            <p:nvPr/>
          </p:nvSpPr>
          <p:spPr bwMode="auto">
            <a:xfrm rot="12440007">
              <a:off x="6879889" y="4614539"/>
              <a:ext cx="1334714" cy="133056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 67"/>
            <p:cNvSpPr/>
            <p:nvPr/>
          </p:nvSpPr>
          <p:spPr bwMode="auto">
            <a:xfrm rot="2241606">
              <a:off x="3723506" y="2562382"/>
              <a:ext cx="1112969" cy="1109512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 67"/>
            <p:cNvSpPr/>
            <p:nvPr/>
          </p:nvSpPr>
          <p:spPr bwMode="auto">
            <a:xfrm rot="9774375">
              <a:off x="7367430" y="2792617"/>
              <a:ext cx="1112969" cy="1109512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5996489"/>
            <a:ext cx="12224825" cy="1307723"/>
            <a:chOff x="0" y="5996489"/>
            <a:chExt cx="12224825" cy="1307723"/>
          </a:xfrm>
        </p:grpSpPr>
        <p:sp>
          <p:nvSpPr>
            <p:cNvPr id="40" name="Rectangle 1"/>
            <p:cNvSpPr/>
            <p:nvPr/>
          </p:nvSpPr>
          <p:spPr>
            <a:xfrm>
              <a:off x="0" y="6257824"/>
              <a:ext cx="12224825" cy="1046388"/>
            </a:xfrm>
            <a:custGeom>
              <a:gdLst>
                <a:gd name="connsiteX0" fmla="*/ 248093 w 3851276"/>
                <a:gd name="connsiteY0" fmla="*/ 248093 w 3851276"/>
                <a:gd name="connsiteX1" fmla="*/ 248093 w 3851276"/>
                <a:gd name="connsiteY1" fmla="*/ 248093 w 3851276"/>
                <a:gd name="connsiteX2" fmla="*/ 248093 w 3851276"/>
                <a:gd name="connsiteY2" fmla="*/ 248093 w 3851276"/>
                <a:gd name="connsiteX3" fmla="*/ 248093 w 3851276"/>
                <a:gd name="connsiteY3" fmla="*/ 248093 w 3851276"/>
                <a:gd name="connsiteX4" fmla="*/ 248093 w 3851276"/>
                <a:gd name="connsiteY4" fmla="*/ 248093 w 3851276"/>
                <a:gd name="connsiteX0-1" fmla="*/ 248093 w 3851276"/>
                <a:gd name="connsiteY0-2" fmla="*/ 248093 w 3851276"/>
                <a:gd name="connsiteX1-3" fmla="*/ 248093 w 3851276"/>
                <a:gd name="connsiteY1-4" fmla="*/ 248093 w 3851276"/>
                <a:gd name="connsiteX2-5" fmla="*/ 248093 w 3851276"/>
                <a:gd name="connsiteY2-6" fmla="*/ 248093 w 3851276"/>
                <a:gd name="connsiteX3-7" fmla="*/ 248093 w 3851276"/>
                <a:gd name="connsiteY3-8" fmla="*/ 248093 w 3851276"/>
                <a:gd name="connsiteX4-9" fmla="*/ 248093 w 3851276"/>
                <a:gd name="connsiteY4-10" fmla="*/ 248093 w 3851276"/>
                <a:gd name="connsiteX5" fmla="*/ 248093 w 3851276"/>
                <a:gd name="connsiteY5" fmla="*/ 248093 w 3851276"/>
                <a:gd name="connsiteX0-11" fmla="*/ 248093 w 3851276"/>
                <a:gd name="connsiteY0-12" fmla="*/ 248093 w 3851276"/>
                <a:gd name="connsiteX1-13" fmla="*/ 248093 w 3851276"/>
                <a:gd name="connsiteY1-14" fmla="*/ 248093 w 3851276"/>
                <a:gd name="connsiteX2-15" fmla="*/ 248093 w 3851276"/>
                <a:gd name="connsiteY2-16" fmla="*/ 248093 w 3851276"/>
                <a:gd name="connsiteX3-17" fmla="*/ 248093 w 3851276"/>
                <a:gd name="connsiteY3-18" fmla="*/ 248093 w 3851276"/>
                <a:gd name="connsiteX4-19" fmla="*/ 248093 w 3851276"/>
                <a:gd name="connsiteY4-20" fmla="*/ 248093 w 3851276"/>
                <a:gd name="connsiteX5-21" fmla="*/ 248093 w 3851276"/>
                <a:gd name="connsiteY5-22" fmla="*/ 248093 w 3851276"/>
                <a:gd name="connsiteX0-23" fmla="*/ 248093 w 3851276"/>
                <a:gd name="connsiteY0-24" fmla="*/ 248093 w 3851276"/>
                <a:gd name="connsiteX1-25" fmla="*/ 248093 w 3851276"/>
                <a:gd name="connsiteY1-26" fmla="*/ 248093 w 3851276"/>
                <a:gd name="connsiteX2-27" fmla="*/ 248093 w 3851276"/>
                <a:gd name="connsiteY2-28" fmla="*/ 248093 w 3851276"/>
                <a:gd name="connsiteX3-29" fmla="*/ 248093 w 3851276"/>
                <a:gd name="connsiteY3-30" fmla="*/ 248093 w 3851276"/>
                <a:gd name="connsiteX4-31" fmla="*/ 248093 w 3851276"/>
                <a:gd name="connsiteY4-32" fmla="*/ 248093 w 3851276"/>
                <a:gd name="connsiteX5-33" fmla="*/ 248093 w 3851276"/>
                <a:gd name="connsiteY5-34" fmla="*/ 248093 w 3851276"/>
                <a:gd name="connsiteX0-35" fmla="*/ 248093 w 3851276"/>
                <a:gd name="connsiteY0-36" fmla="*/ 248093 w 3851276"/>
                <a:gd name="connsiteX1-37" fmla="*/ 248093 w 3851276"/>
                <a:gd name="connsiteY1-38" fmla="*/ 248093 w 3851276"/>
                <a:gd name="connsiteX2-39" fmla="*/ 248093 w 3851276"/>
                <a:gd name="connsiteY2-40" fmla="*/ 248093 w 3851276"/>
                <a:gd name="connsiteX3-41" fmla="*/ 248093 w 3851276"/>
                <a:gd name="connsiteY3-42" fmla="*/ 248093 w 3851276"/>
                <a:gd name="connsiteX4-43" fmla="*/ 248093 w 3851276"/>
                <a:gd name="connsiteY4-44" fmla="*/ 248093 w 3851276"/>
                <a:gd name="connsiteX5-45" fmla="*/ 248093 w 3851276"/>
                <a:gd name="connsiteY5-46" fmla="*/ 248093 w 3851276"/>
                <a:gd name="connsiteX6" fmla="*/ 248093 w 3851276"/>
                <a:gd name="connsiteY6" fmla="*/ 248093 w 3851276"/>
                <a:gd name="connsiteX0-47" fmla="*/ 248093 w 3851276"/>
                <a:gd name="connsiteY0-48" fmla="*/ 248093 w 3851276"/>
                <a:gd name="connsiteX1-49" fmla="*/ 248093 w 3851276"/>
                <a:gd name="connsiteY1-50" fmla="*/ 248093 w 3851276"/>
                <a:gd name="connsiteX2-51" fmla="*/ 248093 w 3851276"/>
                <a:gd name="connsiteY2-52" fmla="*/ 248093 w 3851276"/>
                <a:gd name="connsiteX3-53" fmla="*/ 248093 w 3851276"/>
                <a:gd name="connsiteY3-54" fmla="*/ 248093 w 3851276"/>
                <a:gd name="connsiteX4-55" fmla="*/ 248093 w 3851276"/>
                <a:gd name="connsiteY4-56" fmla="*/ 248093 w 3851276"/>
                <a:gd name="connsiteX5-57" fmla="*/ 248093 w 3851276"/>
                <a:gd name="connsiteY5-58" fmla="*/ 248093 w 3851276"/>
                <a:gd name="connsiteX6-59" fmla="*/ 248093 w 3851276"/>
                <a:gd name="connsiteY6-60" fmla="*/ 248093 w 3851276"/>
                <a:gd name="connsiteX0-61" fmla="*/ 248093 w 3851276"/>
                <a:gd name="connsiteY0-62" fmla="*/ 248093 w 3851276"/>
                <a:gd name="connsiteX1-63" fmla="*/ 248093 w 3851276"/>
                <a:gd name="connsiteY1-64" fmla="*/ 248093 w 3851276"/>
                <a:gd name="connsiteX2-65" fmla="*/ 248093 w 3851276"/>
                <a:gd name="connsiteY2-66" fmla="*/ 248093 w 3851276"/>
                <a:gd name="connsiteX3-67" fmla="*/ 248093 w 3851276"/>
                <a:gd name="connsiteY3-68" fmla="*/ 248093 w 3851276"/>
                <a:gd name="connsiteX4-69" fmla="*/ 248093 w 3851276"/>
                <a:gd name="connsiteY4-70" fmla="*/ 248093 w 3851276"/>
                <a:gd name="connsiteX5-71" fmla="*/ 248093 w 3851276"/>
                <a:gd name="connsiteY5-72" fmla="*/ 248093 w 3851276"/>
                <a:gd name="connsiteX6-73" fmla="*/ 248093 w 3851276"/>
                <a:gd name="connsiteY6-74" fmla="*/ 248093 w 3851276"/>
                <a:gd name="connsiteX7" fmla="*/ 248093 w 3851276"/>
                <a:gd name="connsiteY7" fmla="*/ 248093 w 3851276"/>
                <a:gd name="connsiteX0-75" fmla="*/ 248093 w 3851276"/>
                <a:gd name="connsiteY0-76" fmla="*/ 248093 w 3851276"/>
                <a:gd name="connsiteX1-77" fmla="*/ 248093 w 3851276"/>
                <a:gd name="connsiteY1-78" fmla="*/ 248093 w 3851276"/>
                <a:gd name="connsiteX2-79" fmla="*/ 248093 w 3851276"/>
                <a:gd name="connsiteY2-80" fmla="*/ 248093 w 3851276"/>
                <a:gd name="connsiteX3-81" fmla="*/ 248093 w 3851276"/>
                <a:gd name="connsiteY3-82" fmla="*/ 248093 w 3851276"/>
                <a:gd name="connsiteX4-83" fmla="*/ 248093 w 3851276"/>
                <a:gd name="connsiteY4-84" fmla="*/ 248093 w 3851276"/>
                <a:gd name="connsiteX5-85" fmla="*/ 248093 w 3851276"/>
                <a:gd name="connsiteY5-86" fmla="*/ 248093 w 3851276"/>
                <a:gd name="connsiteX6-87" fmla="*/ 248093 w 3851276"/>
                <a:gd name="connsiteY6-88" fmla="*/ 248093 w 3851276"/>
                <a:gd name="connsiteX7-89" fmla="*/ 248093 w 3851276"/>
                <a:gd name="connsiteY7-90" fmla="*/ 248093 w 3851276"/>
                <a:gd name="connsiteX0-91" fmla="*/ 248093 w 3851276"/>
                <a:gd name="connsiteY0-92" fmla="*/ 248093 w 3851276"/>
                <a:gd name="connsiteX1-93" fmla="*/ 248093 w 3851276"/>
                <a:gd name="connsiteY1-94" fmla="*/ 248093 w 3851276"/>
                <a:gd name="connsiteX2-95" fmla="*/ 248093 w 3851276"/>
                <a:gd name="connsiteY2-96" fmla="*/ 248093 w 3851276"/>
                <a:gd name="connsiteX3-97" fmla="*/ 248093 w 3851276"/>
                <a:gd name="connsiteY3-98" fmla="*/ 248093 w 3851276"/>
                <a:gd name="connsiteX4-99" fmla="*/ 248093 w 3851276"/>
                <a:gd name="connsiteY4-100" fmla="*/ 248093 w 3851276"/>
                <a:gd name="connsiteX5-101" fmla="*/ 248093 w 3851276"/>
                <a:gd name="connsiteY5-102" fmla="*/ 248093 w 3851276"/>
                <a:gd name="connsiteX6-103" fmla="*/ 248093 w 3851276"/>
                <a:gd name="connsiteY6-104" fmla="*/ 248093 w 3851276"/>
                <a:gd name="connsiteX7-105" fmla="*/ 248093 w 3851276"/>
                <a:gd name="connsiteY7-106" fmla="*/ 248093 w 3851276"/>
                <a:gd name="connsiteX8" fmla="*/ 248093 w 3851276"/>
                <a:gd name="connsiteY8" fmla="*/ 248093 w 3851276"/>
                <a:gd name="connsiteX0-107" fmla="*/ 248093 w 3851276"/>
                <a:gd name="connsiteY0-108" fmla="*/ 248093 w 3851276"/>
                <a:gd name="connsiteX1-109" fmla="*/ 248093 w 3851276"/>
                <a:gd name="connsiteY1-110" fmla="*/ 248093 w 3851276"/>
                <a:gd name="connsiteX2-111" fmla="*/ 248093 w 3851276"/>
                <a:gd name="connsiteY2-112" fmla="*/ 248093 w 3851276"/>
                <a:gd name="connsiteX3-113" fmla="*/ 248093 w 3851276"/>
                <a:gd name="connsiteY3-114" fmla="*/ 248093 w 3851276"/>
                <a:gd name="connsiteX4-115" fmla="*/ 248093 w 3851276"/>
                <a:gd name="connsiteY4-116" fmla="*/ 248093 w 3851276"/>
                <a:gd name="connsiteX5-117" fmla="*/ 248093 w 3851276"/>
                <a:gd name="connsiteY5-118" fmla="*/ 248093 w 3851276"/>
                <a:gd name="connsiteX6-119" fmla="*/ 248093 w 3851276"/>
                <a:gd name="connsiteY6-120" fmla="*/ 248093 w 3851276"/>
                <a:gd name="connsiteX7-121" fmla="*/ 248093 w 3851276"/>
                <a:gd name="connsiteY7-122" fmla="*/ 248093 w 3851276"/>
                <a:gd name="connsiteX8-123" fmla="*/ 248093 w 3851276"/>
                <a:gd name="connsiteY8-124" fmla="*/ 248093 w 3851276"/>
                <a:gd name="connsiteX0-125" fmla="*/ 248093 w 3851276"/>
                <a:gd name="connsiteY0-126" fmla="*/ 248093 w 3851276"/>
                <a:gd name="connsiteX1-127" fmla="*/ 248093 w 3851276"/>
                <a:gd name="connsiteY1-128" fmla="*/ 248093 w 3851276"/>
                <a:gd name="connsiteX2-129" fmla="*/ 248093 w 3851276"/>
                <a:gd name="connsiteY2-130" fmla="*/ 248093 w 3851276"/>
                <a:gd name="connsiteX3-131" fmla="*/ 248093 w 3851276"/>
                <a:gd name="connsiteY3-132" fmla="*/ 248093 w 3851276"/>
                <a:gd name="connsiteX4-133" fmla="*/ 248093 w 3851276"/>
                <a:gd name="connsiteY4-134" fmla="*/ 248093 w 3851276"/>
                <a:gd name="connsiteX5-135" fmla="*/ 248093 w 3851276"/>
                <a:gd name="connsiteY5-136" fmla="*/ 248093 w 3851276"/>
                <a:gd name="connsiteX6-137" fmla="*/ 248093 w 3851276"/>
                <a:gd name="connsiteY6-138" fmla="*/ 248093 w 3851276"/>
                <a:gd name="connsiteX7-139" fmla="*/ 248093 w 3851276"/>
                <a:gd name="connsiteY7-140" fmla="*/ 248093 w 3851276"/>
                <a:gd name="connsiteX8-141" fmla="*/ 248093 w 3851276"/>
                <a:gd name="connsiteY8-142" fmla="*/ 248093 w 3851276"/>
                <a:gd name="connsiteX0-143" fmla="*/ 248093 w 3851276"/>
                <a:gd name="connsiteY0-144" fmla="*/ 248093 w 3851276"/>
                <a:gd name="connsiteX1-145" fmla="*/ 248093 w 3851276"/>
                <a:gd name="connsiteY1-146" fmla="*/ 248093 w 3851276"/>
                <a:gd name="connsiteX2-147" fmla="*/ 248093 w 3851276"/>
                <a:gd name="connsiteY2-148" fmla="*/ 248093 w 3851276"/>
                <a:gd name="connsiteX3-149" fmla="*/ 248093 w 3851276"/>
                <a:gd name="connsiteY3-150" fmla="*/ 248093 w 3851276"/>
                <a:gd name="connsiteX4-151" fmla="*/ 248093 w 3851276"/>
                <a:gd name="connsiteY4-152" fmla="*/ 248093 w 3851276"/>
                <a:gd name="connsiteX5-153" fmla="*/ 248093 w 3851276"/>
                <a:gd name="connsiteY5-154" fmla="*/ 248093 w 3851276"/>
                <a:gd name="connsiteX6-155" fmla="*/ 248093 w 3851276"/>
                <a:gd name="connsiteY6-156" fmla="*/ 248093 w 3851276"/>
                <a:gd name="connsiteX7-157" fmla="*/ 248093 w 3851276"/>
                <a:gd name="connsiteY7-158" fmla="*/ 248093 w 3851276"/>
                <a:gd name="connsiteX8-159" fmla="*/ 248093 w 3851276"/>
                <a:gd name="connsiteY8-160" fmla="*/ 248093 w 3851276"/>
                <a:gd name="connsiteX0-161" fmla="*/ 248093 w 3851276"/>
                <a:gd name="connsiteY0-162" fmla="*/ 248093 w 3851276"/>
                <a:gd name="connsiteX1-163" fmla="*/ 248093 w 3851276"/>
                <a:gd name="connsiteY1-164" fmla="*/ 248093 w 3851276"/>
                <a:gd name="connsiteX2-165" fmla="*/ 248093 w 3851276"/>
                <a:gd name="connsiteY2-166" fmla="*/ 248093 w 3851276"/>
                <a:gd name="connsiteX3-167" fmla="*/ 248093 w 3851276"/>
                <a:gd name="connsiteY3-168" fmla="*/ 248093 w 3851276"/>
                <a:gd name="connsiteX4-169" fmla="*/ 248093 w 3851276"/>
                <a:gd name="connsiteY4-170" fmla="*/ 248093 w 3851276"/>
                <a:gd name="connsiteX5-171" fmla="*/ 248093 w 3851276"/>
                <a:gd name="connsiteY5-172" fmla="*/ 248093 w 3851276"/>
                <a:gd name="connsiteX6-173" fmla="*/ 248093 w 3851276"/>
                <a:gd name="connsiteY6-174" fmla="*/ 248093 w 3851276"/>
                <a:gd name="connsiteX7-175" fmla="*/ 248093 w 3851276"/>
                <a:gd name="connsiteY7-176" fmla="*/ 248093 w 3851276"/>
                <a:gd name="connsiteX8-177" fmla="*/ 248093 w 3851276"/>
                <a:gd name="connsiteY8-178" fmla="*/ 248093 w 3851276"/>
                <a:gd name="connsiteX0-179" fmla="*/ 248093 w 3851276"/>
                <a:gd name="connsiteY0-180" fmla="*/ 248093 w 3851276"/>
                <a:gd name="connsiteX1-181" fmla="*/ 248093 w 3851276"/>
                <a:gd name="connsiteY1-182" fmla="*/ 248093 w 3851276"/>
                <a:gd name="connsiteX2-183" fmla="*/ 248093 w 3851276"/>
                <a:gd name="connsiteY2-184" fmla="*/ 248093 w 3851276"/>
                <a:gd name="connsiteX3-185" fmla="*/ 248093 w 3851276"/>
                <a:gd name="connsiteY3-186" fmla="*/ 248093 w 3851276"/>
                <a:gd name="connsiteX4-187" fmla="*/ 248093 w 3851276"/>
                <a:gd name="connsiteY4-188" fmla="*/ 248093 w 3851276"/>
                <a:gd name="connsiteX5-189" fmla="*/ 248093 w 3851276"/>
                <a:gd name="connsiteY5-190" fmla="*/ 248093 w 3851276"/>
                <a:gd name="connsiteX6-191" fmla="*/ 248093 w 3851276"/>
                <a:gd name="connsiteY6-192" fmla="*/ 248093 w 3851276"/>
                <a:gd name="connsiteX7-193" fmla="*/ 248093 w 3851276"/>
                <a:gd name="connsiteY7-194" fmla="*/ 248093 w 3851276"/>
                <a:gd name="connsiteX8-195" fmla="*/ 248093 w 3851276"/>
                <a:gd name="connsiteY8-196" fmla="*/ 248093 w 3851276"/>
                <a:gd name="connsiteX0-197" fmla="*/ 248093 w 3851276"/>
                <a:gd name="connsiteY0-198" fmla="*/ 248093 w 3851276"/>
                <a:gd name="connsiteX1-199" fmla="*/ 248093 w 3851276"/>
                <a:gd name="connsiteY1-200" fmla="*/ 248093 w 3851276"/>
                <a:gd name="connsiteX2-201" fmla="*/ 248093 w 3851276"/>
                <a:gd name="connsiteY2-202" fmla="*/ 248093 w 3851276"/>
                <a:gd name="connsiteX3-203" fmla="*/ 248093 w 3851276"/>
                <a:gd name="connsiteY3-204" fmla="*/ 248093 w 3851276"/>
                <a:gd name="connsiteX4-205" fmla="*/ 248093 w 3851276"/>
                <a:gd name="connsiteY4-206" fmla="*/ 248093 w 3851276"/>
                <a:gd name="connsiteX5-207" fmla="*/ 248093 w 3851276"/>
                <a:gd name="connsiteY5-208" fmla="*/ 248093 w 3851276"/>
                <a:gd name="connsiteX6-209" fmla="*/ 248093 w 3851276"/>
                <a:gd name="connsiteY6-210" fmla="*/ 248093 w 3851276"/>
                <a:gd name="connsiteX7-211" fmla="*/ 248093 w 3851276"/>
                <a:gd name="connsiteY7-212" fmla="*/ 248093 w 3851276"/>
                <a:gd name="connsiteX8-213" fmla="*/ 248093 w 3851276"/>
                <a:gd name="connsiteY8-214" fmla="*/ 248093 w 3851276"/>
                <a:gd name="connsiteX0-215" fmla="*/ 248093 w 3851276"/>
                <a:gd name="connsiteY0-216" fmla="*/ 248093 w 3851276"/>
                <a:gd name="connsiteX1-217" fmla="*/ 248093 w 3851276"/>
                <a:gd name="connsiteY1-218" fmla="*/ 248093 w 3851276"/>
                <a:gd name="connsiteX2-219" fmla="*/ 248093 w 3851276"/>
                <a:gd name="connsiteY2-220" fmla="*/ 248093 w 3851276"/>
                <a:gd name="connsiteX3-221" fmla="*/ 248093 w 3851276"/>
                <a:gd name="connsiteY3-222" fmla="*/ 248093 w 3851276"/>
                <a:gd name="connsiteX4-223" fmla="*/ 248093 w 3851276"/>
                <a:gd name="connsiteY4-224" fmla="*/ 248093 w 3851276"/>
                <a:gd name="connsiteX5-225" fmla="*/ 248093 w 3851276"/>
                <a:gd name="connsiteY5-226" fmla="*/ 248093 w 3851276"/>
                <a:gd name="connsiteX6-227" fmla="*/ 248093 w 3851276"/>
                <a:gd name="connsiteY6-228" fmla="*/ 248093 w 3851276"/>
                <a:gd name="connsiteX7-229" fmla="*/ 248093 w 3851276"/>
                <a:gd name="connsiteY7-230" fmla="*/ 248093 w 3851276"/>
                <a:gd name="connsiteX8-231" fmla="*/ 248093 w 3851276"/>
                <a:gd name="connsiteY8-232" fmla="*/ 248093 w 3851276"/>
                <a:gd name="connsiteX0-233" fmla="*/ 248093 w 3851276"/>
                <a:gd name="connsiteY0-234" fmla="*/ 248093 w 3851276"/>
                <a:gd name="connsiteX1-235" fmla="*/ 248093 w 3851276"/>
                <a:gd name="connsiteY1-236" fmla="*/ 248093 w 3851276"/>
                <a:gd name="connsiteX2-237" fmla="*/ 248093 w 3851276"/>
                <a:gd name="connsiteY2-238" fmla="*/ 248093 w 3851276"/>
                <a:gd name="connsiteX3-239" fmla="*/ 248093 w 3851276"/>
                <a:gd name="connsiteY3-240" fmla="*/ 248093 w 3851276"/>
                <a:gd name="connsiteX4-241" fmla="*/ 248093 w 3851276"/>
                <a:gd name="connsiteY4-242" fmla="*/ 248093 w 3851276"/>
                <a:gd name="connsiteX5-243" fmla="*/ 248093 w 3851276"/>
                <a:gd name="connsiteY5-244" fmla="*/ 248093 w 3851276"/>
                <a:gd name="connsiteX6-245" fmla="*/ 248093 w 3851276"/>
                <a:gd name="connsiteY6-246" fmla="*/ 248093 w 3851276"/>
                <a:gd name="connsiteX7-247" fmla="*/ 248093 w 3851276"/>
                <a:gd name="connsiteY7-248" fmla="*/ 248093 w 3851276"/>
                <a:gd name="connsiteX8-249" fmla="*/ 248093 w 3851276"/>
                <a:gd name="connsiteY8-250" fmla="*/ 248093 w 3851276"/>
                <a:gd name="connsiteX0-251" fmla="*/ 248093 w 3851276"/>
                <a:gd name="connsiteY0-252" fmla="*/ 248093 w 3851276"/>
                <a:gd name="connsiteX1-253" fmla="*/ 248093 w 3851276"/>
                <a:gd name="connsiteY1-254" fmla="*/ 248093 w 3851276"/>
                <a:gd name="connsiteX2-255" fmla="*/ 248093 w 3851276"/>
                <a:gd name="connsiteY2-256" fmla="*/ 248093 w 3851276"/>
                <a:gd name="connsiteX3-257" fmla="*/ 248093 w 3851276"/>
                <a:gd name="connsiteY3-258" fmla="*/ 248093 w 3851276"/>
                <a:gd name="connsiteX4-259" fmla="*/ 248093 w 3851276"/>
                <a:gd name="connsiteY4-260" fmla="*/ 248093 w 3851276"/>
                <a:gd name="connsiteX5-261" fmla="*/ 248093 w 3851276"/>
                <a:gd name="connsiteY5-262" fmla="*/ 248093 w 3851276"/>
                <a:gd name="connsiteX6-263" fmla="*/ 248093 w 3851276"/>
                <a:gd name="connsiteY6-264" fmla="*/ 248093 w 3851276"/>
                <a:gd name="connsiteX7-265" fmla="*/ 248093 w 3851276"/>
                <a:gd name="connsiteY7-266" fmla="*/ 248093 w 3851276"/>
                <a:gd name="connsiteX8-267" fmla="*/ 248093 w 3851276"/>
                <a:gd name="connsiteY8-268" fmla="*/ 248093 w 3851276"/>
                <a:gd name="connsiteX0-269" fmla="*/ 248093 w 3851276"/>
                <a:gd name="connsiteY0-270" fmla="*/ 248093 w 3851276"/>
                <a:gd name="connsiteX1-271" fmla="*/ 248093 w 3851276"/>
                <a:gd name="connsiteY1-272" fmla="*/ 248093 w 3851276"/>
                <a:gd name="connsiteX2-273" fmla="*/ 248093 w 3851276"/>
                <a:gd name="connsiteY2-274" fmla="*/ 248093 w 3851276"/>
                <a:gd name="connsiteX3-275" fmla="*/ 248093 w 3851276"/>
                <a:gd name="connsiteY3-276" fmla="*/ 248093 w 3851276"/>
                <a:gd name="connsiteX4-277" fmla="*/ 248093 w 3851276"/>
                <a:gd name="connsiteY4-278" fmla="*/ 248093 w 3851276"/>
                <a:gd name="connsiteX5-279" fmla="*/ 248093 w 3851276"/>
                <a:gd name="connsiteY5-280" fmla="*/ 248093 w 3851276"/>
                <a:gd name="connsiteX6-281" fmla="*/ 248093 w 3851276"/>
                <a:gd name="connsiteY6-282" fmla="*/ 248093 w 3851276"/>
                <a:gd name="connsiteX7-283" fmla="*/ 248093 w 3851276"/>
                <a:gd name="connsiteY7-284" fmla="*/ 248093 w 3851276"/>
                <a:gd name="connsiteX8-285" fmla="*/ 248093 w 3851276"/>
                <a:gd name="connsiteY8-286" fmla="*/ 248093 w 3851276"/>
                <a:gd name="connsiteX0-287" fmla="*/ 248093 w 3851276"/>
                <a:gd name="connsiteY0-288" fmla="*/ 248093 w 3851276"/>
                <a:gd name="connsiteX1-289" fmla="*/ 248093 w 3851276"/>
                <a:gd name="connsiteY1-290" fmla="*/ 248093 w 3851276"/>
                <a:gd name="connsiteX2-291" fmla="*/ 248093 w 3851276"/>
                <a:gd name="connsiteY2-292" fmla="*/ 248093 w 3851276"/>
                <a:gd name="connsiteX3-293" fmla="*/ 248093 w 3851276"/>
                <a:gd name="connsiteY3-294" fmla="*/ 248093 w 3851276"/>
                <a:gd name="connsiteX4-295" fmla="*/ 248093 w 3851276"/>
                <a:gd name="connsiteY4-296" fmla="*/ 248093 w 3851276"/>
                <a:gd name="connsiteX5-297" fmla="*/ 248093 w 3851276"/>
                <a:gd name="connsiteY5-298" fmla="*/ 248093 w 3851276"/>
                <a:gd name="connsiteX6-299" fmla="*/ 248093 w 3851276"/>
                <a:gd name="connsiteY6-300" fmla="*/ 248093 w 3851276"/>
                <a:gd name="connsiteX7-301" fmla="*/ 248093 w 3851276"/>
                <a:gd name="connsiteY7-302" fmla="*/ 248093 w 3851276"/>
                <a:gd name="connsiteX8-303" fmla="*/ 248093 w 3851276"/>
                <a:gd name="connsiteY8-304" fmla="*/ 248093 w 3851276"/>
                <a:gd name="connsiteX9" fmla="*/ 248093 w 3851276"/>
                <a:gd name="connsiteY9" fmla="*/ 248093 w 3851276"/>
                <a:gd name="connsiteX0-305" fmla="*/ 248093 w 3851276"/>
                <a:gd name="connsiteY0-306" fmla="*/ 248093 w 3851276"/>
                <a:gd name="connsiteX1-307" fmla="*/ 248093 w 3851276"/>
                <a:gd name="connsiteY1-308" fmla="*/ 248093 w 3851276"/>
                <a:gd name="connsiteX2-309" fmla="*/ 248093 w 3851276"/>
                <a:gd name="connsiteY2-310" fmla="*/ 248093 w 3851276"/>
                <a:gd name="connsiteX3-311" fmla="*/ 248093 w 3851276"/>
                <a:gd name="connsiteY3-312" fmla="*/ 248093 w 3851276"/>
                <a:gd name="connsiteX4-313" fmla="*/ 248093 w 3851276"/>
                <a:gd name="connsiteY4-314" fmla="*/ 248093 w 3851276"/>
                <a:gd name="connsiteX5-315" fmla="*/ 248093 w 3851276"/>
                <a:gd name="connsiteY5-316" fmla="*/ 248093 w 3851276"/>
                <a:gd name="connsiteX6-317" fmla="*/ 248093 w 3851276"/>
                <a:gd name="connsiteY6-318" fmla="*/ 248093 w 3851276"/>
                <a:gd name="connsiteX7-319" fmla="*/ 248093 w 3851276"/>
                <a:gd name="connsiteY7-320" fmla="*/ 248093 w 3851276"/>
                <a:gd name="connsiteX8-321" fmla="*/ 248093 w 3851276"/>
                <a:gd name="connsiteY8-322" fmla="*/ 248093 w 3851276"/>
                <a:gd name="connsiteX9-323" fmla="*/ 248093 w 3851276"/>
                <a:gd name="connsiteY9-324" fmla="*/ 248093 w 3851276"/>
                <a:gd name="connsiteX0-325" fmla="*/ 248093 w 3851276"/>
                <a:gd name="connsiteY0-326" fmla="*/ 248093 w 3851276"/>
                <a:gd name="connsiteX1-327" fmla="*/ 248093 w 3851276"/>
                <a:gd name="connsiteY1-328" fmla="*/ 248093 w 3851276"/>
                <a:gd name="connsiteX2-329" fmla="*/ 248093 w 3851276"/>
                <a:gd name="connsiteY2-330" fmla="*/ 248093 w 3851276"/>
                <a:gd name="connsiteX3-331" fmla="*/ 248093 w 3851276"/>
                <a:gd name="connsiteY3-332" fmla="*/ 248093 w 3851276"/>
                <a:gd name="connsiteX4-333" fmla="*/ 248093 w 3851276"/>
                <a:gd name="connsiteY4-334" fmla="*/ 248093 w 3851276"/>
                <a:gd name="connsiteX5-335" fmla="*/ 248093 w 3851276"/>
                <a:gd name="connsiteY5-336" fmla="*/ 248093 w 3851276"/>
                <a:gd name="connsiteX6-337" fmla="*/ 248093 w 3851276"/>
                <a:gd name="connsiteY6-338" fmla="*/ 248093 w 3851276"/>
                <a:gd name="connsiteX7-339" fmla="*/ 248093 w 3851276"/>
                <a:gd name="connsiteY7-340" fmla="*/ 248093 w 3851276"/>
                <a:gd name="connsiteX8-341" fmla="*/ 248093 w 3851276"/>
                <a:gd name="connsiteY8-342" fmla="*/ 248093 w 3851276"/>
                <a:gd name="connsiteX9-343" fmla="*/ 248093 w 3851276"/>
                <a:gd name="connsiteY9-344" fmla="*/ 248093 w 3851276"/>
                <a:gd name="connsiteX0-345" fmla="*/ 248093 w 3851276"/>
                <a:gd name="connsiteY0-346" fmla="*/ 248093 w 3851276"/>
                <a:gd name="connsiteX1-347" fmla="*/ 248093 w 3851276"/>
                <a:gd name="connsiteY1-348" fmla="*/ 248093 w 3851276"/>
                <a:gd name="connsiteX2-349" fmla="*/ 248093 w 3851276"/>
                <a:gd name="connsiteY2-350" fmla="*/ 248093 w 3851276"/>
                <a:gd name="connsiteX3-351" fmla="*/ 248093 w 3851276"/>
                <a:gd name="connsiteY3-352" fmla="*/ 248093 w 3851276"/>
                <a:gd name="connsiteX4-353" fmla="*/ 248093 w 3851276"/>
                <a:gd name="connsiteY4-354" fmla="*/ 248093 w 3851276"/>
                <a:gd name="connsiteX5-355" fmla="*/ 248093 w 3851276"/>
                <a:gd name="connsiteY5-356" fmla="*/ 248093 w 3851276"/>
                <a:gd name="connsiteX6-357" fmla="*/ 248093 w 3851276"/>
                <a:gd name="connsiteY6-358" fmla="*/ 248093 w 3851276"/>
                <a:gd name="connsiteX7-359" fmla="*/ 248093 w 3851276"/>
                <a:gd name="connsiteY7-360" fmla="*/ 248093 w 3851276"/>
                <a:gd name="connsiteX8-361" fmla="*/ 248093 w 3851276"/>
                <a:gd name="connsiteY8-362" fmla="*/ 248093 w 3851276"/>
                <a:gd name="connsiteX9-363" fmla="*/ 248093 w 3851276"/>
                <a:gd name="connsiteY9-364" fmla="*/ 248093 w 3851276"/>
                <a:gd name="connsiteX0-365" fmla="*/ 248093 w 3851276"/>
                <a:gd name="connsiteY0-366" fmla="*/ 248093 w 3851276"/>
                <a:gd name="connsiteX1-367" fmla="*/ 248093 w 3851276"/>
                <a:gd name="connsiteY1-368" fmla="*/ 248093 w 3851276"/>
                <a:gd name="connsiteX2-369" fmla="*/ 248093 w 3851276"/>
                <a:gd name="connsiteY2-370" fmla="*/ 248093 w 3851276"/>
                <a:gd name="connsiteX3-371" fmla="*/ 248093 w 3851276"/>
                <a:gd name="connsiteY3-372" fmla="*/ 248093 w 3851276"/>
                <a:gd name="connsiteX4-373" fmla="*/ 248093 w 3851276"/>
                <a:gd name="connsiteY4-374" fmla="*/ 248093 w 3851276"/>
                <a:gd name="connsiteX5-375" fmla="*/ 248093 w 3851276"/>
                <a:gd name="connsiteY5-376" fmla="*/ 248093 w 3851276"/>
                <a:gd name="connsiteX6-377" fmla="*/ 248093 w 3851276"/>
                <a:gd name="connsiteY6-378" fmla="*/ 248093 w 3851276"/>
                <a:gd name="connsiteX7-379" fmla="*/ 248093 w 3851276"/>
                <a:gd name="connsiteY7-380" fmla="*/ 248093 w 3851276"/>
                <a:gd name="connsiteX8-381" fmla="*/ 248093 w 3851276"/>
                <a:gd name="connsiteY8-382" fmla="*/ 248093 w 3851276"/>
                <a:gd name="connsiteX9-383" fmla="*/ 248093 w 3851276"/>
                <a:gd name="connsiteY9-384" fmla="*/ 248093 w 3851276"/>
                <a:gd name="connsiteX0-385" fmla="*/ 248093 w 3851276"/>
                <a:gd name="connsiteY0-386" fmla="*/ 248093 w 3851276"/>
                <a:gd name="connsiteX1-387" fmla="*/ 248093 w 3851276"/>
                <a:gd name="connsiteY1-388" fmla="*/ 248093 w 3851276"/>
                <a:gd name="connsiteX2-389" fmla="*/ 248093 w 3851276"/>
                <a:gd name="connsiteY2-390" fmla="*/ 248093 w 3851276"/>
                <a:gd name="connsiteX3-391" fmla="*/ 248093 w 3851276"/>
                <a:gd name="connsiteY3-392" fmla="*/ 248093 w 3851276"/>
                <a:gd name="connsiteX4-393" fmla="*/ 248093 w 3851276"/>
                <a:gd name="connsiteY4-394" fmla="*/ 248093 w 3851276"/>
                <a:gd name="connsiteX5-395" fmla="*/ 248093 w 3851276"/>
                <a:gd name="connsiteY5-396" fmla="*/ 248093 w 3851276"/>
                <a:gd name="connsiteX6-397" fmla="*/ 248093 w 3851276"/>
                <a:gd name="connsiteY6-398" fmla="*/ 248093 w 3851276"/>
                <a:gd name="connsiteX7-399" fmla="*/ 248093 w 3851276"/>
                <a:gd name="connsiteY7-400" fmla="*/ 248093 w 3851276"/>
                <a:gd name="connsiteX8-401" fmla="*/ 248093 w 3851276"/>
                <a:gd name="connsiteY8-402" fmla="*/ 248093 w 3851276"/>
                <a:gd name="connsiteX9-403" fmla="*/ 248093 w 3851276"/>
                <a:gd name="connsiteY9-404" fmla="*/ 248093 w 3851276"/>
                <a:gd name="connsiteX0-405" fmla="*/ 248093 w 3851276"/>
                <a:gd name="connsiteY0-406" fmla="*/ 248093 w 3851276"/>
                <a:gd name="connsiteX1-407" fmla="*/ 248093 w 3851276"/>
                <a:gd name="connsiteY1-408" fmla="*/ 248093 w 3851276"/>
                <a:gd name="connsiteX2-409" fmla="*/ 248093 w 3851276"/>
                <a:gd name="connsiteY2-410" fmla="*/ 248093 w 3851276"/>
                <a:gd name="connsiteX3-411" fmla="*/ 248093 w 3851276"/>
                <a:gd name="connsiteY3-412" fmla="*/ 248093 w 3851276"/>
                <a:gd name="connsiteX4-413" fmla="*/ 248093 w 3851276"/>
                <a:gd name="connsiteY4-414" fmla="*/ 248093 w 3851276"/>
                <a:gd name="connsiteX5-415" fmla="*/ 248093 w 3851276"/>
                <a:gd name="connsiteY5-416" fmla="*/ 248093 w 3851276"/>
                <a:gd name="connsiteX6-417" fmla="*/ 248093 w 3851276"/>
                <a:gd name="connsiteY6-418" fmla="*/ 248093 w 3851276"/>
                <a:gd name="connsiteX7-419" fmla="*/ 248093 w 3851276"/>
                <a:gd name="connsiteY7-420" fmla="*/ 248093 w 3851276"/>
                <a:gd name="connsiteX8-421" fmla="*/ 248093 w 3851276"/>
                <a:gd name="connsiteY8-422" fmla="*/ 248093 w 3851276"/>
                <a:gd name="connsiteX9-423" fmla="*/ 248093 w 3851276"/>
                <a:gd name="connsiteY9-424" fmla="*/ 248093 w 3851276"/>
                <a:gd name="connsiteX0-425" fmla="*/ 248093 w 3851276"/>
                <a:gd name="connsiteY0-426" fmla="*/ 248093 w 3851276"/>
                <a:gd name="connsiteX1-427" fmla="*/ 248093 w 3851276"/>
                <a:gd name="connsiteY1-428" fmla="*/ 248093 w 3851276"/>
                <a:gd name="connsiteX2-429" fmla="*/ 248093 w 3851276"/>
                <a:gd name="connsiteY2-430" fmla="*/ 248093 w 3851276"/>
                <a:gd name="connsiteX3-431" fmla="*/ 248093 w 3851276"/>
                <a:gd name="connsiteY3-432" fmla="*/ 248093 w 3851276"/>
                <a:gd name="connsiteX4-433" fmla="*/ 248093 w 3851276"/>
                <a:gd name="connsiteY4-434" fmla="*/ 248093 w 3851276"/>
                <a:gd name="connsiteX5-435" fmla="*/ 248093 w 3851276"/>
                <a:gd name="connsiteY5-436" fmla="*/ 248093 w 3851276"/>
                <a:gd name="connsiteX6-437" fmla="*/ 248093 w 3851276"/>
                <a:gd name="connsiteY6-438" fmla="*/ 248093 w 3851276"/>
                <a:gd name="connsiteX7-439" fmla="*/ 248093 w 3851276"/>
                <a:gd name="connsiteY7-440" fmla="*/ 248093 w 3851276"/>
                <a:gd name="connsiteX8-441" fmla="*/ 248093 w 3851276"/>
                <a:gd name="connsiteY8-442" fmla="*/ 248093 w 3851276"/>
                <a:gd name="connsiteX9-443" fmla="*/ 248093 w 3851276"/>
                <a:gd name="connsiteY9-444" fmla="*/ 248093 w 3851276"/>
                <a:gd name="connsiteX0-445" fmla="*/ 248093 w 3851276"/>
                <a:gd name="connsiteY0-446" fmla="*/ 248093 w 3851276"/>
                <a:gd name="connsiteX1-447" fmla="*/ 248093 w 3851276"/>
                <a:gd name="connsiteY1-448" fmla="*/ 248093 w 3851276"/>
                <a:gd name="connsiteX2-449" fmla="*/ 248093 w 3851276"/>
                <a:gd name="connsiteY2-450" fmla="*/ 248093 w 3851276"/>
                <a:gd name="connsiteX3-451" fmla="*/ 248093 w 3851276"/>
                <a:gd name="connsiteY3-452" fmla="*/ 248093 w 3851276"/>
                <a:gd name="connsiteX4-453" fmla="*/ 248093 w 3851276"/>
                <a:gd name="connsiteY4-454" fmla="*/ 248093 w 3851276"/>
                <a:gd name="connsiteX5-455" fmla="*/ 248093 w 3851276"/>
                <a:gd name="connsiteY5-456" fmla="*/ 248093 w 3851276"/>
                <a:gd name="connsiteX6-457" fmla="*/ 248093 w 3851276"/>
                <a:gd name="connsiteY6-458" fmla="*/ 248093 w 3851276"/>
                <a:gd name="connsiteX7-459" fmla="*/ 248093 w 3851276"/>
                <a:gd name="connsiteY7-460" fmla="*/ 248093 w 3851276"/>
                <a:gd name="connsiteX8-461" fmla="*/ 248093 w 3851276"/>
                <a:gd name="connsiteY8-462" fmla="*/ 248093 w 3851276"/>
                <a:gd name="connsiteX9-463" fmla="*/ 248093 w 3851276"/>
                <a:gd name="connsiteY9-464" fmla="*/ 248093 w 3851276"/>
                <a:gd name="connsiteX0-465" fmla="*/ 248093 w 3851276"/>
                <a:gd name="connsiteY0-466" fmla="*/ 248093 w 3851276"/>
                <a:gd name="connsiteX1-467" fmla="*/ 248093 w 3851276"/>
                <a:gd name="connsiteY1-468" fmla="*/ 248093 w 3851276"/>
                <a:gd name="connsiteX2-469" fmla="*/ 248093 w 3851276"/>
                <a:gd name="connsiteY2-470" fmla="*/ 248093 w 3851276"/>
                <a:gd name="connsiteX3-471" fmla="*/ 248093 w 3851276"/>
                <a:gd name="connsiteY3-472" fmla="*/ 248093 w 3851276"/>
                <a:gd name="connsiteX4-473" fmla="*/ 248093 w 3851276"/>
                <a:gd name="connsiteY4-474" fmla="*/ 248093 w 3851276"/>
                <a:gd name="connsiteX5-475" fmla="*/ 248093 w 3851276"/>
                <a:gd name="connsiteY5-476" fmla="*/ 248093 w 3851276"/>
                <a:gd name="connsiteX6-477" fmla="*/ 248093 w 3851276"/>
                <a:gd name="connsiteY6-478" fmla="*/ 248093 w 3851276"/>
                <a:gd name="connsiteX7-479" fmla="*/ 248093 w 3851276"/>
                <a:gd name="connsiteY7-480" fmla="*/ 248093 w 3851276"/>
                <a:gd name="connsiteX8-481" fmla="*/ 248093 w 3851276"/>
                <a:gd name="connsiteY8-482" fmla="*/ 248093 w 3851276"/>
                <a:gd name="connsiteX9-483" fmla="*/ 248093 w 3851276"/>
                <a:gd name="connsiteY9-484" fmla="*/ 248093 w 3851276"/>
                <a:gd name="connsiteX0-485" fmla="*/ 248093 w 3851276"/>
                <a:gd name="connsiteY0-486" fmla="*/ 248093 w 3851276"/>
                <a:gd name="connsiteX1-487" fmla="*/ 248093 w 3851276"/>
                <a:gd name="connsiteY1-488" fmla="*/ 248093 w 3851276"/>
                <a:gd name="connsiteX2-489" fmla="*/ 248093 w 3851276"/>
                <a:gd name="connsiteY2-490" fmla="*/ 248093 w 3851276"/>
                <a:gd name="connsiteX3-491" fmla="*/ 248093 w 3851276"/>
                <a:gd name="connsiteY3-492" fmla="*/ 248093 w 3851276"/>
                <a:gd name="connsiteX4-493" fmla="*/ 248093 w 3851276"/>
                <a:gd name="connsiteY4-494" fmla="*/ 248093 w 3851276"/>
                <a:gd name="connsiteX5-495" fmla="*/ 248093 w 3851276"/>
                <a:gd name="connsiteY5-496" fmla="*/ 248093 w 3851276"/>
                <a:gd name="connsiteX6-497" fmla="*/ 248093 w 3851276"/>
                <a:gd name="connsiteY6-498" fmla="*/ 248093 w 3851276"/>
                <a:gd name="connsiteX7-499" fmla="*/ 248093 w 3851276"/>
                <a:gd name="connsiteY7-500" fmla="*/ 248093 w 3851276"/>
                <a:gd name="connsiteX8-501" fmla="*/ 248093 w 3851276"/>
                <a:gd name="connsiteY8-502" fmla="*/ 248093 w 3851276"/>
                <a:gd name="connsiteX9-503" fmla="*/ 248093 w 3851276"/>
                <a:gd name="connsiteY9-504" fmla="*/ 248093 w 3851276"/>
                <a:gd name="connsiteX0-505" fmla="*/ 248093 w 3851276"/>
                <a:gd name="connsiteY0-506" fmla="*/ 248093 w 3851276"/>
                <a:gd name="connsiteX1-507" fmla="*/ 248093 w 3851276"/>
                <a:gd name="connsiteY1-508" fmla="*/ 248093 w 3851276"/>
                <a:gd name="connsiteX2-509" fmla="*/ 248093 w 3851276"/>
                <a:gd name="connsiteY2-510" fmla="*/ 248093 w 3851276"/>
                <a:gd name="connsiteX3-511" fmla="*/ 248093 w 3851276"/>
                <a:gd name="connsiteY3-512" fmla="*/ 248093 w 3851276"/>
                <a:gd name="connsiteX4-513" fmla="*/ 248093 w 3851276"/>
                <a:gd name="connsiteY4-514" fmla="*/ 248093 w 3851276"/>
                <a:gd name="connsiteX5-515" fmla="*/ 248093 w 3851276"/>
                <a:gd name="connsiteY5-516" fmla="*/ 248093 w 3851276"/>
                <a:gd name="connsiteX6-517" fmla="*/ 248093 w 3851276"/>
                <a:gd name="connsiteY6-518" fmla="*/ 248093 w 3851276"/>
                <a:gd name="connsiteX7-519" fmla="*/ 248093 w 3851276"/>
                <a:gd name="connsiteY7-520" fmla="*/ 248093 w 3851276"/>
                <a:gd name="connsiteX8-521" fmla="*/ 248093 w 3851276"/>
                <a:gd name="connsiteY8-522" fmla="*/ 248093 w 3851276"/>
                <a:gd name="connsiteX9-523" fmla="*/ 248093 w 3851276"/>
                <a:gd name="connsiteY9-524" fmla="*/ 248093 w 3851276"/>
                <a:gd name="connsiteX0-525" fmla="*/ 248093 w 3851276"/>
                <a:gd name="connsiteY0-526" fmla="*/ 248093 w 3851276"/>
                <a:gd name="connsiteX1-527" fmla="*/ 248093 w 3851276"/>
                <a:gd name="connsiteY1-528" fmla="*/ 248093 w 3851276"/>
                <a:gd name="connsiteX2-529" fmla="*/ 248093 w 3851276"/>
                <a:gd name="connsiteY2-530" fmla="*/ 248093 w 3851276"/>
                <a:gd name="connsiteX3-531" fmla="*/ 248093 w 3851276"/>
                <a:gd name="connsiteY3-532" fmla="*/ 248093 w 3851276"/>
                <a:gd name="connsiteX4-533" fmla="*/ 248093 w 3851276"/>
                <a:gd name="connsiteY4-534" fmla="*/ 248093 w 3851276"/>
                <a:gd name="connsiteX5-535" fmla="*/ 248093 w 3851276"/>
                <a:gd name="connsiteY5-536" fmla="*/ 248093 w 3851276"/>
                <a:gd name="connsiteX6-537" fmla="*/ 248093 w 3851276"/>
                <a:gd name="connsiteY6-538" fmla="*/ 248093 w 3851276"/>
                <a:gd name="connsiteX7-539" fmla="*/ 248093 w 3851276"/>
                <a:gd name="connsiteY7-540" fmla="*/ 248093 w 3851276"/>
                <a:gd name="connsiteX8-541" fmla="*/ 248093 w 3851276"/>
                <a:gd name="connsiteY8-542" fmla="*/ 248093 w 3851276"/>
                <a:gd name="connsiteX9-543" fmla="*/ 248093 w 3851276"/>
                <a:gd name="connsiteY9-544" fmla="*/ 248093 w 38512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  <a:cxn ang="0">
                  <a:pos x="connsiteX7-89" y="connsiteY7-90"/>
                </a:cxn>
                <a:cxn ang="0">
                  <a:pos x="connsiteX8-123" y="connsiteY8-124"/>
                </a:cxn>
                <a:cxn ang="0">
                  <a:pos x="connsiteX9-323" y="connsiteY9-324"/>
                </a:cxn>
              </a:cxnLst>
              <a:rect l="l" t="t" r="r" b="b"/>
              <a:pathLst>
                <a:path w="12192000" h="1481885">
                  <a:moveTo>
                    <a:pt x="4214" y="478586"/>
                  </a:moveTo>
                  <a:cubicBezTo>
                    <a:pt x="320126" y="332486"/>
                    <a:pt x="396162" y="276040"/>
                    <a:pt x="1284839" y="221480"/>
                  </a:cubicBezTo>
                  <a:cubicBezTo>
                    <a:pt x="2173516" y="166920"/>
                    <a:pt x="3756730" y="426804"/>
                    <a:pt x="5336275" y="151228"/>
                  </a:cubicBezTo>
                  <a:cubicBezTo>
                    <a:pt x="6102666" y="53304"/>
                    <a:pt x="6519312" y="212425"/>
                    <a:pt x="7205641" y="325193"/>
                  </a:cubicBezTo>
                  <a:cubicBezTo>
                    <a:pt x="7736991" y="392111"/>
                    <a:pt x="7764203" y="136910"/>
                    <a:pt x="8448530" y="122927"/>
                  </a:cubicBezTo>
                  <a:cubicBezTo>
                    <a:pt x="9397269" y="322507"/>
                    <a:pt x="9996261" y="117562"/>
                    <a:pt x="11395880" y="1105"/>
                  </a:cubicBezTo>
                  <a:cubicBezTo>
                    <a:pt x="11728339" y="-9043"/>
                    <a:pt x="11888031" y="48231"/>
                    <a:pt x="12178352" y="274058"/>
                  </a:cubicBezTo>
                  <a:lnTo>
                    <a:pt x="12192000" y="1481885"/>
                  </a:lnTo>
                  <a:lnTo>
                    <a:pt x="0" y="1481885"/>
                  </a:lnTo>
                  <a:cubicBezTo>
                    <a:pt x="1405" y="1147452"/>
                    <a:pt x="2809" y="813019"/>
                    <a:pt x="4214" y="478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633047" y="5996489"/>
              <a:ext cx="2735460" cy="728933"/>
              <a:chOff x="4749462" y="6145275"/>
              <a:chExt cx="2735460" cy="728933"/>
            </a:xfrm>
          </p:grpSpPr>
          <p:sp>
            <p:nvSpPr>
              <p:cNvPr id="34" name="Rectangle 16"/>
              <p:cNvSpPr/>
              <p:nvPr/>
            </p:nvSpPr>
            <p:spPr>
              <a:xfrm>
                <a:off x="4749462" y="6161487"/>
                <a:ext cx="2735460" cy="712721"/>
              </a:xfrm>
              <a:custGeom>
                <a:gdLst>
                  <a:gd name="connsiteX0" fmla="*/ 248093 w 3851276"/>
                  <a:gd name="connsiteY0" fmla="*/ 248093 w 3851276"/>
                  <a:gd name="connsiteX1" fmla="*/ 248093 w 3851276"/>
                  <a:gd name="connsiteY1" fmla="*/ 248093 w 3851276"/>
                  <a:gd name="connsiteX2" fmla="*/ 248093 w 3851276"/>
                  <a:gd name="connsiteY2" fmla="*/ 248093 w 3851276"/>
                  <a:gd name="connsiteX3" fmla="*/ 248093 w 3851276"/>
                  <a:gd name="connsiteY3" fmla="*/ 248093 w 3851276"/>
                  <a:gd name="connsiteX4" fmla="*/ 248093 w 3851276"/>
                  <a:gd name="connsiteY4" fmla="*/ 248093 w 3851276"/>
                  <a:gd name="connsiteX0-1" fmla="*/ 248093 w 3851276"/>
                  <a:gd name="connsiteY0-2" fmla="*/ 248093 w 3851276"/>
                  <a:gd name="connsiteX1-3" fmla="*/ 248093 w 3851276"/>
                  <a:gd name="connsiteY1-4" fmla="*/ 248093 w 3851276"/>
                  <a:gd name="connsiteX2-5" fmla="*/ 248093 w 3851276"/>
                  <a:gd name="connsiteY2-6" fmla="*/ 248093 w 3851276"/>
                  <a:gd name="connsiteX3-7" fmla="*/ 248093 w 3851276"/>
                  <a:gd name="connsiteY3-8" fmla="*/ 248093 w 3851276"/>
                  <a:gd name="connsiteX0-9" fmla="*/ 248093 w 3851276"/>
                  <a:gd name="connsiteY0-10" fmla="*/ 248093 w 3851276"/>
                  <a:gd name="connsiteX1-11" fmla="*/ 248093 w 3851276"/>
                  <a:gd name="connsiteY1-12" fmla="*/ 248093 w 3851276"/>
                  <a:gd name="connsiteX2-13" fmla="*/ 248093 w 3851276"/>
                  <a:gd name="connsiteY2-14" fmla="*/ 248093 w 3851276"/>
                  <a:gd name="connsiteX3-15" fmla="*/ 248093 w 3851276"/>
                  <a:gd name="connsiteY3-16" fmla="*/ 248093 w 3851276"/>
                  <a:gd name="connsiteX4-17" fmla="*/ 248093 w 3851276"/>
                  <a:gd name="connsiteY4-18" fmla="*/ 248093 w 3851276"/>
                  <a:gd name="connsiteX0-19" fmla="*/ 248093 w 3851276"/>
                  <a:gd name="connsiteY0-20" fmla="*/ 248093 w 3851276"/>
                  <a:gd name="connsiteX1-21" fmla="*/ 248093 w 3851276"/>
                  <a:gd name="connsiteY1-22" fmla="*/ 248093 w 3851276"/>
                  <a:gd name="connsiteX2-23" fmla="*/ 248093 w 3851276"/>
                  <a:gd name="connsiteY2-24" fmla="*/ 248093 w 3851276"/>
                  <a:gd name="connsiteX3-25" fmla="*/ 248093 w 3851276"/>
                  <a:gd name="connsiteY3-26" fmla="*/ 248093 w 3851276"/>
                  <a:gd name="connsiteX0-27" fmla="*/ 248093 w 3851276"/>
                  <a:gd name="connsiteY0-28" fmla="*/ 248093 w 3851276"/>
                  <a:gd name="connsiteX1-29" fmla="*/ 248093 w 3851276"/>
                  <a:gd name="connsiteY1-30" fmla="*/ 248093 w 3851276"/>
                  <a:gd name="connsiteX2-31" fmla="*/ 248093 w 3851276"/>
                  <a:gd name="connsiteY2-32" fmla="*/ 248093 w 3851276"/>
                  <a:gd name="connsiteX3-33" fmla="*/ 248093 w 3851276"/>
                  <a:gd name="connsiteY3-34" fmla="*/ 248093 w 3851276"/>
                  <a:gd name="connsiteX0-35" fmla="*/ 248093 w 3851276"/>
                  <a:gd name="connsiteY0-36" fmla="*/ 248093 w 3851276"/>
                  <a:gd name="connsiteX1-37" fmla="*/ 248093 w 3851276"/>
                  <a:gd name="connsiteY1-38" fmla="*/ 248093 w 3851276"/>
                  <a:gd name="connsiteX2-39" fmla="*/ 248093 w 3851276"/>
                  <a:gd name="connsiteY2-40" fmla="*/ 248093 w 3851276"/>
                  <a:gd name="connsiteX3-41" fmla="*/ 248093 w 3851276"/>
                  <a:gd name="connsiteY3-42" fmla="*/ 248093 w 3851276"/>
                  <a:gd name="connsiteX0-43" fmla="*/ 248093 w 3851276"/>
                  <a:gd name="connsiteY0-44" fmla="*/ 248093 w 3851276"/>
                  <a:gd name="connsiteX1-45" fmla="*/ 248093 w 3851276"/>
                  <a:gd name="connsiteY1-46" fmla="*/ 248093 w 3851276"/>
                  <a:gd name="connsiteX2-47" fmla="*/ 248093 w 3851276"/>
                  <a:gd name="connsiteY2-48" fmla="*/ 248093 w 3851276"/>
                  <a:gd name="connsiteX3-49" fmla="*/ 248093 w 3851276"/>
                  <a:gd name="connsiteY3-50" fmla="*/ 248093 w 3851276"/>
                  <a:gd name="connsiteX0-51" fmla="*/ 248093 w 3851276"/>
                  <a:gd name="connsiteY0-52" fmla="*/ 248093 w 3851276"/>
                  <a:gd name="connsiteX1-53" fmla="*/ 248093 w 3851276"/>
                  <a:gd name="connsiteY1-54" fmla="*/ 248093 w 3851276"/>
                  <a:gd name="connsiteX2-55" fmla="*/ 248093 w 3851276"/>
                  <a:gd name="connsiteY2-56" fmla="*/ 248093 w 3851276"/>
                  <a:gd name="connsiteX3-57" fmla="*/ 248093 w 3851276"/>
                  <a:gd name="connsiteY3-58" fmla="*/ 248093 w 3851276"/>
                  <a:gd name="connsiteX0-59" fmla="*/ 248093 w 3851276"/>
                  <a:gd name="connsiteY0-60" fmla="*/ 248093 w 3851276"/>
                  <a:gd name="connsiteX1-61" fmla="*/ 248093 w 3851276"/>
                  <a:gd name="connsiteY1-62" fmla="*/ 248093 w 3851276"/>
                  <a:gd name="connsiteX2-63" fmla="*/ 248093 w 3851276"/>
                  <a:gd name="connsiteY2-64" fmla="*/ 248093 w 3851276"/>
                  <a:gd name="connsiteX3-65" fmla="*/ 248093 w 3851276"/>
                  <a:gd name="connsiteY3-66" fmla="*/ 248093 w 3851276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735460" h="712721">
                    <a:moveTo>
                      <a:pt x="0" y="712721"/>
                    </a:moveTo>
                    <a:cubicBezTo>
                      <a:pt x="497541" y="542392"/>
                      <a:pt x="658905" y="-4455"/>
                      <a:pt x="1519517" y="27"/>
                    </a:cubicBezTo>
                    <a:cubicBezTo>
                      <a:pt x="2189290" y="62780"/>
                      <a:pt x="2321181" y="542392"/>
                      <a:pt x="2735460" y="712721"/>
                    </a:cubicBezTo>
                    <a:lnTo>
                      <a:pt x="0" y="7127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Freeform 57"/>
              <p:cNvSpPr/>
              <p:nvPr/>
            </p:nvSpPr>
            <p:spPr bwMode="auto">
              <a:xfrm>
                <a:off x="5841925" y="6145275"/>
                <a:ext cx="612664" cy="712725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  <a:gd name="T16" fmla="*/ 248093 w 3851276"/>
                  <a:gd name="T17" fmla="*/ 248093 w 3851276"/>
                  <a:gd name="T18" fmla="*/ 248093 w 3851276"/>
                  <a:gd name="T19" fmla="*/ 248093 w 3851276"/>
                  <a:gd name="T20" fmla="*/ 248093 w 3851276"/>
                  <a:gd name="T21" fmla="*/ 248093 w 3851276"/>
                  <a:gd name="T22" fmla="*/ 248093 w 3851276"/>
                  <a:gd name="T23" fmla="*/ 248093 w 3851276"/>
                  <a:gd name="T24" fmla="*/ 248093 w 3851276"/>
                  <a:gd name="T25" fmla="*/ 248093 w 3851276"/>
                  <a:gd name="T26" fmla="*/ 248093 w 3851276"/>
                  <a:gd name="T27" fmla="*/ 248093 w 3851276"/>
                  <a:gd name="T28" fmla="*/ 248093 w 3851276"/>
                  <a:gd name="T29" fmla="*/ 248093 w 3851276"/>
                  <a:gd name="T30" fmla="*/ 248093 w 3851276"/>
                  <a:gd name="T31" fmla="*/ 248093 w 3851276"/>
                  <a:gd name="T32" fmla="*/ 248093 w 3851276"/>
                  <a:gd name="T33" fmla="*/ 248093 w 3851276"/>
                  <a:gd name="T34" fmla="*/ 248093 w 3851276"/>
                  <a:gd name="T35" fmla="*/ 248093 w 3851276"/>
                  <a:gd name="T36" fmla="*/ 248093 w 3851276"/>
                  <a:gd name="T37" fmla="*/ 248093 w 3851276"/>
                  <a:gd name="T38" fmla="*/ 248093 w 3851276"/>
                  <a:gd name="T39" fmla="*/ 248093 w 3851276"/>
                  <a:gd name="T40" fmla="*/ 248093 w 3851276"/>
                  <a:gd name="T41" fmla="*/ 248093 w 3851276"/>
                  <a:gd name="T42" fmla="*/ 248093 w 3851276"/>
                  <a:gd name="T43" fmla="*/ 248093 w 3851276"/>
                  <a:gd name="T44" fmla="*/ 248093 w 3851276"/>
                  <a:gd name="T45" fmla="*/ 248093 w 3851276"/>
                  <a:gd name="T46" fmla="*/ 248093 w 3851276"/>
                  <a:gd name="T47" fmla="*/ 248093 w 3851276"/>
                  <a:gd name="T48" fmla="*/ 248093 w 3851276"/>
                  <a:gd name="T49" fmla="*/ 248093 w 3851276"/>
                  <a:gd name="T50" fmla="*/ 248093 w 3851276"/>
                  <a:gd name="T51" fmla="*/ 248093 w 3851276"/>
                  <a:gd name="T52" fmla="*/ 248093 w 3851276"/>
                  <a:gd name="T53" fmla="*/ 248093 w 3851276"/>
                  <a:gd name="T54" fmla="*/ 248093 w 3851276"/>
                  <a:gd name="T55" fmla="*/ 248093 w 3851276"/>
                  <a:gd name="T56" fmla="*/ 248093 w 3851276"/>
                  <a:gd name="T57" fmla="*/ 248093 w 3851276"/>
                  <a:gd name="T58" fmla="*/ 248093 w 3851276"/>
                  <a:gd name="T59" fmla="*/ 248093 w 3851276"/>
                  <a:gd name="T60" fmla="*/ 248093 w 3851276"/>
                  <a:gd name="T61" fmla="*/ 248093 w 3851276"/>
                  <a:gd name="T62" fmla="*/ 248093 w 3851276"/>
                  <a:gd name="T63" fmla="*/ 248093 w 3851276"/>
                  <a:gd name="T64" fmla="*/ 248093 w 3851276"/>
                  <a:gd name="T65" fmla="*/ 248093 w 3851276"/>
                  <a:gd name="T66" fmla="*/ 248093 w 3851276"/>
                  <a:gd name="T67" fmla="*/ 248093 w 3851276"/>
                  <a:gd name="T68" fmla="*/ 248093 w 3851276"/>
                  <a:gd name="T69" fmla="*/ 248093 w 3851276"/>
                  <a:gd name="T70" fmla="*/ 248093 w 3851276"/>
                  <a:gd name="T71" fmla="*/ 248093 w 3851276"/>
                  <a:gd name="T72" fmla="*/ 248093 w 3851276"/>
                  <a:gd name="T73" fmla="*/ 248093 w 3851276"/>
                  <a:gd name="T74" fmla="*/ 248093 w 3851276"/>
                  <a:gd name="T75" fmla="*/ 248093 w 3851276"/>
                  <a:gd name="T76" fmla="*/ 248093 w 3851276"/>
                  <a:gd name="T77" fmla="*/ 248093 w 3851276"/>
                  <a:gd name="T78" fmla="*/ 248093 w 3851276"/>
                  <a:gd name="T79" fmla="*/ 248093 w 3851276"/>
                  <a:gd name="T80" fmla="*/ 248093 w 3851276"/>
                  <a:gd name="T81" fmla="*/ 248093 w 3851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5" h="183">
                    <a:moveTo>
                      <a:pt x="106" y="5"/>
                    </a:moveTo>
                    <a:cubicBezTo>
                      <a:pt x="105" y="5"/>
                      <a:pt x="105" y="5"/>
                      <a:pt x="105" y="5"/>
                    </a:cubicBezTo>
                    <a:cubicBezTo>
                      <a:pt x="99" y="10"/>
                      <a:pt x="92" y="15"/>
                      <a:pt x="85" y="21"/>
                    </a:cubicBezTo>
                    <a:cubicBezTo>
                      <a:pt x="64" y="35"/>
                      <a:pt x="46" y="62"/>
                      <a:pt x="46" y="62"/>
                    </a:cubicBezTo>
                    <a:cubicBezTo>
                      <a:pt x="46" y="62"/>
                      <a:pt x="86" y="37"/>
                      <a:pt x="105" y="28"/>
                    </a:cubicBezTo>
                    <a:cubicBezTo>
                      <a:pt x="115" y="24"/>
                      <a:pt x="138" y="17"/>
                      <a:pt x="158" y="12"/>
                    </a:cubicBezTo>
                    <a:cubicBezTo>
                      <a:pt x="149" y="29"/>
                      <a:pt x="139" y="46"/>
                      <a:pt x="127" y="61"/>
                    </a:cubicBezTo>
                    <a:cubicBezTo>
                      <a:pt x="124" y="65"/>
                      <a:pt x="120" y="69"/>
                      <a:pt x="116" y="74"/>
                    </a:cubicBezTo>
                    <a:cubicBezTo>
                      <a:pt x="102" y="77"/>
                      <a:pt x="81" y="83"/>
                      <a:pt x="70" y="87"/>
                    </a:cubicBezTo>
                    <a:cubicBezTo>
                      <a:pt x="52" y="93"/>
                      <a:pt x="18" y="113"/>
                      <a:pt x="18" y="113"/>
                    </a:cubicBezTo>
                    <a:cubicBezTo>
                      <a:pt x="18" y="113"/>
                      <a:pt x="62" y="97"/>
                      <a:pt x="85" y="93"/>
                    </a:cubicBezTo>
                    <a:cubicBezTo>
                      <a:pt x="89" y="93"/>
                      <a:pt x="94" y="92"/>
                      <a:pt x="98" y="92"/>
                    </a:cubicBezTo>
                    <a:cubicBezTo>
                      <a:pt x="56" y="131"/>
                      <a:pt x="0" y="174"/>
                      <a:pt x="0" y="174"/>
                    </a:cubicBezTo>
                    <a:cubicBezTo>
                      <a:pt x="0" y="174"/>
                      <a:pt x="91" y="128"/>
                      <a:pt x="127" y="98"/>
                    </a:cubicBezTo>
                    <a:cubicBezTo>
                      <a:pt x="145" y="84"/>
                      <a:pt x="171" y="61"/>
                      <a:pt x="194" y="40"/>
                    </a:cubicBezTo>
                    <a:cubicBezTo>
                      <a:pt x="202" y="52"/>
                      <a:pt x="209" y="66"/>
                      <a:pt x="211" y="79"/>
                    </a:cubicBezTo>
                    <a:cubicBezTo>
                      <a:pt x="218" y="112"/>
                      <a:pt x="251" y="183"/>
                      <a:pt x="251" y="183"/>
                    </a:cubicBezTo>
                    <a:cubicBezTo>
                      <a:pt x="251" y="183"/>
                      <a:pt x="239" y="135"/>
                      <a:pt x="234" y="95"/>
                    </a:cubicBezTo>
                    <a:cubicBezTo>
                      <a:pt x="240" y="98"/>
                      <a:pt x="246" y="100"/>
                      <a:pt x="250" y="102"/>
                    </a:cubicBezTo>
                    <a:cubicBezTo>
                      <a:pt x="260" y="106"/>
                      <a:pt x="283" y="110"/>
                      <a:pt x="283" y="110"/>
                    </a:cubicBezTo>
                    <a:cubicBezTo>
                      <a:pt x="283" y="110"/>
                      <a:pt x="257" y="101"/>
                      <a:pt x="246" y="94"/>
                    </a:cubicBezTo>
                    <a:cubicBezTo>
                      <a:pt x="241" y="91"/>
                      <a:pt x="237" y="87"/>
                      <a:pt x="233" y="84"/>
                    </a:cubicBezTo>
                    <a:cubicBezTo>
                      <a:pt x="233" y="76"/>
                      <a:pt x="232" y="69"/>
                      <a:pt x="233" y="63"/>
                    </a:cubicBezTo>
                    <a:cubicBezTo>
                      <a:pt x="234" y="50"/>
                      <a:pt x="237" y="38"/>
                      <a:pt x="241" y="28"/>
                    </a:cubicBezTo>
                    <a:cubicBezTo>
                      <a:pt x="242" y="28"/>
                      <a:pt x="243" y="28"/>
                      <a:pt x="243" y="28"/>
                    </a:cubicBezTo>
                    <a:cubicBezTo>
                      <a:pt x="253" y="37"/>
                      <a:pt x="265" y="49"/>
                      <a:pt x="276" y="62"/>
                    </a:cubicBezTo>
                    <a:cubicBezTo>
                      <a:pt x="298" y="92"/>
                      <a:pt x="327" y="162"/>
                      <a:pt x="327" y="162"/>
                    </a:cubicBezTo>
                    <a:cubicBezTo>
                      <a:pt x="327" y="162"/>
                      <a:pt x="315" y="99"/>
                      <a:pt x="303" y="71"/>
                    </a:cubicBezTo>
                    <a:cubicBezTo>
                      <a:pt x="302" y="68"/>
                      <a:pt x="300" y="65"/>
                      <a:pt x="299" y="61"/>
                    </a:cubicBezTo>
                    <a:cubicBezTo>
                      <a:pt x="308" y="65"/>
                      <a:pt x="317" y="69"/>
                      <a:pt x="323" y="72"/>
                    </a:cubicBezTo>
                    <a:cubicBezTo>
                      <a:pt x="341" y="79"/>
                      <a:pt x="380" y="86"/>
                      <a:pt x="380" y="86"/>
                    </a:cubicBezTo>
                    <a:cubicBezTo>
                      <a:pt x="380" y="86"/>
                      <a:pt x="336" y="70"/>
                      <a:pt x="317" y="58"/>
                    </a:cubicBezTo>
                    <a:cubicBezTo>
                      <a:pt x="304" y="49"/>
                      <a:pt x="293" y="40"/>
                      <a:pt x="288" y="34"/>
                    </a:cubicBezTo>
                    <a:cubicBezTo>
                      <a:pt x="285" y="27"/>
                      <a:pt x="282" y="20"/>
                      <a:pt x="279" y="12"/>
                    </a:cubicBezTo>
                    <a:cubicBezTo>
                      <a:pt x="298" y="17"/>
                      <a:pt x="321" y="24"/>
                      <a:pt x="336" y="28"/>
                    </a:cubicBezTo>
                    <a:cubicBezTo>
                      <a:pt x="367" y="38"/>
                      <a:pt x="395" y="62"/>
                      <a:pt x="395" y="62"/>
                    </a:cubicBezTo>
                    <a:cubicBezTo>
                      <a:pt x="395" y="62"/>
                      <a:pt x="381" y="31"/>
                      <a:pt x="360" y="17"/>
                    </a:cubicBezTo>
                    <a:cubicBezTo>
                      <a:pt x="358" y="15"/>
                      <a:pt x="356" y="14"/>
                      <a:pt x="354" y="13"/>
                    </a:cubicBezTo>
                    <a:cubicBezTo>
                      <a:pt x="347" y="8"/>
                      <a:pt x="338" y="4"/>
                      <a:pt x="32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0" y="1"/>
                      <a:pt x="108" y="3"/>
                      <a:pt x="106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519519" y="1958901"/>
            <a:ext cx="2427694" cy="974905"/>
            <a:chOff x="1494367" y="2274347"/>
            <a:chExt cx="2427694" cy="974905"/>
          </a:xfrm>
        </p:grpSpPr>
        <p:sp>
          <p:nvSpPr>
            <p:cNvPr id="37" name="Text Placeholder 2"/>
            <p:cNvSpPr txBox="1"/>
            <p:nvPr/>
          </p:nvSpPr>
          <p:spPr>
            <a:xfrm>
              <a:off x="1908601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tint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94367" y="2559832"/>
              <a:ext cx="2324283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44952" y="3328018"/>
            <a:ext cx="2591277" cy="1190348"/>
            <a:chOff x="1539935" y="2274347"/>
            <a:chExt cx="2382128" cy="1190348"/>
          </a:xfrm>
        </p:grpSpPr>
        <p:sp>
          <p:nvSpPr>
            <p:cNvPr id="41" name="Text Placeholder 2"/>
            <p:cNvSpPr txBox="1"/>
            <p:nvPr/>
          </p:nvSpPr>
          <p:spPr>
            <a:xfrm>
              <a:off x="1613594" y="2274347"/>
              <a:ext cx="2308469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tint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9935" y="2559832"/>
              <a:ext cx="2278716" cy="9048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19519" y="4660432"/>
            <a:ext cx="2427698" cy="974905"/>
            <a:chOff x="1494367" y="2274347"/>
            <a:chExt cx="2427698" cy="974905"/>
          </a:xfrm>
        </p:grpSpPr>
        <p:sp>
          <p:nvSpPr>
            <p:cNvPr id="44" name="Text Placeholder 2"/>
            <p:cNvSpPr txBox="1"/>
            <p:nvPr/>
          </p:nvSpPr>
          <p:spPr>
            <a:xfrm>
              <a:off x="1908605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tint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94367" y="2559832"/>
              <a:ext cx="2324283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229704" y="1958901"/>
            <a:ext cx="2433815" cy="974905"/>
            <a:chOff x="1603804" y="2274347"/>
            <a:chExt cx="2433815" cy="974905"/>
          </a:xfrm>
        </p:grpSpPr>
        <p:sp>
          <p:nvSpPr>
            <p:cNvPr id="47" name="Text Placeholder 2"/>
            <p:cNvSpPr txBox="1"/>
            <p:nvPr/>
          </p:nvSpPr>
          <p:spPr>
            <a:xfrm>
              <a:off x="1603804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tint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79271" y="2559832"/>
              <a:ext cx="2358348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794478" y="3328018"/>
            <a:ext cx="2475438" cy="974905"/>
            <a:chOff x="1603804" y="2274347"/>
            <a:chExt cx="2475438" cy="974905"/>
          </a:xfrm>
        </p:grpSpPr>
        <p:sp>
          <p:nvSpPr>
            <p:cNvPr id="50" name="Text Placeholder 2"/>
            <p:cNvSpPr txBox="1"/>
            <p:nvPr/>
          </p:nvSpPr>
          <p:spPr>
            <a:xfrm>
              <a:off x="1603804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tint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79271" y="2559832"/>
              <a:ext cx="2399971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229704" y="4660432"/>
            <a:ext cx="2433815" cy="974905"/>
            <a:chOff x="1603804" y="2274347"/>
            <a:chExt cx="2433815" cy="974905"/>
          </a:xfrm>
        </p:grpSpPr>
        <p:sp>
          <p:nvSpPr>
            <p:cNvPr id="53" name="Text Placeholder 2"/>
            <p:cNvSpPr txBox="1"/>
            <p:nvPr/>
          </p:nvSpPr>
          <p:spPr>
            <a:xfrm>
              <a:off x="1603804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tint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9271" y="2559832"/>
              <a:ext cx="2358348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单击此处编辑您要的内容，建议您在展示时用微软雅黑字体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1" name="Group 130"/>
          <p:cNvGrpSpPr/>
          <p:nvPr/>
        </p:nvGrpSpPr>
        <p:grpSpPr>
          <a:xfrm>
            <a:off x="1008115" y="4263186"/>
            <a:ext cx="9872663" cy="230188"/>
            <a:chOff x="1397000" y="1735138"/>
            <a:chExt cx="9872663" cy="230188"/>
          </a:xfrm>
        </p:grpSpPr>
        <p:sp>
          <p:nvSpPr>
            <p:cNvPr id="134" name="Rectangle 7"/>
            <p:cNvSpPr>
              <a:spLocks noChangeArrowheads="1"/>
            </p:cNvSpPr>
            <p:nvPr/>
          </p:nvSpPr>
          <p:spPr bwMode="auto">
            <a:xfrm>
              <a:off x="1614488" y="1839913"/>
              <a:ext cx="9437688" cy="20638"/>
            </a:xfrm>
            <a:prstGeom prst="rect">
              <a:avLst/>
            </a:pr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6" name="Oval 9"/>
            <p:cNvSpPr>
              <a:spLocks noChangeArrowheads="1"/>
            </p:cNvSpPr>
            <p:nvPr/>
          </p:nvSpPr>
          <p:spPr bwMode="auto">
            <a:xfrm>
              <a:off x="1406525" y="1746251"/>
              <a:ext cx="207963" cy="207963"/>
            </a:xfrm>
            <a:prstGeom prst="ellipse">
              <a:avLst/>
            </a:pr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7" name="Freeform 10"/>
            <p:cNvSpPr>
              <a:spLocks noEditPoints="1"/>
            </p:cNvSpPr>
            <p:nvPr/>
          </p:nvSpPr>
          <p:spPr bwMode="auto">
            <a:xfrm>
              <a:off x="1397000" y="1735138"/>
              <a:ext cx="228600" cy="23018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Oval 11"/>
            <p:cNvSpPr>
              <a:spLocks noChangeArrowheads="1"/>
            </p:cNvSpPr>
            <p:nvPr/>
          </p:nvSpPr>
          <p:spPr bwMode="auto">
            <a:xfrm>
              <a:off x="11052175" y="1746251"/>
              <a:ext cx="206375" cy="207963"/>
            </a:xfrm>
            <a:prstGeom prst="ellipse">
              <a:avLst/>
            </a:pr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9" name="Freeform 12"/>
            <p:cNvSpPr>
              <a:spLocks noEditPoints="1"/>
            </p:cNvSpPr>
            <p:nvPr/>
          </p:nvSpPr>
          <p:spPr bwMode="auto">
            <a:xfrm>
              <a:off x="11041063" y="1735138"/>
              <a:ext cx="228600" cy="230188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  <a:gd name="T12" fmla="*/ 248093 w 3851276"/>
                <a:gd name="T13" fmla="*/ 248093 w 3851276"/>
                <a:gd name="T14" fmla="*/ 248093 w 3851276"/>
                <a:gd name="T15" fmla="*/ 248093 w 3851276"/>
                <a:gd name="T16" fmla="*/ 248093 w 3851276"/>
                <a:gd name="T17" fmla="*/ 248093 w 3851276"/>
                <a:gd name="T18" fmla="*/ 248093 w 3851276"/>
                <a:gd name="T19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1" name="Oval 14"/>
            <p:cNvSpPr>
              <a:spLocks noChangeArrowheads="1"/>
            </p:cNvSpPr>
            <p:nvPr/>
          </p:nvSpPr>
          <p:spPr bwMode="auto">
            <a:xfrm>
              <a:off x="3689350" y="1746251"/>
              <a:ext cx="206375" cy="207963"/>
            </a:xfrm>
            <a:prstGeom prst="ellipse">
              <a:avLst/>
            </a:pr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Oval 19"/>
            <p:cNvSpPr>
              <a:spLocks noChangeArrowheads="1"/>
            </p:cNvSpPr>
            <p:nvPr/>
          </p:nvSpPr>
          <p:spPr bwMode="auto">
            <a:xfrm>
              <a:off x="6176963" y="1746251"/>
              <a:ext cx="207963" cy="2079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2" name="Oval 270"/>
            <p:cNvSpPr>
              <a:spLocks noChangeArrowheads="1"/>
            </p:cNvSpPr>
            <p:nvPr/>
          </p:nvSpPr>
          <p:spPr bwMode="auto">
            <a:xfrm>
              <a:off x="8666163" y="1746251"/>
              <a:ext cx="207963" cy="207963"/>
            </a:xfrm>
            <a:prstGeom prst="ellipse">
              <a:avLst/>
            </a:pr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565073" y="2979930"/>
            <a:ext cx="2711543" cy="810399"/>
            <a:chOff x="8027893" y="2583618"/>
            <a:chExt cx="2711543" cy="810399"/>
          </a:xfrm>
        </p:grpSpPr>
        <p:sp>
          <p:nvSpPr>
            <p:cNvPr id="160" name="Text Placeholder 5"/>
            <p:cNvSpPr txBox="1"/>
            <p:nvPr/>
          </p:nvSpPr>
          <p:spPr>
            <a:xfrm>
              <a:off x="8041341" y="2846037"/>
              <a:ext cx="2698095" cy="547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. </a:t>
              </a:r>
              <a:endParaRPr kumimoji="0" lang="id-ID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在此输入标题</a:t>
              </a:r>
              <a:endPara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3006271" y="4560710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计划</a:t>
            </a:r>
            <a:r>
              <a:rPr kumimoji="0" lang="id-ID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B</a:t>
            </a:r>
            <a:endParaRPr kumimoji="0" lang="id-ID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01734" y="4555390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计划 </a:t>
            </a:r>
            <a:r>
              <a:rPr kumimoji="0" lang="id-ID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endParaRPr kumimoji="0" lang="id-ID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961372" y="4579576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计划</a:t>
            </a:r>
            <a:r>
              <a:rPr kumimoji="0" lang="id-ID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</a:t>
            </a:r>
            <a:endParaRPr kumimoji="0" lang="id-ID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0346590" y="4579575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计划</a:t>
            </a:r>
            <a:r>
              <a:rPr kumimoji="0" lang="id-ID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D</a:t>
            </a:r>
            <a:endParaRPr kumimoji="0" lang="id-ID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Shape 2733"/>
          <p:cNvSpPr/>
          <p:nvPr/>
        </p:nvSpPr>
        <p:spPr>
          <a:xfrm>
            <a:off x="5364224" y="1325373"/>
            <a:ext cx="1055670" cy="266011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9" name="Rectangle 74"/>
          <p:cNvSpPr/>
          <p:nvPr/>
        </p:nvSpPr>
        <p:spPr>
          <a:xfrm>
            <a:off x="182606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kumimoji="0" lang="ms-MY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0" name="Rectangle 74"/>
          <p:cNvSpPr/>
          <p:nvPr/>
        </p:nvSpPr>
        <p:spPr>
          <a:xfrm>
            <a:off x="2464637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kumimoji="0" lang="ms-MY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2" name="Rectangle 74"/>
          <p:cNvSpPr/>
          <p:nvPr/>
        </p:nvSpPr>
        <p:spPr>
          <a:xfrm>
            <a:off x="4953044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kumimoji="0" lang="ms-MY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3" name="Rectangle 74"/>
          <p:cNvSpPr/>
          <p:nvPr/>
        </p:nvSpPr>
        <p:spPr>
          <a:xfrm>
            <a:off x="7442244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kumimoji="0" lang="ms-MY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4" name="Rectangle 74"/>
          <p:cNvSpPr/>
          <p:nvPr/>
        </p:nvSpPr>
        <p:spPr>
          <a:xfrm>
            <a:off x="9827462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kumimoji="0" lang="ms-MY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3" name="Oval 392"/>
          <p:cNvSpPr/>
          <p:nvPr/>
        </p:nvSpPr>
        <p:spPr>
          <a:xfrm>
            <a:off x="1200935" y="2046654"/>
            <a:ext cx="1858480" cy="18584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2" name="Arc 401"/>
          <p:cNvSpPr/>
          <p:nvPr/>
        </p:nvSpPr>
        <p:spPr>
          <a:xfrm>
            <a:off x="1505735" y="1741854"/>
            <a:ext cx="1865331" cy="1865331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997735" y="4383455"/>
            <a:ext cx="22352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marL="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kumimoji="0" lang="ms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1200935" y="4078655"/>
            <a:ext cx="1828800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在此添加你的标题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AutoShape 59"/>
          <p:cNvSpPr/>
          <p:nvPr/>
        </p:nvSpPr>
        <p:spPr bwMode="auto">
          <a:xfrm>
            <a:off x="1776110" y="2622434"/>
            <a:ext cx="708131" cy="706920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3740935" y="3977054"/>
            <a:ext cx="1858480" cy="1858480"/>
          </a:xfrm>
          <a:prstGeom prst="ellipse">
            <a:avLst/>
          </a:prstGeom>
          <a:solidFill>
            <a:srgbClr val="42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4" name="Arc 403"/>
          <p:cNvSpPr/>
          <p:nvPr/>
        </p:nvSpPr>
        <p:spPr>
          <a:xfrm flipV="1">
            <a:off x="4045735" y="4180254"/>
            <a:ext cx="1865331" cy="1865331"/>
          </a:xfrm>
          <a:prstGeom prst="arc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3639335" y="2859454"/>
            <a:ext cx="22352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marL="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kumimoji="0" lang="ms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3842535" y="2554654"/>
            <a:ext cx="1828800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在此添加你的标题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AutoShape 29"/>
          <p:cNvSpPr/>
          <p:nvPr/>
        </p:nvSpPr>
        <p:spPr bwMode="auto">
          <a:xfrm>
            <a:off x="4316714" y="4586065"/>
            <a:ext cx="706923" cy="640459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  <a:gd name="T8" fmla="*/ 248093 w 3851276"/>
              <a:gd name="T9" fmla="*/ 248093 w 3851276"/>
              <a:gd name="T10" fmla="*/ 248093 w 3851276"/>
              <a:gd name="T11" fmla="*/ 248093 w 3851276"/>
              <a:gd name="T12" fmla="*/ 248093 w 3851276"/>
              <a:gd name="T13" fmla="*/ 248093 w 3851276"/>
              <a:gd name="T14" fmla="*/ 248093 w 3851276"/>
              <a:gd name="T15" fmla="*/ 248093 w 3851276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6484135" y="2046654"/>
            <a:ext cx="1858480" cy="18584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0" name="Arc 399"/>
          <p:cNvSpPr/>
          <p:nvPr/>
        </p:nvSpPr>
        <p:spPr>
          <a:xfrm>
            <a:off x="6788935" y="1741854"/>
            <a:ext cx="1865331" cy="1865331"/>
          </a:xfrm>
          <a:prstGeom prst="arc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6280935" y="4383455"/>
            <a:ext cx="22352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marL="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kumimoji="0" lang="ms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6484135" y="4078655"/>
            <a:ext cx="1828800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在此添加你的标题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AutoShape 46"/>
          <p:cNvSpPr/>
          <p:nvPr/>
        </p:nvSpPr>
        <p:spPr bwMode="auto">
          <a:xfrm>
            <a:off x="7080966" y="2643488"/>
            <a:ext cx="664819" cy="664814"/>
          </a:xfrm>
          <a:custGeom>
            <a:gdLst>
              <a:gd name="T0" fmla="*/ 248093 w 3851276"/>
              <a:gd name="T1" fmla="*/ 248093 w 3851276"/>
              <a:gd name="T2" fmla="*/ 248093 w 3851276"/>
              <a:gd name="T3" fmla="*/ 248093 w 3851276"/>
              <a:gd name="T4" fmla="*/ 248093 w 3851276"/>
              <a:gd name="T5" fmla="*/ 248093 w 3851276"/>
              <a:gd name="T6" fmla="*/ 248093 w 3851276"/>
              <a:gd name="T7" fmla="*/ 248093 w 385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9024135" y="3977054"/>
            <a:ext cx="1858480" cy="18584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3" name="Arc 402"/>
          <p:cNvSpPr/>
          <p:nvPr/>
        </p:nvSpPr>
        <p:spPr>
          <a:xfrm flipV="1">
            <a:off x="9328935" y="4180254"/>
            <a:ext cx="1865331" cy="1865331"/>
          </a:xfrm>
          <a:prstGeom prst="arc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8922535" y="2859454"/>
            <a:ext cx="22352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marL="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kumimoji="0" lang="ms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9125735" y="2554654"/>
            <a:ext cx="1828800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在此添加你的标题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99915" y="4552834"/>
            <a:ext cx="706920" cy="706920"/>
            <a:chOff x="7620000" y="3028950"/>
            <a:chExt cx="293126" cy="293126"/>
          </a:xfrm>
          <a:solidFill>
            <a:schemeClr val="bg1"/>
          </a:solidFill>
        </p:grpSpPr>
        <p:sp>
          <p:nvSpPr>
            <p:cNvPr id="25" name="AutoShape 126"/>
            <p:cNvSpPr/>
            <p:nvPr/>
          </p:nvSpPr>
          <p:spPr bwMode="auto">
            <a:xfrm>
              <a:off x="7620000" y="3028950"/>
              <a:ext cx="293126" cy="29312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AutoShape 127"/>
            <p:cNvSpPr/>
            <p:nvPr/>
          </p:nvSpPr>
          <p:spPr bwMode="auto">
            <a:xfrm>
              <a:off x="7738753" y="3074548"/>
              <a:ext cx="69147" cy="68647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1500" p14:dur="700">
        <p:fade/>
      </p:transition>
    </mc:Choice>
    <mc:Fallback>
      <p:transition spd="med" advClick="0" advTm="1500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26" name="Freeform 78"/>
          <p:cNvSpPr/>
          <p:nvPr/>
        </p:nvSpPr>
        <p:spPr bwMode="auto">
          <a:xfrm>
            <a:off x="3533187" y="3423627"/>
            <a:ext cx="2277533" cy="2275417"/>
          </a:xfrm>
          <a:custGeom>
            <a:cxnLst>
              <a:cxn ang="0">
                <a:pos x="399" y="216"/>
              </a:cxn>
              <a:cxn ang="0">
                <a:pos x="472" y="181"/>
              </a:cxn>
              <a:cxn ang="0">
                <a:pos x="433" y="88"/>
              </a:cxn>
              <a:cxn ang="0">
                <a:pos x="601" y="88"/>
              </a:cxn>
              <a:cxn ang="0">
                <a:pos x="563" y="181"/>
              </a:cxn>
              <a:cxn ang="0">
                <a:pos x="636" y="216"/>
              </a:cxn>
              <a:cxn ang="0">
                <a:pos x="819" y="216"/>
              </a:cxn>
              <a:cxn ang="0">
                <a:pos x="819" y="399"/>
              </a:cxn>
              <a:cxn ang="0">
                <a:pos x="784" y="472"/>
              </a:cxn>
              <a:cxn ang="0">
                <a:pos x="691" y="434"/>
              </a:cxn>
              <a:cxn ang="0">
                <a:pos x="691" y="602"/>
              </a:cxn>
              <a:cxn ang="0">
                <a:pos x="784" y="563"/>
              </a:cxn>
              <a:cxn ang="0">
                <a:pos x="819" y="636"/>
              </a:cxn>
              <a:cxn ang="0">
                <a:pos x="819" y="819"/>
              </a:cxn>
              <a:cxn ang="0">
                <a:pos x="636" y="819"/>
              </a:cxn>
              <a:cxn ang="0">
                <a:pos x="563" y="784"/>
              </a:cxn>
              <a:cxn ang="0">
                <a:pos x="601" y="691"/>
              </a:cxn>
              <a:cxn ang="0">
                <a:pos x="433" y="691"/>
              </a:cxn>
              <a:cxn ang="0">
                <a:pos x="472" y="784"/>
              </a:cxn>
              <a:cxn ang="0">
                <a:pos x="399" y="819"/>
              </a:cxn>
              <a:cxn ang="0">
                <a:pos x="216" y="819"/>
              </a:cxn>
              <a:cxn ang="0">
                <a:pos x="216" y="636"/>
              </a:cxn>
              <a:cxn ang="0">
                <a:pos x="180" y="563"/>
              </a:cxn>
              <a:cxn ang="0">
                <a:pos x="88" y="602"/>
              </a:cxn>
              <a:cxn ang="0">
                <a:pos x="88" y="434"/>
              </a:cxn>
              <a:cxn ang="0">
                <a:pos x="180" y="472"/>
              </a:cxn>
              <a:cxn ang="0">
                <a:pos x="216" y="399"/>
              </a:cxn>
              <a:cxn ang="0">
                <a:pos x="216" y="216"/>
              </a:cxn>
              <a:cxn ang="0">
                <a:pos x="399" y="216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rgbClr val="42565D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4" name="Freeform 76"/>
          <p:cNvSpPr/>
          <p:nvPr/>
        </p:nvSpPr>
        <p:spPr bwMode="auto">
          <a:xfrm>
            <a:off x="5810720" y="2348361"/>
            <a:ext cx="2277533" cy="2275417"/>
          </a:xfrm>
          <a:custGeom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5" name="Freeform 77"/>
          <p:cNvSpPr/>
          <p:nvPr/>
        </p:nvSpPr>
        <p:spPr bwMode="auto">
          <a:xfrm>
            <a:off x="4134320" y="1747227"/>
            <a:ext cx="2277533" cy="2275417"/>
          </a:xfrm>
          <a:custGeom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7" name="Freeform 79"/>
          <p:cNvSpPr/>
          <p:nvPr/>
        </p:nvSpPr>
        <p:spPr bwMode="auto">
          <a:xfrm>
            <a:off x="5209587" y="4022644"/>
            <a:ext cx="2277533" cy="2277533"/>
          </a:xfrm>
          <a:custGeom>
            <a:cxnLst>
              <a:cxn ang="0">
                <a:pos x="216" y="420"/>
              </a:cxn>
              <a:cxn ang="0">
                <a:pos x="181" y="347"/>
              </a:cxn>
              <a:cxn ang="0">
                <a:pos x="88" y="386"/>
              </a:cxn>
              <a:cxn ang="0">
                <a:pos x="88" y="218"/>
              </a:cxn>
              <a:cxn ang="0">
                <a:pos x="181" y="256"/>
              </a:cxn>
              <a:cxn ang="0">
                <a:pos x="216" y="183"/>
              </a:cxn>
              <a:cxn ang="0">
                <a:pos x="216" y="0"/>
              </a:cxn>
              <a:cxn ang="0">
                <a:pos x="399" y="0"/>
              </a:cxn>
              <a:cxn ang="0">
                <a:pos x="472" y="35"/>
              </a:cxn>
              <a:cxn ang="0">
                <a:pos x="434" y="128"/>
              </a:cxn>
              <a:cxn ang="0">
                <a:pos x="602" y="128"/>
              </a:cxn>
              <a:cxn ang="0">
                <a:pos x="563" y="35"/>
              </a:cxn>
              <a:cxn ang="0">
                <a:pos x="636" y="0"/>
              </a:cxn>
              <a:cxn ang="0">
                <a:pos x="819" y="0"/>
              </a:cxn>
              <a:cxn ang="0">
                <a:pos x="819" y="183"/>
              </a:cxn>
              <a:cxn ang="0">
                <a:pos x="784" y="256"/>
              </a:cxn>
              <a:cxn ang="0">
                <a:pos x="691" y="218"/>
              </a:cxn>
              <a:cxn ang="0">
                <a:pos x="691" y="386"/>
              </a:cxn>
              <a:cxn ang="0">
                <a:pos x="784" y="347"/>
              </a:cxn>
              <a:cxn ang="0">
                <a:pos x="819" y="420"/>
              </a:cxn>
              <a:cxn ang="0">
                <a:pos x="819" y="603"/>
              </a:cxn>
              <a:cxn ang="0">
                <a:pos x="636" y="603"/>
              </a:cxn>
              <a:cxn ang="0">
                <a:pos x="563" y="639"/>
              </a:cxn>
              <a:cxn ang="0">
                <a:pos x="602" y="731"/>
              </a:cxn>
              <a:cxn ang="0">
                <a:pos x="434" y="731"/>
              </a:cxn>
              <a:cxn ang="0">
                <a:pos x="472" y="639"/>
              </a:cxn>
              <a:cxn ang="0">
                <a:pos x="399" y="603"/>
              </a:cxn>
              <a:cxn ang="0">
                <a:pos x="216" y="603"/>
              </a:cxn>
              <a:cxn ang="0">
                <a:pos x="216" y="420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rgbClr val="ABA6A2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Text Placeholder 3"/>
          <p:cNvSpPr txBox="1"/>
          <p:nvPr/>
        </p:nvSpPr>
        <p:spPr>
          <a:xfrm>
            <a:off x="4750832" y="2917489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4737626" y="4528068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4" name="Text Placeholder 3"/>
          <p:cNvSpPr txBox="1"/>
          <p:nvPr/>
        </p:nvSpPr>
        <p:spPr>
          <a:xfrm>
            <a:off x="6350360" y="4650824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Text Placeholder 3"/>
          <p:cNvSpPr txBox="1"/>
          <p:nvPr/>
        </p:nvSpPr>
        <p:spPr>
          <a:xfrm>
            <a:off x="6417780" y="2999504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90195" y="2567524"/>
            <a:ext cx="287430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97"/>
          <p:cNvSpPr txBox="1"/>
          <p:nvPr/>
        </p:nvSpPr>
        <p:spPr>
          <a:xfrm>
            <a:off x="990195" y="2999318"/>
            <a:ext cx="267738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97"/>
          <p:cNvSpPr txBox="1"/>
          <p:nvPr/>
        </p:nvSpPr>
        <p:spPr>
          <a:xfrm>
            <a:off x="990195" y="4579015"/>
            <a:ext cx="287430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97"/>
          <p:cNvSpPr txBox="1"/>
          <p:nvPr/>
        </p:nvSpPr>
        <p:spPr>
          <a:xfrm>
            <a:off x="990195" y="5010809"/>
            <a:ext cx="267738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97"/>
          <p:cNvSpPr txBox="1"/>
          <p:nvPr/>
        </p:nvSpPr>
        <p:spPr>
          <a:xfrm>
            <a:off x="8327500" y="4579015"/>
            <a:ext cx="287430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97"/>
          <p:cNvSpPr txBox="1"/>
          <p:nvPr/>
        </p:nvSpPr>
        <p:spPr>
          <a:xfrm>
            <a:off x="8327500" y="5010809"/>
            <a:ext cx="273041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97"/>
          <p:cNvSpPr txBox="1"/>
          <p:nvPr/>
        </p:nvSpPr>
        <p:spPr>
          <a:xfrm>
            <a:off x="8327500" y="2567524"/>
            <a:ext cx="287430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97"/>
          <p:cNvSpPr txBox="1"/>
          <p:nvPr/>
        </p:nvSpPr>
        <p:spPr>
          <a:xfrm>
            <a:off x="8327500" y="2999318"/>
            <a:ext cx="273041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单击此处编辑您要的内容，建议您在展示时采用微软雅黑字体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 advTm="5000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Group 14"/>
          <p:cNvGrpSpPr/>
          <p:nvPr/>
        </p:nvGrpSpPr>
        <p:grpSpPr>
          <a:xfrm>
            <a:off x="8940800" y="3937003"/>
            <a:ext cx="2743200" cy="1145065"/>
            <a:chOff x="6705600" y="2952750"/>
            <a:chExt cx="2057400" cy="858798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7086600" y="32575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marL="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kumimoji="0" lang="ms-MY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86600" y="2952750"/>
              <a:ext cx="13716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705600" y="2989149"/>
              <a:ext cx="293378" cy="293878"/>
              <a:chOff x="6998061" y="3496249"/>
              <a:chExt cx="366051" cy="366676"/>
            </a:xfrm>
            <a:grpFill/>
          </p:grpSpPr>
          <p:sp>
            <p:nvSpPr>
              <p:cNvPr id="25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940800" y="2006603"/>
            <a:ext cx="2743200" cy="1145065"/>
            <a:chOff x="6705600" y="1504950"/>
            <a:chExt cx="2057400" cy="858798"/>
          </a:xfrm>
          <a:solidFill>
            <a:schemeClr val="bg1"/>
          </a:solidFill>
        </p:grpSpPr>
        <p:sp>
          <p:nvSpPr>
            <p:cNvPr id="2" name="Rectangle 1"/>
            <p:cNvSpPr/>
            <p:nvPr/>
          </p:nvSpPr>
          <p:spPr>
            <a:xfrm>
              <a:off x="7086600" y="18097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marL="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kumimoji="0" lang="ms-MY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086600" y="1504950"/>
              <a:ext cx="13716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AutoShape 47"/>
            <p:cNvSpPr/>
            <p:nvPr/>
          </p:nvSpPr>
          <p:spPr bwMode="auto">
            <a:xfrm>
              <a:off x="6705600" y="1617487"/>
              <a:ext cx="293378" cy="293376"/>
            </a:xfrm>
            <a:custGeom>
              <a:gdLst>
                <a:gd name="T0" fmla="*/ 248093 w 3851276"/>
                <a:gd name="T1" fmla="*/ 248093 w 3851276"/>
                <a:gd name="T2" fmla="*/ 248093 w 3851276"/>
                <a:gd name="T3" fmla="*/ 248093 w 3851276"/>
                <a:gd name="T4" fmla="*/ 248093 w 3851276"/>
                <a:gd name="T5" fmla="*/ 248093 w 3851276"/>
                <a:gd name="T6" fmla="*/ 248093 w 3851276"/>
                <a:gd name="T7" fmla="*/ 248093 w 3851276"/>
                <a:gd name="T8" fmla="*/ 248093 w 3851276"/>
                <a:gd name="T9" fmla="*/ 248093 w 3851276"/>
                <a:gd name="T10" fmla="*/ 248093 w 3851276"/>
                <a:gd name="T11" fmla="*/ 248093 w 3851276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83200" y="2006603"/>
            <a:ext cx="2743200" cy="1145065"/>
            <a:chOff x="3962400" y="1504950"/>
            <a:chExt cx="2057400" cy="858798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>
              <a:off x="4343400" y="18097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marL="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kumimoji="0" lang="ms-MY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400" y="1504950"/>
              <a:ext cx="16764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962400" y="1617487"/>
              <a:ext cx="293378" cy="293378"/>
              <a:chOff x="3288121" y="1302449"/>
              <a:chExt cx="366052" cy="366051"/>
            </a:xfrm>
            <a:grpFill/>
          </p:grpSpPr>
          <p:sp>
            <p:nvSpPr>
              <p:cNvPr id="35" name="AutoShape 136"/>
              <p:cNvSpPr/>
              <p:nvPr/>
            </p:nvSpPr>
            <p:spPr bwMode="auto">
              <a:xfrm>
                <a:off x="3482722" y="1348128"/>
                <a:ext cx="120140" cy="120140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AutoShape 137"/>
              <p:cNvSpPr/>
              <p:nvPr/>
            </p:nvSpPr>
            <p:spPr bwMode="auto">
              <a:xfrm>
                <a:off x="3288121" y="1302449"/>
                <a:ext cx="366050" cy="366051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AutoShape 138"/>
              <p:cNvSpPr/>
              <p:nvPr/>
            </p:nvSpPr>
            <p:spPr bwMode="auto">
              <a:xfrm>
                <a:off x="3482724" y="1302449"/>
                <a:ext cx="171449" cy="171449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83200" y="3937003"/>
            <a:ext cx="2743200" cy="1145065"/>
            <a:chOff x="3962400" y="2952750"/>
            <a:chExt cx="2057400" cy="858798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4343400" y="32575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marL="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kumimoji="0" lang="ms-MY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2952750"/>
              <a:ext cx="13716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在此添加你的标题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962400" y="3057336"/>
              <a:ext cx="293378" cy="229186"/>
              <a:chOff x="1823295" y="1348127"/>
              <a:chExt cx="366051" cy="285957"/>
            </a:xfrm>
            <a:grpFill/>
          </p:grpSpPr>
          <p:sp>
            <p:nvSpPr>
              <p:cNvPr id="38" name="AutoShape 140"/>
              <p:cNvSpPr/>
              <p:nvPr/>
            </p:nvSpPr>
            <p:spPr bwMode="auto">
              <a:xfrm>
                <a:off x="1868971" y="1393806"/>
                <a:ext cx="229016" cy="185841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AutoShape 141"/>
              <p:cNvSpPr/>
              <p:nvPr/>
            </p:nvSpPr>
            <p:spPr bwMode="auto">
              <a:xfrm>
                <a:off x="1823295" y="1348127"/>
                <a:ext cx="366051" cy="285957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AutoShape 142"/>
              <p:cNvSpPr/>
              <p:nvPr/>
            </p:nvSpPr>
            <p:spPr bwMode="auto">
              <a:xfrm>
                <a:off x="2109252" y="1405695"/>
                <a:ext cx="34415" cy="33789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AutoShape 143"/>
              <p:cNvSpPr/>
              <p:nvPr/>
            </p:nvSpPr>
            <p:spPr bwMode="auto">
              <a:xfrm>
                <a:off x="2097987" y="1553991"/>
                <a:ext cx="45678" cy="11889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AutoShape 144"/>
              <p:cNvSpPr/>
              <p:nvPr/>
            </p:nvSpPr>
            <p:spPr bwMode="auto">
              <a:xfrm>
                <a:off x="2109250" y="1519576"/>
                <a:ext cx="46304" cy="11889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AutoShape 145"/>
              <p:cNvSpPr/>
              <p:nvPr/>
            </p:nvSpPr>
            <p:spPr bwMode="auto">
              <a:xfrm>
                <a:off x="2109250" y="1485787"/>
                <a:ext cx="46304" cy="11263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AutoShape 146"/>
              <p:cNvSpPr/>
              <p:nvPr/>
            </p:nvSpPr>
            <p:spPr bwMode="auto">
              <a:xfrm>
                <a:off x="1915275" y="1439483"/>
                <a:ext cx="68204" cy="48181"/>
              </a:xfrm>
              <a:custGeom>
                <a:gdLst>
                  <a:gd name="T0" fmla="*/ 248093 w 3851276"/>
                  <a:gd name="T1" fmla="*/ 248093 w 3851276"/>
                  <a:gd name="T2" fmla="*/ 248093 w 3851276"/>
                  <a:gd name="T3" fmla="*/ 248093 w 3851276"/>
                  <a:gd name="T4" fmla="*/ 248093 w 3851276"/>
                  <a:gd name="T5" fmla="*/ 248093 w 3851276"/>
                  <a:gd name="T6" fmla="*/ 248093 w 3851276"/>
                  <a:gd name="T7" fmla="*/ 248093 w 3851276"/>
                  <a:gd name="T8" fmla="*/ 248093 w 3851276"/>
                  <a:gd name="T9" fmla="*/ 248093 w 3851276"/>
                  <a:gd name="T10" fmla="*/ 248093 w 3851276"/>
                  <a:gd name="T11" fmla="*/ 248093 w 3851276"/>
                  <a:gd name="T12" fmla="*/ 248093 w 3851276"/>
                  <a:gd name="T13" fmla="*/ 248093 w 3851276"/>
                  <a:gd name="T14" fmla="*/ 248093 w 3851276"/>
                  <a:gd name="T15" fmla="*/ 248093 w 385127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753550" y="5317690"/>
            <a:ext cx="1138000" cy="925202"/>
            <a:chOff x="1753550" y="5317690"/>
            <a:chExt cx="1138000" cy="925202"/>
          </a:xfrm>
        </p:grpSpPr>
        <p:sp>
          <p:nvSpPr>
            <p:cNvPr id="50" name="Freeform 7"/>
            <p:cNvSpPr/>
            <p:nvPr/>
          </p:nvSpPr>
          <p:spPr bwMode="auto">
            <a:xfrm>
              <a:off x="1966346" y="6057852"/>
              <a:ext cx="707782" cy="185040"/>
            </a:xfrm>
            <a:custGeom>
              <a:cxnLst>
                <a:cxn ang="0">
                  <a:pos x="458" y="61"/>
                </a:cxn>
                <a:cxn ang="0">
                  <a:pos x="458" y="61"/>
                </a:cxn>
                <a:cxn ang="0">
                  <a:pos x="456" y="73"/>
                </a:cxn>
                <a:cxn ang="0">
                  <a:pos x="452" y="83"/>
                </a:cxn>
                <a:cxn ang="0">
                  <a:pos x="447" y="94"/>
                </a:cxn>
                <a:cxn ang="0">
                  <a:pos x="439" y="102"/>
                </a:cxn>
                <a:cxn ang="0">
                  <a:pos x="429" y="110"/>
                </a:cxn>
                <a:cxn ang="0">
                  <a:pos x="419" y="116"/>
                </a:cxn>
                <a:cxn ang="0">
                  <a:pos x="406" y="119"/>
                </a:cxn>
                <a:cxn ang="0">
                  <a:pos x="393" y="120"/>
                </a:cxn>
                <a:cxn ang="0">
                  <a:pos x="65" y="120"/>
                </a:cxn>
                <a:cxn ang="0">
                  <a:pos x="65" y="120"/>
                </a:cxn>
                <a:cxn ang="0">
                  <a:pos x="51" y="119"/>
                </a:cxn>
                <a:cxn ang="0">
                  <a:pos x="39" y="116"/>
                </a:cxn>
                <a:cxn ang="0">
                  <a:pos x="28" y="110"/>
                </a:cxn>
                <a:cxn ang="0">
                  <a:pos x="19" y="102"/>
                </a:cxn>
                <a:cxn ang="0">
                  <a:pos x="11" y="94"/>
                </a:cxn>
                <a:cxn ang="0">
                  <a:pos x="5" y="83"/>
                </a:cxn>
                <a:cxn ang="0">
                  <a:pos x="1" y="73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1" y="48"/>
                </a:cxn>
                <a:cxn ang="0">
                  <a:pos x="5" y="36"/>
                </a:cxn>
                <a:cxn ang="0">
                  <a:pos x="11" y="27"/>
                </a:cxn>
                <a:cxn ang="0">
                  <a:pos x="19" y="17"/>
                </a:cxn>
                <a:cxn ang="0">
                  <a:pos x="28" y="11"/>
                </a:cxn>
                <a:cxn ang="0">
                  <a:pos x="39" y="5"/>
                </a:cxn>
                <a:cxn ang="0">
                  <a:pos x="51" y="1"/>
                </a:cxn>
                <a:cxn ang="0">
                  <a:pos x="65" y="0"/>
                </a:cxn>
                <a:cxn ang="0">
                  <a:pos x="393" y="0"/>
                </a:cxn>
                <a:cxn ang="0">
                  <a:pos x="393" y="0"/>
                </a:cxn>
                <a:cxn ang="0">
                  <a:pos x="406" y="1"/>
                </a:cxn>
                <a:cxn ang="0">
                  <a:pos x="419" y="5"/>
                </a:cxn>
                <a:cxn ang="0">
                  <a:pos x="429" y="11"/>
                </a:cxn>
                <a:cxn ang="0">
                  <a:pos x="439" y="17"/>
                </a:cxn>
                <a:cxn ang="0">
                  <a:pos x="447" y="27"/>
                </a:cxn>
                <a:cxn ang="0">
                  <a:pos x="452" y="36"/>
                </a:cxn>
                <a:cxn ang="0">
                  <a:pos x="456" y="48"/>
                </a:cxn>
                <a:cxn ang="0">
                  <a:pos x="458" y="61"/>
                </a:cxn>
                <a:cxn ang="0">
                  <a:pos x="458" y="61"/>
                </a:cxn>
              </a:cxnLst>
              <a:rect l="0" t="0" r="r" b="b"/>
              <a:pathLst>
                <a:path w="458" h="120">
                  <a:moveTo>
                    <a:pt x="458" y="61"/>
                  </a:moveTo>
                  <a:lnTo>
                    <a:pt x="458" y="61"/>
                  </a:lnTo>
                  <a:lnTo>
                    <a:pt x="456" y="73"/>
                  </a:lnTo>
                  <a:lnTo>
                    <a:pt x="452" y="83"/>
                  </a:lnTo>
                  <a:lnTo>
                    <a:pt x="447" y="94"/>
                  </a:lnTo>
                  <a:lnTo>
                    <a:pt x="439" y="102"/>
                  </a:lnTo>
                  <a:lnTo>
                    <a:pt x="429" y="110"/>
                  </a:lnTo>
                  <a:lnTo>
                    <a:pt x="419" y="116"/>
                  </a:lnTo>
                  <a:lnTo>
                    <a:pt x="406" y="119"/>
                  </a:lnTo>
                  <a:lnTo>
                    <a:pt x="393" y="120"/>
                  </a:lnTo>
                  <a:lnTo>
                    <a:pt x="65" y="120"/>
                  </a:lnTo>
                  <a:lnTo>
                    <a:pt x="65" y="120"/>
                  </a:lnTo>
                  <a:lnTo>
                    <a:pt x="51" y="119"/>
                  </a:lnTo>
                  <a:lnTo>
                    <a:pt x="39" y="116"/>
                  </a:lnTo>
                  <a:lnTo>
                    <a:pt x="28" y="110"/>
                  </a:lnTo>
                  <a:lnTo>
                    <a:pt x="19" y="102"/>
                  </a:lnTo>
                  <a:lnTo>
                    <a:pt x="11" y="94"/>
                  </a:lnTo>
                  <a:lnTo>
                    <a:pt x="5" y="83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7"/>
                  </a:lnTo>
                  <a:lnTo>
                    <a:pt x="19" y="17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5" y="0"/>
                  </a:lnTo>
                  <a:lnTo>
                    <a:pt x="393" y="0"/>
                  </a:lnTo>
                  <a:lnTo>
                    <a:pt x="393" y="0"/>
                  </a:lnTo>
                  <a:lnTo>
                    <a:pt x="406" y="1"/>
                  </a:lnTo>
                  <a:lnTo>
                    <a:pt x="419" y="5"/>
                  </a:lnTo>
                  <a:lnTo>
                    <a:pt x="429" y="11"/>
                  </a:lnTo>
                  <a:lnTo>
                    <a:pt x="439" y="17"/>
                  </a:lnTo>
                  <a:lnTo>
                    <a:pt x="447" y="27"/>
                  </a:lnTo>
                  <a:lnTo>
                    <a:pt x="452" y="36"/>
                  </a:lnTo>
                  <a:lnTo>
                    <a:pt x="456" y="48"/>
                  </a:lnTo>
                  <a:lnTo>
                    <a:pt x="458" y="61"/>
                  </a:lnTo>
                  <a:lnTo>
                    <a:pt x="458" y="6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1795182" y="5988460"/>
              <a:ext cx="1045479" cy="157284"/>
            </a:xfrm>
            <a:custGeom>
              <a:cxnLst>
                <a:cxn ang="0">
                  <a:pos x="92" y="101"/>
                </a:cxn>
                <a:cxn ang="0">
                  <a:pos x="586" y="101"/>
                </a:cxn>
                <a:cxn ang="0">
                  <a:pos x="586" y="101"/>
                </a:cxn>
                <a:cxn ang="0">
                  <a:pos x="627" y="61"/>
                </a:cxn>
                <a:cxn ang="0">
                  <a:pos x="627" y="61"/>
                </a:cxn>
                <a:cxn ang="0">
                  <a:pos x="646" y="40"/>
                </a:cxn>
                <a:cxn ang="0">
                  <a:pos x="660" y="24"/>
                </a:cxn>
                <a:cxn ang="0">
                  <a:pos x="671" y="11"/>
                </a:cxn>
                <a:cxn ang="0">
                  <a:pos x="6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5" y="51"/>
                </a:cxn>
                <a:cxn ang="0">
                  <a:pos x="92" y="101"/>
                </a:cxn>
                <a:cxn ang="0">
                  <a:pos x="92" y="101"/>
                </a:cxn>
              </a:cxnLst>
              <a:rect l="0" t="0" r="r" b="b"/>
              <a:pathLst>
                <a:path w="679" h="100">
                  <a:moveTo>
                    <a:pt x="92" y="101"/>
                  </a:moveTo>
                  <a:lnTo>
                    <a:pt x="586" y="101"/>
                  </a:lnTo>
                  <a:lnTo>
                    <a:pt x="586" y="101"/>
                  </a:lnTo>
                  <a:lnTo>
                    <a:pt x="627" y="61"/>
                  </a:lnTo>
                  <a:lnTo>
                    <a:pt x="627" y="61"/>
                  </a:lnTo>
                  <a:lnTo>
                    <a:pt x="646" y="40"/>
                  </a:lnTo>
                  <a:lnTo>
                    <a:pt x="660" y="24"/>
                  </a:lnTo>
                  <a:lnTo>
                    <a:pt x="671" y="11"/>
                  </a:lnTo>
                  <a:lnTo>
                    <a:pt x="6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5" y="51"/>
                  </a:lnTo>
                  <a:lnTo>
                    <a:pt x="92" y="101"/>
                  </a:lnTo>
                  <a:lnTo>
                    <a:pt x="92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1758174" y="5474974"/>
              <a:ext cx="1124123" cy="106400"/>
            </a:xfrm>
            <a:custGeom>
              <a:cxnLst>
                <a:cxn ang="0">
                  <a:pos x="729" y="34"/>
                </a:cxn>
                <a:cxn ang="0">
                  <a:pos x="729" y="34"/>
                </a:cxn>
                <a:cxn ang="0">
                  <a:pos x="728" y="42"/>
                </a:cxn>
                <a:cxn ang="0">
                  <a:pos x="727" y="48"/>
                </a:cxn>
                <a:cxn ang="0">
                  <a:pos x="724" y="54"/>
                </a:cxn>
                <a:cxn ang="0">
                  <a:pos x="720" y="60"/>
                </a:cxn>
                <a:cxn ang="0">
                  <a:pos x="715" y="64"/>
                </a:cxn>
                <a:cxn ang="0">
                  <a:pos x="710" y="67"/>
                </a:cxn>
                <a:cxn ang="0">
                  <a:pos x="704" y="69"/>
                </a:cxn>
                <a:cxn ang="0">
                  <a:pos x="698" y="69"/>
                </a:cxn>
                <a:cxn ang="0">
                  <a:pos x="31" y="69"/>
                </a:cxn>
                <a:cxn ang="0">
                  <a:pos x="31" y="69"/>
                </a:cxn>
                <a:cxn ang="0">
                  <a:pos x="25" y="69"/>
                </a:cxn>
                <a:cxn ang="0">
                  <a:pos x="19" y="67"/>
                </a:cxn>
                <a:cxn ang="0">
                  <a:pos x="14" y="64"/>
                </a:cxn>
                <a:cxn ang="0">
                  <a:pos x="10" y="60"/>
                </a:cxn>
                <a:cxn ang="0">
                  <a:pos x="6" y="54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3" y="22"/>
                </a:cxn>
                <a:cxn ang="0">
                  <a:pos x="6" y="15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19" y="3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698" y="0"/>
                </a:cxn>
                <a:cxn ang="0">
                  <a:pos x="698" y="0"/>
                </a:cxn>
                <a:cxn ang="0">
                  <a:pos x="704" y="0"/>
                </a:cxn>
                <a:cxn ang="0">
                  <a:pos x="710" y="3"/>
                </a:cxn>
                <a:cxn ang="0">
                  <a:pos x="715" y="6"/>
                </a:cxn>
                <a:cxn ang="0">
                  <a:pos x="720" y="10"/>
                </a:cxn>
                <a:cxn ang="0">
                  <a:pos x="724" y="15"/>
                </a:cxn>
                <a:cxn ang="0">
                  <a:pos x="727" y="22"/>
                </a:cxn>
                <a:cxn ang="0">
                  <a:pos x="728" y="27"/>
                </a:cxn>
                <a:cxn ang="0">
                  <a:pos x="729" y="34"/>
                </a:cxn>
                <a:cxn ang="0">
                  <a:pos x="729" y="34"/>
                </a:cxn>
              </a:cxnLst>
              <a:rect l="0" t="0" r="r" b="b"/>
              <a:pathLst>
                <a:path w="729" h="69">
                  <a:moveTo>
                    <a:pt x="729" y="34"/>
                  </a:moveTo>
                  <a:lnTo>
                    <a:pt x="729" y="34"/>
                  </a:lnTo>
                  <a:lnTo>
                    <a:pt x="728" y="42"/>
                  </a:lnTo>
                  <a:lnTo>
                    <a:pt x="727" y="48"/>
                  </a:lnTo>
                  <a:lnTo>
                    <a:pt x="724" y="54"/>
                  </a:lnTo>
                  <a:lnTo>
                    <a:pt x="720" y="60"/>
                  </a:lnTo>
                  <a:lnTo>
                    <a:pt x="715" y="64"/>
                  </a:lnTo>
                  <a:lnTo>
                    <a:pt x="710" y="67"/>
                  </a:lnTo>
                  <a:lnTo>
                    <a:pt x="704" y="69"/>
                  </a:lnTo>
                  <a:lnTo>
                    <a:pt x="698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19" y="67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698" y="0"/>
                  </a:lnTo>
                  <a:lnTo>
                    <a:pt x="698" y="0"/>
                  </a:lnTo>
                  <a:lnTo>
                    <a:pt x="704" y="0"/>
                  </a:lnTo>
                  <a:lnTo>
                    <a:pt x="710" y="3"/>
                  </a:lnTo>
                  <a:lnTo>
                    <a:pt x="715" y="6"/>
                  </a:lnTo>
                  <a:lnTo>
                    <a:pt x="720" y="10"/>
                  </a:lnTo>
                  <a:lnTo>
                    <a:pt x="724" y="15"/>
                  </a:lnTo>
                  <a:lnTo>
                    <a:pt x="727" y="22"/>
                  </a:lnTo>
                  <a:lnTo>
                    <a:pt x="728" y="27"/>
                  </a:lnTo>
                  <a:lnTo>
                    <a:pt x="729" y="34"/>
                  </a:lnTo>
                  <a:lnTo>
                    <a:pt x="729" y="3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1758174" y="5632259"/>
              <a:ext cx="1124123" cy="106400"/>
            </a:xfrm>
            <a:custGeom>
              <a:cxnLst>
                <a:cxn ang="0">
                  <a:pos x="729" y="35"/>
                </a:cxn>
                <a:cxn ang="0">
                  <a:pos x="729" y="35"/>
                </a:cxn>
                <a:cxn ang="0">
                  <a:pos x="728" y="42"/>
                </a:cxn>
                <a:cxn ang="0">
                  <a:pos x="727" y="48"/>
                </a:cxn>
                <a:cxn ang="0">
                  <a:pos x="724" y="55"/>
                </a:cxn>
                <a:cxn ang="0">
                  <a:pos x="720" y="59"/>
                </a:cxn>
                <a:cxn ang="0">
                  <a:pos x="715" y="63"/>
                </a:cxn>
                <a:cxn ang="0">
                  <a:pos x="710" y="67"/>
                </a:cxn>
                <a:cxn ang="0">
                  <a:pos x="704" y="69"/>
                </a:cxn>
                <a:cxn ang="0">
                  <a:pos x="698" y="70"/>
                </a:cxn>
                <a:cxn ang="0">
                  <a:pos x="31" y="70"/>
                </a:cxn>
                <a:cxn ang="0">
                  <a:pos x="31" y="70"/>
                </a:cxn>
                <a:cxn ang="0">
                  <a:pos x="25" y="69"/>
                </a:cxn>
                <a:cxn ang="0">
                  <a:pos x="19" y="67"/>
                </a:cxn>
                <a:cxn ang="0">
                  <a:pos x="14" y="63"/>
                </a:cxn>
                <a:cxn ang="0">
                  <a:pos x="10" y="59"/>
                </a:cxn>
                <a:cxn ang="0">
                  <a:pos x="6" y="55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3" y="21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698" y="0"/>
                </a:cxn>
                <a:cxn ang="0">
                  <a:pos x="698" y="0"/>
                </a:cxn>
                <a:cxn ang="0">
                  <a:pos x="704" y="1"/>
                </a:cxn>
                <a:cxn ang="0">
                  <a:pos x="710" y="2"/>
                </a:cxn>
                <a:cxn ang="0">
                  <a:pos x="715" y="6"/>
                </a:cxn>
                <a:cxn ang="0">
                  <a:pos x="720" y="10"/>
                </a:cxn>
                <a:cxn ang="0">
                  <a:pos x="724" y="16"/>
                </a:cxn>
                <a:cxn ang="0">
                  <a:pos x="727" y="21"/>
                </a:cxn>
                <a:cxn ang="0">
                  <a:pos x="728" y="28"/>
                </a:cxn>
                <a:cxn ang="0">
                  <a:pos x="729" y="35"/>
                </a:cxn>
                <a:cxn ang="0">
                  <a:pos x="729" y="35"/>
                </a:cxn>
              </a:cxnLst>
              <a:rect l="0" t="0" r="r" b="b"/>
              <a:pathLst>
                <a:path w="729" h="70">
                  <a:moveTo>
                    <a:pt x="729" y="35"/>
                  </a:moveTo>
                  <a:lnTo>
                    <a:pt x="729" y="35"/>
                  </a:lnTo>
                  <a:lnTo>
                    <a:pt x="728" y="42"/>
                  </a:lnTo>
                  <a:lnTo>
                    <a:pt x="727" y="48"/>
                  </a:lnTo>
                  <a:lnTo>
                    <a:pt x="724" y="55"/>
                  </a:lnTo>
                  <a:lnTo>
                    <a:pt x="720" y="59"/>
                  </a:lnTo>
                  <a:lnTo>
                    <a:pt x="715" y="63"/>
                  </a:lnTo>
                  <a:lnTo>
                    <a:pt x="710" y="67"/>
                  </a:lnTo>
                  <a:lnTo>
                    <a:pt x="704" y="69"/>
                  </a:lnTo>
                  <a:lnTo>
                    <a:pt x="698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5" y="69"/>
                  </a:lnTo>
                  <a:lnTo>
                    <a:pt x="19" y="67"/>
                  </a:lnTo>
                  <a:lnTo>
                    <a:pt x="14" y="63"/>
                  </a:lnTo>
                  <a:lnTo>
                    <a:pt x="10" y="59"/>
                  </a:lnTo>
                  <a:lnTo>
                    <a:pt x="6" y="55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98" y="0"/>
                  </a:lnTo>
                  <a:lnTo>
                    <a:pt x="698" y="0"/>
                  </a:lnTo>
                  <a:lnTo>
                    <a:pt x="704" y="1"/>
                  </a:lnTo>
                  <a:lnTo>
                    <a:pt x="710" y="2"/>
                  </a:lnTo>
                  <a:lnTo>
                    <a:pt x="715" y="6"/>
                  </a:lnTo>
                  <a:lnTo>
                    <a:pt x="720" y="10"/>
                  </a:lnTo>
                  <a:lnTo>
                    <a:pt x="724" y="16"/>
                  </a:lnTo>
                  <a:lnTo>
                    <a:pt x="727" y="21"/>
                  </a:lnTo>
                  <a:lnTo>
                    <a:pt x="728" y="28"/>
                  </a:lnTo>
                  <a:lnTo>
                    <a:pt x="729" y="35"/>
                  </a:lnTo>
                  <a:lnTo>
                    <a:pt x="729" y="3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1758174" y="5789543"/>
              <a:ext cx="1124123" cy="106400"/>
            </a:xfrm>
            <a:custGeom>
              <a:cxnLst>
                <a:cxn ang="0">
                  <a:pos x="729" y="35"/>
                </a:cxn>
                <a:cxn ang="0">
                  <a:pos x="729" y="35"/>
                </a:cxn>
                <a:cxn ang="0">
                  <a:pos x="728" y="42"/>
                </a:cxn>
                <a:cxn ang="0">
                  <a:pos x="727" y="49"/>
                </a:cxn>
                <a:cxn ang="0">
                  <a:pos x="724" y="54"/>
                </a:cxn>
                <a:cxn ang="0">
                  <a:pos x="720" y="60"/>
                </a:cxn>
                <a:cxn ang="0">
                  <a:pos x="715" y="64"/>
                </a:cxn>
                <a:cxn ang="0">
                  <a:pos x="710" y="68"/>
                </a:cxn>
                <a:cxn ang="0">
                  <a:pos x="704" y="69"/>
                </a:cxn>
                <a:cxn ang="0">
                  <a:pos x="698" y="70"/>
                </a:cxn>
                <a:cxn ang="0">
                  <a:pos x="31" y="70"/>
                </a:cxn>
                <a:cxn ang="0">
                  <a:pos x="31" y="70"/>
                </a:cxn>
                <a:cxn ang="0">
                  <a:pos x="25" y="69"/>
                </a:cxn>
                <a:cxn ang="0">
                  <a:pos x="19" y="68"/>
                </a:cxn>
                <a:cxn ang="0">
                  <a:pos x="14" y="64"/>
                </a:cxn>
                <a:cxn ang="0">
                  <a:pos x="10" y="60"/>
                </a:cxn>
                <a:cxn ang="0">
                  <a:pos x="6" y="54"/>
                </a:cxn>
                <a:cxn ang="0">
                  <a:pos x="3" y="49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3" y="22"/>
                </a:cxn>
                <a:cxn ang="0">
                  <a:pos x="6" y="16"/>
                </a:cxn>
                <a:cxn ang="0">
                  <a:pos x="10" y="11"/>
                </a:cxn>
                <a:cxn ang="0">
                  <a:pos x="14" y="7"/>
                </a:cxn>
                <a:cxn ang="0">
                  <a:pos x="19" y="3"/>
                </a:cxn>
                <a:cxn ang="0">
                  <a:pos x="25" y="2"/>
                </a:cxn>
                <a:cxn ang="0">
                  <a:pos x="31" y="0"/>
                </a:cxn>
                <a:cxn ang="0">
                  <a:pos x="698" y="0"/>
                </a:cxn>
                <a:cxn ang="0">
                  <a:pos x="698" y="0"/>
                </a:cxn>
                <a:cxn ang="0">
                  <a:pos x="704" y="2"/>
                </a:cxn>
                <a:cxn ang="0">
                  <a:pos x="710" y="3"/>
                </a:cxn>
                <a:cxn ang="0">
                  <a:pos x="715" y="7"/>
                </a:cxn>
                <a:cxn ang="0">
                  <a:pos x="720" y="11"/>
                </a:cxn>
                <a:cxn ang="0">
                  <a:pos x="724" y="16"/>
                </a:cxn>
                <a:cxn ang="0">
                  <a:pos x="727" y="22"/>
                </a:cxn>
                <a:cxn ang="0">
                  <a:pos x="728" y="29"/>
                </a:cxn>
                <a:cxn ang="0">
                  <a:pos x="729" y="35"/>
                </a:cxn>
                <a:cxn ang="0">
                  <a:pos x="729" y="35"/>
                </a:cxn>
              </a:cxnLst>
              <a:rect l="0" t="0" r="r" b="b"/>
              <a:pathLst>
                <a:path w="729" h="70">
                  <a:moveTo>
                    <a:pt x="729" y="35"/>
                  </a:moveTo>
                  <a:lnTo>
                    <a:pt x="729" y="35"/>
                  </a:lnTo>
                  <a:lnTo>
                    <a:pt x="728" y="42"/>
                  </a:lnTo>
                  <a:lnTo>
                    <a:pt x="727" y="49"/>
                  </a:lnTo>
                  <a:lnTo>
                    <a:pt x="724" y="54"/>
                  </a:lnTo>
                  <a:lnTo>
                    <a:pt x="720" y="60"/>
                  </a:lnTo>
                  <a:lnTo>
                    <a:pt x="715" y="64"/>
                  </a:lnTo>
                  <a:lnTo>
                    <a:pt x="710" y="68"/>
                  </a:lnTo>
                  <a:lnTo>
                    <a:pt x="704" y="69"/>
                  </a:lnTo>
                  <a:lnTo>
                    <a:pt x="698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5" y="69"/>
                  </a:lnTo>
                  <a:lnTo>
                    <a:pt x="19" y="68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698" y="0"/>
                  </a:lnTo>
                  <a:lnTo>
                    <a:pt x="698" y="0"/>
                  </a:lnTo>
                  <a:lnTo>
                    <a:pt x="704" y="2"/>
                  </a:lnTo>
                  <a:lnTo>
                    <a:pt x="710" y="3"/>
                  </a:lnTo>
                  <a:lnTo>
                    <a:pt x="715" y="7"/>
                  </a:lnTo>
                  <a:lnTo>
                    <a:pt x="720" y="11"/>
                  </a:lnTo>
                  <a:lnTo>
                    <a:pt x="724" y="16"/>
                  </a:lnTo>
                  <a:lnTo>
                    <a:pt x="727" y="22"/>
                  </a:lnTo>
                  <a:lnTo>
                    <a:pt x="728" y="29"/>
                  </a:lnTo>
                  <a:lnTo>
                    <a:pt x="729" y="35"/>
                  </a:lnTo>
                  <a:lnTo>
                    <a:pt x="729" y="3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1753550" y="5317690"/>
              <a:ext cx="1138000" cy="106400"/>
            </a:xfrm>
            <a:custGeom>
              <a:cxnLst>
                <a:cxn ang="0">
                  <a:pos x="740" y="35"/>
                </a:cxn>
                <a:cxn ang="0">
                  <a:pos x="740" y="35"/>
                </a:cxn>
                <a:cxn ang="0">
                  <a:pos x="738" y="42"/>
                </a:cxn>
                <a:cxn ang="0">
                  <a:pos x="737" y="48"/>
                </a:cxn>
                <a:cxn ang="0">
                  <a:pos x="734" y="54"/>
                </a:cxn>
                <a:cxn ang="0">
                  <a:pos x="730" y="59"/>
                </a:cxn>
                <a:cxn ang="0">
                  <a:pos x="725" y="63"/>
                </a:cxn>
                <a:cxn ang="0">
                  <a:pos x="720" y="66"/>
                </a:cxn>
                <a:cxn ang="0">
                  <a:pos x="714" y="69"/>
                </a:cxn>
                <a:cxn ang="0">
                  <a:pos x="707" y="70"/>
                </a:cxn>
                <a:cxn ang="0">
                  <a:pos x="31" y="70"/>
                </a:cxn>
                <a:cxn ang="0">
                  <a:pos x="31" y="70"/>
                </a:cxn>
                <a:cxn ang="0">
                  <a:pos x="26" y="69"/>
                </a:cxn>
                <a:cxn ang="0">
                  <a:pos x="19" y="66"/>
                </a:cxn>
                <a:cxn ang="0">
                  <a:pos x="13" y="63"/>
                </a:cxn>
                <a:cxn ang="0">
                  <a:pos x="9" y="59"/>
                </a:cxn>
                <a:cxn ang="0">
                  <a:pos x="5" y="54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3" y="21"/>
                </a:cxn>
                <a:cxn ang="0">
                  <a:pos x="5" y="15"/>
                </a:cxn>
                <a:cxn ang="0">
                  <a:pos x="9" y="11"/>
                </a:cxn>
                <a:cxn ang="0">
                  <a:pos x="13" y="5"/>
                </a:cxn>
                <a:cxn ang="0">
                  <a:pos x="19" y="3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707" y="0"/>
                </a:cxn>
                <a:cxn ang="0">
                  <a:pos x="707" y="0"/>
                </a:cxn>
                <a:cxn ang="0">
                  <a:pos x="714" y="1"/>
                </a:cxn>
                <a:cxn ang="0">
                  <a:pos x="720" y="3"/>
                </a:cxn>
                <a:cxn ang="0">
                  <a:pos x="725" y="5"/>
                </a:cxn>
                <a:cxn ang="0">
                  <a:pos x="730" y="11"/>
                </a:cxn>
                <a:cxn ang="0">
                  <a:pos x="734" y="15"/>
                </a:cxn>
                <a:cxn ang="0">
                  <a:pos x="737" y="21"/>
                </a:cxn>
                <a:cxn ang="0">
                  <a:pos x="738" y="28"/>
                </a:cxn>
                <a:cxn ang="0">
                  <a:pos x="740" y="35"/>
                </a:cxn>
                <a:cxn ang="0">
                  <a:pos x="740" y="35"/>
                </a:cxn>
              </a:cxnLst>
              <a:rect l="0" t="0" r="r" b="b"/>
              <a:pathLst>
                <a:path w="740" h="70">
                  <a:moveTo>
                    <a:pt x="740" y="35"/>
                  </a:moveTo>
                  <a:lnTo>
                    <a:pt x="740" y="35"/>
                  </a:lnTo>
                  <a:lnTo>
                    <a:pt x="738" y="42"/>
                  </a:lnTo>
                  <a:lnTo>
                    <a:pt x="737" y="48"/>
                  </a:lnTo>
                  <a:lnTo>
                    <a:pt x="734" y="54"/>
                  </a:lnTo>
                  <a:lnTo>
                    <a:pt x="730" y="59"/>
                  </a:lnTo>
                  <a:lnTo>
                    <a:pt x="725" y="63"/>
                  </a:lnTo>
                  <a:lnTo>
                    <a:pt x="720" y="66"/>
                  </a:lnTo>
                  <a:lnTo>
                    <a:pt x="714" y="69"/>
                  </a:lnTo>
                  <a:lnTo>
                    <a:pt x="707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19" y="66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9" y="11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14" y="1"/>
                  </a:lnTo>
                  <a:lnTo>
                    <a:pt x="720" y="3"/>
                  </a:lnTo>
                  <a:lnTo>
                    <a:pt x="725" y="5"/>
                  </a:lnTo>
                  <a:lnTo>
                    <a:pt x="730" y="11"/>
                  </a:lnTo>
                  <a:lnTo>
                    <a:pt x="734" y="15"/>
                  </a:lnTo>
                  <a:lnTo>
                    <a:pt x="737" y="21"/>
                  </a:lnTo>
                  <a:lnTo>
                    <a:pt x="738" y="28"/>
                  </a:lnTo>
                  <a:lnTo>
                    <a:pt x="740" y="35"/>
                  </a:lnTo>
                  <a:lnTo>
                    <a:pt x="740" y="3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18012" y="1908319"/>
            <a:ext cx="2627579" cy="3307599"/>
            <a:chOff x="1018012" y="1908319"/>
            <a:chExt cx="2627579" cy="3307599"/>
          </a:xfrm>
          <a:solidFill>
            <a:srgbClr val="ABA6A2"/>
          </a:solidFill>
        </p:grpSpPr>
        <p:sp>
          <p:nvSpPr>
            <p:cNvPr id="56" name="Freeform 14"/>
            <p:cNvSpPr/>
            <p:nvPr/>
          </p:nvSpPr>
          <p:spPr bwMode="auto">
            <a:xfrm>
              <a:off x="1910834" y="1908319"/>
              <a:ext cx="1734757" cy="1100990"/>
            </a:xfrm>
            <a:custGeom>
              <a:cxnLst>
                <a:cxn ang="0">
                  <a:pos x="0" y="0"/>
                </a:cxn>
                <a:cxn ang="0">
                  <a:pos x="1124" y="712"/>
                </a:cxn>
                <a:cxn ang="0">
                  <a:pos x="909" y="250"/>
                </a:cxn>
                <a:cxn ang="0">
                  <a:pos x="419" y="0"/>
                </a:cxn>
                <a:cxn ang="0">
                  <a:pos x="0" y="0"/>
                </a:cxn>
              </a:cxnLst>
              <a:rect l="0" t="0" r="r" b="b"/>
              <a:pathLst>
                <a:path w="1124" h="712">
                  <a:moveTo>
                    <a:pt x="0" y="0"/>
                  </a:moveTo>
                  <a:lnTo>
                    <a:pt x="1124" y="712"/>
                  </a:lnTo>
                  <a:lnTo>
                    <a:pt x="909" y="250"/>
                  </a:lnTo>
                  <a:lnTo>
                    <a:pt x="4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16"/>
            <p:cNvSpPr/>
            <p:nvPr/>
          </p:nvSpPr>
          <p:spPr bwMode="auto">
            <a:xfrm>
              <a:off x="1018012" y="2805765"/>
              <a:ext cx="2627576" cy="772545"/>
            </a:xfrm>
            <a:custGeom>
              <a:cxnLst>
                <a:cxn ang="0">
                  <a:pos x="0" y="0"/>
                </a:cxn>
                <a:cxn ang="0">
                  <a:pos x="1704" y="214"/>
                </a:cxn>
                <a:cxn ang="0">
                  <a:pos x="1687" y="447"/>
                </a:cxn>
                <a:cxn ang="0">
                  <a:pos x="0" y="502"/>
                </a:cxn>
                <a:cxn ang="0">
                  <a:pos x="0" y="0"/>
                </a:cxn>
              </a:cxnLst>
              <a:rect l="0" t="0" r="r" b="b"/>
              <a:pathLst>
                <a:path w="1704" h="502">
                  <a:moveTo>
                    <a:pt x="0" y="0"/>
                  </a:moveTo>
                  <a:lnTo>
                    <a:pt x="1704" y="214"/>
                  </a:lnTo>
                  <a:lnTo>
                    <a:pt x="1687" y="447"/>
                  </a:ln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1216932" y="4036284"/>
              <a:ext cx="1956805" cy="781797"/>
            </a:xfrm>
            <a:custGeom>
              <a:cxnLst>
                <a:cxn ang="0">
                  <a:pos x="0" y="0"/>
                </a:cxn>
                <a:cxn ang="0">
                  <a:pos x="1267" y="270"/>
                </a:cxn>
                <a:cxn ang="0">
                  <a:pos x="1194" y="506"/>
                </a:cxn>
                <a:cxn ang="0">
                  <a:pos x="60" y="108"/>
                </a:cxn>
                <a:cxn ang="0">
                  <a:pos x="0" y="0"/>
                </a:cxn>
              </a:cxnLst>
              <a:rect l="0" t="0" r="r" b="b"/>
              <a:pathLst>
                <a:path w="1267" h="506">
                  <a:moveTo>
                    <a:pt x="0" y="0"/>
                  </a:moveTo>
                  <a:lnTo>
                    <a:pt x="1267" y="270"/>
                  </a:lnTo>
                  <a:lnTo>
                    <a:pt x="1194" y="506"/>
                  </a:lnTo>
                  <a:lnTo>
                    <a:pt x="60" y="1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22"/>
            <p:cNvSpPr/>
            <p:nvPr/>
          </p:nvSpPr>
          <p:spPr bwMode="auto">
            <a:xfrm>
              <a:off x="1489865" y="4526641"/>
              <a:ext cx="1475700" cy="689277"/>
            </a:xfrm>
            <a:custGeom>
              <a:cxnLst>
                <a:cxn ang="0">
                  <a:pos x="0" y="0"/>
                </a:cxn>
                <a:cxn ang="0">
                  <a:pos x="957" y="380"/>
                </a:cxn>
                <a:cxn ang="0">
                  <a:pos x="905" y="447"/>
                </a:cxn>
                <a:cxn ang="0">
                  <a:pos x="32" y="118"/>
                </a:cxn>
                <a:cxn ang="0">
                  <a:pos x="0" y="0"/>
                </a:cxn>
              </a:cxnLst>
              <a:rect l="0" t="0" r="r" b="b"/>
              <a:pathLst>
                <a:path w="957" h="447">
                  <a:moveTo>
                    <a:pt x="0" y="0"/>
                  </a:moveTo>
                  <a:lnTo>
                    <a:pt x="957" y="380"/>
                  </a:lnTo>
                  <a:lnTo>
                    <a:pt x="905" y="447"/>
                  </a:lnTo>
                  <a:lnTo>
                    <a:pt x="32" y="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8012" y="1908319"/>
            <a:ext cx="2627579" cy="3307599"/>
            <a:chOff x="1018012" y="1908319"/>
            <a:chExt cx="2627579" cy="3307599"/>
          </a:xfrm>
          <a:solidFill>
            <a:srgbClr val="42565D"/>
          </a:solidFill>
        </p:grpSpPr>
        <p:sp>
          <p:nvSpPr>
            <p:cNvPr id="58" name="Freeform 17"/>
            <p:cNvSpPr/>
            <p:nvPr/>
          </p:nvSpPr>
          <p:spPr bwMode="auto">
            <a:xfrm>
              <a:off x="1216932" y="2296904"/>
              <a:ext cx="2428659" cy="1905916"/>
            </a:xfrm>
            <a:custGeom>
              <a:cxnLst>
                <a:cxn ang="0">
                  <a:pos x="1358" y="0"/>
                </a:cxn>
                <a:cxn ang="0">
                  <a:pos x="0" y="1130"/>
                </a:cxn>
                <a:cxn ang="0">
                  <a:pos x="60" y="1238"/>
                </a:cxn>
                <a:cxn ang="0">
                  <a:pos x="1573" y="462"/>
                </a:cxn>
                <a:cxn ang="0">
                  <a:pos x="1358" y="0"/>
                </a:cxn>
              </a:cxnLst>
              <a:rect l="0" t="0" r="r" b="b"/>
              <a:pathLst>
                <a:path w="1573" h="1238">
                  <a:moveTo>
                    <a:pt x="1358" y="0"/>
                  </a:moveTo>
                  <a:lnTo>
                    <a:pt x="0" y="1130"/>
                  </a:lnTo>
                  <a:lnTo>
                    <a:pt x="60" y="1238"/>
                  </a:lnTo>
                  <a:lnTo>
                    <a:pt x="1573" y="462"/>
                  </a:lnTo>
                  <a:lnTo>
                    <a:pt x="13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20"/>
            <p:cNvSpPr/>
            <p:nvPr/>
          </p:nvSpPr>
          <p:spPr bwMode="auto">
            <a:xfrm>
              <a:off x="1489865" y="3134213"/>
              <a:ext cx="2155723" cy="1572843"/>
            </a:xfrm>
            <a:custGeom>
              <a:cxnLst>
                <a:cxn ang="0">
                  <a:pos x="1398" y="0"/>
                </a:cxn>
                <a:cxn ang="0">
                  <a:pos x="0" y="902"/>
                </a:cxn>
                <a:cxn ang="0">
                  <a:pos x="32" y="1020"/>
                </a:cxn>
                <a:cxn ang="0">
                  <a:pos x="1381" y="233"/>
                </a:cxn>
                <a:cxn ang="0">
                  <a:pos x="1398" y="0"/>
                </a:cxn>
              </a:cxnLst>
              <a:rect l="0" t="0" r="r" b="b"/>
              <a:pathLst>
                <a:path w="1398" h="1020">
                  <a:moveTo>
                    <a:pt x="1398" y="0"/>
                  </a:moveTo>
                  <a:lnTo>
                    <a:pt x="0" y="902"/>
                  </a:lnTo>
                  <a:lnTo>
                    <a:pt x="32" y="1020"/>
                  </a:lnTo>
                  <a:lnTo>
                    <a:pt x="1381" y="233"/>
                  </a:lnTo>
                  <a:lnTo>
                    <a:pt x="13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1018012" y="1908319"/>
              <a:ext cx="1540464" cy="1669991"/>
            </a:xfrm>
            <a:custGeom>
              <a:cxnLst>
                <a:cxn ang="0">
                  <a:pos x="580" y="0"/>
                </a:cxn>
                <a:cxn ang="0">
                  <a:pos x="0" y="581"/>
                </a:cxn>
                <a:cxn ang="0">
                  <a:pos x="0" y="1083"/>
                </a:cxn>
                <a:cxn ang="0">
                  <a:pos x="999" y="0"/>
                </a:cxn>
                <a:cxn ang="0">
                  <a:pos x="580" y="0"/>
                </a:cxn>
              </a:cxnLst>
              <a:rect l="0" t="0" r="r" b="b"/>
              <a:pathLst>
                <a:path w="999" h="1083">
                  <a:moveTo>
                    <a:pt x="580" y="0"/>
                  </a:moveTo>
                  <a:lnTo>
                    <a:pt x="0" y="581"/>
                  </a:lnTo>
                  <a:lnTo>
                    <a:pt x="0" y="1083"/>
                  </a:lnTo>
                  <a:lnTo>
                    <a:pt x="999" y="0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24"/>
            <p:cNvSpPr/>
            <p:nvPr/>
          </p:nvSpPr>
          <p:spPr bwMode="auto">
            <a:xfrm>
              <a:off x="1684158" y="4452625"/>
              <a:ext cx="1489577" cy="763293"/>
            </a:xfrm>
            <a:custGeom>
              <a:cxnLst>
                <a:cxn ang="0">
                  <a:pos x="61" y="494"/>
                </a:cxn>
                <a:cxn ang="0">
                  <a:pos x="893" y="236"/>
                </a:cxn>
                <a:cxn ang="0">
                  <a:pos x="966" y="0"/>
                </a:cxn>
                <a:cxn ang="0">
                  <a:pos x="0" y="436"/>
                </a:cxn>
                <a:cxn ang="0">
                  <a:pos x="61" y="494"/>
                </a:cxn>
              </a:cxnLst>
              <a:rect l="0" t="0" r="r" b="b"/>
              <a:pathLst>
                <a:path w="965" h="493">
                  <a:moveTo>
                    <a:pt x="61" y="494"/>
                  </a:moveTo>
                  <a:lnTo>
                    <a:pt x="893" y="236"/>
                  </a:lnTo>
                  <a:lnTo>
                    <a:pt x="966" y="0"/>
                  </a:lnTo>
                  <a:lnTo>
                    <a:pt x="0" y="436"/>
                  </a:lnTo>
                  <a:lnTo>
                    <a:pt x="61" y="49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25"/>
            <p:cNvSpPr/>
            <p:nvPr/>
          </p:nvSpPr>
          <p:spPr bwMode="auto">
            <a:xfrm>
              <a:off x="1684158" y="5114146"/>
              <a:ext cx="1281407" cy="101772"/>
            </a:xfrm>
            <a:custGeom>
              <a:cxnLst>
                <a:cxn ang="0">
                  <a:pos x="0" y="9"/>
                </a:cxn>
                <a:cxn ang="0">
                  <a:pos x="831" y="0"/>
                </a:cxn>
                <a:cxn ang="0">
                  <a:pos x="779" y="67"/>
                </a:cxn>
                <a:cxn ang="0">
                  <a:pos x="61" y="67"/>
                </a:cxn>
                <a:cxn ang="0">
                  <a:pos x="0" y="9"/>
                </a:cxn>
              </a:cxnLst>
              <a:rect l="0" t="0" r="r" b="b"/>
              <a:pathLst>
                <a:path w="831" h="67">
                  <a:moveTo>
                    <a:pt x="0" y="9"/>
                  </a:moveTo>
                  <a:lnTo>
                    <a:pt x="831" y="0"/>
                  </a:lnTo>
                  <a:lnTo>
                    <a:pt x="779" y="67"/>
                  </a:lnTo>
                  <a:lnTo>
                    <a:pt x="61" y="67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在此输入标题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1500" p14:dur="700">
        <p:fade/>
      </p:transition>
    </mc:Choice>
    <mc:Fallback>
      <p:transition spd="med" advClick="0" advTm="1500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​​">
  <a:themeElements>
    <a:clrScheme name="自定义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BA6A2"/>
      </a:accent1>
      <a:accent2>
        <a:srgbClr val="42565D"/>
      </a:accent2>
      <a:accent3>
        <a:srgbClr val="ABA6A2"/>
      </a:accent3>
      <a:accent4>
        <a:srgbClr val="42565D"/>
      </a:accent4>
      <a:accent5>
        <a:srgbClr val="ABA6A2"/>
      </a:accent5>
      <a:accent6>
        <a:srgbClr val="42565D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288</Paragraphs>
  <Slides>31</Slides>
  <Notes>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58">
      <vt:lpstr>Arial</vt:lpstr>
      <vt:lpstr>等线 Light</vt:lpstr>
      <vt:lpstr>等线</vt:lpstr>
      <vt:lpstr>Source Sans Pro</vt:lpstr>
      <vt:lpstr>Titillium</vt:lpstr>
      <vt:lpstr>微软雅黑</vt:lpstr>
      <vt:lpstr>华文细黑</vt:lpstr>
      <vt:lpstr>Calibri Light</vt:lpstr>
      <vt:lpstr>Lato Regular</vt:lpstr>
      <vt:lpstr>Roboto Condensed</vt:lpstr>
      <vt:lpstr>MS PGothic</vt:lpstr>
      <vt:lpstr>FontAwesome</vt:lpstr>
      <vt:lpstr>Open Sans Light</vt:lpstr>
      <vt:lpstr>Gill Sans</vt:lpstr>
      <vt:lpstr>linea-basic-10</vt:lpstr>
      <vt:lpstr>Playfair Display</vt:lpstr>
      <vt:lpstr>Playfair Display Black</vt:lpstr>
      <vt:lpstr>Helvetica Light</vt:lpstr>
      <vt:lpstr>Kontrapunkt Bob Bold</vt:lpstr>
      <vt:lpstr>Arimo</vt:lpstr>
      <vt:lpstr>Lato</vt:lpstr>
      <vt:lpstr>Helvetica</vt:lpstr>
      <vt:lpstr>Meiryo</vt:lpstr>
      <vt:lpstr>Calibri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7</cp:revision>
  <dcterms:created xsi:type="dcterms:W3CDTF">2017-02-24T05:48:00Z</dcterms:created>
  <dcterms:modified xsi:type="dcterms:W3CDTF">2023-05-08T05:49:44Z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2346583FB4AC4D578033757A5B701041</vt:lpwstr>
  </property>
  <property fmtid="{D5CDD505-2E9C-101B-9397-08002B2CF9AE}" pid="3" name="KSOProductBuildVer">
    <vt:lpwstr>2052-11.1.0.10495</vt:lpwstr>
  </property>
</Properties>
</file>