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72" r:id="rId4"/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3" r:id="rId18"/>
    <p:sldId id="286" r:id="rId19"/>
    <p:sldId id="288" r:id="rId20"/>
    <p:sldId id="292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indent="0" algn="l" defTabSz="1219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609600" indent="-152400" algn="l" defTabSz="1219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1219200" indent="-304800" algn="l" defTabSz="1219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828800" indent="-457200" algn="l" defTabSz="1219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2438400" indent="-609600" algn="l" defTabSz="1219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790" autoAdjust="0"/>
  </p:normalViewPr>
  <p:slideViewPr>
    <p:cSldViewPr>
      <p:cViewPr varScale="1">
        <p:scale>
          <a:sx n="114" d="100"/>
          <a:sy n="114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6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zh-CN" sz="1200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BBC4550-5F6A-464E-B5FC-26AA48FBA805}" type="datetime1">
              <a:rPr lang="en-US" altLang="zh-CN"/>
              <a:t>*</a:t>
            </a:fld>
            <a:endParaRPr lang="en-US" altLang="zh-CN" sz="1200"/>
          </a:p>
        </p:txBody>
      </p:sp>
      <p:sp>
        <p:nvSpPr>
          <p:cNvPr id="2052" name="Slide Image Placeholder 3" title="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Click to edit Master text styles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Second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Third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Fourth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Fifth level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zh-CN" sz="1200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b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E2CA18CF-FC9C-4BBD-BFD3-F458088A01B3}" type="slidenum">
              <a:rPr lang="en-US" altLang="zh-CN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09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409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en-US" altLang="zh-CN"/>
          </a:p>
          <a:p>
            <a:pPr lvl="0"/>
            <a:endParaRPr lang="zh-CN" altLang="en-US"/>
          </a:p>
        </p:txBody>
      </p:sp>
      <p:sp>
        <p:nvSpPr>
          <p:cNvPr id="4099" name="日期占位符 3" title=""/>
          <p:cNvSpPr txBox="1"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0FBA73C9-BDEB-40D8-A09E-65A33329A29A}" type="datetime1">
              <a:rPr lang="en-US" altLang="zh-CN"/>
              <a:t>5/8/2023</a:t>
            </a:fld>
            <a:endParaRPr lang="en-US" altLang="zh-CN" sz="1200"/>
          </a:p>
        </p:txBody>
      </p:sp>
      <p:sp>
        <p:nvSpPr>
          <p:cNvPr id="4100" name="灯片编号占位符 4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CD342A-729D-40AC-BF0B-D352A44708AD}" type="slidenum">
              <a:rPr lang="en-US" altLang="zh-CN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819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日期占位符 3" title=""/>
          <p:cNvSpPr txBox="1"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D725549-7AF6-421C-BB56-608B62766ECB}" type="datetime1">
              <a:rPr lang="en-US" altLang="zh-CN"/>
              <a:t>5/8/2023</a:t>
            </a:fld>
            <a:endParaRPr lang="en-US" altLang="zh-CN" sz="1200"/>
          </a:p>
        </p:txBody>
      </p:sp>
      <p:sp>
        <p:nvSpPr>
          <p:cNvPr id="8196" name="灯片编号占位符 4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E00C03E-94D6-44AA-A310-5B5C6FF87E3D}" type="slidenum">
              <a:rPr lang="en-US" altLang="zh-CN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150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2150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en-US" altLang="zh-CN"/>
          </a:p>
          <a:p>
            <a:pPr lvl="0"/>
            <a:endParaRPr lang="zh-CN" altLang="en-US"/>
          </a:p>
        </p:txBody>
      </p:sp>
      <p:sp>
        <p:nvSpPr>
          <p:cNvPr id="21507" name="日期占位符 3" title=""/>
          <p:cNvSpPr txBox="1"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FB34E39-2411-465F-A68D-AD45A4271866}" type="datetime1">
              <a:rPr lang="en-US" altLang="zh-CN"/>
              <a:t>5/8/2023</a:t>
            </a:fld>
            <a:endParaRPr lang="en-US" altLang="zh-CN" sz="1200"/>
          </a:p>
        </p:txBody>
      </p:sp>
      <p:sp>
        <p:nvSpPr>
          <p:cNvPr id="21508" name="灯片编号占位符 4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79B337B-B835-4924-96CD-645D20F368BE}" type="slidenum">
              <a:rPr lang="en-US" altLang="zh-CN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355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 title=""/>
          <p:cNvSpPr>
            <a:spLocks noGrp="1"/>
          </p:cNvSpPr>
          <p:nvPr>
            <p:ph type="body" idx="4294967295"/>
          </p:nvPr>
        </p:nvSpPr>
        <p:spPr>
          <a:xfrm flipH="1">
            <a:off x="0" y="0"/>
            <a:ext cx="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23555" name="灯片编号占位符 3" title="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27DF3ED-3DEF-4F21-BD8D-AD00CCAF867D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31" tIns="45716" rIns="91431" bIns="45716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Title Placeholder 1" title="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ctr" anchorCtr="0"/>
          <a:lstStyle>
            <a:lvl1pPr marL="1219200" indent="-121920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5800"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  <a:sym typeface="Calibri" pitchFamily="34" charset="0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7" name="Text Placeholder 2" title="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lvl1pPr marL="457200" indent="-457200" algn="l" defTabSz="1219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4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990600" indent="-381000" algn="l" defTabSz="1219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37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524000" indent="-304800" algn="l" defTabSz="1219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2133600" indent="-304800" algn="l" defTabSz="1219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743200" indent="-304800" algn="l" defTabSz="1219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zh-CN" alt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/>
            <a:r>
              <a:t>Click to edit Master text styles</a:t>
            </a:r>
          </a:p>
          <a:p>
            <a:pPr marL="990600" lvl="1" indent="-381000"/>
            <a:r>
              <a:t>Second level</a:t>
            </a:r>
          </a:p>
          <a:p>
            <a:pPr marL="1524000" lvl="2" indent="-304800"/>
            <a:r>
              <a:t>Third level</a:t>
            </a:r>
          </a:p>
          <a:p>
            <a:pPr marL="2133600" lvl="3" indent="-304800"/>
            <a:r>
              <a:t>Fourth level</a:t>
            </a:r>
          </a:p>
          <a:p>
            <a:pPr marL="2743200" lvl="4" indent="-304800"/>
            <a: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l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7BA5796-18A7-4F7E-B808-336220AC4779}" type="datetime1">
              <a:rPr lang="zh-CN" altLang="en-US" sz="1600">
                <a:solidFill>
                  <a:srgbClr val="898989"/>
                </a:solidFill>
              </a:rPr>
              <a:t>*</a:t>
            </a:fld>
            <a:endParaRPr lang="en-US" altLang="zh-CN" sz="1800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ct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numCol="1" anchor="ctr" anchorCtr="0" compatLnSpc="1"/>
          <a:lstStyle>
            <a:defPPr>
              <a:defRPr lang="zh-CN"/>
            </a:defPPr>
            <a:lvl1pPr marL="0" indent="0" algn="r" defTabSz="1219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600" b="0" i="0" u="none" baseline="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932D0CF-5B28-490B-9CC0-5181DAE90F78}" type="slidenum">
              <a:rPr lang="zh-CN" altLang="en-US" sz="1600">
                <a:solidFill>
                  <a:srgbClr val="898989"/>
                </a:solidFill>
              </a:r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1219200" indent="-121920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8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  <a:sym typeface="Calibri" pitchFamily="34" charset="0"/>
        </a:defRPr>
      </a:lvl1pPr>
    </p:titleStyle>
    <p:bodyStyle>
      <a:lvl1pPr marL="457200" indent="-457200" algn="l" defTabSz="1219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90600" indent="-381000" algn="l" defTabSz="1219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524000" indent="-304800" algn="l" defTabSz="1219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2133600" indent="-304800" algn="l" defTabSz="1219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743200" indent="-304800" algn="l" defTabSz="1219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073" name="TextBox 12" title=""/>
          <p:cNvSpPr/>
          <p:nvPr/>
        </p:nvSpPr>
        <p:spPr>
          <a:xfrm>
            <a:off x="239713" y="2757488"/>
            <a:ext cx="11520487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sz="6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YOUR POINT</a:t>
            </a:r>
            <a:endParaRPr lang="zh-CN" altLang="en-US" sz="6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4" name="Parallelogram 77" title=""/>
          <p:cNvSpPr/>
          <p:nvPr/>
        </p:nvSpPr>
        <p:spPr>
          <a:xfrm>
            <a:off x="719138" y="2660650"/>
            <a:ext cx="865187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075" name="Parallelogram 78" title=""/>
          <p:cNvSpPr/>
          <p:nvPr/>
        </p:nvSpPr>
        <p:spPr>
          <a:xfrm rot="10800000">
            <a:off x="10512425" y="266065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076" name="TextBox 13" title=""/>
          <p:cNvSpPr/>
          <p:nvPr/>
        </p:nvSpPr>
        <p:spPr>
          <a:xfrm>
            <a:off x="7343775" y="5006975"/>
            <a:ext cx="4032250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汇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7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3078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79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0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1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2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3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4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5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6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7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8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89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0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1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2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3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4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5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6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7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8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99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0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1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2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3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4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5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6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7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8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09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0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1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2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3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4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5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6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7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8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19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0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1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2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3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4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5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6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7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8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29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0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1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2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3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4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5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6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7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8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39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0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1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2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3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4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5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6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7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8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49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0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1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2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3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4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5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6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7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8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59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0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1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2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3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4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5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6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7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8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69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0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1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2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3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4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6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7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8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9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80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81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82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83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84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 animBg="1"/>
      <p:bldP spid="3075" grpId="0" animBg="1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4337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4338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5F7F6DE-3AEC-4A24-B843-FE3EA6DBA49C}" type="slidenum">
              <a:rPr lang="zh-CN" altLang="en-US" sz="1600">
                <a:solidFill>
                  <a:srgbClr val="898989"/>
                </a:solidFill>
              </a:rPr>
              <a:t>10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4339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40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41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42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43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4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4345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4346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47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48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49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0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1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2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3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4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5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6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7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8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59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0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1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2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3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4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5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6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7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8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69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0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1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2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3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4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5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6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7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8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79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0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1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2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3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4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5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6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7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8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89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0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1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2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3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4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5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6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7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8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99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0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1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2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3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4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5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6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7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8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09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0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1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2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3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4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5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6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7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8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19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0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1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2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3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4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5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6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7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8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29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0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1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2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3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4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5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6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7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8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39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0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1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2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3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4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5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6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7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8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49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50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51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52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14453" name="Group 29" title=""/>
          <p:cNvGrpSpPr/>
          <p:nvPr/>
        </p:nvGrpSpPr>
        <p:grpSpPr>
          <a:xfrm>
            <a:off x="2159000" y="2949575"/>
            <a:ext cx="8129588" cy="1441450"/>
            <a:chExt cx="2177" cy="817"/>
          </a:xfrm>
        </p:grpSpPr>
        <p:sp>
          <p:nvSpPr>
            <p:cNvPr id="14454" name="Freeform 30" title=""/>
            <p:cNvSpPr/>
            <p:nvPr/>
          </p:nvSpPr>
          <p:spPr>
            <a:xfrm>
              <a:off x="726" y="409"/>
              <a:ext cx="726" cy="408"/>
            </a:xfrm>
            <a:custGeom>
              <a:cxnLst>
                <a:cxn ang="0">
                  <a:pos x="0" y="408"/>
                </a:cxn>
                <a:cxn ang="0">
                  <a:pos x="0" y="0"/>
                </a:cxn>
                <a:cxn ang="0">
                  <a:pos x="726" y="0"/>
                </a:cxn>
              </a:cxnLst>
              <a:rect l="l" t="t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>
              <a:solidFill>
                <a:srgbClr val="9E9E9E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55" name="Freeform 31" title=""/>
            <p:cNvSpPr/>
            <p:nvPr/>
          </p:nvSpPr>
          <p:spPr>
            <a:xfrm>
              <a:off x="1451" y="0"/>
              <a:ext cx="726" cy="408"/>
            </a:xfrm>
            <a:custGeom>
              <a:cxnLst>
                <a:cxn ang="0">
                  <a:pos x="0" y="408"/>
                </a:cxn>
                <a:cxn ang="0">
                  <a:pos x="0" y="0"/>
                </a:cxn>
                <a:cxn ang="0">
                  <a:pos x="726" y="0"/>
                </a:cxn>
              </a:cxnLst>
              <a:rect l="l" t="t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>
              <a:solidFill>
                <a:srgbClr val="9E9E9E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cxnSp>
          <p:nvCxnSpPr>
            <p:cNvPr id="14456" name="Line 34" title=""/>
            <p:cNvCxnSpPr/>
            <p:nvPr/>
          </p:nvCxnSpPr>
          <p:spPr>
            <a:xfrm flipH="1">
              <a:off x="0" y="817"/>
              <a:ext cx="726" cy="1"/>
            </a:xfrm>
            <a:prstGeom prst="line">
              <a:avLst/>
            </a:prstGeom>
            <a:noFill/>
            <a:ln w="25400">
              <a:solidFill>
                <a:srgbClr val="9E9E9E"/>
              </a:solidFill>
              <a:bevel/>
            </a:ln>
          </p:spPr>
        </p:cxnSp>
      </p:grpSp>
      <p:grpSp>
        <p:nvGrpSpPr>
          <p:cNvPr id="14457" name="Group 4" title=""/>
          <p:cNvGrpSpPr/>
          <p:nvPr/>
        </p:nvGrpSpPr>
        <p:grpSpPr>
          <a:xfrm>
            <a:off x="2159000" y="2949575"/>
            <a:ext cx="576263" cy="1349375"/>
            <a:chExt cx="503" cy="1178"/>
          </a:xfrm>
        </p:grpSpPr>
        <p:sp>
          <p:nvSpPr>
            <p:cNvPr id="14458" name="Freeform 5" title=""/>
            <p:cNvSpPr/>
            <p:nvPr/>
          </p:nvSpPr>
          <p:spPr>
            <a:xfrm>
              <a:off x="0" y="206"/>
              <a:ext cx="503" cy="972"/>
            </a:xfrm>
            <a:custGeom>
              <a:cxnLst>
                <a:cxn ang="0">
                  <a:pos x="237860264" y="0"/>
                </a:cxn>
                <a:cxn ang="0">
                  <a:pos x="79088961" y="0"/>
                </a:cxn>
                <a:cxn ang="0">
                  <a:pos x="0" y="46156282"/>
                </a:cxn>
                <a:cxn ang="0">
                  <a:pos x="0" y="46156282"/>
                </a:cxn>
                <a:cxn ang="0">
                  <a:pos x="0" y="52899279"/>
                </a:cxn>
                <a:cxn ang="0">
                  <a:pos x="0" y="210616738"/>
                </a:cxn>
                <a:cxn ang="0">
                  <a:pos x="26363955" y="230358058"/>
                </a:cxn>
                <a:cxn ang="0">
                  <a:pos x="52725006" y="210616738"/>
                </a:cxn>
                <a:cxn ang="0">
                  <a:pos x="52725006" y="72607236"/>
                </a:cxn>
                <a:cxn ang="0">
                  <a:pos x="70513716" y="72607236"/>
                </a:cxn>
                <a:cxn ang="0">
                  <a:pos x="70513716" y="203907105"/>
                </a:cxn>
                <a:cxn ang="0">
                  <a:pos x="79088961" y="210616738"/>
                </a:cxn>
                <a:cxn ang="0">
                  <a:pos x="79088961" y="440974797"/>
                </a:cxn>
                <a:cxn ang="0">
                  <a:pos x="114621757" y="467425559"/>
                </a:cxn>
                <a:cxn ang="0">
                  <a:pos x="149602461" y="440974797"/>
                </a:cxn>
                <a:cxn ang="0">
                  <a:pos x="149602461" y="237067692"/>
                </a:cxn>
                <a:cxn ang="0">
                  <a:pos x="167346763" y="237067692"/>
                </a:cxn>
                <a:cxn ang="0">
                  <a:pos x="167346763" y="440974797"/>
                </a:cxn>
                <a:cxn ang="0">
                  <a:pos x="202924169" y="467425559"/>
                </a:cxn>
                <a:cxn ang="0">
                  <a:pos x="237860264" y="440974797"/>
                </a:cxn>
                <a:cxn ang="0">
                  <a:pos x="237860264" y="203907105"/>
                </a:cxn>
                <a:cxn ang="0">
                  <a:pos x="237860264" y="203907105"/>
                </a:cxn>
                <a:cxn ang="0">
                  <a:pos x="237860264" y="72607236"/>
                </a:cxn>
                <a:cxn ang="0">
                  <a:pos x="255648974" y="72607236"/>
                </a:cxn>
                <a:cxn ang="0">
                  <a:pos x="255648974" y="210616738"/>
                </a:cxn>
                <a:cxn ang="0">
                  <a:pos x="282012914" y="230358058"/>
                </a:cxn>
                <a:cxn ang="0">
                  <a:pos x="308373980" y="210616738"/>
                </a:cxn>
                <a:cxn ang="0">
                  <a:pos x="308373980" y="52899279"/>
                </a:cxn>
                <a:cxn ang="0">
                  <a:pos x="308373980" y="46156282"/>
                </a:cxn>
                <a:cxn ang="0">
                  <a:pos x="308373980" y="46156282"/>
                </a:cxn>
                <a:cxn ang="0">
                  <a:pos x="237860264" y="0"/>
                </a:cxn>
              </a:cxnLst>
              <a:rect l="l" t="t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1B2153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59" name="Oval 6" title="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1B2153"/>
            </a:solidFill>
            <a:ln>
              <a:noFill/>
              <a:miter lim="800000"/>
            </a:ln>
          </p:spPr>
          <p:txBody>
            <a:bodyPr lIns="121920" tIns="60960" rIns="121920" bIns="60960"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endParaRPr lang="zh-CN" altLang="zh-CN" sz="320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14460" name="Group 4" title=""/>
          <p:cNvGrpSpPr/>
          <p:nvPr/>
        </p:nvGrpSpPr>
        <p:grpSpPr>
          <a:xfrm>
            <a:off x="5040313" y="2181225"/>
            <a:ext cx="576262" cy="1349375"/>
            <a:chExt cx="503" cy="1178"/>
          </a:xfrm>
        </p:grpSpPr>
        <p:sp>
          <p:nvSpPr>
            <p:cNvPr id="14461" name="Freeform 5" title=""/>
            <p:cNvSpPr/>
            <p:nvPr/>
          </p:nvSpPr>
          <p:spPr>
            <a:xfrm>
              <a:off x="0" y="206"/>
              <a:ext cx="503" cy="972"/>
            </a:xfrm>
            <a:custGeom>
              <a:cxnLst>
                <a:cxn ang="0">
                  <a:pos x="237860264" y="0"/>
                </a:cxn>
                <a:cxn ang="0">
                  <a:pos x="79088961" y="0"/>
                </a:cxn>
                <a:cxn ang="0">
                  <a:pos x="0" y="46156282"/>
                </a:cxn>
                <a:cxn ang="0">
                  <a:pos x="0" y="46156282"/>
                </a:cxn>
                <a:cxn ang="0">
                  <a:pos x="0" y="52899279"/>
                </a:cxn>
                <a:cxn ang="0">
                  <a:pos x="0" y="210616738"/>
                </a:cxn>
                <a:cxn ang="0">
                  <a:pos x="26363955" y="230358058"/>
                </a:cxn>
                <a:cxn ang="0">
                  <a:pos x="52725006" y="210616738"/>
                </a:cxn>
                <a:cxn ang="0">
                  <a:pos x="52725006" y="72607236"/>
                </a:cxn>
                <a:cxn ang="0">
                  <a:pos x="70513716" y="72607236"/>
                </a:cxn>
                <a:cxn ang="0">
                  <a:pos x="70513716" y="203907105"/>
                </a:cxn>
                <a:cxn ang="0">
                  <a:pos x="79088961" y="210616738"/>
                </a:cxn>
                <a:cxn ang="0">
                  <a:pos x="79088961" y="440974797"/>
                </a:cxn>
                <a:cxn ang="0">
                  <a:pos x="114621757" y="467425559"/>
                </a:cxn>
                <a:cxn ang="0">
                  <a:pos x="149602461" y="440974797"/>
                </a:cxn>
                <a:cxn ang="0">
                  <a:pos x="149602461" y="237067692"/>
                </a:cxn>
                <a:cxn ang="0">
                  <a:pos x="167346763" y="237067692"/>
                </a:cxn>
                <a:cxn ang="0">
                  <a:pos x="167346763" y="440974797"/>
                </a:cxn>
                <a:cxn ang="0">
                  <a:pos x="202924169" y="467425559"/>
                </a:cxn>
                <a:cxn ang="0">
                  <a:pos x="237860264" y="440974797"/>
                </a:cxn>
                <a:cxn ang="0">
                  <a:pos x="237860264" y="203907105"/>
                </a:cxn>
                <a:cxn ang="0">
                  <a:pos x="237860264" y="203907105"/>
                </a:cxn>
                <a:cxn ang="0">
                  <a:pos x="237860264" y="72607236"/>
                </a:cxn>
                <a:cxn ang="0">
                  <a:pos x="255648974" y="72607236"/>
                </a:cxn>
                <a:cxn ang="0">
                  <a:pos x="255648974" y="210616738"/>
                </a:cxn>
                <a:cxn ang="0">
                  <a:pos x="282012914" y="230358058"/>
                </a:cxn>
                <a:cxn ang="0">
                  <a:pos x="308373980" y="210616738"/>
                </a:cxn>
                <a:cxn ang="0">
                  <a:pos x="308373980" y="52899279"/>
                </a:cxn>
                <a:cxn ang="0">
                  <a:pos x="308373980" y="46156282"/>
                </a:cxn>
                <a:cxn ang="0">
                  <a:pos x="308373980" y="46156282"/>
                </a:cxn>
                <a:cxn ang="0">
                  <a:pos x="237860264" y="0"/>
                </a:cxn>
              </a:cxnLst>
              <a:rect l="l" t="t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62" name="Oval 6" title="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txBody>
            <a:bodyPr lIns="121920" tIns="60960" rIns="121920" bIns="60960"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endParaRPr lang="zh-CN" altLang="zh-CN" sz="320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14463" name="Group 4" title=""/>
          <p:cNvGrpSpPr/>
          <p:nvPr/>
        </p:nvGrpSpPr>
        <p:grpSpPr>
          <a:xfrm>
            <a:off x="7824788" y="1508125"/>
            <a:ext cx="576262" cy="1349375"/>
            <a:chExt cx="503" cy="1178"/>
          </a:xfrm>
        </p:grpSpPr>
        <p:sp>
          <p:nvSpPr>
            <p:cNvPr id="14464" name="Freeform 5" title=""/>
            <p:cNvSpPr/>
            <p:nvPr/>
          </p:nvSpPr>
          <p:spPr>
            <a:xfrm>
              <a:off x="0" y="206"/>
              <a:ext cx="503" cy="972"/>
            </a:xfrm>
            <a:custGeom>
              <a:cxnLst>
                <a:cxn ang="0">
                  <a:pos x="237860264" y="0"/>
                </a:cxn>
                <a:cxn ang="0">
                  <a:pos x="79088961" y="0"/>
                </a:cxn>
                <a:cxn ang="0">
                  <a:pos x="0" y="46156282"/>
                </a:cxn>
                <a:cxn ang="0">
                  <a:pos x="0" y="46156282"/>
                </a:cxn>
                <a:cxn ang="0">
                  <a:pos x="0" y="52899279"/>
                </a:cxn>
                <a:cxn ang="0">
                  <a:pos x="0" y="210616738"/>
                </a:cxn>
                <a:cxn ang="0">
                  <a:pos x="26363955" y="230358058"/>
                </a:cxn>
                <a:cxn ang="0">
                  <a:pos x="52725006" y="210616738"/>
                </a:cxn>
                <a:cxn ang="0">
                  <a:pos x="52725006" y="72607236"/>
                </a:cxn>
                <a:cxn ang="0">
                  <a:pos x="70513716" y="72607236"/>
                </a:cxn>
                <a:cxn ang="0">
                  <a:pos x="70513716" y="203907105"/>
                </a:cxn>
                <a:cxn ang="0">
                  <a:pos x="79088961" y="210616738"/>
                </a:cxn>
                <a:cxn ang="0">
                  <a:pos x="79088961" y="440974797"/>
                </a:cxn>
                <a:cxn ang="0">
                  <a:pos x="114621757" y="467425559"/>
                </a:cxn>
                <a:cxn ang="0">
                  <a:pos x="149602461" y="440974797"/>
                </a:cxn>
                <a:cxn ang="0">
                  <a:pos x="149602461" y="237067692"/>
                </a:cxn>
                <a:cxn ang="0">
                  <a:pos x="167346763" y="237067692"/>
                </a:cxn>
                <a:cxn ang="0">
                  <a:pos x="167346763" y="440974797"/>
                </a:cxn>
                <a:cxn ang="0">
                  <a:pos x="202924169" y="467425559"/>
                </a:cxn>
                <a:cxn ang="0">
                  <a:pos x="237860264" y="440974797"/>
                </a:cxn>
                <a:cxn ang="0">
                  <a:pos x="237860264" y="203907105"/>
                </a:cxn>
                <a:cxn ang="0">
                  <a:pos x="237860264" y="203907105"/>
                </a:cxn>
                <a:cxn ang="0">
                  <a:pos x="237860264" y="72607236"/>
                </a:cxn>
                <a:cxn ang="0">
                  <a:pos x="255648974" y="72607236"/>
                </a:cxn>
                <a:cxn ang="0">
                  <a:pos x="255648974" y="210616738"/>
                </a:cxn>
                <a:cxn ang="0">
                  <a:pos x="282012914" y="230358058"/>
                </a:cxn>
                <a:cxn ang="0">
                  <a:pos x="308373980" y="210616738"/>
                </a:cxn>
                <a:cxn ang="0">
                  <a:pos x="308373980" y="52899279"/>
                </a:cxn>
                <a:cxn ang="0">
                  <a:pos x="308373980" y="46156282"/>
                </a:cxn>
                <a:cxn ang="0">
                  <a:pos x="308373980" y="46156282"/>
                </a:cxn>
                <a:cxn ang="0">
                  <a:pos x="237860264" y="0"/>
                </a:cxn>
              </a:cxnLst>
              <a:rect l="l" t="t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465" name="Oval 6" title="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7F7F7F"/>
            </a:solidFill>
            <a:ln>
              <a:noFill/>
              <a:miter lim="800000"/>
            </a:ln>
          </p:spPr>
          <p:txBody>
            <a:bodyPr lIns="121920" tIns="60960" rIns="121920" bIns="60960"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endParaRPr lang="zh-CN" altLang="zh-CN" sz="320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14466" name="组合 354" title=""/>
          <p:cNvGrpSpPr/>
          <p:nvPr/>
        </p:nvGrpSpPr>
        <p:grpSpPr>
          <a:xfrm>
            <a:off x="2784475" y="2995613"/>
            <a:ext cx="2349500" cy="933450"/>
            <a:chExt cx="1761619" cy="700382"/>
          </a:xfrm>
        </p:grpSpPr>
        <p:sp>
          <p:nvSpPr>
            <p:cNvPr id="14467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468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469" name="组合 354" title=""/>
          <p:cNvGrpSpPr/>
          <p:nvPr/>
        </p:nvGrpSpPr>
        <p:grpSpPr>
          <a:xfrm>
            <a:off x="5699125" y="2139950"/>
            <a:ext cx="2349500" cy="933450"/>
            <a:chExt cx="1761619" cy="700382"/>
          </a:xfrm>
        </p:grpSpPr>
        <p:sp>
          <p:nvSpPr>
            <p:cNvPr id="14470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471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472" name="组合 354" title=""/>
          <p:cNvGrpSpPr/>
          <p:nvPr/>
        </p:nvGrpSpPr>
        <p:grpSpPr>
          <a:xfrm>
            <a:off x="8551863" y="1473200"/>
            <a:ext cx="2349500" cy="935038"/>
            <a:chExt cx="1761619" cy="700382"/>
          </a:xfrm>
        </p:grpSpPr>
        <p:sp>
          <p:nvSpPr>
            <p:cNvPr id="14473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474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475" name="Rectangle 42" title=""/>
          <p:cNvSpPr/>
          <p:nvPr/>
        </p:nvSpPr>
        <p:spPr>
          <a:xfrm>
            <a:off x="1038225" y="5486400"/>
            <a:ext cx="10261600" cy="9747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14476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10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1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1" dur="5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1000"/>
                                        <p:tgtEl>
                                          <p:spTgt spid="1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0" dur="500"/>
                                        <p:tgtEl>
                                          <p:spTgt spid="1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1000"/>
                                        <p:tgtEl>
                                          <p:spTgt spid="14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9" dur="500"/>
                                        <p:tgtEl>
                                          <p:spTgt spid="1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1000"/>
                                        <p:tgtEl>
                                          <p:spTgt spid="14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 animBg="1"/>
      <p:bldP spid="144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5361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5362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94AD826C-790E-4E6F-8618-575BBD4E86C8}" type="slidenum">
              <a:rPr lang="zh-CN" altLang="en-US" sz="1600">
                <a:solidFill>
                  <a:srgbClr val="898989"/>
                </a:solidFill>
              </a:rPr>
              <a:t>11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5363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64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5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6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7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8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5369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5370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1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2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3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4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5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6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7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8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79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0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1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2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3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4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5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6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7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8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89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0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1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2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3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4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5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6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7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8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99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0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1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2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3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4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5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6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7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8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09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0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1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2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3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4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5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6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7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8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19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0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1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2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3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4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5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6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7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8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29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0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1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2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3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4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5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6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7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8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39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0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1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2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3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4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5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6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7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8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49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0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1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2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3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4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5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6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7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8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59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0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1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2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3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4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5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6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7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8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69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0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1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2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3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4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5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476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5477" name="图表 6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640013" y="1892300"/>
            <a:ext cx="7200900" cy="3168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478" name="文本框 19" title=""/>
          <p:cNvSpPr/>
          <p:nvPr/>
        </p:nvSpPr>
        <p:spPr>
          <a:xfrm>
            <a:off x="2832100" y="2581275"/>
            <a:ext cx="1419225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72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45</a:t>
            </a:r>
            <a:r>
              <a:rPr lang="en-US" altLang="zh-CN" sz="32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%</a:t>
            </a:r>
            <a:endParaRPr lang="zh-CN" altLang="en-US" sz="37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5479" name="文本框 20" title=""/>
          <p:cNvSpPr/>
          <p:nvPr/>
        </p:nvSpPr>
        <p:spPr>
          <a:xfrm>
            <a:off x="8112125" y="3638550"/>
            <a:ext cx="1420813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72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55</a:t>
            </a:r>
            <a:r>
              <a:rPr lang="en-US" altLang="zh-CN" sz="3200" b="1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%</a:t>
            </a:r>
            <a:endParaRPr lang="zh-CN" altLang="en-US" sz="37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15480" name="组合 354" title=""/>
          <p:cNvGrpSpPr/>
          <p:nvPr/>
        </p:nvGrpSpPr>
        <p:grpSpPr>
          <a:xfrm>
            <a:off x="893763" y="2081213"/>
            <a:ext cx="2349500" cy="1041400"/>
            <a:chExt cx="1761619" cy="700382"/>
          </a:xfrm>
        </p:grpSpPr>
        <p:sp>
          <p:nvSpPr>
            <p:cNvPr id="15481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482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483" name="组合 354" title=""/>
          <p:cNvGrpSpPr/>
          <p:nvPr/>
        </p:nvGrpSpPr>
        <p:grpSpPr>
          <a:xfrm>
            <a:off x="9969500" y="2058988"/>
            <a:ext cx="2347913" cy="935037"/>
            <a:chExt cx="1761619" cy="700382"/>
          </a:xfrm>
        </p:grpSpPr>
        <p:sp>
          <p:nvSpPr>
            <p:cNvPr id="15484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485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486" name="Rectangle 42" title=""/>
          <p:cNvSpPr/>
          <p:nvPr/>
        </p:nvSpPr>
        <p:spPr>
          <a:xfrm>
            <a:off x="928688" y="5786438"/>
            <a:ext cx="10263187" cy="97313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15487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11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>
                                      <p:cBhvr>
                                        <p:cTn id="17" dur="2000"/>
                                        <p:tgtEl>
                                          <p:spTgt spid="1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10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0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1" dur="500"/>
                                        <p:tgtEl>
                                          <p:spTgt spid="1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 animBg="1"/>
      <p:bldP spid="15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6385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6386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AFE8FB7-9CA9-4696-841F-2566BE082FE0}" type="slidenum">
              <a:rPr lang="zh-CN" altLang="en-US" sz="1600">
                <a:solidFill>
                  <a:srgbClr val="898989"/>
                </a:solidFill>
              </a:rPr>
              <a:t>12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6387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8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89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90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91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2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6393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6394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395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396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397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398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399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0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1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2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3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4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5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6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7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8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09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0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1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2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3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4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5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6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7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8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19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0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1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2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3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4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5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6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7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8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29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0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1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2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3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4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5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6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7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8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39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0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1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2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3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4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5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6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7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8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49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0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1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2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3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4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5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6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7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8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59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0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1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2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3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4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5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6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7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8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69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0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1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2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3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4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5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6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7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8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79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0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1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2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3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4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5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6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7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8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89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0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1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2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3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4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5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6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7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8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499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6500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16501" name="任意多边形 21" title=""/>
          <p:cNvSpPr/>
          <p:nvPr/>
        </p:nvSpPr>
        <p:spPr>
          <a:xfrm rot="7980000">
            <a:off x="5154612" y="2786063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502" name="任意多边形 22" title=""/>
          <p:cNvSpPr/>
          <p:nvPr/>
        </p:nvSpPr>
        <p:spPr>
          <a:xfrm rot="13320000">
            <a:off x="4394200" y="3546475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FBCE45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503" name="任意多边形 23" title=""/>
          <p:cNvSpPr/>
          <p:nvPr/>
        </p:nvSpPr>
        <p:spPr>
          <a:xfrm rot="2820000">
            <a:off x="4487862" y="2028826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FBCE45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504" name="任意多边形 24" title=""/>
          <p:cNvSpPr/>
          <p:nvPr/>
        </p:nvSpPr>
        <p:spPr>
          <a:xfrm rot="18900000">
            <a:off x="5781675" y="2762250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FBCF46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505" name="任意多边形 25" title=""/>
          <p:cNvSpPr/>
          <p:nvPr/>
        </p:nvSpPr>
        <p:spPr>
          <a:xfrm rot="13320000">
            <a:off x="6486525" y="3540125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506" name="任意多边形 26" title=""/>
          <p:cNvSpPr/>
          <p:nvPr/>
        </p:nvSpPr>
        <p:spPr>
          <a:xfrm rot="2820000">
            <a:off x="6516687" y="2114551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6507" name="组合 354" title=""/>
          <p:cNvGrpSpPr/>
          <p:nvPr/>
        </p:nvGrpSpPr>
        <p:grpSpPr>
          <a:xfrm>
            <a:off x="2360613" y="2046288"/>
            <a:ext cx="2347912" cy="935037"/>
            <a:chExt cx="1761619" cy="700382"/>
          </a:xfrm>
        </p:grpSpPr>
        <p:sp>
          <p:nvSpPr>
            <p:cNvPr id="16508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09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510" name="组合 354" title=""/>
          <p:cNvGrpSpPr/>
          <p:nvPr/>
        </p:nvGrpSpPr>
        <p:grpSpPr>
          <a:xfrm>
            <a:off x="2400300" y="3649663"/>
            <a:ext cx="2349500" cy="933450"/>
            <a:chExt cx="1761619" cy="700382"/>
          </a:xfrm>
        </p:grpSpPr>
        <p:sp>
          <p:nvSpPr>
            <p:cNvPr id="16511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2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513" name="组合 354" title=""/>
          <p:cNvGrpSpPr/>
          <p:nvPr/>
        </p:nvGrpSpPr>
        <p:grpSpPr>
          <a:xfrm>
            <a:off x="8070850" y="1957388"/>
            <a:ext cx="2349500" cy="933450"/>
            <a:chExt cx="1761619" cy="700382"/>
          </a:xfrm>
        </p:grpSpPr>
        <p:sp>
          <p:nvSpPr>
            <p:cNvPr id="16514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5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516" name="组合 354" title=""/>
          <p:cNvGrpSpPr/>
          <p:nvPr/>
        </p:nvGrpSpPr>
        <p:grpSpPr>
          <a:xfrm>
            <a:off x="8178800" y="3525838"/>
            <a:ext cx="2349500" cy="935037"/>
            <a:chExt cx="1761619" cy="700382"/>
          </a:xfrm>
        </p:grpSpPr>
        <p:sp>
          <p:nvSpPr>
            <p:cNvPr id="16517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8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519" name="Rectangle 42" title=""/>
          <p:cNvSpPr/>
          <p:nvPr/>
        </p:nvSpPr>
        <p:spPr>
          <a:xfrm>
            <a:off x="1185863" y="5675313"/>
            <a:ext cx="10261600" cy="97313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16520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12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6" dur="5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9" dur="5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1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5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8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1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4" dur="100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1000"/>
                                        <p:tgtEl>
                                          <p:spTgt spid="16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" dur="1000"/>
                                        <p:tgtEl>
                                          <p:spTgt spid="16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1000"/>
                                        <p:tgtEl>
                                          <p:spTgt spid="16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5" dur="500"/>
                                        <p:tgtEl>
                                          <p:spTgt spid="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 animBg="1"/>
      <p:bldP spid="165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7409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7410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5B373FE-F83D-4EBE-A1F0-D7F49C919BB8}" type="slidenum">
              <a:rPr lang="zh-CN" altLang="en-US" sz="1600">
                <a:solidFill>
                  <a:srgbClr val="898989"/>
                </a:solidFill>
              </a:rPr>
              <a:t>13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7411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7412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413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414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415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6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7417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7418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19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0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1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2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3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4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5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6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7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8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29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0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1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2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3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4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5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6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7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8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39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0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1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2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3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4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5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6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7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8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49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0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1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2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3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4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5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6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7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8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59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0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1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2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3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4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5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6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7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8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69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0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1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2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3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4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5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6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7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8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79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0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1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2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3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4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5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6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7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8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89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0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1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2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3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4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5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6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7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8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499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0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1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2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3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4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5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6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7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8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09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0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1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2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3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4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5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6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7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8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19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20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21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22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23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7524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17525" name="矩形 186" title=""/>
          <p:cNvSpPr/>
          <p:nvPr/>
        </p:nvSpPr>
        <p:spPr>
          <a:xfrm>
            <a:off x="1784350" y="3357563"/>
            <a:ext cx="1855788" cy="457200"/>
          </a:xfrm>
          <a:prstGeom prst="rect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526" name="矩形 187" title=""/>
          <p:cNvSpPr/>
          <p:nvPr/>
        </p:nvSpPr>
        <p:spPr>
          <a:xfrm>
            <a:off x="4292600" y="3357563"/>
            <a:ext cx="1857375" cy="457200"/>
          </a:xfrm>
          <a:prstGeom prst="rect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527" name="矩形 188" title=""/>
          <p:cNvSpPr/>
          <p:nvPr/>
        </p:nvSpPr>
        <p:spPr>
          <a:xfrm>
            <a:off x="6754813" y="3357563"/>
            <a:ext cx="1855787" cy="457200"/>
          </a:xfrm>
          <a:prstGeom prst="rect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528" name="矩形 189" title=""/>
          <p:cNvSpPr/>
          <p:nvPr/>
        </p:nvSpPr>
        <p:spPr>
          <a:xfrm>
            <a:off x="9212263" y="3357563"/>
            <a:ext cx="1855787" cy="457200"/>
          </a:xfrm>
          <a:prstGeom prst="rect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529" name="Rectangle 41" title=""/>
          <p:cNvSpPr/>
          <p:nvPr/>
        </p:nvSpPr>
        <p:spPr>
          <a:xfrm>
            <a:off x="1592263" y="3408363"/>
            <a:ext cx="2289175" cy="30638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sz="1800" b="1">
                <a:solidFill>
                  <a:schemeClr val="bg1"/>
                </a:solidFill>
                <a:sym typeface="Arial" pitchFamily="34" charset="0"/>
              </a:rPr>
              <a:t>Sample Heading</a:t>
            </a:r>
            <a:endParaRPr lang="en-US" altLang="zh-CN" sz="18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530" name="Rectangle 42" title=""/>
          <p:cNvSpPr/>
          <p:nvPr/>
        </p:nvSpPr>
        <p:spPr>
          <a:xfrm>
            <a:off x="1746250" y="4017963"/>
            <a:ext cx="1930400" cy="17414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</a:t>
            </a:r>
            <a:endParaRPr lang="zh-CN" altLang="en-US"/>
          </a:p>
        </p:txBody>
      </p:sp>
      <p:sp>
        <p:nvSpPr>
          <p:cNvPr id="17531" name="Rectangle 41" title=""/>
          <p:cNvSpPr/>
          <p:nvPr/>
        </p:nvSpPr>
        <p:spPr>
          <a:xfrm>
            <a:off x="4073525" y="3408363"/>
            <a:ext cx="2289175" cy="30638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sz="1800" b="1">
                <a:solidFill>
                  <a:schemeClr val="bg1"/>
                </a:solidFill>
                <a:sym typeface="Arial" pitchFamily="34" charset="0"/>
              </a:rPr>
              <a:t>Sample Heading</a:t>
            </a:r>
            <a:endParaRPr lang="en-US" altLang="zh-CN" sz="18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532" name="Rectangle 42" title=""/>
          <p:cNvSpPr/>
          <p:nvPr/>
        </p:nvSpPr>
        <p:spPr>
          <a:xfrm>
            <a:off x="4227513" y="4017963"/>
            <a:ext cx="1928812" cy="17414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</a:t>
            </a:r>
            <a:endParaRPr lang="zh-CN" altLang="en-US"/>
          </a:p>
        </p:txBody>
      </p:sp>
      <p:sp>
        <p:nvSpPr>
          <p:cNvPr id="17533" name="Rectangle 41" title=""/>
          <p:cNvSpPr/>
          <p:nvPr/>
        </p:nvSpPr>
        <p:spPr>
          <a:xfrm>
            <a:off x="6554788" y="3408363"/>
            <a:ext cx="2289175" cy="30638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sz="1800" b="1">
                <a:solidFill>
                  <a:schemeClr val="bg1"/>
                </a:solidFill>
                <a:sym typeface="Arial" pitchFamily="34" charset="0"/>
              </a:rPr>
              <a:t>Sample Heading</a:t>
            </a:r>
            <a:endParaRPr lang="en-US" altLang="zh-CN" sz="18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534" name="Rectangle 42" title=""/>
          <p:cNvSpPr/>
          <p:nvPr/>
        </p:nvSpPr>
        <p:spPr>
          <a:xfrm>
            <a:off x="6708775" y="4017963"/>
            <a:ext cx="1930400" cy="17414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</a:t>
            </a:r>
            <a:endParaRPr lang="zh-CN" altLang="en-US"/>
          </a:p>
        </p:txBody>
      </p:sp>
      <p:sp>
        <p:nvSpPr>
          <p:cNvPr id="17535" name="Rectangle 41" title=""/>
          <p:cNvSpPr/>
          <p:nvPr/>
        </p:nvSpPr>
        <p:spPr>
          <a:xfrm>
            <a:off x="8975725" y="3408363"/>
            <a:ext cx="2289175" cy="306387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sz="1800" b="1">
                <a:solidFill>
                  <a:schemeClr val="bg1"/>
                </a:solidFill>
                <a:sym typeface="Arial" pitchFamily="34" charset="0"/>
              </a:rPr>
              <a:t>Sample Heading</a:t>
            </a:r>
            <a:endParaRPr lang="en-US" altLang="zh-CN" sz="18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536" name="Rectangle 42" title=""/>
          <p:cNvSpPr/>
          <p:nvPr/>
        </p:nvSpPr>
        <p:spPr>
          <a:xfrm>
            <a:off x="9131300" y="4017963"/>
            <a:ext cx="1928813" cy="17414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</a:t>
            </a:r>
            <a:endParaRPr lang="zh-CN" altLang="en-US"/>
          </a:p>
        </p:txBody>
      </p:sp>
      <p:pic>
        <p:nvPicPr>
          <p:cNvPr id="17537" name="Picture 149" descr="本本收集整理 (4)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63" y="1893888"/>
            <a:ext cx="1827212" cy="12382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538" name="Picture 150" descr="本本收集整理 (11)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25" y="1893888"/>
            <a:ext cx="1828800" cy="12382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539" name="Picture 151" descr="本本收集整理 (22).jp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350" y="1893888"/>
            <a:ext cx="1855788" cy="12382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540" name="Picture 149" descr="本本收集整理 (4)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25" y="1893888"/>
            <a:ext cx="1827213" cy="12382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541" name="Rectangle 42" title=""/>
          <p:cNvSpPr/>
          <p:nvPr/>
        </p:nvSpPr>
        <p:spPr>
          <a:xfrm>
            <a:off x="1685925" y="5534025"/>
            <a:ext cx="10261600" cy="97313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17542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13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7" dur="500"/>
                                        <p:tgtEl>
                                          <p:spTgt spid="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3" dur="500"/>
                                        <p:tgtEl>
                                          <p:spTgt spid="1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6" dur="500"/>
                                        <p:tgtEl>
                                          <p:spTgt spid="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1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1000"/>
                                        <p:tgtEl>
                                          <p:spTgt spid="1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0" dur="1000"/>
                                        <p:tgtEl>
                                          <p:spTgt spid="1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1000"/>
                                        <p:tgtEl>
                                          <p:spTgt spid="1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0" dur="1000"/>
                                        <p:tgtEl>
                                          <p:spTgt spid="17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1000"/>
                                        <p:tgtEl>
                                          <p:spTgt spid="17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0" dur="1000"/>
                                        <p:tgtEl>
                                          <p:spTgt spid="17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5" dur="1000"/>
                                        <p:tgtEl>
                                          <p:spTgt spid="17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1" dur="1000"/>
                                        <p:tgtEl>
                                          <p:spTgt spid="17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6" dur="1000"/>
                                        <p:tgtEl>
                                          <p:spTgt spid="17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1" dur="1000"/>
                                        <p:tgtEl>
                                          <p:spTgt spid="17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6" dur="10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92" dur="500"/>
                                        <p:tgtEl>
                                          <p:spTgt spid="1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 animBg="1"/>
      <p:bldP spid="17525" grpId="0" animBg="1"/>
      <p:bldP spid="17526" grpId="0" animBg="1"/>
      <p:bldP spid="17527" grpId="0" animBg="1"/>
      <p:bldP spid="17528" grpId="0" animBg="1"/>
      <p:bldP spid="17529" grpId="0"/>
      <p:bldP spid="17530" grpId="0"/>
      <p:bldP spid="17531" grpId="0"/>
      <p:bldP spid="17532" grpId="0"/>
      <p:bldP spid="17533" grpId="0"/>
      <p:bldP spid="17534" grpId="0"/>
      <p:bldP spid="17535" grpId="0"/>
      <p:bldP spid="17536" grpId="0"/>
      <p:bldP spid="17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8433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8434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1C53F6E-088A-4CFB-B5A8-241D3CB99431}" type="slidenum">
              <a:rPr lang="zh-CN" altLang="en-US" sz="1600">
                <a:solidFill>
                  <a:srgbClr val="898989"/>
                </a:solidFill>
              </a:rPr>
              <a:t>14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8435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6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437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438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439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0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8441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8442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3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4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5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6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7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8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49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0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1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2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3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4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5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6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7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8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59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0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1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2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3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4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5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6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7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8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69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0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1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2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3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4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5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6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7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8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79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0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1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2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3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4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5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6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7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8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89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0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1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2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3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4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5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6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7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8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499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0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1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2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3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4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5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6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7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8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09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0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1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2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3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4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5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6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7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8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19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0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1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2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3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4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5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6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7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8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29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0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1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2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3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4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5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6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7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8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39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0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1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2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3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4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5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6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7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8548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18549" name="Rectangle 42" title=""/>
          <p:cNvSpPr/>
          <p:nvPr/>
        </p:nvSpPr>
        <p:spPr>
          <a:xfrm>
            <a:off x="928688" y="5786438"/>
            <a:ext cx="10263187" cy="97313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cxnSp>
        <p:nvCxnSpPr>
          <p:cNvPr id="18550" name="直接连接符 5" title=""/>
          <p:cNvCxnSpPr/>
          <p:nvPr/>
        </p:nvCxnSpPr>
        <p:spPr>
          <a:xfrm>
            <a:off x="2647950" y="3243263"/>
            <a:ext cx="1320800" cy="642937"/>
          </a:xfrm>
          <a:prstGeom prst="line">
            <a:avLst/>
          </a:prstGeom>
          <a:noFill/>
          <a:ln>
            <a:solidFill>
              <a:srgbClr val="7F7F7F"/>
            </a:solidFill>
            <a:bevel/>
          </a:ln>
        </p:spPr>
      </p:cxnSp>
      <p:cxnSp>
        <p:nvCxnSpPr>
          <p:cNvPr id="18551" name="直接连接符 158" title=""/>
          <p:cNvCxnSpPr/>
          <p:nvPr/>
        </p:nvCxnSpPr>
        <p:spPr>
          <a:xfrm flipV="1">
            <a:off x="5130800" y="3035300"/>
            <a:ext cx="1422400" cy="881063"/>
          </a:xfrm>
          <a:prstGeom prst="line">
            <a:avLst/>
          </a:prstGeom>
          <a:noFill/>
          <a:ln>
            <a:solidFill>
              <a:srgbClr val="7F7F7F"/>
            </a:solidFill>
            <a:bevel/>
          </a:ln>
        </p:spPr>
      </p:cxnSp>
      <p:cxnSp>
        <p:nvCxnSpPr>
          <p:cNvPr id="18552" name="直接连接符 159" title=""/>
          <p:cNvCxnSpPr/>
          <p:nvPr/>
        </p:nvCxnSpPr>
        <p:spPr>
          <a:xfrm>
            <a:off x="7931150" y="3035300"/>
            <a:ext cx="1450975" cy="720725"/>
          </a:xfrm>
          <a:prstGeom prst="line">
            <a:avLst/>
          </a:prstGeom>
          <a:noFill/>
          <a:ln>
            <a:solidFill>
              <a:srgbClr val="7F7F7F"/>
            </a:solidFill>
            <a:bevel/>
          </a:ln>
        </p:spPr>
      </p:cxnSp>
      <p:sp>
        <p:nvSpPr>
          <p:cNvPr id="18553" name="矩形 2" title=""/>
          <p:cNvSpPr/>
          <p:nvPr/>
        </p:nvSpPr>
        <p:spPr>
          <a:xfrm>
            <a:off x="1827213" y="2846388"/>
            <a:ext cx="863600" cy="909637"/>
          </a:xfrm>
          <a:prstGeom prst="rect">
            <a:avLst/>
          </a:prstGeom>
          <a:solidFill>
            <a:srgbClr val="FBCE45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554" name="矩形 150" title=""/>
          <p:cNvSpPr/>
          <p:nvPr/>
        </p:nvSpPr>
        <p:spPr>
          <a:xfrm>
            <a:off x="3968750" y="3263900"/>
            <a:ext cx="1181100" cy="1244600"/>
          </a:xfrm>
          <a:prstGeom prst="rect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555" name="矩形 156" title=""/>
          <p:cNvSpPr/>
          <p:nvPr/>
        </p:nvSpPr>
        <p:spPr>
          <a:xfrm>
            <a:off x="6553200" y="2309813"/>
            <a:ext cx="1377950" cy="1452562"/>
          </a:xfrm>
          <a:prstGeom prst="rect">
            <a:avLst/>
          </a:prstGeom>
          <a:solidFill>
            <a:srgbClr val="87BB3B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556" name="矩形 157" title=""/>
          <p:cNvSpPr/>
          <p:nvPr/>
        </p:nvSpPr>
        <p:spPr>
          <a:xfrm>
            <a:off x="9378950" y="3108325"/>
            <a:ext cx="1181100" cy="1244600"/>
          </a:xfrm>
          <a:prstGeom prst="rect">
            <a:avLst/>
          </a:prstGeom>
          <a:solidFill>
            <a:srgbClr val="EE0F68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557" name="文本框 19" title=""/>
          <p:cNvSpPr/>
          <p:nvPr/>
        </p:nvSpPr>
        <p:spPr>
          <a:xfrm>
            <a:off x="1760538" y="3017838"/>
            <a:ext cx="10223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Text1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558" name="文本框 19" title=""/>
          <p:cNvSpPr/>
          <p:nvPr/>
        </p:nvSpPr>
        <p:spPr>
          <a:xfrm>
            <a:off x="4024313" y="3643313"/>
            <a:ext cx="10223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Text2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559" name="文本框 19" title=""/>
          <p:cNvSpPr/>
          <p:nvPr/>
        </p:nvSpPr>
        <p:spPr>
          <a:xfrm>
            <a:off x="6761163" y="2755900"/>
            <a:ext cx="10239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Text3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560" name="文本框 19" title=""/>
          <p:cNvSpPr/>
          <p:nvPr/>
        </p:nvSpPr>
        <p:spPr>
          <a:xfrm>
            <a:off x="9498013" y="3509963"/>
            <a:ext cx="10223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Text4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561" name="组合 354" title=""/>
          <p:cNvGrpSpPr/>
          <p:nvPr/>
        </p:nvGrpSpPr>
        <p:grpSpPr>
          <a:xfrm>
            <a:off x="1676400" y="3921125"/>
            <a:ext cx="2347913" cy="933450"/>
            <a:chExt cx="1761619" cy="700382"/>
          </a:xfrm>
        </p:grpSpPr>
        <p:sp>
          <p:nvSpPr>
            <p:cNvPr id="18562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563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564" name="组合 354" title=""/>
          <p:cNvGrpSpPr/>
          <p:nvPr/>
        </p:nvGrpSpPr>
        <p:grpSpPr>
          <a:xfrm>
            <a:off x="3863975" y="4703763"/>
            <a:ext cx="2349500" cy="935037"/>
            <a:chExt cx="1761619" cy="700382"/>
          </a:xfrm>
        </p:grpSpPr>
        <p:sp>
          <p:nvSpPr>
            <p:cNvPr id="18565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566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567" name="组合 354" title=""/>
          <p:cNvGrpSpPr/>
          <p:nvPr/>
        </p:nvGrpSpPr>
        <p:grpSpPr>
          <a:xfrm>
            <a:off x="6451600" y="3973513"/>
            <a:ext cx="2347913" cy="935037"/>
            <a:chExt cx="1761619" cy="700382"/>
          </a:xfrm>
        </p:grpSpPr>
        <p:sp>
          <p:nvSpPr>
            <p:cNvPr id="18568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569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570" name="组合 354" title=""/>
          <p:cNvGrpSpPr/>
          <p:nvPr/>
        </p:nvGrpSpPr>
        <p:grpSpPr>
          <a:xfrm>
            <a:off x="9269413" y="4487863"/>
            <a:ext cx="2347912" cy="933450"/>
            <a:chExt cx="1761619" cy="700382"/>
          </a:xfrm>
        </p:grpSpPr>
        <p:sp>
          <p:nvSpPr>
            <p:cNvPr id="18571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572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573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14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6" dur="50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9" dur="500"/>
                                        <p:tgtEl>
                                          <p:spTgt spid="1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5" dur="500"/>
                                        <p:tgtEl>
                                          <p:spTgt spid="1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8" dur="500"/>
                                        <p:tgtEl>
                                          <p:spTgt spid="1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1" dur="500"/>
                                        <p:tgtEl>
                                          <p:spTgt spid="1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4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7" dur="500"/>
                                        <p:tgtEl>
                                          <p:spTgt spid="1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0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3" dur="500"/>
                                        <p:tgtEl>
                                          <p:spTgt spid="1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6" dur="50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0" dur="1000"/>
                                        <p:tgtEl>
                                          <p:spTgt spid="18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10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0" dur="1000"/>
                                        <p:tgtEl>
                                          <p:spTgt spid="18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5" dur="100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1" dur="500"/>
                                        <p:tgtEl>
                                          <p:spTgt spid="1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 animBg="1"/>
      <p:bldP spid="18549" grpId="0"/>
      <p:bldP spid="18553" grpId="0" animBg="1"/>
      <p:bldP spid="18554" grpId="0" animBg="1"/>
      <p:bldP spid="18555" grpId="0" animBg="1"/>
      <p:bldP spid="18556" grpId="0" animBg="1"/>
      <p:bldP spid="18557" grpId="0"/>
      <p:bldP spid="18558" grpId="0"/>
      <p:bldP spid="18559" grpId="0"/>
      <p:bldP spid="185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9457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9458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AF7F59A-E4F3-4DAE-BAA8-F852115904F1}" type="slidenum">
              <a:rPr lang="zh-CN" altLang="en-US" sz="1600">
                <a:solidFill>
                  <a:srgbClr val="898989"/>
                </a:solidFill>
              </a:rPr>
              <a:t>15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9459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460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61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62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63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4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9465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9466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67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68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69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0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1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2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3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4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5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6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7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8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79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0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1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2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3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4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5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6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7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8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89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0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1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2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3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4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5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6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7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8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99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0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1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2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3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4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5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6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7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8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09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0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1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2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3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4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5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6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7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8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19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0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1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2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3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4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5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6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7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8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29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0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1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2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3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4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5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6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7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8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39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0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1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2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3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4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5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6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7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8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49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0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1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2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3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4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5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6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7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8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59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0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1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2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3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4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5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6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7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8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69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70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71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572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cxnSp>
        <p:nvCxnSpPr>
          <p:cNvPr id="19573" name="直接连接符 3" title=""/>
          <p:cNvCxnSpPr/>
          <p:nvPr/>
        </p:nvCxnSpPr>
        <p:spPr>
          <a:xfrm>
            <a:off x="1103313" y="4011613"/>
            <a:ext cx="10204450" cy="1587"/>
          </a:xfrm>
          <a:prstGeom prst="line">
            <a:avLst/>
          </a:prstGeom>
          <a:noFill/>
          <a:ln>
            <a:solidFill>
              <a:srgbClr val="1B2153"/>
            </a:solidFill>
            <a:bevel/>
          </a:ln>
        </p:spPr>
      </p:cxnSp>
      <p:sp>
        <p:nvSpPr>
          <p:cNvPr id="19574" name="Diamond 151" title=""/>
          <p:cNvSpPr/>
          <p:nvPr/>
        </p:nvSpPr>
        <p:spPr>
          <a:xfrm>
            <a:off x="1285875" y="3279775"/>
            <a:ext cx="1441450" cy="1439863"/>
          </a:xfrm>
          <a:prstGeom prst="diamond">
            <a:avLst/>
          </a:prstGeom>
          <a:solidFill>
            <a:srgbClr val="FBCE45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575" name="Diamond 152" title=""/>
          <p:cNvSpPr/>
          <p:nvPr/>
        </p:nvSpPr>
        <p:spPr>
          <a:xfrm>
            <a:off x="3375025" y="3279775"/>
            <a:ext cx="1439863" cy="1439863"/>
          </a:xfrm>
          <a:prstGeom prst="diamond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576" name="Diamond 153" title=""/>
          <p:cNvSpPr/>
          <p:nvPr/>
        </p:nvSpPr>
        <p:spPr>
          <a:xfrm>
            <a:off x="5502275" y="3279775"/>
            <a:ext cx="1439863" cy="1439863"/>
          </a:xfrm>
          <a:prstGeom prst="diamond">
            <a:avLst/>
          </a:prstGeom>
          <a:solidFill>
            <a:srgbClr val="FBCE45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577" name="Diamond 153" title=""/>
          <p:cNvSpPr/>
          <p:nvPr/>
        </p:nvSpPr>
        <p:spPr>
          <a:xfrm>
            <a:off x="7548563" y="3279775"/>
            <a:ext cx="1439862" cy="1439863"/>
          </a:xfrm>
          <a:prstGeom prst="diamond">
            <a:avLst/>
          </a:prstGeom>
          <a:solidFill>
            <a:srgbClr val="1B2153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578" name="Diamond 153" title=""/>
          <p:cNvSpPr/>
          <p:nvPr/>
        </p:nvSpPr>
        <p:spPr>
          <a:xfrm>
            <a:off x="9609138" y="3279775"/>
            <a:ext cx="1439862" cy="1439863"/>
          </a:xfrm>
          <a:prstGeom prst="diamond">
            <a:avLst/>
          </a:prstGeom>
          <a:solidFill>
            <a:srgbClr val="FBCE45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579" name="文本框 19" title=""/>
          <p:cNvSpPr/>
          <p:nvPr/>
        </p:nvSpPr>
        <p:spPr>
          <a:xfrm>
            <a:off x="1589088" y="3759200"/>
            <a:ext cx="8334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580" name="组合 354" title=""/>
          <p:cNvGrpSpPr/>
          <p:nvPr/>
        </p:nvGrpSpPr>
        <p:grpSpPr>
          <a:xfrm>
            <a:off x="1146175" y="2206625"/>
            <a:ext cx="2347913" cy="933450"/>
            <a:chExt cx="1761619" cy="700382"/>
          </a:xfrm>
        </p:grpSpPr>
        <p:sp>
          <p:nvSpPr>
            <p:cNvPr id="19581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82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583" name="组合 354" title=""/>
          <p:cNvGrpSpPr/>
          <p:nvPr/>
        </p:nvGrpSpPr>
        <p:grpSpPr>
          <a:xfrm>
            <a:off x="3314700" y="4754563"/>
            <a:ext cx="2349500" cy="935037"/>
            <a:chExt cx="1761619" cy="700382"/>
          </a:xfrm>
        </p:grpSpPr>
        <p:sp>
          <p:nvSpPr>
            <p:cNvPr id="19584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85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586" name="组合 354" title=""/>
          <p:cNvGrpSpPr/>
          <p:nvPr/>
        </p:nvGrpSpPr>
        <p:grpSpPr>
          <a:xfrm>
            <a:off x="5387975" y="2147888"/>
            <a:ext cx="2347913" cy="935037"/>
            <a:chExt cx="1761619" cy="700382"/>
          </a:xfrm>
        </p:grpSpPr>
        <p:sp>
          <p:nvSpPr>
            <p:cNvPr id="19587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88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589" name="组合 354" title=""/>
          <p:cNvGrpSpPr/>
          <p:nvPr/>
        </p:nvGrpSpPr>
        <p:grpSpPr>
          <a:xfrm>
            <a:off x="7446963" y="4791075"/>
            <a:ext cx="2347912" cy="935038"/>
            <a:chExt cx="1761619" cy="700382"/>
          </a:xfrm>
        </p:grpSpPr>
        <p:sp>
          <p:nvSpPr>
            <p:cNvPr id="19590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91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592" name="组合 354" title=""/>
          <p:cNvGrpSpPr/>
          <p:nvPr/>
        </p:nvGrpSpPr>
        <p:grpSpPr>
          <a:xfrm>
            <a:off x="9599613" y="2028825"/>
            <a:ext cx="2347912" cy="933450"/>
            <a:chExt cx="1761619" cy="700382"/>
          </a:xfrm>
        </p:grpSpPr>
        <p:sp>
          <p:nvSpPr>
            <p:cNvPr id="19593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94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595" name="Rectangle 42" title=""/>
          <p:cNvSpPr/>
          <p:nvPr/>
        </p:nvSpPr>
        <p:spPr>
          <a:xfrm>
            <a:off x="928688" y="5786438"/>
            <a:ext cx="10263187" cy="97313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19596" name="文本框 19" title=""/>
          <p:cNvSpPr/>
          <p:nvPr/>
        </p:nvSpPr>
        <p:spPr>
          <a:xfrm>
            <a:off x="3697288" y="3759200"/>
            <a:ext cx="8334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97" name="文本框 19" title=""/>
          <p:cNvSpPr/>
          <p:nvPr/>
        </p:nvSpPr>
        <p:spPr>
          <a:xfrm>
            <a:off x="5803900" y="3759200"/>
            <a:ext cx="8350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98" name="文本框 19" title=""/>
          <p:cNvSpPr/>
          <p:nvPr/>
        </p:nvSpPr>
        <p:spPr>
          <a:xfrm>
            <a:off x="7824788" y="3759200"/>
            <a:ext cx="8334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99" name="文本框 19" title=""/>
          <p:cNvSpPr/>
          <p:nvPr/>
        </p:nvSpPr>
        <p:spPr>
          <a:xfrm>
            <a:off x="9912350" y="3759200"/>
            <a:ext cx="83343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600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15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6" dur="5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9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2" dur="5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5" dur="50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8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1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4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7" dur="500"/>
                                        <p:tgtEl>
                                          <p:spTgt spid="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0" dur="500"/>
                                        <p:tgtEl>
                                          <p:spTgt spid="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3" dur="500"/>
                                        <p:tgtEl>
                                          <p:spTgt spid="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6" dur="500"/>
                                        <p:tgtEl>
                                          <p:spTgt spid="1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0" dur="10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10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0" dur="10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5" dur="10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0" dur="10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6" dur="500"/>
                                        <p:tgtEl>
                                          <p:spTgt spid="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/>
      <p:bldP spid="19595" grpId="0"/>
      <p:bldP spid="19596" grpId="0"/>
      <p:bldP spid="19597" grpId="0"/>
      <p:bldP spid="19598" grpId="0"/>
      <p:bldP spid="195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0481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20482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4E8026F-142B-4874-BA2C-80FA95771EE5}" type="slidenum">
              <a:rPr lang="zh-CN" altLang="en-US" sz="1600">
                <a:solidFill>
                  <a:srgbClr val="898989"/>
                </a:solidFill>
              </a:rPr>
              <a:t>16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20483" name="TextBox 12" title=""/>
          <p:cNvSpPr/>
          <p:nvPr/>
        </p:nvSpPr>
        <p:spPr>
          <a:xfrm>
            <a:off x="263525" y="2844800"/>
            <a:ext cx="11522075" cy="800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r>
              <a:rPr lang="en-US" altLang="zh-CN" sz="4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WATICHING</a:t>
            </a:r>
            <a:endParaRPr lang="zh-CN" altLang="en-US" sz="4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Parallelogram 77" title=""/>
          <p:cNvSpPr/>
          <p:nvPr/>
        </p:nvSpPr>
        <p:spPr>
          <a:xfrm>
            <a:off x="719138" y="2660650"/>
            <a:ext cx="865187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485" name="Parallelogram 78" title=""/>
          <p:cNvSpPr/>
          <p:nvPr/>
        </p:nvSpPr>
        <p:spPr>
          <a:xfrm rot="10800000">
            <a:off x="10512425" y="266065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486" name="TextBox 13" title=""/>
          <p:cNvSpPr/>
          <p:nvPr/>
        </p:nvSpPr>
        <p:spPr>
          <a:xfrm>
            <a:off x="7343775" y="5006975"/>
            <a:ext cx="4032250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汇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87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20488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89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0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1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2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3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4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5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6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7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8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499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0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1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2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3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4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5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6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7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8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09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0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1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2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3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4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5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6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7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8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19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0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1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2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3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4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5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6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7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8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29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0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1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2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3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4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5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6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7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8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39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0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1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2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3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4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5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6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7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8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49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0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1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2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3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4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5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6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7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8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59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0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1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2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3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4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5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6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7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8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69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0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1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2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3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4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5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6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7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8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79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0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1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2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3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4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5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6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7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8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89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90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91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92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93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0594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  <p:bldP spid="20485" grpId="0" animBg="1"/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2529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530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914400" hangingPunct="0"/>
            <a:r>
              <a:rPr lang="en-US" altLang="zh-CN" sz="37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7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    </a:t>
            </a:r>
            <a:r>
              <a:rPr lang="en-US" altLang="zh-CN" sz="37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www.ppthui.com</a:t>
            </a:r>
            <a:endParaRPr lang="zh-CN" altLang="en-US" sz="37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914400" hangingPunct="0"/>
            <a:r>
              <a:rPr lang="zh-CN" altLang="en-US" sz="370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上万精品</a:t>
            </a:r>
            <a:r>
              <a:rPr lang="en-US" altLang="zh-CN" sz="370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70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zh-CN" altLang="en-US" sz="4300" b="1" spc="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全部免费</a:t>
            </a:r>
            <a:r>
              <a:rPr lang="zh-CN" altLang="en-US" sz="370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3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2" name="直角三角形 5" title="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121903" tIns="60950" rIns="121903" bIns="60950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533" name="矩形 11" title="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121903" tIns="60950" rIns="121903" bIns="60950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4" name="Picture 2" descr="C:\Users\20999\Desktop\PPT宣传页背景.png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121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5122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D2503D-F6A4-4585-A9A7-13055FDE031F}" type="slidenum">
              <a:rPr lang="zh-CN" altLang="en-US" sz="1600">
                <a:solidFill>
                  <a:srgbClr val="898989"/>
                </a:solidFill>
              </a:rPr>
              <a:t>2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grpSp>
        <p:nvGrpSpPr>
          <p:cNvPr id="5123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5124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25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26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27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28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29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0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1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2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3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4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5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6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7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8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39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0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1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2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3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4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5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6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7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8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49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0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1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2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3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4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5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6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7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8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59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0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1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2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3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4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5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6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7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8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69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0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1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2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3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4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5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6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7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8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79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0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1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2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3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4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5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6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7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8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89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0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1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2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3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4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5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6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7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8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199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0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1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2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3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4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5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6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7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8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09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0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1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2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3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4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5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6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7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8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19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0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1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2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3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4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5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6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7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8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29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30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5231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232" name="平行四边形 13" title=""/>
          <p:cNvSpPr/>
          <p:nvPr/>
        </p:nvSpPr>
        <p:spPr>
          <a:xfrm>
            <a:off x="5664200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33" name="平行四边形 12" title=""/>
          <p:cNvSpPr/>
          <p:nvPr/>
        </p:nvSpPr>
        <p:spPr>
          <a:xfrm>
            <a:off x="13684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34" name="平行四边形 13" title=""/>
          <p:cNvSpPr/>
          <p:nvPr/>
        </p:nvSpPr>
        <p:spPr>
          <a:xfrm>
            <a:off x="239713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5235" name="组合 17" title=""/>
          <p:cNvGrpSpPr/>
          <p:nvPr/>
        </p:nvGrpSpPr>
        <p:grpSpPr>
          <a:xfrm>
            <a:off x="2409825" y="3125788"/>
            <a:ext cx="974725" cy="842962"/>
            <a:chExt cx="730541" cy="759532"/>
          </a:xfrm>
        </p:grpSpPr>
        <p:sp>
          <p:nvSpPr>
            <p:cNvPr id="5236" name="矩形​​ 3" title=""/>
            <p:cNvSpPr/>
            <p:nvPr/>
          </p:nvSpPr>
          <p:spPr>
            <a:xfrm>
              <a:off x="0" y="22421"/>
              <a:ext cx="730541" cy="737111"/>
            </a:xfrm>
            <a:custGeom>
              <a:cxnLst>
                <a:cxn ang="0">
                  <a:pos x="0" y="0"/>
                </a:cxn>
                <a:cxn ang="0">
                  <a:pos x="118092" y="0"/>
                </a:cxn>
                <a:cxn ang="0">
                  <a:pos x="118092" y="239782"/>
                </a:cxn>
                <a:cxn ang="0">
                  <a:pos x="73808" y="239782"/>
                </a:cxn>
                <a:cxn ang="0">
                  <a:pos x="59046" y="283379"/>
                </a:cxn>
                <a:cxn ang="0">
                  <a:pos x="44285" y="239782"/>
                </a:cxn>
                <a:cxn ang="0">
                  <a:pos x="0" y="239782"/>
                </a:cxn>
                <a:cxn ang="0">
                  <a:pos x="0" y="0"/>
                </a:cxn>
              </a:cxnLst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rgbClr val="BFBFBF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37" name="TextBox 120" title=""/>
            <p:cNvSpPr/>
            <p:nvPr/>
          </p:nvSpPr>
          <p:spPr>
            <a:xfrm>
              <a:off x="153486" y="0"/>
              <a:ext cx="366927" cy="6740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420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2</a:t>
              </a:r>
              <a:endParaRPr lang="zh-CN" altLang="en-US" sz="42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5238" name="组合 20" title=""/>
          <p:cNvGrpSpPr/>
          <p:nvPr/>
        </p:nvGrpSpPr>
        <p:grpSpPr>
          <a:xfrm>
            <a:off x="2409825" y="4070350"/>
            <a:ext cx="974725" cy="846138"/>
            <a:chExt cx="730541" cy="760784"/>
          </a:xfrm>
        </p:grpSpPr>
        <p:sp>
          <p:nvSpPr>
            <p:cNvPr id="5239" name="矩形​​ 3" title=""/>
            <p:cNvSpPr/>
            <p:nvPr/>
          </p:nvSpPr>
          <p:spPr>
            <a:xfrm>
              <a:off x="0" y="22421"/>
              <a:ext cx="730541" cy="738363"/>
            </a:xfrm>
            <a:custGeom>
              <a:cxnLst>
                <a:cxn ang="0">
                  <a:pos x="0" y="0"/>
                </a:cxn>
                <a:cxn ang="0">
                  <a:pos x="118092" y="0"/>
                </a:cxn>
                <a:cxn ang="0">
                  <a:pos x="118092" y="241826"/>
                </a:cxn>
                <a:cxn ang="0">
                  <a:pos x="73808" y="241826"/>
                </a:cxn>
                <a:cxn ang="0">
                  <a:pos x="59046" y="285794"/>
                </a:cxn>
                <a:cxn ang="0">
                  <a:pos x="44285" y="241826"/>
                </a:cxn>
                <a:cxn ang="0">
                  <a:pos x="0" y="241826"/>
                </a:cxn>
                <a:cxn ang="0">
                  <a:pos x="0" y="0"/>
                </a:cxn>
              </a:cxnLst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rgbClr val="BFBFBF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40" name="TextBox 123" title=""/>
            <p:cNvSpPr/>
            <p:nvPr/>
          </p:nvSpPr>
          <p:spPr>
            <a:xfrm>
              <a:off x="153486" y="0"/>
              <a:ext cx="366927" cy="6740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420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3</a:t>
              </a:r>
              <a:endParaRPr lang="zh-CN" altLang="en-US" sz="42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grpSp>
        <p:nvGrpSpPr>
          <p:cNvPr id="5241" name="组合 23" title=""/>
          <p:cNvGrpSpPr/>
          <p:nvPr/>
        </p:nvGrpSpPr>
        <p:grpSpPr>
          <a:xfrm>
            <a:off x="2400300" y="4954588"/>
            <a:ext cx="952500" cy="749300"/>
            <a:chExt cx="713411" cy="674089"/>
          </a:xfrm>
        </p:grpSpPr>
        <p:sp>
          <p:nvSpPr>
            <p:cNvPr id="5242" name="矩形​​ 8" title=""/>
            <p:cNvSpPr/>
            <p:nvPr/>
          </p:nvSpPr>
          <p:spPr>
            <a:xfrm>
              <a:off x="0" y="22422"/>
              <a:ext cx="713411" cy="624479"/>
            </a:xfrm>
            <a:prstGeom prst="rect">
              <a:avLst/>
            </a:prstGeom>
            <a:solidFill>
              <a:srgbClr val="1B2153"/>
            </a:solidFill>
            <a:ln w="3175">
              <a:solidFill>
                <a:srgbClr val="BFBFBF"/>
              </a:solidFill>
              <a:bevel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>
                <a:buFont typeface="Arial" pitchFamily="34" charset="0"/>
              </a:pPr>
              <a:endParaRPr lang="zh-CN" altLang="zh-CN" sz="32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243" name="TextBox 21" title=""/>
            <p:cNvSpPr/>
            <p:nvPr/>
          </p:nvSpPr>
          <p:spPr>
            <a:xfrm>
              <a:off x="160536" y="0"/>
              <a:ext cx="366927" cy="6740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420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4</a:t>
              </a:r>
              <a:endParaRPr lang="zh-CN" altLang="en-US" sz="42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sp>
        <p:nvSpPr>
          <p:cNvPr id="5244" name="标题 24" title=""/>
          <p:cNvSpPr/>
          <p:nvPr/>
        </p:nvSpPr>
        <p:spPr>
          <a:xfrm>
            <a:off x="2230438" y="774700"/>
            <a:ext cx="2884487" cy="132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zh-CN" altLang="en-US" sz="48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ONTENTS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45" name="矩形​​ 9" title=""/>
          <p:cNvSpPr/>
          <p:nvPr/>
        </p:nvSpPr>
        <p:spPr>
          <a:xfrm>
            <a:off x="3790950" y="2203450"/>
            <a:ext cx="5953125" cy="693738"/>
          </a:xfrm>
          <a:prstGeom prst="rect">
            <a:avLst/>
          </a:prstGeom>
          <a:gradFill rotWithShape="1">
            <a:gsLst>
              <a:gs pos="0">
                <a:srgbClr val="949494"/>
              </a:gs>
              <a:gs pos="50000">
                <a:srgbClr val="D4D4D4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3175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46" name="矩形​​ 10" title=""/>
          <p:cNvSpPr/>
          <p:nvPr/>
        </p:nvSpPr>
        <p:spPr>
          <a:xfrm>
            <a:off x="3790950" y="3149600"/>
            <a:ext cx="5953125" cy="695325"/>
          </a:xfrm>
          <a:prstGeom prst="rect">
            <a:avLst/>
          </a:prstGeom>
          <a:gradFill rotWithShape="1">
            <a:gsLst>
              <a:gs pos="0">
                <a:srgbClr val="949494"/>
              </a:gs>
              <a:gs pos="50000">
                <a:srgbClr val="D4D4D4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3175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47" name="矩形​​ 11" title=""/>
          <p:cNvSpPr/>
          <p:nvPr/>
        </p:nvSpPr>
        <p:spPr>
          <a:xfrm>
            <a:off x="3790950" y="4095750"/>
            <a:ext cx="5953125" cy="695325"/>
          </a:xfrm>
          <a:prstGeom prst="rect">
            <a:avLst/>
          </a:prstGeom>
          <a:gradFill rotWithShape="1">
            <a:gsLst>
              <a:gs pos="0">
                <a:srgbClr val="949494"/>
              </a:gs>
              <a:gs pos="50000">
                <a:srgbClr val="D4D4D4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3175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48" name="矩形​​ 12" title=""/>
          <p:cNvSpPr/>
          <p:nvPr/>
        </p:nvSpPr>
        <p:spPr>
          <a:xfrm>
            <a:off x="3790950" y="4965700"/>
            <a:ext cx="5953125" cy="693738"/>
          </a:xfrm>
          <a:prstGeom prst="rect">
            <a:avLst/>
          </a:prstGeom>
          <a:gradFill rotWithShape="1">
            <a:gsLst>
              <a:gs pos="0">
                <a:srgbClr val="949494"/>
              </a:gs>
              <a:gs pos="50000">
                <a:srgbClr val="D4D4D4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3175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249" name="TextBox 132" title=""/>
          <p:cNvSpPr/>
          <p:nvPr/>
        </p:nvSpPr>
        <p:spPr>
          <a:xfrm>
            <a:off x="4367213" y="2284413"/>
            <a:ext cx="4505325" cy="614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 in here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50" name="TextBox 133" title=""/>
          <p:cNvSpPr/>
          <p:nvPr/>
        </p:nvSpPr>
        <p:spPr>
          <a:xfrm>
            <a:off x="4367213" y="3230563"/>
            <a:ext cx="4505325" cy="615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 in here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51" name="TextBox 134" title=""/>
          <p:cNvSpPr/>
          <p:nvPr/>
        </p:nvSpPr>
        <p:spPr>
          <a:xfrm>
            <a:off x="4367213" y="4157663"/>
            <a:ext cx="4505325" cy="615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 in here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52" name="TextBox 135" title=""/>
          <p:cNvSpPr/>
          <p:nvPr/>
        </p:nvSpPr>
        <p:spPr>
          <a:xfrm>
            <a:off x="4367213" y="5045075"/>
            <a:ext cx="4505325" cy="615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 in here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253" name="组合 14" title=""/>
          <p:cNvGrpSpPr/>
          <p:nvPr/>
        </p:nvGrpSpPr>
        <p:grpSpPr>
          <a:xfrm>
            <a:off x="2409825" y="2165350"/>
            <a:ext cx="974725" cy="858838"/>
            <a:chExt cx="730541" cy="773013"/>
          </a:xfrm>
        </p:grpSpPr>
        <p:sp>
          <p:nvSpPr>
            <p:cNvPr id="5254" name="矩形​​ 3" title=""/>
            <p:cNvSpPr/>
            <p:nvPr/>
          </p:nvSpPr>
          <p:spPr>
            <a:xfrm>
              <a:off x="0" y="34650"/>
              <a:ext cx="730541" cy="738363"/>
            </a:xfrm>
            <a:custGeom>
              <a:cxnLst>
                <a:cxn ang="0">
                  <a:pos x="0" y="0"/>
                </a:cxn>
                <a:cxn ang="0">
                  <a:pos x="118092" y="0"/>
                </a:cxn>
                <a:cxn ang="0">
                  <a:pos x="118092" y="241826"/>
                </a:cxn>
                <a:cxn ang="0">
                  <a:pos x="73808" y="241826"/>
                </a:cxn>
                <a:cxn ang="0">
                  <a:pos x="59046" y="285794"/>
                </a:cxn>
                <a:cxn ang="0">
                  <a:pos x="44285" y="241826"/>
                </a:cxn>
                <a:cxn ang="0">
                  <a:pos x="0" y="241826"/>
                </a:cxn>
                <a:cxn ang="0">
                  <a:pos x="0" y="0"/>
                </a:cxn>
              </a:cxnLst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rgbClr val="BFBFBF"/>
              </a:solidFill>
              <a:bevel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255" name="TextBox 17" title=""/>
            <p:cNvSpPr/>
            <p:nvPr/>
          </p:nvSpPr>
          <p:spPr>
            <a:xfrm>
              <a:off x="150641" y="0"/>
              <a:ext cx="366927" cy="6740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420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  <a:sym typeface="Arial Unicode MS" pitchFamily="34" charset="-122"/>
                </a:rPr>
                <a:t>1</a:t>
              </a:r>
              <a:endParaRPr lang="zh-CN" altLang="en-US" sz="42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sym typeface="Arial Unicode MS" pitchFamily="34" charset="-122"/>
              </a:endParaRPr>
            </a:p>
          </p:txBody>
        </p:sp>
      </p:grpSp>
      <p:sp>
        <p:nvSpPr>
          <p:cNvPr id="5256" name="标题 24" title=""/>
          <p:cNvSpPr/>
          <p:nvPr/>
        </p:nvSpPr>
        <p:spPr>
          <a:xfrm>
            <a:off x="1327150" y="949325"/>
            <a:ext cx="895350" cy="960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10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</a:t>
            </a:r>
            <a:endParaRPr lang="zh-CN" altLang="en-US" sz="10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57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6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20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24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28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>
                                      <p:cBhvr>
                                        <p:cTn id="33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>
                                      <p:cBhvr>
                                        <p:cTn id="37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>
                                      <p:cBhvr>
                                        <p:cTn id="41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>
                                      <p:cBhvr>
                                        <p:cTn id="45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4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9" dur="5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7" dur="1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4" grpId="0"/>
      <p:bldP spid="5245" grpId="0" animBg="1"/>
      <p:bldP spid="5246" grpId="0" animBg="1"/>
      <p:bldP spid="5247" grpId="0" animBg="1"/>
      <p:bldP spid="5248" grpId="0" animBg="1"/>
      <p:bldP spid="5249" grpId="0"/>
      <p:bldP spid="5250" grpId="0"/>
      <p:bldP spid="5251" grpId="0"/>
      <p:bldP spid="5252" grpId="0"/>
      <p:bldP spid="5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145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6146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D8D99DC-199E-4782-A3E3-221E100378C9}" type="slidenum">
              <a:rPr lang="zh-CN" altLang="en-US" sz="1600">
                <a:solidFill>
                  <a:srgbClr val="898989"/>
                </a:solidFill>
              </a:rPr>
              <a:t>3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grpSp>
        <p:nvGrpSpPr>
          <p:cNvPr id="6147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6148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49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0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1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2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3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4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5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6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7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8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59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0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1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2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3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4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5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6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7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8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69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0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1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2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3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4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5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6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7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8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79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0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1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2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3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4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5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6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7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8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89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0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1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2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3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4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5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6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7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8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199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0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1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2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3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4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5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6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7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8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09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0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1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2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3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4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5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6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7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8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19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0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1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2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3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4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5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6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7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8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29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0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1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2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3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4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5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6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7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8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39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0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1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2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3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4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5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6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7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8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9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50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51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52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53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54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6255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256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257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258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6259" name="Picture 30" descr="本本收集整理 (22).jpg" title=""/>
          <p:cNvPicPr>
            <a:picLocks noChangeAspect="1"/>
          </p:cNvPicPr>
          <p:nvPr/>
        </p:nvPicPr>
        <p:blipFill>
          <a:blip r:embed="rId2"/>
          <a:srcRect t="8066" b="46218"/>
          <a:stretch>
            <a:fillRect/>
          </a:stretch>
        </p:blipFill>
        <p:spPr>
          <a:xfrm>
            <a:off x="431800" y="1800225"/>
            <a:ext cx="11425238" cy="32654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260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61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262" name="Rectangle 42" title=""/>
          <p:cNvSpPr/>
          <p:nvPr/>
        </p:nvSpPr>
        <p:spPr>
          <a:xfrm>
            <a:off x="431800" y="5265738"/>
            <a:ext cx="11425238" cy="9747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6263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fld id="{36307D21-A67C-4351-9FBD-A671D1F4D9BF}" type="slidenum">
              <a:rPr lang="en-US" altLang="zh-CN">
                <a:solidFill>
                  <a:schemeClr val="bg1"/>
                </a:solidFill>
              </a:rPr>
              <a:t>3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" dur="500"/>
                                        <p:tgtEl>
                                          <p:spTgt spid="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1" dur="5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0" grpId="0"/>
      <p:bldP spid="6261" grpId="0" animBg="1"/>
      <p:bldP spid="62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169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7170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60EB260-7172-4297-9E51-2269ED7F6D2D}" type="slidenum">
              <a:rPr lang="zh-CN" altLang="en-US" sz="1600">
                <a:solidFill>
                  <a:srgbClr val="898989"/>
                </a:solidFill>
              </a:rPr>
              <a:t>4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grpSp>
        <p:nvGrpSpPr>
          <p:cNvPr id="7171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7172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3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4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5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6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7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8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79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0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1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2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3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4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5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6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7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8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89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0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1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2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3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4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5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6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7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8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199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0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1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2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3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4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5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6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7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8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09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0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1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2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3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4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5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6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7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8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19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0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1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2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3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4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5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6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7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8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29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0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1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2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3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4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5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6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7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8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39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0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1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2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3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4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5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6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7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8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49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0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1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2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3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4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5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6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7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8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59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0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1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2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3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4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5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6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7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8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69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0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1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2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3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4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5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6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7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8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7279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280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281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282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283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84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7285" name="组合 223" title=""/>
          <p:cNvGrpSpPr/>
          <p:nvPr/>
        </p:nvGrpSpPr>
        <p:grpSpPr>
          <a:xfrm>
            <a:off x="3990975" y="1797050"/>
            <a:ext cx="4313238" cy="2587625"/>
            <a:chExt cx="4572000" cy="2743200"/>
          </a:xfrm>
        </p:grpSpPr>
        <p:pic>
          <p:nvPicPr>
            <p:cNvPr id="7286" name="图表 224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72000" cy="274320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7287" name="组合 225" title=""/>
            <p:cNvGrpSpPr/>
            <p:nvPr/>
          </p:nvGrpSpPr>
          <p:grpSpPr>
            <a:xfrm>
              <a:off x="1383600" y="450029"/>
              <a:ext cx="1836965" cy="1870364"/>
              <a:chExt cx="1836965" cy="1870364"/>
            </a:xfrm>
          </p:grpSpPr>
          <p:sp>
            <p:nvSpPr>
              <p:cNvPr id="7288" name="椭圆 226" title=""/>
              <p:cNvSpPr/>
              <p:nvPr/>
            </p:nvSpPr>
            <p:spPr>
              <a:xfrm>
                <a:off x="0" y="0"/>
                <a:ext cx="1836965" cy="1870364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txBody>
              <a:bodyPr lIns="121920" tIns="60960" rIns="121920" bIns="60960" anchor="ctr" anchorCtr="0"/>
              <a:lstStyle>
                <a:defPPr>
                  <a:defRPr lang="zh-CN"/>
                </a:defPPr>
                <a:lvl1pPr marL="0" indent="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609600" indent="-1524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19200" indent="-3048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828800" indent="-4572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438400" indent="-6096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>
                  <a:buFont typeface="Arial" pitchFamily="34" charset="0"/>
                </a:pPr>
                <a:endParaRPr lang="zh-CN" altLang="zh-CN" sz="2100" b="1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289" name="矩形 227" title=""/>
              <p:cNvSpPr/>
              <p:nvPr/>
            </p:nvSpPr>
            <p:spPr>
              <a:xfrm>
                <a:off x="228338" y="364018"/>
                <a:ext cx="1507287" cy="140263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609600" indent="-1524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19200" indent="-3048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828800" indent="-4572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438400" indent="-6096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>
                  <a:buFont typeface="Arial" pitchFamily="34" charset="0"/>
                </a:pPr>
                <a:r>
                  <a:rPr lang="en-US" altLang="zh-CN" sz="8000" b="1">
                    <a:solidFill>
                      <a:srgbClr val="7F7F7F"/>
                    </a:solidFill>
                    <a:latin typeface="Calibri" pitchFamily="34" charset="0"/>
                    <a:sym typeface="Calibri" pitchFamily="34" charset="0"/>
                  </a:rPr>
                  <a:t>90</a:t>
                </a:r>
                <a:r>
                  <a:rPr lang="en-US" altLang="zh-CN" sz="2100" b="1">
                    <a:solidFill>
                      <a:srgbClr val="7F7F7F"/>
                    </a:solidFill>
                    <a:latin typeface="Calibri" pitchFamily="34" charset="0"/>
                    <a:sym typeface="Calibri" pitchFamily="34" charset="0"/>
                  </a:rPr>
                  <a:t>%</a:t>
                </a:r>
                <a:endParaRPr lang="zh-CN" altLang="en-US" sz="3200" b="1">
                  <a:solidFill>
                    <a:srgbClr val="7F7F7F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</p:grpSp>
      <p:grpSp>
        <p:nvGrpSpPr>
          <p:cNvPr id="7290" name="组合 228" title=""/>
          <p:cNvGrpSpPr/>
          <p:nvPr/>
        </p:nvGrpSpPr>
        <p:grpSpPr>
          <a:xfrm>
            <a:off x="314325" y="1809750"/>
            <a:ext cx="3227388" cy="2587625"/>
            <a:chExt cx="3420342" cy="2743200"/>
          </a:xfrm>
        </p:grpSpPr>
        <p:pic>
          <p:nvPicPr>
            <p:cNvPr id="7291" name="图表 229" title="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420342" cy="274320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7292" name="组合 230" title=""/>
            <p:cNvGrpSpPr/>
            <p:nvPr/>
          </p:nvGrpSpPr>
          <p:grpSpPr>
            <a:xfrm>
              <a:off x="818311" y="432709"/>
              <a:ext cx="1836965" cy="1870364"/>
              <a:chExt cx="1836965" cy="1870364"/>
            </a:xfrm>
          </p:grpSpPr>
          <p:sp>
            <p:nvSpPr>
              <p:cNvPr id="7293" name="椭圆 231" title=""/>
              <p:cNvSpPr/>
              <p:nvPr/>
            </p:nvSpPr>
            <p:spPr>
              <a:xfrm>
                <a:off x="0" y="0"/>
                <a:ext cx="1836965" cy="1870364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txBody>
              <a:bodyPr lIns="121920" tIns="60960" rIns="121920" bIns="60960" anchor="ctr" anchorCtr="0"/>
              <a:lstStyle>
                <a:defPPr>
                  <a:defRPr lang="zh-CN"/>
                </a:defPPr>
                <a:lvl1pPr marL="0" indent="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609600" indent="-1524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19200" indent="-3048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828800" indent="-4572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438400" indent="-6096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>
                  <a:buFont typeface="Arial" pitchFamily="34" charset="0"/>
                </a:pPr>
                <a:endParaRPr lang="zh-CN" altLang="zh-CN" sz="2100" b="1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294" name="矩形 232" title=""/>
              <p:cNvSpPr/>
              <p:nvPr/>
            </p:nvSpPr>
            <p:spPr>
              <a:xfrm>
                <a:off x="234567" y="367383"/>
                <a:ext cx="1507288" cy="140263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609600" indent="-1524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19200" indent="-3048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828800" indent="-4572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438400" indent="-6096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>
                  <a:buFont typeface="Arial" pitchFamily="34" charset="0"/>
                </a:pPr>
                <a:r>
                  <a:rPr lang="en-US" altLang="zh-CN" sz="8000" b="1">
                    <a:solidFill>
                      <a:srgbClr val="7F7F7F"/>
                    </a:solidFill>
                    <a:latin typeface="Calibri" pitchFamily="34" charset="0"/>
                    <a:sym typeface="Calibri" pitchFamily="34" charset="0"/>
                  </a:rPr>
                  <a:t>50</a:t>
                </a:r>
                <a:r>
                  <a:rPr lang="en-US" altLang="zh-CN" sz="2100" b="1">
                    <a:solidFill>
                      <a:srgbClr val="7F7F7F"/>
                    </a:solidFill>
                    <a:latin typeface="Calibri" pitchFamily="34" charset="0"/>
                    <a:sym typeface="Calibri" pitchFamily="34" charset="0"/>
                  </a:rPr>
                  <a:t>%</a:t>
                </a:r>
                <a:endParaRPr lang="zh-CN" altLang="en-US" sz="3200" b="1">
                  <a:solidFill>
                    <a:srgbClr val="7F7F7F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</p:grpSp>
      <p:grpSp>
        <p:nvGrpSpPr>
          <p:cNvPr id="7295" name="组合 233" title=""/>
          <p:cNvGrpSpPr/>
          <p:nvPr/>
        </p:nvGrpSpPr>
        <p:grpSpPr>
          <a:xfrm>
            <a:off x="7639050" y="1797050"/>
            <a:ext cx="4313238" cy="2587625"/>
            <a:chExt cx="4572000" cy="2743200"/>
          </a:xfrm>
        </p:grpSpPr>
        <p:pic>
          <p:nvPicPr>
            <p:cNvPr id="7296" name="图表 234" title="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572000" cy="274320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7297" name="组合 235" title=""/>
            <p:cNvGrpSpPr/>
            <p:nvPr/>
          </p:nvGrpSpPr>
          <p:grpSpPr>
            <a:xfrm>
              <a:off x="1397460" y="411927"/>
              <a:ext cx="1836965" cy="1870364"/>
              <a:chExt cx="1836965" cy="1870364"/>
            </a:xfrm>
          </p:grpSpPr>
          <p:sp>
            <p:nvSpPr>
              <p:cNvPr id="7298" name="椭圆 236" title=""/>
              <p:cNvSpPr/>
              <p:nvPr/>
            </p:nvSpPr>
            <p:spPr>
              <a:xfrm>
                <a:off x="0" y="0"/>
                <a:ext cx="1836965" cy="1870364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txBody>
              <a:bodyPr lIns="121920" tIns="60960" rIns="121920" bIns="60960" anchor="ctr" anchorCtr="0"/>
              <a:lstStyle>
                <a:defPPr>
                  <a:defRPr lang="zh-CN"/>
                </a:defPPr>
                <a:lvl1pPr marL="0" indent="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609600" indent="-1524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19200" indent="-3048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828800" indent="-4572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438400" indent="-6096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>
                  <a:buFont typeface="Arial" pitchFamily="34" charset="0"/>
                </a:pPr>
                <a:endParaRPr lang="zh-CN" altLang="zh-CN" sz="2100" b="1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299" name="矩形 237" title=""/>
              <p:cNvSpPr/>
              <p:nvPr/>
            </p:nvSpPr>
            <p:spPr>
              <a:xfrm>
                <a:off x="260802" y="300364"/>
                <a:ext cx="1507288" cy="140263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defPPr>
                  <a:defRPr lang="zh-CN"/>
                </a:defPPr>
                <a:lvl1pPr marL="0" indent="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609600" indent="-1524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219200" indent="-3048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828800" indent="-4572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438400" indent="-609600" algn="l" defTabSz="1219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4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>
                  <a:buFont typeface="Arial" pitchFamily="34" charset="0"/>
                </a:pPr>
                <a:r>
                  <a:rPr lang="en-US" altLang="zh-CN" sz="8000" b="1">
                    <a:solidFill>
                      <a:srgbClr val="7F7F7F"/>
                    </a:solidFill>
                    <a:latin typeface="Calibri" pitchFamily="34" charset="0"/>
                    <a:sym typeface="Calibri" pitchFamily="34" charset="0"/>
                  </a:rPr>
                  <a:t>23</a:t>
                </a:r>
                <a:r>
                  <a:rPr lang="en-US" altLang="zh-CN" sz="2100" b="1">
                    <a:solidFill>
                      <a:srgbClr val="7F7F7F"/>
                    </a:solidFill>
                    <a:latin typeface="Calibri" pitchFamily="34" charset="0"/>
                    <a:sym typeface="Calibri" pitchFamily="34" charset="0"/>
                  </a:rPr>
                  <a:t>%</a:t>
                </a:r>
                <a:endParaRPr lang="zh-CN" altLang="en-US" sz="3200" b="1">
                  <a:solidFill>
                    <a:srgbClr val="7F7F7F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</p:grpSp>
      <p:grpSp>
        <p:nvGrpSpPr>
          <p:cNvPr id="7300" name="组合 354" title=""/>
          <p:cNvGrpSpPr/>
          <p:nvPr/>
        </p:nvGrpSpPr>
        <p:grpSpPr>
          <a:xfrm>
            <a:off x="1230313" y="4560888"/>
            <a:ext cx="2349500" cy="935037"/>
            <a:chExt cx="1761619" cy="700382"/>
          </a:xfrm>
        </p:grpSpPr>
        <p:sp>
          <p:nvSpPr>
            <p:cNvPr id="7301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02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303" name="组合 354" title=""/>
          <p:cNvGrpSpPr/>
          <p:nvPr/>
        </p:nvGrpSpPr>
        <p:grpSpPr>
          <a:xfrm>
            <a:off x="5248275" y="4560888"/>
            <a:ext cx="2347913" cy="935037"/>
            <a:chExt cx="1761619" cy="700382"/>
          </a:xfrm>
        </p:grpSpPr>
        <p:sp>
          <p:nvSpPr>
            <p:cNvPr id="7304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05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306" name="组合 354" title=""/>
          <p:cNvGrpSpPr/>
          <p:nvPr/>
        </p:nvGrpSpPr>
        <p:grpSpPr>
          <a:xfrm>
            <a:off x="9005888" y="4560888"/>
            <a:ext cx="2347912" cy="935037"/>
            <a:chExt cx="1761619" cy="700382"/>
          </a:xfrm>
        </p:grpSpPr>
        <p:sp>
          <p:nvSpPr>
            <p:cNvPr id="7307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08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309" name="Rectangle 42" title=""/>
          <p:cNvSpPr/>
          <p:nvPr/>
        </p:nvSpPr>
        <p:spPr>
          <a:xfrm>
            <a:off x="1238250" y="5734050"/>
            <a:ext cx="10261600" cy="97313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7310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4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10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1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8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3" grpId="0"/>
      <p:bldP spid="7284" grpId="0" animBg="1"/>
      <p:bldP spid="7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217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9218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9B505308-A4C6-4EFA-83F1-75643DE269AF}" type="slidenum">
              <a:rPr lang="zh-CN" altLang="en-US" sz="1600">
                <a:solidFill>
                  <a:srgbClr val="898989"/>
                </a:solidFill>
              </a:rPr>
              <a:t>5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9219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20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1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2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3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4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9225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9226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27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28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29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0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1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2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3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4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5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6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7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8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39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0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1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2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3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4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5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6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7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8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49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0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1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2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3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4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5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6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7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8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9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0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1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2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3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4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5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6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7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8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69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0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1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2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3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4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5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6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7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8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79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0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1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2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3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4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5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6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7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8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89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0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1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2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3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4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5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6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7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8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99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0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1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2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3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4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5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6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7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8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09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0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1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2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3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4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5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6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7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8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19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0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1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2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3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4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5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6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7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8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29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30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31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332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9333" name="图表 37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892300"/>
            <a:ext cx="6145213" cy="36496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334" name="Isosceles Triangle 343" title=""/>
          <p:cNvSpPr/>
          <p:nvPr/>
        </p:nvSpPr>
        <p:spPr>
          <a:xfrm>
            <a:off x="8496300" y="1797050"/>
            <a:ext cx="576263" cy="576263"/>
          </a:xfrm>
          <a:prstGeom prst="triangle">
            <a:avLst>
              <a:gd name="adj" fmla="val 50000"/>
            </a:avLst>
          </a:prstGeom>
          <a:solidFill>
            <a:srgbClr val="F4A03B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335" name="Isosceles Triangle 347" title=""/>
          <p:cNvSpPr/>
          <p:nvPr/>
        </p:nvSpPr>
        <p:spPr>
          <a:xfrm>
            <a:off x="8496300" y="2757488"/>
            <a:ext cx="576263" cy="576262"/>
          </a:xfrm>
          <a:prstGeom prst="triangle">
            <a:avLst>
              <a:gd name="adj" fmla="val 50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336" name="Isosceles Triangle 351" title=""/>
          <p:cNvSpPr/>
          <p:nvPr/>
        </p:nvSpPr>
        <p:spPr>
          <a:xfrm>
            <a:off x="8496300" y="3717925"/>
            <a:ext cx="576263" cy="574675"/>
          </a:xfrm>
          <a:prstGeom prst="triangle">
            <a:avLst>
              <a:gd name="adj" fmla="val 50000"/>
            </a:avLst>
          </a:prstGeom>
          <a:solidFill>
            <a:srgbClr val="EE0F68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337" name="Isosceles Triangle 355" title=""/>
          <p:cNvSpPr/>
          <p:nvPr/>
        </p:nvSpPr>
        <p:spPr>
          <a:xfrm>
            <a:off x="8496300" y="4773613"/>
            <a:ext cx="576263" cy="576262"/>
          </a:xfrm>
          <a:prstGeom prst="triangle">
            <a:avLst>
              <a:gd name="adj" fmla="val 50000"/>
            </a:avLst>
          </a:prstGeom>
          <a:solidFill>
            <a:srgbClr val="00CAF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9338" name="组合 354" title=""/>
          <p:cNvGrpSpPr/>
          <p:nvPr/>
        </p:nvGrpSpPr>
        <p:grpSpPr>
          <a:xfrm>
            <a:off x="9275763" y="1628775"/>
            <a:ext cx="2347912" cy="933450"/>
            <a:chExt cx="1761619" cy="700382"/>
          </a:xfrm>
        </p:grpSpPr>
        <p:sp>
          <p:nvSpPr>
            <p:cNvPr id="9339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40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341" name="组合 354" title=""/>
          <p:cNvGrpSpPr/>
          <p:nvPr/>
        </p:nvGrpSpPr>
        <p:grpSpPr>
          <a:xfrm>
            <a:off x="9275763" y="2711450"/>
            <a:ext cx="2347912" cy="933450"/>
            <a:chExt cx="1761619" cy="700382"/>
          </a:xfrm>
        </p:grpSpPr>
        <p:sp>
          <p:nvSpPr>
            <p:cNvPr id="9342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43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344" name="组合 354" title=""/>
          <p:cNvGrpSpPr/>
          <p:nvPr/>
        </p:nvGrpSpPr>
        <p:grpSpPr>
          <a:xfrm>
            <a:off x="9275763" y="3794125"/>
            <a:ext cx="2347912" cy="933450"/>
            <a:chExt cx="1761619" cy="700382"/>
          </a:xfrm>
        </p:grpSpPr>
        <p:sp>
          <p:nvSpPr>
            <p:cNvPr id="9345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46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347" name="组合 354" title=""/>
          <p:cNvGrpSpPr/>
          <p:nvPr/>
        </p:nvGrpSpPr>
        <p:grpSpPr>
          <a:xfrm>
            <a:off x="9275763" y="4876800"/>
            <a:ext cx="2347912" cy="933450"/>
            <a:chExt cx="1761619" cy="700382"/>
          </a:xfrm>
        </p:grpSpPr>
        <p:sp>
          <p:nvSpPr>
            <p:cNvPr id="9348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349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350" name="Rectangle 42" title=""/>
          <p:cNvSpPr/>
          <p:nvPr/>
        </p:nvSpPr>
        <p:spPr>
          <a:xfrm>
            <a:off x="1238250" y="5949950"/>
            <a:ext cx="10261600" cy="97313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/>
          </a:p>
        </p:txBody>
      </p:sp>
      <p:sp>
        <p:nvSpPr>
          <p:cNvPr id="9351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5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>
                                      <p:cBhvr>
                                        <p:cTn id="17" dur="20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10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10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10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6" dur="1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1" dur="1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6" dur="10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62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 animBg="1"/>
      <p:bldP spid="9334" grpId="0" animBg="1"/>
      <p:bldP spid="9335" grpId="0" animBg="1"/>
      <p:bldP spid="9336" grpId="0" animBg="1"/>
      <p:bldP spid="9337" grpId="0" animBg="1"/>
      <p:bldP spid="9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1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0242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70AA7A2-C64D-41DD-A61E-8DB88820AB34}" type="slidenum">
              <a:rPr lang="zh-CN" altLang="en-US" sz="1600">
                <a:solidFill>
                  <a:srgbClr val="898989"/>
                </a:solidFill>
              </a:rPr>
              <a:t>6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0243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4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5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6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7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8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0249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0250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1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2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3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4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5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6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7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8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9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0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1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2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3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4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5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6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7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8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69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0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1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2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3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4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5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6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7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8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79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0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1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2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3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4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5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6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7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8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89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0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1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2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3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4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5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6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7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8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99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0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1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2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3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4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5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6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7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8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09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0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1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2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3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4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5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6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7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8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19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0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1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2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3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4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5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6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7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8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29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0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1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2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3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4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5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6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7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8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39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0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1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2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3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4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5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6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7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8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49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0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1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2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3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4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5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356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0357" name="Picture 149" descr="本本收集整理 (4)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88" y="2949575"/>
            <a:ext cx="2973387" cy="19192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58" name="Picture 150" descr="本本收集整理 (11)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75" y="1989138"/>
            <a:ext cx="2559050" cy="19192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59" name="Picture 151" descr="本本收集整理 (22).jp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1989138"/>
            <a:ext cx="2881312" cy="1919287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0360" name="组合 354" title=""/>
          <p:cNvGrpSpPr/>
          <p:nvPr/>
        </p:nvGrpSpPr>
        <p:grpSpPr>
          <a:xfrm>
            <a:off x="1666875" y="4052888"/>
            <a:ext cx="2349500" cy="933450"/>
            <a:chExt cx="1761619" cy="700382"/>
          </a:xfrm>
        </p:grpSpPr>
        <p:sp>
          <p:nvSpPr>
            <p:cNvPr id="10361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62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363" name="组合 354" title=""/>
          <p:cNvGrpSpPr/>
          <p:nvPr/>
        </p:nvGrpSpPr>
        <p:grpSpPr>
          <a:xfrm>
            <a:off x="5051425" y="5087938"/>
            <a:ext cx="2347913" cy="933450"/>
            <a:chExt cx="1761619" cy="700382"/>
          </a:xfrm>
        </p:grpSpPr>
        <p:sp>
          <p:nvSpPr>
            <p:cNvPr id="10364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65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366" name="组合 354" title=""/>
          <p:cNvGrpSpPr/>
          <p:nvPr/>
        </p:nvGrpSpPr>
        <p:grpSpPr>
          <a:xfrm>
            <a:off x="8340725" y="4183063"/>
            <a:ext cx="2347913" cy="935037"/>
            <a:chExt cx="1761619" cy="700382"/>
          </a:xfrm>
        </p:grpSpPr>
        <p:sp>
          <p:nvSpPr>
            <p:cNvPr id="10367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68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369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6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" dur="500"/>
                                        <p:tgtEl>
                                          <p:spTgt spid="1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10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26" dur="500"/>
                                        <p:tgtEl>
                                          <p:spTgt spid="1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9" dur="10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35" dur="500"/>
                                        <p:tgtEl>
                                          <p:spTgt spid="1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8" dur="1000"/>
                                        <p:tgtEl>
                                          <p:spTgt spid="10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1265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1266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383311A-16F6-4029-A891-B7ECE13D5F70}" type="slidenum">
              <a:rPr lang="zh-CN" altLang="en-US" sz="1600">
                <a:solidFill>
                  <a:srgbClr val="898989"/>
                </a:solidFill>
              </a:rPr>
              <a:t>7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1267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68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69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0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1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1273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1274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75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76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77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78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79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0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1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2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3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4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5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6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7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8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89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0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1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2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3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4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5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6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7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8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299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0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1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2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3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4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5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6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7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8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09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0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1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2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3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4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5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6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7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8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19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0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1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2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3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4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5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6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7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8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29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0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1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2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3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4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5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6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7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8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39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0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1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2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3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4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5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6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7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8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49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0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1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2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3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4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5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6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7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8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59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0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1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2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3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4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5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6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7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8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69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0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1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2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3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4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5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6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7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8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79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1380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1381" name="Chart 152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92338" y="769938"/>
            <a:ext cx="8128000" cy="5418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382" name="Rectangle 42" title=""/>
          <p:cNvSpPr/>
          <p:nvPr/>
        </p:nvSpPr>
        <p:spPr>
          <a:xfrm>
            <a:off x="1238250" y="5265738"/>
            <a:ext cx="10261600" cy="9747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en-US" altLang="zh-CN" sz="1400">
              <a:solidFill>
                <a:srgbClr val="7F7F7F"/>
              </a:solidFill>
              <a:sym typeface="Arial" pitchFamily="34" charset="0"/>
            </a:endParaRPr>
          </a:p>
          <a:p>
            <a:pPr lvl="0" algn="just" eaLnBrk="1" hangingPunct="1">
              <a:buFont typeface="Arial" pitchFamily="34" charset="0"/>
            </a:pPr>
            <a:endParaRPr lang="zh-CN" altLang="en-US"/>
          </a:p>
        </p:txBody>
      </p:sp>
      <p:sp>
        <p:nvSpPr>
          <p:cNvPr id="11383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7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1" dur="5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3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2289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2290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DC3B4A-BD92-421E-ACA1-397005013D4D}" type="slidenum">
              <a:rPr lang="zh-CN" altLang="en-US" sz="1600">
                <a:solidFill>
                  <a:srgbClr val="898989"/>
                </a:solidFill>
              </a:rPr>
              <a:t>8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2291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2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293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294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295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6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2297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2298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299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0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1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2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3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4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5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6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7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8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09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0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1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2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3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4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5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6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7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8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19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0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1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2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3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4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5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6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7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8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29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0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1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2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3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4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5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6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7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8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39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0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1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2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3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4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5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6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7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8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49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0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1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2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3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4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5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6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7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8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59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0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1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2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3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4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5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6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7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8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69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0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1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2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3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4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5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6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7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8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79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0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1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2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3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4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5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6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7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8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89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0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1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2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3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4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5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6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7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8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399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00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01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02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03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04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2405" name="Picture 151" descr="本本收集整理 (11).jpg" title=""/>
          <p:cNvPicPr>
            <a:picLocks noChangeAspect="1"/>
          </p:cNvPicPr>
          <p:nvPr/>
        </p:nvPicPr>
        <p:blipFill>
          <a:blip r:embed="rId2"/>
          <a:srcRect l="4891" r="39673"/>
          <a:stretch>
            <a:fillRect/>
          </a:stretch>
        </p:blipFill>
        <p:spPr>
          <a:xfrm>
            <a:off x="1487488" y="1700213"/>
            <a:ext cx="3265487" cy="44164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2406" name="组合 354" title=""/>
          <p:cNvGrpSpPr/>
          <p:nvPr/>
        </p:nvGrpSpPr>
        <p:grpSpPr>
          <a:xfrm>
            <a:off x="5165725" y="3152775"/>
            <a:ext cx="2347913" cy="935038"/>
            <a:chExt cx="1761619" cy="700382"/>
          </a:xfrm>
        </p:grpSpPr>
        <p:sp>
          <p:nvSpPr>
            <p:cNvPr id="12407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408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409" name="组合 354" title=""/>
          <p:cNvGrpSpPr/>
          <p:nvPr/>
        </p:nvGrpSpPr>
        <p:grpSpPr>
          <a:xfrm>
            <a:off x="7181850" y="3152775"/>
            <a:ext cx="2347913" cy="935038"/>
            <a:chExt cx="1761619" cy="700382"/>
          </a:xfrm>
        </p:grpSpPr>
        <p:sp>
          <p:nvSpPr>
            <p:cNvPr id="12410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411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412" name="组合 354" title=""/>
          <p:cNvGrpSpPr/>
          <p:nvPr/>
        </p:nvGrpSpPr>
        <p:grpSpPr>
          <a:xfrm>
            <a:off x="9293225" y="3152775"/>
            <a:ext cx="2349500" cy="935038"/>
            <a:chExt cx="1761619" cy="700382"/>
          </a:xfrm>
        </p:grpSpPr>
        <p:sp>
          <p:nvSpPr>
            <p:cNvPr id="12413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414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415" name="Group 4" title=""/>
          <p:cNvGrpSpPr/>
          <p:nvPr/>
        </p:nvGrpSpPr>
        <p:grpSpPr>
          <a:xfrm>
            <a:off x="5645150" y="1746250"/>
            <a:ext cx="576263" cy="1349375"/>
            <a:chExt cx="503" cy="1178"/>
          </a:xfrm>
        </p:grpSpPr>
        <p:sp>
          <p:nvSpPr>
            <p:cNvPr id="12416" name="Freeform 5" title=""/>
            <p:cNvSpPr/>
            <p:nvPr/>
          </p:nvSpPr>
          <p:spPr>
            <a:xfrm>
              <a:off x="0" y="206"/>
              <a:ext cx="503" cy="972"/>
            </a:xfrm>
            <a:custGeom>
              <a:cxnLst>
                <a:cxn ang="0">
                  <a:pos x="237860264" y="0"/>
                </a:cxn>
                <a:cxn ang="0">
                  <a:pos x="79088961" y="0"/>
                </a:cxn>
                <a:cxn ang="0">
                  <a:pos x="0" y="46156282"/>
                </a:cxn>
                <a:cxn ang="0">
                  <a:pos x="0" y="46156282"/>
                </a:cxn>
                <a:cxn ang="0">
                  <a:pos x="0" y="52899279"/>
                </a:cxn>
                <a:cxn ang="0">
                  <a:pos x="0" y="210616738"/>
                </a:cxn>
                <a:cxn ang="0">
                  <a:pos x="26363955" y="230358058"/>
                </a:cxn>
                <a:cxn ang="0">
                  <a:pos x="52725006" y="210616738"/>
                </a:cxn>
                <a:cxn ang="0">
                  <a:pos x="52725006" y="72607236"/>
                </a:cxn>
                <a:cxn ang="0">
                  <a:pos x="70513716" y="72607236"/>
                </a:cxn>
                <a:cxn ang="0">
                  <a:pos x="70513716" y="203907105"/>
                </a:cxn>
                <a:cxn ang="0">
                  <a:pos x="79088961" y="210616738"/>
                </a:cxn>
                <a:cxn ang="0">
                  <a:pos x="79088961" y="440974797"/>
                </a:cxn>
                <a:cxn ang="0">
                  <a:pos x="114621757" y="467425559"/>
                </a:cxn>
                <a:cxn ang="0">
                  <a:pos x="149602461" y="440974797"/>
                </a:cxn>
                <a:cxn ang="0">
                  <a:pos x="149602461" y="237067692"/>
                </a:cxn>
                <a:cxn ang="0">
                  <a:pos x="167346763" y="237067692"/>
                </a:cxn>
                <a:cxn ang="0">
                  <a:pos x="167346763" y="440974797"/>
                </a:cxn>
                <a:cxn ang="0">
                  <a:pos x="202924169" y="467425559"/>
                </a:cxn>
                <a:cxn ang="0">
                  <a:pos x="237860264" y="440974797"/>
                </a:cxn>
                <a:cxn ang="0">
                  <a:pos x="237860264" y="203907105"/>
                </a:cxn>
                <a:cxn ang="0">
                  <a:pos x="237860264" y="203907105"/>
                </a:cxn>
                <a:cxn ang="0">
                  <a:pos x="237860264" y="72607236"/>
                </a:cxn>
                <a:cxn ang="0">
                  <a:pos x="255648974" y="72607236"/>
                </a:cxn>
                <a:cxn ang="0">
                  <a:pos x="255648974" y="210616738"/>
                </a:cxn>
                <a:cxn ang="0">
                  <a:pos x="282012914" y="230358058"/>
                </a:cxn>
                <a:cxn ang="0">
                  <a:pos x="308373980" y="210616738"/>
                </a:cxn>
                <a:cxn ang="0">
                  <a:pos x="308373980" y="52899279"/>
                </a:cxn>
                <a:cxn ang="0">
                  <a:pos x="308373980" y="46156282"/>
                </a:cxn>
                <a:cxn ang="0">
                  <a:pos x="308373980" y="46156282"/>
                </a:cxn>
                <a:cxn ang="0">
                  <a:pos x="237860264" y="0"/>
                </a:cxn>
              </a:cxnLst>
              <a:rect l="l" t="t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1B2153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17" name="Oval 6" title="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1B2153"/>
            </a:solidFill>
            <a:ln>
              <a:noFill/>
              <a:miter lim="800000"/>
            </a:ln>
          </p:spPr>
          <p:txBody>
            <a:bodyPr lIns="121920" tIns="60960" rIns="121920" bIns="60960"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endParaRPr lang="zh-CN" altLang="zh-CN" sz="320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12418" name="Group 4" title=""/>
          <p:cNvGrpSpPr/>
          <p:nvPr/>
        </p:nvGrpSpPr>
        <p:grpSpPr>
          <a:xfrm>
            <a:off x="7661275" y="1746250"/>
            <a:ext cx="576263" cy="1349375"/>
            <a:chExt cx="503" cy="1178"/>
          </a:xfrm>
        </p:grpSpPr>
        <p:sp>
          <p:nvSpPr>
            <p:cNvPr id="12419" name="Freeform 5" title=""/>
            <p:cNvSpPr/>
            <p:nvPr/>
          </p:nvSpPr>
          <p:spPr>
            <a:xfrm>
              <a:off x="0" y="206"/>
              <a:ext cx="503" cy="972"/>
            </a:xfrm>
            <a:custGeom>
              <a:cxnLst>
                <a:cxn ang="0">
                  <a:pos x="237860264" y="0"/>
                </a:cxn>
                <a:cxn ang="0">
                  <a:pos x="79088961" y="0"/>
                </a:cxn>
                <a:cxn ang="0">
                  <a:pos x="0" y="46156282"/>
                </a:cxn>
                <a:cxn ang="0">
                  <a:pos x="0" y="46156282"/>
                </a:cxn>
                <a:cxn ang="0">
                  <a:pos x="0" y="52899279"/>
                </a:cxn>
                <a:cxn ang="0">
                  <a:pos x="0" y="210616738"/>
                </a:cxn>
                <a:cxn ang="0">
                  <a:pos x="26363955" y="230358058"/>
                </a:cxn>
                <a:cxn ang="0">
                  <a:pos x="52725006" y="210616738"/>
                </a:cxn>
                <a:cxn ang="0">
                  <a:pos x="52725006" y="72607236"/>
                </a:cxn>
                <a:cxn ang="0">
                  <a:pos x="70513716" y="72607236"/>
                </a:cxn>
                <a:cxn ang="0">
                  <a:pos x="70513716" y="203907105"/>
                </a:cxn>
                <a:cxn ang="0">
                  <a:pos x="79088961" y="210616738"/>
                </a:cxn>
                <a:cxn ang="0">
                  <a:pos x="79088961" y="440974797"/>
                </a:cxn>
                <a:cxn ang="0">
                  <a:pos x="114621757" y="467425559"/>
                </a:cxn>
                <a:cxn ang="0">
                  <a:pos x="149602461" y="440974797"/>
                </a:cxn>
                <a:cxn ang="0">
                  <a:pos x="149602461" y="237067692"/>
                </a:cxn>
                <a:cxn ang="0">
                  <a:pos x="167346763" y="237067692"/>
                </a:cxn>
                <a:cxn ang="0">
                  <a:pos x="167346763" y="440974797"/>
                </a:cxn>
                <a:cxn ang="0">
                  <a:pos x="202924169" y="467425559"/>
                </a:cxn>
                <a:cxn ang="0">
                  <a:pos x="237860264" y="440974797"/>
                </a:cxn>
                <a:cxn ang="0">
                  <a:pos x="237860264" y="203907105"/>
                </a:cxn>
                <a:cxn ang="0">
                  <a:pos x="237860264" y="203907105"/>
                </a:cxn>
                <a:cxn ang="0">
                  <a:pos x="237860264" y="72607236"/>
                </a:cxn>
                <a:cxn ang="0">
                  <a:pos x="255648974" y="72607236"/>
                </a:cxn>
                <a:cxn ang="0">
                  <a:pos x="255648974" y="210616738"/>
                </a:cxn>
                <a:cxn ang="0">
                  <a:pos x="282012914" y="230358058"/>
                </a:cxn>
                <a:cxn ang="0">
                  <a:pos x="308373980" y="210616738"/>
                </a:cxn>
                <a:cxn ang="0">
                  <a:pos x="308373980" y="52899279"/>
                </a:cxn>
                <a:cxn ang="0">
                  <a:pos x="308373980" y="46156282"/>
                </a:cxn>
                <a:cxn ang="0">
                  <a:pos x="308373980" y="46156282"/>
                </a:cxn>
                <a:cxn ang="0">
                  <a:pos x="237860264" y="0"/>
                </a:cxn>
              </a:cxnLst>
              <a:rect l="l" t="t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20" name="Oval 6" title="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txBody>
            <a:bodyPr lIns="121920" tIns="60960" rIns="121920" bIns="60960"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endParaRPr lang="zh-CN" altLang="zh-CN" sz="320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12421" name="Group 4" title=""/>
          <p:cNvGrpSpPr/>
          <p:nvPr/>
        </p:nvGrpSpPr>
        <p:grpSpPr>
          <a:xfrm>
            <a:off x="9677400" y="1746250"/>
            <a:ext cx="576263" cy="1349375"/>
            <a:chExt cx="503" cy="1178"/>
          </a:xfrm>
        </p:grpSpPr>
        <p:sp>
          <p:nvSpPr>
            <p:cNvPr id="12422" name="Freeform 5" title=""/>
            <p:cNvSpPr/>
            <p:nvPr/>
          </p:nvSpPr>
          <p:spPr>
            <a:xfrm>
              <a:off x="0" y="206"/>
              <a:ext cx="503" cy="972"/>
            </a:xfrm>
            <a:custGeom>
              <a:cxnLst>
                <a:cxn ang="0">
                  <a:pos x="237860264" y="0"/>
                </a:cxn>
                <a:cxn ang="0">
                  <a:pos x="79088961" y="0"/>
                </a:cxn>
                <a:cxn ang="0">
                  <a:pos x="0" y="46156282"/>
                </a:cxn>
                <a:cxn ang="0">
                  <a:pos x="0" y="46156282"/>
                </a:cxn>
                <a:cxn ang="0">
                  <a:pos x="0" y="52899279"/>
                </a:cxn>
                <a:cxn ang="0">
                  <a:pos x="0" y="210616738"/>
                </a:cxn>
                <a:cxn ang="0">
                  <a:pos x="26363955" y="230358058"/>
                </a:cxn>
                <a:cxn ang="0">
                  <a:pos x="52725006" y="210616738"/>
                </a:cxn>
                <a:cxn ang="0">
                  <a:pos x="52725006" y="72607236"/>
                </a:cxn>
                <a:cxn ang="0">
                  <a:pos x="70513716" y="72607236"/>
                </a:cxn>
                <a:cxn ang="0">
                  <a:pos x="70513716" y="203907105"/>
                </a:cxn>
                <a:cxn ang="0">
                  <a:pos x="79088961" y="210616738"/>
                </a:cxn>
                <a:cxn ang="0">
                  <a:pos x="79088961" y="440974797"/>
                </a:cxn>
                <a:cxn ang="0">
                  <a:pos x="114621757" y="467425559"/>
                </a:cxn>
                <a:cxn ang="0">
                  <a:pos x="149602461" y="440974797"/>
                </a:cxn>
                <a:cxn ang="0">
                  <a:pos x="149602461" y="237067692"/>
                </a:cxn>
                <a:cxn ang="0">
                  <a:pos x="167346763" y="237067692"/>
                </a:cxn>
                <a:cxn ang="0">
                  <a:pos x="167346763" y="440974797"/>
                </a:cxn>
                <a:cxn ang="0">
                  <a:pos x="202924169" y="467425559"/>
                </a:cxn>
                <a:cxn ang="0">
                  <a:pos x="237860264" y="440974797"/>
                </a:cxn>
                <a:cxn ang="0">
                  <a:pos x="237860264" y="203907105"/>
                </a:cxn>
                <a:cxn ang="0">
                  <a:pos x="237860264" y="203907105"/>
                </a:cxn>
                <a:cxn ang="0">
                  <a:pos x="237860264" y="72607236"/>
                </a:cxn>
                <a:cxn ang="0">
                  <a:pos x="255648974" y="72607236"/>
                </a:cxn>
                <a:cxn ang="0">
                  <a:pos x="255648974" y="210616738"/>
                </a:cxn>
                <a:cxn ang="0">
                  <a:pos x="282012914" y="230358058"/>
                </a:cxn>
                <a:cxn ang="0">
                  <a:pos x="308373980" y="210616738"/>
                </a:cxn>
                <a:cxn ang="0">
                  <a:pos x="308373980" y="52899279"/>
                </a:cxn>
                <a:cxn ang="0">
                  <a:pos x="308373980" y="46156282"/>
                </a:cxn>
                <a:cxn ang="0">
                  <a:pos x="308373980" y="46156282"/>
                </a:cxn>
                <a:cxn ang="0">
                  <a:pos x="237860264" y="0"/>
                </a:cxn>
              </a:cxnLst>
              <a:rect l="l" t="t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EE0F68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423" name="Oval 6" title="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EE0F68"/>
            </a:solidFill>
            <a:ln>
              <a:noFill/>
              <a:miter lim="800000"/>
            </a:ln>
          </p:spPr>
          <p:txBody>
            <a:bodyPr lIns="121920" tIns="60960" rIns="121920" bIns="60960"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endParaRPr lang="zh-CN" altLang="zh-CN" sz="3200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12424" name="Rectangle 42" title=""/>
          <p:cNvSpPr/>
          <p:nvPr/>
        </p:nvSpPr>
        <p:spPr>
          <a:xfrm>
            <a:off x="5165725" y="4994275"/>
            <a:ext cx="5875338" cy="9747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en-US" altLang="zh-CN" sz="1400">
              <a:solidFill>
                <a:srgbClr val="7F7F7F"/>
              </a:solidFill>
              <a:sym typeface="Arial" pitchFamily="34" charset="0"/>
            </a:endParaRPr>
          </a:p>
          <a:p>
            <a:pPr lvl="0" algn="just" eaLnBrk="1" hangingPunct="1">
              <a:buFont typeface="Arial" pitchFamily="34" charset="0"/>
            </a:pPr>
            <a:endParaRPr lang="zh-CN" altLang="en-US"/>
          </a:p>
        </p:txBody>
      </p:sp>
      <p:sp>
        <p:nvSpPr>
          <p:cNvPr id="12425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8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>
                                      <p:cBhvr>
                                        <p:cTn id="17" dur="20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10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0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10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0" dur="1000"/>
                                        <p:tgtEl>
                                          <p:spTgt spid="12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10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1" dur="500"/>
                                        <p:tgtEl>
                                          <p:spTgt spid="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 animBg="1"/>
      <p:bldP spid="124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3313" name="页脚占位符 3" title=""/>
          <p:cNvSpPr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1600">
                <a:solidFill>
                  <a:srgbClr val="898989"/>
                </a:solidFill>
              </a:rPr>
              <a:t>1</a:t>
            </a:r>
            <a:endParaRPr lang="en-US" altLang="zh-CN" sz="1800"/>
          </a:p>
        </p:txBody>
      </p:sp>
      <p:sp>
        <p:nvSpPr>
          <p:cNvPr id="13314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1" tIns="45716" rIns="91431" bIns="45716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F4E14E6-08A8-4E29-93E5-0907AFB5CA46}" type="slidenum">
              <a:rPr lang="zh-CN" altLang="en-US" sz="1600">
                <a:solidFill>
                  <a:srgbClr val="898989"/>
                </a:solidFill>
              </a:rPr>
              <a:t>9</a:t>
            </a:fld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13315" name="任意多边形 11" title=""/>
          <p:cNvSpPr/>
          <p:nvPr/>
        </p:nvSpPr>
        <p:spPr>
          <a:xfrm>
            <a:off x="4763" y="6500813"/>
            <a:ext cx="12192000" cy="357187"/>
          </a:xfrm>
          <a:custGeom>
            <a:cxnLst>
              <a:cxn ang="0">
                <a:pos x="0" y="0"/>
              </a:cxn>
              <a:cxn ang="0">
                <a:pos x="51376980" y="0"/>
              </a:cxn>
              <a:cxn ang="0">
                <a:pos x="51376980" y="8393"/>
              </a:cxn>
              <a:cxn ang="0">
                <a:pos x="45561193" y="8393"/>
              </a:cxn>
              <a:cxn ang="0">
                <a:pos x="45561193" y="8393"/>
              </a:cxn>
              <a:cxn ang="0">
                <a:pos x="0" y="8393"/>
              </a:cxn>
              <a:cxn ang="0">
                <a:pos x="0" y="0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316" name="平行四边形 13" title=""/>
          <p:cNvSpPr/>
          <p:nvPr/>
        </p:nvSpPr>
        <p:spPr>
          <a:xfrm>
            <a:off x="5616575" y="6500813"/>
            <a:ext cx="1108075" cy="357187"/>
          </a:xfrm>
          <a:prstGeom prst="parallelogram">
            <a:avLst>
              <a:gd name="adj" fmla="val 24976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17" name="平行四边形 12" title=""/>
          <p:cNvSpPr/>
          <p:nvPr/>
        </p:nvSpPr>
        <p:spPr>
          <a:xfrm>
            <a:off x="107791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FFC000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18" name="平行四边形 13" title=""/>
          <p:cNvSpPr/>
          <p:nvPr/>
        </p:nvSpPr>
        <p:spPr>
          <a:xfrm>
            <a:off x="9648825" y="384175"/>
            <a:ext cx="1108075" cy="165100"/>
          </a:xfrm>
          <a:prstGeom prst="parallelogram">
            <a:avLst>
              <a:gd name="adj" fmla="val 24889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19" name="文本框 28" title=""/>
          <p:cNvSpPr/>
          <p:nvPr/>
        </p:nvSpPr>
        <p:spPr>
          <a:xfrm>
            <a:off x="1487488" y="358775"/>
            <a:ext cx="11701462" cy="862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08" tIns="60955" rIns="121908" bIns="60955" anchor="t" anchorCtr="0">
            <a:spAutoFit/>
          </a:bodyPr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Parallelogram 33" title=""/>
          <p:cNvSpPr/>
          <p:nvPr/>
        </p:nvSpPr>
        <p:spPr>
          <a:xfrm>
            <a:off x="431800" y="0"/>
            <a:ext cx="863600" cy="1247775"/>
          </a:xfrm>
          <a:prstGeom prst="parallelogram">
            <a:avLst>
              <a:gd name="adj" fmla="val 25000"/>
            </a:avLst>
          </a:prstGeom>
          <a:solidFill>
            <a:srgbClr val="1B2153"/>
          </a:solidFill>
          <a:ln w="25400">
            <a:noFill/>
            <a:miter lim="800000"/>
          </a:ln>
        </p:spPr>
        <p:txBody>
          <a:bodyPr lIns="121908" tIns="60955" rIns="121908" bIns="60955" anchor="ctr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>
              <a:buFont typeface="Arial" pitchFamily="34" charset="0"/>
            </a:pPr>
            <a:endParaRPr lang="zh-CN" altLang="zh-CN" sz="3200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13321" name="Group 3" title=""/>
          <p:cNvGrpSpPr/>
          <p:nvPr/>
        </p:nvGrpSpPr>
        <p:grpSpPr>
          <a:xfrm>
            <a:off x="1008063" y="1412875"/>
            <a:ext cx="10488612" cy="4195763"/>
            <a:chExt cx="4955" cy="1982"/>
          </a:xfrm>
        </p:grpSpPr>
        <p:sp>
          <p:nvSpPr>
            <p:cNvPr id="13322" name="Freeform 4" title=""/>
            <p:cNvSpPr/>
            <p:nvPr/>
          </p:nvSpPr>
          <p:spPr>
            <a:xfrm>
              <a:off x="91" y="88"/>
              <a:ext cx="1457" cy="1812"/>
            </a:xfrm>
            <a:custGeom>
              <a:cxnLst>
                <a:cxn ang="0">
                  <a:pos x="47" y="30"/>
                </a:cxn>
                <a:cxn ang="0">
                  <a:pos x="131" y="25"/>
                </a:cxn>
                <a:cxn ang="0">
                  <a:pos x="177" y="29"/>
                </a:cxn>
                <a:cxn ang="0">
                  <a:pos x="169" y="53"/>
                </a:cxn>
                <a:cxn ang="0">
                  <a:pos x="111" y="69"/>
                </a:cxn>
                <a:cxn ang="0">
                  <a:pos x="90" y="85"/>
                </a:cxn>
                <a:cxn ang="0">
                  <a:pos x="116" y="114"/>
                </a:cxn>
                <a:cxn ang="0">
                  <a:pos x="128" y="114"/>
                </a:cxn>
                <a:cxn ang="0">
                  <a:pos x="133" y="107"/>
                </a:cxn>
                <a:cxn ang="0">
                  <a:pos x="195" y="137"/>
                </a:cxn>
                <a:cxn ang="0">
                  <a:pos x="264" y="142"/>
                </a:cxn>
                <a:cxn ang="0">
                  <a:pos x="324" y="160"/>
                </a:cxn>
                <a:cxn ang="0">
                  <a:pos x="348" y="168"/>
                </a:cxn>
                <a:cxn ang="0">
                  <a:pos x="314" y="191"/>
                </a:cxn>
                <a:cxn ang="0">
                  <a:pos x="374" y="211"/>
                </a:cxn>
                <a:cxn ang="0">
                  <a:pos x="421" y="240"/>
                </a:cxn>
                <a:cxn ang="0">
                  <a:pos x="446" y="273"/>
                </a:cxn>
                <a:cxn ang="0">
                  <a:pos x="487" y="301"/>
                </a:cxn>
                <a:cxn ang="0">
                  <a:pos x="522" y="298"/>
                </a:cxn>
                <a:cxn ang="0">
                  <a:pos x="507" y="283"/>
                </a:cxn>
                <a:cxn ang="0">
                  <a:pos x="525" y="273"/>
                </a:cxn>
                <a:cxn ang="0">
                  <a:pos x="558" y="263"/>
                </a:cxn>
                <a:cxn ang="0">
                  <a:pos x="591" y="246"/>
                </a:cxn>
                <a:cxn ang="0">
                  <a:pos x="639" y="231"/>
                </a:cxn>
                <a:cxn ang="0">
                  <a:pos x="661" y="206"/>
                </a:cxn>
                <a:cxn ang="0">
                  <a:pos x="633" y="182"/>
                </a:cxn>
                <a:cxn ang="0">
                  <a:pos x="561" y="167"/>
                </a:cxn>
                <a:cxn ang="0">
                  <a:pos x="450" y="152"/>
                </a:cxn>
                <a:cxn ang="0">
                  <a:pos x="398" y="149"/>
                </a:cxn>
                <a:cxn ang="0">
                  <a:pos x="369" y="150"/>
                </a:cxn>
                <a:cxn ang="0">
                  <a:pos x="324" y="155"/>
                </a:cxn>
                <a:cxn ang="0">
                  <a:pos x="309" y="139"/>
                </a:cxn>
                <a:cxn ang="0">
                  <a:pos x="301" y="125"/>
                </a:cxn>
                <a:cxn ang="0">
                  <a:pos x="257" y="130"/>
                </a:cxn>
                <a:cxn ang="0">
                  <a:pos x="233" y="112"/>
                </a:cxn>
                <a:cxn ang="0">
                  <a:pos x="301" y="108"/>
                </a:cxn>
                <a:cxn ang="0">
                  <a:pos x="343" y="107"/>
                </a:cxn>
                <a:cxn ang="0">
                  <a:pos x="366" y="107"/>
                </a:cxn>
                <a:cxn ang="0">
                  <a:pos x="431" y="89"/>
                </a:cxn>
                <a:cxn ang="0">
                  <a:pos x="483" y="80"/>
                </a:cxn>
                <a:cxn ang="0">
                  <a:pos x="521" y="75"/>
                </a:cxn>
                <a:cxn ang="0">
                  <a:pos x="547" y="64"/>
                </a:cxn>
                <a:cxn ang="0">
                  <a:pos x="525" y="61"/>
                </a:cxn>
                <a:cxn ang="0">
                  <a:pos x="623" y="54"/>
                </a:cxn>
                <a:cxn ang="0">
                  <a:pos x="574" y="41"/>
                </a:cxn>
                <a:cxn ang="0">
                  <a:pos x="542" y="32"/>
                </a:cxn>
                <a:cxn ang="0">
                  <a:pos x="499" y="43"/>
                </a:cxn>
                <a:cxn ang="0">
                  <a:pos x="453" y="53"/>
                </a:cxn>
                <a:cxn ang="0">
                  <a:pos x="417" y="36"/>
                </a:cxn>
                <a:cxn ang="0">
                  <a:pos x="494" y="29"/>
                </a:cxn>
                <a:cxn ang="0">
                  <a:pos x="517" y="24"/>
                </a:cxn>
                <a:cxn ang="0">
                  <a:pos x="542" y="20"/>
                </a:cxn>
                <a:cxn ang="0">
                  <a:pos x="524" y="18"/>
                </a:cxn>
                <a:cxn ang="0">
                  <a:pos x="515" y="14"/>
                </a:cxn>
                <a:cxn ang="0">
                  <a:pos x="489" y="13"/>
                </a:cxn>
                <a:cxn ang="0">
                  <a:pos x="451" y="16"/>
                </a:cxn>
                <a:cxn ang="0">
                  <a:pos x="388" y="14"/>
                </a:cxn>
                <a:cxn ang="0">
                  <a:pos x="224" y="0"/>
                </a:cxn>
                <a:cxn ang="0">
                  <a:pos x="140" y="4"/>
                </a:cxn>
                <a:cxn ang="0">
                  <a:pos x="118" y="13"/>
                </a:cxn>
                <a:cxn ang="0">
                  <a:pos x="53" y="20"/>
                </a:cxn>
                <a:cxn ang="0">
                  <a:pos x="53" y="25"/>
                </a:cxn>
                <a:cxn ang="0">
                  <a:pos x="2" y="30"/>
                </a:cxn>
              </a:cxnLst>
              <a:rect l="l" t="t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3" name="Freeform 5" title=""/>
            <p:cNvSpPr/>
            <p:nvPr/>
          </p:nvSpPr>
          <p:spPr>
            <a:xfrm>
              <a:off x="45" y="261"/>
              <a:ext cx="39" cy="26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8" y="3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6" y="1"/>
                </a:cxn>
              </a:cxnLst>
              <a:rect l="l" t="t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4" name="Freeform 6" title=""/>
            <p:cNvSpPr/>
            <p:nvPr/>
          </p:nvSpPr>
          <p:spPr>
            <a:xfrm>
              <a:off x="398" y="376"/>
              <a:ext cx="45" cy="30"/>
            </a:xfrm>
            <a:custGeom>
              <a:cxnLst>
                <a:cxn ang="0">
                  <a:pos x="5" y="0"/>
                </a:cxn>
                <a:cxn ang="0">
                  <a:pos x="11" y="5"/>
                </a:cxn>
                <a:cxn ang="0">
                  <a:pos x="17" y="5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5" y="0"/>
                </a:cxn>
              </a:cxnLst>
              <a:rect l="l" t="t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5" name="Freeform 7" title=""/>
            <p:cNvSpPr/>
            <p:nvPr/>
          </p:nvSpPr>
          <p:spPr>
            <a:xfrm>
              <a:off x="1297" y="428"/>
              <a:ext cx="113" cy="69"/>
            </a:xfrm>
            <a:custGeom>
              <a:cxnLst>
                <a:cxn ang="0">
                  <a:pos x="40" y="0"/>
                </a:cxn>
                <a:cxn ang="0">
                  <a:pos x="33" y="1"/>
                </a:cxn>
                <a:cxn ang="0">
                  <a:pos x="22" y="3"/>
                </a:cxn>
                <a:cxn ang="0">
                  <a:pos x="16" y="5"/>
                </a:cxn>
                <a:cxn ang="0">
                  <a:pos x="9" y="6"/>
                </a:cxn>
                <a:cxn ang="0">
                  <a:pos x="26" y="10"/>
                </a:cxn>
                <a:cxn ang="0">
                  <a:pos x="33" y="11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40" y="13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41" y="5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0" y="0"/>
                </a:cxn>
              </a:cxnLst>
              <a:rect l="l" t="t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6" name="Freeform 8" title=""/>
            <p:cNvSpPr/>
            <p:nvPr/>
          </p:nvSpPr>
          <p:spPr>
            <a:xfrm>
              <a:off x="752" y="787"/>
              <a:ext cx="182" cy="79"/>
            </a:xfrm>
            <a:custGeom>
              <a:cxnLst>
                <a:cxn ang="0">
                  <a:pos x="18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9" y="6"/>
                </a:cxn>
                <a:cxn ang="0">
                  <a:pos x="21" y="6"/>
                </a:cxn>
                <a:cxn ang="0">
                  <a:pos x="38" y="6"/>
                </a:cxn>
                <a:cxn ang="0">
                  <a:pos x="45" y="8"/>
                </a:cxn>
                <a:cxn ang="0">
                  <a:pos x="53" y="11"/>
                </a:cxn>
                <a:cxn ang="0">
                  <a:pos x="56" y="14"/>
                </a:cxn>
                <a:cxn ang="0">
                  <a:pos x="64" y="13"/>
                </a:cxn>
                <a:cxn ang="0">
                  <a:pos x="67" y="12"/>
                </a:cxn>
                <a:cxn ang="0">
                  <a:pos x="75" y="13"/>
                </a:cxn>
                <a:cxn ang="0">
                  <a:pos x="78" y="10"/>
                </a:cxn>
                <a:cxn ang="0">
                  <a:pos x="60" y="6"/>
                </a:cxn>
                <a:cxn ang="0">
                  <a:pos x="42" y="3"/>
                </a:cxn>
                <a:cxn ang="0">
                  <a:pos x="21" y="3"/>
                </a:cxn>
                <a:cxn ang="0">
                  <a:pos x="18" y="1"/>
                </a:cxn>
              </a:cxnLst>
              <a:rect l="l" t="t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7" name="Freeform 9" title=""/>
            <p:cNvSpPr/>
            <p:nvPr/>
          </p:nvSpPr>
          <p:spPr>
            <a:xfrm>
              <a:off x="902" y="847"/>
              <a:ext cx="114" cy="38"/>
            </a:xfrm>
            <a:custGeom>
              <a:cxnLst>
                <a:cxn ang="0">
                  <a:pos x="23" y="0"/>
                </a:cxn>
                <a:cxn ang="0">
                  <a:pos x="17" y="1"/>
                </a:cxn>
                <a:cxn ang="0">
                  <a:pos x="13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27" y="2"/>
                </a:cxn>
                <a:cxn ang="0">
                  <a:pos x="23" y="0"/>
                </a:cxn>
              </a:cxnLst>
              <a:rect l="l" t="t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8" name="Freeform 10" title=""/>
            <p:cNvSpPr/>
            <p:nvPr/>
          </p:nvSpPr>
          <p:spPr>
            <a:xfrm>
              <a:off x="1023" y="871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9" name="Freeform 11" title=""/>
            <p:cNvSpPr/>
            <p:nvPr/>
          </p:nvSpPr>
          <p:spPr>
            <a:xfrm>
              <a:off x="1087" y="874"/>
              <a:ext cx="14" cy="24"/>
            </a:xfrm>
            <a:custGeom>
              <a:cxnLst>
                <a:cxn ang="0">
                  <a:pos x="7" y="0"/>
                </a:cxn>
                <a:cxn ang="0">
                  <a:pos x="0" y="2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7" y="0"/>
                </a:cxn>
              </a:cxnLst>
              <a:rect l="l" t="t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0" name="Freeform 12" title=""/>
            <p:cNvSpPr/>
            <p:nvPr/>
          </p:nvSpPr>
          <p:spPr>
            <a:xfrm>
              <a:off x="876" y="83"/>
              <a:ext cx="207" cy="82"/>
            </a:xfrm>
            <a:custGeom>
              <a:cxnLst>
                <a:cxn ang="0">
                  <a:pos x="26" y="1"/>
                </a:cxn>
                <a:cxn ang="0">
                  <a:pos x="1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0" y="7"/>
                </a:cxn>
                <a:cxn ang="0">
                  <a:pos x="16" y="8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26" y="8"/>
                </a:cxn>
                <a:cxn ang="0">
                  <a:pos x="30" y="9"/>
                </a:cxn>
                <a:cxn ang="0">
                  <a:pos x="16" y="11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9" y="13"/>
                </a:cxn>
                <a:cxn ang="0">
                  <a:pos x="62" y="13"/>
                </a:cxn>
                <a:cxn ang="0">
                  <a:pos x="69" y="14"/>
                </a:cxn>
                <a:cxn ang="0">
                  <a:pos x="84" y="13"/>
                </a:cxn>
                <a:cxn ang="0">
                  <a:pos x="91" y="13"/>
                </a:cxn>
                <a:cxn ang="0">
                  <a:pos x="91" y="9"/>
                </a:cxn>
                <a:cxn ang="0">
                  <a:pos x="96" y="8"/>
                </a:cxn>
                <a:cxn ang="0">
                  <a:pos x="98" y="6"/>
                </a:cxn>
                <a:cxn ang="0">
                  <a:pos x="86" y="7"/>
                </a:cxn>
                <a:cxn ang="0">
                  <a:pos x="83" y="6"/>
                </a:cxn>
                <a:cxn ang="0">
                  <a:pos x="71" y="6"/>
                </a:cxn>
                <a:cxn ang="0">
                  <a:pos x="55" y="1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26" y="1"/>
                </a:cxn>
              </a:cxnLst>
              <a:rect l="l" t="t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1" name="Freeform 13" title=""/>
            <p:cNvSpPr/>
            <p:nvPr/>
          </p:nvSpPr>
          <p:spPr>
            <a:xfrm>
              <a:off x="968" y="45"/>
              <a:ext cx="168" cy="56"/>
            </a:xfrm>
            <a:custGeom>
              <a:cxnLst>
                <a:cxn ang="0">
                  <a:pos x="42" y="1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3" y="6"/>
                </a:cxn>
                <a:cxn ang="0">
                  <a:pos x="56" y="9"/>
                </a:cxn>
                <a:cxn ang="0">
                  <a:pos x="74" y="8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69" y="4"/>
                </a:cxn>
                <a:cxn ang="0">
                  <a:pos x="55" y="3"/>
                </a:cxn>
                <a:cxn ang="0">
                  <a:pos x="42" y="1"/>
                </a:cxn>
              </a:cxnLst>
              <a:rect l="l" t="t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2" name="Freeform 14" title=""/>
            <p:cNvSpPr/>
            <p:nvPr/>
          </p:nvSpPr>
          <p:spPr>
            <a:xfrm>
              <a:off x="1204" y="110"/>
              <a:ext cx="268" cy="178"/>
            </a:xfrm>
            <a:custGeom>
              <a:cxnLst>
                <a:cxn ang="0">
                  <a:pos x="28" y="1"/>
                </a:cxn>
                <a:cxn ang="0">
                  <a:pos x="22" y="3"/>
                </a:cxn>
                <a:cxn ang="0">
                  <a:pos x="9" y="4"/>
                </a:cxn>
                <a:cxn ang="0">
                  <a:pos x="22" y="9"/>
                </a:cxn>
                <a:cxn ang="0">
                  <a:pos x="33" y="10"/>
                </a:cxn>
                <a:cxn ang="0">
                  <a:pos x="43" y="12"/>
                </a:cxn>
                <a:cxn ang="0">
                  <a:pos x="53" y="10"/>
                </a:cxn>
                <a:cxn ang="0">
                  <a:pos x="60" y="13"/>
                </a:cxn>
                <a:cxn ang="0">
                  <a:pos x="63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30" y="25"/>
                </a:cxn>
                <a:cxn ang="0">
                  <a:pos x="40" y="24"/>
                </a:cxn>
                <a:cxn ang="0">
                  <a:pos x="48" y="27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4" y="29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96" y="25"/>
                </a:cxn>
                <a:cxn ang="0">
                  <a:pos x="94" y="22"/>
                </a:cxn>
                <a:cxn ang="0">
                  <a:pos x="91" y="20"/>
                </a:cxn>
                <a:cxn ang="0">
                  <a:pos x="97" y="20"/>
                </a:cxn>
                <a:cxn ang="0">
                  <a:pos x="102" y="22"/>
                </a:cxn>
                <a:cxn ang="0">
                  <a:pos x="103" y="24"/>
                </a:cxn>
                <a:cxn ang="0">
                  <a:pos x="109" y="23"/>
                </a:cxn>
                <a:cxn ang="0">
                  <a:pos x="126" y="20"/>
                </a:cxn>
                <a:cxn ang="0">
                  <a:pos x="122" y="18"/>
                </a:cxn>
                <a:cxn ang="0">
                  <a:pos x="108" y="14"/>
                </a:cxn>
                <a:cxn ang="0">
                  <a:pos x="111" y="13"/>
                </a:cxn>
                <a:cxn ang="0">
                  <a:pos x="116" y="13"/>
                </a:cxn>
                <a:cxn ang="0">
                  <a:pos x="105" y="8"/>
                </a:cxn>
                <a:cxn ang="0">
                  <a:pos x="97" y="7"/>
                </a:cxn>
                <a:cxn ang="0">
                  <a:pos x="93" y="6"/>
                </a:cxn>
                <a:cxn ang="0">
                  <a:pos x="84" y="4"/>
                </a:cxn>
                <a:cxn ang="0">
                  <a:pos x="64" y="6"/>
                </a:cxn>
                <a:cxn ang="0">
                  <a:pos x="69" y="3"/>
                </a:cxn>
                <a:cxn ang="0">
                  <a:pos x="58" y="2"/>
                </a:cxn>
                <a:cxn ang="0">
                  <a:pos x="50" y="2"/>
                </a:cxn>
                <a:cxn ang="0">
                  <a:pos x="28" y="1"/>
                </a:cxn>
              </a:cxnLst>
              <a:rect l="l" t="t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3" name="Freeform 15" title=""/>
            <p:cNvSpPr/>
            <p:nvPr/>
          </p:nvSpPr>
          <p:spPr>
            <a:xfrm>
              <a:off x="1202" y="34"/>
              <a:ext cx="51" cy="34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4" name="Freeform 16" title=""/>
            <p:cNvSpPr/>
            <p:nvPr/>
          </p:nvSpPr>
          <p:spPr>
            <a:xfrm>
              <a:off x="1105" y="99"/>
              <a:ext cx="75" cy="39"/>
            </a:xfrm>
            <a:custGeom>
              <a:cxnLst>
                <a:cxn ang="0">
                  <a:pos x="19" y="1"/>
                </a:cxn>
                <a:cxn ang="0">
                  <a:pos x="10" y="2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33" y="3"/>
                </a:cxn>
                <a:cxn ang="0">
                  <a:pos x="38" y="1"/>
                </a:cxn>
                <a:cxn ang="0">
                  <a:pos x="25" y="1"/>
                </a:cxn>
                <a:cxn ang="0">
                  <a:pos x="19" y="1"/>
                </a:cxn>
              </a:cxnLst>
              <a:rect l="l" t="t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5" name="Freeform 17" title=""/>
            <p:cNvSpPr/>
            <p:nvPr/>
          </p:nvSpPr>
          <p:spPr>
            <a:xfrm>
              <a:off x="1184" y="107"/>
              <a:ext cx="62" cy="23"/>
            </a:xfrm>
            <a:custGeom>
              <a:cxnLst>
                <a:cxn ang="0">
                  <a:pos x="15" y="0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24" y="2"/>
                </a:cxn>
                <a:cxn ang="0">
                  <a:pos x="15" y="0"/>
                </a:cxn>
              </a:cxnLst>
              <a:rect l="l" t="t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6" name="Freeform 18" title=""/>
            <p:cNvSpPr/>
            <p:nvPr/>
          </p:nvSpPr>
          <p:spPr>
            <a:xfrm>
              <a:off x="1150" y="73"/>
              <a:ext cx="74" cy="32"/>
            </a:xfrm>
            <a:custGeom>
              <a:cxnLst>
                <a:cxn ang="0">
                  <a:pos x="25" y="1"/>
                </a:cxn>
                <a:cxn ang="0">
                  <a:pos x="12" y="1"/>
                </a:cxn>
                <a:cxn ang="0">
                  <a:pos x="0" y="2"/>
                </a:cxn>
                <a:cxn ang="0">
                  <a:pos x="17" y="4"/>
                </a:cxn>
                <a:cxn ang="0">
                  <a:pos x="28" y="5"/>
                </a:cxn>
                <a:cxn ang="0">
                  <a:pos x="37" y="2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5" y="1"/>
                </a:cxn>
              </a:cxnLst>
              <a:rect l="l" t="t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7" name="Freeform 19" title=""/>
            <p:cNvSpPr/>
            <p:nvPr/>
          </p:nvSpPr>
          <p:spPr>
            <a:xfrm>
              <a:off x="1119" y="43"/>
              <a:ext cx="51" cy="22"/>
            </a:xfrm>
            <a:custGeom>
              <a:cxnLst>
                <a:cxn ang="0">
                  <a:pos x="8" y="1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3" y="3"/>
                </a:cxn>
                <a:cxn ang="0">
                  <a:pos x="24" y="1"/>
                </a:cxn>
                <a:cxn ang="0">
                  <a:pos x="20" y="0"/>
                </a:cxn>
                <a:cxn ang="0">
                  <a:pos x="8" y="1"/>
                </a:cxn>
              </a:cxnLst>
              <a:rect l="l" t="t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8" name="Freeform 20" title=""/>
            <p:cNvSpPr/>
            <p:nvPr/>
          </p:nvSpPr>
          <p:spPr>
            <a:xfrm>
              <a:off x="1250" y="46"/>
              <a:ext cx="131" cy="72"/>
            </a:xfrm>
            <a:custGeom>
              <a:cxnLst>
                <a:cxn ang="0">
                  <a:pos x="16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22" y="11"/>
                </a:cxn>
                <a:cxn ang="0">
                  <a:pos x="34" y="11"/>
                </a:cxn>
                <a:cxn ang="0">
                  <a:pos x="62" y="11"/>
                </a:cxn>
                <a:cxn ang="0">
                  <a:pos x="31" y="9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21" y="4"/>
                </a:cxn>
                <a:cxn ang="0">
                  <a:pos x="16" y="0"/>
                </a:cxn>
              </a:cxnLst>
              <a:rect l="l" t="t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39" name="Freeform 21" title=""/>
            <p:cNvSpPr/>
            <p:nvPr/>
          </p:nvSpPr>
          <p:spPr>
            <a:xfrm>
              <a:off x="0" y="275"/>
              <a:ext cx="29" cy="14"/>
            </a:xfrm>
            <a:custGeom>
              <a:cxnLst>
                <a:cxn ang="0">
                  <a:pos x="13" y="0"/>
                </a:cxn>
                <a:cxn ang="0">
                  <a:pos x="9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3" y="0"/>
                </a:cxn>
              </a:cxnLst>
              <a:rect l="l" t="t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0" name="Freeform 22" title=""/>
            <p:cNvSpPr/>
            <p:nvPr/>
          </p:nvSpPr>
          <p:spPr>
            <a:xfrm>
              <a:off x="871" y="753"/>
              <a:ext cx="18" cy="11"/>
            </a:xfrm>
            <a:custGeom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1" name="Freeform 23" title=""/>
            <p:cNvSpPr/>
            <p:nvPr/>
          </p:nvSpPr>
          <p:spPr>
            <a:xfrm>
              <a:off x="874" y="776"/>
              <a:ext cx="19" cy="11"/>
            </a:xfrm>
            <a:custGeom>
              <a:cxnLst>
                <a:cxn ang="0">
                  <a:pos x="3" y="0"/>
                </a:cxn>
                <a:cxn ang="0">
                  <a:pos x="7" y="2"/>
                </a:cxn>
                <a:cxn ang="0">
                  <a:pos x="3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2" name="Freeform 24" title=""/>
            <p:cNvSpPr/>
            <p:nvPr/>
          </p:nvSpPr>
          <p:spPr>
            <a:xfrm>
              <a:off x="1109" y="899"/>
              <a:ext cx="17" cy="12"/>
            </a:xfrm>
            <a:custGeom>
              <a:cxnLst>
                <a:cxn ang="0">
                  <a:pos x="2" y="0"/>
                </a:cxn>
                <a:cxn ang="0">
                  <a:pos x="4" y="3"/>
                </a:cxn>
                <a:cxn ang="0">
                  <a:pos x="2" y="0"/>
                </a:cxn>
              </a:cxnLst>
              <a:rect l="l" t="t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3" name="Freeform 25" title=""/>
            <p:cNvSpPr/>
            <p:nvPr/>
          </p:nvSpPr>
          <p:spPr>
            <a:xfrm>
              <a:off x="1251" y="447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4" name="Freeform 26" title=""/>
            <p:cNvSpPr/>
            <p:nvPr/>
          </p:nvSpPr>
          <p:spPr>
            <a:xfrm>
              <a:off x="1136" y="255"/>
              <a:ext cx="44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5" name="Freeform 27" title=""/>
            <p:cNvSpPr/>
            <p:nvPr/>
          </p:nvSpPr>
          <p:spPr>
            <a:xfrm>
              <a:off x="1211" y="88"/>
              <a:ext cx="45" cy="17"/>
            </a:xfrm>
            <a:custGeom>
              <a:cxnLst>
                <a:cxn ang="0">
                  <a:pos x="6" y="0"/>
                </a:cxn>
                <a:cxn ang="0">
                  <a:pos x="4" y="2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6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6" name="Freeform 28" title=""/>
            <p:cNvSpPr/>
            <p:nvPr/>
          </p:nvSpPr>
          <p:spPr>
            <a:xfrm>
              <a:off x="1284" y="189"/>
              <a:ext cx="43" cy="17"/>
            </a:xfrm>
            <a:custGeom>
              <a:cxnLst>
                <a:cxn ang="0">
                  <a:pos x="5" y="0"/>
                </a:cxn>
                <a:cxn ang="0">
                  <a:pos x="3" y="2"/>
                </a:cxn>
                <a:cxn ang="0">
                  <a:pos x="9" y="3"/>
                </a:cxn>
                <a:cxn ang="0">
                  <a:pos x="12" y="1"/>
                </a:cxn>
                <a:cxn ang="0">
                  <a:pos x="5" y="0"/>
                </a:cxn>
              </a:cxnLst>
              <a:rect l="l" t="t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7" name="Freeform 29" title=""/>
            <p:cNvSpPr/>
            <p:nvPr/>
          </p:nvSpPr>
          <p:spPr>
            <a:xfrm>
              <a:off x="1302" y="0"/>
              <a:ext cx="801" cy="323"/>
            </a:xfrm>
            <a:custGeom>
              <a:cxnLst>
                <a:cxn ang="0">
                  <a:pos x="12" y="6"/>
                </a:cxn>
                <a:cxn ang="0">
                  <a:pos x="3" y="10"/>
                </a:cxn>
                <a:cxn ang="0">
                  <a:pos x="15" y="12"/>
                </a:cxn>
                <a:cxn ang="0">
                  <a:pos x="7" y="14"/>
                </a:cxn>
                <a:cxn ang="0">
                  <a:pos x="43" y="15"/>
                </a:cxn>
                <a:cxn ang="0">
                  <a:pos x="58" y="15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33" y="9"/>
                </a:cxn>
                <a:cxn ang="0">
                  <a:pos x="112" y="10"/>
                </a:cxn>
                <a:cxn ang="0">
                  <a:pos x="100" y="13"/>
                </a:cxn>
                <a:cxn ang="0">
                  <a:pos x="105" y="14"/>
                </a:cxn>
                <a:cxn ang="0">
                  <a:pos x="106" y="19"/>
                </a:cxn>
                <a:cxn ang="0">
                  <a:pos x="143" y="22"/>
                </a:cxn>
                <a:cxn ang="0">
                  <a:pos x="138" y="24"/>
                </a:cxn>
                <a:cxn ang="0">
                  <a:pos x="151" y="29"/>
                </a:cxn>
                <a:cxn ang="0">
                  <a:pos x="143" y="31"/>
                </a:cxn>
                <a:cxn ang="0">
                  <a:pos x="133" y="35"/>
                </a:cxn>
                <a:cxn ang="0">
                  <a:pos x="121" y="38"/>
                </a:cxn>
                <a:cxn ang="0">
                  <a:pos x="120" y="50"/>
                </a:cxn>
                <a:cxn ang="0">
                  <a:pos x="137" y="52"/>
                </a:cxn>
                <a:cxn ang="0">
                  <a:pos x="160" y="52"/>
                </a:cxn>
                <a:cxn ang="0">
                  <a:pos x="170" y="50"/>
                </a:cxn>
                <a:cxn ang="0">
                  <a:pos x="208" y="41"/>
                </a:cxn>
                <a:cxn ang="0">
                  <a:pos x="235" y="39"/>
                </a:cxn>
                <a:cxn ang="0">
                  <a:pos x="266" y="36"/>
                </a:cxn>
                <a:cxn ang="0">
                  <a:pos x="295" y="34"/>
                </a:cxn>
                <a:cxn ang="0">
                  <a:pos x="313" y="30"/>
                </a:cxn>
                <a:cxn ang="0">
                  <a:pos x="329" y="24"/>
                </a:cxn>
                <a:cxn ang="0">
                  <a:pos x="329" y="18"/>
                </a:cxn>
                <a:cxn ang="0">
                  <a:pos x="329" y="15"/>
                </a:cxn>
                <a:cxn ang="0">
                  <a:pos x="342" y="10"/>
                </a:cxn>
                <a:cxn ang="0">
                  <a:pos x="360" y="10"/>
                </a:cxn>
                <a:cxn ang="0">
                  <a:pos x="379" y="6"/>
                </a:cxn>
                <a:cxn ang="0">
                  <a:pos x="365" y="6"/>
                </a:cxn>
                <a:cxn ang="0">
                  <a:pos x="348" y="5"/>
                </a:cxn>
                <a:cxn ang="0">
                  <a:pos x="327" y="2"/>
                </a:cxn>
                <a:cxn ang="0">
                  <a:pos x="264" y="3"/>
                </a:cxn>
                <a:cxn ang="0">
                  <a:pos x="240" y="4"/>
                </a:cxn>
                <a:cxn ang="0">
                  <a:pos x="228" y="4"/>
                </a:cxn>
                <a:cxn ang="0">
                  <a:pos x="212" y="6"/>
                </a:cxn>
                <a:cxn ang="0">
                  <a:pos x="197" y="3"/>
                </a:cxn>
                <a:cxn ang="0">
                  <a:pos x="178" y="5"/>
                </a:cxn>
                <a:cxn ang="0">
                  <a:pos x="151" y="6"/>
                </a:cxn>
                <a:cxn ang="0">
                  <a:pos x="169" y="4"/>
                </a:cxn>
                <a:cxn ang="0">
                  <a:pos x="145" y="1"/>
                </a:cxn>
                <a:cxn ang="0">
                  <a:pos x="138" y="1"/>
                </a:cxn>
                <a:cxn ang="0">
                  <a:pos x="129" y="1"/>
                </a:cxn>
                <a:cxn ang="0">
                  <a:pos x="98" y="2"/>
                </a:cxn>
                <a:cxn ang="0">
                  <a:pos x="66" y="3"/>
                </a:cxn>
                <a:cxn ang="0">
                  <a:pos x="44" y="3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25" y="5"/>
                </a:cxn>
              </a:cxnLst>
              <a:rect l="l" t="t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8" name="Freeform 30" title=""/>
            <p:cNvSpPr/>
            <p:nvPr/>
          </p:nvSpPr>
          <p:spPr>
            <a:xfrm>
              <a:off x="1547" y="172"/>
              <a:ext cx="45" cy="22"/>
            </a:xfrm>
            <a:custGeom>
              <a:cxnLst>
                <a:cxn ang="0">
                  <a:pos x="14" y="0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49" name="Freeform 31" title=""/>
            <p:cNvSpPr/>
            <p:nvPr/>
          </p:nvSpPr>
          <p:spPr>
            <a:xfrm>
              <a:off x="1873" y="234"/>
              <a:ext cx="147" cy="50"/>
            </a:xfrm>
            <a:custGeom>
              <a:cxnLst>
                <a:cxn ang="0">
                  <a:pos x="39" y="1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1" y="4"/>
                </a:cxn>
                <a:cxn ang="0">
                  <a:pos x="16" y="7"/>
                </a:cxn>
                <a:cxn ang="0">
                  <a:pos x="26" y="8"/>
                </a:cxn>
                <a:cxn ang="0">
                  <a:pos x="31" y="8"/>
                </a:cxn>
                <a:cxn ang="0">
                  <a:pos x="50" y="7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53" y="1"/>
                </a:cxn>
                <a:cxn ang="0">
                  <a:pos x="39" y="1"/>
                </a:cxn>
              </a:cxnLst>
              <a:rect l="l" t="t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0" name="Freeform 32" title=""/>
            <p:cNvSpPr/>
            <p:nvPr/>
          </p:nvSpPr>
          <p:spPr>
            <a:xfrm>
              <a:off x="1989" y="81"/>
              <a:ext cx="45" cy="23"/>
            </a:xfrm>
            <a:custGeom>
              <a:cxnLst>
                <a:cxn ang="0">
                  <a:pos x="14" y="0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4" y="0"/>
                </a:cxn>
              </a:cxnLst>
              <a:rect l="l" t="t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1" name="Freeform 33" title=""/>
            <p:cNvSpPr/>
            <p:nvPr/>
          </p:nvSpPr>
          <p:spPr>
            <a:xfrm>
              <a:off x="2298" y="51"/>
              <a:ext cx="178" cy="59"/>
            </a:xfrm>
            <a:custGeom>
              <a:cxnLst>
                <a:cxn ang="0">
                  <a:pos x="79" y="1"/>
                </a:cxn>
                <a:cxn ang="0">
                  <a:pos x="43" y="1"/>
                </a:cxn>
                <a:cxn ang="0">
                  <a:pos x="45" y="3"/>
                </a:cxn>
                <a:cxn ang="0">
                  <a:pos x="44" y="4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10" y="3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30" y="8"/>
                </a:cxn>
                <a:cxn ang="0">
                  <a:pos x="37" y="9"/>
                </a:cxn>
                <a:cxn ang="0">
                  <a:pos x="45" y="8"/>
                </a:cxn>
                <a:cxn ang="0">
                  <a:pos x="51" y="6"/>
                </a:cxn>
                <a:cxn ang="0">
                  <a:pos x="53" y="6"/>
                </a:cxn>
                <a:cxn ang="0">
                  <a:pos x="68" y="4"/>
                </a:cxn>
                <a:cxn ang="0">
                  <a:pos x="79" y="3"/>
                </a:cxn>
                <a:cxn ang="0">
                  <a:pos x="83" y="3"/>
                </a:cxn>
                <a:cxn ang="0">
                  <a:pos x="79" y="1"/>
                </a:cxn>
              </a:cxnLst>
              <a:rect l="l" t="t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2" name="Freeform 34" title=""/>
            <p:cNvSpPr/>
            <p:nvPr/>
          </p:nvSpPr>
          <p:spPr>
            <a:xfrm>
              <a:off x="2410" y="82"/>
              <a:ext cx="55" cy="20"/>
            </a:xfrm>
            <a:custGeom>
              <a:cxnLst>
                <a:cxn ang="0">
                  <a:pos x="15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21" y="2"/>
                </a:cxn>
                <a:cxn ang="0">
                  <a:pos x="15" y="1"/>
                </a:cxn>
              </a:cxnLst>
              <a:rect l="l" t="t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3" name="Freeform 35" title=""/>
            <p:cNvSpPr/>
            <p:nvPr/>
          </p:nvSpPr>
          <p:spPr>
            <a:xfrm>
              <a:off x="2074" y="337"/>
              <a:ext cx="125" cy="123"/>
            </a:xfrm>
            <a:custGeom>
              <a:cxnLst>
                <a:cxn ang="0">
                  <a:pos x="9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1" y="13"/>
                </a:cxn>
                <a:cxn ang="0">
                  <a:pos x="7" y="15"/>
                </a:cxn>
                <a:cxn ang="0">
                  <a:pos x="7" y="16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23" y="20"/>
                </a:cxn>
                <a:cxn ang="0">
                  <a:pos x="37" y="20"/>
                </a:cxn>
                <a:cxn ang="0">
                  <a:pos x="43" y="20"/>
                </a:cxn>
                <a:cxn ang="0">
                  <a:pos x="48" y="19"/>
                </a:cxn>
                <a:cxn ang="0">
                  <a:pos x="50" y="17"/>
                </a:cxn>
                <a:cxn ang="0">
                  <a:pos x="58" y="15"/>
                </a:cxn>
                <a:cxn ang="0">
                  <a:pos x="43" y="13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9" y="2"/>
                </a:cxn>
              </a:cxnLst>
              <a:rect l="l" t="t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4" name="Freeform 36" title=""/>
            <p:cNvSpPr/>
            <p:nvPr/>
          </p:nvSpPr>
          <p:spPr>
            <a:xfrm>
              <a:off x="2012" y="381"/>
              <a:ext cx="79" cy="64"/>
            </a:xfrm>
            <a:custGeom>
              <a:cxnLst>
                <a:cxn ang="0">
                  <a:pos x="23" y="1"/>
                </a:cxn>
                <a:cxn ang="0">
                  <a:pos x="33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18" y="9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15" y="3"/>
                </a:cxn>
                <a:cxn ang="0">
                  <a:pos x="23" y="1"/>
                </a:cxn>
              </a:cxnLst>
              <a:rect l="l" t="t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5" name="Freeform 37" title=""/>
            <p:cNvSpPr/>
            <p:nvPr/>
          </p:nvSpPr>
          <p:spPr>
            <a:xfrm>
              <a:off x="3951" y="1450"/>
              <a:ext cx="545" cy="463"/>
            </a:xfrm>
            <a:custGeom>
              <a:cxnLst>
                <a:cxn ang="0">
                  <a:pos x="87" y="1"/>
                </a:cxn>
                <a:cxn ang="0">
                  <a:pos x="72" y="2"/>
                </a:cxn>
                <a:cxn ang="0">
                  <a:pos x="59" y="6"/>
                </a:cxn>
                <a:cxn ang="0">
                  <a:pos x="42" y="7"/>
                </a:cxn>
                <a:cxn ang="0">
                  <a:pos x="34" y="9"/>
                </a:cxn>
                <a:cxn ang="0">
                  <a:pos x="28" y="14"/>
                </a:cxn>
                <a:cxn ang="0">
                  <a:pos x="15" y="20"/>
                </a:cxn>
                <a:cxn ang="0">
                  <a:pos x="0" y="21"/>
                </a:cxn>
                <a:cxn ang="0">
                  <a:pos x="29" y="39"/>
                </a:cxn>
                <a:cxn ang="0">
                  <a:pos x="49" y="51"/>
                </a:cxn>
                <a:cxn ang="0">
                  <a:pos x="59" y="53"/>
                </a:cxn>
                <a:cxn ang="0">
                  <a:pos x="69" y="53"/>
                </a:cxn>
                <a:cxn ang="0">
                  <a:pos x="93" y="52"/>
                </a:cxn>
                <a:cxn ang="0">
                  <a:pos x="103" y="51"/>
                </a:cxn>
                <a:cxn ang="0">
                  <a:pos x="121" y="53"/>
                </a:cxn>
                <a:cxn ang="0">
                  <a:pos x="132" y="63"/>
                </a:cxn>
                <a:cxn ang="0">
                  <a:pos x="136" y="62"/>
                </a:cxn>
                <a:cxn ang="0">
                  <a:pos x="140" y="60"/>
                </a:cxn>
                <a:cxn ang="0">
                  <a:pos x="150" y="65"/>
                </a:cxn>
                <a:cxn ang="0">
                  <a:pos x="164" y="68"/>
                </a:cxn>
                <a:cxn ang="0">
                  <a:pos x="177" y="72"/>
                </a:cxn>
                <a:cxn ang="0">
                  <a:pos x="181" y="74"/>
                </a:cxn>
                <a:cxn ang="0">
                  <a:pos x="186" y="74"/>
                </a:cxn>
                <a:cxn ang="0">
                  <a:pos x="197" y="79"/>
                </a:cxn>
                <a:cxn ang="0">
                  <a:pos x="200" y="75"/>
                </a:cxn>
                <a:cxn ang="0">
                  <a:pos x="220" y="79"/>
                </a:cxn>
                <a:cxn ang="0">
                  <a:pos x="239" y="79"/>
                </a:cxn>
                <a:cxn ang="0">
                  <a:pos x="251" y="63"/>
                </a:cxn>
                <a:cxn ang="0">
                  <a:pos x="257" y="55"/>
                </a:cxn>
                <a:cxn ang="0">
                  <a:pos x="253" y="43"/>
                </a:cxn>
                <a:cxn ang="0">
                  <a:pos x="218" y="32"/>
                </a:cxn>
                <a:cxn ang="0">
                  <a:pos x="216" y="28"/>
                </a:cxn>
                <a:cxn ang="0">
                  <a:pos x="188" y="21"/>
                </a:cxn>
                <a:cxn ang="0">
                  <a:pos x="192" y="18"/>
                </a:cxn>
                <a:cxn ang="0">
                  <a:pos x="186" y="15"/>
                </a:cxn>
                <a:cxn ang="0">
                  <a:pos x="169" y="9"/>
                </a:cxn>
                <a:cxn ang="0">
                  <a:pos x="160" y="4"/>
                </a:cxn>
                <a:cxn ang="0">
                  <a:pos x="158" y="2"/>
                </a:cxn>
                <a:cxn ang="0">
                  <a:pos x="148" y="18"/>
                </a:cxn>
                <a:cxn ang="0">
                  <a:pos x="132" y="14"/>
                </a:cxn>
                <a:cxn ang="0">
                  <a:pos x="119" y="13"/>
                </a:cxn>
                <a:cxn ang="0">
                  <a:pos x="110" y="11"/>
                </a:cxn>
                <a:cxn ang="0">
                  <a:pos x="108" y="8"/>
                </a:cxn>
                <a:cxn ang="0">
                  <a:pos x="113" y="6"/>
                </a:cxn>
                <a:cxn ang="0">
                  <a:pos x="98" y="2"/>
                </a:cxn>
                <a:cxn ang="0">
                  <a:pos x="88" y="1"/>
                </a:cxn>
                <a:cxn ang="0">
                  <a:pos x="84" y="1"/>
                </a:cxn>
                <a:cxn ang="0">
                  <a:pos x="87" y="1"/>
                </a:cxn>
              </a:cxnLst>
              <a:rect l="l" t="t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6" name="Freeform 38" title=""/>
            <p:cNvSpPr/>
            <p:nvPr/>
          </p:nvSpPr>
          <p:spPr>
            <a:xfrm>
              <a:off x="4120" y="1206"/>
              <a:ext cx="367" cy="196"/>
            </a:xfrm>
            <a:custGeom>
              <a:cxnLst>
                <a:cxn ang="0">
                  <a:pos x="34" y="7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7" y="2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0" y="8"/>
                </a:cxn>
                <a:cxn ang="0">
                  <a:pos x="35" y="11"/>
                </a:cxn>
                <a:cxn ang="0">
                  <a:pos x="51" y="13"/>
                </a:cxn>
                <a:cxn ang="0">
                  <a:pos x="53" y="15"/>
                </a:cxn>
                <a:cxn ang="0">
                  <a:pos x="58" y="15"/>
                </a:cxn>
                <a:cxn ang="0">
                  <a:pos x="61" y="18"/>
                </a:cxn>
                <a:cxn ang="0">
                  <a:pos x="53" y="23"/>
                </a:cxn>
                <a:cxn ang="0">
                  <a:pos x="73" y="22"/>
                </a:cxn>
                <a:cxn ang="0">
                  <a:pos x="78" y="25"/>
                </a:cxn>
                <a:cxn ang="0">
                  <a:pos x="89" y="27"/>
                </a:cxn>
                <a:cxn ang="0">
                  <a:pos x="94" y="27"/>
                </a:cxn>
                <a:cxn ang="0">
                  <a:pos x="103" y="27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49" y="33"/>
                </a:cxn>
                <a:cxn ang="0">
                  <a:pos x="147" y="27"/>
                </a:cxn>
                <a:cxn ang="0">
                  <a:pos x="137" y="24"/>
                </a:cxn>
                <a:cxn ang="0">
                  <a:pos x="152" y="20"/>
                </a:cxn>
                <a:cxn ang="0">
                  <a:pos x="166" y="18"/>
                </a:cxn>
                <a:cxn ang="0">
                  <a:pos x="172" y="18"/>
                </a:cxn>
                <a:cxn ang="0">
                  <a:pos x="173" y="17"/>
                </a:cxn>
                <a:cxn ang="0">
                  <a:pos x="146" y="18"/>
                </a:cxn>
                <a:cxn ang="0">
                  <a:pos x="125" y="17"/>
                </a:cxn>
                <a:cxn ang="0">
                  <a:pos x="122" y="15"/>
                </a:cxn>
                <a:cxn ang="0">
                  <a:pos x="120" y="14"/>
                </a:cxn>
                <a:cxn ang="0">
                  <a:pos x="90" y="9"/>
                </a:cxn>
                <a:cxn ang="0">
                  <a:pos x="66" y="7"/>
                </a:cxn>
                <a:cxn ang="0">
                  <a:pos x="56" y="6"/>
                </a:cxn>
                <a:cxn ang="0">
                  <a:pos x="33" y="6"/>
                </a:cxn>
                <a:cxn ang="0">
                  <a:pos x="28" y="4"/>
                </a:cxn>
                <a:cxn ang="0">
                  <a:pos x="28" y="0"/>
                </a:cxn>
              </a:cxnLst>
              <a:rect l="l" t="t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7" name="Freeform 39" title=""/>
            <p:cNvSpPr/>
            <p:nvPr/>
          </p:nvSpPr>
          <p:spPr>
            <a:xfrm>
              <a:off x="4395" y="1928"/>
              <a:ext cx="52" cy="54"/>
            </a:xfrm>
            <a:custGeom>
              <a:cxnLst>
                <a:cxn ang="0">
                  <a:pos x="14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8"/>
                </a:cxn>
                <a:cxn ang="0">
                  <a:pos x="25" y="6"/>
                </a:cxn>
                <a:cxn ang="0">
                  <a:pos x="14" y="2"/>
                </a:cxn>
              </a:cxnLst>
              <a:rect l="l" t="t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8" name="Freeform 40" title=""/>
            <p:cNvSpPr/>
            <p:nvPr/>
          </p:nvSpPr>
          <p:spPr>
            <a:xfrm>
              <a:off x="4551" y="1844"/>
              <a:ext cx="189" cy="79"/>
            </a:xfrm>
            <a:custGeom>
              <a:cxnLst>
                <a:cxn ang="0">
                  <a:pos x="19" y="8"/>
                </a:cxn>
                <a:cxn ang="0">
                  <a:pos x="16" y="7"/>
                </a:cxn>
                <a:cxn ang="0">
                  <a:pos x="6" y="8"/>
                </a:cxn>
                <a:cxn ang="0">
                  <a:pos x="16" y="13"/>
                </a:cxn>
                <a:cxn ang="0">
                  <a:pos x="51" y="10"/>
                </a:cxn>
                <a:cxn ang="0">
                  <a:pos x="61" y="8"/>
                </a:cxn>
                <a:cxn ang="0">
                  <a:pos x="71" y="7"/>
                </a:cxn>
                <a:cxn ang="0">
                  <a:pos x="91" y="2"/>
                </a:cxn>
                <a:cxn ang="0">
                  <a:pos x="87" y="0"/>
                </a:cxn>
                <a:cxn ang="0">
                  <a:pos x="73" y="2"/>
                </a:cxn>
                <a:cxn ang="0">
                  <a:pos x="44" y="5"/>
                </a:cxn>
                <a:cxn ang="0">
                  <a:pos x="35" y="5"/>
                </a:cxn>
                <a:cxn ang="0">
                  <a:pos x="24" y="6"/>
                </a:cxn>
                <a:cxn ang="0">
                  <a:pos x="19" y="8"/>
                </a:cxn>
              </a:cxnLst>
              <a:rect l="l" t="t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59" name="Freeform 41" title=""/>
            <p:cNvSpPr/>
            <p:nvPr/>
          </p:nvSpPr>
          <p:spPr>
            <a:xfrm>
              <a:off x="4747" y="1797"/>
              <a:ext cx="119" cy="86"/>
            </a:xfrm>
            <a:custGeom>
              <a:cxnLst>
                <a:cxn ang="0">
                  <a:pos x="5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49" y="8"/>
                </a:cxn>
                <a:cxn ang="0">
                  <a:pos x="53" y="6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25" y="1"/>
                </a:cxn>
                <a:cxn ang="0">
                  <a:pos x="21" y="4"/>
                </a:cxn>
                <a:cxn ang="0">
                  <a:pos x="5" y="8"/>
                </a:cxn>
              </a:cxnLst>
              <a:rect l="l" t="t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0" name="Freeform 42" title=""/>
            <p:cNvSpPr/>
            <p:nvPr/>
          </p:nvSpPr>
          <p:spPr>
            <a:xfrm>
              <a:off x="4810" y="1759"/>
              <a:ext cx="43" cy="24"/>
            </a:xfrm>
            <a:custGeom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l" t="t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1" name="Freeform 43" title=""/>
            <p:cNvSpPr/>
            <p:nvPr/>
          </p:nvSpPr>
          <p:spPr>
            <a:xfrm>
              <a:off x="2828" y="1304"/>
              <a:ext cx="142" cy="188"/>
            </a:xfrm>
            <a:custGeom>
              <a:cxnLst>
                <a:cxn ang="0">
                  <a:pos x="54" y="0"/>
                </a:cxn>
                <a:cxn ang="0">
                  <a:pos x="44" y="4"/>
                </a:cxn>
                <a:cxn ang="0">
                  <a:pos x="36" y="8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8"/>
                </a:cxn>
                <a:cxn ang="0">
                  <a:pos x="0" y="24"/>
                </a:cxn>
                <a:cxn ang="0">
                  <a:pos x="12" y="31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3"/>
                </a:cxn>
                <a:cxn ang="0">
                  <a:pos x="54" y="14"/>
                </a:cxn>
                <a:cxn ang="0">
                  <a:pos x="59" y="9"/>
                </a:cxn>
                <a:cxn ang="0">
                  <a:pos x="69" y="9"/>
                </a:cxn>
                <a:cxn ang="0">
                  <a:pos x="54" y="0"/>
                </a:cxn>
              </a:cxnLst>
              <a:rect l="l" t="t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2" name="Freeform 44" title=""/>
            <p:cNvSpPr/>
            <p:nvPr/>
          </p:nvSpPr>
          <p:spPr>
            <a:xfrm>
              <a:off x="3440" y="1013"/>
              <a:ext cx="57" cy="57"/>
            </a:xfrm>
            <a:custGeom>
              <a:cxnLst>
                <a:cxn ang="0">
                  <a:pos x="12" y="0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9"/>
                </a:cxn>
                <a:cxn ang="0">
                  <a:pos x="12" y="0"/>
                </a:cxn>
              </a:cxnLst>
              <a:rect l="l" t="t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3" name="Freeform 45" title=""/>
            <p:cNvSpPr/>
            <p:nvPr/>
          </p:nvSpPr>
          <p:spPr>
            <a:xfrm>
              <a:off x="3823" y="1074"/>
              <a:ext cx="128" cy="171"/>
            </a:xfrm>
            <a:custGeom>
              <a:cxnLst>
                <a:cxn ang="0">
                  <a:pos x="41" y="0"/>
                </a:cxn>
                <a:cxn ang="0">
                  <a:pos x="25" y="10"/>
                </a:cxn>
                <a:cxn ang="0">
                  <a:pos x="15" y="11"/>
                </a:cxn>
                <a:cxn ang="0">
                  <a:pos x="5" y="13"/>
                </a:cxn>
                <a:cxn ang="0">
                  <a:pos x="16" y="22"/>
                </a:cxn>
                <a:cxn ang="0">
                  <a:pos x="22" y="27"/>
                </a:cxn>
                <a:cxn ang="0">
                  <a:pos x="25" y="28"/>
                </a:cxn>
                <a:cxn ang="0">
                  <a:pos x="35" y="29"/>
                </a:cxn>
                <a:cxn ang="0">
                  <a:pos x="41" y="23"/>
                </a:cxn>
                <a:cxn ang="0">
                  <a:pos x="52" y="20"/>
                </a:cxn>
                <a:cxn ang="0">
                  <a:pos x="47" y="8"/>
                </a:cxn>
                <a:cxn ang="0">
                  <a:pos x="59" y="6"/>
                </a:cxn>
                <a:cxn ang="0">
                  <a:pos x="47" y="3"/>
                </a:cxn>
                <a:cxn ang="0">
                  <a:pos x="41" y="0"/>
                </a:cxn>
              </a:cxnLst>
              <a:rect l="l" t="t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4" name="Freeform 46" title=""/>
            <p:cNvSpPr/>
            <p:nvPr/>
          </p:nvSpPr>
          <p:spPr>
            <a:xfrm>
              <a:off x="3715" y="1021"/>
              <a:ext cx="83" cy="128"/>
            </a:xfrm>
            <a:custGeom>
              <a:cxnLst>
                <a:cxn ang="0">
                  <a:pos x="20" y="1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30" y="15"/>
                </a:cxn>
                <a:cxn ang="0">
                  <a:pos x="23" y="10"/>
                </a:cxn>
                <a:cxn ang="0">
                  <a:pos x="14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6" y="13"/>
                </a:cxn>
                <a:cxn ang="0">
                  <a:pos x="23" y="15"/>
                </a:cxn>
                <a:cxn ang="0">
                  <a:pos x="30" y="15"/>
                </a:cxn>
                <a:cxn ang="0">
                  <a:pos x="32" y="17"/>
                </a:cxn>
                <a:cxn ang="0">
                  <a:pos x="41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0" y="7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1"/>
                </a:cxn>
              </a:cxnLst>
              <a:rect l="l" t="t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5" name="Freeform 47" title=""/>
            <p:cNvSpPr/>
            <p:nvPr/>
          </p:nvSpPr>
          <p:spPr>
            <a:xfrm>
              <a:off x="3771" y="1124"/>
              <a:ext cx="46" cy="122"/>
            </a:xfrm>
            <a:custGeom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20" y="20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3" y="0"/>
                </a:cxn>
              </a:cxnLst>
              <a:rect l="l" t="t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6" name="Freeform 48" title=""/>
            <p:cNvSpPr/>
            <p:nvPr/>
          </p:nvSpPr>
          <p:spPr>
            <a:xfrm>
              <a:off x="3823" y="1252"/>
              <a:ext cx="75" cy="50"/>
            </a:xfrm>
            <a:custGeom>
              <a:cxnLst>
                <a:cxn ang="0">
                  <a:pos x="2" y="0"/>
                </a:cxn>
                <a:cxn ang="0">
                  <a:pos x="3" y="3"/>
                </a:cxn>
                <a:cxn ang="0">
                  <a:pos x="10" y="5"/>
                </a:cxn>
                <a:cxn ang="0">
                  <a:pos x="21" y="5"/>
                </a:cxn>
                <a:cxn ang="0">
                  <a:pos x="27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32" y="3"/>
                </a:cxn>
                <a:cxn ang="0">
                  <a:pos x="28" y="2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2" y="0"/>
                </a:cxn>
              </a:cxnLst>
              <a:rect l="l" t="t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7" name="Freeform 49" title=""/>
            <p:cNvSpPr/>
            <p:nvPr/>
          </p:nvSpPr>
          <p:spPr>
            <a:xfrm>
              <a:off x="3943" y="1163"/>
              <a:ext cx="95" cy="109"/>
            </a:xfrm>
            <a:custGeom>
              <a:cxnLst>
                <a:cxn ang="0">
                  <a:pos x="39" y="0"/>
                </a:cxn>
                <a:cxn ang="0">
                  <a:pos x="29" y="1"/>
                </a:cxn>
                <a:cxn ang="0">
                  <a:pos x="9" y="1"/>
                </a:cxn>
                <a:cxn ang="0">
                  <a:pos x="6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9" y="18"/>
                </a:cxn>
                <a:cxn ang="0">
                  <a:pos x="17" y="17"/>
                </a:cxn>
                <a:cxn ang="0">
                  <a:pos x="20" y="10"/>
                </a:cxn>
                <a:cxn ang="0">
                  <a:pos x="22" y="15"/>
                </a:cxn>
                <a:cxn ang="0">
                  <a:pos x="26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39" y="0"/>
                </a:cxn>
              </a:cxnLst>
              <a:rect l="l" t="t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8" name="Freeform 50" title=""/>
            <p:cNvSpPr/>
            <p:nvPr/>
          </p:nvSpPr>
          <p:spPr>
            <a:xfrm>
              <a:off x="3911" y="772"/>
              <a:ext cx="25" cy="67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4" y="0"/>
                </a:cxn>
              </a:cxnLst>
              <a:rect l="l" t="t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69" name="Freeform 51" title=""/>
            <p:cNvSpPr/>
            <p:nvPr/>
          </p:nvSpPr>
          <p:spPr>
            <a:xfrm>
              <a:off x="3927" y="883"/>
              <a:ext cx="70" cy="111"/>
            </a:xfrm>
            <a:custGeom>
              <a:cxnLst>
                <a:cxn ang="0">
                  <a:pos x="5" y="1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6" y="17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26" y="13"/>
                </a:cxn>
                <a:cxn ang="0">
                  <a:pos x="19" y="13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5" y="1"/>
                </a:cxn>
              </a:cxnLst>
              <a:rect l="l" t="t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0" name="Freeform 52" title=""/>
            <p:cNvSpPr/>
            <p:nvPr/>
          </p:nvSpPr>
          <p:spPr>
            <a:xfrm>
              <a:off x="3976" y="1029"/>
              <a:ext cx="74" cy="74"/>
            </a:xfrm>
            <a:custGeom>
              <a:cxnLst>
                <a:cxn ang="0">
                  <a:pos x="23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5" y="9"/>
                </a:cxn>
                <a:cxn ang="0">
                  <a:pos x="25" y="13"/>
                </a:cxn>
                <a:cxn ang="0">
                  <a:pos x="31" y="9"/>
                </a:cxn>
                <a:cxn ang="0">
                  <a:pos x="37" y="8"/>
                </a:cxn>
                <a:cxn ang="0">
                  <a:pos x="32" y="4"/>
                </a:cxn>
                <a:cxn ang="0">
                  <a:pos x="23" y="0"/>
                </a:cxn>
              </a:cxnLst>
              <a:rect l="l" t="t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1" name="Freeform 53" title=""/>
            <p:cNvSpPr/>
            <p:nvPr/>
          </p:nvSpPr>
          <p:spPr>
            <a:xfrm>
              <a:off x="4064" y="1161"/>
              <a:ext cx="33" cy="46"/>
            </a:xfrm>
            <a:custGeom>
              <a:cxnLst>
                <a:cxn ang="0">
                  <a:pos x="3" y="3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7" y="5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3" y="3"/>
                </a:cxn>
              </a:cxnLst>
              <a:rect l="l" t="t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2" name="Freeform 54" title=""/>
            <p:cNvSpPr/>
            <p:nvPr/>
          </p:nvSpPr>
          <p:spPr>
            <a:xfrm>
              <a:off x="4045" y="1238"/>
              <a:ext cx="21" cy="16"/>
            </a:xfrm>
            <a:custGeom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0" y="0"/>
                </a:cxn>
              </a:cxnLst>
              <a:rect l="l" t="t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3" name="Freeform 55" title=""/>
            <p:cNvSpPr/>
            <p:nvPr/>
          </p:nvSpPr>
          <p:spPr>
            <a:xfrm>
              <a:off x="4076" y="1228"/>
              <a:ext cx="52" cy="35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12" y="4"/>
                </a:cxn>
                <a:cxn ang="0">
                  <a:pos x="17" y="6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2" y="1"/>
                </a:cxn>
                <a:cxn ang="0">
                  <a:pos x="8" y="2"/>
                </a:cxn>
                <a:cxn ang="0">
                  <a:pos x="3" y="0"/>
                </a:cxn>
              </a:cxnLst>
              <a:rect l="l" t="t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4" name="Freeform 56" title=""/>
            <p:cNvSpPr/>
            <p:nvPr/>
          </p:nvSpPr>
          <p:spPr>
            <a:xfrm>
              <a:off x="4156" y="1294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5" name="Freeform 57" title=""/>
            <p:cNvSpPr/>
            <p:nvPr/>
          </p:nvSpPr>
          <p:spPr>
            <a:xfrm>
              <a:off x="4463" y="1255"/>
              <a:ext cx="53" cy="44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15" y="2"/>
                </a:cxn>
                <a:cxn ang="0">
                  <a:pos x="3" y="0"/>
                </a:cxn>
              </a:cxnLst>
              <a:rect l="l" t="t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6" name="Freeform 58" title=""/>
            <p:cNvSpPr/>
            <p:nvPr/>
          </p:nvSpPr>
          <p:spPr>
            <a:xfrm>
              <a:off x="4006" y="1310"/>
              <a:ext cx="53" cy="47"/>
            </a:xfrm>
            <a:custGeom>
              <a:cxnLst>
                <a:cxn ang="0">
                  <a:pos x="12" y="1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10" y="8"/>
                </a:cxn>
                <a:cxn ang="0">
                  <a:pos x="20" y="7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18" y="3"/>
                </a:cxn>
                <a:cxn ang="0">
                  <a:pos x="12" y="1"/>
                </a:cxn>
              </a:cxnLst>
              <a:rect l="l" t="t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7" name="Freeform 59" title=""/>
            <p:cNvSpPr/>
            <p:nvPr/>
          </p:nvSpPr>
          <p:spPr>
            <a:xfrm>
              <a:off x="3950" y="1328"/>
              <a:ext cx="37" cy="25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8" y="1"/>
                </a:cxn>
              </a:cxnLst>
              <a:rect l="l" t="t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8" name="Freeform 60" title=""/>
            <p:cNvSpPr/>
            <p:nvPr/>
          </p:nvSpPr>
          <p:spPr>
            <a:xfrm>
              <a:off x="3926" y="1300"/>
              <a:ext cx="27" cy="29"/>
            </a:xfrm>
            <a:custGeom>
              <a:cxnLst>
                <a:cxn ang="0">
                  <a:pos x="8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8" y="0"/>
                </a:cxn>
              </a:cxnLst>
              <a:rect l="l" t="t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79" name="Freeform 61" title=""/>
            <p:cNvSpPr/>
            <p:nvPr/>
          </p:nvSpPr>
          <p:spPr>
            <a:xfrm>
              <a:off x="3965" y="1311"/>
              <a:ext cx="39" cy="22"/>
            </a:xfrm>
            <a:custGeom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9" y="0"/>
                </a:cxn>
              </a:cxnLst>
              <a:rect l="l" t="t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0" name="Freeform 62" title=""/>
            <p:cNvSpPr/>
            <p:nvPr/>
          </p:nvSpPr>
          <p:spPr>
            <a:xfrm>
              <a:off x="3908" y="1000"/>
              <a:ext cx="31" cy="52"/>
            </a:xfrm>
            <a:custGeom>
              <a:cxnLst>
                <a:cxn ang="0">
                  <a:pos x="15" y="0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15" y="0"/>
                </a:cxn>
              </a:cxnLst>
              <a:rect l="l" t="t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1" name="Freeform 63" title=""/>
            <p:cNvSpPr/>
            <p:nvPr/>
          </p:nvSpPr>
          <p:spPr>
            <a:xfrm>
              <a:off x="3967" y="992"/>
              <a:ext cx="22" cy="51"/>
            </a:xfrm>
            <a:custGeom>
              <a:cxnLst>
                <a:cxn ang="0">
                  <a:pos x="6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6" y="1"/>
                </a:cxn>
              </a:cxnLst>
              <a:rect l="l" t="t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2" name="Freeform 64" title=""/>
            <p:cNvSpPr/>
            <p:nvPr/>
          </p:nvSpPr>
          <p:spPr>
            <a:xfrm>
              <a:off x="3992" y="976"/>
              <a:ext cx="12" cy="23"/>
            </a:xfrm>
            <a:custGeom>
              <a:cxnLst>
                <a:cxn ang="0">
                  <a:pos x="4" y="0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0"/>
                </a:cxn>
              </a:cxnLst>
              <a:rect l="l" t="t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3" name="Freeform 65" title=""/>
            <p:cNvSpPr/>
            <p:nvPr/>
          </p:nvSpPr>
          <p:spPr>
            <a:xfrm>
              <a:off x="4004" y="987"/>
              <a:ext cx="24" cy="45"/>
            </a:xfrm>
            <a:custGeom>
              <a:cxnLst>
                <a:cxn ang="0">
                  <a:pos x="3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10" y="3"/>
                </a:cxn>
                <a:cxn ang="0">
                  <a:pos x="3" y="0"/>
                </a:cxn>
              </a:cxnLst>
              <a:rect l="l" t="t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4" name="Freeform 66" title=""/>
            <p:cNvSpPr/>
            <p:nvPr/>
          </p:nvSpPr>
          <p:spPr>
            <a:xfrm>
              <a:off x="3694" y="1052"/>
              <a:ext cx="14" cy="25"/>
            </a:xfrm>
            <a:custGeom>
              <a:cxnLst>
                <a:cxn ang="0">
                  <a:pos x="7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7" y="1"/>
                </a:cxn>
              </a:cxnLst>
              <a:rect l="l" t="t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5" name="Freeform 67" title=""/>
            <p:cNvSpPr/>
            <p:nvPr/>
          </p:nvSpPr>
          <p:spPr>
            <a:xfrm>
              <a:off x="3683" y="1030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6" name="Freeform 68" title=""/>
            <p:cNvSpPr/>
            <p:nvPr/>
          </p:nvSpPr>
          <p:spPr>
            <a:xfrm>
              <a:off x="3678" y="1013"/>
              <a:ext cx="14" cy="14"/>
            </a:xfrm>
            <a:custGeom>
              <a:cxnLst>
                <a:cxn ang="0">
                  <a:pos x="4" y="1"/>
                </a:cxn>
                <a:cxn ang="0">
                  <a:pos x="0" y="1"/>
                </a:cxn>
                <a:cxn ang="0">
                  <a:pos x="6" y="3"/>
                </a:cxn>
                <a:cxn ang="0">
                  <a:pos x="4" y="1"/>
                </a:cxn>
              </a:cxnLst>
              <a:rect l="l" t="t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7" name="Freeform 69" title=""/>
            <p:cNvSpPr/>
            <p:nvPr/>
          </p:nvSpPr>
          <p:spPr>
            <a:xfrm>
              <a:off x="3664" y="976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8" name="Freeform 70" title=""/>
            <p:cNvSpPr/>
            <p:nvPr/>
          </p:nvSpPr>
          <p:spPr>
            <a:xfrm>
              <a:off x="3667" y="999"/>
              <a:ext cx="18" cy="13"/>
            </a:xfrm>
            <a:custGeom>
              <a:cxnLst>
                <a:cxn ang="0">
                  <a:pos x="4" y="0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</a:cxnLst>
              <a:rect l="l" t="t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89" name="Freeform 71" title=""/>
            <p:cNvSpPr/>
            <p:nvPr/>
          </p:nvSpPr>
          <p:spPr>
            <a:xfrm>
              <a:off x="4628" y="1582"/>
              <a:ext cx="52" cy="56"/>
            </a:xfrm>
            <a:custGeom>
              <a:cxnLst>
                <a:cxn ang="0">
                  <a:pos x="4" y="1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1" y="6"/>
                </a:cxn>
                <a:cxn ang="0">
                  <a:pos x="17" y="7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0" y="2"/>
                </a:cxn>
                <a:cxn ang="0">
                  <a:pos x="4" y="1"/>
                </a:cxn>
              </a:cxnLst>
              <a:rect l="l" t="t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0" name="Freeform 72" title=""/>
            <p:cNvSpPr/>
            <p:nvPr/>
          </p:nvSpPr>
          <p:spPr>
            <a:xfrm>
              <a:off x="4894" y="1536"/>
              <a:ext cx="61" cy="43"/>
            </a:xfrm>
            <a:custGeom>
              <a:cxnLst>
                <a:cxn ang="0">
                  <a:pos x="11" y="3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5" y="8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14" y="3"/>
                </a:cxn>
                <a:cxn ang="0">
                  <a:pos x="11" y="3"/>
                </a:cxn>
              </a:cxnLst>
              <a:rect l="l" t="t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1" name="Freeform 73" title=""/>
            <p:cNvSpPr/>
            <p:nvPr/>
          </p:nvSpPr>
          <p:spPr>
            <a:xfrm>
              <a:off x="4710" y="1513"/>
              <a:ext cx="20" cy="21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3" y="0"/>
                </a:cxn>
              </a:cxnLst>
              <a:rect l="l" t="t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2" name="Freeform 74" title=""/>
            <p:cNvSpPr/>
            <p:nvPr/>
          </p:nvSpPr>
          <p:spPr>
            <a:xfrm>
              <a:off x="4701" y="1492"/>
              <a:ext cx="23" cy="16"/>
            </a:xfrm>
            <a:custGeom>
              <a:cxnLst>
                <a:cxn ang="0">
                  <a:pos x="10" y="0"/>
                </a:cxn>
                <a:cxn ang="0">
                  <a:pos x="0" y="1"/>
                </a:cxn>
                <a:cxn ang="0">
                  <a:pos x="11" y="2"/>
                </a:cxn>
                <a:cxn ang="0">
                  <a:pos x="10" y="0"/>
                </a:cxn>
              </a:cxnLst>
              <a:rect l="l" t="t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3" name="Freeform 75" title=""/>
            <p:cNvSpPr/>
            <p:nvPr/>
          </p:nvSpPr>
          <p:spPr>
            <a:xfrm>
              <a:off x="4525" y="1311"/>
              <a:ext cx="27" cy="31"/>
            </a:xfrm>
            <a:custGeom>
              <a:cxnLst>
                <a:cxn ang="0">
                  <a:pos x="1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</a:cxnLst>
              <a:rect l="l" t="t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4" name="Freeform 76" title=""/>
            <p:cNvSpPr/>
            <p:nvPr/>
          </p:nvSpPr>
          <p:spPr>
            <a:xfrm>
              <a:off x="4564" y="1351"/>
              <a:ext cx="30" cy="31"/>
            </a:xfrm>
            <a:custGeom>
              <a:cxnLst>
                <a:cxn ang="0">
                  <a:pos x="14" y="0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0"/>
                </a:cxn>
              </a:cxnLst>
              <a:rect l="l" t="t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5" name="Freeform 77" title=""/>
            <p:cNvSpPr/>
            <p:nvPr/>
          </p:nvSpPr>
          <p:spPr>
            <a:xfrm>
              <a:off x="4595" y="1410"/>
              <a:ext cx="32" cy="26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6" name="Freeform 78" title=""/>
            <p:cNvSpPr/>
            <p:nvPr/>
          </p:nvSpPr>
          <p:spPr>
            <a:xfrm>
              <a:off x="4634" y="1400"/>
              <a:ext cx="32" cy="25"/>
            </a:xfrm>
            <a:custGeom>
              <a:cxnLst>
                <a:cxn ang="0">
                  <a:pos x="12" y="1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12" y="1"/>
                </a:cxn>
              </a:cxnLst>
              <a:rect l="l" t="t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7" name="Freeform 79" title=""/>
            <p:cNvSpPr/>
            <p:nvPr/>
          </p:nvSpPr>
          <p:spPr>
            <a:xfrm>
              <a:off x="4623" y="1367"/>
              <a:ext cx="30" cy="19"/>
            </a:xfrm>
            <a:custGeom>
              <a:cxnLst>
                <a:cxn ang="0">
                  <a:pos x="13" y="1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3" y="1"/>
                </a:cxn>
              </a:cxnLst>
              <a:rect l="l" t="t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8" name="Freeform 80" title=""/>
            <p:cNvSpPr/>
            <p:nvPr/>
          </p:nvSpPr>
          <p:spPr>
            <a:xfrm>
              <a:off x="4593" y="1343"/>
              <a:ext cx="30" cy="33"/>
            </a:xfrm>
            <a:custGeom>
              <a:cxnLst>
                <a:cxn ang="0">
                  <a:pos x="11" y="2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2"/>
                </a:cxn>
              </a:cxnLst>
              <a:rect l="l" t="t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99" name="Freeform 81" title=""/>
            <p:cNvSpPr/>
            <p:nvPr/>
          </p:nvSpPr>
          <p:spPr>
            <a:xfrm>
              <a:off x="4556" y="1329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0" name="Freeform 82" title=""/>
            <p:cNvSpPr/>
            <p:nvPr/>
          </p:nvSpPr>
          <p:spPr>
            <a:xfrm>
              <a:off x="4602" y="1378"/>
              <a:ext cx="27" cy="24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8" y="1"/>
                </a:cxn>
              </a:cxnLst>
              <a:rect l="l" t="t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1" name="Freeform 83" title=""/>
            <p:cNvSpPr/>
            <p:nvPr/>
          </p:nvSpPr>
          <p:spPr>
            <a:xfrm>
              <a:off x="2750" y="93"/>
              <a:ext cx="162" cy="101"/>
            </a:xfrm>
            <a:custGeom>
              <a:cxnLst>
                <a:cxn ang="0">
                  <a:pos x="69" y="1"/>
                </a:cxn>
                <a:cxn ang="0">
                  <a:pos x="74" y="1"/>
                </a:cxn>
                <a:cxn ang="0">
                  <a:pos x="75" y="2"/>
                </a:cxn>
                <a:cxn ang="0">
                  <a:pos x="74" y="3"/>
                </a:cxn>
                <a:cxn ang="0">
                  <a:pos x="51" y="6"/>
                </a:cxn>
                <a:cxn ang="0">
                  <a:pos x="44" y="7"/>
                </a:cxn>
                <a:cxn ang="0">
                  <a:pos x="39" y="8"/>
                </a:cxn>
                <a:cxn ang="0">
                  <a:pos x="28" y="10"/>
                </a:cxn>
                <a:cxn ang="0">
                  <a:pos x="29" y="11"/>
                </a:cxn>
                <a:cxn ang="0">
                  <a:pos x="33" y="14"/>
                </a:cxn>
                <a:cxn ang="0">
                  <a:pos x="43" y="15"/>
                </a:cxn>
                <a:cxn ang="0">
                  <a:pos x="38" y="17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28" y="6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69" y="1"/>
                </a:cxn>
              </a:cxnLst>
              <a:rect l="l" t="t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2" name="Freeform 84" title=""/>
            <p:cNvSpPr/>
            <p:nvPr/>
          </p:nvSpPr>
          <p:spPr>
            <a:xfrm>
              <a:off x="2847" y="191"/>
              <a:ext cx="46" cy="11"/>
            </a:xfrm>
            <a:custGeom>
              <a:cxnLst>
                <a:cxn ang="0">
                  <a:pos x="10" y="0"/>
                </a:cxn>
                <a:cxn ang="0">
                  <a:pos x="5" y="1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10" y="0"/>
                </a:cxn>
              </a:cxnLst>
              <a:rect l="l" t="t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3" name="Freeform 85" title=""/>
            <p:cNvSpPr/>
            <p:nvPr/>
          </p:nvSpPr>
          <p:spPr>
            <a:xfrm>
              <a:off x="3082" y="45"/>
              <a:ext cx="49" cy="26"/>
            </a:xfrm>
            <a:custGeom>
              <a:cxnLst>
                <a:cxn ang="0">
                  <a:pos x="2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23" y="1"/>
                </a:cxn>
              </a:cxnLst>
              <a:rect l="l" t="t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4" name="Freeform 86" title=""/>
            <p:cNvSpPr/>
            <p:nvPr/>
          </p:nvSpPr>
          <p:spPr>
            <a:xfrm>
              <a:off x="3117" y="57"/>
              <a:ext cx="58" cy="19"/>
            </a:xfrm>
            <a:custGeom>
              <a:cxnLst>
                <a:cxn ang="0">
                  <a:pos x="11" y="0"/>
                </a:cxn>
                <a:cxn ang="0">
                  <a:pos x="4" y="1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11" y="0"/>
                </a:cxn>
              </a:cxnLst>
              <a:rect l="l" t="t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5" name="Freeform 87" title=""/>
            <p:cNvSpPr/>
            <p:nvPr/>
          </p:nvSpPr>
          <p:spPr>
            <a:xfrm>
              <a:off x="3179" y="60"/>
              <a:ext cx="58" cy="30"/>
            </a:xfrm>
            <a:custGeom>
              <a:cxnLst>
                <a:cxn ang="0">
                  <a:pos x="23" y="1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15" y="5"/>
                </a:cxn>
                <a:cxn ang="0">
                  <a:pos x="28" y="3"/>
                </a:cxn>
                <a:cxn ang="0">
                  <a:pos x="23" y="1"/>
                </a:cxn>
              </a:cxnLst>
              <a:rect l="l" t="t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6" name="Freeform 88" title=""/>
            <p:cNvSpPr/>
            <p:nvPr/>
          </p:nvSpPr>
          <p:spPr>
            <a:xfrm>
              <a:off x="3581" y="85"/>
              <a:ext cx="101" cy="29"/>
            </a:xfrm>
            <a:custGeom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1" y="4"/>
                </a:cxn>
                <a:cxn ang="0">
                  <a:pos x="31" y="4"/>
                </a:cxn>
                <a:cxn ang="0">
                  <a:pos x="47" y="3"/>
                </a:cxn>
                <a:cxn ang="0">
                  <a:pos x="32" y="1"/>
                </a:cxn>
                <a:cxn ang="0">
                  <a:pos x="6" y="0"/>
                </a:cxn>
              </a:cxnLst>
              <a:rect l="l" t="t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7" name="Freeform 89" title=""/>
            <p:cNvSpPr/>
            <p:nvPr/>
          </p:nvSpPr>
          <p:spPr>
            <a:xfrm>
              <a:off x="3684" y="84"/>
              <a:ext cx="53" cy="23"/>
            </a:xfrm>
            <a:custGeom>
              <a:cxnLst>
                <a:cxn ang="0">
                  <a:pos x="13" y="1"/>
                </a:cxn>
                <a:cxn ang="0">
                  <a:pos x="23" y="1"/>
                </a:cxn>
                <a:cxn ang="0">
                  <a:pos x="12" y="4"/>
                </a:cxn>
                <a:cxn ang="0">
                  <a:pos x="3" y="3"/>
                </a:cxn>
                <a:cxn ang="0">
                  <a:pos x="13" y="1"/>
                </a:cxn>
              </a:cxnLst>
              <a:rect l="l" t="t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8" name="Freeform 90" title=""/>
            <p:cNvSpPr/>
            <p:nvPr/>
          </p:nvSpPr>
          <p:spPr>
            <a:xfrm>
              <a:off x="3660" y="111"/>
              <a:ext cx="42" cy="16"/>
            </a:xfrm>
            <a:custGeom>
              <a:cxnLst>
                <a:cxn ang="0">
                  <a:pos x="8" y="1"/>
                </a:cxn>
                <a:cxn ang="0">
                  <a:pos x="3" y="1"/>
                </a:cxn>
                <a:cxn ang="0">
                  <a:pos x="15" y="3"/>
                </a:cxn>
                <a:cxn ang="0">
                  <a:pos x="8" y="1"/>
                </a:cxn>
              </a:cxnLst>
              <a:rect l="l" t="t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09" name="Freeform 91" title=""/>
            <p:cNvSpPr/>
            <p:nvPr/>
          </p:nvSpPr>
          <p:spPr>
            <a:xfrm>
              <a:off x="3950" y="321"/>
              <a:ext cx="87" cy="106"/>
            </a:xfrm>
            <a:custGeom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5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31" y="17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3" y="10"/>
                </a:cxn>
                <a:cxn ang="0">
                  <a:pos x="20" y="8"/>
                </a:cxn>
                <a:cxn ang="0">
                  <a:pos x="16" y="5"/>
                </a:cxn>
                <a:cxn ang="0">
                  <a:pos x="3" y="1"/>
                </a:cxn>
                <a:cxn ang="0">
                  <a:pos x="3" y="0"/>
                </a:cxn>
              </a:cxnLst>
              <a:rect l="l" t="t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0" name="Freeform 92" title=""/>
            <p:cNvSpPr/>
            <p:nvPr/>
          </p:nvSpPr>
          <p:spPr>
            <a:xfrm>
              <a:off x="4020" y="431"/>
              <a:ext cx="63" cy="73"/>
            </a:xfrm>
            <a:custGeom>
              <a:cxnLst>
                <a:cxn ang="0">
                  <a:pos x="24" y="3"/>
                </a:cxn>
                <a:cxn ang="0">
                  <a:pos x="28" y="5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24" y="3"/>
                </a:cxn>
              </a:cxnLst>
              <a:rect l="l" t="t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1" name="Freeform 93" title=""/>
            <p:cNvSpPr/>
            <p:nvPr/>
          </p:nvSpPr>
          <p:spPr>
            <a:xfrm>
              <a:off x="3978" y="506"/>
              <a:ext cx="126" cy="176"/>
            </a:xfrm>
            <a:custGeom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9" y="17"/>
                </a:cxn>
                <a:cxn ang="0">
                  <a:pos x="3" y="20"/>
                </a:cxn>
                <a:cxn ang="0">
                  <a:pos x="8" y="21"/>
                </a:cxn>
                <a:cxn ang="0">
                  <a:pos x="3" y="23"/>
                </a:cxn>
                <a:cxn ang="0">
                  <a:pos x="10" y="29"/>
                </a:cxn>
                <a:cxn ang="0">
                  <a:pos x="12" y="25"/>
                </a:cxn>
                <a:cxn ang="0">
                  <a:pos x="9" y="22"/>
                </a:cxn>
                <a:cxn ang="0">
                  <a:pos x="17" y="20"/>
                </a:cxn>
                <a:cxn ang="0">
                  <a:pos x="22" y="19"/>
                </a:cxn>
                <a:cxn ang="0">
                  <a:pos x="27" y="20"/>
                </a:cxn>
                <a:cxn ang="0">
                  <a:pos x="18" y="22"/>
                </a:cxn>
                <a:cxn ang="0">
                  <a:pos x="22" y="23"/>
                </a:cxn>
                <a:cxn ang="0">
                  <a:pos x="28" y="21"/>
                </a:cxn>
                <a:cxn ang="0">
                  <a:pos x="35" y="22"/>
                </a:cxn>
                <a:cxn ang="0">
                  <a:pos x="43" y="17"/>
                </a:cxn>
                <a:cxn ang="0">
                  <a:pos x="47" y="18"/>
                </a:cxn>
                <a:cxn ang="0">
                  <a:pos x="56" y="17"/>
                </a:cxn>
                <a:cxn ang="0">
                  <a:pos x="60" y="15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5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35" y="12"/>
                </a:cxn>
              </a:cxnLst>
              <a:rect l="l" t="t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2" name="Freeform 94" title=""/>
            <p:cNvSpPr/>
            <p:nvPr/>
          </p:nvSpPr>
          <p:spPr>
            <a:xfrm>
              <a:off x="2758" y="35"/>
              <a:ext cx="60" cy="28"/>
            </a:xfrm>
            <a:custGeom>
              <a:cxnLst>
                <a:cxn ang="0">
                  <a:pos x="24" y="0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3" y="3"/>
                </a:cxn>
                <a:cxn ang="0">
                  <a:pos x="24" y="0"/>
                </a:cxn>
              </a:cxnLst>
              <a:rect l="l" t="t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3" name="Freeform 95" title=""/>
            <p:cNvSpPr/>
            <p:nvPr/>
          </p:nvSpPr>
          <p:spPr>
            <a:xfrm>
              <a:off x="2635" y="43"/>
              <a:ext cx="22" cy="21"/>
            </a:xfrm>
            <a:custGeom>
              <a:cxnLst>
                <a:cxn ang="0">
                  <a:pos x="7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7" y="0"/>
                </a:cxn>
              </a:cxnLst>
              <a:rect l="l" t="t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4" name="Freeform 96" title=""/>
            <p:cNvSpPr/>
            <p:nvPr/>
          </p:nvSpPr>
          <p:spPr>
            <a:xfrm>
              <a:off x="2663" y="42"/>
              <a:ext cx="42" cy="25"/>
            </a:xfrm>
            <a:custGeom>
              <a:cxnLst>
                <a:cxn ang="0">
                  <a:pos x="6" y="1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3"/>
                </a:cxn>
                <a:cxn ang="0">
                  <a:pos x="6" y="1"/>
                </a:cxn>
              </a:cxnLst>
              <a:rect l="l" t="t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5" name="Freeform 97" title=""/>
            <p:cNvSpPr/>
            <p:nvPr/>
          </p:nvSpPr>
          <p:spPr>
            <a:xfrm>
              <a:off x="2733" y="34"/>
              <a:ext cx="23" cy="15"/>
            </a:xfrm>
            <a:custGeom>
              <a:cxnLst>
                <a:cxn ang="0">
                  <a:pos x="4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4" y="0"/>
                </a:cxn>
              </a:cxnLst>
              <a:rect l="l" t="t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6" name="Freeform 98" title=""/>
            <p:cNvSpPr/>
            <p:nvPr/>
          </p:nvSpPr>
          <p:spPr>
            <a:xfrm>
              <a:off x="2712" y="50"/>
              <a:ext cx="17" cy="13"/>
            </a:xfrm>
            <a:custGeom>
              <a:cxnLst>
                <a:cxn ang="0">
                  <a:pos x="4" y="0"/>
                </a:cxn>
                <a:cxn ang="0">
                  <a:pos x="3" y="3"/>
                </a:cxn>
                <a:cxn ang="0">
                  <a:pos x="4" y="0"/>
                </a:cxn>
              </a:cxnLst>
              <a:rect l="l" t="t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7" name="Freeform 99" title=""/>
            <p:cNvSpPr/>
            <p:nvPr/>
          </p:nvSpPr>
          <p:spPr>
            <a:xfrm>
              <a:off x="4023" y="65"/>
              <a:ext cx="21" cy="31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8" y="5"/>
                </a:cxn>
                <a:cxn ang="0">
                  <a:pos x="11" y="0"/>
                </a:cxn>
              </a:cxnLst>
              <a:rect l="l" t="t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8" name="Freeform 100" title=""/>
            <p:cNvSpPr/>
            <p:nvPr/>
          </p:nvSpPr>
          <p:spPr>
            <a:xfrm>
              <a:off x="3007" y="1423"/>
              <a:ext cx="35" cy="17"/>
            </a:xfrm>
            <a:custGeom>
              <a:cxnLst>
                <a:cxn ang="0">
                  <a:pos x="12" y="0"/>
                </a:cxn>
                <a:cxn ang="0">
                  <a:pos x="10" y="3"/>
                </a:cxn>
                <a:cxn ang="0">
                  <a:pos x="12" y="0"/>
                </a:cxn>
              </a:cxnLst>
              <a:rect l="l" t="t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19" name="Freeform 101" title=""/>
            <p:cNvSpPr/>
            <p:nvPr/>
          </p:nvSpPr>
          <p:spPr>
            <a:xfrm>
              <a:off x="3053" y="1416"/>
              <a:ext cx="11" cy="14"/>
            </a:xfrm>
            <a:custGeom>
              <a:cxnLst>
                <a:cxn ang="0">
                  <a:pos x="3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0" name="Freeform 102" title=""/>
            <p:cNvSpPr/>
            <p:nvPr/>
          </p:nvSpPr>
          <p:spPr>
            <a:xfrm>
              <a:off x="2976" y="1272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1" name="Freeform 103" title=""/>
            <p:cNvSpPr/>
            <p:nvPr/>
          </p:nvSpPr>
          <p:spPr>
            <a:xfrm>
              <a:off x="3045" y="1204"/>
              <a:ext cx="12" cy="18"/>
            </a:xfrm>
            <a:custGeom>
              <a:cxnLst>
                <a:cxn ang="0">
                  <a:pos x="3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3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2" name="Freeform 104" title=""/>
            <p:cNvSpPr/>
            <p:nvPr/>
          </p:nvSpPr>
          <p:spPr>
            <a:xfrm>
              <a:off x="3017" y="1203"/>
              <a:ext cx="13" cy="18"/>
            </a:xfrm>
            <a:custGeom>
              <a:cxnLst>
                <a:cxn ang="0">
                  <a:pos x="6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6" y="0"/>
                </a:cxn>
              </a:cxnLst>
              <a:rect l="l" t="t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3" name="Freeform 105" title=""/>
            <p:cNvSpPr/>
            <p:nvPr/>
          </p:nvSpPr>
          <p:spPr>
            <a:xfrm>
              <a:off x="3004" y="1224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4" name="Freeform 106" title=""/>
            <p:cNvSpPr/>
            <p:nvPr/>
          </p:nvSpPr>
          <p:spPr>
            <a:xfrm>
              <a:off x="2976" y="1256"/>
              <a:ext cx="10" cy="14"/>
            </a:xfrm>
            <a:custGeom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5" name="Freeform 107" title=""/>
            <p:cNvSpPr/>
            <p:nvPr/>
          </p:nvSpPr>
          <p:spPr>
            <a:xfrm>
              <a:off x="2997" y="1243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6" name="Freeform 108" title=""/>
            <p:cNvSpPr/>
            <p:nvPr/>
          </p:nvSpPr>
          <p:spPr>
            <a:xfrm>
              <a:off x="2154" y="320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7" name="Freeform 109" title=""/>
            <p:cNvSpPr/>
            <p:nvPr/>
          </p:nvSpPr>
          <p:spPr>
            <a:xfrm>
              <a:off x="2084" y="288"/>
              <a:ext cx="12" cy="14"/>
            </a:xfrm>
            <a:custGeom>
              <a:cxnLst>
                <a:cxn ang="0">
                  <a:pos x="6" y="1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6" y="1"/>
                </a:cxn>
              </a:cxnLst>
              <a:rect l="l" t="t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428" name="Freeform 110" title=""/>
            <p:cNvSpPr/>
            <p:nvPr/>
          </p:nvSpPr>
          <p:spPr>
            <a:xfrm>
              <a:off x="1810" y="85"/>
              <a:ext cx="2370" cy="1537"/>
            </a:xfrm>
            <a:custGeom>
              <a:cxnLst>
                <a:cxn ang="0">
                  <a:pos x="1048" y="436"/>
                </a:cxn>
                <a:cxn ang="0">
                  <a:pos x="772" y="396"/>
                </a:cxn>
                <a:cxn ang="0">
                  <a:pos x="366" y="431"/>
                </a:cxn>
                <a:cxn ang="0">
                  <a:pos x="107" y="508"/>
                </a:cxn>
                <a:cxn ang="0">
                  <a:pos x="28" y="628"/>
                </a:cxn>
                <a:cxn ang="0">
                  <a:pos x="337" y="708"/>
                </a:cxn>
                <a:cxn ang="0">
                  <a:pos x="712" y="696"/>
                </a:cxn>
                <a:cxn ang="0">
                  <a:pos x="920" y="759"/>
                </a:cxn>
                <a:cxn ang="0">
                  <a:pos x="1048" y="967"/>
                </a:cxn>
                <a:cxn ang="0">
                  <a:pos x="1153" y="1086"/>
                </a:cxn>
                <a:cxn ang="0">
                  <a:pos x="1633" y="1051"/>
                </a:cxn>
                <a:cxn ang="0">
                  <a:pos x="1894" y="922"/>
                </a:cxn>
                <a:cxn ang="0">
                  <a:pos x="2051" y="770"/>
                </a:cxn>
                <a:cxn ang="0">
                  <a:pos x="2315" y="667"/>
                </a:cxn>
                <a:cxn ang="0">
                  <a:pos x="1848" y="571"/>
                </a:cxn>
                <a:cxn ang="0">
                  <a:pos x="1894" y="546"/>
                </a:cxn>
                <a:cxn ang="0">
                  <a:pos x="2327" y="611"/>
                </a:cxn>
                <a:cxn ang="0">
                  <a:pos x="2547" y="529"/>
                </a:cxn>
                <a:cxn ang="0">
                  <a:pos x="2425" y="510"/>
                </a:cxn>
                <a:cxn ang="0">
                  <a:pos x="2155" y="477"/>
                </a:cxn>
                <a:cxn ang="0">
                  <a:pos x="2647" y="509"/>
                </a:cxn>
                <a:cxn ang="0">
                  <a:pos x="3005" y="570"/>
                </a:cxn>
                <a:cxn ang="0">
                  <a:pos x="3186" y="690"/>
                </a:cxn>
                <a:cxn ang="0">
                  <a:pos x="3728" y="566"/>
                </a:cxn>
                <a:cxn ang="0">
                  <a:pos x="3950" y="687"/>
                </a:cxn>
                <a:cxn ang="0">
                  <a:pos x="3959" y="584"/>
                </a:cxn>
                <a:cxn ang="0">
                  <a:pos x="4080" y="534"/>
                </a:cxn>
                <a:cxn ang="0">
                  <a:pos x="4135" y="364"/>
                </a:cxn>
                <a:cxn ang="0">
                  <a:pos x="4229" y="353"/>
                </a:cxn>
                <a:cxn ang="0">
                  <a:pos x="4274" y="285"/>
                </a:cxn>
                <a:cxn ang="0">
                  <a:pos x="4188" y="151"/>
                </a:cxn>
                <a:cxn ang="0">
                  <a:pos x="4404" y="72"/>
                </a:cxn>
                <a:cxn ang="0">
                  <a:pos x="4515" y="139"/>
                </a:cxn>
                <a:cxn ang="0">
                  <a:pos x="4504" y="82"/>
                </a:cxn>
                <a:cxn ang="0">
                  <a:pos x="4580" y="34"/>
                </a:cxn>
                <a:cxn ang="0">
                  <a:pos x="4726" y="0"/>
                </a:cxn>
                <a:cxn ang="0">
                  <a:pos x="4221" y="42"/>
                </a:cxn>
                <a:cxn ang="0">
                  <a:pos x="3670" y="56"/>
                </a:cxn>
                <a:cxn ang="0">
                  <a:pos x="3129" y="20"/>
                </a:cxn>
                <a:cxn ang="0">
                  <a:pos x="2623" y="44"/>
                </a:cxn>
                <a:cxn ang="0">
                  <a:pos x="2411" y="114"/>
                </a:cxn>
                <a:cxn ang="0">
                  <a:pos x="2146" y="92"/>
                </a:cxn>
                <a:cxn ang="0">
                  <a:pos x="1758" y="122"/>
                </a:cxn>
                <a:cxn ang="0">
                  <a:pos x="1546" y="93"/>
                </a:cxn>
                <a:cxn ang="0">
                  <a:pos x="846" y="166"/>
                </a:cxn>
                <a:cxn ang="0">
                  <a:pos x="1243" y="142"/>
                </a:cxn>
                <a:cxn ang="0">
                  <a:pos x="1478" y="183"/>
                </a:cxn>
                <a:cxn ang="0">
                  <a:pos x="1029" y="238"/>
                </a:cxn>
                <a:cxn ang="0">
                  <a:pos x="639" y="278"/>
                </a:cxn>
                <a:cxn ang="0">
                  <a:pos x="387" y="357"/>
                </a:cxn>
                <a:cxn ang="0">
                  <a:pos x="657" y="369"/>
                </a:cxn>
                <a:cxn ang="0">
                  <a:pos x="882" y="382"/>
                </a:cxn>
                <a:cxn ang="0">
                  <a:pos x="1142" y="395"/>
                </a:cxn>
                <a:cxn ang="0">
                  <a:pos x="1129" y="342"/>
                </a:cxn>
                <a:cxn ang="0">
                  <a:pos x="1373" y="366"/>
                </a:cxn>
                <a:cxn ang="0">
                  <a:pos x="1591" y="313"/>
                </a:cxn>
                <a:cxn ang="0">
                  <a:pos x="1791" y="321"/>
                </a:cxn>
                <a:cxn ang="0">
                  <a:pos x="1481" y="399"/>
                </a:cxn>
              </a:cxnLst>
              <a:rect l="l" t="t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13429" name="组合 18" title=""/>
          <p:cNvGrpSpPr/>
          <p:nvPr/>
        </p:nvGrpSpPr>
        <p:grpSpPr>
          <a:xfrm>
            <a:off x="3832225" y="1773238"/>
            <a:ext cx="4606925" cy="3221037"/>
            <a:chExt cx="5343131" cy="3734250"/>
          </a:xfrm>
        </p:grpSpPr>
        <p:sp>
          <p:nvSpPr>
            <p:cNvPr id="13430" name="椭圆 19" title=""/>
            <p:cNvSpPr/>
            <p:nvPr/>
          </p:nvSpPr>
          <p:spPr>
            <a:xfrm>
              <a:off x="1608881" y="0"/>
              <a:ext cx="3734250" cy="3734250"/>
            </a:xfrm>
            <a:prstGeom prst="ellipse">
              <a:avLst/>
            </a:prstGeom>
            <a:solidFill>
              <a:srgbClr val="FFC000">
                <a:alpha val="69019"/>
              </a:srgbClr>
            </a:solidFill>
            <a:ln w="25400"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>
                <a:buFont typeface="Arial" pitchFamily="34" charset="0"/>
              </a:pPr>
              <a:endParaRPr lang="zh-CN" altLang="zh-CN" sz="32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431" name="椭圆 20" title=""/>
            <p:cNvSpPr/>
            <p:nvPr/>
          </p:nvSpPr>
          <p:spPr>
            <a:xfrm>
              <a:off x="0" y="0"/>
              <a:ext cx="3734250" cy="3734250"/>
            </a:xfrm>
            <a:prstGeom prst="ellipse">
              <a:avLst/>
            </a:prstGeom>
            <a:solidFill>
              <a:srgbClr val="1B2153">
                <a:alpha val="69019"/>
              </a:srgbClr>
            </a:solidFill>
            <a:ln w="25400"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>
                <a:buFont typeface="Arial" pitchFamily="34" charset="0"/>
              </a:pPr>
              <a:endParaRPr lang="zh-CN" altLang="zh-CN" sz="32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3432" name="任意多边形 21" title=""/>
          <p:cNvSpPr/>
          <p:nvPr/>
        </p:nvSpPr>
        <p:spPr>
          <a:xfrm rot="7980000">
            <a:off x="3459956" y="2761457"/>
            <a:ext cx="1095375" cy="1055688"/>
          </a:xfrm>
          <a:custGeom>
            <a:cxnLst>
              <a:cxn ang="0">
                <a:pos x="4616440" y="0"/>
              </a:cxn>
              <a:cxn ang="0">
                <a:pos x="4616440" y="1751713"/>
              </a:cxn>
              <a:cxn ang="0">
                <a:pos x="4215593" y="1792385"/>
              </a:cxn>
              <a:cxn ang="0">
                <a:pos x="1585732" y="4439493"/>
              </a:cxn>
              <a:cxn ang="0">
                <a:pos x="1582325" y="4473468"/>
              </a:cxn>
              <a:cxn ang="0">
                <a:pos x="0" y="4378858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433" name="任意多边形 22" title=""/>
          <p:cNvSpPr/>
          <p:nvPr/>
        </p:nvSpPr>
        <p:spPr>
          <a:xfrm rot="13320000">
            <a:off x="2700338" y="3521075"/>
            <a:ext cx="1095375" cy="1055688"/>
          </a:xfrm>
          <a:custGeom>
            <a:cxnLst>
              <a:cxn ang="0">
                <a:pos x="4616440" y="0"/>
              </a:cxn>
              <a:cxn ang="0">
                <a:pos x="4616440" y="1751724"/>
              </a:cxn>
              <a:cxn ang="0">
                <a:pos x="4215593" y="1792398"/>
              </a:cxn>
              <a:cxn ang="0">
                <a:pos x="1585732" y="4439517"/>
              </a:cxn>
              <a:cxn ang="0">
                <a:pos x="1582325" y="4473492"/>
              </a:cxn>
              <a:cxn ang="0">
                <a:pos x="0" y="4378878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FBCE45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434" name="任意多边形 23" title=""/>
          <p:cNvSpPr/>
          <p:nvPr/>
        </p:nvSpPr>
        <p:spPr>
          <a:xfrm rot="2820000">
            <a:off x="2794000" y="2005013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FBCE45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435" name="任意多边形 24" title=""/>
          <p:cNvSpPr/>
          <p:nvPr/>
        </p:nvSpPr>
        <p:spPr>
          <a:xfrm rot="18900000">
            <a:off x="7693025" y="2652713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FBCF46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436" name="任意多边形 25" title=""/>
          <p:cNvSpPr/>
          <p:nvPr/>
        </p:nvSpPr>
        <p:spPr>
          <a:xfrm rot="13320000">
            <a:off x="8397875" y="3430588"/>
            <a:ext cx="1095375" cy="1055687"/>
          </a:xfrm>
          <a:custGeom>
            <a:cxnLst>
              <a:cxn ang="0">
                <a:pos x="4616440" y="0"/>
              </a:cxn>
              <a:cxn ang="0">
                <a:pos x="4616440" y="1751713"/>
              </a:cxn>
              <a:cxn ang="0">
                <a:pos x="4215593" y="1792385"/>
              </a:cxn>
              <a:cxn ang="0">
                <a:pos x="1585732" y="4439493"/>
              </a:cxn>
              <a:cxn ang="0">
                <a:pos x="1582325" y="4473468"/>
              </a:cxn>
              <a:cxn ang="0">
                <a:pos x="0" y="4378858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437" name="任意多边形 26" title=""/>
          <p:cNvSpPr/>
          <p:nvPr/>
        </p:nvSpPr>
        <p:spPr>
          <a:xfrm rot="2820000">
            <a:off x="8428037" y="2005013"/>
            <a:ext cx="1095375" cy="1054100"/>
          </a:xfrm>
          <a:custGeom>
            <a:cxnLst>
              <a:cxn ang="0">
                <a:pos x="4616440" y="0"/>
              </a:cxn>
              <a:cxn ang="0">
                <a:pos x="4616440" y="1735971"/>
              </a:cxn>
              <a:cxn ang="0">
                <a:pos x="4215593" y="1776278"/>
              </a:cxn>
              <a:cxn ang="0">
                <a:pos x="1585732" y="4399597"/>
              </a:cxn>
              <a:cxn ang="0">
                <a:pos x="1582325" y="4433271"/>
              </a:cxn>
              <a:cxn ang="0">
                <a:pos x="0" y="4339506"/>
              </a:cxn>
              <a:cxn ang="0">
                <a:pos x="4616440" y="0"/>
              </a:cxn>
            </a:cxnLst>
            <a:rect l="l" t="t" r="r" b="b"/>
            <a:pathLst>
              <a:path w="821512" h="790885">
                <a:moveTo>
                  <a:pt x="821512" y="0"/>
                </a:moveTo>
                <a:lnTo>
                  <a:pt x="821512" y="309693"/>
                </a:lnTo>
                <a:lnTo>
                  <a:pt x="750180" y="316884"/>
                </a:lnTo>
                <a:cubicBezTo>
                  <a:pt x="515274" y="364953"/>
                  <a:pt x="330254" y="549972"/>
                  <a:pt x="282186" y="784878"/>
                </a:cubicBezTo>
                <a:lnTo>
                  <a:pt x="281580" y="790885"/>
                </a:lnTo>
                <a:lnTo>
                  <a:pt x="0" y="774158"/>
                </a:lnTo>
                <a:cubicBezTo>
                  <a:pt x="25829" y="339371"/>
                  <a:pt x="385958" y="0"/>
                  <a:pt x="821512" y="0"/>
                </a:cubicBezTo>
                <a:close/>
              </a:path>
            </a:pathLst>
          </a:custGeom>
          <a:solidFill>
            <a:srgbClr val="1B2153"/>
          </a:solidFill>
          <a:ln w="25400"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3438" name="组合 354" title=""/>
          <p:cNvGrpSpPr/>
          <p:nvPr/>
        </p:nvGrpSpPr>
        <p:grpSpPr>
          <a:xfrm>
            <a:off x="1003300" y="3957638"/>
            <a:ext cx="2349500" cy="1042987"/>
            <a:chExt cx="1761619" cy="700382"/>
          </a:xfrm>
        </p:grpSpPr>
        <p:sp>
          <p:nvSpPr>
            <p:cNvPr id="13439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40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441" name="组合 354" title=""/>
          <p:cNvGrpSpPr/>
          <p:nvPr/>
        </p:nvGrpSpPr>
        <p:grpSpPr>
          <a:xfrm>
            <a:off x="9705975" y="3957638"/>
            <a:ext cx="2349500" cy="1042987"/>
            <a:chExt cx="1761619" cy="700382"/>
          </a:xfrm>
        </p:grpSpPr>
        <p:sp>
          <p:nvSpPr>
            <p:cNvPr id="13442" name="文本框 355" title=""/>
            <p:cNvSpPr/>
            <p:nvPr/>
          </p:nvSpPr>
          <p:spPr>
            <a:xfrm>
              <a:off x="110701" y="323452"/>
              <a:ext cx="1650918" cy="3769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 </a:t>
              </a:r>
              <a:endParaRPr lang="zh-CN" altLang="en-US" sz="130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eaLnBrk="1" hangingPunct="1">
                <a:buFont typeface="Arial" pitchFamily="34" charset="0"/>
              </a:pPr>
              <a:r>
                <a:rPr lang="en-US" altLang="zh-CN" sz="13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text here.</a:t>
              </a:r>
              <a:endParaRPr lang="zh-CN" altLang="en-US" sz="13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443" name="文本框 356" title=""/>
            <p:cNvSpPr/>
            <p:nvPr/>
          </p:nvSpPr>
          <p:spPr>
            <a:xfrm>
              <a:off x="0" y="0"/>
              <a:ext cx="1650918" cy="2847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609600" indent="-1524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219200" indent="-3048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828800" indent="-4572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438400" indent="-609600" algn="l" defTabSz="1219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buFont typeface="Arial" pitchFamily="34" charset="0"/>
              </a:pPr>
              <a:r>
                <a:rPr lang="en-US" altLang="zh-CN" sz="1800" b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TEXT HERE</a:t>
              </a:r>
              <a:endParaRPr lang="zh-CN" altLang="en-US" sz="1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444" name="Rectangle 42" title=""/>
          <p:cNvSpPr/>
          <p:nvPr/>
        </p:nvSpPr>
        <p:spPr>
          <a:xfrm>
            <a:off x="1038225" y="5486400"/>
            <a:ext cx="10261600" cy="9747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tIns="0" bIns="0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buFont typeface="Arial" pitchFamily="34" charset="0"/>
            </a:pPr>
            <a:r>
              <a:rPr lang="en-US" altLang="zh-CN" sz="1400">
                <a:solidFill>
                  <a:srgbClr val="7F7F7F"/>
                </a:solidFill>
                <a:sym typeface="Arial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en-US" altLang="zh-CN" sz="1400">
              <a:solidFill>
                <a:srgbClr val="7F7F7F"/>
              </a:solidFill>
              <a:sym typeface="Arial" pitchFamily="34" charset="0"/>
            </a:endParaRPr>
          </a:p>
          <a:p>
            <a:pPr lvl="0" algn="just" eaLnBrk="1" hangingPunct="1">
              <a:buFont typeface="Arial" pitchFamily="34" charset="0"/>
            </a:pPr>
            <a:endParaRPr lang="zh-CN" altLang="en-US"/>
          </a:p>
        </p:txBody>
      </p:sp>
      <p:sp>
        <p:nvSpPr>
          <p:cNvPr id="13445" name="灯片编号占位符 4" title=""/>
          <p:cNvSpPr>
            <a:spLocks noGrp="1"/>
          </p:cNvSpPr>
          <p:nvPr/>
        </p:nvSpPr>
        <p:spPr>
          <a:xfrm>
            <a:off x="9163050" y="6497638"/>
            <a:ext cx="28448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6" rIns="91431" bIns="45716" anchor="t" anchorCtr="0"/>
          <a:lstStyle>
            <a:defPPr>
              <a:defRPr lang="zh-CN"/>
            </a:defPPr>
            <a:lvl1pPr marL="0" indent="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09600" indent="-1524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19200" indent="-3048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438400" indent="-609600" algn="l" defTabSz="1219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buFont typeface="Arial" pitchFamily="34" charset="0"/>
            </a:pPr>
            <a:r>
              <a:rPr lang="en-US" altLang="zh-CN">
                <a:solidFill>
                  <a:schemeClr val="bg1"/>
                </a:solidFill>
              </a:rPr>
              <a:t>9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1000"/>
                                        <p:tgtEl>
                                          <p:spTgt spid="1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1000"/>
                                        <p:tgtEl>
                                          <p:spTgt spid="1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1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13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1000"/>
                                        <p:tgtEl>
                                          <p:spTgt spid="13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1000"/>
                                        <p:tgtEl>
                                          <p:spTgt spid="13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6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1000"/>
                                        <p:tgtEl>
                                          <p:spTgt spid="13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1000"/>
                                        <p:tgtEl>
                                          <p:spTgt spid="13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63" dur="500"/>
                                        <p:tgtEl>
                                          <p:spTgt spid="1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 animBg="1"/>
      <p:bldP spid="1344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587.企业工作汇报数据分析扁平化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9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19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219</Paragraphs>
  <Slides>18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8">
      <vt:lpstr>Arial</vt:lpstr>
      <vt:lpstr>宋体</vt:lpstr>
      <vt:lpstr>Wingdings</vt:lpstr>
      <vt:lpstr>Calibri</vt:lpstr>
      <vt:lpstr>微软雅黑</vt:lpstr>
      <vt:lpstr>Arial Unicode MS</vt:lpstr>
      <vt:lpstr>Meiryo</vt:lpstr>
      <vt:lpstr>Yu Gothic UI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66</cp:revision>
  <dcterms:created xsi:type="dcterms:W3CDTF">2014-03-20T05:05:00Z</dcterms:created>
  <dcterms:modified xsi:type="dcterms:W3CDTF">2023-05-08T05:42:07Z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