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60" r:id="rId5"/>
    <p:sldId id="286" r:id="rId6"/>
    <p:sldId id="296" r:id="rId7"/>
    <p:sldId id="261" r:id="rId8"/>
    <p:sldId id="263" r:id="rId9"/>
    <p:sldId id="265" r:id="rId10"/>
    <p:sldId id="266" r:id="rId11"/>
    <p:sldId id="289" r:id="rId12"/>
    <p:sldId id="302" r:id="rId13"/>
    <p:sldId id="267" r:id="rId14"/>
    <p:sldId id="290" r:id="rId15"/>
    <p:sldId id="291" r:id="rId16"/>
    <p:sldId id="292" r:id="rId17"/>
    <p:sldId id="293" r:id="rId18"/>
    <p:sldId id="294" r:id="rId19"/>
    <p:sldId id="303" r:id="rId20"/>
    <p:sldId id="312" r:id="rId21"/>
    <p:sldId id="314" r:id="rId22"/>
    <p:sldId id="315" r:id="rId23"/>
    <p:sldId id="316" r:id="rId24"/>
    <p:sldId id="304" r:id="rId25"/>
    <p:sldId id="299" r:id="rId26"/>
    <p:sldId id="301" r:id="rId27"/>
    <p:sldId id="300" r:id="rId28"/>
    <p:sldId id="305" r:id="rId29"/>
    <p:sldId id="268" r:id="rId30"/>
    <p:sldId id="306" r:id="rId31"/>
    <p:sldId id="271" r:id="rId32"/>
    <p:sldId id="310" r:id="rId33"/>
    <p:sldId id="308" r:id="rId34"/>
    <p:sldId id="309" r:id="rId35"/>
    <p:sldId id="307" r:id="rId36"/>
    <p:sldId id="274" r:id="rId37"/>
    <p:sldId id="269" r:id="rId38"/>
    <p:sldId id="311" r:id="rId39"/>
    <p:sldId id="333" r:id="rId40"/>
    <p:sldId id="365" r:id="rId41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660"/>
  </p:normalViewPr>
  <p:slideViewPr>
    <p:cSldViewPr>
      <p:cViewPr varScale="1">
        <p:scale>
          <a:sx n="69" d="100"/>
          <a:sy n="69" d="100"/>
        </p:scale>
        <p:origin x="108" y="4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tags" Target="tags/tag63.xml" /><Relationship Id="rId43" Type="http://schemas.openxmlformats.org/officeDocument/2006/relationships/presProps" Target="presProps.xml" /><Relationship Id="rId44" Type="http://schemas.openxmlformats.org/officeDocument/2006/relationships/viewProps" Target="viewProps.xml" /><Relationship Id="rId45" Type="http://schemas.openxmlformats.org/officeDocument/2006/relationships/theme" Target="theme/theme1.xml" /><Relationship Id="rId46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1D6D3-B0DF-42B3-9725-320394174A4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D16E1-400C-49FD-A49D-22EBD93E375E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37</a:t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38</a:t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16E1-400C-49FD-A49D-22EBD93E375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808B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.xml" /><Relationship Id="rId3" Type="http://schemas.openxmlformats.org/officeDocument/2006/relationships/notesSlide" Target="../notesSlides/notesSlide1.xml" /><Relationship Id="rId4" Type="http://schemas.openxmlformats.org/officeDocument/2006/relationships/image" Target="../media/image1.png" /><Relationship Id="rId5" Type="http://schemas.microsoft.com/office/2007/relationships/media" Target="../media/media1.mp3" /><Relationship Id="rId6" Type="http://schemas.microsoft.com/office/2007/relationships/media" Target="../media/media1.mp3" TargetMode="Internal" /><Relationship Id="rId7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0.xml" /><Relationship Id="rId3" Type="http://schemas.openxmlformats.org/officeDocument/2006/relationships/notesSlide" Target="../notesSlides/notesSlide10.xml" /><Relationship Id="rId4" Type="http://schemas.openxmlformats.org/officeDocument/2006/relationships/image" Target="../media/image4.png" /><Relationship Id="rId5" Type="http://schemas.microsoft.com/office/2007/relationships/hdphoto" Target="../media/image5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1.xml" /><Relationship Id="rId3" Type="http://schemas.openxmlformats.org/officeDocument/2006/relationships/notesSlide" Target="../notesSlides/notesSlide11.xml" /><Relationship Id="rId4" Type="http://schemas.openxmlformats.org/officeDocument/2006/relationships/image" Target="../media/image8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2.xml" /><Relationship Id="rId3" Type="http://schemas.openxmlformats.org/officeDocument/2006/relationships/notesSlide" Target="../notesSlides/notesSlide12.xml" /><Relationship Id="rId4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3.xml" /><Relationship Id="rId3" Type="http://schemas.openxmlformats.org/officeDocument/2006/relationships/notesSlide" Target="../notesSlides/notesSlide13.xml" /><Relationship Id="rId4" Type="http://schemas.openxmlformats.org/officeDocument/2006/relationships/image" Target="../media/image10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4.xml" /><Relationship Id="rId3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5.xml" /><Relationship Id="rId3" Type="http://schemas.openxmlformats.org/officeDocument/2006/relationships/notesSlide" Target="../notesSlides/notesSlide15.xml" /><Relationship Id="rId4" Type="http://schemas.openxmlformats.org/officeDocument/2006/relationships/image" Target="../media/image11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6.xml" /><Relationship Id="rId3" Type="http://schemas.openxmlformats.org/officeDocument/2006/relationships/notesSlide" Target="../notesSlides/notesSlide16.xml" /><Relationship Id="rId4" Type="http://schemas.openxmlformats.org/officeDocument/2006/relationships/tags" Target="../tags/tag6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7.xml" /><Relationship Id="rId3" Type="http://schemas.openxmlformats.org/officeDocument/2006/relationships/notesSlide" Target="../notesSlides/notesSlide17.xml" /><Relationship Id="rId4" Type="http://schemas.openxmlformats.org/officeDocument/2006/relationships/image" Target="../media/image4.png" /><Relationship Id="rId5" Type="http://schemas.microsoft.com/office/2007/relationships/hdphoto" Target="../media/image5.wdp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.xml" /><Relationship Id="rId3" Type="http://schemas.openxmlformats.org/officeDocument/2006/relationships/notesSlide" Target="../notesSlides/notesSlide2.xml" /><Relationship Id="rId4" Type="http://schemas.openxmlformats.org/officeDocument/2006/relationships/image" Target="../media/image3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8.xml" /><Relationship Id="rId3" Type="http://schemas.openxmlformats.org/officeDocument/2006/relationships/notesSlide" Target="../notesSlides/notesSlide18.xml" /><Relationship Id="rId4" Type="http://schemas.openxmlformats.org/officeDocument/2006/relationships/image" Target="../media/image4.png" /><Relationship Id="rId5" Type="http://schemas.microsoft.com/office/2007/relationships/hdphoto" Target="../media/image5.wdp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9.xml" /><Relationship Id="rId3" Type="http://schemas.openxmlformats.org/officeDocument/2006/relationships/notesSlide" Target="../notesSlides/notesSlide19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0.xml" /><Relationship Id="rId3" Type="http://schemas.openxmlformats.org/officeDocument/2006/relationships/notesSlide" Target="../notesSlides/notesSlide20.xml" /><Relationship Id="rId4" Type="http://schemas.openxmlformats.org/officeDocument/2006/relationships/image" Target="../media/image13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1.xml" /><Relationship Id="rId3" Type="http://schemas.openxmlformats.org/officeDocument/2006/relationships/notesSlide" Target="../notesSlides/notesSlide21.xml" /><Relationship Id="rId4" Type="http://schemas.openxmlformats.org/officeDocument/2006/relationships/image" Target="../media/image14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2.xml" /><Relationship Id="rId3" Type="http://schemas.openxmlformats.org/officeDocument/2006/relationships/notesSlide" Target="../notesSlides/notesSlide22.xml" /><Relationship Id="rId4" Type="http://schemas.openxmlformats.org/officeDocument/2006/relationships/image" Target="../media/image4.png" /><Relationship Id="rId5" Type="http://schemas.microsoft.com/office/2007/relationships/hdphoto" Target="../media/image5.wdp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3.xml" /><Relationship Id="rId3" Type="http://schemas.openxmlformats.org/officeDocument/2006/relationships/notesSlide" Target="../notesSlides/notesSlide23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4.xml" /><Relationship Id="rId3" Type="http://schemas.openxmlformats.org/officeDocument/2006/relationships/notesSlide" Target="../notesSlides/notesSlide24.xml" /><Relationship Id="rId4" Type="http://schemas.openxmlformats.org/officeDocument/2006/relationships/image" Target="../media/image4.png" /><Relationship Id="rId5" Type="http://schemas.microsoft.com/office/2007/relationships/hdphoto" Target="../media/image5.wdp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5.xml" /><Relationship Id="rId3" Type="http://schemas.openxmlformats.org/officeDocument/2006/relationships/notesSlide" Target="../notesSlides/notesSlide2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3.xml" /><Relationship Id="rId3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6.xml" /><Relationship Id="rId3" Type="http://schemas.openxmlformats.org/officeDocument/2006/relationships/notesSlide" Target="../notesSlides/notesSlide26.xml" /><Relationship Id="rId4" Type="http://schemas.openxmlformats.org/officeDocument/2006/relationships/image" Target="../media/image15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7.xml" /><Relationship Id="rId3" Type="http://schemas.openxmlformats.org/officeDocument/2006/relationships/notesSlide" Target="../notesSlides/notesSlide27.xml" /><Relationship Id="rId4" Type="http://schemas.openxmlformats.org/officeDocument/2006/relationships/image" Target="../media/image16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8.xml" /><Relationship Id="rId3" Type="http://schemas.openxmlformats.org/officeDocument/2006/relationships/notesSlide" Target="../notesSlides/notesSlide28.xml" /><Relationship Id="rId4" Type="http://schemas.openxmlformats.org/officeDocument/2006/relationships/image" Target="../media/image17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9.xml" /><Relationship Id="rId3" Type="http://schemas.openxmlformats.org/officeDocument/2006/relationships/notesSlide" Target="../notesSlides/notesSlide29.xml" /><Relationship Id="rId4" Type="http://schemas.openxmlformats.org/officeDocument/2006/relationships/image" Target="../media/image4.png" /><Relationship Id="rId5" Type="http://schemas.microsoft.com/office/2007/relationships/hdphoto" Target="../media/image5.wdp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30.xml" /><Relationship Id="rId3" Type="http://schemas.openxmlformats.org/officeDocument/2006/relationships/notesSlide" Target="../notesSlides/notesSlide30.xml" /><Relationship Id="rId4" Type="http://schemas.openxmlformats.org/officeDocument/2006/relationships/image" Target="../media/image18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31.xml" /><Relationship Id="rId3" Type="http://schemas.openxmlformats.org/officeDocument/2006/relationships/notesSlide" Target="../notesSlides/notesSlide31.xml" /><Relationship Id="rId4" Type="http://schemas.openxmlformats.org/officeDocument/2006/relationships/image" Target="../media/image19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32.xml" /><Relationship Id="rId3" Type="http://schemas.openxmlformats.org/officeDocument/2006/relationships/notesSlide" Target="../notesSlides/notesSlide32.xml" /><Relationship Id="rId4" Type="http://schemas.openxmlformats.org/officeDocument/2006/relationships/image" Target="../media/image1.png" /><Relationship Id="rId5" Type="http://schemas.microsoft.com/office/2007/relationships/media" Target="../media/media1.mp3" /><Relationship Id="rId6" Type="http://schemas.microsoft.com/office/2007/relationships/media" Target="../media/media1.mp3" TargetMode="Internal" /><Relationship Id="rId7" Type="http://schemas.openxmlformats.org/officeDocument/2006/relationships/image" Target="../media/image2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20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20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4.xml" /><Relationship Id="rId3" Type="http://schemas.openxmlformats.org/officeDocument/2006/relationships/notesSlide" Target="../notesSlides/notesSlide4.xml" /><Relationship Id="rId4" Type="http://schemas.openxmlformats.org/officeDocument/2006/relationships/image" Target="../media/image4.png" /><Relationship Id="rId5" Type="http://schemas.microsoft.com/office/2007/relationships/hdphoto" Target="../media/image5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5.xml" /><Relationship Id="rId3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6.xml" /><Relationship Id="rId3" Type="http://schemas.openxmlformats.org/officeDocument/2006/relationships/notesSlide" Target="../notesSlides/notesSlide6.xml" /><Relationship Id="rId4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7.xml" /><Relationship Id="rId3" Type="http://schemas.openxmlformats.org/officeDocument/2006/relationships/notesSlide" Target="../notesSlides/notesSlide7.xml" /><Relationship Id="rId4" Type="http://schemas.openxmlformats.org/officeDocument/2006/relationships/tags" Target="../tags/tag61.xml" /><Relationship Id="rId5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8.xml" /><Relationship Id="rId3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9.xml" /><Relationship Id="rId3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808B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0" y="-47654"/>
            <a:ext cx="12192000" cy="4628782"/>
          </a:xfrm>
          <a:custGeom>
            <a:gdLst>
              <a:gd name="connsiteX0" fmla="*/ 62623 w 12192000"/>
              <a:gd name="connsiteY0" fmla="*/ 0 h 3980710"/>
              <a:gd name="connsiteX1" fmla="*/ 12129378 w 12192000"/>
              <a:gd name="connsiteY1" fmla="*/ 0 h 3980710"/>
              <a:gd name="connsiteX2" fmla="*/ 12160527 w 12192000"/>
              <a:gd name="connsiteY2" fmla="*/ 117351 h 3980710"/>
              <a:gd name="connsiteX3" fmla="*/ 12192000 w 12192000"/>
              <a:gd name="connsiteY3" fmla="*/ 475716 h 3980710"/>
              <a:gd name="connsiteX4" fmla="*/ 6096000 w 12192000"/>
              <a:gd name="connsiteY4" fmla="*/ 3980710 h 3980710"/>
              <a:gd name="connsiteX5" fmla="*/ 0 w 12192000"/>
              <a:gd name="connsiteY5" fmla="*/ 475716 h 3980710"/>
              <a:gd name="connsiteX6" fmla="*/ 31473 w 12192000"/>
              <a:gd name="connsiteY6" fmla="*/ 117351 h 39807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80709">
                <a:moveTo>
                  <a:pt x="62623" y="0"/>
                </a:moveTo>
                <a:lnTo>
                  <a:pt x="12129378" y="0"/>
                </a:lnTo>
                <a:lnTo>
                  <a:pt x="12160527" y="117351"/>
                </a:lnTo>
                <a:cubicBezTo>
                  <a:pt x="12181339" y="235178"/>
                  <a:pt x="12192000" y="354731"/>
                  <a:pt x="12192000" y="475716"/>
                </a:cubicBezTo>
                <a:cubicBezTo>
                  <a:pt x="12192000" y="2411471"/>
                  <a:pt x="9462728" y="3980710"/>
                  <a:pt x="6096000" y="3980710"/>
                </a:cubicBezTo>
                <a:cubicBezTo>
                  <a:pt x="2729272" y="3980710"/>
                  <a:pt x="0" y="2411471"/>
                  <a:pt x="0" y="475716"/>
                </a:cubicBezTo>
                <a:cubicBezTo>
                  <a:pt x="0" y="354731"/>
                  <a:pt x="10661" y="235178"/>
                  <a:pt x="31473" y="117351"/>
                </a:cubicBezTo>
                <a:close/>
              </a:path>
            </a:pathLst>
          </a:cu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 flipV="1">
            <a:off x="2625725" y="2780928"/>
            <a:ext cx="694055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1000">
                <a:solidFill>
                  <a:schemeClr val="bg1"/>
                </a:solidFill>
                <a:cs typeface="+mn-ea"/>
                <a:sym typeface="+mn-lt"/>
              </a:rPr>
              <a:t>主讲</a:t>
            </a:r>
            <a:r>
              <a:rPr lang="zh-CN" altLang="en-US" sz="2000" b="1" spc="1000" smtClean="0">
                <a:solidFill>
                  <a:schemeClr val="bg1"/>
                </a:solidFill>
                <a:cs typeface="+mn-ea"/>
                <a:sym typeface="+mn-lt"/>
              </a:rPr>
              <a:t>人：</a:t>
            </a:r>
            <a:r>
              <a:rPr lang="en-US" altLang="zh-CN" sz="2000" b="1" spc="100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2000" b="1" spc="1000" smtClean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rPr>
              <a:t>汇</a:t>
            </a:r>
            <a:r>
              <a:rPr lang="zh-CN" altLang="en-US" sz="2000" b="1" spc="1000" smtClean="0">
                <a:solidFill>
                  <a:schemeClr val="bg1"/>
                </a:solidFill>
                <a:cs typeface="+mn-ea"/>
                <a:sym typeface="+mn-lt"/>
              </a:rPr>
              <a:t> 时间：</a:t>
            </a:r>
            <a:r>
              <a:rPr lang="en-US" altLang="zh-CN" sz="2000" b="1" spc="1000" smtClean="0">
                <a:solidFill>
                  <a:schemeClr val="bg1"/>
                </a:solidFill>
                <a:cs typeface="+mn-ea"/>
                <a:sym typeface="+mn-lt"/>
              </a:rPr>
              <a:t>202X</a:t>
            </a:r>
            <a:r>
              <a:rPr lang="zh-CN" altLang="en-US" sz="2000" b="1" spc="100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2000" b="1" spc="1000" smtClean="0">
                <a:solidFill>
                  <a:schemeClr val="bg1"/>
                </a:solidFill>
                <a:cs typeface="+mn-ea"/>
                <a:sym typeface="+mn-lt"/>
              </a:rPr>
              <a:t>X</a:t>
            </a:r>
            <a:r>
              <a:rPr lang="zh-CN" altLang="en-US" sz="2000" b="1" spc="1000" smtClean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2000" b="1" spc="1000" smtClean="0">
                <a:solidFill>
                  <a:schemeClr val="bg1"/>
                </a:solidFill>
                <a:cs typeface="+mn-ea"/>
                <a:sym typeface="+mn-lt"/>
              </a:rPr>
              <a:t>X</a:t>
            </a:r>
            <a:r>
              <a:rPr lang="zh-CN" altLang="en-US" sz="2000" b="1" spc="1000" smtClean="0">
                <a:solidFill>
                  <a:schemeClr val="bg1"/>
                </a:solidFill>
                <a:cs typeface="+mn-ea"/>
                <a:sym typeface="+mn-lt"/>
              </a:rPr>
              <a:t>日</a:t>
            </a:r>
            <a:endParaRPr lang="zh-CN" altLang="en-US" sz="2000" b="1" spc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90019" y="1988840"/>
            <a:ext cx="7411962" cy="633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pc="600">
                <a:solidFill>
                  <a:srgbClr val="808BE5"/>
                </a:solidFill>
                <a:cs typeface="+mn-ea"/>
                <a:sym typeface="+mn-lt"/>
              </a:rPr>
              <a:t>压力</a:t>
            </a:r>
            <a:r>
              <a:rPr lang="zh-CN" altLang="en-US" spc="600" smtClean="0">
                <a:solidFill>
                  <a:srgbClr val="808BE5"/>
                </a:solidFill>
                <a:cs typeface="+mn-ea"/>
                <a:sym typeface="+mn-lt"/>
              </a:rPr>
              <a:t>，不是</a:t>
            </a:r>
            <a:r>
              <a:rPr lang="zh-CN" altLang="en-US" spc="600">
                <a:solidFill>
                  <a:srgbClr val="808BE5"/>
                </a:solidFill>
                <a:cs typeface="+mn-ea"/>
                <a:sym typeface="+mn-lt"/>
              </a:rPr>
              <a:t>有人比你努力，</a:t>
            </a:r>
            <a:endParaRPr lang="zh-CN" altLang="en-US" spc="600">
              <a:solidFill>
                <a:srgbClr val="808BE5"/>
              </a:solidFill>
              <a:cs typeface="+mn-ea"/>
              <a:sym typeface="+mn-lt"/>
            </a:endParaRPr>
          </a:p>
          <a:p>
            <a:pPr algn="ctr"/>
            <a:r>
              <a:rPr lang="zh-CN" altLang="en-US" spc="600">
                <a:solidFill>
                  <a:srgbClr val="808BE5"/>
                </a:solidFill>
                <a:cs typeface="+mn-ea"/>
                <a:sym typeface="+mn-lt"/>
              </a:rPr>
              <a:t>而是比你牛逼的人依然比你还努力</a:t>
            </a:r>
            <a:endParaRPr lang="zh-CN" altLang="en-US" spc="600">
              <a:solidFill>
                <a:srgbClr val="808BE5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03101" y="548680"/>
            <a:ext cx="85857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spc="400" smtClean="0">
                <a:solidFill>
                  <a:schemeClr val="bg1"/>
                </a:solidFill>
                <a:cs typeface="+mn-ea"/>
                <a:sym typeface="+mn-lt"/>
              </a:rPr>
              <a:t>压力与情绪</a:t>
            </a:r>
            <a:r>
              <a:rPr lang="zh-CN" altLang="en-US" sz="8800" spc="400">
                <a:solidFill>
                  <a:schemeClr val="bg1"/>
                </a:solidFill>
                <a:cs typeface="+mn-ea"/>
                <a:sym typeface="+mn-lt"/>
              </a:rPr>
              <a:t>管理</a:t>
            </a:r>
            <a:endParaRPr lang="zh-CN" altLang="en-US" sz="8800" spc="4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pd-5b766e6d43968604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78971" y="-193558"/>
            <a:ext cx="609600" cy="6096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721265" y="56818"/>
            <a:ext cx="2749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spc="1000" smtClean="0">
                <a:solidFill>
                  <a:schemeClr val="bg1"/>
                </a:solidFill>
                <a:cs typeface="+mn-ea"/>
                <a:sym typeface="+mn-lt"/>
              </a:rPr>
              <a:t>企业培训</a:t>
            </a:r>
            <a:endParaRPr lang="zh-CN" altLang="en-US" sz="4000" spc="10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05" y="3180715"/>
            <a:ext cx="7666355" cy="3643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/>
      <p:bldP spid="20" grpId="0" animBg="1"/>
      <p:bldP spid="21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26" y="0"/>
            <a:ext cx="9602749" cy="685800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 flipV="1">
            <a:off x="0" y="2229218"/>
            <a:ext cx="12192000" cy="4628782"/>
          </a:xfrm>
          <a:custGeom>
            <a:gdLst>
              <a:gd name="connsiteX0" fmla="*/ 62623 w 12192000"/>
              <a:gd name="connsiteY0" fmla="*/ 0 h 3980710"/>
              <a:gd name="connsiteX1" fmla="*/ 12129378 w 12192000"/>
              <a:gd name="connsiteY1" fmla="*/ 0 h 3980710"/>
              <a:gd name="connsiteX2" fmla="*/ 12160527 w 12192000"/>
              <a:gd name="connsiteY2" fmla="*/ 117351 h 3980710"/>
              <a:gd name="connsiteX3" fmla="*/ 12192000 w 12192000"/>
              <a:gd name="connsiteY3" fmla="*/ 475716 h 3980710"/>
              <a:gd name="connsiteX4" fmla="*/ 6096000 w 12192000"/>
              <a:gd name="connsiteY4" fmla="*/ 3980710 h 3980710"/>
              <a:gd name="connsiteX5" fmla="*/ 0 w 12192000"/>
              <a:gd name="connsiteY5" fmla="*/ 475716 h 3980710"/>
              <a:gd name="connsiteX6" fmla="*/ 31473 w 12192000"/>
              <a:gd name="connsiteY6" fmla="*/ 117351 h 39807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80709">
                <a:moveTo>
                  <a:pt x="62623" y="0"/>
                </a:moveTo>
                <a:lnTo>
                  <a:pt x="12129378" y="0"/>
                </a:lnTo>
                <a:lnTo>
                  <a:pt x="12160527" y="117351"/>
                </a:lnTo>
                <a:cubicBezTo>
                  <a:pt x="12181339" y="235178"/>
                  <a:pt x="12192000" y="354731"/>
                  <a:pt x="12192000" y="475716"/>
                </a:cubicBezTo>
                <a:cubicBezTo>
                  <a:pt x="12192000" y="2411471"/>
                  <a:pt x="9462728" y="3980710"/>
                  <a:pt x="6096000" y="3980710"/>
                </a:cubicBezTo>
                <a:cubicBezTo>
                  <a:pt x="2729272" y="3980710"/>
                  <a:pt x="0" y="2411471"/>
                  <a:pt x="0" y="475716"/>
                </a:cubicBezTo>
                <a:cubicBezTo>
                  <a:pt x="0" y="354731"/>
                  <a:pt x="10661" y="235178"/>
                  <a:pt x="31473" y="117351"/>
                </a:cubicBezTo>
                <a:close/>
              </a:path>
            </a:pathLst>
          </a:custGeom>
          <a:solidFill>
            <a:srgbClr val="808BE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03101" y="3881889"/>
            <a:ext cx="8585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spc="400">
                <a:solidFill>
                  <a:schemeClr val="bg1"/>
                </a:solidFill>
                <a:cs typeface="+mn-ea"/>
                <a:sym typeface="+mn-lt"/>
              </a:rPr>
              <a:t>避开压力源</a:t>
            </a:r>
            <a:endParaRPr lang="zh-CN" altLang="en-US" sz="8000" spc="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03101" y="2524999"/>
            <a:ext cx="8585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spc="40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8000" spc="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41339" y="5385332"/>
            <a:ext cx="810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400" smtClean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Maecenas porttitor congue massa..</a:t>
            </a:r>
            <a:endParaRPr lang="zh-CN" altLang="en-US" spc="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spc="400">
                <a:cs typeface="+mn-ea"/>
                <a:sym typeface="+mn-lt"/>
              </a:rPr>
              <a:t>什么是压力管理</a:t>
            </a:r>
            <a:endParaRPr lang="zh-CN" altLang="en-US" sz="2800" spc="40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8337" y="1408492"/>
            <a:ext cx="12959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808BE5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压力</a:t>
            </a:r>
            <a:r>
              <a:rPr lang="zh-CN" altLang="en-US" b="1" smtClean="0">
                <a:solidFill>
                  <a:srgbClr val="808BE5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管理</a:t>
            </a:r>
            <a:endParaRPr lang="zh-CN" altLang="en-US" sz="1600" b="1" smtClean="0">
              <a:solidFill>
                <a:srgbClr val="808BE5"/>
              </a:solidFill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8337" y="1851539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就是使用各种方法平衡要求与处理能力，将消极性压力转化为积极性压力，从而使自我身心放松，保持健康生活及工作状态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87" y="1423775"/>
            <a:ext cx="4941715" cy="367793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47428" y="3429000"/>
            <a:ext cx="1512168" cy="1512168"/>
            <a:chOff x="947428" y="3429000"/>
            <a:chExt cx="1800200" cy="1800200"/>
          </a:xfrm>
        </p:grpSpPr>
        <p:sp>
          <p:nvSpPr>
            <p:cNvPr id="8" name="空心弧 7"/>
            <p:cNvSpPr/>
            <p:nvPr/>
          </p:nvSpPr>
          <p:spPr>
            <a:xfrm flipV="1">
              <a:off x="947428" y="3429000"/>
              <a:ext cx="1800200" cy="1800200"/>
            </a:xfrm>
            <a:prstGeom prst="blockArc">
              <a:avLst>
                <a:gd name="adj1" fmla="val 10800000"/>
                <a:gd name="adj2" fmla="val 21542566"/>
                <a:gd name="adj3" fmla="val 133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199545" y="3943343"/>
              <a:ext cx="1295965" cy="1044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压</a:t>
              </a:r>
              <a:r>
                <a:rPr lang="zh-CN" altLang="en-US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力</a:t>
              </a:r>
              <a:endParaRPr lang="en-US" altLang="zh-CN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太</a:t>
              </a: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多</a:t>
              </a:r>
              <a:endParaRPr lang="zh-CN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017658" y="3429000"/>
            <a:ext cx="1512168" cy="1512168"/>
            <a:chOff x="947428" y="3429000"/>
            <a:chExt cx="1800200" cy="1800200"/>
          </a:xfrm>
        </p:grpSpPr>
        <p:sp>
          <p:nvSpPr>
            <p:cNvPr id="18" name="空心弧 17"/>
            <p:cNvSpPr/>
            <p:nvPr/>
          </p:nvSpPr>
          <p:spPr>
            <a:xfrm flipV="1">
              <a:off x="947428" y="3429000"/>
              <a:ext cx="1800200" cy="1800200"/>
            </a:xfrm>
            <a:prstGeom prst="blockArc">
              <a:avLst>
                <a:gd name="adj1" fmla="val 10800000"/>
                <a:gd name="adj2" fmla="val 21542566"/>
                <a:gd name="adj3" fmla="val 133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99545" y="3943343"/>
              <a:ext cx="1295965" cy="940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压力与能力平衡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087888" y="3429000"/>
            <a:ext cx="1512168" cy="1512168"/>
            <a:chOff x="947428" y="3429000"/>
            <a:chExt cx="1800200" cy="1800200"/>
          </a:xfrm>
        </p:grpSpPr>
        <p:sp>
          <p:nvSpPr>
            <p:cNvPr id="21" name="空心弧 20"/>
            <p:cNvSpPr/>
            <p:nvPr/>
          </p:nvSpPr>
          <p:spPr>
            <a:xfrm flipV="1">
              <a:off x="947428" y="3429000"/>
              <a:ext cx="1800200" cy="1800200"/>
            </a:xfrm>
            <a:prstGeom prst="blockArc">
              <a:avLst>
                <a:gd name="adj1" fmla="val 10800000"/>
                <a:gd name="adj2" fmla="val 21542566"/>
                <a:gd name="adj3" fmla="val 133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199545" y="3943343"/>
              <a:ext cx="1295965" cy="1044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压</a:t>
              </a:r>
              <a:r>
                <a:rPr lang="zh-CN" altLang="en-US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力</a:t>
              </a:r>
              <a:endParaRPr lang="en-US" altLang="zh-CN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太</a:t>
              </a: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少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</p:grpSp>
      <p:sp>
        <p:nvSpPr>
          <p:cNvPr id="23" name="TextBox 14"/>
          <p:cNvSpPr txBox="1"/>
          <p:nvPr/>
        </p:nvSpPr>
        <p:spPr>
          <a:xfrm>
            <a:off x="761217" y="3175084"/>
            <a:ext cx="1884588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defRPr>
            </a:lvl1pPr>
          </a:lstStyle>
          <a:p>
            <a:pPr algn="ctr"/>
            <a:r>
              <a:rPr lang="zh-CN" altLang="en-US" sz="1800"/>
              <a:t>要求</a:t>
            </a:r>
            <a:r>
              <a:rPr lang="en-US" altLang="zh-CN" sz="1800"/>
              <a:t>&gt;</a:t>
            </a:r>
            <a:r>
              <a:rPr lang="zh-CN" altLang="en-US" sz="1800"/>
              <a:t>处理能</a:t>
            </a:r>
            <a:r>
              <a:rPr lang="zh-CN" altLang="en-US" sz="1800" smtClean="0"/>
              <a:t>力</a:t>
            </a:r>
            <a:endParaRPr lang="zh-CN" altLang="en-US" sz="1800"/>
          </a:p>
        </p:txBody>
      </p:sp>
      <p:sp>
        <p:nvSpPr>
          <p:cNvPr id="24" name="TextBox 14"/>
          <p:cNvSpPr txBox="1"/>
          <p:nvPr/>
        </p:nvSpPr>
        <p:spPr>
          <a:xfrm>
            <a:off x="2924269" y="3175084"/>
            <a:ext cx="1884588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defRPr>
            </a:lvl1pPr>
          </a:lstStyle>
          <a:p>
            <a:pPr algn="ctr"/>
            <a:r>
              <a:rPr lang="zh-CN" altLang="en-US" sz="1800"/>
              <a:t>要</a:t>
            </a:r>
            <a:r>
              <a:rPr lang="zh-CN" altLang="en-US" sz="1800" smtClean="0"/>
              <a:t>求</a:t>
            </a:r>
            <a:r>
              <a:rPr lang="en-US" altLang="zh-CN" sz="1800"/>
              <a:t>=</a:t>
            </a:r>
            <a:r>
              <a:rPr lang="zh-CN" altLang="en-US" sz="1800" smtClean="0"/>
              <a:t>处</a:t>
            </a:r>
            <a:r>
              <a:rPr lang="zh-CN" altLang="en-US" sz="1800"/>
              <a:t>理能</a:t>
            </a:r>
            <a:r>
              <a:rPr lang="zh-CN" altLang="en-US" sz="1800" smtClean="0"/>
              <a:t>力</a:t>
            </a:r>
            <a:endParaRPr lang="zh-CN" altLang="en-US" sz="1800"/>
          </a:p>
        </p:txBody>
      </p:sp>
      <p:sp>
        <p:nvSpPr>
          <p:cNvPr id="25" name="TextBox 14"/>
          <p:cNvSpPr txBox="1"/>
          <p:nvPr/>
        </p:nvSpPr>
        <p:spPr>
          <a:xfrm>
            <a:off x="5075508" y="3175084"/>
            <a:ext cx="1884588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defRPr>
            </a:lvl1pPr>
          </a:lstStyle>
          <a:p>
            <a:pPr algn="ctr"/>
            <a:r>
              <a:rPr lang="zh-CN" altLang="en-US" sz="1800" smtClean="0"/>
              <a:t>要求</a:t>
            </a:r>
            <a:r>
              <a:rPr lang="en-US" altLang="zh-CN" sz="1800"/>
              <a:t>&lt;</a:t>
            </a:r>
            <a:r>
              <a:rPr lang="zh-CN" altLang="en-US" sz="1800" smtClean="0"/>
              <a:t>处</a:t>
            </a:r>
            <a:r>
              <a:rPr lang="zh-CN" altLang="en-US" sz="1800"/>
              <a:t>理能</a:t>
            </a:r>
            <a:r>
              <a:rPr lang="zh-CN" altLang="en-US" sz="1800" smtClean="0"/>
              <a:t>力</a:t>
            </a:r>
            <a:endParaRPr lang="zh-CN" altLang="en-US" sz="1800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spc="400">
                <a:cs typeface="+mn-ea"/>
                <a:sym typeface="+mn-lt"/>
              </a:rPr>
              <a:t>压力管理的技巧</a:t>
            </a:r>
            <a:endParaRPr lang="zh-CN" altLang="en-US" sz="2800" spc="40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052736"/>
            <a:ext cx="2384904" cy="5310739"/>
          </a:xfrm>
          <a:prstGeom prst="rect">
            <a:avLst/>
          </a:prstGeom>
        </p:spPr>
      </p:pic>
      <p:sp>
        <p:nvSpPr>
          <p:cNvPr id="4" name="TextBox 40"/>
          <p:cNvSpPr txBox="1"/>
          <p:nvPr/>
        </p:nvSpPr>
        <p:spPr>
          <a:xfrm>
            <a:off x="2825351" y="1388478"/>
            <a:ext cx="3084913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>
                <a:solidFill>
                  <a:srgbClr val="808BE5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defRPr>
            </a:lvl1pPr>
          </a:lstStyle>
          <a:p>
            <a:pPr algn="ctr"/>
            <a:r>
              <a:rPr lang="zh-CN" altLang="en-US" sz="2000"/>
              <a:t>压力管理原则</a:t>
            </a:r>
            <a:r>
              <a:rPr lang="en-US" altLang="zh-CN" sz="2000"/>
              <a:t>—</a:t>
            </a:r>
            <a:r>
              <a:rPr lang="zh-CN" altLang="en-US" sz="2000"/>
              <a:t>平衡</a:t>
            </a:r>
            <a:endParaRPr lang="zh-CN" altLang="en-US" sz="2000"/>
          </a:p>
        </p:txBody>
      </p:sp>
      <p:grpSp>
        <p:nvGrpSpPr>
          <p:cNvPr id="35" name="组合 34"/>
          <p:cNvGrpSpPr/>
          <p:nvPr/>
        </p:nvGrpSpPr>
        <p:grpSpPr>
          <a:xfrm>
            <a:off x="3227111" y="2420888"/>
            <a:ext cx="1911575" cy="2464574"/>
            <a:chOff x="3227111" y="2420888"/>
            <a:chExt cx="1911575" cy="2464574"/>
          </a:xfrm>
        </p:grpSpPr>
        <p:sp>
          <p:nvSpPr>
            <p:cNvPr id="7" name="iṥḻîḑe"/>
            <p:cNvSpPr/>
            <p:nvPr/>
          </p:nvSpPr>
          <p:spPr bwMode="auto">
            <a:xfrm>
              <a:off x="3227111" y="2420888"/>
              <a:ext cx="1911575" cy="2464574"/>
            </a:xfrm>
            <a:custGeom>
              <a:gdLst>
                <a:gd name="T0" fmla="*/ 1869 w 2000"/>
                <a:gd name="T1" fmla="*/ 406 h 2592"/>
                <a:gd name="T2" fmla="*/ 1767 w 2000"/>
                <a:gd name="T3" fmla="*/ 359 h 2592"/>
                <a:gd name="T4" fmla="*/ 1000 w 2000"/>
                <a:gd name="T5" fmla="*/ 0 h 2592"/>
                <a:gd name="T6" fmla="*/ 1000 w 2000"/>
                <a:gd name="T7" fmla="*/ 0 h 2592"/>
                <a:gd name="T8" fmla="*/ 233 w 2000"/>
                <a:gd name="T9" fmla="*/ 359 h 2592"/>
                <a:gd name="T10" fmla="*/ 132 w 2000"/>
                <a:gd name="T11" fmla="*/ 406 h 2592"/>
                <a:gd name="T12" fmla="*/ 132 w 2000"/>
                <a:gd name="T13" fmla="*/ 406 h 2592"/>
                <a:gd name="T14" fmla="*/ 0 w 2000"/>
                <a:gd name="T15" fmla="*/ 538 h 2592"/>
                <a:gd name="T16" fmla="*/ 0 w 2000"/>
                <a:gd name="T17" fmla="*/ 1001 h 2592"/>
                <a:gd name="T18" fmla="*/ 0 w 2000"/>
                <a:gd name="T19" fmla="*/ 1295 h 2592"/>
                <a:gd name="T20" fmla="*/ 0 w 2000"/>
                <a:gd name="T21" fmla="*/ 1298 h 2592"/>
                <a:gd name="T22" fmla="*/ 0 w 2000"/>
                <a:gd name="T23" fmla="*/ 1592 h 2592"/>
                <a:gd name="T24" fmla="*/ 0 w 2000"/>
                <a:gd name="T25" fmla="*/ 2054 h 2592"/>
                <a:gd name="T26" fmla="*/ 132 w 2000"/>
                <a:gd name="T27" fmla="*/ 2186 h 2592"/>
                <a:gd name="T28" fmla="*/ 132 w 2000"/>
                <a:gd name="T29" fmla="*/ 2186 h 2592"/>
                <a:gd name="T30" fmla="*/ 233 w 2000"/>
                <a:gd name="T31" fmla="*/ 2234 h 2592"/>
                <a:gd name="T32" fmla="*/ 1000 w 2000"/>
                <a:gd name="T33" fmla="*/ 2592 h 2592"/>
                <a:gd name="T34" fmla="*/ 1000 w 2000"/>
                <a:gd name="T35" fmla="*/ 2592 h 2592"/>
                <a:gd name="T36" fmla="*/ 1767 w 2000"/>
                <a:gd name="T37" fmla="*/ 2234 h 2592"/>
                <a:gd name="T38" fmla="*/ 1869 w 2000"/>
                <a:gd name="T39" fmla="*/ 2186 h 2592"/>
                <a:gd name="T40" fmla="*/ 1869 w 2000"/>
                <a:gd name="T41" fmla="*/ 2186 h 2592"/>
                <a:gd name="T42" fmla="*/ 2000 w 2000"/>
                <a:gd name="T43" fmla="*/ 2054 h 2592"/>
                <a:gd name="T44" fmla="*/ 2000 w 2000"/>
                <a:gd name="T45" fmla="*/ 1592 h 2592"/>
                <a:gd name="T46" fmla="*/ 2000 w 2000"/>
                <a:gd name="T47" fmla="*/ 1298 h 2592"/>
                <a:gd name="T48" fmla="*/ 2000 w 2000"/>
                <a:gd name="T49" fmla="*/ 1295 h 2592"/>
                <a:gd name="T50" fmla="*/ 2000 w 2000"/>
                <a:gd name="T51" fmla="*/ 1001 h 2592"/>
                <a:gd name="T52" fmla="*/ 2000 w 2000"/>
                <a:gd name="T53" fmla="*/ 538 h 2592"/>
                <a:gd name="T54" fmla="*/ 1869 w 2000"/>
                <a:gd name="T55" fmla="*/ 406 h 25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0" h="2592">
                  <a:moveTo>
                    <a:pt x="1869" y="406"/>
                  </a:moveTo>
                  <a:cubicBezTo>
                    <a:pt x="1829" y="406"/>
                    <a:pt x="1792" y="389"/>
                    <a:pt x="1767" y="359"/>
                  </a:cubicBezTo>
                  <a:cubicBezTo>
                    <a:pt x="1584" y="140"/>
                    <a:pt x="1308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692" y="0"/>
                    <a:pt x="417" y="140"/>
                    <a:pt x="233" y="359"/>
                  </a:cubicBezTo>
                  <a:cubicBezTo>
                    <a:pt x="208" y="389"/>
                    <a:pt x="171" y="406"/>
                    <a:pt x="132" y="406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59" y="406"/>
                    <a:pt x="0" y="465"/>
                    <a:pt x="0" y="538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295"/>
                    <a:pt x="0" y="1295"/>
                    <a:pt x="0" y="1295"/>
                  </a:cubicBezTo>
                  <a:cubicBezTo>
                    <a:pt x="0" y="1298"/>
                    <a:pt x="0" y="1298"/>
                    <a:pt x="0" y="1298"/>
                  </a:cubicBezTo>
                  <a:cubicBezTo>
                    <a:pt x="0" y="1592"/>
                    <a:pt x="0" y="1592"/>
                    <a:pt x="0" y="1592"/>
                  </a:cubicBezTo>
                  <a:cubicBezTo>
                    <a:pt x="0" y="2054"/>
                    <a:pt x="0" y="2054"/>
                    <a:pt x="0" y="2054"/>
                  </a:cubicBezTo>
                  <a:cubicBezTo>
                    <a:pt x="0" y="2127"/>
                    <a:pt x="59" y="2186"/>
                    <a:pt x="132" y="2186"/>
                  </a:cubicBezTo>
                  <a:cubicBezTo>
                    <a:pt x="132" y="2186"/>
                    <a:pt x="132" y="2186"/>
                    <a:pt x="132" y="2186"/>
                  </a:cubicBezTo>
                  <a:cubicBezTo>
                    <a:pt x="171" y="2186"/>
                    <a:pt x="208" y="2204"/>
                    <a:pt x="233" y="2234"/>
                  </a:cubicBezTo>
                  <a:cubicBezTo>
                    <a:pt x="417" y="2453"/>
                    <a:pt x="692" y="2592"/>
                    <a:pt x="1000" y="2592"/>
                  </a:cubicBezTo>
                  <a:cubicBezTo>
                    <a:pt x="1000" y="2592"/>
                    <a:pt x="1000" y="2592"/>
                    <a:pt x="1000" y="2592"/>
                  </a:cubicBezTo>
                  <a:cubicBezTo>
                    <a:pt x="1308" y="2592"/>
                    <a:pt x="1584" y="2453"/>
                    <a:pt x="1767" y="2234"/>
                  </a:cubicBezTo>
                  <a:cubicBezTo>
                    <a:pt x="1792" y="2204"/>
                    <a:pt x="1829" y="2186"/>
                    <a:pt x="1869" y="2186"/>
                  </a:cubicBezTo>
                  <a:cubicBezTo>
                    <a:pt x="1869" y="2186"/>
                    <a:pt x="1869" y="2186"/>
                    <a:pt x="1869" y="2186"/>
                  </a:cubicBezTo>
                  <a:cubicBezTo>
                    <a:pt x="1941" y="2186"/>
                    <a:pt x="2000" y="2127"/>
                    <a:pt x="2000" y="2054"/>
                  </a:cubicBezTo>
                  <a:cubicBezTo>
                    <a:pt x="2000" y="1592"/>
                    <a:pt x="2000" y="1592"/>
                    <a:pt x="2000" y="1592"/>
                  </a:cubicBezTo>
                  <a:cubicBezTo>
                    <a:pt x="2000" y="1298"/>
                    <a:pt x="2000" y="1298"/>
                    <a:pt x="2000" y="1298"/>
                  </a:cubicBezTo>
                  <a:cubicBezTo>
                    <a:pt x="2000" y="1295"/>
                    <a:pt x="2000" y="1295"/>
                    <a:pt x="2000" y="1295"/>
                  </a:cubicBezTo>
                  <a:cubicBezTo>
                    <a:pt x="2000" y="1001"/>
                    <a:pt x="2000" y="1001"/>
                    <a:pt x="2000" y="1001"/>
                  </a:cubicBezTo>
                  <a:cubicBezTo>
                    <a:pt x="2000" y="538"/>
                    <a:pt x="2000" y="538"/>
                    <a:pt x="2000" y="538"/>
                  </a:cubicBezTo>
                  <a:cubicBezTo>
                    <a:pt x="2000" y="465"/>
                    <a:pt x="1941" y="406"/>
                    <a:pt x="1869" y="4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ID"/>
            </a:p>
          </p:txBody>
        </p:sp>
        <p:grpSp>
          <p:nvGrpSpPr>
            <p:cNvPr id="11" name="iṧḻide"/>
            <p:cNvGrpSpPr/>
            <p:nvPr/>
          </p:nvGrpSpPr>
          <p:grpSpPr>
            <a:xfrm>
              <a:off x="3267561" y="2749193"/>
              <a:ext cx="1830674" cy="1762470"/>
              <a:chOff x="722850" y="2329993"/>
              <a:chExt cx="2395254" cy="2306015"/>
            </a:xfrm>
          </p:grpSpPr>
          <p:grpSp>
            <p:nvGrpSpPr>
              <p:cNvPr id="30" name="ïSḻïďe"/>
              <p:cNvGrpSpPr/>
              <p:nvPr/>
            </p:nvGrpSpPr>
            <p:grpSpPr>
              <a:xfrm>
                <a:off x="1586811" y="2329993"/>
                <a:ext cx="667332" cy="667330"/>
                <a:chOff x="1753961" y="2890922"/>
                <a:chExt cx="667332" cy="667330"/>
              </a:xfrm>
            </p:grpSpPr>
            <p:sp>
              <p:nvSpPr>
                <p:cNvPr id="33" name="iṣľïḍe"/>
                <p:cNvSpPr/>
                <p:nvPr/>
              </p:nvSpPr>
              <p:spPr>
                <a:xfrm>
                  <a:off x="1753961" y="2890922"/>
                  <a:ext cx="667332" cy="667330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77500" lnSpcReduction="20000"/>
                </a:bodyPr>
                <a:lstStyle/>
                <a:p>
                  <a:pPr algn="ctr"/>
                  <a:endParaRPr lang="en-US" sz="28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îṥḷídê"/>
                <p:cNvSpPr/>
                <p:nvPr/>
              </p:nvSpPr>
              <p:spPr bwMode="auto">
                <a:xfrm>
                  <a:off x="1931546" y="3064741"/>
                  <a:ext cx="312163" cy="319692"/>
                </a:xfrm>
                <a:custGeom>
                  <a:gdLst>
                    <a:gd name="T0" fmla="*/ 1547 w 10400"/>
                    <a:gd name="T1" fmla="*/ 9330 h 10667"/>
                    <a:gd name="T2" fmla="*/ 3077 w 10400"/>
                    <a:gd name="T3" fmla="*/ 9013 h 10667"/>
                    <a:gd name="T4" fmla="*/ 6114 w 10400"/>
                    <a:gd name="T5" fmla="*/ 9700 h 10667"/>
                    <a:gd name="T6" fmla="*/ 6806 w 10400"/>
                    <a:gd name="T7" fmla="*/ 8539 h 10667"/>
                    <a:gd name="T8" fmla="*/ 4079 w 10400"/>
                    <a:gd name="T9" fmla="*/ 1127 h 10667"/>
                    <a:gd name="T10" fmla="*/ 5193 w 10400"/>
                    <a:gd name="T11" fmla="*/ 2254 h 10667"/>
                    <a:gd name="T12" fmla="*/ 6352 w 10400"/>
                    <a:gd name="T13" fmla="*/ 3340 h 10667"/>
                    <a:gd name="T14" fmla="*/ 6296 w 10400"/>
                    <a:gd name="T15" fmla="*/ 5841 h 10667"/>
                    <a:gd name="T16" fmla="*/ 5318 w 10400"/>
                    <a:gd name="T17" fmla="*/ 6578 h 10667"/>
                    <a:gd name="T18" fmla="*/ 4851 w 10400"/>
                    <a:gd name="T19" fmla="*/ 10126 h 10667"/>
                    <a:gd name="T20" fmla="*/ 4154 w 10400"/>
                    <a:gd name="T21" fmla="*/ 5500 h 10667"/>
                    <a:gd name="T22" fmla="*/ 993 w 10400"/>
                    <a:gd name="T23" fmla="*/ 1669 h 10667"/>
                    <a:gd name="T24" fmla="*/ 4493 w 10400"/>
                    <a:gd name="T25" fmla="*/ 2470 h 10667"/>
                    <a:gd name="T26" fmla="*/ 5203 w 10400"/>
                    <a:gd name="T27" fmla="*/ 5915 h 10667"/>
                    <a:gd name="T28" fmla="*/ 5890 w 10400"/>
                    <a:gd name="T29" fmla="*/ 2481 h 10667"/>
                    <a:gd name="T30" fmla="*/ 9353 w 10400"/>
                    <a:gd name="T31" fmla="*/ 1669 h 10667"/>
                    <a:gd name="T32" fmla="*/ 8900 w 10400"/>
                    <a:gd name="T33" fmla="*/ 5088 h 10667"/>
                    <a:gd name="T34" fmla="*/ 8763 w 10400"/>
                    <a:gd name="T35" fmla="*/ 4301 h 10667"/>
                    <a:gd name="T36" fmla="*/ 7729 w 10400"/>
                    <a:gd name="T37" fmla="*/ 3953 h 10667"/>
                    <a:gd name="T38" fmla="*/ 8505 w 10400"/>
                    <a:gd name="T39" fmla="*/ 5505 h 10667"/>
                    <a:gd name="T40" fmla="*/ 8530 w 10400"/>
                    <a:gd name="T41" fmla="*/ 6867 h 10667"/>
                    <a:gd name="T42" fmla="*/ 9012 w 10400"/>
                    <a:gd name="T43" fmla="*/ 6736 h 10667"/>
                    <a:gd name="T44" fmla="*/ 9315 w 10400"/>
                    <a:gd name="T45" fmla="*/ 6686 h 10667"/>
                    <a:gd name="T46" fmla="*/ 9046 w 10400"/>
                    <a:gd name="T47" fmla="*/ 4530 h 10667"/>
                    <a:gd name="T48" fmla="*/ 9997 w 10400"/>
                    <a:gd name="T49" fmla="*/ 3776 h 10667"/>
                    <a:gd name="T50" fmla="*/ 8844 w 10400"/>
                    <a:gd name="T51" fmla="*/ 4304 h 10667"/>
                    <a:gd name="T52" fmla="*/ 8790 w 10400"/>
                    <a:gd name="T53" fmla="*/ 3675 h 10667"/>
                    <a:gd name="T54" fmla="*/ 9514 w 10400"/>
                    <a:gd name="T55" fmla="*/ 6418 h 10667"/>
                    <a:gd name="T56" fmla="*/ 9245 w 10400"/>
                    <a:gd name="T57" fmla="*/ 6917 h 10667"/>
                    <a:gd name="T58" fmla="*/ 7957 w 10400"/>
                    <a:gd name="T59" fmla="*/ 6629 h 10667"/>
                    <a:gd name="T60" fmla="*/ 7308 w 10400"/>
                    <a:gd name="T61" fmla="*/ 6762 h 10667"/>
                    <a:gd name="T62" fmla="*/ 9494 w 10400"/>
                    <a:gd name="T63" fmla="*/ 6253 h 10667"/>
                    <a:gd name="T64" fmla="*/ 577 w 10400"/>
                    <a:gd name="T65" fmla="*/ 3770 h 10667"/>
                    <a:gd name="T66" fmla="*/ 1355 w 10400"/>
                    <a:gd name="T67" fmla="*/ 4518 h 10667"/>
                    <a:gd name="T68" fmla="*/ 1282 w 10400"/>
                    <a:gd name="T69" fmla="*/ 5462 h 10667"/>
                    <a:gd name="T70" fmla="*/ 1236 w 10400"/>
                    <a:gd name="T71" fmla="*/ 6867 h 10667"/>
                    <a:gd name="T72" fmla="*/ 1718 w 10400"/>
                    <a:gd name="T73" fmla="*/ 6728 h 10667"/>
                    <a:gd name="T74" fmla="*/ 2022 w 10400"/>
                    <a:gd name="T75" fmla="*/ 6694 h 10667"/>
                    <a:gd name="T76" fmla="*/ 1843 w 10400"/>
                    <a:gd name="T77" fmla="*/ 4519 h 10667"/>
                    <a:gd name="T78" fmla="*/ 2505 w 10400"/>
                    <a:gd name="T79" fmla="*/ 3770 h 10667"/>
                    <a:gd name="T80" fmla="*/ 1608 w 10400"/>
                    <a:gd name="T81" fmla="*/ 5217 h 10667"/>
                    <a:gd name="T82" fmla="*/ 1557 w 10400"/>
                    <a:gd name="T83" fmla="*/ 4304 h 10667"/>
                    <a:gd name="T84" fmla="*/ 1610 w 10400"/>
                    <a:gd name="T85" fmla="*/ 3675 h 10667"/>
                    <a:gd name="T86" fmla="*/ 1898 w 10400"/>
                    <a:gd name="T87" fmla="*/ 3969 h 10667"/>
                    <a:gd name="T88" fmla="*/ 1547 w 10400"/>
                    <a:gd name="T89" fmla="*/ 7324 h 10667"/>
                    <a:gd name="T90" fmla="*/ 2189 w 10400"/>
                    <a:gd name="T91" fmla="*/ 6405 h 10667"/>
                    <a:gd name="T92" fmla="*/ 1172 w 10400"/>
                    <a:gd name="T93" fmla="*/ 6918 h 10667"/>
                    <a:gd name="T94" fmla="*/ 669 w 10400"/>
                    <a:gd name="T95" fmla="*/ 6629 h 1066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400" h="10667">
                      <a:moveTo>
                        <a:pt x="8838" y="9330"/>
                      </a:moveTo>
                      <a:cubicBezTo>
                        <a:pt x="8838" y="10067"/>
                        <a:pt x="7206" y="10667"/>
                        <a:pt x="5192" y="10667"/>
                      </a:cubicBezTo>
                      <a:cubicBezTo>
                        <a:pt x="3180" y="10667"/>
                        <a:pt x="1547" y="10067"/>
                        <a:pt x="1547" y="9330"/>
                      </a:cubicBezTo>
                      <a:cubicBezTo>
                        <a:pt x="1547" y="8797"/>
                        <a:pt x="2406" y="8341"/>
                        <a:pt x="3638" y="8128"/>
                      </a:cubicBezTo>
                      <a:lnTo>
                        <a:pt x="3638" y="8495"/>
                      </a:lnTo>
                      <a:cubicBezTo>
                        <a:pt x="3293" y="8632"/>
                        <a:pt x="3077" y="8813"/>
                        <a:pt x="3077" y="9013"/>
                      </a:cubicBezTo>
                      <a:cubicBezTo>
                        <a:pt x="3077" y="9437"/>
                        <a:pt x="4015" y="9781"/>
                        <a:pt x="5171" y="9781"/>
                      </a:cubicBezTo>
                      <a:cubicBezTo>
                        <a:pt x="5497" y="9781"/>
                        <a:pt x="5802" y="9751"/>
                        <a:pt x="6077" y="9703"/>
                      </a:cubicBezTo>
                      <a:cubicBezTo>
                        <a:pt x="6090" y="9702"/>
                        <a:pt x="6102" y="9702"/>
                        <a:pt x="6114" y="9700"/>
                      </a:cubicBezTo>
                      <a:cubicBezTo>
                        <a:pt x="6165" y="9694"/>
                        <a:pt x="6212" y="9682"/>
                        <a:pt x="6259" y="9666"/>
                      </a:cubicBezTo>
                      <a:cubicBezTo>
                        <a:pt x="6859" y="9531"/>
                        <a:pt x="7264" y="9290"/>
                        <a:pt x="7264" y="9013"/>
                      </a:cubicBezTo>
                      <a:cubicBezTo>
                        <a:pt x="7264" y="8834"/>
                        <a:pt x="7090" y="8669"/>
                        <a:pt x="6806" y="8539"/>
                      </a:cubicBezTo>
                      <a:lnTo>
                        <a:pt x="6806" y="8137"/>
                      </a:lnTo>
                      <a:cubicBezTo>
                        <a:pt x="8006" y="8356"/>
                        <a:pt x="8838" y="8805"/>
                        <a:pt x="8838" y="9330"/>
                      </a:cubicBezTo>
                      <a:close/>
                      <a:moveTo>
                        <a:pt x="4079" y="1127"/>
                      </a:moveTo>
                      <a:cubicBezTo>
                        <a:pt x="4079" y="504"/>
                        <a:pt x="4578" y="0"/>
                        <a:pt x="5193" y="0"/>
                      </a:cubicBezTo>
                      <a:cubicBezTo>
                        <a:pt x="5807" y="0"/>
                        <a:pt x="6305" y="504"/>
                        <a:pt x="6305" y="1127"/>
                      </a:cubicBezTo>
                      <a:cubicBezTo>
                        <a:pt x="6305" y="1750"/>
                        <a:pt x="5807" y="2254"/>
                        <a:pt x="5193" y="2254"/>
                      </a:cubicBezTo>
                      <a:cubicBezTo>
                        <a:pt x="4578" y="2254"/>
                        <a:pt x="4079" y="1750"/>
                        <a:pt x="4079" y="1127"/>
                      </a:cubicBezTo>
                      <a:close/>
                      <a:moveTo>
                        <a:pt x="9353" y="1669"/>
                      </a:moveTo>
                      <a:cubicBezTo>
                        <a:pt x="8800" y="2578"/>
                        <a:pt x="7557" y="3340"/>
                        <a:pt x="6352" y="3340"/>
                      </a:cubicBezTo>
                      <a:cubicBezTo>
                        <a:pt x="6274" y="3340"/>
                        <a:pt x="6196" y="3336"/>
                        <a:pt x="6118" y="3330"/>
                      </a:cubicBezTo>
                      <a:cubicBezTo>
                        <a:pt x="6142" y="3615"/>
                        <a:pt x="6252" y="4928"/>
                        <a:pt x="6282" y="5755"/>
                      </a:cubicBezTo>
                      <a:cubicBezTo>
                        <a:pt x="6288" y="5783"/>
                        <a:pt x="6294" y="5811"/>
                        <a:pt x="6296" y="5841"/>
                      </a:cubicBezTo>
                      <a:lnTo>
                        <a:pt x="6568" y="10087"/>
                      </a:lnTo>
                      <a:cubicBezTo>
                        <a:pt x="6586" y="10373"/>
                        <a:pt x="5564" y="10428"/>
                        <a:pt x="5546" y="10154"/>
                      </a:cubicBezTo>
                      <a:lnTo>
                        <a:pt x="5318" y="6578"/>
                      </a:lnTo>
                      <a:cubicBezTo>
                        <a:pt x="5280" y="6574"/>
                        <a:pt x="5244" y="6567"/>
                        <a:pt x="5206" y="6567"/>
                      </a:cubicBezTo>
                      <a:cubicBezTo>
                        <a:pt x="5174" y="6567"/>
                        <a:pt x="5136" y="6577"/>
                        <a:pt x="5099" y="6587"/>
                      </a:cubicBezTo>
                      <a:lnTo>
                        <a:pt x="4851" y="10126"/>
                      </a:lnTo>
                      <a:cubicBezTo>
                        <a:pt x="4832" y="10398"/>
                        <a:pt x="3810" y="10338"/>
                        <a:pt x="3830" y="10052"/>
                      </a:cubicBezTo>
                      <a:lnTo>
                        <a:pt x="4144" y="5559"/>
                      </a:lnTo>
                      <a:cubicBezTo>
                        <a:pt x="4146" y="5538"/>
                        <a:pt x="4150" y="5520"/>
                        <a:pt x="4154" y="5500"/>
                      </a:cubicBezTo>
                      <a:cubicBezTo>
                        <a:pt x="4199" y="4432"/>
                        <a:pt x="4252" y="3400"/>
                        <a:pt x="4257" y="3326"/>
                      </a:cubicBezTo>
                      <a:cubicBezTo>
                        <a:pt x="4169" y="3334"/>
                        <a:pt x="4081" y="3340"/>
                        <a:pt x="3994" y="3340"/>
                      </a:cubicBezTo>
                      <a:cubicBezTo>
                        <a:pt x="2788" y="3340"/>
                        <a:pt x="1546" y="2578"/>
                        <a:pt x="993" y="1669"/>
                      </a:cubicBezTo>
                      <a:cubicBezTo>
                        <a:pt x="879" y="1481"/>
                        <a:pt x="936" y="1235"/>
                        <a:pt x="1122" y="1120"/>
                      </a:cubicBezTo>
                      <a:cubicBezTo>
                        <a:pt x="1308" y="1003"/>
                        <a:pt x="1551" y="1062"/>
                        <a:pt x="1665" y="1250"/>
                      </a:cubicBezTo>
                      <a:cubicBezTo>
                        <a:pt x="2166" y="2073"/>
                        <a:pt x="3484" y="2756"/>
                        <a:pt x="4493" y="2470"/>
                      </a:cubicBezTo>
                      <a:cubicBezTo>
                        <a:pt x="4663" y="2411"/>
                        <a:pt x="4865" y="2374"/>
                        <a:pt x="5089" y="2365"/>
                      </a:cubicBezTo>
                      <a:lnTo>
                        <a:pt x="4729" y="5423"/>
                      </a:lnTo>
                      <a:lnTo>
                        <a:pt x="5203" y="5915"/>
                      </a:lnTo>
                      <a:lnTo>
                        <a:pt x="5617" y="5423"/>
                      </a:lnTo>
                      <a:lnTo>
                        <a:pt x="5330" y="2373"/>
                      </a:lnTo>
                      <a:cubicBezTo>
                        <a:pt x="5531" y="2387"/>
                        <a:pt x="5725" y="2423"/>
                        <a:pt x="5890" y="2481"/>
                      </a:cubicBezTo>
                      <a:cubicBezTo>
                        <a:pt x="6894" y="2741"/>
                        <a:pt x="8187" y="2063"/>
                        <a:pt x="8681" y="1250"/>
                      </a:cubicBezTo>
                      <a:cubicBezTo>
                        <a:pt x="8795" y="1062"/>
                        <a:pt x="9038" y="1003"/>
                        <a:pt x="9224" y="1119"/>
                      </a:cubicBezTo>
                      <a:cubicBezTo>
                        <a:pt x="9410" y="1235"/>
                        <a:pt x="9468" y="1481"/>
                        <a:pt x="9353" y="1669"/>
                      </a:cubicBezTo>
                      <a:close/>
                      <a:moveTo>
                        <a:pt x="8844" y="4304"/>
                      </a:moveTo>
                      <a:cubicBezTo>
                        <a:pt x="8839" y="4303"/>
                        <a:pt x="8833" y="4303"/>
                        <a:pt x="8827" y="4302"/>
                      </a:cubicBezTo>
                      <a:lnTo>
                        <a:pt x="8900" y="5088"/>
                      </a:lnTo>
                      <a:lnTo>
                        <a:pt x="8793" y="5217"/>
                      </a:lnTo>
                      <a:lnTo>
                        <a:pt x="8671" y="5088"/>
                      </a:lnTo>
                      <a:lnTo>
                        <a:pt x="8763" y="4301"/>
                      </a:lnTo>
                      <a:cubicBezTo>
                        <a:pt x="8543" y="4286"/>
                        <a:pt x="8343" y="4195"/>
                        <a:pt x="7895" y="3770"/>
                      </a:cubicBezTo>
                      <a:cubicBezTo>
                        <a:pt x="7846" y="3723"/>
                        <a:pt x="7769" y="3725"/>
                        <a:pt x="7722" y="3776"/>
                      </a:cubicBezTo>
                      <a:cubicBezTo>
                        <a:pt x="7676" y="3826"/>
                        <a:pt x="7679" y="3906"/>
                        <a:pt x="7729" y="3953"/>
                      </a:cubicBezTo>
                      <a:cubicBezTo>
                        <a:pt x="8086" y="4293"/>
                        <a:pt x="8319" y="4456"/>
                        <a:pt x="8558" y="4519"/>
                      </a:cubicBezTo>
                      <a:cubicBezTo>
                        <a:pt x="8558" y="4523"/>
                        <a:pt x="8556" y="4527"/>
                        <a:pt x="8556" y="4530"/>
                      </a:cubicBezTo>
                      <a:lnTo>
                        <a:pt x="8505" y="5505"/>
                      </a:lnTo>
                      <a:lnTo>
                        <a:pt x="8378" y="6694"/>
                      </a:lnTo>
                      <a:cubicBezTo>
                        <a:pt x="8369" y="6780"/>
                        <a:pt x="8430" y="6857"/>
                        <a:pt x="8514" y="6867"/>
                      </a:cubicBezTo>
                      <a:cubicBezTo>
                        <a:pt x="8520" y="6867"/>
                        <a:pt x="8525" y="6867"/>
                        <a:pt x="8530" y="6867"/>
                      </a:cubicBezTo>
                      <a:cubicBezTo>
                        <a:pt x="8608" y="6867"/>
                        <a:pt x="8674" y="6808"/>
                        <a:pt x="8683" y="6728"/>
                      </a:cubicBezTo>
                      <a:lnTo>
                        <a:pt x="8815" y="5498"/>
                      </a:lnTo>
                      <a:lnTo>
                        <a:pt x="9012" y="6736"/>
                      </a:lnTo>
                      <a:cubicBezTo>
                        <a:pt x="9025" y="6813"/>
                        <a:pt x="9090" y="6868"/>
                        <a:pt x="9164" y="6868"/>
                      </a:cubicBezTo>
                      <a:cubicBezTo>
                        <a:pt x="9172" y="6868"/>
                        <a:pt x="9180" y="6867"/>
                        <a:pt x="9188" y="6866"/>
                      </a:cubicBezTo>
                      <a:cubicBezTo>
                        <a:pt x="9272" y="6852"/>
                        <a:pt x="9328" y="6771"/>
                        <a:pt x="9315" y="6686"/>
                      </a:cubicBezTo>
                      <a:lnTo>
                        <a:pt x="9119" y="5462"/>
                      </a:lnTo>
                      <a:cubicBezTo>
                        <a:pt x="9119" y="5461"/>
                        <a:pt x="9120" y="5460"/>
                        <a:pt x="9120" y="5459"/>
                      </a:cubicBezTo>
                      <a:lnTo>
                        <a:pt x="9046" y="4530"/>
                      </a:lnTo>
                      <a:cubicBezTo>
                        <a:pt x="9046" y="4526"/>
                        <a:pt x="9046" y="4522"/>
                        <a:pt x="9045" y="4518"/>
                      </a:cubicBezTo>
                      <a:cubicBezTo>
                        <a:pt x="9279" y="4456"/>
                        <a:pt x="9631" y="4296"/>
                        <a:pt x="9990" y="3953"/>
                      </a:cubicBezTo>
                      <a:cubicBezTo>
                        <a:pt x="10040" y="3906"/>
                        <a:pt x="10043" y="3826"/>
                        <a:pt x="9997" y="3776"/>
                      </a:cubicBezTo>
                      <a:cubicBezTo>
                        <a:pt x="9950" y="3725"/>
                        <a:pt x="9873" y="3723"/>
                        <a:pt x="9823" y="3770"/>
                      </a:cubicBezTo>
                      <a:cubicBezTo>
                        <a:pt x="9407" y="4166"/>
                        <a:pt x="9010" y="4290"/>
                        <a:pt x="8857" y="4300"/>
                      </a:cubicBezTo>
                      <a:cubicBezTo>
                        <a:pt x="8852" y="4300"/>
                        <a:pt x="8849" y="4303"/>
                        <a:pt x="8844" y="4304"/>
                      </a:cubicBezTo>
                      <a:close/>
                      <a:moveTo>
                        <a:pt x="8790" y="4263"/>
                      </a:moveTo>
                      <a:cubicBezTo>
                        <a:pt x="8949" y="4263"/>
                        <a:pt x="9078" y="4131"/>
                        <a:pt x="9078" y="3969"/>
                      </a:cubicBezTo>
                      <a:cubicBezTo>
                        <a:pt x="9078" y="3807"/>
                        <a:pt x="8949" y="3675"/>
                        <a:pt x="8790" y="3675"/>
                      </a:cubicBezTo>
                      <a:cubicBezTo>
                        <a:pt x="8631" y="3675"/>
                        <a:pt x="8503" y="3807"/>
                        <a:pt x="8503" y="3969"/>
                      </a:cubicBezTo>
                      <a:cubicBezTo>
                        <a:pt x="8503" y="4131"/>
                        <a:pt x="8631" y="4263"/>
                        <a:pt x="8790" y="4263"/>
                      </a:cubicBezTo>
                      <a:close/>
                      <a:moveTo>
                        <a:pt x="9514" y="6418"/>
                      </a:moveTo>
                      <a:cubicBezTo>
                        <a:pt x="9649" y="6475"/>
                        <a:pt x="9732" y="6548"/>
                        <a:pt x="9732" y="6629"/>
                      </a:cubicBezTo>
                      <a:cubicBezTo>
                        <a:pt x="9732" y="6745"/>
                        <a:pt x="9561" y="6846"/>
                        <a:pt x="9306" y="6903"/>
                      </a:cubicBezTo>
                      <a:cubicBezTo>
                        <a:pt x="9287" y="6910"/>
                        <a:pt x="9267" y="6915"/>
                        <a:pt x="9245" y="6917"/>
                      </a:cubicBezTo>
                      <a:cubicBezTo>
                        <a:pt x="9240" y="6918"/>
                        <a:pt x="9235" y="6918"/>
                        <a:pt x="9229" y="6918"/>
                      </a:cubicBezTo>
                      <a:cubicBezTo>
                        <a:pt x="9112" y="6939"/>
                        <a:pt x="8983" y="6952"/>
                        <a:pt x="8845" y="6952"/>
                      </a:cubicBezTo>
                      <a:cubicBezTo>
                        <a:pt x="8355" y="6952"/>
                        <a:pt x="7957" y="6807"/>
                        <a:pt x="7957" y="6629"/>
                      </a:cubicBezTo>
                      <a:cubicBezTo>
                        <a:pt x="7957" y="6542"/>
                        <a:pt x="8055" y="6463"/>
                        <a:pt x="8211" y="6405"/>
                      </a:cubicBezTo>
                      <a:lnTo>
                        <a:pt x="8222" y="6252"/>
                      </a:lnTo>
                      <a:cubicBezTo>
                        <a:pt x="7685" y="6340"/>
                        <a:pt x="7308" y="6534"/>
                        <a:pt x="7308" y="6762"/>
                      </a:cubicBezTo>
                      <a:cubicBezTo>
                        <a:pt x="7308" y="7072"/>
                        <a:pt x="8000" y="7324"/>
                        <a:pt x="8854" y="7324"/>
                      </a:cubicBezTo>
                      <a:cubicBezTo>
                        <a:pt x="9708" y="7324"/>
                        <a:pt x="10400" y="7072"/>
                        <a:pt x="10400" y="6762"/>
                      </a:cubicBezTo>
                      <a:cubicBezTo>
                        <a:pt x="10400" y="6535"/>
                        <a:pt x="10027" y="6342"/>
                        <a:pt x="9494" y="6253"/>
                      </a:cubicBezTo>
                      <a:lnTo>
                        <a:pt x="9514" y="6418"/>
                      </a:lnTo>
                      <a:close/>
                      <a:moveTo>
                        <a:pt x="1543" y="4300"/>
                      </a:moveTo>
                      <a:cubicBezTo>
                        <a:pt x="1391" y="4290"/>
                        <a:pt x="994" y="4166"/>
                        <a:pt x="577" y="3770"/>
                      </a:cubicBezTo>
                      <a:cubicBezTo>
                        <a:pt x="528" y="3723"/>
                        <a:pt x="450" y="3725"/>
                        <a:pt x="404" y="3776"/>
                      </a:cubicBezTo>
                      <a:cubicBezTo>
                        <a:pt x="358" y="3826"/>
                        <a:pt x="361" y="3906"/>
                        <a:pt x="411" y="3953"/>
                      </a:cubicBezTo>
                      <a:cubicBezTo>
                        <a:pt x="770" y="4296"/>
                        <a:pt x="1122" y="4456"/>
                        <a:pt x="1355" y="4518"/>
                      </a:cubicBezTo>
                      <a:cubicBezTo>
                        <a:pt x="1355" y="4522"/>
                        <a:pt x="1355" y="4526"/>
                        <a:pt x="1355" y="4530"/>
                      </a:cubicBezTo>
                      <a:lnTo>
                        <a:pt x="1281" y="5459"/>
                      </a:lnTo>
                      <a:cubicBezTo>
                        <a:pt x="1281" y="5460"/>
                        <a:pt x="1282" y="5461"/>
                        <a:pt x="1282" y="5462"/>
                      </a:cubicBezTo>
                      <a:lnTo>
                        <a:pt x="1086" y="6686"/>
                      </a:lnTo>
                      <a:cubicBezTo>
                        <a:pt x="1072" y="6771"/>
                        <a:pt x="1129" y="6852"/>
                        <a:pt x="1212" y="6866"/>
                      </a:cubicBezTo>
                      <a:cubicBezTo>
                        <a:pt x="1221" y="6867"/>
                        <a:pt x="1229" y="6867"/>
                        <a:pt x="1236" y="6867"/>
                      </a:cubicBezTo>
                      <a:cubicBezTo>
                        <a:pt x="1311" y="6867"/>
                        <a:pt x="1376" y="6813"/>
                        <a:pt x="1388" y="6736"/>
                      </a:cubicBezTo>
                      <a:lnTo>
                        <a:pt x="1586" y="5498"/>
                      </a:lnTo>
                      <a:lnTo>
                        <a:pt x="1718" y="6728"/>
                      </a:lnTo>
                      <a:cubicBezTo>
                        <a:pt x="1726" y="6808"/>
                        <a:pt x="1792" y="6867"/>
                        <a:pt x="1870" y="6867"/>
                      </a:cubicBezTo>
                      <a:cubicBezTo>
                        <a:pt x="1875" y="6867"/>
                        <a:pt x="1881" y="6867"/>
                        <a:pt x="1887" y="6867"/>
                      </a:cubicBezTo>
                      <a:cubicBezTo>
                        <a:pt x="1971" y="6857"/>
                        <a:pt x="2032" y="6780"/>
                        <a:pt x="2022" y="6694"/>
                      </a:cubicBezTo>
                      <a:lnTo>
                        <a:pt x="1895" y="5505"/>
                      </a:lnTo>
                      <a:lnTo>
                        <a:pt x="1845" y="4530"/>
                      </a:lnTo>
                      <a:cubicBezTo>
                        <a:pt x="1845" y="4527"/>
                        <a:pt x="1843" y="4523"/>
                        <a:pt x="1843" y="4519"/>
                      </a:cubicBezTo>
                      <a:cubicBezTo>
                        <a:pt x="2082" y="4456"/>
                        <a:pt x="2314" y="4293"/>
                        <a:pt x="2672" y="3953"/>
                      </a:cubicBezTo>
                      <a:cubicBezTo>
                        <a:pt x="2722" y="3906"/>
                        <a:pt x="2725" y="3826"/>
                        <a:pt x="2678" y="3776"/>
                      </a:cubicBezTo>
                      <a:cubicBezTo>
                        <a:pt x="2632" y="3725"/>
                        <a:pt x="2555" y="3722"/>
                        <a:pt x="2505" y="3770"/>
                      </a:cubicBezTo>
                      <a:cubicBezTo>
                        <a:pt x="2058" y="4195"/>
                        <a:pt x="1857" y="4286"/>
                        <a:pt x="1637" y="4301"/>
                      </a:cubicBezTo>
                      <a:lnTo>
                        <a:pt x="1730" y="5088"/>
                      </a:lnTo>
                      <a:lnTo>
                        <a:pt x="1608" y="5217"/>
                      </a:lnTo>
                      <a:lnTo>
                        <a:pt x="1501" y="5088"/>
                      </a:lnTo>
                      <a:lnTo>
                        <a:pt x="1574" y="4302"/>
                      </a:lnTo>
                      <a:cubicBezTo>
                        <a:pt x="1568" y="4303"/>
                        <a:pt x="1562" y="4303"/>
                        <a:pt x="1557" y="4304"/>
                      </a:cubicBezTo>
                      <a:cubicBezTo>
                        <a:pt x="1552" y="4303"/>
                        <a:pt x="1548" y="4300"/>
                        <a:pt x="1543" y="4300"/>
                      </a:cubicBezTo>
                      <a:close/>
                      <a:moveTo>
                        <a:pt x="1898" y="3969"/>
                      </a:moveTo>
                      <a:cubicBezTo>
                        <a:pt x="1898" y="3807"/>
                        <a:pt x="1769" y="3675"/>
                        <a:pt x="1610" y="3675"/>
                      </a:cubicBezTo>
                      <a:cubicBezTo>
                        <a:pt x="1452" y="3675"/>
                        <a:pt x="1323" y="3807"/>
                        <a:pt x="1323" y="3969"/>
                      </a:cubicBezTo>
                      <a:cubicBezTo>
                        <a:pt x="1323" y="4131"/>
                        <a:pt x="1452" y="4263"/>
                        <a:pt x="1610" y="4263"/>
                      </a:cubicBezTo>
                      <a:cubicBezTo>
                        <a:pt x="1769" y="4263"/>
                        <a:pt x="1898" y="4131"/>
                        <a:pt x="1898" y="3969"/>
                      </a:cubicBezTo>
                      <a:close/>
                      <a:moveTo>
                        <a:pt x="906" y="6253"/>
                      </a:moveTo>
                      <a:cubicBezTo>
                        <a:pt x="373" y="6342"/>
                        <a:pt x="0" y="6535"/>
                        <a:pt x="0" y="6762"/>
                      </a:cubicBezTo>
                      <a:cubicBezTo>
                        <a:pt x="0" y="7072"/>
                        <a:pt x="693" y="7324"/>
                        <a:pt x="1547" y="7324"/>
                      </a:cubicBezTo>
                      <a:cubicBezTo>
                        <a:pt x="2401" y="7324"/>
                        <a:pt x="3093" y="7072"/>
                        <a:pt x="3093" y="6762"/>
                      </a:cubicBezTo>
                      <a:cubicBezTo>
                        <a:pt x="3093" y="6534"/>
                        <a:pt x="2716" y="6340"/>
                        <a:pt x="2178" y="6252"/>
                      </a:cubicBezTo>
                      <a:lnTo>
                        <a:pt x="2189" y="6405"/>
                      </a:lnTo>
                      <a:cubicBezTo>
                        <a:pt x="2346" y="6463"/>
                        <a:pt x="2444" y="6542"/>
                        <a:pt x="2444" y="6629"/>
                      </a:cubicBezTo>
                      <a:cubicBezTo>
                        <a:pt x="2444" y="6807"/>
                        <a:pt x="2046" y="6952"/>
                        <a:pt x="1556" y="6952"/>
                      </a:cubicBezTo>
                      <a:cubicBezTo>
                        <a:pt x="1418" y="6952"/>
                        <a:pt x="1289" y="6939"/>
                        <a:pt x="1172" y="6918"/>
                      </a:cubicBezTo>
                      <a:cubicBezTo>
                        <a:pt x="1166" y="6918"/>
                        <a:pt x="1161" y="6918"/>
                        <a:pt x="1155" y="6917"/>
                      </a:cubicBezTo>
                      <a:cubicBezTo>
                        <a:pt x="1134" y="6915"/>
                        <a:pt x="1114" y="6910"/>
                        <a:pt x="1095" y="6903"/>
                      </a:cubicBezTo>
                      <a:cubicBezTo>
                        <a:pt x="840" y="6846"/>
                        <a:pt x="669" y="6745"/>
                        <a:pt x="669" y="6629"/>
                      </a:cubicBezTo>
                      <a:cubicBezTo>
                        <a:pt x="669" y="6548"/>
                        <a:pt x="751" y="6475"/>
                        <a:pt x="887" y="6418"/>
                      </a:cubicBezTo>
                      <a:lnTo>
                        <a:pt x="906" y="625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1" name="îṧḻiḍè"/>
              <p:cNvSpPr txBox="1"/>
              <p:nvPr/>
            </p:nvSpPr>
            <p:spPr>
              <a:xfrm>
                <a:off x="722850" y="3152737"/>
                <a:ext cx="2395254" cy="52705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 fontScale="92500" lnSpcReduction="20000"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smtClean="0"/>
                  <a:t>01</a:t>
                </a:r>
                <a:endParaRPr lang="vi-VN" sz="1600" b="1"/>
              </a:p>
            </p:txBody>
          </p:sp>
          <p:sp>
            <p:nvSpPr>
              <p:cNvPr id="32" name="íšḻîḋé"/>
              <p:cNvSpPr txBox="1"/>
              <p:nvPr/>
            </p:nvSpPr>
            <p:spPr>
              <a:xfrm>
                <a:off x="722850" y="3679794"/>
                <a:ext cx="2395254" cy="95621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/>
                  <a:t>提高缓解</a:t>
                </a:r>
                <a:endParaRPr lang="zh-CN" altLang="en-US" sz="1600"/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600"/>
                  <a:t>压力的能力</a:t>
                </a:r>
                <a:endParaRPr lang="zh-CN" altLang="en-US" sz="1600"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5353849" y="2420888"/>
            <a:ext cx="1911575" cy="2464574"/>
            <a:chOff x="5353849" y="2420888"/>
            <a:chExt cx="1911575" cy="2464574"/>
          </a:xfrm>
        </p:grpSpPr>
        <p:sp>
          <p:nvSpPr>
            <p:cNvPr id="8" name="ïslîḓe"/>
            <p:cNvSpPr/>
            <p:nvPr/>
          </p:nvSpPr>
          <p:spPr bwMode="auto">
            <a:xfrm>
              <a:off x="5353849" y="2420888"/>
              <a:ext cx="1911575" cy="2464574"/>
            </a:xfrm>
            <a:custGeom>
              <a:gdLst>
                <a:gd name="T0" fmla="*/ 1869 w 2000"/>
                <a:gd name="T1" fmla="*/ 406 h 2592"/>
                <a:gd name="T2" fmla="*/ 1767 w 2000"/>
                <a:gd name="T3" fmla="*/ 359 h 2592"/>
                <a:gd name="T4" fmla="*/ 1000 w 2000"/>
                <a:gd name="T5" fmla="*/ 0 h 2592"/>
                <a:gd name="T6" fmla="*/ 1000 w 2000"/>
                <a:gd name="T7" fmla="*/ 0 h 2592"/>
                <a:gd name="T8" fmla="*/ 233 w 2000"/>
                <a:gd name="T9" fmla="*/ 359 h 2592"/>
                <a:gd name="T10" fmla="*/ 132 w 2000"/>
                <a:gd name="T11" fmla="*/ 406 h 2592"/>
                <a:gd name="T12" fmla="*/ 132 w 2000"/>
                <a:gd name="T13" fmla="*/ 406 h 2592"/>
                <a:gd name="T14" fmla="*/ 0 w 2000"/>
                <a:gd name="T15" fmla="*/ 538 h 2592"/>
                <a:gd name="T16" fmla="*/ 0 w 2000"/>
                <a:gd name="T17" fmla="*/ 1001 h 2592"/>
                <a:gd name="T18" fmla="*/ 0 w 2000"/>
                <a:gd name="T19" fmla="*/ 1295 h 2592"/>
                <a:gd name="T20" fmla="*/ 0 w 2000"/>
                <a:gd name="T21" fmla="*/ 1298 h 2592"/>
                <a:gd name="T22" fmla="*/ 0 w 2000"/>
                <a:gd name="T23" fmla="*/ 1592 h 2592"/>
                <a:gd name="T24" fmla="*/ 0 w 2000"/>
                <a:gd name="T25" fmla="*/ 2054 h 2592"/>
                <a:gd name="T26" fmla="*/ 132 w 2000"/>
                <a:gd name="T27" fmla="*/ 2186 h 2592"/>
                <a:gd name="T28" fmla="*/ 132 w 2000"/>
                <a:gd name="T29" fmla="*/ 2186 h 2592"/>
                <a:gd name="T30" fmla="*/ 233 w 2000"/>
                <a:gd name="T31" fmla="*/ 2234 h 2592"/>
                <a:gd name="T32" fmla="*/ 1000 w 2000"/>
                <a:gd name="T33" fmla="*/ 2592 h 2592"/>
                <a:gd name="T34" fmla="*/ 1000 w 2000"/>
                <a:gd name="T35" fmla="*/ 2592 h 2592"/>
                <a:gd name="T36" fmla="*/ 1767 w 2000"/>
                <a:gd name="T37" fmla="*/ 2234 h 2592"/>
                <a:gd name="T38" fmla="*/ 1869 w 2000"/>
                <a:gd name="T39" fmla="*/ 2186 h 2592"/>
                <a:gd name="T40" fmla="*/ 1869 w 2000"/>
                <a:gd name="T41" fmla="*/ 2186 h 2592"/>
                <a:gd name="T42" fmla="*/ 2000 w 2000"/>
                <a:gd name="T43" fmla="*/ 2054 h 2592"/>
                <a:gd name="T44" fmla="*/ 2000 w 2000"/>
                <a:gd name="T45" fmla="*/ 1592 h 2592"/>
                <a:gd name="T46" fmla="*/ 2000 w 2000"/>
                <a:gd name="T47" fmla="*/ 1298 h 2592"/>
                <a:gd name="T48" fmla="*/ 2000 w 2000"/>
                <a:gd name="T49" fmla="*/ 1295 h 2592"/>
                <a:gd name="T50" fmla="*/ 2000 w 2000"/>
                <a:gd name="T51" fmla="*/ 1001 h 2592"/>
                <a:gd name="T52" fmla="*/ 2000 w 2000"/>
                <a:gd name="T53" fmla="*/ 538 h 2592"/>
                <a:gd name="T54" fmla="*/ 1869 w 2000"/>
                <a:gd name="T55" fmla="*/ 406 h 25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0" h="2592">
                  <a:moveTo>
                    <a:pt x="1869" y="406"/>
                  </a:moveTo>
                  <a:cubicBezTo>
                    <a:pt x="1829" y="406"/>
                    <a:pt x="1792" y="389"/>
                    <a:pt x="1767" y="359"/>
                  </a:cubicBezTo>
                  <a:cubicBezTo>
                    <a:pt x="1584" y="140"/>
                    <a:pt x="1308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692" y="0"/>
                    <a:pt x="417" y="140"/>
                    <a:pt x="233" y="359"/>
                  </a:cubicBezTo>
                  <a:cubicBezTo>
                    <a:pt x="208" y="389"/>
                    <a:pt x="171" y="406"/>
                    <a:pt x="132" y="406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59" y="406"/>
                    <a:pt x="0" y="465"/>
                    <a:pt x="0" y="538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295"/>
                    <a:pt x="0" y="1295"/>
                    <a:pt x="0" y="1295"/>
                  </a:cubicBezTo>
                  <a:cubicBezTo>
                    <a:pt x="0" y="1298"/>
                    <a:pt x="0" y="1298"/>
                    <a:pt x="0" y="1298"/>
                  </a:cubicBezTo>
                  <a:cubicBezTo>
                    <a:pt x="0" y="1592"/>
                    <a:pt x="0" y="1592"/>
                    <a:pt x="0" y="1592"/>
                  </a:cubicBezTo>
                  <a:cubicBezTo>
                    <a:pt x="0" y="2054"/>
                    <a:pt x="0" y="2054"/>
                    <a:pt x="0" y="2054"/>
                  </a:cubicBezTo>
                  <a:cubicBezTo>
                    <a:pt x="0" y="2127"/>
                    <a:pt x="59" y="2186"/>
                    <a:pt x="132" y="2186"/>
                  </a:cubicBezTo>
                  <a:cubicBezTo>
                    <a:pt x="132" y="2186"/>
                    <a:pt x="132" y="2186"/>
                    <a:pt x="132" y="2186"/>
                  </a:cubicBezTo>
                  <a:cubicBezTo>
                    <a:pt x="171" y="2186"/>
                    <a:pt x="208" y="2204"/>
                    <a:pt x="233" y="2234"/>
                  </a:cubicBezTo>
                  <a:cubicBezTo>
                    <a:pt x="417" y="2453"/>
                    <a:pt x="692" y="2592"/>
                    <a:pt x="1000" y="2592"/>
                  </a:cubicBezTo>
                  <a:cubicBezTo>
                    <a:pt x="1000" y="2592"/>
                    <a:pt x="1000" y="2592"/>
                    <a:pt x="1000" y="2592"/>
                  </a:cubicBezTo>
                  <a:cubicBezTo>
                    <a:pt x="1308" y="2592"/>
                    <a:pt x="1584" y="2453"/>
                    <a:pt x="1767" y="2234"/>
                  </a:cubicBezTo>
                  <a:cubicBezTo>
                    <a:pt x="1792" y="2204"/>
                    <a:pt x="1829" y="2186"/>
                    <a:pt x="1869" y="2186"/>
                  </a:cubicBezTo>
                  <a:cubicBezTo>
                    <a:pt x="1869" y="2186"/>
                    <a:pt x="1869" y="2186"/>
                    <a:pt x="1869" y="2186"/>
                  </a:cubicBezTo>
                  <a:cubicBezTo>
                    <a:pt x="1941" y="2186"/>
                    <a:pt x="2000" y="2127"/>
                    <a:pt x="2000" y="2054"/>
                  </a:cubicBezTo>
                  <a:cubicBezTo>
                    <a:pt x="2000" y="1592"/>
                    <a:pt x="2000" y="1592"/>
                    <a:pt x="2000" y="1592"/>
                  </a:cubicBezTo>
                  <a:cubicBezTo>
                    <a:pt x="2000" y="1298"/>
                    <a:pt x="2000" y="1298"/>
                    <a:pt x="2000" y="1298"/>
                  </a:cubicBezTo>
                  <a:cubicBezTo>
                    <a:pt x="2000" y="1295"/>
                    <a:pt x="2000" y="1295"/>
                    <a:pt x="2000" y="1295"/>
                  </a:cubicBezTo>
                  <a:cubicBezTo>
                    <a:pt x="2000" y="1001"/>
                    <a:pt x="2000" y="1001"/>
                    <a:pt x="2000" y="1001"/>
                  </a:cubicBezTo>
                  <a:cubicBezTo>
                    <a:pt x="2000" y="538"/>
                    <a:pt x="2000" y="538"/>
                    <a:pt x="2000" y="538"/>
                  </a:cubicBezTo>
                  <a:cubicBezTo>
                    <a:pt x="2000" y="465"/>
                    <a:pt x="1941" y="406"/>
                    <a:pt x="1869" y="4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ID"/>
            </a:p>
          </p:txBody>
        </p:sp>
        <p:grpSp>
          <p:nvGrpSpPr>
            <p:cNvPr id="12" name="îşlíḓê"/>
            <p:cNvGrpSpPr/>
            <p:nvPr/>
          </p:nvGrpSpPr>
          <p:grpSpPr>
            <a:xfrm>
              <a:off x="5394300" y="2749193"/>
              <a:ext cx="1830674" cy="1762470"/>
              <a:chOff x="722850" y="2329993"/>
              <a:chExt cx="2395254" cy="2306015"/>
            </a:xfrm>
          </p:grpSpPr>
          <p:grpSp>
            <p:nvGrpSpPr>
              <p:cNvPr id="25" name="îsḷiďè"/>
              <p:cNvGrpSpPr/>
              <p:nvPr/>
            </p:nvGrpSpPr>
            <p:grpSpPr>
              <a:xfrm>
                <a:off x="1586811" y="2329993"/>
                <a:ext cx="667332" cy="667330"/>
                <a:chOff x="1753961" y="2890922"/>
                <a:chExt cx="667332" cy="667330"/>
              </a:xfrm>
            </p:grpSpPr>
            <p:sp>
              <p:nvSpPr>
                <p:cNvPr id="28" name="ï$1ïḍe"/>
                <p:cNvSpPr/>
                <p:nvPr/>
              </p:nvSpPr>
              <p:spPr>
                <a:xfrm>
                  <a:off x="1753961" y="2890922"/>
                  <a:ext cx="667332" cy="667330"/>
                </a:xfrm>
                <a:prstGeom prst="ellipse">
                  <a:avLst/>
                </a:prstGeom>
                <a:solidFill>
                  <a:srgbClr val="808BE5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77500" lnSpcReduction="20000"/>
                </a:bodyPr>
                <a:lstStyle/>
                <a:p>
                  <a:pPr algn="ctr"/>
                  <a:endParaRPr lang="en-US" sz="28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iṣ1iḑê"/>
                <p:cNvSpPr/>
                <p:nvPr/>
              </p:nvSpPr>
              <p:spPr bwMode="auto">
                <a:xfrm>
                  <a:off x="1931546" y="3064741"/>
                  <a:ext cx="312163" cy="319692"/>
                </a:xfrm>
                <a:custGeom>
                  <a:gdLst>
                    <a:gd name="T0" fmla="*/ 1547 w 10400"/>
                    <a:gd name="T1" fmla="*/ 9330 h 10667"/>
                    <a:gd name="T2" fmla="*/ 3077 w 10400"/>
                    <a:gd name="T3" fmla="*/ 9013 h 10667"/>
                    <a:gd name="T4" fmla="*/ 6114 w 10400"/>
                    <a:gd name="T5" fmla="*/ 9700 h 10667"/>
                    <a:gd name="T6" fmla="*/ 6806 w 10400"/>
                    <a:gd name="T7" fmla="*/ 8539 h 10667"/>
                    <a:gd name="T8" fmla="*/ 4079 w 10400"/>
                    <a:gd name="T9" fmla="*/ 1127 h 10667"/>
                    <a:gd name="T10" fmla="*/ 5193 w 10400"/>
                    <a:gd name="T11" fmla="*/ 2254 h 10667"/>
                    <a:gd name="T12" fmla="*/ 6352 w 10400"/>
                    <a:gd name="T13" fmla="*/ 3340 h 10667"/>
                    <a:gd name="T14" fmla="*/ 6296 w 10400"/>
                    <a:gd name="T15" fmla="*/ 5841 h 10667"/>
                    <a:gd name="T16" fmla="*/ 5318 w 10400"/>
                    <a:gd name="T17" fmla="*/ 6578 h 10667"/>
                    <a:gd name="T18" fmla="*/ 4851 w 10400"/>
                    <a:gd name="T19" fmla="*/ 10126 h 10667"/>
                    <a:gd name="T20" fmla="*/ 4154 w 10400"/>
                    <a:gd name="T21" fmla="*/ 5500 h 10667"/>
                    <a:gd name="T22" fmla="*/ 993 w 10400"/>
                    <a:gd name="T23" fmla="*/ 1669 h 10667"/>
                    <a:gd name="T24" fmla="*/ 4493 w 10400"/>
                    <a:gd name="T25" fmla="*/ 2470 h 10667"/>
                    <a:gd name="T26" fmla="*/ 5203 w 10400"/>
                    <a:gd name="T27" fmla="*/ 5915 h 10667"/>
                    <a:gd name="T28" fmla="*/ 5890 w 10400"/>
                    <a:gd name="T29" fmla="*/ 2481 h 10667"/>
                    <a:gd name="T30" fmla="*/ 9353 w 10400"/>
                    <a:gd name="T31" fmla="*/ 1669 h 10667"/>
                    <a:gd name="T32" fmla="*/ 8900 w 10400"/>
                    <a:gd name="T33" fmla="*/ 5088 h 10667"/>
                    <a:gd name="T34" fmla="*/ 8763 w 10400"/>
                    <a:gd name="T35" fmla="*/ 4301 h 10667"/>
                    <a:gd name="T36" fmla="*/ 7729 w 10400"/>
                    <a:gd name="T37" fmla="*/ 3953 h 10667"/>
                    <a:gd name="T38" fmla="*/ 8505 w 10400"/>
                    <a:gd name="T39" fmla="*/ 5505 h 10667"/>
                    <a:gd name="T40" fmla="*/ 8530 w 10400"/>
                    <a:gd name="T41" fmla="*/ 6867 h 10667"/>
                    <a:gd name="T42" fmla="*/ 9012 w 10400"/>
                    <a:gd name="T43" fmla="*/ 6736 h 10667"/>
                    <a:gd name="T44" fmla="*/ 9315 w 10400"/>
                    <a:gd name="T45" fmla="*/ 6686 h 10667"/>
                    <a:gd name="T46" fmla="*/ 9046 w 10400"/>
                    <a:gd name="T47" fmla="*/ 4530 h 10667"/>
                    <a:gd name="T48" fmla="*/ 9997 w 10400"/>
                    <a:gd name="T49" fmla="*/ 3776 h 10667"/>
                    <a:gd name="T50" fmla="*/ 8844 w 10400"/>
                    <a:gd name="T51" fmla="*/ 4304 h 10667"/>
                    <a:gd name="T52" fmla="*/ 8790 w 10400"/>
                    <a:gd name="T53" fmla="*/ 3675 h 10667"/>
                    <a:gd name="T54" fmla="*/ 9514 w 10400"/>
                    <a:gd name="T55" fmla="*/ 6418 h 10667"/>
                    <a:gd name="T56" fmla="*/ 9245 w 10400"/>
                    <a:gd name="T57" fmla="*/ 6917 h 10667"/>
                    <a:gd name="T58" fmla="*/ 7957 w 10400"/>
                    <a:gd name="T59" fmla="*/ 6629 h 10667"/>
                    <a:gd name="T60" fmla="*/ 7308 w 10400"/>
                    <a:gd name="T61" fmla="*/ 6762 h 10667"/>
                    <a:gd name="T62" fmla="*/ 9494 w 10400"/>
                    <a:gd name="T63" fmla="*/ 6253 h 10667"/>
                    <a:gd name="T64" fmla="*/ 577 w 10400"/>
                    <a:gd name="T65" fmla="*/ 3770 h 10667"/>
                    <a:gd name="T66" fmla="*/ 1355 w 10400"/>
                    <a:gd name="T67" fmla="*/ 4518 h 10667"/>
                    <a:gd name="T68" fmla="*/ 1282 w 10400"/>
                    <a:gd name="T69" fmla="*/ 5462 h 10667"/>
                    <a:gd name="T70" fmla="*/ 1236 w 10400"/>
                    <a:gd name="T71" fmla="*/ 6867 h 10667"/>
                    <a:gd name="T72" fmla="*/ 1718 w 10400"/>
                    <a:gd name="T73" fmla="*/ 6728 h 10667"/>
                    <a:gd name="T74" fmla="*/ 2022 w 10400"/>
                    <a:gd name="T75" fmla="*/ 6694 h 10667"/>
                    <a:gd name="T76" fmla="*/ 1843 w 10400"/>
                    <a:gd name="T77" fmla="*/ 4519 h 10667"/>
                    <a:gd name="T78" fmla="*/ 2505 w 10400"/>
                    <a:gd name="T79" fmla="*/ 3770 h 10667"/>
                    <a:gd name="T80" fmla="*/ 1608 w 10400"/>
                    <a:gd name="T81" fmla="*/ 5217 h 10667"/>
                    <a:gd name="T82" fmla="*/ 1557 w 10400"/>
                    <a:gd name="T83" fmla="*/ 4304 h 10667"/>
                    <a:gd name="T84" fmla="*/ 1610 w 10400"/>
                    <a:gd name="T85" fmla="*/ 3675 h 10667"/>
                    <a:gd name="T86" fmla="*/ 1898 w 10400"/>
                    <a:gd name="T87" fmla="*/ 3969 h 10667"/>
                    <a:gd name="T88" fmla="*/ 1547 w 10400"/>
                    <a:gd name="T89" fmla="*/ 7324 h 10667"/>
                    <a:gd name="T90" fmla="*/ 2189 w 10400"/>
                    <a:gd name="T91" fmla="*/ 6405 h 10667"/>
                    <a:gd name="T92" fmla="*/ 1172 w 10400"/>
                    <a:gd name="T93" fmla="*/ 6918 h 10667"/>
                    <a:gd name="T94" fmla="*/ 669 w 10400"/>
                    <a:gd name="T95" fmla="*/ 6629 h 1066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400" h="10667">
                      <a:moveTo>
                        <a:pt x="8838" y="9330"/>
                      </a:moveTo>
                      <a:cubicBezTo>
                        <a:pt x="8838" y="10067"/>
                        <a:pt x="7206" y="10667"/>
                        <a:pt x="5192" y="10667"/>
                      </a:cubicBezTo>
                      <a:cubicBezTo>
                        <a:pt x="3180" y="10667"/>
                        <a:pt x="1547" y="10067"/>
                        <a:pt x="1547" y="9330"/>
                      </a:cubicBezTo>
                      <a:cubicBezTo>
                        <a:pt x="1547" y="8797"/>
                        <a:pt x="2406" y="8341"/>
                        <a:pt x="3638" y="8128"/>
                      </a:cubicBezTo>
                      <a:lnTo>
                        <a:pt x="3638" y="8495"/>
                      </a:lnTo>
                      <a:cubicBezTo>
                        <a:pt x="3293" y="8632"/>
                        <a:pt x="3077" y="8813"/>
                        <a:pt x="3077" y="9013"/>
                      </a:cubicBezTo>
                      <a:cubicBezTo>
                        <a:pt x="3077" y="9437"/>
                        <a:pt x="4015" y="9781"/>
                        <a:pt x="5171" y="9781"/>
                      </a:cubicBezTo>
                      <a:cubicBezTo>
                        <a:pt x="5497" y="9781"/>
                        <a:pt x="5802" y="9751"/>
                        <a:pt x="6077" y="9703"/>
                      </a:cubicBezTo>
                      <a:cubicBezTo>
                        <a:pt x="6090" y="9702"/>
                        <a:pt x="6102" y="9702"/>
                        <a:pt x="6114" y="9700"/>
                      </a:cubicBezTo>
                      <a:cubicBezTo>
                        <a:pt x="6165" y="9694"/>
                        <a:pt x="6212" y="9682"/>
                        <a:pt x="6259" y="9666"/>
                      </a:cubicBezTo>
                      <a:cubicBezTo>
                        <a:pt x="6859" y="9531"/>
                        <a:pt x="7264" y="9290"/>
                        <a:pt x="7264" y="9013"/>
                      </a:cubicBezTo>
                      <a:cubicBezTo>
                        <a:pt x="7264" y="8834"/>
                        <a:pt x="7090" y="8669"/>
                        <a:pt x="6806" y="8539"/>
                      </a:cubicBezTo>
                      <a:lnTo>
                        <a:pt x="6806" y="8137"/>
                      </a:lnTo>
                      <a:cubicBezTo>
                        <a:pt x="8006" y="8356"/>
                        <a:pt x="8838" y="8805"/>
                        <a:pt x="8838" y="9330"/>
                      </a:cubicBezTo>
                      <a:close/>
                      <a:moveTo>
                        <a:pt x="4079" y="1127"/>
                      </a:moveTo>
                      <a:cubicBezTo>
                        <a:pt x="4079" y="504"/>
                        <a:pt x="4578" y="0"/>
                        <a:pt x="5193" y="0"/>
                      </a:cubicBezTo>
                      <a:cubicBezTo>
                        <a:pt x="5807" y="0"/>
                        <a:pt x="6305" y="504"/>
                        <a:pt x="6305" y="1127"/>
                      </a:cubicBezTo>
                      <a:cubicBezTo>
                        <a:pt x="6305" y="1750"/>
                        <a:pt x="5807" y="2254"/>
                        <a:pt x="5193" y="2254"/>
                      </a:cubicBezTo>
                      <a:cubicBezTo>
                        <a:pt x="4578" y="2254"/>
                        <a:pt x="4079" y="1750"/>
                        <a:pt x="4079" y="1127"/>
                      </a:cubicBezTo>
                      <a:close/>
                      <a:moveTo>
                        <a:pt x="9353" y="1669"/>
                      </a:moveTo>
                      <a:cubicBezTo>
                        <a:pt x="8800" y="2578"/>
                        <a:pt x="7557" y="3340"/>
                        <a:pt x="6352" y="3340"/>
                      </a:cubicBezTo>
                      <a:cubicBezTo>
                        <a:pt x="6274" y="3340"/>
                        <a:pt x="6196" y="3336"/>
                        <a:pt x="6118" y="3330"/>
                      </a:cubicBezTo>
                      <a:cubicBezTo>
                        <a:pt x="6142" y="3615"/>
                        <a:pt x="6252" y="4928"/>
                        <a:pt x="6282" y="5755"/>
                      </a:cubicBezTo>
                      <a:cubicBezTo>
                        <a:pt x="6288" y="5783"/>
                        <a:pt x="6294" y="5811"/>
                        <a:pt x="6296" y="5841"/>
                      </a:cubicBezTo>
                      <a:lnTo>
                        <a:pt x="6568" y="10087"/>
                      </a:lnTo>
                      <a:cubicBezTo>
                        <a:pt x="6586" y="10373"/>
                        <a:pt x="5564" y="10428"/>
                        <a:pt x="5546" y="10154"/>
                      </a:cubicBezTo>
                      <a:lnTo>
                        <a:pt x="5318" y="6578"/>
                      </a:lnTo>
                      <a:cubicBezTo>
                        <a:pt x="5280" y="6574"/>
                        <a:pt x="5244" y="6567"/>
                        <a:pt x="5206" y="6567"/>
                      </a:cubicBezTo>
                      <a:cubicBezTo>
                        <a:pt x="5174" y="6567"/>
                        <a:pt x="5136" y="6577"/>
                        <a:pt x="5099" y="6587"/>
                      </a:cubicBezTo>
                      <a:lnTo>
                        <a:pt x="4851" y="10126"/>
                      </a:lnTo>
                      <a:cubicBezTo>
                        <a:pt x="4832" y="10398"/>
                        <a:pt x="3810" y="10338"/>
                        <a:pt x="3830" y="10052"/>
                      </a:cubicBezTo>
                      <a:lnTo>
                        <a:pt x="4144" y="5559"/>
                      </a:lnTo>
                      <a:cubicBezTo>
                        <a:pt x="4146" y="5538"/>
                        <a:pt x="4150" y="5520"/>
                        <a:pt x="4154" y="5500"/>
                      </a:cubicBezTo>
                      <a:cubicBezTo>
                        <a:pt x="4199" y="4432"/>
                        <a:pt x="4252" y="3400"/>
                        <a:pt x="4257" y="3326"/>
                      </a:cubicBezTo>
                      <a:cubicBezTo>
                        <a:pt x="4169" y="3334"/>
                        <a:pt x="4081" y="3340"/>
                        <a:pt x="3994" y="3340"/>
                      </a:cubicBezTo>
                      <a:cubicBezTo>
                        <a:pt x="2788" y="3340"/>
                        <a:pt x="1546" y="2578"/>
                        <a:pt x="993" y="1669"/>
                      </a:cubicBezTo>
                      <a:cubicBezTo>
                        <a:pt x="879" y="1481"/>
                        <a:pt x="936" y="1235"/>
                        <a:pt x="1122" y="1120"/>
                      </a:cubicBezTo>
                      <a:cubicBezTo>
                        <a:pt x="1308" y="1003"/>
                        <a:pt x="1551" y="1062"/>
                        <a:pt x="1665" y="1250"/>
                      </a:cubicBezTo>
                      <a:cubicBezTo>
                        <a:pt x="2166" y="2073"/>
                        <a:pt x="3484" y="2756"/>
                        <a:pt x="4493" y="2470"/>
                      </a:cubicBezTo>
                      <a:cubicBezTo>
                        <a:pt x="4663" y="2411"/>
                        <a:pt x="4865" y="2374"/>
                        <a:pt x="5089" y="2365"/>
                      </a:cubicBezTo>
                      <a:lnTo>
                        <a:pt x="4729" y="5423"/>
                      </a:lnTo>
                      <a:lnTo>
                        <a:pt x="5203" y="5915"/>
                      </a:lnTo>
                      <a:lnTo>
                        <a:pt x="5617" y="5423"/>
                      </a:lnTo>
                      <a:lnTo>
                        <a:pt x="5330" y="2373"/>
                      </a:lnTo>
                      <a:cubicBezTo>
                        <a:pt x="5531" y="2387"/>
                        <a:pt x="5725" y="2423"/>
                        <a:pt x="5890" y="2481"/>
                      </a:cubicBezTo>
                      <a:cubicBezTo>
                        <a:pt x="6894" y="2741"/>
                        <a:pt x="8187" y="2063"/>
                        <a:pt x="8681" y="1250"/>
                      </a:cubicBezTo>
                      <a:cubicBezTo>
                        <a:pt x="8795" y="1062"/>
                        <a:pt x="9038" y="1003"/>
                        <a:pt x="9224" y="1119"/>
                      </a:cubicBezTo>
                      <a:cubicBezTo>
                        <a:pt x="9410" y="1235"/>
                        <a:pt x="9468" y="1481"/>
                        <a:pt x="9353" y="1669"/>
                      </a:cubicBezTo>
                      <a:close/>
                      <a:moveTo>
                        <a:pt x="8844" y="4304"/>
                      </a:moveTo>
                      <a:cubicBezTo>
                        <a:pt x="8839" y="4303"/>
                        <a:pt x="8833" y="4303"/>
                        <a:pt x="8827" y="4302"/>
                      </a:cubicBezTo>
                      <a:lnTo>
                        <a:pt x="8900" y="5088"/>
                      </a:lnTo>
                      <a:lnTo>
                        <a:pt x="8793" y="5217"/>
                      </a:lnTo>
                      <a:lnTo>
                        <a:pt x="8671" y="5088"/>
                      </a:lnTo>
                      <a:lnTo>
                        <a:pt x="8763" y="4301"/>
                      </a:lnTo>
                      <a:cubicBezTo>
                        <a:pt x="8543" y="4286"/>
                        <a:pt x="8343" y="4195"/>
                        <a:pt x="7895" y="3770"/>
                      </a:cubicBezTo>
                      <a:cubicBezTo>
                        <a:pt x="7846" y="3723"/>
                        <a:pt x="7769" y="3725"/>
                        <a:pt x="7722" y="3776"/>
                      </a:cubicBezTo>
                      <a:cubicBezTo>
                        <a:pt x="7676" y="3826"/>
                        <a:pt x="7679" y="3906"/>
                        <a:pt x="7729" y="3953"/>
                      </a:cubicBezTo>
                      <a:cubicBezTo>
                        <a:pt x="8086" y="4293"/>
                        <a:pt x="8319" y="4456"/>
                        <a:pt x="8558" y="4519"/>
                      </a:cubicBezTo>
                      <a:cubicBezTo>
                        <a:pt x="8558" y="4523"/>
                        <a:pt x="8556" y="4527"/>
                        <a:pt x="8556" y="4530"/>
                      </a:cubicBezTo>
                      <a:lnTo>
                        <a:pt x="8505" y="5505"/>
                      </a:lnTo>
                      <a:lnTo>
                        <a:pt x="8378" y="6694"/>
                      </a:lnTo>
                      <a:cubicBezTo>
                        <a:pt x="8369" y="6780"/>
                        <a:pt x="8430" y="6857"/>
                        <a:pt x="8514" y="6867"/>
                      </a:cubicBezTo>
                      <a:cubicBezTo>
                        <a:pt x="8520" y="6867"/>
                        <a:pt x="8525" y="6867"/>
                        <a:pt x="8530" y="6867"/>
                      </a:cubicBezTo>
                      <a:cubicBezTo>
                        <a:pt x="8608" y="6867"/>
                        <a:pt x="8674" y="6808"/>
                        <a:pt x="8683" y="6728"/>
                      </a:cubicBezTo>
                      <a:lnTo>
                        <a:pt x="8815" y="5498"/>
                      </a:lnTo>
                      <a:lnTo>
                        <a:pt x="9012" y="6736"/>
                      </a:lnTo>
                      <a:cubicBezTo>
                        <a:pt x="9025" y="6813"/>
                        <a:pt x="9090" y="6868"/>
                        <a:pt x="9164" y="6868"/>
                      </a:cubicBezTo>
                      <a:cubicBezTo>
                        <a:pt x="9172" y="6868"/>
                        <a:pt x="9180" y="6867"/>
                        <a:pt x="9188" y="6866"/>
                      </a:cubicBezTo>
                      <a:cubicBezTo>
                        <a:pt x="9272" y="6852"/>
                        <a:pt x="9328" y="6771"/>
                        <a:pt x="9315" y="6686"/>
                      </a:cubicBezTo>
                      <a:lnTo>
                        <a:pt x="9119" y="5462"/>
                      </a:lnTo>
                      <a:cubicBezTo>
                        <a:pt x="9119" y="5461"/>
                        <a:pt x="9120" y="5460"/>
                        <a:pt x="9120" y="5459"/>
                      </a:cubicBezTo>
                      <a:lnTo>
                        <a:pt x="9046" y="4530"/>
                      </a:lnTo>
                      <a:cubicBezTo>
                        <a:pt x="9046" y="4526"/>
                        <a:pt x="9046" y="4522"/>
                        <a:pt x="9045" y="4518"/>
                      </a:cubicBezTo>
                      <a:cubicBezTo>
                        <a:pt x="9279" y="4456"/>
                        <a:pt x="9631" y="4296"/>
                        <a:pt x="9990" y="3953"/>
                      </a:cubicBezTo>
                      <a:cubicBezTo>
                        <a:pt x="10040" y="3906"/>
                        <a:pt x="10043" y="3826"/>
                        <a:pt x="9997" y="3776"/>
                      </a:cubicBezTo>
                      <a:cubicBezTo>
                        <a:pt x="9950" y="3725"/>
                        <a:pt x="9873" y="3723"/>
                        <a:pt x="9823" y="3770"/>
                      </a:cubicBezTo>
                      <a:cubicBezTo>
                        <a:pt x="9407" y="4166"/>
                        <a:pt x="9010" y="4290"/>
                        <a:pt x="8857" y="4300"/>
                      </a:cubicBezTo>
                      <a:cubicBezTo>
                        <a:pt x="8852" y="4300"/>
                        <a:pt x="8849" y="4303"/>
                        <a:pt x="8844" y="4304"/>
                      </a:cubicBezTo>
                      <a:close/>
                      <a:moveTo>
                        <a:pt x="8790" y="4263"/>
                      </a:moveTo>
                      <a:cubicBezTo>
                        <a:pt x="8949" y="4263"/>
                        <a:pt x="9078" y="4131"/>
                        <a:pt x="9078" y="3969"/>
                      </a:cubicBezTo>
                      <a:cubicBezTo>
                        <a:pt x="9078" y="3807"/>
                        <a:pt x="8949" y="3675"/>
                        <a:pt x="8790" y="3675"/>
                      </a:cubicBezTo>
                      <a:cubicBezTo>
                        <a:pt x="8631" y="3675"/>
                        <a:pt x="8503" y="3807"/>
                        <a:pt x="8503" y="3969"/>
                      </a:cubicBezTo>
                      <a:cubicBezTo>
                        <a:pt x="8503" y="4131"/>
                        <a:pt x="8631" y="4263"/>
                        <a:pt x="8790" y="4263"/>
                      </a:cubicBezTo>
                      <a:close/>
                      <a:moveTo>
                        <a:pt x="9514" y="6418"/>
                      </a:moveTo>
                      <a:cubicBezTo>
                        <a:pt x="9649" y="6475"/>
                        <a:pt x="9732" y="6548"/>
                        <a:pt x="9732" y="6629"/>
                      </a:cubicBezTo>
                      <a:cubicBezTo>
                        <a:pt x="9732" y="6745"/>
                        <a:pt x="9561" y="6846"/>
                        <a:pt x="9306" y="6903"/>
                      </a:cubicBezTo>
                      <a:cubicBezTo>
                        <a:pt x="9287" y="6910"/>
                        <a:pt x="9267" y="6915"/>
                        <a:pt x="9245" y="6917"/>
                      </a:cubicBezTo>
                      <a:cubicBezTo>
                        <a:pt x="9240" y="6918"/>
                        <a:pt x="9235" y="6918"/>
                        <a:pt x="9229" y="6918"/>
                      </a:cubicBezTo>
                      <a:cubicBezTo>
                        <a:pt x="9112" y="6939"/>
                        <a:pt x="8983" y="6952"/>
                        <a:pt x="8845" y="6952"/>
                      </a:cubicBezTo>
                      <a:cubicBezTo>
                        <a:pt x="8355" y="6952"/>
                        <a:pt x="7957" y="6807"/>
                        <a:pt x="7957" y="6629"/>
                      </a:cubicBezTo>
                      <a:cubicBezTo>
                        <a:pt x="7957" y="6542"/>
                        <a:pt x="8055" y="6463"/>
                        <a:pt x="8211" y="6405"/>
                      </a:cubicBezTo>
                      <a:lnTo>
                        <a:pt x="8222" y="6252"/>
                      </a:lnTo>
                      <a:cubicBezTo>
                        <a:pt x="7685" y="6340"/>
                        <a:pt x="7308" y="6534"/>
                        <a:pt x="7308" y="6762"/>
                      </a:cubicBezTo>
                      <a:cubicBezTo>
                        <a:pt x="7308" y="7072"/>
                        <a:pt x="8000" y="7324"/>
                        <a:pt x="8854" y="7324"/>
                      </a:cubicBezTo>
                      <a:cubicBezTo>
                        <a:pt x="9708" y="7324"/>
                        <a:pt x="10400" y="7072"/>
                        <a:pt x="10400" y="6762"/>
                      </a:cubicBezTo>
                      <a:cubicBezTo>
                        <a:pt x="10400" y="6535"/>
                        <a:pt x="10027" y="6342"/>
                        <a:pt x="9494" y="6253"/>
                      </a:cubicBezTo>
                      <a:lnTo>
                        <a:pt x="9514" y="6418"/>
                      </a:lnTo>
                      <a:close/>
                      <a:moveTo>
                        <a:pt x="1543" y="4300"/>
                      </a:moveTo>
                      <a:cubicBezTo>
                        <a:pt x="1391" y="4290"/>
                        <a:pt x="994" y="4166"/>
                        <a:pt x="577" y="3770"/>
                      </a:cubicBezTo>
                      <a:cubicBezTo>
                        <a:pt x="528" y="3723"/>
                        <a:pt x="450" y="3725"/>
                        <a:pt x="404" y="3776"/>
                      </a:cubicBezTo>
                      <a:cubicBezTo>
                        <a:pt x="358" y="3826"/>
                        <a:pt x="361" y="3906"/>
                        <a:pt x="411" y="3953"/>
                      </a:cubicBezTo>
                      <a:cubicBezTo>
                        <a:pt x="770" y="4296"/>
                        <a:pt x="1122" y="4456"/>
                        <a:pt x="1355" y="4518"/>
                      </a:cubicBezTo>
                      <a:cubicBezTo>
                        <a:pt x="1355" y="4522"/>
                        <a:pt x="1355" y="4526"/>
                        <a:pt x="1355" y="4530"/>
                      </a:cubicBezTo>
                      <a:lnTo>
                        <a:pt x="1281" y="5459"/>
                      </a:lnTo>
                      <a:cubicBezTo>
                        <a:pt x="1281" y="5460"/>
                        <a:pt x="1282" y="5461"/>
                        <a:pt x="1282" y="5462"/>
                      </a:cubicBezTo>
                      <a:lnTo>
                        <a:pt x="1086" y="6686"/>
                      </a:lnTo>
                      <a:cubicBezTo>
                        <a:pt x="1072" y="6771"/>
                        <a:pt x="1129" y="6852"/>
                        <a:pt x="1212" y="6866"/>
                      </a:cubicBezTo>
                      <a:cubicBezTo>
                        <a:pt x="1221" y="6867"/>
                        <a:pt x="1229" y="6867"/>
                        <a:pt x="1236" y="6867"/>
                      </a:cubicBezTo>
                      <a:cubicBezTo>
                        <a:pt x="1311" y="6867"/>
                        <a:pt x="1376" y="6813"/>
                        <a:pt x="1388" y="6736"/>
                      </a:cubicBezTo>
                      <a:lnTo>
                        <a:pt x="1586" y="5498"/>
                      </a:lnTo>
                      <a:lnTo>
                        <a:pt x="1718" y="6728"/>
                      </a:lnTo>
                      <a:cubicBezTo>
                        <a:pt x="1726" y="6808"/>
                        <a:pt x="1792" y="6867"/>
                        <a:pt x="1870" y="6867"/>
                      </a:cubicBezTo>
                      <a:cubicBezTo>
                        <a:pt x="1875" y="6867"/>
                        <a:pt x="1881" y="6867"/>
                        <a:pt x="1887" y="6867"/>
                      </a:cubicBezTo>
                      <a:cubicBezTo>
                        <a:pt x="1971" y="6857"/>
                        <a:pt x="2032" y="6780"/>
                        <a:pt x="2022" y="6694"/>
                      </a:cubicBezTo>
                      <a:lnTo>
                        <a:pt x="1895" y="5505"/>
                      </a:lnTo>
                      <a:lnTo>
                        <a:pt x="1845" y="4530"/>
                      </a:lnTo>
                      <a:cubicBezTo>
                        <a:pt x="1845" y="4527"/>
                        <a:pt x="1843" y="4523"/>
                        <a:pt x="1843" y="4519"/>
                      </a:cubicBezTo>
                      <a:cubicBezTo>
                        <a:pt x="2082" y="4456"/>
                        <a:pt x="2314" y="4293"/>
                        <a:pt x="2672" y="3953"/>
                      </a:cubicBezTo>
                      <a:cubicBezTo>
                        <a:pt x="2722" y="3906"/>
                        <a:pt x="2725" y="3826"/>
                        <a:pt x="2678" y="3776"/>
                      </a:cubicBezTo>
                      <a:cubicBezTo>
                        <a:pt x="2632" y="3725"/>
                        <a:pt x="2555" y="3722"/>
                        <a:pt x="2505" y="3770"/>
                      </a:cubicBezTo>
                      <a:cubicBezTo>
                        <a:pt x="2058" y="4195"/>
                        <a:pt x="1857" y="4286"/>
                        <a:pt x="1637" y="4301"/>
                      </a:cubicBezTo>
                      <a:lnTo>
                        <a:pt x="1730" y="5088"/>
                      </a:lnTo>
                      <a:lnTo>
                        <a:pt x="1608" y="5217"/>
                      </a:lnTo>
                      <a:lnTo>
                        <a:pt x="1501" y="5088"/>
                      </a:lnTo>
                      <a:lnTo>
                        <a:pt x="1574" y="4302"/>
                      </a:lnTo>
                      <a:cubicBezTo>
                        <a:pt x="1568" y="4303"/>
                        <a:pt x="1562" y="4303"/>
                        <a:pt x="1557" y="4304"/>
                      </a:cubicBezTo>
                      <a:cubicBezTo>
                        <a:pt x="1552" y="4303"/>
                        <a:pt x="1548" y="4300"/>
                        <a:pt x="1543" y="4300"/>
                      </a:cubicBezTo>
                      <a:close/>
                      <a:moveTo>
                        <a:pt x="1898" y="3969"/>
                      </a:moveTo>
                      <a:cubicBezTo>
                        <a:pt x="1898" y="3807"/>
                        <a:pt x="1769" y="3675"/>
                        <a:pt x="1610" y="3675"/>
                      </a:cubicBezTo>
                      <a:cubicBezTo>
                        <a:pt x="1452" y="3675"/>
                        <a:pt x="1323" y="3807"/>
                        <a:pt x="1323" y="3969"/>
                      </a:cubicBezTo>
                      <a:cubicBezTo>
                        <a:pt x="1323" y="4131"/>
                        <a:pt x="1452" y="4263"/>
                        <a:pt x="1610" y="4263"/>
                      </a:cubicBezTo>
                      <a:cubicBezTo>
                        <a:pt x="1769" y="4263"/>
                        <a:pt x="1898" y="4131"/>
                        <a:pt x="1898" y="3969"/>
                      </a:cubicBezTo>
                      <a:close/>
                      <a:moveTo>
                        <a:pt x="906" y="6253"/>
                      </a:moveTo>
                      <a:cubicBezTo>
                        <a:pt x="373" y="6342"/>
                        <a:pt x="0" y="6535"/>
                        <a:pt x="0" y="6762"/>
                      </a:cubicBezTo>
                      <a:cubicBezTo>
                        <a:pt x="0" y="7072"/>
                        <a:pt x="693" y="7324"/>
                        <a:pt x="1547" y="7324"/>
                      </a:cubicBezTo>
                      <a:cubicBezTo>
                        <a:pt x="2401" y="7324"/>
                        <a:pt x="3093" y="7072"/>
                        <a:pt x="3093" y="6762"/>
                      </a:cubicBezTo>
                      <a:cubicBezTo>
                        <a:pt x="3093" y="6534"/>
                        <a:pt x="2716" y="6340"/>
                        <a:pt x="2178" y="6252"/>
                      </a:cubicBezTo>
                      <a:lnTo>
                        <a:pt x="2189" y="6405"/>
                      </a:lnTo>
                      <a:cubicBezTo>
                        <a:pt x="2346" y="6463"/>
                        <a:pt x="2444" y="6542"/>
                        <a:pt x="2444" y="6629"/>
                      </a:cubicBezTo>
                      <a:cubicBezTo>
                        <a:pt x="2444" y="6807"/>
                        <a:pt x="2046" y="6952"/>
                        <a:pt x="1556" y="6952"/>
                      </a:cubicBezTo>
                      <a:cubicBezTo>
                        <a:pt x="1418" y="6952"/>
                        <a:pt x="1289" y="6939"/>
                        <a:pt x="1172" y="6918"/>
                      </a:cubicBezTo>
                      <a:cubicBezTo>
                        <a:pt x="1166" y="6918"/>
                        <a:pt x="1161" y="6918"/>
                        <a:pt x="1155" y="6917"/>
                      </a:cubicBezTo>
                      <a:cubicBezTo>
                        <a:pt x="1134" y="6915"/>
                        <a:pt x="1114" y="6910"/>
                        <a:pt x="1095" y="6903"/>
                      </a:cubicBezTo>
                      <a:cubicBezTo>
                        <a:pt x="840" y="6846"/>
                        <a:pt x="669" y="6745"/>
                        <a:pt x="669" y="6629"/>
                      </a:cubicBezTo>
                      <a:cubicBezTo>
                        <a:pt x="669" y="6548"/>
                        <a:pt x="751" y="6475"/>
                        <a:pt x="887" y="6418"/>
                      </a:cubicBezTo>
                      <a:lnTo>
                        <a:pt x="906" y="625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6" name="îšḷiďe"/>
              <p:cNvSpPr txBox="1"/>
              <p:nvPr/>
            </p:nvSpPr>
            <p:spPr>
              <a:xfrm>
                <a:off x="722850" y="3152737"/>
                <a:ext cx="2395254" cy="52705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 fontScale="92500" lnSpcReduction="20000"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smtClean="0"/>
                  <a:t>02</a:t>
                </a:r>
                <a:endParaRPr lang="vi-VN" sz="1600" b="1"/>
              </a:p>
            </p:txBody>
          </p:sp>
          <p:sp>
            <p:nvSpPr>
              <p:cNvPr id="27" name="íSļïḑe"/>
              <p:cNvSpPr txBox="1"/>
              <p:nvPr/>
            </p:nvSpPr>
            <p:spPr>
              <a:xfrm>
                <a:off x="722850" y="3679794"/>
                <a:ext cx="2395254" cy="95621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algn="ctr">
                  <a:lnSpc>
                    <a:spcPct val="120000"/>
                  </a:lnSpc>
                  <a:defRPr sz="1600"/>
                </a:lvl1pPr>
              </a:lstStyle>
              <a:p>
                <a:r>
                  <a:rPr lang="zh-CN" altLang="en-US"/>
                  <a:t>改变压力来源</a:t>
                </a:r>
                <a:endParaRPr lang="zh-CN" altLang="en-US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7480588" y="2420888"/>
            <a:ext cx="1911575" cy="2464574"/>
            <a:chOff x="7480588" y="2420888"/>
            <a:chExt cx="1911575" cy="2464574"/>
          </a:xfrm>
        </p:grpSpPr>
        <p:sp>
          <p:nvSpPr>
            <p:cNvPr id="9" name="íŝļiďe"/>
            <p:cNvSpPr/>
            <p:nvPr/>
          </p:nvSpPr>
          <p:spPr bwMode="auto">
            <a:xfrm>
              <a:off x="7480588" y="2420888"/>
              <a:ext cx="1911575" cy="2464574"/>
            </a:xfrm>
            <a:custGeom>
              <a:gdLst>
                <a:gd name="T0" fmla="*/ 1869 w 2000"/>
                <a:gd name="T1" fmla="*/ 406 h 2592"/>
                <a:gd name="T2" fmla="*/ 1767 w 2000"/>
                <a:gd name="T3" fmla="*/ 359 h 2592"/>
                <a:gd name="T4" fmla="*/ 1000 w 2000"/>
                <a:gd name="T5" fmla="*/ 0 h 2592"/>
                <a:gd name="T6" fmla="*/ 1000 w 2000"/>
                <a:gd name="T7" fmla="*/ 0 h 2592"/>
                <a:gd name="T8" fmla="*/ 233 w 2000"/>
                <a:gd name="T9" fmla="*/ 359 h 2592"/>
                <a:gd name="T10" fmla="*/ 132 w 2000"/>
                <a:gd name="T11" fmla="*/ 406 h 2592"/>
                <a:gd name="T12" fmla="*/ 132 w 2000"/>
                <a:gd name="T13" fmla="*/ 406 h 2592"/>
                <a:gd name="T14" fmla="*/ 0 w 2000"/>
                <a:gd name="T15" fmla="*/ 538 h 2592"/>
                <a:gd name="T16" fmla="*/ 0 w 2000"/>
                <a:gd name="T17" fmla="*/ 1001 h 2592"/>
                <a:gd name="T18" fmla="*/ 0 w 2000"/>
                <a:gd name="T19" fmla="*/ 1295 h 2592"/>
                <a:gd name="T20" fmla="*/ 0 w 2000"/>
                <a:gd name="T21" fmla="*/ 1298 h 2592"/>
                <a:gd name="T22" fmla="*/ 0 w 2000"/>
                <a:gd name="T23" fmla="*/ 1592 h 2592"/>
                <a:gd name="T24" fmla="*/ 0 w 2000"/>
                <a:gd name="T25" fmla="*/ 2054 h 2592"/>
                <a:gd name="T26" fmla="*/ 132 w 2000"/>
                <a:gd name="T27" fmla="*/ 2186 h 2592"/>
                <a:gd name="T28" fmla="*/ 132 w 2000"/>
                <a:gd name="T29" fmla="*/ 2186 h 2592"/>
                <a:gd name="T30" fmla="*/ 233 w 2000"/>
                <a:gd name="T31" fmla="*/ 2234 h 2592"/>
                <a:gd name="T32" fmla="*/ 1000 w 2000"/>
                <a:gd name="T33" fmla="*/ 2592 h 2592"/>
                <a:gd name="T34" fmla="*/ 1000 w 2000"/>
                <a:gd name="T35" fmla="*/ 2592 h 2592"/>
                <a:gd name="T36" fmla="*/ 1767 w 2000"/>
                <a:gd name="T37" fmla="*/ 2234 h 2592"/>
                <a:gd name="T38" fmla="*/ 1869 w 2000"/>
                <a:gd name="T39" fmla="*/ 2186 h 2592"/>
                <a:gd name="T40" fmla="*/ 1869 w 2000"/>
                <a:gd name="T41" fmla="*/ 2186 h 2592"/>
                <a:gd name="T42" fmla="*/ 2000 w 2000"/>
                <a:gd name="T43" fmla="*/ 2054 h 2592"/>
                <a:gd name="T44" fmla="*/ 2000 w 2000"/>
                <a:gd name="T45" fmla="*/ 1592 h 2592"/>
                <a:gd name="T46" fmla="*/ 2000 w 2000"/>
                <a:gd name="T47" fmla="*/ 1298 h 2592"/>
                <a:gd name="T48" fmla="*/ 2000 w 2000"/>
                <a:gd name="T49" fmla="*/ 1295 h 2592"/>
                <a:gd name="T50" fmla="*/ 2000 w 2000"/>
                <a:gd name="T51" fmla="*/ 1001 h 2592"/>
                <a:gd name="T52" fmla="*/ 2000 w 2000"/>
                <a:gd name="T53" fmla="*/ 538 h 2592"/>
                <a:gd name="T54" fmla="*/ 1869 w 2000"/>
                <a:gd name="T55" fmla="*/ 406 h 25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0" h="2592">
                  <a:moveTo>
                    <a:pt x="1869" y="406"/>
                  </a:moveTo>
                  <a:cubicBezTo>
                    <a:pt x="1829" y="406"/>
                    <a:pt x="1792" y="389"/>
                    <a:pt x="1767" y="359"/>
                  </a:cubicBezTo>
                  <a:cubicBezTo>
                    <a:pt x="1584" y="140"/>
                    <a:pt x="1308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692" y="0"/>
                    <a:pt x="417" y="140"/>
                    <a:pt x="233" y="359"/>
                  </a:cubicBezTo>
                  <a:cubicBezTo>
                    <a:pt x="208" y="389"/>
                    <a:pt x="171" y="406"/>
                    <a:pt x="132" y="406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59" y="406"/>
                    <a:pt x="0" y="465"/>
                    <a:pt x="0" y="538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295"/>
                    <a:pt x="0" y="1295"/>
                    <a:pt x="0" y="1295"/>
                  </a:cubicBezTo>
                  <a:cubicBezTo>
                    <a:pt x="0" y="1298"/>
                    <a:pt x="0" y="1298"/>
                    <a:pt x="0" y="1298"/>
                  </a:cubicBezTo>
                  <a:cubicBezTo>
                    <a:pt x="0" y="1592"/>
                    <a:pt x="0" y="1592"/>
                    <a:pt x="0" y="1592"/>
                  </a:cubicBezTo>
                  <a:cubicBezTo>
                    <a:pt x="0" y="2054"/>
                    <a:pt x="0" y="2054"/>
                    <a:pt x="0" y="2054"/>
                  </a:cubicBezTo>
                  <a:cubicBezTo>
                    <a:pt x="0" y="2127"/>
                    <a:pt x="59" y="2186"/>
                    <a:pt x="132" y="2186"/>
                  </a:cubicBezTo>
                  <a:cubicBezTo>
                    <a:pt x="132" y="2186"/>
                    <a:pt x="132" y="2186"/>
                    <a:pt x="132" y="2186"/>
                  </a:cubicBezTo>
                  <a:cubicBezTo>
                    <a:pt x="171" y="2186"/>
                    <a:pt x="208" y="2204"/>
                    <a:pt x="233" y="2234"/>
                  </a:cubicBezTo>
                  <a:cubicBezTo>
                    <a:pt x="417" y="2453"/>
                    <a:pt x="692" y="2592"/>
                    <a:pt x="1000" y="2592"/>
                  </a:cubicBezTo>
                  <a:cubicBezTo>
                    <a:pt x="1000" y="2592"/>
                    <a:pt x="1000" y="2592"/>
                    <a:pt x="1000" y="2592"/>
                  </a:cubicBezTo>
                  <a:cubicBezTo>
                    <a:pt x="1308" y="2592"/>
                    <a:pt x="1584" y="2453"/>
                    <a:pt x="1767" y="2234"/>
                  </a:cubicBezTo>
                  <a:cubicBezTo>
                    <a:pt x="1792" y="2204"/>
                    <a:pt x="1829" y="2186"/>
                    <a:pt x="1869" y="2186"/>
                  </a:cubicBezTo>
                  <a:cubicBezTo>
                    <a:pt x="1869" y="2186"/>
                    <a:pt x="1869" y="2186"/>
                    <a:pt x="1869" y="2186"/>
                  </a:cubicBezTo>
                  <a:cubicBezTo>
                    <a:pt x="1941" y="2186"/>
                    <a:pt x="2000" y="2127"/>
                    <a:pt x="2000" y="2054"/>
                  </a:cubicBezTo>
                  <a:cubicBezTo>
                    <a:pt x="2000" y="1592"/>
                    <a:pt x="2000" y="1592"/>
                    <a:pt x="2000" y="1592"/>
                  </a:cubicBezTo>
                  <a:cubicBezTo>
                    <a:pt x="2000" y="1298"/>
                    <a:pt x="2000" y="1298"/>
                    <a:pt x="2000" y="1298"/>
                  </a:cubicBezTo>
                  <a:cubicBezTo>
                    <a:pt x="2000" y="1295"/>
                    <a:pt x="2000" y="1295"/>
                    <a:pt x="2000" y="1295"/>
                  </a:cubicBezTo>
                  <a:cubicBezTo>
                    <a:pt x="2000" y="1001"/>
                    <a:pt x="2000" y="1001"/>
                    <a:pt x="2000" y="1001"/>
                  </a:cubicBezTo>
                  <a:cubicBezTo>
                    <a:pt x="2000" y="538"/>
                    <a:pt x="2000" y="538"/>
                    <a:pt x="2000" y="538"/>
                  </a:cubicBezTo>
                  <a:cubicBezTo>
                    <a:pt x="2000" y="465"/>
                    <a:pt x="1941" y="406"/>
                    <a:pt x="1869" y="4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ID"/>
            </a:p>
          </p:txBody>
        </p:sp>
        <p:grpSp>
          <p:nvGrpSpPr>
            <p:cNvPr id="13" name="isḻiḑé"/>
            <p:cNvGrpSpPr/>
            <p:nvPr/>
          </p:nvGrpSpPr>
          <p:grpSpPr>
            <a:xfrm>
              <a:off x="7521038" y="2749193"/>
              <a:ext cx="1830674" cy="1762470"/>
              <a:chOff x="722850" y="2329993"/>
              <a:chExt cx="2395254" cy="2306015"/>
            </a:xfrm>
          </p:grpSpPr>
          <p:grpSp>
            <p:nvGrpSpPr>
              <p:cNvPr id="20" name="ïşḻîḑè"/>
              <p:cNvGrpSpPr/>
              <p:nvPr/>
            </p:nvGrpSpPr>
            <p:grpSpPr>
              <a:xfrm>
                <a:off x="1586811" y="2329993"/>
                <a:ext cx="667332" cy="667330"/>
                <a:chOff x="1753961" y="2890922"/>
                <a:chExt cx="667332" cy="667330"/>
              </a:xfrm>
            </p:grpSpPr>
            <p:sp>
              <p:nvSpPr>
                <p:cNvPr id="23" name="iṩľíḍé"/>
                <p:cNvSpPr/>
                <p:nvPr/>
              </p:nvSpPr>
              <p:spPr>
                <a:xfrm>
                  <a:off x="1753961" y="2890922"/>
                  <a:ext cx="667332" cy="667330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77500" lnSpcReduction="20000"/>
                </a:bodyPr>
                <a:lstStyle/>
                <a:p>
                  <a:pPr algn="ctr"/>
                  <a:endParaRPr lang="en-US" sz="28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îṩľïde"/>
                <p:cNvSpPr/>
                <p:nvPr/>
              </p:nvSpPr>
              <p:spPr bwMode="auto">
                <a:xfrm>
                  <a:off x="1931546" y="3064741"/>
                  <a:ext cx="312163" cy="319692"/>
                </a:xfrm>
                <a:custGeom>
                  <a:gdLst>
                    <a:gd name="T0" fmla="*/ 1547 w 10400"/>
                    <a:gd name="T1" fmla="*/ 9330 h 10667"/>
                    <a:gd name="T2" fmla="*/ 3077 w 10400"/>
                    <a:gd name="T3" fmla="*/ 9013 h 10667"/>
                    <a:gd name="T4" fmla="*/ 6114 w 10400"/>
                    <a:gd name="T5" fmla="*/ 9700 h 10667"/>
                    <a:gd name="T6" fmla="*/ 6806 w 10400"/>
                    <a:gd name="T7" fmla="*/ 8539 h 10667"/>
                    <a:gd name="T8" fmla="*/ 4079 w 10400"/>
                    <a:gd name="T9" fmla="*/ 1127 h 10667"/>
                    <a:gd name="T10" fmla="*/ 5193 w 10400"/>
                    <a:gd name="T11" fmla="*/ 2254 h 10667"/>
                    <a:gd name="T12" fmla="*/ 6352 w 10400"/>
                    <a:gd name="T13" fmla="*/ 3340 h 10667"/>
                    <a:gd name="T14" fmla="*/ 6296 w 10400"/>
                    <a:gd name="T15" fmla="*/ 5841 h 10667"/>
                    <a:gd name="T16" fmla="*/ 5318 w 10400"/>
                    <a:gd name="T17" fmla="*/ 6578 h 10667"/>
                    <a:gd name="T18" fmla="*/ 4851 w 10400"/>
                    <a:gd name="T19" fmla="*/ 10126 h 10667"/>
                    <a:gd name="T20" fmla="*/ 4154 w 10400"/>
                    <a:gd name="T21" fmla="*/ 5500 h 10667"/>
                    <a:gd name="T22" fmla="*/ 993 w 10400"/>
                    <a:gd name="T23" fmla="*/ 1669 h 10667"/>
                    <a:gd name="T24" fmla="*/ 4493 w 10400"/>
                    <a:gd name="T25" fmla="*/ 2470 h 10667"/>
                    <a:gd name="T26" fmla="*/ 5203 w 10400"/>
                    <a:gd name="T27" fmla="*/ 5915 h 10667"/>
                    <a:gd name="T28" fmla="*/ 5890 w 10400"/>
                    <a:gd name="T29" fmla="*/ 2481 h 10667"/>
                    <a:gd name="T30" fmla="*/ 9353 w 10400"/>
                    <a:gd name="T31" fmla="*/ 1669 h 10667"/>
                    <a:gd name="T32" fmla="*/ 8900 w 10400"/>
                    <a:gd name="T33" fmla="*/ 5088 h 10667"/>
                    <a:gd name="T34" fmla="*/ 8763 w 10400"/>
                    <a:gd name="T35" fmla="*/ 4301 h 10667"/>
                    <a:gd name="T36" fmla="*/ 7729 w 10400"/>
                    <a:gd name="T37" fmla="*/ 3953 h 10667"/>
                    <a:gd name="T38" fmla="*/ 8505 w 10400"/>
                    <a:gd name="T39" fmla="*/ 5505 h 10667"/>
                    <a:gd name="T40" fmla="*/ 8530 w 10400"/>
                    <a:gd name="T41" fmla="*/ 6867 h 10667"/>
                    <a:gd name="T42" fmla="*/ 9012 w 10400"/>
                    <a:gd name="T43" fmla="*/ 6736 h 10667"/>
                    <a:gd name="T44" fmla="*/ 9315 w 10400"/>
                    <a:gd name="T45" fmla="*/ 6686 h 10667"/>
                    <a:gd name="T46" fmla="*/ 9046 w 10400"/>
                    <a:gd name="T47" fmla="*/ 4530 h 10667"/>
                    <a:gd name="T48" fmla="*/ 9997 w 10400"/>
                    <a:gd name="T49" fmla="*/ 3776 h 10667"/>
                    <a:gd name="T50" fmla="*/ 8844 w 10400"/>
                    <a:gd name="T51" fmla="*/ 4304 h 10667"/>
                    <a:gd name="T52" fmla="*/ 8790 w 10400"/>
                    <a:gd name="T53" fmla="*/ 3675 h 10667"/>
                    <a:gd name="T54" fmla="*/ 9514 w 10400"/>
                    <a:gd name="T55" fmla="*/ 6418 h 10667"/>
                    <a:gd name="T56" fmla="*/ 9245 w 10400"/>
                    <a:gd name="T57" fmla="*/ 6917 h 10667"/>
                    <a:gd name="T58" fmla="*/ 7957 w 10400"/>
                    <a:gd name="T59" fmla="*/ 6629 h 10667"/>
                    <a:gd name="T60" fmla="*/ 7308 w 10400"/>
                    <a:gd name="T61" fmla="*/ 6762 h 10667"/>
                    <a:gd name="T62" fmla="*/ 9494 w 10400"/>
                    <a:gd name="T63" fmla="*/ 6253 h 10667"/>
                    <a:gd name="T64" fmla="*/ 577 w 10400"/>
                    <a:gd name="T65" fmla="*/ 3770 h 10667"/>
                    <a:gd name="T66" fmla="*/ 1355 w 10400"/>
                    <a:gd name="T67" fmla="*/ 4518 h 10667"/>
                    <a:gd name="T68" fmla="*/ 1282 w 10400"/>
                    <a:gd name="T69" fmla="*/ 5462 h 10667"/>
                    <a:gd name="T70" fmla="*/ 1236 w 10400"/>
                    <a:gd name="T71" fmla="*/ 6867 h 10667"/>
                    <a:gd name="T72" fmla="*/ 1718 w 10400"/>
                    <a:gd name="T73" fmla="*/ 6728 h 10667"/>
                    <a:gd name="T74" fmla="*/ 2022 w 10400"/>
                    <a:gd name="T75" fmla="*/ 6694 h 10667"/>
                    <a:gd name="T76" fmla="*/ 1843 w 10400"/>
                    <a:gd name="T77" fmla="*/ 4519 h 10667"/>
                    <a:gd name="T78" fmla="*/ 2505 w 10400"/>
                    <a:gd name="T79" fmla="*/ 3770 h 10667"/>
                    <a:gd name="T80" fmla="*/ 1608 w 10400"/>
                    <a:gd name="T81" fmla="*/ 5217 h 10667"/>
                    <a:gd name="T82" fmla="*/ 1557 w 10400"/>
                    <a:gd name="T83" fmla="*/ 4304 h 10667"/>
                    <a:gd name="T84" fmla="*/ 1610 w 10400"/>
                    <a:gd name="T85" fmla="*/ 3675 h 10667"/>
                    <a:gd name="T86" fmla="*/ 1898 w 10400"/>
                    <a:gd name="T87" fmla="*/ 3969 h 10667"/>
                    <a:gd name="T88" fmla="*/ 1547 w 10400"/>
                    <a:gd name="T89" fmla="*/ 7324 h 10667"/>
                    <a:gd name="T90" fmla="*/ 2189 w 10400"/>
                    <a:gd name="T91" fmla="*/ 6405 h 10667"/>
                    <a:gd name="T92" fmla="*/ 1172 w 10400"/>
                    <a:gd name="T93" fmla="*/ 6918 h 10667"/>
                    <a:gd name="T94" fmla="*/ 669 w 10400"/>
                    <a:gd name="T95" fmla="*/ 6629 h 1066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400" h="10667">
                      <a:moveTo>
                        <a:pt x="8838" y="9330"/>
                      </a:moveTo>
                      <a:cubicBezTo>
                        <a:pt x="8838" y="10067"/>
                        <a:pt x="7206" y="10667"/>
                        <a:pt x="5192" y="10667"/>
                      </a:cubicBezTo>
                      <a:cubicBezTo>
                        <a:pt x="3180" y="10667"/>
                        <a:pt x="1547" y="10067"/>
                        <a:pt x="1547" y="9330"/>
                      </a:cubicBezTo>
                      <a:cubicBezTo>
                        <a:pt x="1547" y="8797"/>
                        <a:pt x="2406" y="8341"/>
                        <a:pt x="3638" y="8128"/>
                      </a:cubicBezTo>
                      <a:lnTo>
                        <a:pt x="3638" y="8495"/>
                      </a:lnTo>
                      <a:cubicBezTo>
                        <a:pt x="3293" y="8632"/>
                        <a:pt x="3077" y="8813"/>
                        <a:pt x="3077" y="9013"/>
                      </a:cubicBezTo>
                      <a:cubicBezTo>
                        <a:pt x="3077" y="9437"/>
                        <a:pt x="4015" y="9781"/>
                        <a:pt x="5171" y="9781"/>
                      </a:cubicBezTo>
                      <a:cubicBezTo>
                        <a:pt x="5497" y="9781"/>
                        <a:pt x="5802" y="9751"/>
                        <a:pt x="6077" y="9703"/>
                      </a:cubicBezTo>
                      <a:cubicBezTo>
                        <a:pt x="6090" y="9702"/>
                        <a:pt x="6102" y="9702"/>
                        <a:pt x="6114" y="9700"/>
                      </a:cubicBezTo>
                      <a:cubicBezTo>
                        <a:pt x="6165" y="9694"/>
                        <a:pt x="6212" y="9682"/>
                        <a:pt x="6259" y="9666"/>
                      </a:cubicBezTo>
                      <a:cubicBezTo>
                        <a:pt x="6859" y="9531"/>
                        <a:pt x="7264" y="9290"/>
                        <a:pt x="7264" y="9013"/>
                      </a:cubicBezTo>
                      <a:cubicBezTo>
                        <a:pt x="7264" y="8834"/>
                        <a:pt x="7090" y="8669"/>
                        <a:pt x="6806" y="8539"/>
                      </a:cubicBezTo>
                      <a:lnTo>
                        <a:pt x="6806" y="8137"/>
                      </a:lnTo>
                      <a:cubicBezTo>
                        <a:pt x="8006" y="8356"/>
                        <a:pt x="8838" y="8805"/>
                        <a:pt x="8838" y="9330"/>
                      </a:cubicBezTo>
                      <a:close/>
                      <a:moveTo>
                        <a:pt x="4079" y="1127"/>
                      </a:moveTo>
                      <a:cubicBezTo>
                        <a:pt x="4079" y="504"/>
                        <a:pt x="4578" y="0"/>
                        <a:pt x="5193" y="0"/>
                      </a:cubicBezTo>
                      <a:cubicBezTo>
                        <a:pt x="5807" y="0"/>
                        <a:pt x="6305" y="504"/>
                        <a:pt x="6305" y="1127"/>
                      </a:cubicBezTo>
                      <a:cubicBezTo>
                        <a:pt x="6305" y="1750"/>
                        <a:pt x="5807" y="2254"/>
                        <a:pt x="5193" y="2254"/>
                      </a:cubicBezTo>
                      <a:cubicBezTo>
                        <a:pt x="4578" y="2254"/>
                        <a:pt x="4079" y="1750"/>
                        <a:pt x="4079" y="1127"/>
                      </a:cubicBezTo>
                      <a:close/>
                      <a:moveTo>
                        <a:pt x="9353" y="1669"/>
                      </a:moveTo>
                      <a:cubicBezTo>
                        <a:pt x="8800" y="2578"/>
                        <a:pt x="7557" y="3340"/>
                        <a:pt x="6352" y="3340"/>
                      </a:cubicBezTo>
                      <a:cubicBezTo>
                        <a:pt x="6274" y="3340"/>
                        <a:pt x="6196" y="3336"/>
                        <a:pt x="6118" y="3330"/>
                      </a:cubicBezTo>
                      <a:cubicBezTo>
                        <a:pt x="6142" y="3615"/>
                        <a:pt x="6252" y="4928"/>
                        <a:pt x="6282" y="5755"/>
                      </a:cubicBezTo>
                      <a:cubicBezTo>
                        <a:pt x="6288" y="5783"/>
                        <a:pt x="6294" y="5811"/>
                        <a:pt x="6296" y="5841"/>
                      </a:cubicBezTo>
                      <a:lnTo>
                        <a:pt x="6568" y="10087"/>
                      </a:lnTo>
                      <a:cubicBezTo>
                        <a:pt x="6586" y="10373"/>
                        <a:pt x="5564" y="10428"/>
                        <a:pt x="5546" y="10154"/>
                      </a:cubicBezTo>
                      <a:lnTo>
                        <a:pt x="5318" y="6578"/>
                      </a:lnTo>
                      <a:cubicBezTo>
                        <a:pt x="5280" y="6574"/>
                        <a:pt x="5244" y="6567"/>
                        <a:pt x="5206" y="6567"/>
                      </a:cubicBezTo>
                      <a:cubicBezTo>
                        <a:pt x="5174" y="6567"/>
                        <a:pt x="5136" y="6577"/>
                        <a:pt x="5099" y="6587"/>
                      </a:cubicBezTo>
                      <a:lnTo>
                        <a:pt x="4851" y="10126"/>
                      </a:lnTo>
                      <a:cubicBezTo>
                        <a:pt x="4832" y="10398"/>
                        <a:pt x="3810" y="10338"/>
                        <a:pt x="3830" y="10052"/>
                      </a:cubicBezTo>
                      <a:lnTo>
                        <a:pt x="4144" y="5559"/>
                      </a:lnTo>
                      <a:cubicBezTo>
                        <a:pt x="4146" y="5538"/>
                        <a:pt x="4150" y="5520"/>
                        <a:pt x="4154" y="5500"/>
                      </a:cubicBezTo>
                      <a:cubicBezTo>
                        <a:pt x="4199" y="4432"/>
                        <a:pt x="4252" y="3400"/>
                        <a:pt x="4257" y="3326"/>
                      </a:cubicBezTo>
                      <a:cubicBezTo>
                        <a:pt x="4169" y="3334"/>
                        <a:pt x="4081" y="3340"/>
                        <a:pt x="3994" y="3340"/>
                      </a:cubicBezTo>
                      <a:cubicBezTo>
                        <a:pt x="2788" y="3340"/>
                        <a:pt x="1546" y="2578"/>
                        <a:pt x="993" y="1669"/>
                      </a:cubicBezTo>
                      <a:cubicBezTo>
                        <a:pt x="879" y="1481"/>
                        <a:pt x="936" y="1235"/>
                        <a:pt x="1122" y="1120"/>
                      </a:cubicBezTo>
                      <a:cubicBezTo>
                        <a:pt x="1308" y="1003"/>
                        <a:pt x="1551" y="1062"/>
                        <a:pt x="1665" y="1250"/>
                      </a:cubicBezTo>
                      <a:cubicBezTo>
                        <a:pt x="2166" y="2073"/>
                        <a:pt x="3484" y="2756"/>
                        <a:pt x="4493" y="2470"/>
                      </a:cubicBezTo>
                      <a:cubicBezTo>
                        <a:pt x="4663" y="2411"/>
                        <a:pt x="4865" y="2374"/>
                        <a:pt x="5089" y="2365"/>
                      </a:cubicBezTo>
                      <a:lnTo>
                        <a:pt x="4729" y="5423"/>
                      </a:lnTo>
                      <a:lnTo>
                        <a:pt x="5203" y="5915"/>
                      </a:lnTo>
                      <a:lnTo>
                        <a:pt x="5617" y="5423"/>
                      </a:lnTo>
                      <a:lnTo>
                        <a:pt x="5330" y="2373"/>
                      </a:lnTo>
                      <a:cubicBezTo>
                        <a:pt x="5531" y="2387"/>
                        <a:pt x="5725" y="2423"/>
                        <a:pt x="5890" y="2481"/>
                      </a:cubicBezTo>
                      <a:cubicBezTo>
                        <a:pt x="6894" y="2741"/>
                        <a:pt x="8187" y="2063"/>
                        <a:pt x="8681" y="1250"/>
                      </a:cubicBezTo>
                      <a:cubicBezTo>
                        <a:pt x="8795" y="1062"/>
                        <a:pt x="9038" y="1003"/>
                        <a:pt x="9224" y="1119"/>
                      </a:cubicBezTo>
                      <a:cubicBezTo>
                        <a:pt x="9410" y="1235"/>
                        <a:pt x="9468" y="1481"/>
                        <a:pt x="9353" y="1669"/>
                      </a:cubicBezTo>
                      <a:close/>
                      <a:moveTo>
                        <a:pt x="8844" y="4304"/>
                      </a:moveTo>
                      <a:cubicBezTo>
                        <a:pt x="8839" y="4303"/>
                        <a:pt x="8833" y="4303"/>
                        <a:pt x="8827" y="4302"/>
                      </a:cubicBezTo>
                      <a:lnTo>
                        <a:pt x="8900" y="5088"/>
                      </a:lnTo>
                      <a:lnTo>
                        <a:pt x="8793" y="5217"/>
                      </a:lnTo>
                      <a:lnTo>
                        <a:pt x="8671" y="5088"/>
                      </a:lnTo>
                      <a:lnTo>
                        <a:pt x="8763" y="4301"/>
                      </a:lnTo>
                      <a:cubicBezTo>
                        <a:pt x="8543" y="4286"/>
                        <a:pt x="8343" y="4195"/>
                        <a:pt x="7895" y="3770"/>
                      </a:cubicBezTo>
                      <a:cubicBezTo>
                        <a:pt x="7846" y="3723"/>
                        <a:pt x="7769" y="3725"/>
                        <a:pt x="7722" y="3776"/>
                      </a:cubicBezTo>
                      <a:cubicBezTo>
                        <a:pt x="7676" y="3826"/>
                        <a:pt x="7679" y="3906"/>
                        <a:pt x="7729" y="3953"/>
                      </a:cubicBezTo>
                      <a:cubicBezTo>
                        <a:pt x="8086" y="4293"/>
                        <a:pt x="8319" y="4456"/>
                        <a:pt x="8558" y="4519"/>
                      </a:cubicBezTo>
                      <a:cubicBezTo>
                        <a:pt x="8558" y="4523"/>
                        <a:pt x="8556" y="4527"/>
                        <a:pt x="8556" y="4530"/>
                      </a:cubicBezTo>
                      <a:lnTo>
                        <a:pt x="8505" y="5505"/>
                      </a:lnTo>
                      <a:lnTo>
                        <a:pt x="8378" y="6694"/>
                      </a:lnTo>
                      <a:cubicBezTo>
                        <a:pt x="8369" y="6780"/>
                        <a:pt x="8430" y="6857"/>
                        <a:pt x="8514" y="6867"/>
                      </a:cubicBezTo>
                      <a:cubicBezTo>
                        <a:pt x="8520" y="6867"/>
                        <a:pt x="8525" y="6867"/>
                        <a:pt x="8530" y="6867"/>
                      </a:cubicBezTo>
                      <a:cubicBezTo>
                        <a:pt x="8608" y="6867"/>
                        <a:pt x="8674" y="6808"/>
                        <a:pt x="8683" y="6728"/>
                      </a:cubicBezTo>
                      <a:lnTo>
                        <a:pt x="8815" y="5498"/>
                      </a:lnTo>
                      <a:lnTo>
                        <a:pt x="9012" y="6736"/>
                      </a:lnTo>
                      <a:cubicBezTo>
                        <a:pt x="9025" y="6813"/>
                        <a:pt x="9090" y="6868"/>
                        <a:pt x="9164" y="6868"/>
                      </a:cubicBezTo>
                      <a:cubicBezTo>
                        <a:pt x="9172" y="6868"/>
                        <a:pt x="9180" y="6867"/>
                        <a:pt x="9188" y="6866"/>
                      </a:cubicBezTo>
                      <a:cubicBezTo>
                        <a:pt x="9272" y="6852"/>
                        <a:pt x="9328" y="6771"/>
                        <a:pt x="9315" y="6686"/>
                      </a:cubicBezTo>
                      <a:lnTo>
                        <a:pt x="9119" y="5462"/>
                      </a:lnTo>
                      <a:cubicBezTo>
                        <a:pt x="9119" y="5461"/>
                        <a:pt x="9120" y="5460"/>
                        <a:pt x="9120" y="5459"/>
                      </a:cubicBezTo>
                      <a:lnTo>
                        <a:pt x="9046" y="4530"/>
                      </a:lnTo>
                      <a:cubicBezTo>
                        <a:pt x="9046" y="4526"/>
                        <a:pt x="9046" y="4522"/>
                        <a:pt x="9045" y="4518"/>
                      </a:cubicBezTo>
                      <a:cubicBezTo>
                        <a:pt x="9279" y="4456"/>
                        <a:pt x="9631" y="4296"/>
                        <a:pt x="9990" y="3953"/>
                      </a:cubicBezTo>
                      <a:cubicBezTo>
                        <a:pt x="10040" y="3906"/>
                        <a:pt x="10043" y="3826"/>
                        <a:pt x="9997" y="3776"/>
                      </a:cubicBezTo>
                      <a:cubicBezTo>
                        <a:pt x="9950" y="3725"/>
                        <a:pt x="9873" y="3723"/>
                        <a:pt x="9823" y="3770"/>
                      </a:cubicBezTo>
                      <a:cubicBezTo>
                        <a:pt x="9407" y="4166"/>
                        <a:pt x="9010" y="4290"/>
                        <a:pt x="8857" y="4300"/>
                      </a:cubicBezTo>
                      <a:cubicBezTo>
                        <a:pt x="8852" y="4300"/>
                        <a:pt x="8849" y="4303"/>
                        <a:pt x="8844" y="4304"/>
                      </a:cubicBezTo>
                      <a:close/>
                      <a:moveTo>
                        <a:pt x="8790" y="4263"/>
                      </a:moveTo>
                      <a:cubicBezTo>
                        <a:pt x="8949" y="4263"/>
                        <a:pt x="9078" y="4131"/>
                        <a:pt x="9078" y="3969"/>
                      </a:cubicBezTo>
                      <a:cubicBezTo>
                        <a:pt x="9078" y="3807"/>
                        <a:pt x="8949" y="3675"/>
                        <a:pt x="8790" y="3675"/>
                      </a:cubicBezTo>
                      <a:cubicBezTo>
                        <a:pt x="8631" y="3675"/>
                        <a:pt x="8503" y="3807"/>
                        <a:pt x="8503" y="3969"/>
                      </a:cubicBezTo>
                      <a:cubicBezTo>
                        <a:pt x="8503" y="4131"/>
                        <a:pt x="8631" y="4263"/>
                        <a:pt x="8790" y="4263"/>
                      </a:cubicBezTo>
                      <a:close/>
                      <a:moveTo>
                        <a:pt x="9514" y="6418"/>
                      </a:moveTo>
                      <a:cubicBezTo>
                        <a:pt x="9649" y="6475"/>
                        <a:pt x="9732" y="6548"/>
                        <a:pt x="9732" y="6629"/>
                      </a:cubicBezTo>
                      <a:cubicBezTo>
                        <a:pt x="9732" y="6745"/>
                        <a:pt x="9561" y="6846"/>
                        <a:pt x="9306" y="6903"/>
                      </a:cubicBezTo>
                      <a:cubicBezTo>
                        <a:pt x="9287" y="6910"/>
                        <a:pt x="9267" y="6915"/>
                        <a:pt x="9245" y="6917"/>
                      </a:cubicBezTo>
                      <a:cubicBezTo>
                        <a:pt x="9240" y="6918"/>
                        <a:pt x="9235" y="6918"/>
                        <a:pt x="9229" y="6918"/>
                      </a:cubicBezTo>
                      <a:cubicBezTo>
                        <a:pt x="9112" y="6939"/>
                        <a:pt x="8983" y="6952"/>
                        <a:pt x="8845" y="6952"/>
                      </a:cubicBezTo>
                      <a:cubicBezTo>
                        <a:pt x="8355" y="6952"/>
                        <a:pt x="7957" y="6807"/>
                        <a:pt x="7957" y="6629"/>
                      </a:cubicBezTo>
                      <a:cubicBezTo>
                        <a:pt x="7957" y="6542"/>
                        <a:pt x="8055" y="6463"/>
                        <a:pt x="8211" y="6405"/>
                      </a:cubicBezTo>
                      <a:lnTo>
                        <a:pt x="8222" y="6252"/>
                      </a:lnTo>
                      <a:cubicBezTo>
                        <a:pt x="7685" y="6340"/>
                        <a:pt x="7308" y="6534"/>
                        <a:pt x="7308" y="6762"/>
                      </a:cubicBezTo>
                      <a:cubicBezTo>
                        <a:pt x="7308" y="7072"/>
                        <a:pt x="8000" y="7324"/>
                        <a:pt x="8854" y="7324"/>
                      </a:cubicBezTo>
                      <a:cubicBezTo>
                        <a:pt x="9708" y="7324"/>
                        <a:pt x="10400" y="7072"/>
                        <a:pt x="10400" y="6762"/>
                      </a:cubicBezTo>
                      <a:cubicBezTo>
                        <a:pt x="10400" y="6535"/>
                        <a:pt x="10027" y="6342"/>
                        <a:pt x="9494" y="6253"/>
                      </a:cubicBezTo>
                      <a:lnTo>
                        <a:pt x="9514" y="6418"/>
                      </a:lnTo>
                      <a:close/>
                      <a:moveTo>
                        <a:pt x="1543" y="4300"/>
                      </a:moveTo>
                      <a:cubicBezTo>
                        <a:pt x="1391" y="4290"/>
                        <a:pt x="994" y="4166"/>
                        <a:pt x="577" y="3770"/>
                      </a:cubicBezTo>
                      <a:cubicBezTo>
                        <a:pt x="528" y="3723"/>
                        <a:pt x="450" y="3725"/>
                        <a:pt x="404" y="3776"/>
                      </a:cubicBezTo>
                      <a:cubicBezTo>
                        <a:pt x="358" y="3826"/>
                        <a:pt x="361" y="3906"/>
                        <a:pt x="411" y="3953"/>
                      </a:cubicBezTo>
                      <a:cubicBezTo>
                        <a:pt x="770" y="4296"/>
                        <a:pt x="1122" y="4456"/>
                        <a:pt x="1355" y="4518"/>
                      </a:cubicBezTo>
                      <a:cubicBezTo>
                        <a:pt x="1355" y="4522"/>
                        <a:pt x="1355" y="4526"/>
                        <a:pt x="1355" y="4530"/>
                      </a:cubicBezTo>
                      <a:lnTo>
                        <a:pt x="1281" y="5459"/>
                      </a:lnTo>
                      <a:cubicBezTo>
                        <a:pt x="1281" y="5460"/>
                        <a:pt x="1282" y="5461"/>
                        <a:pt x="1282" y="5462"/>
                      </a:cubicBezTo>
                      <a:lnTo>
                        <a:pt x="1086" y="6686"/>
                      </a:lnTo>
                      <a:cubicBezTo>
                        <a:pt x="1072" y="6771"/>
                        <a:pt x="1129" y="6852"/>
                        <a:pt x="1212" y="6866"/>
                      </a:cubicBezTo>
                      <a:cubicBezTo>
                        <a:pt x="1221" y="6867"/>
                        <a:pt x="1229" y="6867"/>
                        <a:pt x="1236" y="6867"/>
                      </a:cubicBezTo>
                      <a:cubicBezTo>
                        <a:pt x="1311" y="6867"/>
                        <a:pt x="1376" y="6813"/>
                        <a:pt x="1388" y="6736"/>
                      </a:cubicBezTo>
                      <a:lnTo>
                        <a:pt x="1586" y="5498"/>
                      </a:lnTo>
                      <a:lnTo>
                        <a:pt x="1718" y="6728"/>
                      </a:lnTo>
                      <a:cubicBezTo>
                        <a:pt x="1726" y="6808"/>
                        <a:pt x="1792" y="6867"/>
                        <a:pt x="1870" y="6867"/>
                      </a:cubicBezTo>
                      <a:cubicBezTo>
                        <a:pt x="1875" y="6867"/>
                        <a:pt x="1881" y="6867"/>
                        <a:pt x="1887" y="6867"/>
                      </a:cubicBezTo>
                      <a:cubicBezTo>
                        <a:pt x="1971" y="6857"/>
                        <a:pt x="2032" y="6780"/>
                        <a:pt x="2022" y="6694"/>
                      </a:cubicBezTo>
                      <a:lnTo>
                        <a:pt x="1895" y="5505"/>
                      </a:lnTo>
                      <a:lnTo>
                        <a:pt x="1845" y="4530"/>
                      </a:lnTo>
                      <a:cubicBezTo>
                        <a:pt x="1845" y="4527"/>
                        <a:pt x="1843" y="4523"/>
                        <a:pt x="1843" y="4519"/>
                      </a:cubicBezTo>
                      <a:cubicBezTo>
                        <a:pt x="2082" y="4456"/>
                        <a:pt x="2314" y="4293"/>
                        <a:pt x="2672" y="3953"/>
                      </a:cubicBezTo>
                      <a:cubicBezTo>
                        <a:pt x="2722" y="3906"/>
                        <a:pt x="2725" y="3826"/>
                        <a:pt x="2678" y="3776"/>
                      </a:cubicBezTo>
                      <a:cubicBezTo>
                        <a:pt x="2632" y="3725"/>
                        <a:pt x="2555" y="3722"/>
                        <a:pt x="2505" y="3770"/>
                      </a:cubicBezTo>
                      <a:cubicBezTo>
                        <a:pt x="2058" y="4195"/>
                        <a:pt x="1857" y="4286"/>
                        <a:pt x="1637" y="4301"/>
                      </a:cubicBezTo>
                      <a:lnTo>
                        <a:pt x="1730" y="5088"/>
                      </a:lnTo>
                      <a:lnTo>
                        <a:pt x="1608" y="5217"/>
                      </a:lnTo>
                      <a:lnTo>
                        <a:pt x="1501" y="5088"/>
                      </a:lnTo>
                      <a:lnTo>
                        <a:pt x="1574" y="4302"/>
                      </a:lnTo>
                      <a:cubicBezTo>
                        <a:pt x="1568" y="4303"/>
                        <a:pt x="1562" y="4303"/>
                        <a:pt x="1557" y="4304"/>
                      </a:cubicBezTo>
                      <a:cubicBezTo>
                        <a:pt x="1552" y="4303"/>
                        <a:pt x="1548" y="4300"/>
                        <a:pt x="1543" y="4300"/>
                      </a:cubicBezTo>
                      <a:close/>
                      <a:moveTo>
                        <a:pt x="1898" y="3969"/>
                      </a:moveTo>
                      <a:cubicBezTo>
                        <a:pt x="1898" y="3807"/>
                        <a:pt x="1769" y="3675"/>
                        <a:pt x="1610" y="3675"/>
                      </a:cubicBezTo>
                      <a:cubicBezTo>
                        <a:pt x="1452" y="3675"/>
                        <a:pt x="1323" y="3807"/>
                        <a:pt x="1323" y="3969"/>
                      </a:cubicBezTo>
                      <a:cubicBezTo>
                        <a:pt x="1323" y="4131"/>
                        <a:pt x="1452" y="4263"/>
                        <a:pt x="1610" y="4263"/>
                      </a:cubicBezTo>
                      <a:cubicBezTo>
                        <a:pt x="1769" y="4263"/>
                        <a:pt x="1898" y="4131"/>
                        <a:pt x="1898" y="3969"/>
                      </a:cubicBezTo>
                      <a:close/>
                      <a:moveTo>
                        <a:pt x="906" y="6253"/>
                      </a:moveTo>
                      <a:cubicBezTo>
                        <a:pt x="373" y="6342"/>
                        <a:pt x="0" y="6535"/>
                        <a:pt x="0" y="6762"/>
                      </a:cubicBezTo>
                      <a:cubicBezTo>
                        <a:pt x="0" y="7072"/>
                        <a:pt x="693" y="7324"/>
                        <a:pt x="1547" y="7324"/>
                      </a:cubicBezTo>
                      <a:cubicBezTo>
                        <a:pt x="2401" y="7324"/>
                        <a:pt x="3093" y="7072"/>
                        <a:pt x="3093" y="6762"/>
                      </a:cubicBezTo>
                      <a:cubicBezTo>
                        <a:pt x="3093" y="6534"/>
                        <a:pt x="2716" y="6340"/>
                        <a:pt x="2178" y="6252"/>
                      </a:cubicBezTo>
                      <a:lnTo>
                        <a:pt x="2189" y="6405"/>
                      </a:lnTo>
                      <a:cubicBezTo>
                        <a:pt x="2346" y="6463"/>
                        <a:pt x="2444" y="6542"/>
                        <a:pt x="2444" y="6629"/>
                      </a:cubicBezTo>
                      <a:cubicBezTo>
                        <a:pt x="2444" y="6807"/>
                        <a:pt x="2046" y="6952"/>
                        <a:pt x="1556" y="6952"/>
                      </a:cubicBezTo>
                      <a:cubicBezTo>
                        <a:pt x="1418" y="6952"/>
                        <a:pt x="1289" y="6939"/>
                        <a:pt x="1172" y="6918"/>
                      </a:cubicBezTo>
                      <a:cubicBezTo>
                        <a:pt x="1166" y="6918"/>
                        <a:pt x="1161" y="6918"/>
                        <a:pt x="1155" y="6917"/>
                      </a:cubicBezTo>
                      <a:cubicBezTo>
                        <a:pt x="1134" y="6915"/>
                        <a:pt x="1114" y="6910"/>
                        <a:pt x="1095" y="6903"/>
                      </a:cubicBezTo>
                      <a:cubicBezTo>
                        <a:pt x="840" y="6846"/>
                        <a:pt x="669" y="6745"/>
                        <a:pt x="669" y="6629"/>
                      </a:cubicBezTo>
                      <a:cubicBezTo>
                        <a:pt x="669" y="6548"/>
                        <a:pt x="751" y="6475"/>
                        <a:pt x="887" y="6418"/>
                      </a:cubicBezTo>
                      <a:lnTo>
                        <a:pt x="906" y="625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1" name="ïŝ1îdé"/>
              <p:cNvSpPr txBox="1"/>
              <p:nvPr/>
            </p:nvSpPr>
            <p:spPr>
              <a:xfrm>
                <a:off x="722850" y="3152737"/>
                <a:ext cx="2395254" cy="52705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 fontScale="92500" lnSpcReduction="20000"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smtClean="0"/>
                  <a:t>03</a:t>
                </a:r>
                <a:endParaRPr lang="vi-VN" sz="1600" b="1"/>
              </a:p>
            </p:txBody>
          </p:sp>
          <p:sp>
            <p:nvSpPr>
              <p:cNvPr id="22" name="îṡliḍé"/>
              <p:cNvSpPr txBox="1"/>
              <p:nvPr/>
            </p:nvSpPr>
            <p:spPr>
              <a:xfrm>
                <a:off x="722850" y="3679794"/>
                <a:ext cx="2395254" cy="95621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algn="ctr">
                  <a:lnSpc>
                    <a:spcPct val="120000"/>
                  </a:lnSpc>
                  <a:defRPr sz="1600"/>
                </a:lvl1pPr>
              </a:lstStyle>
              <a:p>
                <a:r>
                  <a:rPr lang="zh-CN" altLang="en-US"/>
                  <a:t>对思维进行改造</a:t>
                </a:r>
                <a:endParaRPr lang="zh-CN" altLang="en-US"/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9607325" y="2420888"/>
            <a:ext cx="1911575" cy="2464574"/>
            <a:chOff x="9607325" y="2420888"/>
            <a:chExt cx="1911575" cy="2464574"/>
          </a:xfrm>
        </p:grpSpPr>
        <p:sp>
          <p:nvSpPr>
            <p:cNvPr id="10" name="îšḷîḍé"/>
            <p:cNvSpPr/>
            <p:nvPr/>
          </p:nvSpPr>
          <p:spPr bwMode="auto">
            <a:xfrm>
              <a:off x="9607325" y="2420888"/>
              <a:ext cx="1911575" cy="2464574"/>
            </a:xfrm>
            <a:custGeom>
              <a:gdLst>
                <a:gd name="T0" fmla="*/ 1869 w 2000"/>
                <a:gd name="T1" fmla="*/ 406 h 2592"/>
                <a:gd name="T2" fmla="*/ 1767 w 2000"/>
                <a:gd name="T3" fmla="*/ 359 h 2592"/>
                <a:gd name="T4" fmla="*/ 1000 w 2000"/>
                <a:gd name="T5" fmla="*/ 0 h 2592"/>
                <a:gd name="T6" fmla="*/ 1000 w 2000"/>
                <a:gd name="T7" fmla="*/ 0 h 2592"/>
                <a:gd name="T8" fmla="*/ 233 w 2000"/>
                <a:gd name="T9" fmla="*/ 359 h 2592"/>
                <a:gd name="T10" fmla="*/ 132 w 2000"/>
                <a:gd name="T11" fmla="*/ 406 h 2592"/>
                <a:gd name="T12" fmla="*/ 132 w 2000"/>
                <a:gd name="T13" fmla="*/ 406 h 2592"/>
                <a:gd name="T14" fmla="*/ 0 w 2000"/>
                <a:gd name="T15" fmla="*/ 538 h 2592"/>
                <a:gd name="T16" fmla="*/ 0 w 2000"/>
                <a:gd name="T17" fmla="*/ 1001 h 2592"/>
                <a:gd name="T18" fmla="*/ 0 w 2000"/>
                <a:gd name="T19" fmla="*/ 1295 h 2592"/>
                <a:gd name="T20" fmla="*/ 0 w 2000"/>
                <a:gd name="T21" fmla="*/ 1298 h 2592"/>
                <a:gd name="T22" fmla="*/ 0 w 2000"/>
                <a:gd name="T23" fmla="*/ 1592 h 2592"/>
                <a:gd name="T24" fmla="*/ 0 w 2000"/>
                <a:gd name="T25" fmla="*/ 2054 h 2592"/>
                <a:gd name="T26" fmla="*/ 132 w 2000"/>
                <a:gd name="T27" fmla="*/ 2186 h 2592"/>
                <a:gd name="T28" fmla="*/ 132 w 2000"/>
                <a:gd name="T29" fmla="*/ 2186 h 2592"/>
                <a:gd name="T30" fmla="*/ 233 w 2000"/>
                <a:gd name="T31" fmla="*/ 2234 h 2592"/>
                <a:gd name="T32" fmla="*/ 1000 w 2000"/>
                <a:gd name="T33" fmla="*/ 2592 h 2592"/>
                <a:gd name="T34" fmla="*/ 1000 w 2000"/>
                <a:gd name="T35" fmla="*/ 2592 h 2592"/>
                <a:gd name="T36" fmla="*/ 1767 w 2000"/>
                <a:gd name="T37" fmla="*/ 2234 h 2592"/>
                <a:gd name="T38" fmla="*/ 1869 w 2000"/>
                <a:gd name="T39" fmla="*/ 2186 h 2592"/>
                <a:gd name="T40" fmla="*/ 1869 w 2000"/>
                <a:gd name="T41" fmla="*/ 2186 h 2592"/>
                <a:gd name="T42" fmla="*/ 2000 w 2000"/>
                <a:gd name="T43" fmla="*/ 2054 h 2592"/>
                <a:gd name="T44" fmla="*/ 2000 w 2000"/>
                <a:gd name="T45" fmla="*/ 1592 h 2592"/>
                <a:gd name="T46" fmla="*/ 2000 w 2000"/>
                <a:gd name="T47" fmla="*/ 1298 h 2592"/>
                <a:gd name="T48" fmla="*/ 2000 w 2000"/>
                <a:gd name="T49" fmla="*/ 1295 h 2592"/>
                <a:gd name="T50" fmla="*/ 2000 w 2000"/>
                <a:gd name="T51" fmla="*/ 1001 h 2592"/>
                <a:gd name="T52" fmla="*/ 2000 w 2000"/>
                <a:gd name="T53" fmla="*/ 538 h 2592"/>
                <a:gd name="T54" fmla="*/ 1869 w 2000"/>
                <a:gd name="T55" fmla="*/ 406 h 25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0" h="2592">
                  <a:moveTo>
                    <a:pt x="1869" y="406"/>
                  </a:moveTo>
                  <a:cubicBezTo>
                    <a:pt x="1829" y="406"/>
                    <a:pt x="1792" y="389"/>
                    <a:pt x="1767" y="359"/>
                  </a:cubicBezTo>
                  <a:cubicBezTo>
                    <a:pt x="1584" y="140"/>
                    <a:pt x="1308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692" y="0"/>
                    <a:pt x="417" y="140"/>
                    <a:pt x="233" y="359"/>
                  </a:cubicBezTo>
                  <a:cubicBezTo>
                    <a:pt x="208" y="389"/>
                    <a:pt x="171" y="406"/>
                    <a:pt x="132" y="406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59" y="406"/>
                    <a:pt x="0" y="465"/>
                    <a:pt x="0" y="538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295"/>
                    <a:pt x="0" y="1295"/>
                    <a:pt x="0" y="1295"/>
                  </a:cubicBezTo>
                  <a:cubicBezTo>
                    <a:pt x="0" y="1298"/>
                    <a:pt x="0" y="1298"/>
                    <a:pt x="0" y="1298"/>
                  </a:cubicBezTo>
                  <a:cubicBezTo>
                    <a:pt x="0" y="1592"/>
                    <a:pt x="0" y="1592"/>
                    <a:pt x="0" y="1592"/>
                  </a:cubicBezTo>
                  <a:cubicBezTo>
                    <a:pt x="0" y="2054"/>
                    <a:pt x="0" y="2054"/>
                    <a:pt x="0" y="2054"/>
                  </a:cubicBezTo>
                  <a:cubicBezTo>
                    <a:pt x="0" y="2127"/>
                    <a:pt x="59" y="2186"/>
                    <a:pt x="132" y="2186"/>
                  </a:cubicBezTo>
                  <a:cubicBezTo>
                    <a:pt x="132" y="2186"/>
                    <a:pt x="132" y="2186"/>
                    <a:pt x="132" y="2186"/>
                  </a:cubicBezTo>
                  <a:cubicBezTo>
                    <a:pt x="171" y="2186"/>
                    <a:pt x="208" y="2204"/>
                    <a:pt x="233" y="2234"/>
                  </a:cubicBezTo>
                  <a:cubicBezTo>
                    <a:pt x="417" y="2453"/>
                    <a:pt x="692" y="2592"/>
                    <a:pt x="1000" y="2592"/>
                  </a:cubicBezTo>
                  <a:cubicBezTo>
                    <a:pt x="1000" y="2592"/>
                    <a:pt x="1000" y="2592"/>
                    <a:pt x="1000" y="2592"/>
                  </a:cubicBezTo>
                  <a:cubicBezTo>
                    <a:pt x="1308" y="2592"/>
                    <a:pt x="1584" y="2453"/>
                    <a:pt x="1767" y="2234"/>
                  </a:cubicBezTo>
                  <a:cubicBezTo>
                    <a:pt x="1792" y="2204"/>
                    <a:pt x="1829" y="2186"/>
                    <a:pt x="1869" y="2186"/>
                  </a:cubicBezTo>
                  <a:cubicBezTo>
                    <a:pt x="1869" y="2186"/>
                    <a:pt x="1869" y="2186"/>
                    <a:pt x="1869" y="2186"/>
                  </a:cubicBezTo>
                  <a:cubicBezTo>
                    <a:pt x="1941" y="2186"/>
                    <a:pt x="2000" y="2127"/>
                    <a:pt x="2000" y="2054"/>
                  </a:cubicBezTo>
                  <a:cubicBezTo>
                    <a:pt x="2000" y="1592"/>
                    <a:pt x="2000" y="1592"/>
                    <a:pt x="2000" y="1592"/>
                  </a:cubicBezTo>
                  <a:cubicBezTo>
                    <a:pt x="2000" y="1298"/>
                    <a:pt x="2000" y="1298"/>
                    <a:pt x="2000" y="1298"/>
                  </a:cubicBezTo>
                  <a:cubicBezTo>
                    <a:pt x="2000" y="1295"/>
                    <a:pt x="2000" y="1295"/>
                    <a:pt x="2000" y="1295"/>
                  </a:cubicBezTo>
                  <a:cubicBezTo>
                    <a:pt x="2000" y="1001"/>
                    <a:pt x="2000" y="1001"/>
                    <a:pt x="2000" y="1001"/>
                  </a:cubicBezTo>
                  <a:cubicBezTo>
                    <a:pt x="2000" y="538"/>
                    <a:pt x="2000" y="538"/>
                    <a:pt x="2000" y="538"/>
                  </a:cubicBezTo>
                  <a:cubicBezTo>
                    <a:pt x="2000" y="465"/>
                    <a:pt x="1941" y="406"/>
                    <a:pt x="1869" y="4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ID"/>
            </a:p>
          </p:txBody>
        </p:sp>
        <p:grpSp>
          <p:nvGrpSpPr>
            <p:cNvPr id="14" name="íşḻíďê"/>
            <p:cNvGrpSpPr/>
            <p:nvPr/>
          </p:nvGrpSpPr>
          <p:grpSpPr>
            <a:xfrm>
              <a:off x="9647776" y="2749193"/>
              <a:ext cx="1830674" cy="1762470"/>
              <a:chOff x="722850" y="2329993"/>
              <a:chExt cx="2395254" cy="2306015"/>
            </a:xfrm>
          </p:grpSpPr>
          <p:grpSp>
            <p:nvGrpSpPr>
              <p:cNvPr id="15" name="ïṧḷiďè"/>
              <p:cNvGrpSpPr/>
              <p:nvPr/>
            </p:nvGrpSpPr>
            <p:grpSpPr>
              <a:xfrm>
                <a:off x="1586811" y="2329993"/>
                <a:ext cx="667332" cy="667330"/>
                <a:chOff x="1753961" y="2890922"/>
                <a:chExt cx="667332" cy="667330"/>
              </a:xfrm>
            </p:grpSpPr>
            <p:sp>
              <p:nvSpPr>
                <p:cNvPr id="18" name="îsḻîḋe"/>
                <p:cNvSpPr/>
                <p:nvPr/>
              </p:nvSpPr>
              <p:spPr>
                <a:xfrm>
                  <a:off x="1753961" y="2890922"/>
                  <a:ext cx="667332" cy="667330"/>
                </a:xfrm>
                <a:prstGeom prst="ellipse">
                  <a:avLst/>
                </a:prstGeom>
                <a:solidFill>
                  <a:srgbClr val="808BE5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77500" lnSpcReduction="20000"/>
                </a:bodyPr>
                <a:lstStyle/>
                <a:p>
                  <a:pPr algn="ctr"/>
                  <a:endParaRPr lang="en-US" sz="28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isļïďê"/>
                <p:cNvSpPr/>
                <p:nvPr/>
              </p:nvSpPr>
              <p:spPr bwMode="auto">
                <a:xfrm>
                  <a:off x="1931546" y="3064741"/>
                  <a:ext cx="312163" cy="319692"/>
                </a:xfrm>
                <a:custGeom>
                  <a:gdLst>
                    <a:gd name="T0" fmla="*/ 1547 w 10400"/>
                    <a:gd name="T1" fmla="*/ 9330 h 10667"/>
                    <a:gd name="T2" fmla="*/ 3077 w 10400"/>
                    <a:gd name="T3" fmla="*/ 9013 h 10667"/>
                    <a:gd name="T4" fmla="*/ 6114 w 10400"/>
                    <a:gd name="T5" fmla="*/ 9700 h 10667"/>
                    <a:gd name="T6" fmla="*/ 6806 w 10400"/>
                    <a:gd name="T7" fmla="*/ 8539 h 10667"/>
                    <a:gd name="T8" fmla="*/ 4079 w 10400"/>
                    <a:gd name="T9" fmla="*/ 1127 h 10667"/>
                    <a:gd name="T10" fmla="*/ 5193 w 10400"/>
                    <a:gd name="T11" fmla="*/ 2254 h 10667"/>
                    <a:gd name="T12" fmla="*/ 6352 w 10400"/>
                    <a:gd name="T13" fmla="*/ 3340 h 10667"/>
                    <a:gd name="T14" fmla="*/ 6296 w 10400"/>
                    <a:gd name="T15" fmla="*/ 5841 h 10667"/>
                    <a:gd name="T16" fmla="*/ 5318 w 10400"/>
                    <a:gd name="T17" fmla="*/ 6578 h 10667"/>
                    <a:gd name="T18" fmla="*/ 4851 w 10400"/>
                    <a:gd name="T19" fmla="*/ 10126 h 10667"/>
                    <a:gd name="T20" fmla="*/ 4154 w 10400"/>
                    <a:gd name="T21" fmla="*/ 5500 h 10667"/>
                    <a:gd name="T22" fmla="*/ 993 w 10400"/>
                    <a:gd name="T23" fmla="*/ 1669 h 10667"/>
                    <a:gd name="T24" fmla="*/ 4493 w 10400"/>
                    <a:gd name="T25" fmla="*/ 2470 h 10667"/>
                    <a:gd name="T26" fmla="*/ 5203 w 10400"/>
                    <a:gd name="T27" fmla="*/ 5915 h 10667"/>
                    <a:gd name="T28" fmla="*/ 5890 w 10400"/>
                    <a:gd name="T29" fmla="*/ 2481 h 10667"/>
                    <a:gd name="T30" fmla="*/ 9353 w 10400"/>
                    <a:gd name="T31" fmla="*/ 1669 h 10667"/>
                    <a:gd name="T32" fmla="*/ 8900 w 10400"/>
                    <a:gd name="T33" fmla="*/ 5088 h 10667"/>
                    <a:gd name="T34" fmla="*/ 8763 w 10400"/>
                    <a:gd name="T35" fmla="*/ 4301 h 10667"/>
                    <a:gd name="T36" fmla="*/ 7729 w 10400"/>
                    <a:gd name="T37" fmla="*/ 3953 h 10667"/>
                    <a:gd name="T38" fmla="*/ 8505 w 10400"/>
                    <a:gd name="T39" fmla="*/ 5505 h 10667"/>
                    <a:gd name="T40" fmla="*/ 8530 w 10400"/>
                    <a:gd name="T41" fmla="*/ 6867 h 10667"/>
                    <a:gd name="T42" fmla="*/ 9012 w 10400"/>
                    <a:gd name="T43" fmla="*/ 6736 h 10667"/>
                    <a:gd name="T44" fmla="*/ 9315 w 10400"/>
                    <a:gd name="T45" fmla="*/ 6686 h 10667"/>
                    <a:gd name="T46" fmla="*/ 9046 w 10400"/>
                    <a:gd name="T47" fmla="*/ 4530 h 10667"/>
                    <a:gd name="T48" fmla="*/ 9997 w 10400"/>
                    <a:gd name="T49" fmla="*/ 3776 h 10667"/>
                    <a:gd name="T50" fmla="*/ 8844 w 10400"/>
                    <a:gd name="T51" fmla="*/ 4304 h 10667"/>
                    <a:gd name="T52" fmla="*/ 8790 w 10400"/>
                    <a:gd name="T53" fmla="*/ 3675 h 10667"/>
                    <a:gd name="T54" fmla="*/ 9514 w 10400"/>
                    <a:gd name="T55" fmla="*/ 6418 h 10667"/>
                    <a:gd name="T56" fmla="*/ 9245 w 10400"/>
                    <a:gd name="T57" fmla="*/ 6917 h 10667"/>
                    <a:gd name="T58" fmla="*/ 7957 w 10400"/>
                    <a:gd name="T59" fmla="*/ 6629 h 10667"/>
                    <a:gd name="T60" fmla="*/ 7308 w 10400"/>
                    <a:gd name="T61" fmla="*/ 6762 h 10667"/>
                    <a:gd name="T62" fmla="*/ 9494 w 10400"/>
                    <a:gd name="T63" fmla="*/ 6253 h 10667"/>
                    <a:gd name="T64" fmla="*/ 577 w 10400"/>
                    <a:gd name="T65" fmla="*/ 3770 h 10667"/>
                    <a:gd name="T66" fmla="*/ 1355 w 10400"/>
                    <a:gd name="T67" fmla="*/ 4518 h 10667"/>
                    <a:gd name="T68" fmla="*/ 1282 w 10400"/>
                    <a:gd name="T69" fmla="*/ 5462 h 10667"/>
                    <a:gd name="T70" fmla="*/ 1236 w 10400"/>
                    <a:gd name="T71" fmla="*/ 6867 h 10667"/>
                    <a:gd name="T72" fmla="*/ 1718 w 10400"/>
                    <a:gd name="T73" fmla="*/ 6728 h 10667"/>
                    <a:gd name="T74" fmla="*/ 2022 w 10400"/>
                    <a:gd name="T75" fmla="*/ 6694 h 10667"/>
                    <a:gd name="T76" fmla="*/ 1843 w 10400"/>
                    <a:gd name="T77" fmla="*/ 4519 h 10667"/>
                    <a:gd name="T78" fmla="*/ 2505 w 10400"/>
                    <a:gd name="T79" fmla="*/ 3770 h 10667"/>
                    <a:gd name="T80" fmla="*/ 1608 w 10400"/>
                    <a:gd name="T81" fmla="*/ 5217 h 10667"/>
                    <a:gd name="T82" fmla="*/ 1557 w 10400"/>
                    <a:gd name="T83" fmla="*/ 4304 h 10667"/>
                    <a:gd name="T84" fmla="*/ 1610 w 10400"/>
                    <a:gd name="T85" fmla="*/ 3675 h 10667"/>
                    <a:gd name="T86" fmla="*/ 1898 w 10400"/>
                    <a:gd name="T87" fmla="*/ 3969 h 10667"/>
                    <a:gd name="T88" fmla="*/ 1547 w 10400"/>
                    <a:gd name="T89" fmla="*/ 7324 h 10667"/>
                    <a:gd name="T90" fmla="*/ 2189 w 10400"/>
                    <a:gd name="T91" fmla="*/ 6405 h 10667"/>
                    <a:gd name="T92" fmla="*/ 1172 w 10400"/>
                    <a:gd name="T93" fmla="*/ 6918 h 10667"/>
                    <a:gd name="T94" fmla="*/ 669 w 10400"/>
                    <a:gd name="T95" fmla="*/ 6629 h 1066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400" h="10667">
                      <a:moveTo>
                        <a:pt x="8838" y="9330"/>
                      </a:moveTo>
                      <a:cubicBezTo>
                        <a:pt x="8838" y="10067"/>
                        <a:pt x="7206" y="10667"/>
                        <a:pt x="5192" y="10667"/>
                      </a:cubicBezTo>
                      <a:cubicBezTo>
                        <a:pt x="3180" y="10667"/>
                        <a:pt x="1547" y="10067"/>
                        <a:pt x="1547" y="9330"/>
                      </a:cubicBezTo>
                      <a:cubicBezTo>
                        <a:pt x="1547" y="8797"/>
                        <a:pt x="2406" y="8341"/>
                        <a:pt x="3638" y="8128"/>
                      </a:cubicBezTo>
                      <a:lnTo>
                        <a:pt x="3638" y="8495"/>
                      </a:lnTo>
                      <a:cubicBezTo>
                        <a:pt x="3293" y="8632"/>
                        <a:pt x="3077" y="8813"/>
                        <a:pt x="3077" y="9013"/>
                      </a:cubicBezTo>
                      <a:cubicBezTo>
                        <a:pt x="3077" y="9437"/>
                        <a:pt x="4015" y="9781"/>
                        <a:pt x="5171" y="9781"/>
                      </a:cubicBezTo>
                      <a:cubicBezTo>
                        <a:pt x="5497" y="9781"/>
                        <a:pt x="5802" y="9751"/>
                        <a:pt x="6077" y="9703"/>
                      </a:cubicBezTo>
                      <a:cubicBezTo>
                        <a:pt x="6090" y="9702"/>
                        <a:pt x="6102" y="9702"/>
                        <a:pt x="6114" y="9700"/>
                      </a:cubicBezTo>
                      <a:cubicBezTo>
                        <a:pt x="6165" y="9694"/>
                        <a:pt x="6212" y="9682"/>
                        <a:pt x="6259" y="9666"/>
                      </a:cubicBezTo>
                      <a:cubicBezTo>
                        <a:pt x="6859" y="9531"/>
                        <a:pt x="7264" y="9290"/>
                        <a:pt x="7264" y="9013"/>
                      </a:cubicBezTo>
                      <a:cubicBezTo>
                        <a:pt x="7264" y="8834"/>
                        <a:pt x="7090" y="8669"/>
                        <a:pt x="6806" y="8539"/>
                      </a:cubicBezTo>
                      <a:lnTo>
                        <a:pt x="6806" y="8137"/>
                      </a:lnTo>
                      <a:cubicBezTo>
                        <a:pt x="8006" y="8356"/>
                        <a:pt x="8838" y="8805"/>
                        <a:pt x="8838" y="9330"/>
                      </a:cubicBezTo>
                      <a:close/>
                      <a:moveTo>
                        <a:pt x="4079" y="1127"/>
                      </a:moveTo>
                      <a:cubicBezTo>
                        <a:pt x="4079" y="504"/>
                        <a:pt x="4578" y="0"/>
                        <a:pt x="5193" y="0"/>
                      </a:cubicBezTo>
                      <a:cubicBezTo>
                        <a:pt x="5807" y="0"/>
                        <a:pt x="6305" y="504"/>
                        <a:pt x="6305" y="1127"/>
                      </a:cubicBezTo>
                      <a:cubicBezTo>
                        <a:pt x="6305" y="1750"/>
                        <a:pt x="5807" y="2254"/>
                        <a:pt x="5193" y="2254"/>
                      </a:cubicBezTo>
                      <a:cubicBezTo>
                        <a:pt x="4578" y="2254"/>
                        <a:pt x="4079" y="1750"/>
                        <a:pt x="4079" y="1127"/>
                      </a:cubicBezTo>
                      <a:close/>
                      <a:moveTo>
                        <a:pt x="9353" y="1669"/>
                      </a:moveTo>
                      <a:cubicBezTo>
                        <a:pt x="8800" y="2578"/>
                        <a:pt x="7557" y="3340"/>
                        <a:pt x="6352" y="3340"/>
                      </a:cubicBezTo>
                      <a:cubicBezTo>
                        <a:pt x="6274" y="3340"/>
                        <a:pt x="6196" y="3336"/>
                        <a:pt x="6118" y="3330"/>
                      </a:cubicBezTo>
                      <a:cubicBezTo>
                        <a:pt x="6142" y="3615"/>
                        <a:pt x="6252" y="4928"/>
                        <a:pt x="6282" y="5755"/>
                      </a:cubicBezTo>
                      <a:cubicBezTo>
                        <a:pt x="6288" y="5783"/>
                        <a:pt x="6294" y="5811"/>
                        <a:pt x="6296" y="5841"/>
                      </a:cubicBezTo>
                      <a:lnTo>
                        <a:pt x="6568" y="10087"/>
                      </a:lnTo>
                      <a:cubicBezTo>
                        <a:pt x="6586" y="10373"/>
                        <a:pt x="5564" y="10428"/>
                        <a:pt x="5546" y="10154"/>
                      </a:cubicBezTo>
                      <a:lnTo>
                        <a:pt x="5318" y="6578"/>
                      </a:lnTo>
                      <a:cubicBezTo>
                        <a:pt x="5280" y="6574"/>
                        <a:pt x="5244" y="6567"/>
                        <a:pt x="5206" y="6567"/>
                      </a:cubicBezTo>
                      <a:cubicBezTo>
                        <a:pt x="5174" y="6567"/>
                        <a:pt x="5136" y="6577"/>
                        <a:pt x="5099" y="6587"/>
                      </a:cubicBezTo>
                      <a:lnTo>
                        <a:pt x="4851" y="10126"/>
                      </a:lnTo>
                      <a:cubicBezTo>
                        <a:pt x="4832" y="10398"/>
                        <a:pt x="3810" y="10338"/>
                        <a:pt x="3830" y="10052"/>
                      </a:cubicBezTo>
                      <a:lnTo>
                        <a:pt x="4144" y="5559"/>
                      </a:lnTo>
                      <a:cubicBezTo>
                        <a:pt x="4146" y="5538"/>
                        <a:pt x="4150" y="5520"/>
                        <a:pt x="4154" y="5500"/>
                      </a:cubicBezTo>
                      <a:cubicBezTo>
                        <a:pt x="4199" y="4432"/>
                        <a:pt x="4252" y="3400"/>
                        <a:pt x="4257" y="3326"/>
                      </a:cubicBezTo>
                      <a:cubicBezTo>
                        <a:pt x="4169" y="3334"/>
                        <a:pt x="4081" y="3340"/>
                        <a:pt x="3994" y="3340"/>
                      </a:cubicBezTo>
                      <a:cubicBezTo>
                        <a:pt x="2788" y="3340"/>
                        <a:pt x="1546" y="2578"/>
                        <a:pt x="993" y="1669"/>
                      </a:cubicBezTo>
                      <a:cubicBezTo>
                        <a:pt x="879" y="1481"/>
                        <a:pt x="936" y="1235"/>
                        <a:pt x="1122" y="1120"/>
                      </a:cubicBezTo>
                      <a:cubicBezTo>
                        <a:pt x="1308" y="1003"/>
                        <a:pt x="1551" y="1062"/>
                        <a:pt x="1665" y="1250"/>
                      </a:cubicBezTo>
                      <a:cubicBezTo>
                        <a:pt x="2166" y="2073"/>
                        <a:pt x="3484" y="2756"/>
                        <a:pt x="4493" y="2470"/>
                      </a:cubicBezTo>
                      <a:cubicBezTo>
                        <a:pt x="4663" y="2411"/>
                        <a:pt x="4865" y="2374"/>
                        <a:pt x="5089" y="2365"/>
                      </a:cubicBezTo>
                      <a:lnTo>
                        <a:pt x="4729" y="5423"/>
                      </a:lnTo>
                      <a:lnTo>
                        <a:pt x="5203" y="5915"/>
                      </a:lnTo>
                      <a:lnTo>
                        <a:pt x="5617" y="5423"/>
                      </a:lnTo>
                      <a:lnTo>
                        <a:pt x="5330" y="2373"/>
                      </a:lnTo>
                      <a:cubicBezTo>
                        <a:pt x="5531" y="2387"/>
                        <a:pt x="5725" y="2423"/>
                        <a:pt x="5890" y="2481"/>
                      </a:cubicBezTo>
                      <a:cubicBezTo>
                        <a:pt x="6894" y="2741"/>
                        <a:pt x="8187" y="2063"/>
                        <a:pt x="8681" y="1250"/>
                      </a:cubicBezTo>
                      <a:cubicBezTo>
                        <a:pt x="8795" y="1062"/>
                        <a:pt x="9038" y="1003"/>
                        <a:pt x="9224" y="1119"/>
                      </a:cubicBezTo>
                      <a:cubicBezTo>
                        <a:pt x="9410" y="1235"/>
                        <a:pt x="9468" y="1481"/>
                        <a:pt x="9353" y="1669"/>
                      </a:cubicBezTo>
                      <a:close/>
                      <a:moveTo>
                        <a:pt x="8844" y="4304"/>
                      </a:moveTo>
                      <a:cubicBezTo>
                        <a:pt x="8839" y="4303"/>
                        <a:pt x="8833" y="4303"/>
                        <a:pt x="8827" y="4302"/>
                      </a:cubicBezTo>
                      <a:lnTo>
                        <a:pt x="8900" y="5088"/>
                      </a:lnTo>
                      <a:lnTo>
                        <a:pt x="8793" y="5217"/>
                      </a:lnTo>
                      <a:lnTo>
                        <a:pt x="8671" y="5088"/>
                      </a:lnTo>
                      <a:lnTo>
                        <a:pt x="8763" y="4301"/>
                      </a:lnTo>
                      <a:cubicBezTo>
                        <a:pt x="8543" y="4286"/>
                        <a:pt x="8343" y="4195"/>
                        <a:pt x="7895" y="3770"/>
                      </a:cubicBezTo>
                      <a:cubicBezTo>
                        <a:pt x="7846" y="3723"/>
                        <a:pt x="7769" y="3725"/>
                        <a:pt x="7722" y="3776"/>
                      </a:cubicBezTo>
                      <a:cubicBezTo>
                        <a:pt x="7676" y="3826"/>
                        <a:pt x="7679" y="3906"/>
                        <a:pt x="7729" y="3953"/>
                      </a:cubicBezTo>
                      <a:cubicBezTo>
                        <a:pt x="8086" y="4293"/>
                        <a:pt x="8319" y="4456"/>
                        <a:pt x="8558" y="4519"/>
                      </a:cubicBezTo>
                      <a:cubicBezTo>
                        <a:pt x="8558" y="4523"/>
                        <a:pt x="8556" y="4527"/>
                        <a:pt x="8556" y="4530"/>
                      </a:cubicBezTo>
                      <a:lnTo>
                        <a:pt x="8505" y="5505"/>
                      </a:lnTo>
                      <a:lnTo>
                        <a:pt x="8378" y="6694"/>
                      </a:lnTo>
                      <a:cubicBezTo>
                        <a:pt x="8369" y="6780"/>
                        <a:pt x="8430" y="6857"/>
                        <a:pt x="8514" y="6867"/>
                      </a:cubicBezTo>
                      <a:cubicBezTo>
                        <a:pt x="8520" y="6867"/>
                        <a:pt x="8525" y="6867"/>
                        <a:pt x="8530" y="6867"/>
                      </a:cubicBezTo>
                      <a:cubicBezTo>
                        <a:pt x="8608" y="6867"/>
                        <a:pt x="8674" y="6808"/>
                        <a:pt x="8683" y="6728"/>
                      </a:cubicBezTo>
                      <a:lnTo>
                        <a:pt x="8815" y="5498"/>
                      </a:lnTo>
                      <a:lnTo>
                        <a:pt x="9012" y="6736"/>
                      </a:lnTo>
                      <a:cubicBezTo>
                        <a:pt x="9025" y="6813"/>
                        <a:pt x="9090" y="6868"/>
                        <a:pt x="9164" y="6868"/>
                      </a:cubicBezTo>
                      <a:cubicBezTo>
                        <a:pt x="9172" y="6868"/>
                        <a:pt x="9180" y="6867"/>
                        <a:pt x="9188" y="6866"/>
                      </a:cubicBezTo>
                      <a:cubicBezTo>
                        <a:pt x="9272" y="6852"/>
                        <a:pt x="9328" y="6771"/>
                        <a:pt x="9315" y="6686"/>
                      </a:cubicBezTo>
                      <a:lnTo>
                        <a:pt x="9119" y="5462"/>
                      </a:lnTo>
                      <a:cubicBezTo>
                        <a:pt x="9119" y="5461"/>
                        <a:pt x="9120" y="5460"/>
                        <a:pt x="9120" y="5459"/>
                      </a:cubicBezTo>
                      <a:lnTo>
                        <a:pt x="9046" y="4530"/>
                      </a:lnTo>
                      <a:cubicBezTo>
                        <a:pt x="9046" y="4526"/>
                        <a:pt x="9046" y="4522"/>
                        <a:pt x="9045" y="4518"/>
                      </a:cubicBezTo>
                      <a:cubicBezTo>
                        <a:pt x="9279" y="4456"/>
                        <a:pt x="9631" y="4296"/>
                        <a:pt x="9990" y="3953"/>
                      </a:cubicBezTo>
                      <a:cubicBezTo>
                        <a:pt x="10040" y="3906"/>
                        <a:pt x="10043" y="3826"/>
                        <a:pt x="9997" y="3776"/>
                      </a:cubicBezTo>
                      <a:cubicBezTo>
                        <a:pt x="9950" y="3725"/>
                        <a:pt x="9873" y="3723"/>
                        <a:pt x="9823" y="3770"/>
                      </a:cubicBezTo>
                      <a:cubicBezTo>
                        <a:pt x="9407" y="4166"/>
                        <a:pt x="9010" y="4290"/>
                        <a:pt x="8857" y="4300"/>
                      </a:cubicBezTo>
                      <a:cubicBezTo>
                        <a:pt x="8852" y="4300"/>
                        <a:pt x="8849" y="4303"/>
                        <a:pt x="8844" y="4304"/>
                      </a:cubicBezTo>
                      <a:close/>
                      <a:moveTo>
                        <a:pt x="8790" y="4263"/>
                      </a:moveTo>
                      <a:cubicBezTo>
                        <a:pt x="8949" y="4263"/>
                        <a:pt x="9078" y="4131"/>
                        <a:pt x="9078" y="3969"/>
                      </a:cubicBezTo>
                      <a:cubicBezTo>
                        <a:pt x="9078" y="3807"/>
                        <a:pt x="8949" y="3675"/>
                        <a:pt x="8790" y="3675"/>
                      </a:cubicBezTo>
                      <a:cubicBezTo>
                        <a:pt x="8631" y="3675"/>
                        <a:pt x="8503" y="3807"/>
                        <a:pt x="8503" y="3969"/>
                      </a:cubicBezTo>
                      <a:cubicBezTo>
                        <a:pt x="8503" y="4131"/>
                        <a:pt x="8631" y="4263"/>
                        <a:pt x="8790" y="4263"/>
                      </a:cubicBezTo>
                      <a:close/>
                      <a:moveTo>
                        <a:pt x="9514" y="6418"/>
                      </a:moveTo>
                      <a:cubicBezTo>
                        <a:pt x="9649" y="6475"/>
                        <a:pt x="9732" y="6548"/>
                        <a:pt x="9732" y="6629"/>
                      </a:cubicBezTo>
                      <a:cubicBezTo>
                        <a:pt x="9732" y="6745"/>
                        <a:pt x="9561" y="6846"/>
                        <a:pt x="9306" y="6903"/>
                      </a:cubicBezTo>
                      <a:cubicBezTo>
                        <a:pt x="9287" y="6910"/>
                        <a:pt x="9267" y="6915"/>
                        <a:pt x="9245" y="6917"/>
                      </a:cubicBezTo>
                      <a:cubicBezTo>
                        <a:pt x="9240" y="6918"/>
                        <a:pt x="9235" y="6918"/>
                        <a:pt x="9229" y="6918"/>
                      </a:cubicBezTo>
                      <a:cubicBezTo>
                        <a:pt x="9112" y="6939"/>
                        <a:pt x="8983" y="6952"/>
                        <a:pt x="8845" y="6952"/>
                      </a:cubicBezTo>
                      <a:cubicBezTo>
                        <a:pt x="8355" y="6952"/>
                        <a:pt x="7957" y="6807"/>
                        <a:pt x="7957" y="6629"/>
                      </a:cubicBezTo>
                      <a:cubicBezTo>
                        <a:pt x="7957" y="6542"/>
                        <a:pt x="8055" y="6463"/>
                        <a:pt x="8211" y="6405"/>
                      </a:cubicBezTo>
                      <a:lnTo>
                        <a:pt x="8222" y="6252"/>
                      </a:lnTo>
                      <a:cubicBezTo>
                        <a:pt x="7685" y="6340"/>
                        <a:pt x="7308" y="6534"/>
                        <a:pt x="7308" y="6762"/>
                      </a:cubicBezTo>
                      <a:cubicBezTo>
                        <a:pt x="7308" y="7072"/>
                        <a:pt x="8000" y="7324"/>
                        <a:pt x="8854" y="7324"/>
                      </a:cubicBezTo>
                      <a:cubicBezTo>
                        <a:pt x="9708" y="7324"/>
                        <a:pt x="10400" y="7072"/>
                        <a:pt x="10400" y="6762"/>
                      </a:cubicBezTo>
                      <a:cubicBezTo>
                        <a:pt x="10400" y="6535"/>
                        <a:pt x="10027" y="6342"/>
                        <a:pt x="9494" y="6253"/>
                      </a:cubicBezTo>
                      <a:lnTo>
                        <a:pt x="9514" y="6418"/>
                      </a:lnTo>
                      <a:close/>
                      <a:moveTo>
                        <a:pt x="1543" y="4300"/>
                      </a:moveTo>
                      <a:cubicBezTo>
                        <a:pt x="1391" y="4290"/>
                        <a:pt x="994" y="4166"/>
                        <a:pt x="577" y="3770"/>
                      </a:cubicBezTo>
                      <a:cubicBezTo>
                        <a:pt x="528" y="3723"/>
                        <a:pt x="450" y="3725"/>
                        <a:pt x="404" y="3776"/>
                      </a:cubicBezTo>
                      <a:cubicBezTo>
                        <a:pt x="358" y="3826"/>
                        <a:pt x="361" y="3906"/>
                        <a:pt x="411" y="3953"/>
                      </a:cubicBezTo>
                      <a:cubicBezTo>
                        <a:pt x="770" y="4296"/>
                        <a:pt x="1122" y="4456"/>
                        <a:pt x="1355" y="4518"/>
                      </a:cubicBezTo>
                      <a:cubicBezTo>
                        <a:pt x="1355" y="4522"/>
                        <a:pt x="1355" y="4526"/>
                        <a:pt x="1355" y="4530"/>
                      </a:cubicBezTo>
                      <a:lnTo>
                        <a:pt x="1281" y="5459"/>
                      </a:lnTo>
                      <a:cubicBezTo>
                        <a:pt x="1281" y="5460"/>
                        <a:pt x="1282" y="5461"/>
                        <a:pt x="1282" y="5462"/>
                      </a:cubicBezTo>
                      <a:lnTo>
                        <a:pt x="1086" y="6686"/>
                      </a:lnTo>
                      <a:cubicBezTo>
                        <a:pt x="1072" y="6771"/>
                        <a:pt x="1129" y="6852"/>
                        <a:pt x="1212" y="6866"/>
                      </a:cubicBezTo>
                      <a:cubicBezTo>
                        <a:pt x="1221" y="6867"/>
                        <a:pt x="1229" y="6867"/>
                        <a:pt x="1236" y="6867"/>
                      </a:cubicBezTo>
                      <a:cubicBezTo>
                        <a:pt x="1311" y="6867"/>
                        <a:pt x="1376" y="6813"/>
                        <a:pt x="1388" y="6736"/>
                      </a:cubicBezTo>
                      <a:lnTo>
                        <a:pt x="1586" y="5498"/>
                      </a:lnTo>
                      <a:lnTo>
                        <a:pt x="1718" y="6728"/>
                      </a:lnTo>
                      <a:cubicBezTo>
                        <a:pt x="1726" y="6808"/>
                        <a:pt x="1792" y="6867"/>
                        <a:pt x="1870" y="6867"/>
                      </a:cubicBezTo>
                      <a:cubicBezTo>
                        <a:pt x="1875" y="6867"/>
                        <a:pt x="1881" y="6867"/>
                        <a:pt x="1887" y="6867"/>
                      </a:cubicBezTo>
                      <a:cubicBezTo>
                        <a:pt x="1971" y="6857"/>
                        <a:pt x="2032" y="6780"/>
                        <a:pt x="2022" y="6694"/>
                      </a:cubicBezTo>
                      <a:lnTo>
                        <a:pt x="1895" y="5505"/>
                      </a:lnTo>
                      <a:lnTo>
                        <a:pt x="1845" y="4530"/>
                      </a:lnTo>
                      <a:cubicBezTo>
                        <a:pt x="1845" y="4527"/>
                        <a:pt x="1843" y="4523"/>
                        <a:pt x="1843" y="4519"/>
                      </a:cubicBezTo>
                      <a:cubicBezTo>
                        <a:pt x="2082" y="4456"/>
                        <a:pt x="2314" y="4293"/>
                        <a:pt x="2672" y="3953"/>
                      </a:cubicBezTo>
                      <a:cubicBezTo>
                        <a:pt x="2722" y="3906"/>
                        <a:pt x="2725" y="3826"/>
                        <a:pt x="2678" y="3776"/>
                      </a:cubicBezTo>
                      <a:cubicBezTo>
                        <a:pt x="2632" y="3725"/>
                        <a:pt x="2555" y="3722"/>
                        <a:pt x="2505" y="3770"/>
                      </a:cubicBezTo>
                      <a:cubicBezTo>
                        <a:pt x="2058" y="4195"/>
                        <a:pt x="1857" y="4286"/>
                        <a:pt x="1637" y="4301"/>
                      </a:cubicBezTo>
                      <a:lnTo>
                        <a:pt x="1730" y="5088"/>
                      </a:lnTo>
                      <a:lnTo>
                        <a:pt x="1608" y="5217"/>
                      </a:lnTo>
                      <a:lnTo>
                        <a:pt x="1501" y="5088"/>
                      </a:lnTo>
                      <a:lnTo>
                        <a:pt x="1574" y="4302"/>
                      </a:lnTo>
                      <a:cubicBezTo>
                        <a:pt x="1568" y="4303"/>
                        <a:pt x="1562" y="4303"/>
                        <a:pt x="1557" y="4304"/>
                      </a:cubicBezTo>
                      <a:cubicBezTo>
                        <a:pt x="1552" y="4303"/>
                        <a:pt x="1548" y="4300"/>
                        <a:pt x="1543" y="4300"/>
                      </a:cubicBezTo>
                      <a:close/>
                      <a:moveTo>
                        <a:pt x="1898" y="3969"/>
                      </a:moveTo>
                      <a:cubicBezTo>
                        <a:pt x="1898" y="3807"/>
                        <a:pt x="1769" y="3675"/>
                        <a:pt x="1610" y="3675"/>
                      </a:cubicBezTo>
                      <a:cubicBezTo>
                        <a:pt x="1452" y="3675"/>
                        <a:pt x="1323" y="3807"/>
                        <a:pt x="1323" y="3969"/>
                      </a:cubicBezTo>
                      <a:cubicBezTo>
                        <a:pt x="1323" y="4131"/>
                        <a:pt x="1452" y="4263"/>
                        <a:pt x="1610" y="4263"/>
                      </a:cubicBezTo>
                      <a:cubicBezTo>
                        <a:pt x="1769" y="4263"/>
                        <a:pt x="1898" y="4131"/>
                        <a:pt x="1898" y="3969"/>
                      </a:cubicBezTo>
                      <a:close/>
                      <a:moveTo>
                        <a:pt x="906" y="6253"/>
                      </a:moveTo>
                      <a:cubicBezTo>
                        <a:pt x="373" y="6342"/>
                        <a:pt x="0" y="6535"/>
                        <a:pt x="0" y="6762"/>
                      </a:cubicBezTo>
                      <a:cubicBezTo>
                        <a:pt x="0" y="7072"/>
                        <a:pt x="693" y="7324"/>
                        <a:pt x="1547" y="7324"/>
                      </a:cubicBezTo>
                      <a:cubicBezTo>
                        <a:pt x="2401" y="7324"/>
                        <a:pt x="3093" y="7072"/>
                        <a:pt x="3093" y="6762"/>
                      </a:cubicBezTo>
                      <a:cubicBezTo>
                        <a:pt x="3093" y="6534"/>
                        <a:pt x="2716" y="6340"/>
                        <a:pt x="2178" y="6252"/>
                      </a:cubicBezTo>
                      <a:lnTo>
                        <a:pt x="2189" y="6405"/>
                      </a:lnTo>
                      <a:cubicBezTo>
                        <a:pt x="2346" y="6463"/>
                        <a:pt x="2444" y="6542"/>
                        <a:pt x="2444" y="6629"/>
                      </a:cubicBezTo>
                      <a:cubicBezTo>
                        <a:pt x="2444" y="6807"/>
                        <a:pt x="2046" y="6952"/>
                        <a:pt x="1556" y="6952"/>
                      </a:cubicBezTo>
                      <a:cubicBezTo>
                        <a:pt x="1418" y="6952"/>
                        <a:pt x="1289" y="6939"/>
                        <a:pt x="1172" y="6918"/>
                      </a:cubicBezTo>
                      <a:cubicBezTo>
                        <a:pt x="1166" y="6918"/>
                        <a:pt x="1161" y="6918"/>
                        <a:pt x="1155" y="6917"/>
                      </a:cubicBezTo>
                      <a:cubicBezTo>
                        <a:pt x="1134" y="6915"/>
                        <a:pt x="1114" y="6910"/>
                        <a:pt x="1095" y="6903"/>
                      </a:cubicBezTo>
                      <a:cubicBezTo>
                        <a:pt x="840" y="6846"/>
                        <a:pt x="669" y="6745"/>
                        <a:pt x="669" y="6629"/>
                      </a:cubicBezTo>
                      <a:cubicBezTo>
                        <a:pt x="669" y="6548"/>
                        <a:pt x="751" y="6475"/>
                        <a:pt x="887" y="6418"/>
                      </a:cubicBezTo>
                      <a:lnTo>
                        <a:pt x="906" y="625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6" name="îṣlîḍe"/>
              <p:cNvSpPr txBox="1"/>
              <p:nvPr/>
            </p:nvSpPr>
            <p:spPr>
              <a:xfrm>
                <a:off x="722850" y="3152737"/>
                <a:ext cx="2395254" cy="52705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 fontScale="92500" lnSpcReduction="20000"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smtClean="0"/>
                  <a:t>04</a:t>
                </a:r>
                <a:endParaRPr lang="vi-VN" sz="1600" b="1"/>
              </a:p>
            </p:txBody>
          </p:sp>
          <p:sp>
            <p:nvSpPr>
              <p:cNvPr id="17" name="íšḷîḋè"/>
              <p:cNvSpPr txBox="1"/>
              <p:nvPr/>
            </p:nvSpPr>
            <p:spPr>
              <a:xfrm>
                <a:off x="722850" y="3679794"/>
                <a:ext cx="2395254" cy="95621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algn="ctr">
                  <a:lnSpc>
                    <a:spcPct val="120000"/>
                  </a:lnSpc>
                  <a:defRPr sz="1600"/>
                </a:lvl1pPr>
              </a:lstStyle>
              <a:p>
                <a:r>
                  <a:rPr lang="zh-CN" altLang="en-US"/>
                  <a:t>发展相应技能</a:t>
                </a:r>
                <a:endParaRPr lang="zh-CN" altLang="en-US"/>
              </a:p>
            </p:txBody>
          </p:sp>
        </p:grpSp>
      </p:grp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pc="400">
                <a:cs typeface="+mn-ea"/>
                <a:sym typeface="+mn-lt"/>
              </a:rPr>
              <a:t>压力管理的技巧之一</a:t>
            </a:r>
            <a:endParaRPr lang="zh-CN" altLang="en-US" sz="2000" spc="40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6376" y="1582379"/>
            <a:ext cx="7309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躲避压力源并不能够将它的影响完全消除，但它确实是处于第一位的可以提供帮助的方法。避开压力源可以使你安然度过一段不太长的时间，但很少能成为一劳永逸的解决之道。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6394" y="887167"/>
            <a:ext cx="4733302" cy="5083666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618539" y="3334671"/>
            <a:ext cx="4721224" cy="584775"/>
            <a:chOff x="618539" y="3334671"/>
            <a:chExt cx="4721224" cy="584775"/>
          </a:xfrm>
        </p:grpSpPr>
        <p:sp>
          <p:nvSpPr>
            <p:cNvPr id="9" name="íšḻíďe"/>
            <p:cNvSpPr txBox="1"/>
            <p:nvPr/>
          </p:nvSpPr>
          <p:spPr>
            <a:xfrm>
              <a:off x="618539" y="3334671"/>
              <a:ext cx="82809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accent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20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ísľîďê"/>
            <p:cNvSpPr txBox="1"/>
            <p:nvPr/>
          </p:nvSpPr>
          <p:spPr bwMode="auto">
            <a:xfrm>
              <a:off x="1703512" y="3429000"/>
              <a:ext cx="3636251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清除原因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18539" y="4183876"/>
            <a:ext cx="4721224" cy="584775"/>
            <a:chOff x="618539" y="4183876"/>
            <a:chExt cx="4721224" cy="584775"/>
          </a:xfrm>
        </p:grpSpPr>
        <p:sp>
          <p:nvSpPr>
            <p:cNvPr id="11" name="íšḻíďe"/>
            <p:cNvSpPr txBox="1"/>
            <p:nvPr/>
          </p:nvSpPr>
          <p:spPr>
            <a:xfrm>
              <a:off x="618539" y="4183876"/>
              <a:ext cx="82809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3200" smtClean="0">
                  <a:solidFill>
                    <a:schemeClr val="accent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ísľîďê"/>
            <p:cNvSpPr txBox="1"/>
            <p:nvPr/>
          </p:nvSpPr>
          <p:spPr bwMode="auto">
            <a:xfrm>
              <a:off x="1703512" y="4278205"/>
              <a:ext cx="3636251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defRPr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  <a:lvl2pPr marL="457200" defTabSz="914400"/>
              <a:lvl3pPr marL="914400" defTabSz="914400"/>
              <a:lvl4pPr marL="1371600" defTabSz="914400"/>
              <a:lvl5pPr marL="1828800" defTabSz="914400"/>
              <a:lvl6pPr marL="2286000" defTabSz="914400"/>
              <a:lvl7pPr marL="2743200" defTabSz="914400"/>
              <a:lvl8pPr marL="3200400" defTabSz="914400"/>
              <a:lvl9pPr marL="3657600" defTabSz="914400"/>
            </a:lstStyle>
            <a:p>
              <a:r>
                <a:rPr lang="zh-CN" altLang="en-US"/>
                <a:t>避开压力源</a:t>
              </a:r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30907" y="3334671"/>
            <a:ext cx="4721224" cy="584775"/>
            <a:chOff x="3930907" y="3334671"/>
            <a:chExt cx="4721224" cy="584775"/>
          </a:xfrm>
        </p:grpSpPr>
        <p:sp>
          <p:nvSpPr>
            <p:cNvPr id="15" name="íšḻíďe"/>
            <p:cNvSpPr txBox="1"/>
            <p:nvPr/>
          </p:nvSpPr>
          <p:spPr>
            <a:xfrm>
              <a:off x="3930907" y="3334671"/>
              <a:ext cx="82809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3200" smtClean="0">
                  <a:solidFill>
                    <a:schemeClr val="accent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ísľîďê"/>
            <p:cNvSpPr txBox="1"/>
            <p:nvPr/>
          </p:nvSpPr>
          <p:spPr bwMode="auto">
            <a:xfrm>
              <a:off x="5015880" y="3429000"/>
              <a:ext cx="3636251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增加资源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30907" y="4183876"/>
            <a:ext cx="4721224" cy="584775"/>
            <a:chOff x="3930907" y="4183876"/>
            <a:chExt cx="4721224" cy="584775"/>
          </a:xfrm>
        </p:grpSpPr>
        <p:sp>
          <p:nvSpPr>
            <p:cNvPr id="17" name="íšḻíďe"/>
            <p:cNvSpPr txBox="1"/>
            <p:nvPr/>
          </p:nvSpPr>
          <p:spPr>
            <a:xfrm>
              <a:off x="3930907" y="4183876"/>
              <a:ext cx="82809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3200" smtClean="0">
                  <a:solidFill>
                    <a:schemeClr val="accent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20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8" name="ísľîďê"/>
            <p:cNvSpPr txBox="1"/>
            <p:nvPr/>
          </p:nvSpPr>
          <p:spPr bwMode="auto">
            <a:xfrm>
              <a:off x="5015880" y="4278205"/>
              <a:ext cx="3636251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重新组织生活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pc="400">
                <a:cs typeface="+mn-ea"/>
                <a:sym typeface="+mn-lt"/>
              </a:rPr>
              <a:t>改变压力来源的方法</a:t>
            </a:r>
            <a:endParaRPr lang="zh-CN" altLang="en-US" sz="2000" spc="400">
              <a:cs typeface="+mn-ea"/>
              <a:sym typeface="+mn-lt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673901" y="3581002"/>
            <a:ext cx="1944000" cy="1240527"/>
            <a:chOff x="673901" y="3581002"/>
            <a:chExt cx="1944000" cy="1240527"/>
          </a:xfrm>
        </p:grpSpPr>
        <p:sp>
          <p:nvSpPr>
            <p:cNvPr id="4" name="iṧlíḑè"/>
            <p:cNvSpPr txBox="1"/>
            <p:nvPr/>
          </p:nvSpPr>
          <p:spPr>
            <a:xfrm>
              <a:off x="673901" y="3990532"/>
              <a:ext cx="1944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defRPr>
              </a:lvl1pPr>
            </a:lstStyle>
            <a:p>
              <a:r>
                <a:rPr lang="zh-CN" altLang="en-US">
                  <a:sym typeface="+mn-lt"/>
                </a:rPr>
                <a:t>分析压力的来源和问题的核心</a:t>
              </a:r>
              <a:endParaRPr lang="zh-CN" altLang="en-US">
                <a:sym typeface="+mn-lt"/>
              </a:endParaRPr>
            </a:p>
          </p:txBody>
        </p:sp>
        <p:sp>
          <p:nvSpPr>
            <p:cNvPr id="5" name="í$ḷiḍe"/>
            <p:cNvSpPr/>
            <p:nvPr/>
          </p:nvSpPr>
          <p:spPr>
            <a:xfrm>
              <a:off x="673901" y="3581002"/>
              <a:ext cx="1944000" cy="409531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10000"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altLang="zh-CN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íşḻíḍe"/>
          <p:cNvGrpSpPr/>
          <p:nvPr/>
        </p:nvGrpSpPr>
        <p:grpSpPr>
          <a:xfrm>
            <a:off x="9671500" y="1772817"/>
            <a:ext cx="1736946" cy="1473020"/>
            <a:chOff x="9237252" y="2304329"/>
            <a:chExt cx="1644052" cy="1394240"/>
          </a:xfrm>
        </p:grpSpPr>
        <p:grpSp>
          <p:nvGrpSpPr>
            <p:cNvPr id="66" name="íSḻiḓè"/>
            <p:cNvGrpSpPr/>
            <p:nvPr/>
          </p:nvGrpSpPr>
          <p:grpSpPr>
            <a:xfrm rot="5400000">
              <a:off x="9362158" y="2179423"/>
              <a:ext cx="1394240" cy="1644052"/>
              <a:chOff x="1120775" y="1730534"/>
              <a:chExt cx="1085850" cy="1280160"/>
            </a:xfrm>
          </p:grpSpPr>
          <p:cxnSp>
            <p:nvCxnSpPr>
              <p:cNvPr id="68" name="直接连接符 67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íŝ1îdè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70" name="îṡḷíḓè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rgbClr val="808B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îṧļîḍe"/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rgbClr val="3748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ïŝliḑé"/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B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7" name="i$ľiḑê"/>
            <p:cNvSpPr/>
            <p:nvPr/>
          </p:nvSpPr>
          <p:spPr bwMode="auto">
            <a:xfrm>
              <a:off x="9512851" y="2552768"/>
              <a:ext cx="597767" cy="658476"/>
            </a:xfrm>
            <a:custGeom>
              <a:cxnLst>
                <a:cxn ang="0">
                  <a:pos x="82" y="3"/>
                </a:cxn>
                <a:cxn ang="0">
                  <a:pos x="102" y="33"/>
                </a:cxn>
                <a:cxn ang="0">
                  <a:pos x="105" y="38"/>
                </a:cxn>
                <a:cxn ang="0">
                  <a:pos x="104" y="74"/>
                </a:cxn>
                <a:cxn ang="0">
                  <a:pos x="37" y="75"/>
                </a:cxn>
                <a:cxn ang="0">
                  <a:pos x="103" y="88"/>
                </a:cxn>
                <a:cxn ang="0">
                  <a:pos x="35" y="92"/>
                </a:cxn>
                <a:cxn ang="0">
                  <a:pos x="32" y="89"/>
                </a:cxn>
                <a:cxn ang="0">
                  <a:pos x="3" y="19"/>
                </a:cxn>
                <a:cxn ang="0">
                  <a:pos x="25" y="14"/>
                </a:cxn>
                <a:cxn ang="0">
                  <a:pos x="27" y="16"/>
                </a:cxn>
                <a:cxn ang="0">
                  <a:pos x="36" y="33"/>
                </a:cxn>
                <a:cxn ang="0">
                  <a:pos x="57" y="3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78" y="34"/>
                </a:cxn>
                <a:cxn ang="0">
                  <a:pos x="84" y="37"/>
                </a:cxn>
                <a:cxn ang="0">
                  <a:pos x="60" y="34"/>
                </a:cxn>
                <a:cxn ang="0">
                  <a:pos x="66" y="36"/>
                </a:cxn>
                <a:cxn ang="0">
                  <a:pos x="45" y="35"/>
                </a:cxn>
                <a:cxn ang="0">
                  <a:pos x="86" y="96"/>
                </a:cxn>
                <a:cxn ang="0">
                  <a:pos x="95" y="116"/>
                </a:cxn>
                <a:cxn ang="0">
                  <a:pos x="75" y="108"/>
                </a:cxn>
                <a:cxn ang="0">
                  <a:pos x="91" y="103"/>
                </a:cxn>
                <a:cxn ang="0">
                  <a:pos x="80" y="108"/>
                </a:cxn>
                <a:cxn ang="0">
                  <a:pos x="91" y="112"/>
                </a:cxn>
                <a:cxn ang="0">
                  <a:pos x="47" y="96"/>
                </a:cxn>
                <a:cxn ang="0">
                  <a:pos x="55" y="116"/>
                </a:cxn>
                <a:cxn ang="0">
                  <a:pos x="35" y="108"/>
                </a:cxn>
                <a:cxn ang="0">
                  <a:pos x="51" y="103"/>
                </a:cxn>
                <a:cxn ang="0">
                  <a:pos x="41" y="108"/>
                </a:cxn>
                <a:cxn ang="0">
                  <a:pos x="51" y="112"/>
                </a:cxn>
                <a:cxn ang="0">
                  <a:pos x="34" y="40"/>
                </a:cxn>
                <a:cxn ang="0">
                  <a:pos x="102" y="43"/>
                </a:cxn>
                <a:cxn ang="0">
                  <a:pos x="93" y="30"/>
                </a:cxn>
                <a:cxn ang="0">
                  <a:pos x="91" y="17"/>
                </a:cxn>
                <a:cxn ang="0">
                  <a:pos x="88" y="24"/>
                </a:cxn>
                <a:cxn ang="0">
                  <a:pos x="93" y="30"/>
                </a:cxn>
                <a:cxn ang="0">
                  <a:pos x="87" y="13"/>
                </a:cxn>
                <a:cxn ang="0">
                  <a:pos x="81" y="9"/>
                </a:cxn>
                <a:cxn ang="0">
                  <a:pos x="57" y="9"/>
                </a:cxn>
                <a:cxn ang="0">
                  <a:pos x="51" y="13"/>
                </a:cxn>
                <a:cxn ang="0">
                  <a:pos x="57" y="9"/>
                </a:cxn>
                <a:cxn ang="0">
                  <a:pos x="44" y="23"/>
                </a:cxn>
                <a:cxn ang="0">
                  <a:pos x="49" y="30"/>
                </a:cxn>
                <a:cxn ang="0">
                  <a:pos x="49" y="18"/>
                </a:cxn>
                <a:cxn ang="0">
                  <a:pos x="55" y="25"/>
                </a:cxn>
                <a:cxn ang="0">
                  <a:pos x="66" y="29"/>
                </a:cxn>
                <a:cxn ang="0">
                  <a:pos x="61" y="22"/>
                </a:cxn>
                <a:cxn ang="0">
                  <a:pos x="72" y="26"/>
                </a:cxn>
                <a:cxn ang="0">
                  <a:pos x="84" y="29"/>
                </a:cxn>
                <a:cxn ang="0">
                  <a:pos x="83" y="25"/>
                </a:cxn>
                <a:cxn ang="0">
                  <a:pos x="83" y="25"/>
                </a:cxn>
                <a:cxn ang="0">
                  <a:pos x="79" y="16"/>
                </a:cxn>
                <a:cxn ang="0">
                  <a:pos x="72" y="12"/>
                </a:cxn>
                <a:cxn ang="0">
                  <a:pos x="63" y="16"/>
                </a:cxn>
                <a:cxn ang="0">
                  <a:pos x="66" y="8"/>
                </a:cxn>
                <a:cxn ang="0">
                  <a:pos x="63" y="16"/>
                </a:cxn>
              </a:cxnLst>
              <a:rect l="0" t="0" r="r" b="b"/>
              <a:pathLst>
                <a:path w="108" h="119">
                  <a:moveTo>
                    <a:pt x="57" y="3"/>
                  </a:moveTo>
                  <a:cubicBezTo>
                    <a:pt x="60" y="1"/>
                    <a:pt x="65" y="0"/>
                    <a:pt x="69" y="0"/>
                  </a:cubicBezTo>
                  <a:cubicBezTo>
                    <a:pt x="74" y="0"/>
                    <a:pt x="78" y="1"/>
                    <a:pt x="82" y="3"/>
                  </a:cubicBezTo>
                  <a:cubicBezTo>
                    <a:pt x="86" y="4"/>
                    <a:pt x="89" y="7"/>
                    <a:pt x="92" y="10"/>
                  </a:cubicBezTo>
                  <a:cubicBezTo>
                    <a:pt x="95" y="13"/>
                    <a:pt x="98" y="16"/>
                    <a:pt x="99" y="21"/>
                  </a:cubicBezTo>
                  <a:cubicBezTo>
                    <a:pt x="101" y="24"/>
                    <a:pt x="102" y="29"/>
                    <a:pt x="102" y="33"/>
                  </a:cubicBezTo>
                  <a:cubicBezTo>
                    <a:pt x="102" y="35"/>
                    <a:pt x="102" y="36"/>
                    <a:pt x="102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7" y="38"/>
                    <a:pt x="108" y="40"/>
                    <a:pt x="107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5"/>
                    <a:pt x="103" y="77"/>
                    <a:pt x="101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2" y="86"/>
                    <a:pt x="103" y="87"/>
                    <a:pt x="103" y="88"/>
                  </a:cubicBezTo>
                  <a:cubicBezTo>
                    <a:pt x="103" y="90"/>
                    <a:pt x="102" y="91"/>
                    <a:pt x="101" y="91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3" y="92"/>
                    <a:pt x="32" y="91"/>
                    <a:pt x="32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71"/>
                    <a:pt x="30" y="57"/>
                    <a:pt x="28" y="3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0" y="17"/>
                    <a:pt x="1" y="16"/>
                  </a:cubicBezTo>
                  <a:cubicBezTo>
                    <a:pt x="1" y="14"/>
                    <a:pt x="2" y="13"/>
                    <a:pt x="3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5"/>
                    <a:pt x="27" y="16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36" y="29"/>
                    <a:pt x="37" y="24"/>
                    <a:pt x="39" y="21"/>
                  </a:cubicBezTo>
                  <a:cubicBezTo>
                    <a:pt x="40" y="16"/>
                    <a:pt x="43" y="13"/>
                    <a:pt x="46" y="10"/>
                  </a:cubicBezTo>
                  <a:cubicBezTo>
                    <a:pt x="49" y="7"/>
                    <a:pt x="53" y="4"/>
                    <a:pt x="57" y="3"/>
                  </a:cubicBezTo>
                  <a:close/>
                  <a:moveTo>
                    <a:pt x="96" y="38"/>
                  </a:moveTo>
                  <a:cubicBezTo>
                    <a:pt x="96" y="37"/>
                    <a:pt x="96" y="36"/>
                    <a:pt x="96" y="36"/>
                  </a:cubicBezTo>
                  <a:cubicBezTo>
                    <a:pt x="95" y="35"/>
                    <a:pt x="94" y="35"/>
                    <a:pt x="93" y="35"/>
                  </a:cubicBezTo>
                  <a:cubicBezTo>
                    <a:pt x="92" y="35"/>
                    <a:pt x="91" y="35"/>
                    <a:pt x="90" y="35"/>
                  </a:cubicBezTo>
                  <a:cubicBezTo>
                    <a:pt x="90" y="36"/>
                    <a:pt x="90" y="37"/>
                    <a:pt x="89" y="37"/>
                  </a:cubicBezTo>
                  <a:cubicBezTo>
                    <a:pt x="96" y="38"/>
                    <a:pt x="96" y="38"/>
                    <a:pt x="96" y="38"/>
                  </a:cubicBezTo>
                  <a:close/>
                  <a:moveTo>
                    <a:pt x="84" y="37"/>
                  </a:moveTo>
                  <a:cubicBezTo>
                    <a:pt x="84" y="36"/>
                    <a:pt x="84" y="36"/>
                    <a:pt x="84" y="35"/>
                  </a:cubicBezTo>
                  <a:cubicBezTo>
                    <a:pt x="82" y="35"/>
                    <a:pt x="80" y="35"/>
                    <a:pt x="78" y="34"/>
                  </a:cubicBezTo>
                  <a:cubicBezTo>
                    <a:pt x="76" y="34"/>
                    <a:pt x="74" y="34"/>
                    <a:pt x="72" y="34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84" y="37"/>
                    <a:pt x="84" y="37"/>
                    <a:pt x="84" y="37"/>
                  </a:cubicBezTo>
                  <a:close/>
                  <a:moveTo>
                    <a:pt x="66" y="36"/>
                  </a:moveTo>
                  <a:cubicBezTo>
                    <a:pt x="66" y="34"/>
                    <a:pt x="66" y="34"/>
                    <a:pt x="66" y="34"/>
                  </a:cubicBezTo>
                  <a:cubicBezTo>
                    <a:pt x="64" y="34"/>
                    <a:pt x="62" y="34"/>
                    <a:pt x="60" y="34"/>
                  </a:cubicBezTo>
                  <a:cubicBezTo>
                    <a:pt x="58" y="35"/>
                    <a:pt x="56" y="35"/>
                    <a:pt x="54" y="35"/>
                  </a:cubicBezTo>
                  <a:cubicBezTo>
                    <a:pt x="54" y="35"/>
                    <a:pt x="54" y="36"/>
                    <a:pt x="54" y="36"/>
                  </a:cubicBezTo>
                  <a:cubicBezTo>
                    <a:pt x="66" y="36"/>
                    <a:pt x="66" y="36"/>
                    <a:pt x="66" y="36"/>
                  </a:cubicBezTo>
                  <a:close/>
                  <a:moveTo>
                    <a:pt x="49" y="36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6" y="35"/>
                    <a:pt x="45" y="35"/>
                  </a:cubicBezTo>
                  <a:cubicBezTo>
                    <a:pt x="44" y="35"/>
                    <a:pt x="43" y="35"/>
                    <a:pt x="43" y="35"/>
                  </a:cubicBezTo>
                  <a:cubicBezTo>
                    <a:pt x="49" y="36"/>
                    <a:pt x="49" y="36"/>
                    <a:pt x="49" y="36"/>
                  </a:cubicBezTo>
                  <a:close/>
                  <a:moveTo>
                    <a:pt x="86" y="96"/>
                  </a:moveTo>
                  <a:cubicBezTo>
                    <a:pt x="90" y="96"/>
                    <a:pt x="92" y="98"/>
                    <a:pt x="95" y="100"/>
                  </a:cubicBezTo>
                  <a:cubicBezTo>
                    <a:pt x="97" y="102"/>
                    <a:pt x="98" y="105"/>
                    <a:pt x="98" y="108"/>
                  </a:cubicBezTo>
                  <a:cubicBezTo>
                    <a:pt x="98" y="111"/>
                    <a:pt x="97" y="114"/>
                    <a:pt x="95" y="116"/>
                  </a:cubicBezTo>
                  <a:cubicBezTo>
                    <a:pt x="92" y="118"/>
                    <a:pt x="90" y="119"/>
                    <a:pt x="86" y="119"/>
                  </a:cubicBezTo>
                  <a:cubicBezTo>
                    <a:pt x="83" y="119"/>
                    <a:pt x="81" y="118"/>
                    <a:pt x="78" y="116"/>
                  </a:cubicBezTo>
                  <a:cubicBezTo>
                    <a:pt x="76" y="114"/>
                    <a:pt x="75" y="111"/>
                    <a:pt x="75" y="108"/>
                  </a:cubicBezTo>
                  <a:cubicBezTo>
                    <a:pt x="75" y="105"/>
                    <a:pt x="76" y="102"/>
                    <a:pt x="78" y="100"/>
                  </a:cubicBezTo>
                  <a:cubicBezTo>
                    <a:pt x="81" y="98"/>
                    <a:pt x="83" y="96"/>
                    <a:pt x="86" y="96"/>
                  </a:cubicBezTo>
                  <a:close/>
                  <a:moveTo>
                    <a:pt x="91" y="103"/>
                  </a:moveTo>
                  <a:cubicBezTo>
                    <a:pt x="90" y="102"/>
                    <a:pt x="88" y="102"/>
                    <a:pt x="86" y="102"/>
                  </a:cubicBezTo>
                  <a:cubicBezTo>
                    <a:pt x="85" y="102"/>
                    <a:pt x="83" y="102"/>
                    <a:pt x="82" y="103"/>
                  </a:cubicBezTo>
                  <a:cubicBezTo>
                    <a:pt x="81" y="105"/>
                    <a:pt x="80" y="106"/>
                    <a:pt x="80" y="108"/>
                  </a:cubicBezTo>
                  <a:cubicBezTo>
                    <a:pt x="80" y="109"/>
                    <a:pt x="81" y="111"/>
                    <a:pt x="82" y="112"/>
                  </a:cubicBezTo>
                  <a:cubicBezTo>
                    <a:pt x="83" y="113"/>
                    <a:pt x="85" y="114"/>
                    <a:pt x="86" y="114"/>
                  </a:cubicBezTo>
                  <a:cubicBezTo>
                    <a:pt x="88" y="114"/>
                    <a:pt x="90" y="113"/>
                    <a:pt x="91" y="112"/>
                  </a:cubicBezTo>
                  <a:cubicBezTo>
                    <a:pt x="92" y="111"/>
                    <a:pt x="93" y="109"/>
                    <a:pt x="93" y="108"/>
                  </a:cubicBezTo>
                  <a:cubicBezTo>
                    <a:pt x="93" y="106"/>
                    <a:pt x="92" y="105"/>
                    <a:pt x="91" y="103"/>
                  </a:cubicBezTo>
                  <a:close/>
                  <a:moveTo>
                    <a:pt x="47" y="96"/>
                  </a:moveTo>
                  <a:cubicBezTo>
                    <a:pt x="50" y="96"/>
                    <a:pt x="53" y="98"/>
                    <a:pt x="55" y="100"/>
                  </a:cubicBezTo>
                  <a:cubicBezTo>
                    <a:pt x="57" y="102"/>
                    <a:pt x="58" y="105"/>
                    <a:pt x="58" y="108"/>
                  </a:cubicBezTo>
                  <a:cubicBezTo>
                    <a:pt x="58" y="111"/>
                    <a:pt x="57" y="114"/>
                    <a:pt x="55" y="116"/>
                  </a:cubicBezTo>
                  <a:cubicBezTo>
                    <a:pt x="53" y="118"/>
                    <a:pt x="50" y="119"/>
                    <a:pt x="47" y="119"/>
                  </a:cubicBezTo>
                  <a:cubicBezTo>
                    <a:pt x="44" y="119"/>
                    <a:pt x="41" y="118"/>
                    <a:pt x="39" y="116"/>
                  </a:cubicBezTo>
                  <a:cubicBezTo>
                    <a:pt x="37" y="114"/>
                    <a:pt x="35" y="111"/>
                    <a:pt x="35" y="108"/>
                  </a:cubicBezTo>
                  <a:cubicBezTo>
                    <a:pt x="35" y="105"/>
                    <a:pt x="37" y="102"/>
                    <a:pt x="39" y="100"/>
                  </a:cubicBezTo>
                  <a:cubicBezTo>
                    <a:pt x="41" y="98"/>
                    <a:pt x="44" y="96"/>
                    <a:pt x="47" y="96"/>
                  </a:cubicBezTo>
                  <a:close/>
                  <a:moveTo>
                    <a:pt x="51" y="103"/>
                  </a:moveTo>
                  <a:cubicBezTo>
                    <a:pt x="50" y="102"/>
                    <a:pt x="48" y="102"/>
                    <a:pt x="47" y="102"/>
                  </a:cubicBezTo>
                  <a:cubicBezTo>
                    <a:pt x="45" y="102"/>
                    <a:pt x="43" y="102"/>
                    <a:pt x="42" y="103"/>
                  </a:cubicBezTo>
                  <a:cubicBezTo>
                    <a:pt x="41" y="105"/>
                    <a:pt x="41" y="106"/>
                    <a:pt x="41" y="108"/>
                  </a:cubicBezTo>
                  <a:cubicBezTo>
                    <a:pt x="41" y="109"/>
                    <a:pt x="41" y="111"/>
                    <a:pt x="42" y="112"/>
                  </a:cubicBezTo>
                  <a:cubicBezTo>
                    <a:pt x="43" y="113"/>
                    <a:pt x="45" y="114"/>
                    <a:pt x="47" y="114"/>
                  </a:cubicBezTo>
                  <a:cubicBezTo>
                    <a:pt x="48" y="114"/>
                    <a:pt x="50" y="113"/>
                    <a:pt x="51" y="112"/>
                  </a:cubicBezTo>
                  <a:cubicBezTo>
                    <a:pt x="52" y="111"/>
                    <a:pt x="53" y="109"/>
                    <a:pt x="53" y="108"/>
                  </a:cubicBezTo>
                  <a:cubicBezTo>
                    <a:pt x="53" y="106"/>
                    <a:pt x="52" y="105"/>
                    <a:pt x="51" y="103"/>
                  </a:cubicBezTo>
                  <a:close/>
                  <a:moveTo>
                    <a:pt x="34" y="40"/>
                  </a:moveTo>
                  <a:cubicBezTo>
                    <a:pt x="37" y="70"/>
                    <a:pt x="37" y="70"/>
                    <a:pt x="37" y="70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34" y="40"/>
                    <a:pt x="34" y="40"/>
                    <a:pt x="34" y="40"/>
                  </a:cubicBezTo>
                  <a:close/>
                  <a:moveTo>
                    <a:pt x="93" y="31"/>
                  </a:moveTo>
                  <a:cubicBezTo>
                    <a:pt x="93" y="30"/>
                    <a:pt x="93" y="30"/>
                    <a:pt x="93" y="30"/>
                  </a:cubicBezTo>
                  <a:cubicBezTo>
                    <a:pt x="94" y="30"/>
                    <a:pt x="95" y="30"/>
                    <a:pt x="96" y="30"/>
                  </a:cubicBezTo>
                  <a:cubicBezTo>
                    <a:pt x="96" y="28"/>
                    <a:pt x="95" y="25"/>
                    <a:pt x="95" y="23"/>
                  </a:cubicBezTo>
                  <a:cubicBezTo>
                    <a:pt x="94" y="21"/>
                    <a:pt x="93" y="19"/>
                    <a:pt x="91" y="17"/>
                  </a:cubicBezTo>
                  <a:cubicBezTo>
                    <a:pt x="90" y="17"/>
                    <a:pt x="90" y="18"/>
                    <a:pt x="89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7" y="21"/>
                    <a:pt x="88" y="22"/>
                    <a:pt x="88" y="24"/>
                  </a:cubicBezTo>
                  <a:cubicBezTo>
                    <a:pt x="89" y="26"/>
                    <a:pt x="89" y="28"/>
                    <a:pt x="89" y="30"/>
                  </a:cubicBezTo>
                  <a:cubicBezTo>
                    <a:pt x="91" y="30"/>
                    <a:pt x="92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1"/>
                    <a:pt x="93" y="31"/>
                    <a:pt x="93" y="31"/>
                  </a:cubicBezTo>
                  <a:close/>
                  <a:moveTo>
                    <a:pt x="86" y="13"/>
                  </a:moveTo>
                  <a:cubicBezTo>
                    <a:pt x="87" y="13"/>
                    <a:pt x="87" y="13"/>
                    <a:pt x="87" y="13"/>
                  </a:cubicBezTo>
                  <a:cubicBezTo>
                    <a:pt x="86" y="11"/>
                    <a:pt x="84" y="10"/>
                    <a:pt x="82" y="9"/>
                  </a:cubicBezTo>
                  <a:cubicBezTo>
                    <a:pt x="82" y="9"/>
                    <a:pt x="81" y="8"/>
                    <a:pt x="80" y="8"/>
                  </a:cubicBezTo>
                  <a:cubicBezTo>
                    <a:pt x="81" y="8"/>
                    <a:pt x="81" y="9"/>
                    <a:pt x="81" y="9"/>
                  </a:cubicBezTo>
                  <a:cubicBezTo>
                    <a:pt x="82" y="11"/>
                    <a:pt x="83" y="12"/>
                    <a:pt x="84" y="14"/>
                  </a:cubicBezTo>
                  <a:cubicBezTo>
                    <a:pt x="85" y="14"/>
                    <a:pt x="86" y="14"/>
                    <a:pt x="86" y="13"/>
                  </a:cubicBezTo>
                  <a:close/>
                  <a:moveTo>
                    <a:pt x="57" y="9"/>
                  </a:moveTo>
                  <a:cubicBezTo>
                    <a:pt x="57" y="9"/>
                    <a:pt x="58" y="8"/>
                    <a:pt x="58" y="8"/>
                  </a:cubicBezTo>
                  <a:cubicBezTo>
                    <a:pt x="57" y="8"/>
                    <a:pt x="56" y="9"/>
                    <a:pt x="56" y="9"/>
                  </a:cubicBezTo>
                  <a:cubicBezTo>
                    <a:pt x="54" y="10"/>
                    <a:pt x="52" y="11"/>
                    <a:pt x="51" y="13"/>
                  </a:cubicBezTo>
                  <a:cubicBezTo>
                    <a:pt x="51" y="13"/>
                    <a:pt x="52" y="13"/>
                    <a:pt x="52" y="13"/>
                  </a:cubicBezTo>
                  <a:cubicBezTo>
                    <a:pt x="53" y="13"/>
                    <a:pt x="53" y="14"/>
                    <a:pt x="54" y="14"/>
                  </a:cubicBezTo>
                  <a:cubicBezTo>
                    <a:pt x="55" y="12"/>
                    <a:pt x="56" y="11"/>
                    <a:pt x="57" y="9"/>
                  </a:cubicBezTo>
                  <a:close/>
                  <a:moveTo>
                    <a:pt x="49" y="18"/>
                  </a:moveTo>
                  <a:cubicBezTo>
                    <a:pt x="49" y="18"/>
                    <a:pt x="48" y="17"/>
                    <a:pt x="47" y="17"/>
                  </a:cubicBezTo>
                  <a:cubicBezTo>
                    <a:pt x="46" y="19"/>
                    <a:pt x="44" y="21"/>
                    <a:pt x="44" y="23"/>
                  </a:cubicBezTo>
                  <a:cubicBezTo>
                    <a:pt x="43" y="25"/>
                    <a:pt x="42" y="28"/>
                    <a:pt x="42" y="30"/>
                  </a:cubicBezTo>
                  <a:cubicBezTo>
                    <a:pt x="43" y="30"/>
                    <a:pt x="44" y="30"/>
                    <a:pt x="45" y="30"/>
                  </a:cubicBezTo>
                  <a:cubicBezTo>
                    <a:pt x="46" y="30"/>
                    <a:pt x="48" y="30"/>
                    <a:pt x="49" y="30"/>
                  </a:cubicBezTo>
                  <a:cubicBezTo>
                    <a:pt x="49" y="28"/>
                    <a:pt x="49" y="26"/>
                    <a:pt x="50" y="24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1" y="18"/>
                    <a:pt x="50" y="18"/>
                    <a:pt x="49" y="18"/>
                  </a:cubicBezTo>
                  <a:close/>
                  <a:moveTo>
                    <a:pt x="61" y="22"/>
                  </a:moveTo>
                  <a:cubicBezTo>
                    <a:pt x="60" y="21"/>
                    <a:pt x="58" y="21"/>
                    <a:pt x="57" y="21"/>
                  </a:cubicBezTo>
                  <a:cubicBezTo>
                    <a:pt x="56" y="22"/>
                    <a:pt x="56" y="23"/>
                    <a:pt x="55" y="25"/>
                  </a:cubicBezTo>
                  <a:cubicBezTo>
                    <a:pt x="55" y="26"/>
                    <a:pt x="55" y="28"/>
                    <a:pt x="54" y="29"/>
                  </a:cubicBezTo>
                  <a:cubicBezTo>
                    <a:pt x="56" y="29"/>
                    <a:pt x="58" y="29"/>
                    <a:pt x="60" y="29"/>
                  </a:cubicBezTo>
                  <a:cubicBezTo>
                    <a:pt x="62" y="29"/>
                    <a:pt x="64" y="29"/>
                    <a:pt x="66" y="29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2"/>
                    <a:pt x="63" y="22"/>
                    <a:pt x="61" y="22"/>
                  </a:cubicBezTo>
                  <a:close/>
                  <a:moveTo>
                    <a:pt x="82" y="21"/>
                  </a:moveTo>
                  <a:cubicBezTo>
                    <a:pt x="78" y="22"/>
                    <a:pt x="75" y="22"/>
                    <a:pt x="72" y="22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4" y="29"/>
                    <a:pt x="76" y="29"/>
                    <a:pt x="78" y="29"/>
                  </a:cubicBezTo>
                  <a:cubicBezTo>
                    <a:pt x="80" y="29"/>
                    <a:pt x="82" y="29"/>
                    <a:pt x="84" y="29"/>
                  </a:cubicBezTo>
                  <a:cubicBezTo>
                    <a:pt x="84" y="28"/>
                    <a:pt x="83" y="27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4"/>
                    <a:pt x="82" y="22"/>
                    <a:pt x="82" y="21"/>
                  </a:cubicBezTo>
                  <a:close/>
                  <a:moveTo>
                    <a:pt x="76" y="17"/>
                  </a:moveTo>
                  <a:cubicBezTo>
                    <a:pt x="77" y="16"/>
                    <a:pt x="78" y="16"/>
                    <a:pt x="79" y="16"/>
                  </a:cubicBezTo>
                  <a:cubicBezTo>
                    <a:pt x="78" y="14"/>
                    <a:pt x="77" y="12"/>
                    <a:pt x="75" y="11"/>
                  </a:cubicBezTo>
                  <a:cubicBezTo>
                    <a:pt x="74" y="10"/>
                    <a:pt x="73" y="9"/>
                    <a:pt x="72" y="8"/>
                  </a:cubicBezTo>
                  <a:cubicBezTo>
                    <a:pt x="72" y="9"/>
                    <a:pt x="72" y="10"/>
                    <a:pt x="72" y="12"/>
                  </a:cubicBezTo>
                  <a:cubicBezTo>
                    <a:pt x="72" y="14"/>
                    <a:pt x="72" y="15"/>
                    <a:pt x="72" y="17"/>
                  </a:cubicBezTo>
                  <a:cubicBezTo>
                    <a:pt x="73" y="17"/>
                    <a:pt x="74" y="17"/>
                    <a:pt x="76" y="17"/>
                  </a:cubicBezTo>
                  <a:close/>
                  <a:moveTo>
                    <a:pt x="63" y="16"/>
                  </a:moveTo>
                  <a:cubicBezTo>
                    <a:pt x="64" y="17"/>
                    <a:pt x="65" y="17"/>
                    <a:pt x="66" y="17"/>
                  </a:cubicBezTo>
                  <a:cubicBezTo>
                    <a:pt x="66" y="15"/>
                    <a:pt x="66" y="13"/>
                    <a:pt x="66" y="12"/>
                  </a:cubicBezTo>
                  <a:cubicBezTo>
                    <a:pt x="66" y="10"/>
                    <a:pt x="66" y="9"/>
                    <a:pt x="66" y="8"/>
                  </a:cubicBezTo>
                  <a:cubicBezTo>
                    <a:pt x="65" y="9"/>
                    <a:pt x="64" y="10"/>
                    <a:pt x="63" y="11"/>
                  </a:cubicBezTo>
                  <a:cubicBezTo>
                    <a:pt x="61" y="12"/>
                    <a:pt x="60" y="14"/>
                    <a:pt x="59" y="16"/>
                  </a:cubicBezTo>
                  <a:cubicBezTo>
                    <a:pt x="60" y="16"/>
                    <a:pt x="61" y="16"/>
                    <a:pt x="63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3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iSļíďé"/>
          <p:cNvGrpSpPr/>
          <p:nvPr/>
        </p:nvGrpSpPr>
        <p:grpSpPr>
          <a:xfrm>
            <a:off x="5222767" y="1772823"/>
            <a:ext cx="1736946" cy="1473021"/>
            <a:chOff x="5026445" y="2304331"/>
            <a:chExt cx="1644053" cy="1394240"/>
          </a:xfrm>
        </p:grpSpPr>
        <p:grpSp>
          <p:nvGrpSpPr>
            <p:cNvPr id="54" name="iśľiḍe"/>
            <p:cNvGrpSpPr/>
            <p:nvPr/>
          </p:nvGrpSpPr>
          <p:grpSpPr>
            <a:xfrm rot="5400000">
              <a:off x="5151352" y="2179424"/>
              <a:ext cx="1394240" cy="1644053"/>
              <a:chOff x="1120775" y="1730534"/>
              <a:chExt cx="1085850" cy="1280160"/>
            </a:xfrm>
          </p:grpSpPr>
          <p:cxnSp>
            <p:nvCxnSpPr>
              <p:cNvPr id="61" name="直接连接符 60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íṧḷîdé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63" name="íṥḷidè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rgbClr val="808B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ïşlîde"/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rgbClr val="3748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iṩḻïḓé"/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B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5" name="îṥ1iḑê"/>
            <p:cNvGrpSpPr/>
            <p:nvPr/>
          </p:nvGrpSpPr>
          <p:grpSpPr>
            <a:xfrm>
              <a:off x="5413598" y="2672241"/>
              <a:ext cx="482742" cy="419548"/>
              <a:chOff x="3919538" y="3059113"/>
              <a:chExt cx="436563" cy="379413"/>
            </a:xfrm>
            <a:solidFill>
              <a:schemeClr val="bg1"/>
            </a:solidFill>
          </p:grpSpPr>
          <p:sp>
            <p:nvSpPr>
              <p:cNvPr id="56" name="ïṡľiḑê"/>
              <p:cNvSpPr/>
              <p:nvPr/>
            </p:nvSpPr>
            <p:spPr bwMode="auto">
              <a:xfrm>
                <a:off x="4006851" y="3179763"/>
                <a:ext cx="261938" cy="217488"/>
              </a:xfrm>
              <a:custGeom>
                <a:cxnLst>
                  <a:cxn ang="0">
                    <a:pos x="5" y="53"/>
                  </a:cxn>
                  <a:cxn ang="0">
                    <a:pos x="11" y="58"/>
                  </a:cxn>
                  <a:cxn ang="0">
                    <a:pos x="67" y="55"/>
                  </a:cxn>
                  <a:cxn ang="0">
                    <a:pos x="65" y="53"/>
                  </a:cxn>
                  <a:cxn ang="0">
                    <a:pos x="70" y="48"/>
                  </a:cxn>
                  <a:cxn ang="0">
                    <a:pos x="67" y="11"/>
                  </a:cxn>
                  <a:cxn ang="0">
                    <a:pos x="65" y="12"/>
                  </a:cxn>
                  <a:cxn ang="0">
                    <a:pos x="60" y="7"/>
                  </a:cxn>
                  <a:cxn ang="0">
                    <a:pos x="52" y="6"/>
                  </a:cxn>
                  <a:cxn ang="0">
                    <a:pos x="50" y="2"/>
                  </a:cxn>
                  <a:cxn ang="0">
                    <a:pos x="25" y="0"/>
                  </a:cxn>
                  <a:cxn ang="0">
                    <a:pos x="18" y="6"/>
                  </a:cxn>
                  <a:cxn ang="0">
                    <a:pos x="11" y="7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0" y="48"/>
                  </a:cxn>
                  <a:cxn ang="0">
                    <a:pos x="3" y="55"/>
                  </a:cxn>
                  <a:cxn ang="0">
                    <a:pos x="24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7" y="7"/>
                  </a:cxn>
                  <a:cxn ang="0">
                    <a:pos x="23" y="6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21" y="13"/>
                  </a:cxn>
                  <a:cxn ang="0">
                    <a:pos x="60" y="13"/>
                  </a:cxn>
                  <a:cxn ang="0">
                    <a:pos x="64" y="14"/>
                  </a:cxn>
                  <a:cxn ang="0">
                    <a:pos x="64" y="14"/>
                  </a:cxn>
                  <a:cxn ang="0">
                    <a:pos x="65" y="48"/>
                  </a:cxn>
                  <a:cxn ang="0">
                    <a:pos x="64" y="51"/>
                  </a:cxn>
                  <a:cxn ang="0">
                    <a:pos x="64" y="52"/>
                  </a:cxn>
                  <a:cxn ang="0">
                    <a:pos x="11" y="53"/>
                  </a:cxn>
                  <a:cxn ang="0">
                    <a:pos x="7" y="51"/>
                  </a:cxn>
                  <a:cxn ang="0">
                    <a:pos x="5" y="48"/>
                  </a:cxn>
                </a:cxnLst>
                <a:rect l="0" t="0" r="r" b="b"/>
                <a:pathLst>
                  <a:path w="70" h="57">
                    <a:moveTo>
                      <a:pt x="3" y="55"/>
                    </a:moveTo>
                    <a:cubicBezTo>
                      <a:pt x="5" y="53"/>
                      <a:pt x="5" y="53"/>
                      <a:pt x="5" y="53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5" y="57"/>
                      <a:pt x="8" y="58"/>
                      <a:pt x="11" y="58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63" y="58"/>
                      <a:pt x="65" y="57"/>
                      <a:pt x="67" y="55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9" y="53"/>
                      <a:pt x="70" y="51"/>
                      <a:pt x="70" y="4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5"/>
                      <a:pt x="69" y="13"/>
                      <a:pt x="67" y="11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5" y="9"/>
                      <a:pt x="63" y="7"/>
                      <a:pt x="60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4"/>
                      <a:pt x="51" y="3"/>
                      <a:pt x="50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9" y="1"/>
                      <a:pt x="47" y="0"/>
                      <a:pt x="4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1" y="1"/>
                      <a:pt x="20" y="2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7"/>
                      <a:pt x="5" y="9"/>
                      <a:pt x="3" y="10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2"/>
                      <a:pt x="0" y="15"/>
                      <a:pt x="0" y="1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1" y="53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lose/>
                    <a:moveTo>
                      <a:pt x="23" y="6"/>
                    </a:moveTo>
                    <a:cubicBezTo>
                      <a:pt x="23" y="6"/>
                      <a:pt x="24" y="6"/>
                      <a:pt x="24" y="5"/>
                    </a:cubicBezTo>
                    <a:cubicBezTo>
                      <a:pt x="24" y="5"/>
                      <a:pt x="24" y="5"/>
                      <a:pt x="25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23" y="7"/>
                      <a:pt x="23" y="7"/>
                      <a:pt x="23" y="7"/>
                    </a:cubicBezTo>
                    <a:lnTo>
                      <a:pt x="23" y="6"/>
                    </a:lnTo>
                    <a:close/>
                    <a:moveTo>
                      <a:pt x="5" y="18"/>
                    </a:moveTo>
                    <a:cubicBezTo>
                      <a:pt x="5" y="16"/>
                      <a:pt x="6" y="15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3"/>
                      <a:pt x="9" y="13"/>
                      <a:pt x="1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3"/>
                      <a:pt x="63" y="13"/>
                      <a:pt x="64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5" y="15"/>
                      <a:pt x="65" y="16"/>
                      <a:pt x="65" y="1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9"/>
                      <a:pt x="65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1"/>
                      <a:pt x="64" y="52"/>
                      <a:pt x="64" y="52"/>
                    </a:cubicBezTo>
                    <a:cubicBezTo>
                      <a:pt x="63" y="52"/>
                      <a:pt x="61" y="53"/>
                      <a:pt x="60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9" y="53"/>
                      <a:pt x="8" y="52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0"/>
                      <a:pt x="5" y="49"/>
                      <a:pt x="5" y="48"/>
                    </a:cubicBezTo>
                    <a:lnTo>
                      <a:pt x="5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iśļide"/>
              <p:cNvSpPr/>
              <p:nvPr/>
            </p:nvSpPr>
            <p:spPr bwMode="auto">
              <a:xfrm>
                <a:off x="4235451" y="3092451"/>
                <a:ext cx="30163" cy="301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îśḻïďe"/>
              <p:cNvSpPr/>
              <p:nvPr/>
            </p:nvSpPr>
            <p:spPr bwMode="auto">
              <a:xfrm>
                <a:off x="4284663" y="3092451"/>
                <a:ext cx="30163" cy="301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îṥḷíḓè"/>
              <p:cNvSpPr/>
              <p:nvPr/>
            </p:nvSpPr>
            <p:spPr bwMode="auto">
              <a:xfrm>
                <a:off x="3919538" y="3059113"/>
                <a:ext cx="436563" cy="379413"/>
              </a:xfrm>
              <a:custGeom>
                <a:cxnLst>
                  <a:cxn ang="0">
                    <a:pos x="11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5"/>
                  </a:cxn>
                  <a:cxn ang="0">
                    <a:pos x="0" y="98"/>
                  </a:cxn>
                  <a:cxn ang="0">
                    <a:pos x="2" y="101"/>
                  </a:cxn>
                  <a:cxn ang="0">
                    <a:pos x="114" y="101"/>
                  </a:cxn>
                  <a:cxn ang="0">
                    <a:pos x="116" y="98"/>
                  </a:cxn>
                  <a:cxn ang="0">
                    <a:pos x="116" y="25"/>
                  </a:cxn>
                  <a:cxn ang="0">
                    <a:pos x="116" y="2"/>
                  </a:cxn>
                  <a:cxn ang="0">
                    <a:pos x="114" y="0"/>
                  </a:cxn>
                  <a:cxn ang="0">
                    <a:pos x="111" y="96"/>
                  </a:cxn>
                  <a:cxn ang="0">
                    <a:pos x="5" y="96"/>
                  </a:cxn>
                  <a:cxn ang="0">
                    <a:pos x="5" y="27"/>
                  </a:cxn>
                  <a:cxn ang="0">
                    <a:pos x="111" y="27"/>
                  </a:cxn>
                  <a:cxn ang="0">
                    <a:pos x="111" y="96"/>
                  </a:cxn>
                  <a:cxn ang="0">
                    <a:pos x="111" y="22"/>
                  </a:cxn>
                  <a:cxn ang="0">
                    <a:pos x="5" y="22"/>
                  </a:cxn>
                  <a:cxn ang="0">
                    <a:pos x="5" y="5"/>
                  </a:cxn>
                  <a:cxn ang="0">
                    <a:pos x="111" y="5"/>
                  </a:cxn>
                  <a:cxn ang="0">
                    <a:pos x="111" y="22"/>
                  </a:cxn>
                </a:cxnLst>
                <a:rect l="0" t="0" r="r" b="b"/>
                <a:pathLst>
                  <a:path w="115" h="100">
                    <a:moveTo>
                      <a:pt x="11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00"/>
                      <a:pt x="1" y="101"/>
                      <a:pt x="2" y="101"/>
                    </a:cubicBezTo>
                    <a:cubicBezTo>
                      <a:pt x="114" y="101"/>
                      <a:pt x="114" y="101"/>
                      <a:pt x="114" y="101"/>
                    </a:cubicBezTo>
                    <a:cubicBezTo>
                      <a:pt x="115" y="101"/>
                      <a:pt x="116" y="100"/>
                      <a:pt x="116" y="98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1"/>
                      <a:pt x="115" y="0"/>
                      <a:pt x="114" y="0"/>
                    </a:cubicBezTo>
                    <a:close/>
                    <a:moveTo>
                      <a:pt x="111" y="96"/>
                    </a:moveTo>
                    <a:cubicBezTo>
                      <a:pt x="5" y="96"/>
                      <a:pt x="5" y="96"/>
                      <a:pt x="5" y="9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111" y="27"/>
                      <a:pt x="111" y="27"/>
                      <a:pt x="111" y="27"/>
                    </a:cubicBezTo>
                    <a:lnTo>
                      <a:pt x="111" y="96"/>
                    </a:lnTo>
                    <a:close/>
                    <a:moveTo>
                      <a:pt x="111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11" y="5"/>
                      <a:pt x="111" y="5"/>
                      <a:pt x="111" y="5"/>
                    </a:cubicBezTo>
                    <a:lnTo>
                      <a:pt x="111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ïSļide"/>
              <p:cNvSpPr/>
              <p:nvPr/>
            </p:nvSpPr>
            <p:spPr bwMode="auto">
              <a:xfrm>
                <a:off x="4183063" y="3092451"/>
                <a:ext cx="30163" cy="301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ïṡ1ídè"/>
          <p:cNvGrpSpPr/>
          <p:nvPr/>
        </p:nvGrpSpPr>
        <p:grpSpPr>
          <a:xfrm>
            <a:off x="2998398" y="1772816"/>
            <a:ext cx="1736946" cy="1473020"/>
            <a:chOff x="2921035" y="2304328"/>
            <a:chExt cx="1644052" cy="1394240"/>
          </a:xfrm>
        </p:grpSpPr>
        <p:grpSp>
          <p:nvGrpSpPr>
            <p:cNvPr id="43" name="ïşlidè"/>
            <p:cNvGrpSpPr/>
            <p:nvPr/>
          </p:nvGrpSpPr>
          <p:grpSpPr>
            <a:xfrm rot="5400000">
              <a:off x="3045941" y="2179422"/>
              <a:ext cx="1394240" cy="1644052"/>
              <a:chOff x="1120775" y="1730534"/>
              <a:chExt cx="1085850" cy="1280160"/>
            </a:xfrm>
          </p:grpSpPr>
          <p:cxnSp>
            <p:nvCxnSpPr>
              <p:cNvPr id="49" name="直接连接符 48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iš1iḍe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51" name="î$ľîḋe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rgbClr val="808B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îśḻïdê"/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rgbClr val="3748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îšḻïďé"/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B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4" name="ïṡḷïḑe"/>
            <p:cNvGrpSpPr/>
            <p:nvPr/>
          </p:nvGrpSpPr>
          <p:grpSpPr>
            <a:xfrm>
              <a:off x="3215892" y="2589466"/>
              <a:ext cx="578855" cy="585081"/>
              <a:chOff x="2163763" y="2366963"/>
              <a:chExt cx="442913" cy="447676"/>
            </a:xfrm>
            <a:solidFill>
              <a:schemeClr val="bg1"/>
            </a:solidFill>
          </p:grpSpPr>
          <p:sp>
            <p:nvSpPr>
              <p:cNvPr id="45" name="i$ļîḋe"/>
              <p:cNvSpPr/>
              <p:nvPr/>
            </p:nvSpPr>
            <p:spPr bwMode="auto">
              <a:xfrm>
                <a:off x="2163763" y="2600326"/>
                <a:ext cx="217488" cy="214313"/>
              </a:xfrm>
              <a:custGeom>
                <a:cxnLst>
                  <a:cxn ang="0">
                    <a:pos x="57" y="12"/>
                  </a:cxn>
                  <a:cxn ang="0">
                    <a:pos x="51" y="7"/>
                  </a:cxn>
                  <a:cxn ang="0">
                    <a:pos x="49" y="9"/>
                  </a:cxn>
                  <a:cxn ang="0">
                    <a:pos x="51" y="7"/>
                  </a:cxn>
                  <a:cxn ang="0">
                    <a:pos x="50" y="7"/>
                  </a:cxn>
                  <a:cxn ang="0">
                    <a:pos x="46" y="1"/>
                  </a:cxn>
                  <a:cxn ang="0">
                    <a:pos x="43" y="3"/>
                  </a:cxn>
                  <a:cxn ang="0">
                    <a:pos x="46" y="1"/>
                  </a:cxn>
                  <a:cxn ang="0">
                    <a:pos x="42" y="1"/>
                  </a:cxn>
                  <a:cxn ang="0">
                    <a:pos x="41" y="1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27" y="16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2" y="57"/>
                  </a:cxn>
                  <a:cxn ang="0">
                    <a:pos x="3" y="57"/>
                  </a:cxn>
                  <a:cxn ang="0">
                    <a:pos x="24" y="47"/>
                  </a:cxn>
                  <a:cxn ang="0">
                    <a:pos x="47" y="27"/>
                  </a:cxn>
                  <a:cxn ang="0">
                    <a:pos x="53" y="21"/>
                  </a:cxn>
                  <a:cxn ang="0">
                    <a:pos x="57" y="16"/>
                  </a:cxn>
                  <a:cxn ang="0">
                    <a:pos x="57" y="16"/>
                  </a:cxn>
                  <a:cxn ang="0">
                    <a:pos x="57" y="12"/>
                  </a:cxn>
                  <a:cxn ang="0">
                    <a:pos x="57" y="12"/>
                  </a:cxn>
                  <a:cxn ang="0">
                    <a:pos x="49" y="17"/>
                  </a:cxn>
                  <a:cxn ang="0">
                    <a:pos x="43" y="23"/>
                  </a:cxn>
                  <a:cxn ang="0">
                    <a:pos x="21" y="43"/>
                  </a:cxn>
                  <a:cxn ang="0">
                    <a:pos x="6" y="51"/>
                  </a:cxn>
                  <a:cxn ang="0">
                    <a:pos x="31" y="19"/>
                  </a:cxn>
                  <a:cxn ang="0">
                    <a:pos x="35" y="15"/>
                  </a:cxn>
                  <a:cxn ang="0">
                    <a:pos x="35" y="15"/>
                  </a:cxn>
                  <a:cxn ang="0">
                    <a:pos x="35" y="15"/>
                  </a:cxn>
                  <a:cxn ang="0">
                    <a:pos x="35" y="15"/>
                  </a:cxn>
                  <a:cxn ang="0">
                    <a:pos x="43" y="7"/>
                  </a:cxn>
                  <a:cxn ang="0">
                    <a:pos x="47" y="11"/>
                  </a:cxn>
                  <a:cxn ang="0">
                    <a:pos x="47" y="11"/>
                  </a:cxn>
                  <a:cxn ang="0">
                    <a:pos x="47" y="11"/>
                  </a:cxn>
                  <a:cxn ang="0">
                    <a:pos x="52" y="15"/>
                  </a:cxn>
                  <a:cxn ang="0">
                    <a:pos x="49" y="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5" y="11"/>
                      <a:pt x="53" y="9"/>
                      <a:pt x="51" y="7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0" y="7"/>
                    </a:cubicBezTo>
                    <a:cubicBezTo>
                      <a:pt x="49" y="5"/>
                      <a:pt x="47" y="4"/>
                      <a:pt x="46" y="1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0"/>
                      <a:pt x="43" y="0"/>
                      <a:pt x="42" y="1"/>
                    </a:cubicBezTo>
                    <a:cubicBezTo>
                      <a:pt x="42" y="1"/>
                      <a:pt x="42" y="1"/>
                      <a:pt x="41" y="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0" y="13"/>
                      <a:pt x="28" y="14"/>
                      <a:pt x="27" y="16"/>
                    </a:cubicBezTo>
                    <a:cubicBezTo>
                      <a:pt x="15" y="28"/>
                      <a:pt x="1" y="42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1" y="57"/>
                      <a:pt x="2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10" y="56"/>
                      <a:pt x="17" y="52"/>
                      <a:pt x="24" y="47"/>
                    </a:cubicBezTo>
                    <a:cubicBezTo>
                      <a:pt x="32" y="41"/>
                      <a:pt x="39" y="34"/>
                      <a:pt x="47" y="27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8" y="15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lose/>
                    <a:moveTo>
                      <a:pt x="49" y="17"/>
                    </a:moveTo>
                    <a:cubicBezTo>
                      <a:pt x="43" y="23"/>
                      <a:pt x="43" y="23"/>
                      <a:pt x="43" y="23"/>
                    </a:cubicBezTo>
                    <a:cubicBezTo>
                      <a:pt x="36" y="30"/>
                      <a:pt x="28" y="37"/>
                      <a:pt x="21" y="43"/>
                    </a:cubicBezTo>
                    <a:cubicBezTo>
                      <a:pt x="16" y="47"/>
                      <a:pt x="11" y="50"/>
                      <a:pt x="6" y="51"/>
                    </a:cubicBezTo>
                    <a:cubicBezTo>
                      <a:pt x="9" y="41"/>
                      <a:pt x="21" y="29"/>
                      <a:pt x="31" y="19"/>
                    </a:cubicBezTo>
                    <a:cubicBezTo>
                      <a:pt x="32" y="18"/>
                      <a:pt x="33" y="16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8"/>
                      <a:pt x="46" y="10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9" y="12"/>
                      <a:pt x="50" y="14"/>
                      <a:pt x="52" y="15"/>
                    </a:cubicBezTo>
                    <a:lnTo>
                      <a:pt x="49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ïṣļïḋé"/>
              <p:cNvSpPr/>
              <p:nvPr/>
            </p:nvSpPr>
            <p:spPr bwMode="auto">
              <a:xfrm>
                <a:off x="2317751" y="2366963"/>
                <a:ext cx="288925" cy="293688"/>
              </a:xfrm>
              <a:custGeom>
                <a:cxnLst>
                  <a:cxn ang="0">
                    <a:pos x="66" y="11"/>
                  </a:cxn>
                  <a:cxn ang="0">
                    <a:pos x="38" y="0"/>
                  </a:cxn>
                  <a:cxn ang="0">
                    <a:pos x="11" y="11"/>
                  </a:cxn>
                  <a:cxn ang="0">
                    <a:pos x="0" y="39"/>
                  </a:cxn>
                  <a:cxn ang="0">
                    <a:pos x="11" y="66"/>
                  </a:cxn>
                  <a:cxn ang="0">
                    <a:pos x="38" y="78"/>
                  </a:cxn>
                  <a:cxn ang="0">
                    <a:pos x="66" y="66"/>
                  </a:cxn>
                  <a:cxn ang="0">
                    <a:pos x="77" y="39"/>
                  </a:cxn>
                  <a:cxn ang="0">
                    <a:pos x="66" y="11"/>
                  </a:cxn>
                  <a:cxn ang="0">
                    <a:pos x="62" y="63"/>
                  </a:cxn>
                  <a:cxn ang="0">
                    <a:pos x="38" y="73"/>
                  </a:cxn>
                  <a:cxn ang="0">
                    <a:pos x="15" y="63"/>
                  </a:cxn>
                  <a:cxn ang="0">
                    <a:pos x="5" y="39"/>
                  </a:cxn>
                  <a:cxn ang="0">
                    <a:pos x="15" y="15"/>
                  </a:cxn>
                  <a:cxn ang="0">
                    <a:pos x="38" y="5"/>
                  </a:cxn>
                  <a:cxn ang="0">
                    <a:pos x="62" y="15"/>
                  </a:cxn>
                  <a:cxn ang="0">
                    <a:pos x="72" y="39"/>
                  </a:cxn>
                  <a:cxn ang="0">
                    <a:pos x="62" y="63"/>
                  </a:cxn>
                </a:cxnLst>
                <a:rect l="0" t="0" r="r" b="b"/>
                <a:pathLst>
                  <a:path w="77" h="78">
                    <a:moveTo>
                      <a:pt x="66" y="11"/>
                    </a:moveTo>
                    <a:cubicBezTo>
                      <a:pt x="59" y="4"/>
                      <a:pt x="49" y="0"/>
                      <a:pt x="38" y="0"/>
                    </a:cubicBezTo>
                    <a:cubicBezTo>
                      <a:pt x="28" y="0"/>
                      <a:pt x="18" y="4"/>
                      <a:pt x="11" y="11"/>
                    </a:cubicBezTo>
                    <a:cubicBezTo>
                      <a:pt x="4" y="18"/>
                      <a:pt x="0" y="28"/>
                      <a:pt x="0" y="39"/>
                    </a:cubicBezTo>
                    <a:cubicBezTo>
                      <a:pt x="0" y="50"/>
                      <a:pt x="4" y="59"/>
                      <a:pt x="11" y="66"/>
                    </a:cubicBezTo>
                    <a:cubicBezTo>
                      <a:pt x="18" y="73"/>
                      <a:pt x="28" y="78"/>
                      <a:pt x="38" y="78"/>
                    </a:cubicBezTo>
                    <a:cubicBezTo>
                      <a:pt x="49" y="78"/>
                      <a:pt x="59" y="73"/>
                      <a:pt x="66" y="66"/>
                    </a:cubicBezTo>
                    <a:cubicBezTo>
                      <a:pt x="73" y="59"/>
                      <a:pt x="77" y="50"/>
                      <a:pt x="77" y="39"/>
                    </a:cubicBezTo>
                    <a:cubicBezTo>
                      <a:pt x="77" y="28"/>
                      <a:pt x="73" y="18"/>
                      <a:pt x="66" y="11"/>
                    </a:cubicBezTo>
                    <a:close/>
                    <a:moveTo>
                      <a:pt x="62" y="63"/>
                    </a:moveTo>
                    <a:cubicBezTo>
                      <a:pt x="56" y="69"/>
                      <a:pt x="48" y="73"/>
                      <a:pt x="38" y="73"/>
                    </a:cubicBezTo>
                    <a:cubicBezTo>
                      <a:pt x="29" y="73"/>
                      <a:pt x="21" y="69"/>
                      <a:pt x="15" y="63"/>
                    </a:cubicBezTo>
                    <a:cubicBezTo>
                      <a:pt x="8" y="57"/>
                      <a:pt x="5" y="48"/>
                      <a:pt x="5" y="39"/>
                    </a:cubicBezTo>
                    <a:cubicBezTo>
                      <a:pt x="5" y="29"/>
                      <a:pt x="8" y="21"/>
                      <a:pt x="15" y="15"/>
                    </a:cubicBezTo>
                    <a:cubicBezTo>
                      <a:pt x="21" y="9"/>
                      <a:pt x="29" y="5"/>
                      <a:pt x="38" y="5"/>
                    </a:cubicBezTo>
                    <a:cubicBezTo>
                      <a:pt x="48" y="5"/>
                      <a:pt x="56" y="9"/>
                      <a:pt x="62" y="15"/>
                    </a:cubicBezTo>
                    <a:cubicBezTo>
                      <a:pt x="69" y="21"/>
                      <a:pt x="72" y="29"/>
                      <a:pt x="72" y="39"/>
                    </a:cubicBezTo>
                    <a:cubicBezTo>
                      <a:pt x="72" y="48"/>
                      <a:pt x="69" y="57"/>
                      <a:pt x="62" y="6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íšlíḍê"/>
              <p:cNvSpPr/>
              <p:nvPr/>
            </p:nvSpPr>
            <p:spPr bwMode="auto">
              <a:xfrm>
                <a:off x="2400301" y="2446338"/>
                <a:ext cx="87313" cy="85725"/>
              </a:xfrm>
              <a:custGeom>
                <a:cxnLst>
                  <a:cxn ang="0">
                    <a:pos x="20" y="0"/>
                  </a:cxn>
                  <a:cxn ang="0">
                    <a:pos x="19" y="0"/>
                  </a:cxn>
                  <a:cxn ang="0">
                    <a:pos x="7" y="5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3" y="19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5" y="20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10" y="9"/>
                  </a:cxn>
                  <a:cxn ang="0">
                    <a:pos x="19" y="5"/>
                  </a:cxn>
                  <a:cxn ang="0">
                    <a:pos x="20" y="5"/>
                  </a:cxn>
                  <a:cxn ang="0">
                    <a:pos x="23" y="3"/>
                  </a:cxn>
                  <a:cxn ang="0">
                    <a:pos x="20" y="0"/>
                  </a:cxn>
                </a:cxnLst>
                <a:rect l="0" t="0" r="r" b="b"/>
                <a:pathLst>
                  <a:path w="23" h="23">
                    <a:moveTo>
                      <a:pt x="20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5" y="0"/>
                      <a:pt x="11" y="2"/>
                      <a:pt x="7" y="5"/>
                    </a:cubicBezTo>
                    <a:cubicBezTo>
                      <a:pt x="3" y="8"/>
                      <a:pt x="1" y="12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0" y="22"/>
                      <a:pt x="1" y="23"/>
                      <a:pt x="3" y="23"/>
                    </a:cubicBezTo>
                    <a:cubicBezTo>
                      <a:pt x="4" y="23"/>
                      <a:pt x="5" y="22"/>
                      <a:pt x="5" y="20"/>
                    </a:cubicBezTo>
                    <a:cubicBezTo>
                      <a:pt x="5" y="20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4"/>
                      <a:pt x="8" y="11"/>
                      <a:pt x="10" y="9"/>
                    </a:cubicBezTo>
                    <a:cubicBezTo>
                      <a:pt x="13" y="6"/>
                      <a:pt x="16" y="5"/>
                      <a:pt x="19" y="5"/>
                    </a:cubicBezTo>
                    <a:cubicBezTo>
                      <a:pt x="19" y="5"/>
                      <a:pt x="19" y="5"/>
                      <a:pt x="20" y="5"/>
                    </a:cubicBezTo>
                    <a:cubicBezTo>
                      <a:pt x="21" y="6"/>
                      <a:pt x="22" y="5"/>
                      <a:pt x="23" y="3"/>
                    </a:cubicBezTo>
                    <a:cubicBezTo>
                      <a:pt x="23" y="2"/>
                      <a:pt x="22" y="1"/>
                      <a:pt x="2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ïS1ïḋé"/>
              <p:cNvSpPr/>
              <p:nvPr/>
            </p:nvSpPr>
            <p:spPr bwMode="auto">
              <a:xfrm>
                <a:off x="2351088" y="2400301"/>
                <a:ext cx="222250" cy="222250"/>
              </a:xfrm>
              <a:custGeom>
                <a:cxnLst>
                  <a:cxn ang="0">
                    <a:pos x="50" y="9"/>
                  </a:cxn>
                  <a:cxn ang="0">
                    <a:pos x="29" y="0"/>
                  </a:cxn>
                  <a:cxn ang="0">
                    <a:pos x="9" y="9"/>
                  </a:cxn>
                  <a:cxn ang="0">
                    <a:pos x="0" y="30"/>
                  </a:cxn>
                  <a:cxn ang="0">
                    <a:pos x="9" y="51"/>
                  </a:cxn>
                  <a:cxn ang="0">
                    <a:pos x="29" y="59"/>
                  </a:cxn>
                  <a:cxn ang="0">
                    <a:pos x="50" y="51"/>
                  </a:cxn>
                  <a:cxn ang="0">
                    <a:pos x="59" y="30"/>
                  </a:cxn>
                  <a:cxn ang="0">
                    <a:pos x="50" y="9"/>
                  </a:cxn>
                  <a:cxn ang="0">
                    <a:pos x="47" y="47"/>
                  </a:cxn>
                  <a:cxn ang="0">
                    <a:pos x="29" y="54"/>
                  </a:cxn>
                  <a:cxn ang="0">
                    <a:pos x="12" y="47"/>
                  </a:cxn>
                  <a:cxn ang="0">
                    <a:pos x="5" y="30"/>
                  </a:cxn>
                  <a:cxn ang="0">
                    <a:pos x="12" y="12"/>
                  </a:cxn>
                  <a:cxn ang="0">
                    <a:pos x="29" y="5"/>
                  </a:cxn>
                  <a:cxn ang="0">
                    <a:pos x="47" y="12"/>
                  </a:cxn>
                  <a:cxn ang="0">
                    <a:pos x="54" y="30"/>
                  </a:cxn>
                  <a:cxn ang="0">
                    <a:pos x="47" y="47"/>
                  </a:cxn>
                </a:cxnLst>
                <a:rect l="0" t="0" r="r" b="b"/>
                <a:pathLst>
                  <a:path w="59" h="59">
                    <a:moveTo>
                      <a:pt x="50" y="9"/>
                    </a:moveTo>
                    <a:cubicBezTo>
                      <a:pt x="45" y="4"/>
                      <a:pt x="38" y="0"/>
                      <a:pt x="29" y="0"/>
                    </a:cubicBezTo>
                    <a:cubicBezTo>
                      <a:pt x="21" y="0"/>
                      <a:pt x="14" y="4"/>
                      <a:pt x="9" y="9"/>
                    </a:cubicBezTo>
                    <a:cubicBezTo>
                      <a:pt x="3" y="14"/>
                      <a:pt x="0" y="22"/>
                      <a:pt x="0" y="30"/>
                    </a:cubicBezTo>
                    <a:cubicBezTo>
                      <a:pt x="0" y="38"/>
                      <a:pt x="3" y="45"/>
                      <a:pt x="9" y="51"/>
                    </a:cubicBezTo>
                    <a:cubicBezTo>
                      <a:pt x="14" y="56"/>
                      <a:pt x="21" y="59"/>
                      <a:pt x="29" y="59"/>
                    </a:cubicBezTo>
                    <a:cubicBezTo>
                      <a:pt x="38" y="59"/>
                      <a:pt x="45" y="56"/>
                      <a:pt x="50" y="51"/>
                    </a:cubicBezTo>
                    <a:cubicBezTo>
                      <a:pt x="56" y="45"/>
                      <a:pt x="59" y="38"/>
                      <a:pt x="59" y="30"/>
                    </a:cubicBezTo>
                    <a:cubicBezTo>
                      <a:pt x="59" y="22"/>
                      <a:pt x="56" y="14"/>
                      <a:pt x="50" y="9"/>
                    </a:cubicBezTo>
                    <a:close/>
                    <a:moveTo>
                      <a:pt x="47" y="47"/>
                    </a:moveTo>
                    <a:cubicBezTo>
                      <a:pt x="42" y="51"/>
                      <a:pt x="36" y="54"/>
                      <a:pt x="29" y="54"/>
                    </a:cubicBezTo>
                    <a:cubicBezTo>
                      <a:pt x="23" y="54"/>
                      <a:pt x="17" y="51"/>
                      <a:pt x="12" y="47"/>
                    </a:cubicBezTo>
                    <a:cubicBezTo>
                      <a:pt x="8" y="43"/>
                      <a:pt x="5" y="37"/>
                      <a:pt x="5" y="30"/>
                    </a:cubicBezTo>
                    <a:cubicBezTo>
                      <a:pt x="5" y="23"/>
                      <a:pt x="8" y="17"/>
                      <a:pt x="12" y="12"/>
                    </a:cubicBezTo>
                    <a:cubicBezTo>
                      <a:pt x="17" y="8"/>
                      <a:pt x="23" y="5"/>
                      <a:pt x="29" y="5"/>
                    </a:cubicBezTo>
                    <a:cubicBezTo>
                      <a:pt x="36" y="5"/>
                      <a:pt x="42" y="8"/>
                      <a:pt x="47" y="12"/>
                    </a:cubicBezTo>
                    <a:cubicBezTo>
                      <a:pt x="51" y="17"/>
                      <a:pt x="54" y="23"/>
                      <a:pt x="54" y="30"/>
                    </a:cubicBezTo>
                    <a:cubicBezTo>
                      <a:pt x="54" y="37"/>
                      <a:pt x="51" y="43"/>
                      <a:pt x="47" y="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îṣļîdé"/>
          <p:cNvGrpSpPr/>
          <p:nvPr/>
        </p:nvGrpSpPr>
        <p:grpSpPr>
          <a:xfrm>
            <a:off x="7447133" y="1772817"/>
            <a:ext cx="1736946" cy="1473020"/>
            <a:chOff x="7131843" y="2304329"/>
            <a:chExt cx="1644051" cy="1394240"/>
          </a:xfrm>
        </p:grpSpPr>
        <p:grpSp>
          <p:nvGrpSpPr>
            <p:cNvPr id="28" name="ísľîḑé"/>
            <p:cNvGrpSpPr/>
            <p:nvPr/>
          </p:nvGrpSpPr>
          <p:grpSpPr>
            <a:xfrm rot="5400000">
              <a:off x="7256749" y="2179423"/>
              <a:ext cx="1394240" cy="1644051"/>
              <a:chOff x="1120775" y="1730534"/>
              <a:chExt cx="1085850" cy="1280160"/>
            </a:xfrm>
          </p:grpSpPr>
          <p:cxnSp>
            <p:nvCxnSpPr>
              <p:cNvPr id="38" name="直接连接符 37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îṣlidè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40" name="iṧļïḑê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rgbClr val="808B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îS1ïdê"/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rgbClr val="3748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îş1iḓé"/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B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ï$ḷíḑe"/>
            <p:cNvGrpSpPr/>
            <p:nvPr/>
          </p:nvGrpSpPr>
          <p:grpSpPr>
            <a:xfrm>
              <a:off x="7441055" y="2613927"/>
              <a:ext cx="601271" cy="536151"/>
              <a:chOff x="2166938" y="3051176"/>
              <a:chExt cx="439738" cy="392113"/>
            </a:xfrm>
            <a:solidFill>
              <a:schemeClr val="bg1"/>
            </a:solidFill>
          </p:grpSpPr>
          <p:sp>
            <p:nvSpPr>
              <p:cNvPr id="30" name="íŝ1íḑe"/>
              <p:cNvSpPr/>
              <p:nvPr/>
            </p:nvSpPr>
            <p:spPr bwMode="auto">
              <a:xfrm>
                <a:off x="2543176" y="3276601"/>
                <a:ext cx="63500" cy="30163"/>
              </a:xfrm>
              <a:custGeom>
                <a:cxnLst>
                  <a:cxn ang="0">
                    <a:pos x="3" y="6"/>
                  </a:cxn>
                  <a:cxn ang="0">
                    <a:pos x="14" y="8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3" y="6"/>
                  </a:cxn>
                </a:cxnLst>
                <a:rect l="0" t="0" r="r" b="b"/>
                <a:pathLst>
                  <a:path w="17" h="8">
                    <a:moveTo>
                      <a:pt x="3" y="6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7" y="7"/>
                      <a:pt x="17" y="6"/>
                    </a:cubicBezTo>
                    <a:cubicBezTo>
                      <a:pt x="17" y="4"/>
                      <a:pt x="16" y="3"/>
                      <a:pt x="1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í$ľidê"/>
              <p:cNvSpPr/>
              <p:nvPr/>
            </p:nvSpPr>
            <p:spPr bwMode="auto">
              <a:xfrm>
                <a:off x="2543176" y="3141663"/>
                <a:ext cx="63500" cy="30163"/>
              </a:xfrm>
              <a:custGeom>
                <a:cxnLst>
                  <a:cxn ang="0">
                    <a:pos x="4" y="8"/>
                  </a:cxn>
                  <a:cxn ang="0">
                    <a:pos x="15" y="5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4" y="8"/>
                  </a:cxn>
                </a:cxnLst>
                <a:rect l="0" t="0" r="r" b="b"/>
                <a:pathLst>
                  <a:path w="17" h="8">
                    <a:moveTo>
                      <a:pt x="4" y="8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7" y="4"/>
                      <a:pt x="17" y="2"/>
                    </a:cubicBezTo>
                    <a:cubicBezTo>
                      <a:pt x="16" y="1"/>
                      <a:pt x="15" y="0"/>
                      <a:pt x="13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1" y="7"/>
                      <a:pt x="2" y="8"/>
                      <a:pt x="4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îṡḻiḍè"/>
              <p:cNvSpPr/>
              <p:nvPr/>
            </p:nvSpPr>
            <p:spPr bwMode="auto">
              <a:xfrm>
                <a:off x="2543176" y="3213101"/>
                <a:ext cx="63500" cy="22225"/>
              </a:xfrm>
              <a:custGeom>
                <a:cxnLst>
                  <a:cxn ang="0">
                    <a:pos x="3" y="6"/>
                  </a:cxn>
                  <a:cxn ang="0">
                    <a:pos x="14" y="6"/>
                  </a:cxn>
                  <a:cxn ang="0">
                    <a:pos x="17" y="3"/>
                  </a:cxn>
                  <a:cxn ang="0">
                    <a:pos x="14" y="0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3" y="6"/>
                  </a:cxn>
                </a:cxnLst>
                <a:rect l="0" t="0" r="r" b="b"/>
                <a:pathLst>
                  <a:path w="17" h="6">
                    <a:moveTo>
                      <a:pt x="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7" y="4"/>
                      <a:pt x="17" y="3"/>
                    </a:cubicBezTo>
                    <a:cubicBezTo>
                      <a:pt x="17" y="2"/>
                      <a:pt x="15" y="0"/>
                      <a:pt x="1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5"/>
                      <a:pt x="2" y="6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îSḻïḋe"/>
              <p:cNvSpPr/>
              <p:nvPr/>
            </p:nvSpPr>
            <p:spPr bwMode="auto">
              <a:xfrm>
                <a:off x="2543176" y="3055938"/>
                <a:ext cx="63500" cy="44450"/>
              </a:xfrm>
              <a:custGeom>
                <a:cxnLst>
                  <a:cxn ang="0">
                    <a:pos x="4" y="11"/>
                  </a:cxn>
                  <a:cxn ang="0">
                    <a:pos x="15" y="6"/>
                  </a:cxn>
                  <a:cxn ang="0">
                    <a:pos x="17" y="2"/>
                  </a:cxn>
                  <a:cxn ang="0">
                    <a:pos x="13" y="1"/>
                  </a:cxn>
                  <a:cxn ang="0">
                    <a:pos x="2" y="7"/>
                  </a:cxn>
                  <a:cxn ang="0">
                    <a:pos x="1" y="10"/>
                  </a:cxn>
                  <a:cxn ang="0">
                    <a:pos x="4" y="11"/>
                  </a:cxn>
                </a:cxnLst>
                <a:rect l="0" t="0" r="r" b="b"/>
                <a:pathLst>
                  <a:path w="17" h="12">
                    <a:moveTo>
                      <a:pt x="4" y="1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7" y="5"/>
                      <a:pt x="17" y="3"/>
                      <a:pt x="17" y="2"/>
                    </a:cubicBezTo>
                    <a:cubicBezTo>
                      <a:pt x="16" y="1"/>
                      <a:pt x="14" y="0"/>
                      <a:pt x="13" y="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9"/>
                      <a:pt x="1" y="10"/>
                    </a:cubicBezTo>
                    <a:cubicBezTo>
                      <a:pt x="1" y="11"/>
                      <a:pt x="3" y="12"/>
                      <a:pt x="4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îṡḷîďè"/>
              <p:cNvSpPr/>
              <p:nvPr/>
            </p:nvSpPr>
            <p:spPr bwMode="auto">
              <a:xfrm>
                <a:off x="2543176" y="3349626"/>
                <a:ext cx="63500" cy="41275"/>
              </a:xfrm>
              <a:custGeom>
                <a:cxnLst>
                  <a:cxn ang="0">
                    <a:pos x="15" y="6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13" y="10"/>
                  </a:cxn>
                  <a:cxn ang="0">
                    <a:pos x="17" y="9"/>
                  </a:cxn>
                  <a:cxn ang="0">
                    <a:pos x="15" y="6"/>
                  </a:cxn>
                </a:cxnLst>
                <a:rect l="0" t="0" r="r" b="b"/>
                <a:pathLst>
                  <a:path w="17" h="11">
                    <a:moveTo>
                      <a:pt x="15" y="6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0" y="5"/>
                      <a:pt x="2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5" y="11"/>
                      <a:pt x="16" y="10"/>
                      <a:pt x="17" y="9"/>
                    </a:cubicBezTo>
                    <a:cubicBezTo>
                      <a:pt x="17" y="8"/>
                      <a:pt x="17" y="6"/>
                      <a:pt x="1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ïṣľíḋé"/>
              <p:cNvSpPr/>
              <p:nvPr/>
            </p:nvSpPr>
            <p:spPr bwMode="auto">
              <a:xfrm>
                <a:off x="2166938" y="3051176"/>
                <a:ext cx="361950" cy="392113"/>
              </a:xfrm>
              <a:custGeom>
                <a:cxnLst>
                  <a:cxn ang="0">
                    <a:pos x="95" y="11"/>
                  </a:cxn>
                  <a:cxn ang="0">
                    <a:pos x="91" y="3"/>
                  </a:cxn>
                  <a:cxn ang="0">
                    <a:pos x="75" y="7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6" y="26"/>
                  </a:cxn>
                  <a:cxn ang="0">
                    <a:pos x="4" y="65"/>
                  </a:cxn>
                  <a:cxn ang="0">
                    <a:pos x="30" y="104"/>
                  </a:cxn>
                  <a:cxn ang="0">
                    <a:pos x="44" y="96"/>
                  </a:cxn>
                  <a:cxn ang="0">
                    <a:pos x="57" y="66"/>
                  </a:cxn>
                  <a:cxn ang="0">
                    <a:pos x="75" y="82"/>
                  </a:cxn>
                  <a:cxn ang="0">
                    <a:pos x="92" y="85"/>
                  </a:cxn>
                  <a:cxn ang="0">
                    <a:pos x="95" y="77"/>
                  </a:cxn>
                  <a:cxn ang="0">
                    <a:pos x="95" y="12"/>
                  </a:cxn>
                  <a:cxn ang="0">
                    <a:pos x="27" y="31"/>
                  </a:cxn>
                  <a:cxn ang="0">
                    <a:pos x="39" y="96"/>
                  </a:cxn>
                  <a:cxn ang="0">
                    <a:pos x="37" y="98"/>
                  </a:cxn>
                  <a:cxn ang="0">
                    <a:pos x="33" y="64"/>
                  </a:cxn>
                  <a:cxn ang="0">
                    <a:pos x="89" y="77"/>
                  </a:cxn>
                  <a:cxn ang="0">
                    <a:pos x="88" y="82"/>
                  </a:cxn>
                  <a:cxn ang="0">
                    <a:pos x="83" y="82"/>
                  </a:cxn>
                  <a:cxn ang="0">
                    <a:pos x="59" y="62"/>
                  </a:cxn>
                  <a:cxn ang="0">
                    <a:pos x="59" y="27"/>
                  </a:cxn>
                  <a:cxn ang="0">
                    <a:pos x="83" y="6"/>
                  </a:cxn>
                  <a:cxn ang="0">
                    <a:pos x="89" y="12"/>
                  </a:cxn>
                </a:cxnLst>
                <a:rect l="0" t="0" r="r" b="b"/>
                <a:pathLst>
                  <a:path w="96" h="104">
                    <a:moveTo>
                      <a:pt x="95" y="12"/>
                    </a:moveTo>
                    <a:cubicBezTo>
                      <a:pt x="92" y="12"/>
                      <a:pt x="92" y="12"/>
                      <a:pt x="92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2"/>
                      <a:pt x="95" y="11"/>
                      <a:pt x="95" y="11"/>
                    </a:cubicBezTo>
                    <a:cubicBezTo>
                      <a:pt x="94" y="8"/>
                      <a:pt x="93" y="5"/>
                      <a:pt x="92" y="4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92" y="4"/>
                      <a:pt x="91" y="4"/>
                      <a:pt x="91" y="3"/>
                    </a:cubicBezTo>
                    <a:cubicBezTo>
                      <a:pt x="90" y="2"/>
                      <a:pt x="88" y="1"/>
                      <a:pt x="87" y="1"/>
                    </a:cubicBezTo>
                    <a:cubicBezTo>
                      <a:pt x="85" y="0"/>
                      <a:pt x="83" y="1"/>
                      <a:pt x="81" y="1"/>
                    </a:cubicBezTo>
                    <a:cubicBezTo>
                      <a:pt x="79" y="2"/>
                      <a:pt x="77" y="4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1" y="13"/>
                      <a:pt x="64" y="19"/>
                      <a:pt x="57" y="22"/>
                    </a:cubicBezTo>
                    <a:cubicBezTo>
                      <a:pt x="50" y="25"/>
                      <a:pt x="43" y="27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2" y="26"/>
                      <a:pt x="30" y="26"/>
                      <a:pt x="27" y="26"/>
                    </a:cubicBezTo>
                    <a:cubicBezTo>
                      <a:pt x="20" y="26"/>
                      <a:pt x="13" y="25"/>
                      <a:pt x="6" y="26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4" y="27"/>
                    </a:cubicBezTo>
                    <a:cubicBezTo>
                      <a:pt x="1" y="30"/>
                      <a:pt x="0" y="37"/>
                      <a:pt x="0" y="44"/>
                    </a:cubicBezTo>
                    <a:cubicBezTo>
                      <a:pt x="0" y="52"/>
                      <a:pt x="1" y="60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5" y="66"/>
                      <a:pt x="6" y="66"/>
                      <a:pt x="7" y="66"/>
                    </a:cubicBezTo>
                    <a:cubicBezTo>
                      <a:pt x="14" y="66"/>
                      <a:pt x="17" y="77"/>
                      <a:pt x="19" y="86"/>
                    </a:cubicBezTo>
                    <a:cubicBezTo>
                      <a:pt x="21" y="96"/>
                      <a:pt x="23" y="104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1" y="104"/>
                      <a:pt x="31" y="104"/>
                    </a:cubicBezTo>
                    <a:cubicBezTo>
                      <a:pt x="34" y="104"/>
                      <a:pt x="36" y="104"/>
                      <a:pt x="39" y="103"/>
                    </a:cubicBezTo>
                    <a:cubicBezTo>
                      <a:pt x="42" y="102"/>
                      <a:pt x="44" y="100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4" y="91"/>
                      <a:pt x="43" y="84"/>
                      <a:pt x="42" y="77"/>
                    </a:cubicBezTo>
                    <a:cubicBezTo>
                      <a:pt x="41" y="72"/>
                      <a:pt x="40" y="67"/>
                      <a:pt x="38" y="62"/>
                    </a:cubicBezTo>
                    <a:cubicBezTo>
                      <a:pt x="44" y="62"/>
                      <a:pt x="51" y="64"/>
                      <a:pt x="57" y="66"/>
                    </a:cubicBezTo>
                    <a:cubicBezTo>
                      <a:pt x="64" y="70"/>
                      <a:pt x="71" y="76"/>
                      <a:pt x="75" y="82"/>
                    </a:cubicBezTo>
                    <a:cubicBezTo>
                      <a:pt x="75" y="82"/>
                      <a:pt x="75" y="82"/>
                      <a:pt x="75" y="82"/>
                    </a:cubicBezTo>
                    <a:cubicBezTo>
                      <a:pt x="75" y="82"/>
                      <a:pt x="75" y="82"/>
                      <a:pt x="75" y="82"/>
                    </a:cubicBezTo>
                    <a:cubicBezTo>
                      <a:pt x="75" y="82"/>
                      <a:pt x="75" y="82"/>
                      <a:pt x="75" y="82"/>
                    </a:cubicBezTo>
                    <a:cubicBezTo>
                      <a:pt x="77" y="84"/>
                      <a:pt x="79" y="86"/>
                      <a:pt x="81" y="87"/>
                    </a:cubicBezTo>
                    <a:cubicBezTo>
                      <a:pt x="83" y="88"/>
                      <a:pt x="85" y="88"/>
                      <a:pt x="87" y="88"/>
                    </a:cubicBezTo>
                    <a:cubicBezTo>
                      <a:pt x="88" y="88"/>
                      <a:pt x="90" y="87"/>
                      <a:pt x="92" y="85"/>
                    </a:cubicBezTo>
                    <a:cubicBezTo>
                      <a:pt x="92" y="85"/>
                      <a:pt x="92" y="85"/>
                      <a:pt x="92" y="85"/>
                    </a:cubicBezTo>
                    <a:cubicBezTo>
                      <a:pt x="92" y="85"/>
                      <a:pt x="92" y="85"/>
                      <a:pt x="92" y="85"/>
                    </a:cubicBezTo>
                    <a:cubicBezTo>
                      <a:pt x="93" y="83"/>
                      <a:pt x="94" y="81"/>
                      <a:pt x="95" y="77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5" y="71"/>
                      <a:pt x="95" y="66"/>
                      <a:pt x="96" y="60"/>
                    </a:cubicBezTo>
                    <a:cubicBezTo>
                      <a:pt x="96" y="55"/>
                      <a:pt x="96" y="50"/>
                      <a:pt x="96" y="44"/>
                    </a:cubicBezTo>
                    <a:cubicBezTo>
                      <a:pt x="96" y="39"/>
                      <a:pt x="96" y="34"/>
                      <a:pt x="96" y="28"/>
                    </a:cubicBezTo>
                    <a:cubicBezTo>
                      <a:pt x="95" y="23"/>
                      <a:pt x="95" y="17"/>
                      <a:pt x="95" y="12"/>
                    </a:cubicBezTo>
                    <a:close/>
                    <a:moveTo>
                      <a:pt x="8" y="61"/>
                    </a:moveTo>
                    <a:cubicBezTo>
                      <a:pt x="6" y="56"/>
                      <a:pt x="5" y="50"/>
                      <a:pt x="5" y="44"/>
                    </a:cubicBezTo>
                    <a:cubicBezTo>
                      <a:pt x="5" y="39"/>
                      <a:pt x="6" y="34"/>
                      <a:pt x="8" y="31"/>
                    </a:cubicBezTo>
                    <a:cubicBezTo>
                      <a:pt x="14" y="31"/>
                      <a:pt x="20" y="31"/>
                      <a:pt x="27" y="31"/>
                    </a:cubicBezTo>
                    <a:cubicBezTo>
                      <a:pt x="29" y="31"/>
                      <a:pt x="30" y="31"/>
                      <a:pt x="32" y="31"/>
                    </a:cubicBezTo>
                    <a:cubicBezTo>
                      <a:pt x="32" y="59"/>
                      <a:pt x="32" y="59"/>
                      <a:pt x="32" y="59"/>
                    </a:cubicBezTo>
                    <a:lnTo>
                      <a:pt x="8" y="61"/>
                    </a:lnTo>
                    <a:close/>
                    <a:moveTo>
                      <a:pt x="39" y="96"/>
                    </a:moveTo>
                    <a:cubicBezTo>
                      <a:pt x="39" y="96"/>
                      <a:pt x="39" y="96"/>
                      <a:pt x="39" y="96"/>
                    </a:cubicBezTo>
                    <a:cubicBezTo>
                      <a:pt x="41" y="96"/>
                      <a:pt x="41" y="96"/>
                      <a:pt x="41" y="96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97"/>
                      <a:pt x="38" y="97"/>
                      <a:pt x="37" y="98"/>
                    </a:cubicBezTo>
                    <a:cubicBezTo>
                      <a:pt x="35" y="98"/>
                      <a:pt x="33" y="99"/>
                      <a:pt x="30" y="99"/>
                    </a:cubicBezTo>
                    <a:cubicBezTo>
                      <a:pt x="28" y="99"/>
                      <a:pt x="26" y="92"/>
                      <a:pt x="24" y="85"/>
                    </a:cubicBezTo>
                    <a:cubicBezTo>
                      <a:pt x="22" y="78"/>
                      <a:pt x="21" y="70"/>
                      <a:pt x="17" y="66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5" y="69"/>
                      <a:pt x="36" y="73"/>
                      <a:pt x="37" y="78"/>
                    </a:cubicBezTo>
                    <a:cubicBezTo>
                      <a:pt x="38" y="85"/>
                      <a:pt x="39" y="91"/>
                      <a:pt x="39" y="96"/>
                    </a:cubicBezTo>
                    <a:close/>
                    <a:moveTo>
                      <a:pt x="90" y="60"/>
                    </a:moveTo>
                    <a:cubicBezTo>
                      <a:pt x="90" y="65"/>
                      <a:pt x="90" y="71"/>
                      <a:pt x="89" y="77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9" y="79"/>
                      <a:pt x="89" y="80"/>
                      <a:pt x="88" y="81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7" y="82"/>
                      <a:pt x="86" y="83"/>
                      <a:pt x="86" y="83"/>
                    </a:cubicBezTo>
                    <a:cubicBezTo>
                      <a:pt x="85" y="83"/>
                      <a:pt x="84" y="83"/>
                      <a:pt x="83" y="82"/>
                    </a:cubicBezTo>
                    <a:cubicBezTo>
                      <a:pt x="82" y="82"/>
                      <a:pt x="80" y="81"/>
                      <a:pt x="79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74" y="72"/>
                      <a:pt x="67" y="66"/>
                      <a:pt x="59" y="62"/>
                    </a:cubicBezTo>
                    <a:cubicBezTo>
                      <a:pt x="52" y="58"/>
                      <a:pt x="45" y="57"/>
                      <a:pt x="37" y="57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45" y="32"/>
                      <a:pt x="52" y="30"/>
                      <a:pt x="59" y="27"/>
                    </a:cubicBezTo>
                    <a:cubicBezTo>
                      <a:pt x="67" y="23"/>
                      <a:pt x="74" y="17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8"/>
                      <a:pt x="82" y="7"/>
                      <a:pt x="83" y="6"/>
                    </a:cubicBezTo>
                    <a:cubicBezTo>
                      <a:pt x="84" y="6"/>
                      <a:pt x="85" y="6"/>
                      <a:pt x="86" y="6"/>
                    </a:cubicBezTo>
                    <a:cubicBezTo>
                      <a:pt x="86" y="6"/>
                      <a:pt x="87" y="6"/>
                      <a:pt x="87" y="7"/>
                    </a:cubicBezTo>
                    <a:cubicBezTo>
                      <a:pt x="87" y="7"/>
                      <a:pt x="88" y="7"/>
                      <a:pt x="88" y="7"/>
                    </a:cubicBezTo>
                    <a:cubicBezTo>
                      <a:pt x="88" y="8"/>
                      <a:pt x="89" y="10"/>
                      <a:pt x="89" y="12"/>
                    </a:cubicBezTo>
                    <a:cubicBezTo>
                      <a:pt x="90" y="18"/>
                      <a:pt x="90" y="23"/>
                      <a:pt x="90" y="29"/>
                    </a:cubicBezTo>
                    <a:cubicBezTo>
                      <a:pt x="91" y="34"/>
                      <a:pt x="91" y="39"/>
                      <a:pt x="91" y="44"/>
                    </a:cubicBezTo>
                    <a:cubicBezTo>
                      <a:pt x="91" y="49"/>
                      <a:pt x="91" y="55"/>
                      <a:pt x="90" y="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íšlíḍè"/>
              <p:cNvSpPr/>
              <p:nvPr/>
            </p:nvSpPr>
            <p:spPr bwMode="auto">
              <a:xfrm>
                <a:off x="2201863" y="3235326"/>
                <a:ext cx="71438" cy="19050"/>
              </a:xfrm>
              <a:custGeom>
                <a:cxnLst>
                  <a:cxn ang="0">
                    <a:pos x="17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17" y="5"/>
                  </a:cxn>
                  <a:cxn ang="0">
                    <a:pos x="19" y="3"/>
                  </a:cxn>
                  <a:cxn ang="0">
                    <a:pos x="17" y="0"/>
                  </a:cxn>
                </a:cxnLst>
                <a:rect l="0" t="0" r="r" b="b"/>
                <a:pathLst>
                  <a:path w="19" h="5">
                    <a:moveTo>
                      <a:pt x="1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5"/>
                      <a:pt x="19" y="4"/>
                      <a:pt x="19" y="3"/>
                    </a:cubicBezTo>
                    <a:cubicBezTo>
                      <a:pt x="19" y="1"/>
                      <a:pt x="18" y="0"/>
                      <a:pt x="1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íṥḻiḋé"/>
              <p:cNvSpPr/>
              <p:nvPr/>
            </p:nvSpPr>
            <p:spPr bwMode="auto">
              <a:xfrm>
                <a:off x="2197101" y="3194051"/>
                <a:ext cx="79375" cy="19050"/>
              </a:xfrm>
              <a:custGeom>
                <a:cxnLst>
                  <a:cxn ang="0">
                    <a:pos x="18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18" y="5"/>
                  </a:cxn>
                  <a:cxn ang="0">
                    <a:pos x="21" y="3"/>
                  </a:cxn>
                  <a:cxn ang="0">
                    <a:pos x="18" y="0"/>
                  </a:cxn>
                </a:cxnLst>
                <a:rect l="0" t="0" r="r" b="b"/>
                <a:pathLst>
                  <a:path w="21" h="5">
                    <a:moveTo>
                      <a:pt x="1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1" y="4"/>
                      <a:pt x="21" y="3"/>
                    </a:cubicBezTo>
                    <a:cubicBezTo>
                      <a:pt x="21" y="1"/>
                      <a:pt x="20" y="0"/>
                      <a:pt x="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2898950" y="3581002"/>
            <a:ext cx="1944000" cy="1240527"/>
            <a:chOff x="2898950" y="3581002"/>
            <a:chExt cx="1944000" cy="1240527"/>
          </a:xfrm>
        </p:grpSpPr>
        <p:sp>
          <p:nvSpPr>
            <p:cNvPr id="10" name="ïṥļîḍé"/>
            <p:cNvSpPr/>
            <p:nvPr/>
          </p:nvSpPr>
          <p:spPr>
            <a:xfrm>
              <a:off x="2898950" y="3581002"/>
              <a:ext cx="1944000" cy="409531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10000"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altLang="zh-CN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îŝľïďe"/>
            <p:cNvSpPr txBox="1"/>
            <p:nvPr/>
          </p:nvSpPr>
          <p:spPr>
            <a:xfrm>
              <a:off x="2898950" y="3990532"/>
              <a:ext cx="1944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defRPr>
              </a:lvl1pPr>
            </a:lstStyle>
            <a:p>
              <a:r>
                <a:rPr lang="zh-CN" altLang="en-US">
                  <a:sym typeface="+mn-lt"/>
                </a:rPr>
                <a:t>将压力因子逐步击破</a:t>
              </a:r>
              <a:endParaRPr lang="zh-CN" altLang="en-US"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123999" y="3581002"/>
            <a:ext cx="1944000" cy="1240527"/>
            <a:chOff x="5123999" y="3581002"/>
            <a:chExt cx="1944000" cy="1240527"/>
          </a:xfrm>
        </p:grpSpPr>
        <p:sp>
          <p:nvSpPr>
            <p:cNvPr id="12" name="íşľïdé"/>
            <p:cNvSpPr/>
            <p:nvPr/>
          </p:nvSpPr>
          <p:spPr>
            <a:xfrm>
              <a:off x="5123999" y="3581002"/>
              <a:ext cx="1944000" cy="409531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10000"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altLang="zh-CN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îṡ1íḑé"/>
            <p:cNvSpPr txBox="1"/>
            <p:nvPr/>
          </p:nvSpPr>
          <p:spPr>
            <a:xfrm>
              <a:off x="5123999" y="3990532"/>
              <a:ext cx="1944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defRPr>
              </a:lvl1pPr>
            </a:lstStyle>
            <a:p>
              <a:r>
                <a:rPr lang="zh-CN" altLang="en-US">
                  <a:sym typeface="+mn-lt"/>
                </a:rPr>
                <a:t>直接告诉压力来源者</a:t>
              </a:r>
              <a:endParaRPr lang="zh-CN" altLang="en-US"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349048" y="3581002"/>
            <a:ext cx="1944000" cy="1240527"/>
            <a:chOff x="7349048" y="3581002"/>
            <a:chExt cx="1944000" cy="1240527"/>
          </a:xfrm>
        </p:grpSpPr>
        <p:sp>
          <p:nvSpPr>
            <p:cNvPr id="14" name="iṩļîḋê"/>
            <p:cNvSpPr/>
            <p:nvPr/>
          </p:nvSpPr>
          <p:spPr>
            <a:xfrm>
              <a:off x="7349048" y="3581002"/>
              <a:ext cx="1944000" cy="409531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10000"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altLang="zh-CN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íṡliḓè"/>
            <p:cNvSpPr txBox="1"/>
            <p:nvPr/>
          </p:nvSpPr>
          <p:spPr>
            <a:xfrm>
              <a:off x="7349048" y="3990532"/>
              <a:ext cx="1944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defRPr>
              </a:lvl1pPr>
            </a:lstStyle>
            <a:p>
              <a:r>
                <a:rPr lang="zh-CN" altLang="en-US">
                  <a:sym typeface="+mn-lt"/>
                </a:rPr>
                <a:t>找寻生命中的避风港</a:t>
              </a:r>
              <a:endParaRPr lang="zh-CN" altLang="en-US"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9574099" y="3581002"/>
            <a:ext cx="1944000" cy="871195"/>
            <a:chOff x="9574099" y="3581002"/>
            <a:chExt cx="1944000" cy="871195"/>
          </a:xfrm>
        </p:grpSpPr>
        <p:sp>
          <p:nvSpPr>
            <p:cNvPr id="16" name="ïś1ïḑé"/>
            <p:cNvSpPr/>
            <p:nvPr/>
          </p:nvSpPr>
          <p:spPr>
            <a:xfrm>
              <a:off x="9574099" y="3581002"/>
              <a:ext cx="1944000" cy="409531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10000"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altLang="zh-CN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íṣ1ïḓè"/>
            <p:cNvSpPr txBox="1"/>
            <p:nvPr/>
          </p:nvSpPr>
          <p:spPr>
            <a:xfrm>
              <a:off x="9574099" y="3990532"/>
              <a:ext cx="194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defRPr>
              </a:lvl1pPr>
            </a:lstStyle>
            <a:p>
              <a:r>
                <a:rPr lang="zh-CN" altLang="en-US">
                  <a:sym typeface="+mn-lt"/>
                </a:rPr>
                <a:t>去除不合理的想法</a:t>
              </a:r>
              <a:endParaRPr lang="zh-CN" altLang="en-US">
                <a:sym typeface="+mn-lt"/>
              </a:endParaRPr>
            </a:p>
          </p:txBody>
        </p:sp>
      </p:grpSp>
      <p:grpSp>
        <p:nvGrpSpPr>
          <p:cNvPr id="18" name="íṡ1ïḋe"/>
          <p:cNvGrpSpPr/>
          <p:nvPr/>
        </p:nvGrpSpPr>
        <p:grpSpPr>
          <a:xfrm>
            <a:off x="772074" y="1775729"/>
            <a:ext cx="1736946" cy="1473020"/>
            <a:chOff x="776838" y="3048211"/>
            <a:chExt cx="1736946" cy="1473020"/>
          </a:xfrm>
        </p:grpSpPr>
        <p:grpSp>
          <p:nvGrpSpPr>
            <p:cNvPr id="19" name="iSḷiḓé"/>
            <p:cNvGrpSpPr/>
            <p:nvPr/>
          </p:nvGrpSpPr>
          <p:grpSpPr>
            <a:xfrm>
              <a:off x="776838" y="3048211"/>
              <a:ext cx="1736946" cy="1473020"/>
              <a:chOff x="776838" y="3048211"/>
              <a:chExt cx="1736946" cy="1473020"/>
            </a:xfrm>
          </p:grpSpPr>
          <p:cxnSp>
            <p:nvCxnSpPr>
              <p:cNvPr id="24" name="直接连接符 23"/>
              <p:cNvCxnSpPr/>
              <p:nvPr/>
            </p:nvCxnSpPr>
            <p:spPr>
              <a:xfrm rot="10800000">
                <a:off x="776838" y="3346044"/>
                <a:ext cx="1736946" cy="215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iṥľíḑê"/>
              <p:cNvSpPr/>
              <p:nvPr/>
            </p:nvSpPr>
            <p:spPr>
              <a:xfrm rot="10800000" flipH="1">
                <a:off x="1155935" y="3354013"/>
                <a:ext cx="1211596" cy="206740"/>
              </a:xfrm>
              <a:prstGeom prst="trapezoid">
                <a:avLst>
                  <a:gd name="adj" fmla="val 6250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îṩḻïḋe"/>
              <p:cNvSpPr/>
              <p:nvPr/>
            </p:nvSpPr>
            <p:spPr>
              <a:xfrm flipV="1">
                <a:off x="904990" y="3048211"/>
                <a:ext cx="1335455" cy="516849"/>
              </a:xfrm>
              <a:prstGeom prst="parallelogram">
                <a:avLst>
                  <a:gd name="adj" fmla="val 63243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ï$ľîḑè"/>
              <p:cNvSpPr/>
              <p:nvPr/>
            </p:nvSpPr>
            <p:spPr>
              <a:xfrm rot="16200000" flipH="1" flipV="1">
                <a:off x="670888" y="3282311"/>
                <a:ext cx="1473020" cy="1004820"/>
              </a:xfrm>
              <a:custGeom>
                <a:gdLst>
                  <a:gd name="connsiteX0" fmla="*/ 0 w 838200"/>
                  <a:gd name="connsiteY0" fmla="*/ 0 h 657225"/>
                  <a:gd name="connsiteX1" fmla="*/ 838200 w 838200"/>
                  <a:gd name="connsiteY1" fmla="*/ 0 h 657225"/>
                  <a:gd name="connsiteX2" fmla="*/ 838200 w 838200"/>
                  <a:gd name="connsiteY2" fmla="*/ 657225 h 657225"/>
                  <a:gd name="connsiteX3" fmla="*/ 0 w 838200"/>
                  <a:gd name="connsiteY3" fmla="*/ 657225 h 657225"/>
                  <a:gd name="connsiteX4" fmla="*/ 0 w 838200"/>
                  <a:gd name="connsiteY4" fmla="*/ 0 h 657225"/>
                  <a:gd name="connsiteX0-1" fmla="*/ 0 w 838200"/>
                  <a:gd name="connsiteY0-2" fmla="*/ 0 h 657225"/>
                  <a:gd name="connsiteX1-3" fmla="*/ 609600 w 838200"/>
                  <a:gd name="connsiteY1-4" fmla="*/ 0 h 657225"/>
                  <a:gd name="connsiteX2-5" fmla="*/ 838200 w 838200"/>
                  <a:gd name="connsiteY2-6" fmla="*/ 657225 h 657225"/>
                  <a:gd name="connsiteX3-7" fmla="*/ 0 w 838200"/>
                  <a:gd name="connsiteY3-8" fmla="*/ 657225 h 657225"/>
                  <a:gd name="connsiteX4-9" fmla="*/ 0 w 838200"/>
                  <a:gd name="connsiteY4-10" fmla="*/ 0 h 657225"/>
                  <a:gd name="connsiteX0-11" fmla="*/ 0 w 838200"/>
                  <a:gd name="connsiteY0-12" fmla="*/ 0 h 657225"/>
                  <a:gd name="connsiteX1-13" fmla="*/ 483079 w 838200"/>
                  <a:gd name="connsiteY1-14" fmla="*/ 0 h 657225"/>
                  <a:gd name="connsiteX2-15" fmla="*/ 838200 w 838200"/>
                  <a:gd name="connsiteY2-16" fmla="*/ 657225 h 657225"/>
                  <a:gd name="connsiteX3-17" fmla="*/ 0 w 838200"/>
                  <a:gd name="connsiteY3-18" fmla="*/ 657225 h 657225"/>
                  <a:gd name="connsiteX4-19" fmla="*/ 0 w 838200"/>
                  <a:gd name="connsiteY4-20" fmla="*/ 0 h 657225"/>
                  <a:gd name="connsiteX0-21" fmla="*/ 0 w 838200"/>
                  <a:gd name="connsiteY0-22" fmla="*/ 0 h 657225"/>
                  <a:gd name="connsiteX1-23" fmla="*/ 483079 w 838200"/>
                  <a:gd name="connsiteY1-24" fmla="*/ 0 h 657225"/>
                  <a:gd name="connsiteX2-25" fmla="*/ 602916 w 838200"/>
                  <a:gd name="connsiteY2-26" fmla="*/ 0 h 657225"/>
                  <a:gd name="connsiteX3-27" fmla="*/ 838200 w 838200"/>
                  <a:gd name="connsiteY3-28" fmla="*/ 657225 h 657225"/>
                  <a:gd name="connsiteX4-29" fmla="*/ 0 w 838200"/>
                  <a:gd name="connsiteY4-30" fmla="*/ 657225 h 657225"/>
                  <a:gd name="connsiteX5" fmla="*/ 0 w 838200"/>
                  <a:gd name="connsiteY5" fmla="*/ 0 h 657225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657225">
                    <a:moveTo>
                      <a:pt x="0" y="0"/>
                    </a:moveTo>
                    <a:lnTo>
                      <a:pt x="483079" y="0"/>
                    </a:lnTo>
                    <a:lnTo>
                      <a:pt x="602916" y="0"/>
                    </a:lnTo>
                    <a:lnTo>
                      <a:pt x="838200" y="657225"/>
                    </a:lnTo>
                    <a:lnTo>
                      <a:pt x="0" y="65722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ïṡḻîḓê"/>
            <p:cNvGrpSpPr/>
            <p:nvPr/>
          </p:nvGrpSpPr>
          <p:grpSpPr>
            <a:xfrm>
              <a:off x="1086817" y="3383533"/>
              <a:ext cx="664178" cy="564793"/>
              <a:chOff x="4201402" y="404089"/>
              <a:chExt cx="664178" cy="564793"/>
            </a:xfrm>
          </p:grpSpPr>
          <p:sp>
            <p:nvSpPr>
              <p:cNvPr id="21" name="ïṡlïďê"/>
              <p:cNvSpPr/>
              <p:nvPr/>
            </p:nvSpPr>
            <p:spPr bwMode="auto">
              <a:xfrm>
                <a:off x="4201402" y="634369"/>
                <a:ext cx="315121" cy="334513"/>
              </a:xfrm>
              <a:custGeom>
                <a:cxnLst>
                  <a:cxn ang="0">
                    <a:pos x="49" y="36"/>
                  </a:cxn>
                  <a:cxn ang="0">
                    <a:pos x="36" y="36"/>
                  </a:cxn>
                  <a:cxn ang="0">
                    <a:pos x="36" y="28"/>
                  </a:cxn>
                  <a:cxn ang="0">
                    <a:pos x="41" y="23"/>
                  </a:cxn>
                  <a:cxn ang="0">
                    <a:pos x="43" y="15"/>
                  </a:cxn>
                  <a:cxn ang="0">
                    <a:pos x="38" y="4"/>
                  </a:cxn>
                  <a:cxn ang="0">
                    <a:pos x="27" y="0"/>
                  </a:cxn>
                  <a:cxn ang="0">
                    <a:pos x="16" y="4"/>
                  </a:cxn>
                  <a:cxn ang="0">
                    <a:pos x="12" y="15"/>
                  </a:cxn>
                  <a:cxn ang="0">
                    <a:pos x="14" y="23"/>
                  </a:cxn>
                  <a:cxn ang="0">
                    <a:pos x="19" y="28"/>
                  </a:cxn>
                  <a:cxn ang="0">
                    <a:pos x="19" y="36"/>
                  </a:cxn>
                  <a:cxn ang="0">
                    <a:pos x="6" y="36"/>
                  </a:cxn>
                  <a:cxn ang="0">
                    <a:pos x="2" y="38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42"/>
                  </a:cxn>
                  <a:cxn ang="0">
                    <a:pos x="0" y="52"/>
                  </a:cxn>
                  <a:cxn ang="0">
                    <a:pos x="1" y="56"/>
                  </a:cxn>
                  <a:cxn ang="0">
                    <a:pos x="6" y="58"/>
                  </a:cxn>
                  <a:cxn ang="0">
                    <a:pos x="49" y="58"/>
                  </a:cxn>
                  <a:cxn ang="0">
                    <a:pos x="53" y="56"/>
                  </a:cxn>
                  <a:cxn ang="0">
                    <a:pos x="55" y="52"/>
                  </a:cxn>
                  <a:cxn ang="0">
                    <a:pos x="55" y="42"/>
                  </a:cxn>
                  <a:cxn ang="0">
                    <a:pos x="53" y="38"/>
                  </a:cxn>
                  <a:cxn ang="0">
                    <a:pos x="49" y="36"/>
                  </a:cxn>
                  <a:cxn ang="0">
                    <a:pos x="51" y="52"/>
                  </a:cxn>
                  <a:cxn ang="0">
                    <a:pos x="50" y="53"/>
                  </a:cxn>
                  <a:cxn ang="0">
                    <a:pos x="49" y="54"/>
                  </a:cxn>
                  <a:cxn ang="0">
                    <a:pos x="6" y="54"/>
                  </a:cxn>
                  <a:cxn ang="0">
                    <a:pos x="5" y="53"/>
                  </a:cxn>
                  <a:cxn ang="0">
                    <a:pos x="4" y="52"/>
                  </a:cxn>
                  <a:cxn ang="0">
                    <a:pos x="4" y="42"/>
                  </a:cxn>
                  <a:cxn ang="0">
                    <a:pos x="5" y="41"/>
                  </a:cxn>
                  <a:cxn ang="0">
                    <a:pos x="3" y="40"/>
                  </a:cxn>
                  <a:cxn ang="0">
                    <a:pos x="5" y="41"/>
                  </a:cxn>
                  <a:cxn ang="0">
                    <a:pos x="5" y="41"/>
                  </a:cxn>
                  <a:cxn ang="0">
                    <a:pos x="6" y="41"/>
                  </a:cxn>
                  <a:cxn ang="0">
                    <a:pos x="21" y="41"/>
                  </a:cxn>
                  <a:cxn ang="0">
                    <a:pos x="23" y="38"/>
                  </a:cxn>
                  <a:cxn ang="0">
                    <a:pos x="23" y="27"/>
                  </a:cxn>
                  <a:cxn ang="0">
                    <a:pos x="22" y="25"/>
                  </a:cxn>
                  <a:cxn ang="0">
                    <a:pos x="18" y="21"/>
                  </a:cxn>
                  <a:cxn ang="0">
                    <a:pos x="16" y="15"/>
                  </a:cxn>
                  <a:cxn ang="0">
                    <a:pos x="20" y="7"/>
                  </a:cxn>
                  <a:cxn ang="0">
                    <a:pos x="27" y="4"/>
                  </a:cxn>
                  <a:cxn ang="0">
                    <a:pos x="35" y="7"/>
                  </a:cxn>
                  <a:cxn ang="0">
                    <a:pos x="38" y="15"/>
                  </a:cxn>
                  <a:cxn ang="0">
                    <a:pos x="37" y="21"/>
                  </a:cxn>
                  <a:cxn ang="0">
                    <a:pos x="32" y="25"/>
                  </a:cxn>
                  <a:cxn ang="0">
                    <a:pos x="34" y="27"/>
                  </a:cxn>
                  <a:cxn ang="0">
                    <a:pos x="32" y="25"/>
                  </a:cxn>
                  <a:cxn ang="0">
                    <a:pos x="31" y="27"/>
                  </a:cxn>
                  <a:cxn ang="0">
                    <a:pos x="31" y="27"/>
                  </a:cxn>
                  <a:cxn ang="0">
                    <a:pos x="31" y="38"/>
                  </a:cxn>
                  <a:cxn ang="0">
                    <a:pos x="34" y="41"/>
                  </a:cxn>
                  <a:cxn ang="0">
                    <a:pos x="49" y="41"/>
                  </a:cxn>
                  <a:cxn ang="0">
                    <a:pos x="50" y="41"/>
                  </a:cxn>
                  <a:cxn ang="0">
                    <a:pos x="51" y="42"/>
                  </a:cxn>
                  <a:cxn ang="0">
                    <a:pos x="51" y="52"/>
                  </a:cxn>
                </a:cxnLst>
                <a:rect l="0" t="0" r="r" b="b"/>
                <a:pathLst>
                  <a:path w="55" h="57">
                    <a:moveTo>
                      <a:pt x="49" y="36"/>
                    </a:move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8" y="27"/>
                      <a:pt x="39" y="25"/>
                      <a:pt x="41" y="23"/>
                    </a:cubicBezTo>
                    <a:cubicBezTo>
                      <a:pt x="42" y="21"/>
                      <a:pt x="43" y="18"/>
                      <a:pt x="43" y="15"/>
                    </a:cubicBezTo>
                    <a:cubicBezTo>
                      <a:pt x="43" y="11"/>
                      <a:pt x="41" y="7"/>
                      <a:pt x="38" y="4"/>
                    </a:cubicBezTo>
                    <a:cubicBezTo>
                      <a:pt x="35" y="1"/>
                      <a:pt x="32" y="0"/>
                      <a:pt x="27" y="0"/>
                    </a:cubicBezTo>
                    <a:cubicBezTo>
                      <a:pt x="23" y="0"/>
                      <a:pt x="19" y="1"/>
                      <a:pt x="16" y="4"/>
                    </a:cubicBezTo>
                    <a:cubicBezTo>
                      <a:pt x="14" y="7"/>
                      <a:pt x="12" y="11"/>
                      <a:pt x="12" y="15"/>
                    </a:cubicBezTo>
                    <a:cubicBezTo>
                      <a:pt x="12" y="18"/>
                      <a:pt x="13" y="21"/>
                      <a:pt x="14" y="23"/>
                    </a:cubicBezTo>
                    <a:cubicBezTo>
                      <a:pt x="15" y="25"/>
                      <a:pt x="17" y="27"/>
                      <a:pt x="19" y="28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6"/>
                      <a:pt x="3" y="37"/>
                      <a:pt x="2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9"/>
                      <a:pt x="0" y="41"/>
                      <a:pt x="0" y="4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0" y="55"/>
                      <a:pt x="1" y="56"/>
                    </a:cubicBezTo>
                    <a:cubicBezTo>
                      <a:pt x="2" y="58"/>
                      <a:pt x="4" y="58"/>
                      <a:pt x="6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51" y="58"/>
                      <a:pt x="52" y="58"/>
                      <a:pt x="53" y="56"/>
                    </a:cubicBezTo>
                    <a:cubicBezTo>
                      <a:pt x="54" y="55"/>
                      <a:pt x="55" y="54"/>
                      <a:pt x="55" y="5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1"/>
                      <a:pt x="54" y="39"/>
                      <a:pt x="53" y="38"/>
                    </a:cubicBezTo>
                    <a:cubicBezTo>
                      <a:pt x="52" y="37"/>
                      <a:pt x="51" y="36"/>
                      <a:pt x="49" y="36"/>
                    </a:cubicBezTo>
                    <a:close/>
                    <a:moveTo>
                      <a:pt x="51" y="52"/>
                    </a:moveTo>
                    <a:cubicBezTo>
                      <a:pt x="51" y="52"/>
                      <a:pt x="50" y="53"/>
                      <a:pt x="50" y="53"/>
                    </a:cubicBezTo>
                    <a:cubicBezTo>
                      <a:pt x="50" y="53"/>
                      <a:pt x="49" y="54"/>
                      <a:pt x="49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4"/>
                      <a:pt x="5" y="53"/>
                      <a:pt x="5" y="53"/>
                    </a:cubicBezTo>
                    <a:cubicBezTo>
                      <a:pt x="4" y="53"/>
                      <a:pt x="4" y="52"/>
                      <a:pt x="4" y="5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1"/>
                      <a:pt x="5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6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2" y="41"/>
                      <a:pt x="23" y="40"/>
                      <a:pt x="23" y="38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6"/>
                      <a:pt x="23" y="25"/>
                      <a:pt x="22" y="25"/>
                    </a:cubicBezTo>
                    <a:cubicBezTo>
                      <a:pt x="20" y="24"/>
                      <a:pt x="19" y="22"/>
                      <a:pt x="18" y="21"/>
                    </a:cubicBezTo>
                    <a:cubicBezTo>
                      <a:pt x="17" y="19"/>
                      <a:pt x="16" y="17"/>
                      <a:pt x="16" y="15"/>
                    </a:cubicBezTo>
                    <a:cubicBezTo>
                      <a:pt x="16" y="12"/>
                      <a:pt x="18" y="9"/>
                      <a:pt x="20" y="7"/>
                    </a:cubicBezTo>
                    <a:cubicBezTo>
                      <a:pt x="22" y="5"/>
                      <a:pt x="24" y="4"/>
                      <a:pt x="27" y="4"/>
                    </a:cubicBezTo>
                    <a:cubicBezTo>
                      <a:pt x="30" y="4"/>
                      <a:pt x="33" y="5"/>
                      <a:pt x="35" y="7"/>
                    </a:cubicBezTo>
                    <a:cubicBezTo>
                      <a:pt x="37" y="9"/>
                      <a:pt x="38" y="12"/>
                      <a:pt x="38" y="15"/>
                    </a:cubicBezTo>
                    <a:cubicBezTo>
                      <a:pt x="38" y="17"/>
                      <a:pt x="38" y="19"/>
                      <a:pt x="37" y="21"/>
                    </a:cubicBezTo>
                    <a:cubicBezTo>
                      <a:pt x="36" y="22"/>
                      <a:pt x="34" y="24"/>
                      <a:pt x="32" y="25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5"/>
                      <a:pt x="31" y="26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40"/>
                      <a:pt x="32" y="41"/>
                      <a:pt x="34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1"/>
                      <a:pt x="50" y="41"/>
                      <a:pt x="50" y="41"/>
                    </a:cubicBezTo>
                    <a:cubicBezTo>
                      <a:pt x="50" y="41"/>
                      <a:pt x="51" y="42"/>
                      <a:pt x="51" y="42"/>
                    </a:cubicBezTo>
                    <a:lnTo>
                      <a:pt x="51" y="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íṧḷídê"/>
              <p:cNvSpPr/>
              <p:nvPr/>
            </p:nvSpPr>
            <p:spPr bwMode="auto">
              <a:xfrm>
                <a:off x="4528642" y="457417"/>
                <a:ext cx="227857" cy="230281"/>
              </a:xfrm>
              <a:custGeom>
                <a:cxnLst>
                  <a:cxn ang="0">
                    <a:pos x="20" y="0"/>
                  </a:cxn>
                  <a:cxn ang="0">
                    <a:pos x="1" y="12"/>
                  </a:cxn>
                  <a:cxn ang="0">
                    <a:pos x="6" y="34"/>
                  </a:cxn>
                  <a:cxn ang="0">
                    <a:pos x="28" y="38"/>
                  </a:cxn>
                  <a:cxn ang="0">
                    <a:pos x="40" y="20"/>
                  </a:cxn>
                  <a:cxn ang="0">
                    <a:pos x="16" y="6"/>
                  </a:cxn>
                  <a:cxn ang="0">
                    <a:pos x="18" y="10"/>
                  </a:cxn>
                  <a:cxn ang="0">
                    <a:pos x="16" y="6"/>
                  </a:cxn>
                  <a:cxn ang="0">
                    <a:pos x="11" y="17"/>
                  </a:cxn>
                  <a:cxn ang="0">
                    <a:pos x="15" y="13"/>
                  </a:cxn>
                  <a:cxn ang="0">
                    <a:pos x="18" y="17"/>
                  </a:cxn>
                  <a:cxn ang="0">
                    <a:pos x="18" y="23"/>
                  </a:cxn>
                  <a:cxn ang="0">
                    <a:pos x="12" y="27"/>
                  </a:cxn>
                  <a:cxn ang="0">
                    <a:pos x="14" y="21"/>
                  </a:cxn>
                  <a:cxn ang="0">
                    <a:pos x="13" y="5"/>
                  </a:cxn>
                  <a:cxn ang="0">
                    <a:pos x="9" y="7"/>
                  </a:cxn>
                  <a:cxn ang="0">
                    <a:pos x="6" y="10"/>
                  </a:cxn>
                  <a:cxn ang="0">
                    <a:pos x="8" y="14"/>
                  </a:cxn>
                  <a:cxn ang="0">
                    <a:pos x="3" y="18"/>
                  </a:cxn>
                  <a:cxn ang="0">
                    <a:pos x="4" y="25"/>
                  </a:cxn>
                  <a:cxn ang="0">
                    <a:pos x="7" y="21"/>
                  </a:cxn>
                  <a:cxn ang="0">
                    <a:pos x="7" y="28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2" y="34"/>
                  </a:cxn>
                  <a:cxn ang="0">
                    <a:pos x="16" y="29"/>
                  </a:cxn>
                  <a:cxn ang="0">
                    <a:pos x="18" y="35"/>
                  </a:cxn>
                  <a:cxn ang="0">
                    <a:pos x="36" y="14"/>
                  </a:cxn>
                  <a:cxn ang="0">
                    <a:pos x="35" y="18"/>
                  </a:cxn>
                  <a:cxn ang="0">
                    <a:pos x="31" y="11"/>
                  </a:cxn>
                  <a:cxn ang="0">
                    <a:pos x="28" y="5"/>
                  </a:cxn>
                  <a:cxn ang="0">
                    <a:pos x="29" y="8"/>
                  </a:cxn>
                  <a:cxn ang="0">
                    <a:pos x="28" y="5"/>
                  </a:cxn>
                  <a:cxn ang="0">
                    <a:pos x="24" y="6"/>
                  </a:cxn>
                  <a:cxn ang="0">
                    <a:pos x="21" y="10"/>
                  </a:cxn>
                  <a:cxn ang="0">
                    <a:pos x="21" y="13"/>
                  </a:cxn>
                  <a:cxn ang="0">
                    <a:pos x="29" y="15"/>
                  </a:cxn>
                  <a:cxn ang="0">
                    <a:pos x="28" y="15"/>
                  </a:cxn>
                  <a:cxn ang="0">
                    <a:pos x="25" y="17"/>
                  </a:cxn>
                  <a:cxn ang="0">
                    <a:pos x="21" y="23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4" y="33"/>
                  </a:cxn>
                  <a:cxn ang="0">
                    <a:pos x="24" y="29"/>
                  </a:cxn>
                  <a:cxn ang="0">
                    <a:pos x="32" y="32"/>
                  </a:cxn>
                  <a:cxn ang="0">
                    <a:pos x="28" y="34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1" y="28"/>
                  </a:cxn>
                  <a:cxn ang="0">
                    <a:pos x="34" y="21"/>
                  </a:cxn>
                </a:cxnLst>
                <a:rect l="0" t="0" r="r" b="b"/>
                <a:pathLst>
                  <a:path w="40" h="40">
                    <a:moveTo>
                      <a:pt x="34" y="6"/>
                    </a:moveTo>
                    <a:cubicBezTo>
                      <a:pt x="32" y="4"/>
                      <a:pt x="30" y="2"/>
                      <a:pt x="28" y="1"/>
                    </a:cubicBezTo>
                    <a:cubicBezTo>
                      <a:pt x="25" y="0"/>
                      <a:pt x="23" y="0"/>
                      <a:pt x="20" y="0"/>
                    </a:cubicBezTo>
                    <a:cubicBezTo>
                      <a:pt x="17" y="0"/>
                      <a:pt x="15" y="0"/>
                      <a:pt x="12" y="1"/>
                    </a:cubicBezTo>
                    <a:cubicBezTo>
                      <a:pt x="10" y="2"/>
                      <a:pt x="8" y="4"/>
                      <a:pt x="6" y="6"/>
                    </a:cubicBezTo>
                    <a:cubicBezTo>
                      <a:pt x="4" y="7"/>
                      <a:pt x="2" y="10"/>
                      <a:pt x="1" y="12"/>
                    </a:cubicBezTo>
                    <a:cubicBezTo>
                      <a:pt x="0" y="14"/>
                      <a:pt x="0" y="17"/>
                      <a:pt x="0" y="20"/>
                    </a:cubicBezTo>
                    <a:cubicBezTo>
                      <a:pt x="0" y="22"/>
                      <a:pt x="0" y="25"/>
                      <a:pt x="1" y="27"/>
                    </a:cubicBezTo>
                    <a:cubicBezTo>
                      <a:pt x="2" y="30"/>
                      <a:pt x="4" y="32"/>
                      <a:pt x="6" y="34"/>
                    </a:cubicBezTo>
                    <a:cubicBezTo>
                      <a:pt x="8" y="36"/>
                      <a:pt x="10" y="37"/>
                      <a:pt x="12" y="38"/>
                    </a:cubicBezTo>
                    <a:cubicBezTo>
                      <a:pt x="15" y="39"/>
                      <a:pt x="17" y="40"/>
                      <a:pt x="20" y="40"/>
                    </a:cubicBezTo>
                    <a:cubicBezTo>
                      <a:pt x="23" y="40"/>
                      <a:pt x="25" y="39"/>
                      <a:pt x="28" y="38"/>
                    </a:cubicBezTo>
                    <a:cubicBezTo>
                      <a:pt x="30" y="37"/>
                      <a:pt x="32" y="36"/>
                      <a:pt x="34" y="34"/>
                    </a:cubicBezTo>
                    <a:cubicBezTo>
                      <a:pt x="36" y="32"/>
                      <a:pt x="37" y="30"/>
                      <a:pt x="38" y="27"/>
                    </a:cubicBezTo>
                    <a:cubicBezTo>
                      <a:pt x="39" y="25"/>
                      <a:pt x="40" y="22"/>
                      <a:pt x="40" y="20"/>
                    </a:cubicBezTo>
                    <a:cubicBezTo>
                      <a:pt x="40" y="17"/>
                      <a:pt x="39" y="14"/>
                      <a:pt x="38" y="12"/>
                    </a:cubicBezTo>
                    <a:cubicBezTo>
                      <a:pt x="37" y="10"/>
                      <a:pt x="36" y="7"/>
                      <a:pt x="34" y="6"/>
                    </a:cubicBezTo>
                    <a:close/>
                    <a:moveTo>
                      <a:pt x="16" y="6"/>
                    </a:moveTo>
                    <a:cubicBezTo>
                      <a:pt x="17" y="5"/>
                      <a:pt x="17" y="5"/>
                      <a:pt x="18" y="4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8"/>
                      <a:pt x="18" y="9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9"/>
                      <a:pt x="15" y="9"/>
                      <a:pt x="14" y="9"/>
                    </a:cubicBezTo>
                    <a:cubicBezTo>
                      <a:pt x="14" y="8"/>
                      <a:pt x="15" y="7"/>
                      <a:pt x="16" y="6"/>
                    </a:cubicBezTo>
                    <a:close/>
                    <a:moveTo>
                      <a:pt x="18" y="17"/>
                    </a:moveTo>
                    <a:cubicBezTo>
                      <a:pt x="17" y="17"/>
                      <a:pt x="16" y="17"/>
                      <a:pt x="14" y="17"/>
                    </a:cubicBezTo>
                    <a:cubicBezTo>
                      <a:pt x="13" y="17"/>
                      <a:pt x="12" y="17"/>
                      <a:pt x="11" y="17"/>
                    </a:cubicBezTo>
                    <a:cubicBezTo>
                      <a:pt x="11" y="17"/>
                      <a:pt x="11" y="16"/>
                      <a:pt x="11" y="15"/>
                    </a:cubicBezTo>
                    <a:cubicBezTo>
                      <a:pt x="12" y="14"/>
                      <a:pt x="12" y="13"/>
                      <a:pt x="12" y="12"/>
                    </a:cubicBezTo>
                    <a:cubicBezTo>
                      <a:pt x="13" y="12"/>
                      <a:pt x="14" y="13"/>
                      <a:pt x="15" y="13"/>
                    </a:cubicBezTo>
                    <a:cubicBezTo>
                      <a:pt x="16" y="13"/>
                      <a:pt x="17" y="13"/>
                      <a:pt x="18" y="13"/>
                    </a:cubicBezTo>
                    <a:cubicBezTo>
                      <a:pt x="18" y="15"/>
                      <a:pt x="18" y="15"/>
                      <a:pt x="18" y="15"/>
                    </a:cubicBezTo>
                    <a:lnTo>
                      <a:pt x="18" y="17"/>
                    </a:lnTo>
                    <a:close/>
                    <a:moveTo>
                      <a:pt x="14" y="21"/>
                    </a:moveTo>
                    <a:cubicBezTo>
                      <a:pt x="16" y="21"/>
                      <a:pt x="17" y="21"/>
                      <a:pt x="18" y="21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7" y="25"/>
                      <a:pt x="16" y="26"/>
                      <a:pt x="15" y="26"/>
                    </a:cubicBezTo>
                    <a:cubicBezTo>
                      <a:pt x="14" y="26"/>
                      <a:pt x="13" y="26"/>
                      <a:pt x="12" y="27"/>
                    </a:cubicBezTo>
                    <a:cubicBezTo>
                      <a:pt x="11" y="26"/>
                      <a:pt x="11" y="25"/>
                      <a:pt x="11" y="24"/>
                    </a:cubicBezTo>
                    <a:cubicBezTo>
                      <a:pt x="11" y="23"/>
                      <a:pt x="11" y="22"/>
                      <a:pt x="11" y="21"/>
                    </a:cubicBezTo>
                    <a:cubicBezTo>
                      <a:pt x="12" y="21"/>
                      <a:pt x="13" y="21"/>
                      <a:pt x="14" y="21"/>
                    </a:cubicBezTo>
                    <a:close/>
                    <a:moveTo>
                      <a:pt x="12" y="5"/>
                    </a:moveTo>
                    <a:cubicBezTo>
                      <a:pt x="12" y="5"/>
                      <a:pt x="13" y="5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6"/>
                      <a:pt x="11" y="7"/>
                      <a:pt x="11" y="8"/>
                    </a:cubicBezTo>
                    <a:cubicBezTo>
                      <a:pt x="10" y="8"/>
                      <a:pt x="10" y="8"/>
                      <a:pt x="9" y="8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1" y="6"/>
                      <a:pt x="12" y="5"/>
                    </a:cubicBezTo>
                    <a:close/>
                    <a:moveTo>
                      <a:pt x="4" y="14"/>
                    </a:moveTo>
                    <a:cubicBezTo>
                      <a:pt x="5" y="12"/>
                      <a:pt x="6" y="11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11"/>
                      <a:pt x="9" y="11"/>
                      <a:pt x="9" y="11"/>
                    </a:cubicBezTo>
                    <a:cubicBezTo>
                      <a:pt x="9" y="12"/>
                      <a:pt x="8" y="13"/>
                      <a:pt x="8" y="14"/>
                    </a:cubicBezTo>
                    <a:cubicBezTo>
                      <a:pt x="8" y="15"/>
                      <a:pt x="8" y="16"/>
                      <a:pt x="7" y="18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4" y="18"/>
                      <a:pt x="3" y="18"/>
                    </a:cubicBezTo>
                    <a:cubicBezTo>
                      <a:pt x="3" y="16"/>
                      <a:pt x="4" y="15"/>
                      <a:pt x="4" y="14"/>
                    </a:cubicBezTo>
                    <a:close/>
                    <a:moveTo>
                      <a:pt x="6" y="29"/>
                    </a:moveTo>
                    <a:cubicBezTo>
                      <a:pt x="5" y="28"/>
                      <a:pt x="5" y="27"/>
                      <a:pt x="4" y="25"/>
                    </a:cubicBezTo>
                    <a:cubicBezTo>
                      <a:pt x="4" y="24"/>
                      <a:pt x="3" y="23"/>
                      <a:pt x="3" y="21"/>
                    </a:cubicBezTo>
                    <a:cubicBezTo>
                      <a:pt x="4" y="21"/>
                      <a:pt x="5" y="21"/>
                      <a:pt x="5" y="21"/>
                    </a:cubicBezTo>
                    <a:cubicBezTo>
                      <a:pt x="6" y="21"/>
                      <a:pt x="7" y="21"/>
                      <a:pt x="7" y="21"/>
                    </a:cubicBezTo>
                    <a:cubicBezTo>
                      <a:pt x="7" y="22"/>
                      <a:pt x="7" y="23"/>
                      <a:pt x="8" y="24"/>
                    </a:cubicBezTo>
                    <a:cubicBezTo>
                      <a:pt x="8" y="26"/>
                      <a:pt x="8" y="27"/>
                      <a:pt x="9" y="28"/>
                    </a:cubicBezTo>
                    <a:cubicBezTo>
                      <a:pt x="8" y="28"/>
                      <a:pt x="8" y="28"/>
                      <a:pt x="7" y="28"/>
                    </a:cubicBezTo>
                    <a:cubicBezTo>
                      <a:pt x="7" y="29"/>
                      <a:pt x="6" y="29"/>
                      <a:pt x="6" y="29"/>
                    </a:cubicBezTo>
                    <a:close/>
                    <a:moveTo>
                      <a:pt x="12" y="34"/>
                    </a:moveTo>
                    <a:cubicBezTo>
                      <a:pt x="10" y="34"/>
                      <a:pt x="9" y="33"/>
                      <a:pt x="8" y="32"/>
                    </a:cubicBezTo>
                    <a:cubicBezTo>
                      <a:pt x="8" y="31"/>
                      <a:pt x="9" y="31"/>
                      <a:pt x="9" y="31"/>
                    </a:cubicBezTo>
                    <a:cubicBezTo>
                      <a:pt x="9" y="31"/>
                      <a:pt x="10" y="31"/>
                      <a:pt x="10" y="31"/>
                    </a:cubicBezTo>
                    <a:cubicBezTo>
                      <a:pt x="11" y="32"/>
                      <a:pt x="11" y="33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3" y="35"/>
                      <a:pt x="13" y="35"/>
                    </a:cubicBezTo>
                    <a:cubicBezTo>
                      <a:pt x="12" y="35"/>
                      <a:pt x="12" y="35"/>
                      <a:pt x="12" y="34"/>
                    </a:cubicBezTo>
                    <a:close/>
                    <a:moveTo>
                      <a:pt x="15" y="33"/>
                    </a:moveTo>
                    <a:cubicBezTo>
                      <a:pt x="15" y="32"/>
                      <a:pt x="14" y="31"/>
                      <a:pt x="13" y="30"/>
                    </a:cubicBezTo>
                    <a:cubicBezTo>
                      <a:pt x="14" y="29"/>
                      <a:pt x="15" y="29"/>
                      <a:pt x="16" y="29"/>
                    </a:cubicBezTo>
                    <a:cubicBezTo>
                      <a:pt x="16" y="29"/>
                      <a:pt x="17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1"/>
                      <a:pt x="18" y="33"/>
                      <a:pt x="18" y="35"/>
                    </a:cubicBezTo>
                    <a:cubicBezTo>
                      <a:pt x="17" y="34"/>
                      <a:pt x="16" y="34"/>
                      <a:pt x="15" y="33"/>
                    </a:cubicBezTo>
                    <a:close/>
                    <a:moveTo>
                      <a:pt x="33" y="10"/>
                    </a:moveTo>
                    <a:cubicBezTo>
                      <a:pt x="34" y="11"/>
                      <a:pt x="35" y="12"/>
                      <a:pt x="36" y="14"/>
                    </a:cubicBezTo>
                    <a:cubicBezTo>
                      <a:pt x="36" y="15"/>
                      <a:pt x="36" y="16"/>
                      <a:pt x="37" y="18"/>
                    </a:cubicBezTo>
                    <a:cubicBezTo>
                      <a:pt x="36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4" y="18"/>
                      <a:pt x="33" y="18"/>
                      <a:pt x="32" y="18"/>
                    </a:cubicBezTo>
                    <a:cubicBezTo>
                      <a:pt x="32" y="16"/>
                      <a:pt x="32" y="15"/>
                      <a:pt x="32" y="14"/>
                    </a:cubicBezTo>
                    <a:cubicBezTo>
                      <a:pt x="31" y="13"/>
                      <a:pt x="31" y="12"/>
                      <a:pt x="31" y="11"/>
                    </a:cubicBezTo>
                    <a:cubicBezTo>
                      <a:pt x="31" y="11"/>
                      <a:pt x="32" y="11"/>
                      <a:pt x="32" y="11"/>
                    </a:cubicBezTo>
                    <a:cubicBezTo>
                      <a:pt x="32" y="10"/>
                      <a:pt x="33" y="10"/>
                      <a:pt x="33" y="10"/>
                    </a:cubicBezTo>
                    <a:close/>
                    <a:moveTo>
                      <a:pt x="28" y="5"/>
                    </a:moveTo>
                    <a:cubicBezTo>
                      <a:pt x="29" y="6"/>
                      <a:pt x="30" y="6"/>
                      <a:pt x="31" y="7"/>
                    </a:cubicBezTo>
                    <a:cubicBezTo>
                      <a:pt x="31" y="7"/>
                      <a:pt x="31" y="8"/>
                      <a:pt x="30" y="8"/>
                    </a:cubicBezTo>
                    <a:cubicBezTo>
                      <a:pt x="30" y="8"/>
                      <a:pt x="30" y="8"/>
                      <a:pt x="29" y="8"/>
                    </a:cubicBezTo>
                    <a:cubicBezTo>
                      <a:pt x="29" y="7"/>
                      <a:pt x="28" y="6"/>
                      <a:pt x="27" y="5"/>
                    </a:cubicBezTo>
                    <a:cubicBezTo>
                      <a:pt x="27" y="5"/>
                      <a:pt x="27" y="5"/>
                      <a:pt x="27" y="4"/>
                    </a:cubicBezTo>
                    <a:cubicBezTo>
                      <a:pt x="27" y="5"/>
                      <a:pt x="28" y="5"/>
                      <a:pt x="28" y="5"/>
                    </a:cubicBezTo>
                    <a:close/>
                    <a:moveTo>
                      <a:pt x="21" y="7"/>
                    </a:moveTo>
                    <a:cubicBezTo>
                      <a:pt x="21" y="6"/>
                      <a:pt x="21" y="5"/>
                      <a:pt x="21" y="4"/>
                    </a:cubicBezTo>
                    <a:cubicBezTo>
                      <a:pt x="22" y="5"/>
                      <a:pt x="23" y="5"/>
                      <a:pt x="24" y="6"/>
                    </a:cubicBezTo>
                    <a:cubicBezTo>
                      <a:pt x="25" y="7"/>
                      <a:pt x="25" y="8"/>
                      <a:pt x="26" y="9"/>
                    </a:cubicBezTo>
                    <a:cubicBezTo>
                      <a:pt x="25" y="9"/>
                      <a:pt x="25" y="10"/>
                      <a:pt x="24" y="10"/>
                    </a:cubicBezTo>
                    <a:cubicBezTo>
                      <a:pt x="23" y="10"/>
                      <a:pt x="22" y="10"/>
                      <a:pt x="21" y="10"/>
                    </a:cubicBezTo>
                    <a:cubicBezTo>
                      <a:pt x="21" y="9"/>
                      <a:pt x="21" y="8"/>
                      <a:pt x="21" y="7"/>
                    </a:cubicBezTo>
                    <a:close/>
                    <a:moveTo>
                      <a:pt x="21" y="15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23" y="13"/>
                      <a:pt x="26" y="13"/>
                      <a:pt x="28" y="12"/>
                    </a:cubicBezTo>
                    <a:cubicBezTo>
                      <a:pt x="28" y="13"/>
                      <a:pt x="28" y="14"/>
                      <a:pt x="28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6"/>
                      <a:pt x="29" y="17"/>
                      <a:pt x="29" y="17"/>
                    </a:cubicBezTo>
                    <a:cubicBezTo>
                      <a:pt x="28" y="17"/>
                      <a:pt x="26" y="17"/>
                      <a:pt x="25" y="17"/>
                    </a:cubicBezTo>
                    <a:cubicBezTo>
                      <a:pt x="24" y="17"/>
                      <a:pt x="23" y="17"/>
                      <a:pt x="21" y="17"/>
                    </a:cubicBezTo>
                    <a:lnTo>
                      <a:pt x="21" y="15"/>
                    </a:lnTo>
                    <a:close/>
                    <a:moveTo>
                      <a:pt x="21" y="23"/>
                    </a:moveTo>
                    <a:cubicBezTo>
                      <a:pt x="21" y="21"/>
                      <a:pt x="21" y="21"/>
                      <a:pt x="21" y="21"/>
                    </a:cubicBezTo>
                    <a:cubicBezTo>
                      <a:pt x="23" y="21"/>
                      <a:pt x="24" y="21"/>
                      <a:pt x="25" y="21"/>
                    </a:cubicBezTo>
                    <a:cubicBezTo>
                      <a:pt x="27" y="21"/>
                      <a:pt x="28" y="21"/>
                      <a:pt x="29" y="21"/>
                    </a:cubicBezTo>
                    <a:cubicBezTo>
                      <a:pt x="29" y="22"/>
                      <a:pt x="29" y="23"/>
                      <a:pt x="29" y="24"/>
                    </a:cubicBezTo>
                    <a:cubicBezTo>
                      <a:pt x="29" y="25"/>
                      <a:pt x="28" y="26"/>
                      <a:pt x="28" y="26"/>
                    </a:cubicBezTo>
                    <a:cubicBezTo>
                      <a:pt x="27" y="26"/>
                      <a:pt x="26" y="26"/>
                      <a:pt x="25" y="26"/>
                    </a:cubicBezTo>
                    <a:cubicBezTo>
                      <a:pt x="24" y="25"/>
                      <a:pt x="23" y="25"/>
                      <a:pt x="21" y="25"/>
                    </a:cubicBezTo>
                    <a:lnTo>
                      <a:pt x="21" y="23"/>
                    </a:lnTo>
                    <a:close/>
                    <a:moveTo>
                      <a:pt x="24" y="33"/>
                    </a:moveTo>
                    <a:cubicBezTo>
                      <a:pt x="24" y="34"/>
                      <a:pt x="23" y="34"/>
                      <a:pt x="22" y="35"/>
                    </a:cubicBezTo>
                    <a:cubicBezTo>
                      <a:pt x="22" y="33"/>
                      <a:pt x="22" y="31"/>
                      <a:pt x="21" y="29"/>
                    </a:cubicBezTo>
                    <a:cubicBezTo>
                      <a:pt x="22" y="29"/>
                      <a:pt x="23" y="29"/>
                      <a:pt x="24" y="29"/>
                    </a:cubicBezTo>
                    <a:cubicBezTo>
                      <a:pt x="25" y="29"/>
                      <a:pt x="26" y="29"/>
                      <a:pt x="27" y="30"/>
                    </a:cubicBezTo>
                    <a:cubicBezTo>
                      <a:pt x="26" y="31"/>
                      <a:pt x="25" y="32"/>
                      <a:pt x="24" y="33"/>
                    </a:cubicBezTo>
                    <a:close/>
                    <a:moveTo>
                      <a:pt x="32" y="32"/>
                    </a:moveTo>
                    <a:cubicBezTo>
                      <a:pt x="31" y="33"/>
                      <a:pt x="29" y="34"/>
                      <a:pt x="28" y="34"/>
                    </a:cubicBezTo>
                    <a:cubicBezTo>
                      <a:pt x="28" y="35"/>
                      <a:pt x="27" y="35"/>
                      <a:pt x="27" y="35"/>
                    </a:cubicBezTo>
                    <a:cubicBezTo>
                      <a:pt x="27" y="35"/>
                      <a:pt x="27" y="34"/>
                      <a:pt x="28" y="34"/>
                    </a:cubicBezTo>
                    <a:cubicBezTo>
                      <a:pt x="29" y="33"/>
                      <a:pt x="29" y="32"/>
                      <a:pt x="30" y="31"/>
                    </a:cubicBezTo>
                    <a:cubicBezTo>
                      <a:pt x="30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2" y="32"/>
                    </a:cubicBezTo>
                    <a:close/>
                    <a:moveTo>
                      <a:pt x="36" y="25"/>
                    </a:move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5" y="27"/>
                      <a:pt x="35" y="28"/>
                      <a:pt x="34" y="29"/>
                    </a:cubicBezTo>
                    <a:cubicBezTo>
                      <a:pt x="33" y="29"/>
                      <a:pt x="33" y="28"/>
                      <a:pt x="33" y="28"/>
                    </a:cubicBezTo>
                    <a:cubicBezTo>
                      <a:pt x="32" y="28"/>
                      <a:pt x="32" y="28"/>
                      <a:pt x="31" y="28"/>
                    </a:cubicBezTo>
                    <a:cubicBezTo>
                      <a:pt x="32" y="27"/>
                      <a:pt x="32" y="25"/>
                      <a:pt x="32" y="24"/>
                    </a:cubicBezTo>
                    <a:cubicBezTo>
                      <a:pt x="32" y="23"/>
                      <a:pt x="32" y="22"/>
                      <a:pt x="32" y="21"/>
                    </a:cubicBezTo>
                    <a:cubicBezTo>
                      <a:pt x="33" y="21"/>
                      <a:pt x="34" y="21"/>
                      <a:pt x="34" y="21"/>
                    </a:cubicBezTo>
                    <a:cubicBezTo>
                      <a:pt x="35" y="21"/>
                      <a:pt x="36" y="21"/>
                      <a:pt x="37" y="21"/>
                    </a:cubicBezTo>
                    <a:cubicBezTo>
                      <a:pt x="36" y="23"/>
                      <a:pt x="36" y="24"/>
                      <a:pt x="36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îśļiḍé"/>
              <p:cNvSpPr/>
              <p:nvPr/>
            </p:nvSpPr>
            <p:spPr bwMode="auto">
              <a:xfrm>
                <a:off x="4424411" y="404089"/>
                <a:ext cx="441169" cy="397537"/>
              </a:xfrm>
              <a:custGeom>
                <a:cxnLst>
                  <a:cxn ang="0">
                    <a:pos x="66" y="8"/>
                  </a:cxn>
                  <a:cxn ang="0">
                    <a:pos x="39" y="0"/>
                  </a:cxn>
                  <a:cxn ang="0">
                    <a:pos x="12" y="8"/>
                  </a:cxn>
                  <a:cxn ang="0">
                    <a:pos x="0" y="29"/>
                  </a:cxn>
                  <a:cxn ang="0">
                    <a:pos x="2" y="38"/>
                  </a:cxn>
                  <a:cxn ang="0">
                    <a:pos x="7" y="46"/>
                  </a:cxn>
                  <a:cxn ang="0">
                    <a:pos x="4" y="66"/>
                  </a:cxn>
                  <a:cxn ang="0">
                    <a:pos x="4" y="67"/>
                  </a:cxn>
                  <a:cxn ang="0">
                    <a:pos x="8" y="68"/>
                  </a:cxn>
                  <a:cxn ang="0">
                    <a:pos x="6" y="66"/>
                  </a:cxn>
                  <a:cxn ang="0">
                    <a:pos x="8" y="68"/>
                  </a:cxn>
                  <a:cxn ang="0">
                    <a:pos x="25" y="56"/>
                  </a:cxn>
                  <a:cxn ang="0">
                    <a:pos x="31" y="57"/>
                  </a:cxn>
                  <a:cxn ang="0">
                    <a:pos x="39" y="58"/>
                  </a:cxn>
                  <a:cxn ang="0">
                    <a:pos x="66" y="50"/>
                  </a:cxn>
                  <a:cxn ang="0">
                    <a:pos x="77" y="29"/>
                  </a:cxn>
                  <a:cxn ang="0">
                    <a:pos x="66" y="8"/>
                  </a:cxn>
                  <a:cxn ang="0">
                    <a:pos x="63" y="46"/>
                  </a:cxn>
                  <a:cxn ang="0">
                    <a:pos x="39" y="53"/>
                  </a:cxn>
                  <a:cxn ang="0">
                    <a:pos x="32" y="53"/>
                  </a:cxn>
                  <a:cxn ang="0">
                    <a:pos x="25" y="51"/>
                  </a:cxn>
                  <a:cxn ang="0">
                    <a:pos x="23" y="52"/>
                  </a:cxn>
                  <a:cxn ang="0">
                    <a:pos x="9" y="61"/>
                  </a:cxn>
                  <a:cxn ang="0">
                    <a:pos x="12" y="45"/>
                  </a:cxn>
                  <a:cxn ang="0">
                    <a:pos x="11" y="43"/>
                  </a:cxn>
                  <a:cxn ang="0">
                    <a:pos x="6" y="36"/>
                  </a:cxn>
                  <a:cxn ang="0">
                    <a:pos x="5" y="29"/>
                  </a:cxn>
                  <a:cxn ang="0">
                    <a:pos x="14" y="12"/>
                  </a:cxn>
                  <a:cxn ang="0">
                    <a:pos x="39" y="4"/>
                  </a:cxn>
                  <a:cxn ang="0">
                    <a:pos x="63" y="12"/>
                  </a:cxn>
                  <a:cxn ang="0">
                    <a:pos x="73" y="29"/>
                  </a:cxn>
                  <a:cxn ang="0">
                    <a:pos x="63" y="46"/>
                  </a:cxn>
                </a:cxnLst>
                <a:rect l="0" t="0" r="r" b="b"/>
                <a:pathLst>
                  <a:path w="77" h="69">
                    <a:moveTo>
                      <a:pt x="66" y="8"/>
                    </a:moveTo>
                    <a:cubicBezTo>
                      <a:pt x="59" y="3"/>
                      <a:pt x="49" y="0"/>
                      <a:pt x="39" y="0"/>
                    </a:cubicBezTo>
                    <a:cubicBezTo>
                      <a:pt x="28" y="0"/>
                      <a:pt x="18" y="3"/>
                      <a:pt x="12" y="8"/>
                    </a:cubicBezTo>
                    <a:cubicBezTo>
                      <a:pt x="4" y="13"/>
                      <a:pt x="0" y="21"/>
                      <a:pt x="0" y="29"/>
                    </a:cubicBezTo>
                    <a:cubicBezTo>
                      <a:pt x="0" y="32"/>
                      <a:pt x="1" y="35"/>
                      <a:pt x="2" y="38"/>
                    </a:cubicBezTo>
                    <a:cubicBezTo>
                      <a:pt x="3" y="41"/>
                      <a:pt x="5" y="43"/>
                      <a:pt x="7" y="4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4" y="67"/>
                      <a:pt x="4" y="67"/>
                    </a:cubicBezTo>
                    <a:cubicBezTo>
                      <a:pt x="5" y="69"/>
                      <a:pt x="6" y="69"/>
                      <a:pt x="8" y="68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7" y="57"/>
                      <a:pt x="29" y="57"/>
                      <a:pt x="31" y="57"/>
                    </a:cubicBezTo>
                    <a:cubicBezTo>
                      <a:pt x="33" y="58"/>
                      <a:pt x="36" y="58"/>
                      <a:pt x="39" y="58"/>
                    </a:cubicBezTo>
                    <a:cubicBezTo>
                      <a:pt x="49" y="58"/>
                      <a:pt x="59" y="55"/>
                      <a:pt x="66" y="50"/>
                    </a:cubicBezTo>
                    <a:cubicBezTo>
                      <a:pt x="73" y="44"/>
                      <a:pt x="77" y="37"/>
                      <a:pt x="77" y="29"/>
                    </a:cubicBezTo>
                    <a:cubicBezTo>
                      <a:pt x="77" y="21"/>
                      <a:pt x="73" y="13"/>
                      <a:pt x="66" y="8"/>
                    </a:cubicBezTo>
                    <a:close/>
                    <a:moveTo>
                      <a:pt x="63" y="46"/>
                    </a:moveTo>
                    <a:cubicBezTo>
                      <a:pt x="57" y="51"/>
                      <a:pt x="48" y="53"/>
                      <a:pt x="39" y="53"/>
                    </a:cubicBezTo>
                    <a:cubicBezTo>
                      <a:pt x="36" y="53"/>
                      <a:pt x="34" y="53"/>
                      <a:pt x="32" y="53"/>
                    </a:cubicBezTo>
                    <a:cubicBezTo>
                      <a:pt x="29" y="53"/>
                      <a:pt x="27" y="52"/>
                      <a:pt x="25" y="51"/>
                    </a:cubicBezTo>
                    <a:cubicBezTo>
                      <a:pt x="24" y="51"/>
                      <a:pt x="24" y="51"/>
                      <a:pt x="23" y="52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1" y="43"/>
                    </a:cubicBezTo>
                    <a:cubicBezTo>
                      <a:pt x="9" y="41"/>
                      <a:pt x="7" y="39"/>
                      <a:pt x="6" y="36"/>
                    </a:cubicBezTo>
                    <a:cubicBezTo>
                      <a:pt x="5" y="34"/>
                      <a:pt x="5" y="32"/>
                      <a:pt x="5" y="29"/>
                    </a:cubicBezTo>
                    <a:cubicBezTo>
                      <a:pt x="5" y="22"/>
                      <a:pt x="8" y="16"/>
                      <a:pt x="14" y="12"/>
                    </a:cubicBezTo>
                    <a:cubicBezTo>
                      <a:pt x="20" y="7"/>
                      <a:pt x="29" y="4"/>
                      <a:pt x="39" y="4"/>
                    </a:cubicBezTo>
                    <a:cubicBezTo>
                      <a:pt x="48" y="4"/>
                      <a:pt x="57" y="7"/>
                      <a:pt x="63" y="12"/>
                    </a:cubicBezTo>
                    <a:cubicBezTo>
                      <a:pt x="69" y="16"/>
                      <a:pt x="73" y="22"/>
                      <a:pt x="73" y="29"/>
                    </a:cubicBezTo>
                    <a:cubicBezTo>
                      <a:pt x="73" y="36"/>
                      <a:pt x="69" y="42"/>
                      <a:pt x="63" y="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73" name="矩形 72"/>
          <p:cNvSpPr/>
          <p:nvPr/>
        </p:nvSpPr>
        <p:spPr>
          <a:xfrm>
            <a:off x="4848529" y="1016485"/>
            <a:ext cx="24949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808BE5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做合适自己的事情</a:t>
            </a:r>
            <a:endParaRPr lang="zh-CN" altLang="en-US" sz="2000" b="1">
              <a:solidFill>
                <a:srgbClr val="808BE5"/>
              </a:solidFill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160920" y="4972385"/>
            <a:ext cx="4271109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合适的人做合适的事、合适的人与合适的人搭配、合适的时间做合适的事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9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75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75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75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75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3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pc="400">
                <a:cs typeface="+mn-ea"/>
                <a:sym typeface="+mn-lt"/>
              </a:rPr>
              <a:t>合适的人做合适的事</a:t>
            </a:r>
            <a:endParaRPr lang="zh-CN" altLang="en-US" sz="2000" spc="40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9" y="1268760"/>
            <a:ext cx="3234360" cy="4653136"/>
          </a:xfrm>
          <a:prstGeom prst="rect">
            <a:avLst/>
          </a:prstGeom>
        </p:spPr>
      </p:pic>
      <p:grpSp>
        <p:nvGrpSpPr>
          <p:cNvPr id="4" name="ïs1îḓe"/>
          <p:cNvGrpSpPr/>
          <p:nvPr/>
        </p:nvGrpSpPr>
        <p:grpSpPr>
          <a:xfrm>
            <a:off x="4601039" y="2277969"/>
            <a:ext cx="567633" cy="520848"/>
            <a:chOff x="3593367" y="1937474"/>
            <a:chExt cx="567633" cy="520848"/>
          </a:xfrm>
        </p:grpSpPr>
        <p:sp>
          <p:nvSpPr>
            <p:cNvPr id="5" name="iṥ1íḍè"/>
            <p:cNvSpPr/>
            <p:nvPr/>
          </p:nvSpPr>
          <p:spPr>
            <a:xfrm>
              <a:off x="3593367" y="1984823"/>
              <a:ext cx="567633" cy="4734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anchor="ctr">
              <a:normAutofit/>
            </a:bodyPr>
            <a:lstStyle/>
            <a:p>
              <a:pPr algn="ctr"/>
            </a:p>
          </p:txBody>
        </p:sp>
        <p:sp>
          <p:nvSpPr>
            <p:cNvPr id="6" name="í$ḻíḓê"/>
            <p:cNvSpPr/>
            <p:nvPr/>
          </p:nvSpPr>
          <p:spPr>
            <a:xfrm>
              <a:off x="3593367" y="1937474"/>
              <a:ext cx="567633" cy="47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2500" lnSpcReduction="10000"/>
            </a:bodyPr>
            <a:lstStyle/>
            <a:p>
              <a:pPr algn="ctr"/>
              <a:r>
                <a:rPr lang="en-US" sz="2800" b="1" smtClean="0"/>
                <a:t>01</a:t>
              </a:r>
              <a:endParaRPr lang="en-US" sz="2800" b="1"/>
            </a:p>
          </p:txBody>
        </p:sp>
      </p:grpSp>
      <p:sp>
        <p:nvSpPr>
          <p:cNvPr id="9" name="ïsľïḑe"/>
          <p:cNvSpPr txBox="1"/>
          <p:nvPr/>
        </p:nvSpPr>
        <p:spPr>
          <a:xfrm>
            <a:off x="5231904" y="2228270"/>
            <a:ext cx="2144632" cy="570547"/>
          </a:xfrm>
          <a:prstGeom prst="rect">
            <a:avLst/>
          </a:prstGeom>
        </p:spPr>
        <p:txBody>
          <a:bodyPr vert="horz" wrap="square" lIns="90000" tIns="46800" rIns="90000" bIns="468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/>
              <a:t>反应快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不能坚</a:t>
            </a:r>
            <a:r>
              <a:rPr lang="zh-CN" altLang="en-US" smtClean="0"/>
              <a:t>持</a:t>
            </a:r>
            <a:r>
              <a:rPr lang="zh-CN" altLang="en-US"/>
              <a:t>、</a:t>
            </a:r>
            <a:r>
              <a:rPr lang="zh-CN" altLang="en-US" smtClean="0"/>
              <a:t>喜</a:t>
            </a:r>
            <a:r>
              <a:rPr lang="zh-CN" altLang="en-US"/>
              <a:t>表扬</a:t>
            </a:r>
            <a:endParaRPr lang="zh-CN" altLang="en-US"/>
          </a:p>
        </p:txBody>
      </p:sp>
      <p:grpSp>
        <p:nvGrpSpPr>
          <p:cNvPr id="10" name="ïs1îḓe"/>
          <p:cNvGrpSpPr/>
          <p:nvPr/>
        </p:nvGrpSpPr>
        <p:grpSpPr>
          <a:xfrm>
            <a:off x="4601039" y="4078169"/>
            <a:ext cx="567633" cy="520848"/>
            <a:chOff x="3593367" y="1937474"/>
            <a:chExt cx="567633" cy="520848"/>
          </a:xfrm>
        </p:grpSpPr>
        <p:sp>
          <p:nvSpPr>
            <p:cNvPr id="11" name="iṥ1íḍè"/>
            <p:cNvSpPr/>
            <p:nvPr/>
          </p:nvSpPr>
          <p:spPr>
            <a:xfrm>
              <a:off x="3593367" y="1984823"/>
              <a:ext cx="567633" cy="4734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anchor="ctr">
              <a:normAutofit/>
            </a:bodyPr>
            <a:lstStyle/>
            <a:p>
              <a:pPr algn="ctr"/>
            </a:p>
          </p:txBody>
        </p:sp>
        <p:sp>
          <p:nvSpPr>
            <p:cNvPr id="12" name="í$ḻíḓê"/>
            <p:cNvSpPr/>
            <p:nvPr/>
          </p:nvSpPr>
          <p:spPr>
            <a:xfrm>
              <a:off x="3593367" y="1937474"/>
              <a:ext cx="567633" cy="47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2500" lnSpcReduction="10000"/>
            </a:bodyPr>
            <a:lstStyle/>
            <a:p>
              <a:pPr algn="ctr"/>
              <a:r>
                <a:rPr lang="en-US" sz="2800" b="1" smtClean="0"/>
                <a:t>02</a:t>
              </a:r>
              <a:endParaRPr lang="en-US" sz="2800" b="1"/>
            </a:p>
          </p:txBody>
        </p:sp>
      </p:grpSp>
      <p:sp>
        <p:nvSpPr>
          <p:cNvPr id="15" name="ïsľïḑe"/>
          <p:cNvSpPr txBox="1"/>
          <p:nvPr/>
        </p:nvSpPr>
        <p:spPr>
          <a:xfrm>
            <a:off x="5231904" y="3997467"/>
            <a:ext cx="2144632" cy="570547"/>
          </a:xfrm>
          <a:prstGeom prst="rect">
            <a:avLst/>
          </a:prstGeom>
        </p:spPr>
        <p:txBody>
          <a:bodyPr vert="horz" wrap="square" lIns="90000" tIns="46800" rIns="90000" bIns="46800" anchor="t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</a:lvl1pPr>
          </a:lstStyle>
          <a:p>
            <a:r>
              <a:rPr lang="zh-CN" altLang="en-US"/>
              <a:t>理性</a:t>
            </a:r>
            <a:endParaRPr lang="zh-CN" altLang="en-US"/>
          </a:p>
          <a:p>
            <a:r>
              <a:rPr lang="zh-CN" altLang="en-US"/>
              <a:t>善于指挥</a:t>
            </a:r>
            <a:endParaRPr lang="zh-CN" altLang="en-US"/>
          </a:p>
        </p:txBody>
      </p:sp>
      <p:grpSp>
        <p:nvGrpSpPr>
          <p:cNvPr id="16" name="ïs1îḓe"/>
          <p:cNvGrpSpPr/>
          <p:nvPr/>
        </p:nvGrpSpPr>
        <p:grpSpPr>
          <a:xfrm>
            <a:off x="8057423" y="2277969"/>
            <a:ext cx="567633" cy="520848"/>
            <a:chOff x="3593367" y="1937474"/>
            <a:chExt cx="567633" cy="520848"/>
          </a:xfrm>
        </p:grpSpPr>
        <p:sp>
          <p:nvSpPr>
            <p:cNvPr id="17" name="iṥ1íḍè"/>
            <p:cNvSpPr/>
            <p:nvPr/>
          </p:nvSpPr>
          <p:spPr>
            <a:xfrm>
              <a:off x="3593367" y="1984823"/>
              <a:ext cx="567633" cy="4734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anchor="ctr">
              <a:normAutofit/>
            </a:bodyPr>
            <a:lstStyle/>
            <a:p>
              <a:pPr algn="ctr"/>
            </a:p>
          </p:txBody>
        </p:sp>
        <p:sp>
          <p:nvSpPr>
            <p:cNvPr id="18" name="í$ḻíḓê"/>
            <p:cNvSpPr/>
            <p:nvPr/>
          </p:nvSpPr>
          <p:spPr>
            <a:xfrm>
              <a:off x="3593367" y="1937474"/>
              <a:ext cx="567633" cy="47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2500" lnSpcReduction="10000"/>
            </a:bodyPr>
            <a:lstStyle/>
            <a:p>
              <a:pPr algn="ctr"/>
              <a:r>
                <a:rPr lang="en-US" sz="2800" b="1" smtClean="0"/>
                <a:t>03</a:t>
              </a:r>
              <a:endParaRPr lang="en-US" sz="2800" b="1"/>
            </a:p>
          </p:txBody>
        </p:sp>
      </p:grpSp>
      <p:sp>
        <p:nvSpPr>
          <p:cNvPr id="21" name="ïsľïḑe"/>
          <p:cNvSpPr txBox="1"/>
          <p:nvPr/>
        </p:nvSpPr>
        <p:spPr>
          <a:xfrm>
            <a:off x="8688288" y="2228270"/>
            <a:ext cx="2144632" cy="570547"/>
          </a:xfrm>
          <a:prstGeom prst="rect">
            <a:avLst/>
          </a:prstGeom>
        </p:spPr>
        <p:txBody>
          <a:bodyPr vert="horz" wrap="square" lIns="90000" tIns="46800" rIns="90000" bIns="46800" anchor="t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</a:lvl1pPr>
          </a:lstStyle>
          <a:p>
            <a:r>
              <a:rPr lang="zh-CN" altLang="en-US"/>
              <a:t>感觉灵敏</a:t>
            </a:r>
            <a:endParaRPr lang="zh-CN" altLang="en-US"/>
          </a:p>
          <a:p>
            <a:r>
              <a:rPr lang="zh-CN" altLang="en-US"/>
              <a:t>多愁善</a:t>
            </a:r>
            <a:r>
              <a:rPr lang="zh-CN" altLang="en-US" smtClean="0"/>
              <a:t>感、顺</a:t>
            </a:r>
            <a:r>
              <a:rPr lang="zh-CN" altLang="en-US"/>
              <a:t>从</a:t>
            </a:r>
            <a:endParaRPr lang="zh-CN" altLang="en-US"/>
          </a:p>
        </p:txBody>
      </p:sp>
      <p:grpSp>
        <p:nvGrpSpPr>
          <p:cNvPr id="22" name="ïs1îḓe"/>
          <p:cNvGrpSpPr/>
          <p:nvPr/>
        </p:nvGrpSpPr>
        <p:grpSpPr>
          <a:xfrm>
            <a:off x="8057423" y="4078169"/>
            <a:ext cx="567633" cy="520848"/>
            <a:chOff x="3593367" y="1937474"/>
            <a:chExt cx="567633" cy="520848"/>
          </a:xfrm>
        </p:grpSpPr>
        <p:sp>
          <p:nvSpPr>
            <p:cNvPr id="23" name="iṥ1íḍè"/>
            <p:cNvSpPr/>
            <p:nvPr/>
          </p:nvSpPr>
          <p:spPr>
            <a:xfrm>
              <a:off x="3593367" y="1984823"/>
              <a:ext cx="567633" cy="4734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anchor="ctr">
              <a:normAutofit/>
            </a:bodyPr>
            <a:lstStyle/>
            <a:p>
              <a:pPr algn="ctr"/>
            </a:p>
          </p:txBody>
        </p:sp>
        <p:sp>
          <p:nvSpPr>
            <p:cNvPr id="24" name="í$ḻíḓê"/>
            <p:cNvSpPr/>
            <p:nvPr/>
          </p:nvSpPr>
          <p:spPr>
            <a:xfrm>
              <a:off x="3593367" y="1937474"/>
              <a:ext cx="567633" cy="47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2500" lnSpcReduction="10000"/>
            </a:bodyPr>
            <a:lstStyle/>
            <a:p>
              <a:pPr algn="ctr"/>
              <a:r>
                <a:rPr lang="en-US" sz="2800" b="1"/>
                <a:t>04</a:t>
              </a:r>
              <a:endParaRPr lang="en-US" sz="2800" b="1"/>
            </a:p>
          </p:txBody>
        </p:sp>
      </p:grpSp>
      <p:sp>
        <p:nvSpPr>
          <p:cNvPr id="27" name="ïsľïḑe"/>
          <p:cNvSpPr txBox="1"/>
          <p:nvPr/>
        </p:nvSpPr>
        <p:spPr>
          <a:xfrm>
            <a:off x="8688288" y="4078169"/>
            <a:ext cx="2144632" cy="570547"/>
          </a:xfrm>
          <a:prstGeom prst="rect">
            <a:avLst/>
          </a:prstGeom>
        </p:spPr>
        <p:txBody>
          <a:bodyPr vert="horz" wrap="square" lIns="90000" tIns="46800" rIns="90000" bIns="46800" anchor="t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</a:lvl1pPr>
          </a:lstStyle>
          <a:p>
            <a:r>
              <a:rPr lang="zh-CN" altLang="en-US"/>
              <a:t>关注事实</a:t>
            </a:r>
            <a:endParaRPr lang="zh-CN" altLang="en-US"/>
          </a:p>
          <a:p>
            <a:r>
              <a:rPr lang="zh-CN" altLang="en-US"/>
              <a:t>好分析</a:t>
            </a:r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5" grpId="0"/>
      <p:bldP spid="21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pc="400">
                <a:cs typeface="+mn-ea"/>
                <a:sym typeface="+mn-lt"/>
              </a:rPr>
              <a:t>合适的时间做合适的事</a:t>
            </a:r>
            <a:endParaRPr lang="zh-CN" altLang="en-US" sz="2000" spc="400">
              <a:cs typeface="+mn-ea"/>
              <a:sym typeface="+mn-lt"/>
            </a:endParaRPr>
          </a:p>
        </p:txBody>
      </p:sp>
      <p:grpSp>
        <p:nvGrpSpPr>
          <p:cNvPr id="3" name="cafb4df7-6d0d-460b-ad6a-eb245969227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19336" y="1561078"/>
            <a:ext cx="5227157" cy="3735844"/>
            <a:chOff x="3348038" y="1484313"/>
            <a:chExt cx="5486400" cy="3921125"/>
          </a:xfrm>
        </p:grpSpPr>
        <p:sp>
          <p:nvSpPr>
            <p:cNvPr id="4" name="ïṩ1iḋé"/>
            <p:cNvSpPr/>
            <p:nvPr/>
          </p:nvSpPr>
          <p:spPr bwMode="auto">
            <a:xfrm>
              <a:off x="3514725" y="2881313"/>
              <a:ext cx="706438" cy="344488"/>
            </a:xfrm>
            <a:custGeom>
              <a:gdLst>
                <a:gd name="T0" fmla="*/ 516 w 516"/>
                <a:gd name="T1" fmla="*/ 0 h 253"/>
                <a:gd name="T2" fmla="*/ 233 w 516"/>
                <a:gd name="T3" fmla="*/ 133 h 253"/>
                <a:gd name="T4" fmla="*/ 63 w 516"/>
                <a:gd name="T5" fmla="*/ 193 h 253"/>
                <a:gd name="T6" fmla="*/ 0 w 516"/>
                <a:gd name="T7" fmla="*/ 253 h 2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6" h="253">
                  <a:moveTo>
                    <a:pt x="516" y="0"/>
                  </a:moveTo>
                  <a:cubicBezTo>
                    <a:pt x="516" y="0"/>
                    <a:pt x="379" y="129"/>
                    <a:pt x="233" y="133"/>
                  </a:cubicBezTo>
                  <a:cubicBezTo>
                    <a:pt x="171" y="134"/>
                    <a:pt x="112" y="155"/>
                    <a:pt x="63" y="193"/>
                  </a:cubicBezTo>
                  <a:cubicBezTo>
                    <a:pt x="40" y="211"/>
                    <a:pt x="19" y="231"/>
                    <a:pt x="0" y="253"/>
                  </a:cubicBezTo>
                </a:path>
              </a:pathLst>
            </a:custGeom>
            <a:noFill/>
            <a:ln w="11113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íṣḷîḑè"/>
            <p:cNvSpPr/>
            <p:nvPr/>
          </p:nvSpPr>
          <p:spPr bwMode="auto">
            <a:xfrm>
              <a:off x="3348038" y="3217863"/>
              <a:ext cx="169863" cy="125413"/>
            </a:xfrm>
            <a:custGeom>
              <a:gdLst>
                <a:gd name="T0" fmla="*/ 29 w 124"/>
                <a:gd name="T1" fmla="*/ 10 h 92"/>
                <a:gd name="T2" fmla="*/ 124 w 124"/>
                <a:gd name="T3" fmla="*/ 6 h 92"/>
                <a:gd name="T4" fmla="*/ 66 w 124"/>
                <a:gd name="T5" fmla="*/ 81 h 92"/>
                <a:gd name="T6" fmla="*/ 11 w 124"/>
                <a:gd name="T7" fmla="*/ 67 h 92"/>
                <a:gd name="T8" fmla="*/ 25 w 124"/>
                <a:gd name="T9" fmla="*/ 12 h 92"/>
                <a:gd name="T10" fmla="*/ 30 w 124"/>
                <a:gd name="T11" fmla="*/ 10 h 92"/>
                <a:gd name="T12" fmla="*/ 29 w 124"/>
                <a:gd name="T13" fmla="*/ 10 h 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92">
                  <a:moveTo>
                    <a:pt x="29" y="10"/>
                  </a:moveTo>
                  <a:cubicBezTo>
                    <a:pt x="49" y="0"/>
                    <a:pt x="124" y="6"/>
                    <a:pt x="124" y="6"/>
                  </a:cubicBezTo>
                  <a:cubicBezTo>
                    <a:pt x="124" y="6"/>
                    <a:pt x="85" y="71"/>
                    <a:pt x="66" y="81"/>
                  </a:cubicBezTo>
                  <a:cubicBezTo>
                    <a:pt x="47" y="92"/>
                    <a:pt x="22" y="86"/>
                    <a:pt x="11" y="67"/>
                  </a:cubicBezTo>
                  <a:cubicBezTo>
                    <a:pt x="0" y="48"/>
                    <a:pt x="6" y="23"/>
                    <a:pt x="25" y="12"/>
                  </a:cubicBezTo>
                  <a:cubicBezTo>
                    <a:pt x="26" y="11"/>
                    <a:pt x="28" y="10"/>
                    <a:pt x="30" y="10"/>
                  </a:cubicBezTo>
                  <a:lnTo>
                    <a:pt x="29" y="10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ïṩliḋè"/>
            <p:cNvSpPr/>
            <p:nvPr/>
          </p:nvSpPr>
          <p:spPr bwMode="auto">
            <a:xfrm>
              <a:off x="3433763" y="3073401"/>
              <a:ext cx="174625" cy="112713"/>
            </a:xfrm>
            <a:custGeom>
              <a:gdLst>
                <a:gd name="T0" fmla="*/ 46 w 127"/>
                <a:gd name="T1" fmla="*/ 1 h 83"/>
                <a:gd name="T2" fmla="*/ 127 w 127"/>
                <a:gd name="T3" fmla="*/ 50 h 83"/>
                <a:gd name="T4" fmla="*/ 37 w 127"/>
                <a:gd name="T5" fmla="*/ 81 h 83"/>
                <a:gd name="T6" fmla="*/ 4 w 127"/>
                <a:gd name="T7" fmla="*/ 35 h 83"/>
                <a:gd name="T8" fmla="*/ 46 w 127"/>
                <a:gd name="T9" fmla="*/ 1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3">
                  <a:moveTo>
                    <a:pt x="46" y="1"/>
                  </a:moveTo>
                  <a:cubicBezTo>
                    <a:pt x="67" y="4"/>
                    <a:pt x="127" y="50"/>
                    <a:pt x="127" y="50"/>
                  </a:cubicBezTo>
                  <a:cubicBezTo>
                    <a:pt x="127" y="50"/>
                    <a:pt x="59" y="83"/>
                    <a:pt x="37" y="81"/>
                  </a:cubicBezTo>
                  <a:cubicBezTo>
                    <a:pt x="15" y="78"/>
                    <a:pt x="0" y="57"/>
                    <a:pt x="4" y="35"/>
                  </a:cubicBezTo>
                  <a:cubicBezTo>
                    <a:pt x="7" y="15"/>
                    <a:pt x="25" y="0"/>
                    <a:pt x="46" y="1"/>
                  </a:cubicBez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iṣḻîḋé"/>
            <p:cNvSpPr/>
            <p:nvPr/>
          </p:nvSpPr>
          <p:spPr bwMode="auto">
            <a:xfrm>
              <a:off x="3660775" y="2933701"/>
              <a:ext cx="155575" cy="128588"/>
            </a:xfrm>
            <a:custGeom>
              <a:gdLst>
                <a:gd name="T0" fmla="*/ 67 w 113"/>
                <a:gd name="T1" fmla="*/ 11 h 94"/>
                <a:gd name="T2" fmla="*/ 113 w 113"/>
                <a:gd name="T3" fmla="*/ 94 h 94"/>
                <a:gd name="T4" fmla="*/ 20 w 113"/>
                <a:gd name="T5" fmla="*/ 76 h 94"/>
                <a:gd name="T6" fmla="*/ 14 w 113"/>
                <a:gd name="T7" fmla="*/ 19 h 94"/>
                <a:gd name="T8" fmla="*/ 67 w 113"/>
                <a:gd name="T9" fmla="*/ 11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4">
                  <a:moveTo>
                    <a:pt x="67" y="11"/>
                  </a:moveTo>
                  <a:cubicBezTo>
                    <a:pt x="85" y="24"/>
                    <a:pt x="113" y="94"/>
                    <a:pt x="113" y="94"/>
                  </a:cubicBezTo>
                  <a:cubicBezTo>
                    <a:pt x="113" y="94"/>
                    <a:pt x="37" y="89"/>
                    <a:pt x="20" y="76"/>
                  </a:cubicBezTo>
                  <a:cubicBezTo>
                    <a:pt x="3" y="62"/>
                    <a:pt x="0" y="37"/>
                    <a:pt x="14" y="19"/>
                  </a:cubicBezTo>
                  <a:cubicBezTo>
                    <a:pt x="27" y="3"/>
                    <a:pt x="50" y="0"/>
                    <a:pt x="67" y="11"/>
                  </a:cubicBez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îsḷîḑê"/>
            <p:cNvSpPr/>
            <p:nvPr/>
          </p:nvSpPr>
          <p:spPr bwMode="auto">
            <a:xfrm>
              <a:off x="3878263" y="2882901"/>
              <a:ext cx="171450" cy="125413"/>
            </a:xfrm>
            <a:custGeom>
              <a:gdLst>
                <a:gd name="T0" fmla="*/ 66 w 125"/>
                <a:gd name="T1" fmla="*/ 11 h 92"/>
                <a:gd name="T2" fmla="*/ 125 w 125"/>
                <a:gd name="T3" fmla="*/ 85 h 92"/>
                <a:gd name="T4" fmla="*/ 30 w 125"/>
                <a:gd name="T5" fmla="*/ 82 h 92"/>
                <a:gd name="T6" fmla="*/ 9 w 125"/>
                <a:gd name="T7" fmla="*/ 29 h 92"/>
                <a:gd name="T8" fmla="*/ 62 w 125"/>
                <a:gd name="T9" fmla="*/ 9 h 92"/>
                <a:gd name="T10" fmla="*/ 66 w 125"/>
                <a:gd name="T11" fmla="*/ 11 h 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92">
                  <a:moveTo>
                    <a:pt x="66" y="11"/>
                  </a:moveTo>
                  <a:cubicBezTo>
                    <a:pt x="85" y="21"/>
                    <a:pt x="125" y="85"/>
                    <a:pt x="125" y="85"/>
                  </a:cubicBezTo>
                  <a:cubicBezTo>
                    <a:pt x="125" y="85"/>
                    <a:pt x="50" y="92"/>
                    <a:pt x="30" y="82"/>
                  </a:cubicBezTo>
                  <a:cubicBezTo>
                    <a:pt x="10" y="73"/>
                    <a:pt x="0" y="50"/>
                    <a:pt x="9" y="29"/>
                  </a:cubicBezTo>
                  <a:cubicBezTo>
                    <a:pt x="18" y="9"/>
                    <a:pt x="42" y="0"/>
                    <a:pt x="62" y="9"/>
                  </a:cubicBezTo>
                  <a:cubicBezTo>
                    <a:pt x="63" y="9"/>
                    <a:pt x="64" y="10"/>
                    <a:pt x="66" y="11"/>
                  </a:cubicBez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íṩḻiḋé"/>
            <p:cNvSpPr/>
            <p:nvPr/>
          </p:nvSpPr>
          <p:spPr bwMode="auto">
            <a:xfrm>
              <a:off x="3549650" y="3113088"/>
              <a:ext cx="123825" cy="176213"/>
            </a:xfrm>
            <a:custGeom>
              <a:gdLst>
                <a:gd name="T0" fmla="*/ 84 w 90"/>
                <a:gd name="T1" fmla="*/ 94 h 129"/>
                <a:gd name="T2" fmla="*/ 71 w 90"/>
                <a:gd name="T3" fmla="*/ 0 h 129"/>
                <a:gd name="T4" fmla="*/ 7 w 90"/>
                <a:gd name="T5" fmla="*/ 70 h 129"/>
                <a:gd name="T6" fmla="*/ 31 w 90"/>
                <a:gd name="T7" fmla="*/ 121 h 129"/>
                <a:gd name="T8" fmla="*/ 83 w 90"/>
                <a:gd name="T9" fmla="*/ 98 h 129"/>
                <a:gd name="T10" fmla="*/ 84 w 90"/>
                <a:gd name="T11" fmla="*/ 94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29">
                  <a:moveTo>
                    <a:pt x="84" y="94"/>
                  </a:moveTo>
                  <a:cubicBezTo>
                    <a:pt x="90" y="73"/>
                    <a:pt x="71" y="0"/>
                    <a:pt x="71" y="0"/>
                  </a:cubicBezTo>
                  <a:cubicBezTo>
                    <a:pt x="71" y="0"/>
                    <a:pt x="14" y="49"/>
                    <a:pt x="7" y="70"/>
                  </a:cubicBezTo>
                  <a:cubicBezTo>
                    <a:pt x="0" y="91"/>
                    <a:pt x="11" y="114"/>
                    <a:pt x="31" y="121"/>
                  </a:cubicBezTo>
                  <a:cubicBezTo>
                    <a:pt x="52" y="129"/>
                    <a:pt x="75" y="118"/>
                    <a:pt x="83" y="98"/>
                  </a:cubicBezTo>
                  <a:cubicBezTo>
                    <a:pt x="83" y="96"/>
                    <a:pt x="83" y="95"/>
                    <a:pt x="84" y="94"/>
                  </a:cubicBez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íṣľïde"/>
            <p:cNvSpPr/>
            <p:nvPr/>
          </p:nvSpPr>
          <p:spPr bwMode="auto">
            <a:xfrm>
              <a:off x="3806825" y="3059113"/>
              <a:ext cx="109538" cy="174625"/>
            </a:xfrm>
            <a:custGeom>
              <a:gdLst>
                <a:gd name="T0" fmla="*/ 80 w 81"/>
                <a:gd name="T1" fmla="*/ 86 h 127"/>
                <a:gd name="T2" fmla="*/ 40 w 81"/>
                <a:gd name="T3" fmla="*/ 0 h 127"/>
                <a:gd name="T4" fmla="*/ 1 w 81"/>
                <a:gd name="T5" fmla="*/ 87 h 127"/>
                <a:gd name="T6" fmla="*/ 41 w 81"/>
                <a:gd name="T7" fmla="*/ 127 h 127"/>
                <a:gd name="T8" fmla="*/ 81 w 81"/>
                <a:gd name="T9" fmla="*/ 86 h 127"/>
                <a:gd name="T10" fmla="*/ 80 w 81"/>
                <a:gd name="T11" fmla="*/ 86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27">
                  <a:moveTo>
                    <a:pt x="80" y="86"/>
                  </a:moveTo>
                  <a:cubicBezTo>
                    <a:pt x="80" y="64"/>
                    <a:pt x="40" y="0"/>
                    <a:pt x="40" y="0"/>
                  </a:cubicBezTo>
                  <a:cubicBezTo>
                    <a:pt x="40" y="0"/>
                    <a:pt x="0" y="64"/>
                    <a:pt x="1" y="87"/>
                  </a:cubicBezTo>
                  <a:cubicBezTo>
                    <a:pt x="1" y="109"/>
                    <a:pt x="19" y="127"/>
                    <a:pt x="41" y="127"/>
                  </a:cubicBezTo>
                  <a:cubicBezTo>
                    <a:pt x="63" y="126"/>
                    <a:pt x="81" y="108"/>
                    <a:pt x="81" y="86"/>
                  </a:cubicBezTo>
                  <a:lnTo>
                    <a:pt x="80" y="86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ïṡļíde"/>
            <p:cNvSpPr/>
            <p:nvPr/>
          </p:nvSpPr>
          <p:spPr bwMode="auto">
            <a:xfrm>
              <a:off x="4040188" y="2957513"/>
              <a:ext cx="115888" cy="171450"/>
            </a:xfrm>
            <a:custGeom>
              <a:gdLst>
                <a:gd name="T0" fmla="*/ 82 w 85"/>
                <a:gd name="T1" fmla="*/ 92 h 126"/>
                <a:gd name="T2" fmla="*/ 57 w 85"/>
                <a:gd name="T3" fmla="*/ 0 h 126"/>
                <a:gd name="T4" fmla="*/ 3 w 85"/>
                <a:gd name="T5" fmla="*/ 79 h 126"/>
                <a:gd name="T6" fmla="*/ 38 w 85"/>
                <a:gd name="T7" fmla="*/ 123 h 126"/>
                <a:gd name="T8" fmla="*/ 82 w 85"/>
                <a:gd name="T9" fmla="*/ 92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25">
                  <a:moveTo>
                    <a:pt x="82" y="92"/>
                  </a:moveTo>
                  <a:cubicBezTo>
                    <a:pt x="85" y="70"/>
                    <a:pt x="57" y="0"/>
                    <a:pt x="57" y="0"/>
                  </a:cubicBezTo>
                  <a:cubicBezTo>
                    <a:pt x="57" y="0"/>
                    <a:pt x="7" y="57"/>
                    <a:pt x="3" y="79"/>
                  </a:cubicBezTo>
                  <a:cubicBezTo>
                    <a:pt x="0" y="101"/>
                    <a:pt x="16" y="121"/>
                    <a:pt x="38" y="123"/>
                  </a:cubicBezTo>
                  <a:cubicBezTo>
                    <a:pt x="58" y="126"/>
                    <a:pt x="77" y="112"/>
                    <a:pt x="82" y="92"/>
                  </a:cubicBez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iṡļiḍé"/>
            <p:cNvSpPr/>
            <p:nvPr/>
          </p:nvSpPr>
          <p:spPr bwMode="auto">
            <a:xfrm>
              <a:off x="3916363" y="1851026"/>
              <a:ext cx="546100" cy="563563"/>
            </a:xfrm>
            <a:custGeom>
              <a:gdLst>
                <a:gd name="T0" fmla="*/ 400 w 400"/>
                <a:gd name="T1" fmla="*/ 413 h 413"/>
                <a:gd name="T2" fmla="*/ 187 w 400"/>
                <a:gd name="T3" fmla="*/ 184 h 413"/>
                <a:gd name="T4" fmla="*/ 77 w 400"/>
                <a:gd name="T5" fmla="*/ 42 h 413"/>
                <a:gd name="T6" fmla="*/ 0 w 400"/>
                <a:gd name="T7" fmla="*/ 0 h 4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0" h="412">
                  <a:moveTo>
                    <a:pt x="400" y="413"/>
                  </a:moveTo>
                  <a:cubicBezTo>
                    <a:pt x="400" y="413"/>
                    <a:pt x="236" y="323"/>
                    <a:pt x="187" y="184"/>
                  </a:cubicBezTo>
                  <a:cubicBezTo>
                    <a:pt x="167" y="126"/>
                    <a:pt x="128" y="76"/>
                    <a:pt x="77" y="42"/>
                  </a:cubicBezTo>
                  <a:cubicBezTo>
                    <a:pt x="53" y="25"/>
                    <a:pt x="27" y="11"/>
                    <a:pt x="0" y="0"/>
                  </a:cubicBezTo>
                </a:path>
              </a:pathLst>
            </a:custGeom>
            <a:noFill/>
            <a:ln w="11113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iślíḍe"/>
            <p:cNvSpPr/>
            <p:nvPr/>
          </p:nvSpPr>
          <p:spPr bwMode="auto">
            <a:xfrm>
              <a:off x="3776663" y="1712913"/>
              <a:ext cx="139700" cy="139700"/>
            </a:xfrm>
            <a:custGeom>
              <a:gdLst>
                <a:gd name="T0" fmla="*/ 71 w 103"/>
                <a:gd name="T1" fmla="*/ 14 h 103"/>
                <a:gd name="T2" fmla="*/ 103 w 103"/>
                <a:gd name="T3" fmla="*/ 103 h 103"/>
                <a:gd name="T4" fmla="*/ 14 w 103"/>
                <a:gd name="T5" fmla="*/ 70 h 103"/>
                <a:gd name="T6" fmla="*/ 17 w 103"/>
                <a:gd name="T7" fmla="*/ 14 h 103"/>
                <a:gd name="T8" fmla="*/ 71 w 103"/>
                <a:gd name="T9" fmla="*/ 14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71" y="14"/>
                  </a:moveTo>
                  <a:cubicBezTo>
                    <a:pt x="87" y="30"/>
                    <a:pt x="103" y="103"/>
                    <a:pt x="103" y="103"/>
                  </a:cubicBezTo>
                  <a:cubicBezTo>
                    <a:pt x="103" y="103"/>
                    <a:pt x="30" y="86"/>
                    <a:pt x="14" y="70"/>
                  </a:cubicBezTo>
                  <a:cubicBezTo>
                    <a:pt x="0" y="54"/>
                    <a:pt x="1" y="29"/>
                    <a:pt x="17" y="14"/>
                  </a:cubicBezTo>
                  <a:cubicBezTo>
                    <a:pt x="33" y="0"/>
                    <a:pt x="56" y="0"/>
                    <a:pt x="71" y="14"/>
                  </a:cubicBez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ïŝ1ïde"/>
            <p:cNvSpPr/>
            <p:nvPr/>
          </p:nvSpPr>
          <p:spPr bwMode="auto">
            <a:xfrm>
              <a:off x="3940175" y="1735138"/>
              <a:ext cx="122238" cy="176213"/>
            </a:xfrm>
            <a:custGeom>
              <a:gdLst>
                <a:gd name="T0" fmla="*/ 84 w 89"/>
                <a:gd name="T1" fmla="*/ 38 h 130"/>
                <a:gd name="T2" fmla="*/ 63 w 89"/>
                <a:gd name="T3" fmla="*/ 130 h 130"/>
                <a:gd name="T4" fmla="*/ 6 w 89"/>
                <a:gd name="T5" fmla="*/ 54 h 130"/>
                <a:gd name="T6" fmla="*/ 35 w 89"/>
                <a:gd name="T7" fmla="*/ 6 h 130"/>
                <a:gd name="T8" fmla="*/ 83 w 89"/>
                <a:gd name="T9" fmla="*/ 34 h 130"/>
                <a:gd name="T10" fmla="*/ 84 w 89"/>
                <a:gd name="T11" fmla="*/ 38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30">
                  <a:moveTo>
                    <a:pt x="84" y="38"/>
                  </a:moveTo>
                  <a:cubicBezTo>
                    <a:pt x="89" y="60"/>
                    <a:pt x="63" y="130"/>
                    <a:pt x="63" y="130"/>
                  </a:cubicBezTo>
                  <a:cubicBezTo>
                    <a:pt x="63" y="130"/>
                    <a:pt x="11" y="76"/>
                    <a:pt x="6" y="54"/>
                  </a:cubicBezTo>
                  <a:cubicBezTo>
                    <a:pt x="0" y="33"/>
                    <a:pt x="13" y="11"/>
                    <a:pt x="35" y="6"/>
                  </a:cubicBezTo>
                  <a:cubicBezTo>
                    <a:pt x="56" y="0"/>
                    <a:pt x="78" y="13"/>
                    <a:pt x="83" y="34"/>
                  </a:cubicBezTo>
                  <a:cubicBezTo>
                    <a:pt x="84" y="36"/>
                    <a:pt x="84" y="37"/>
                    <a:pt x="84" y="38"/>
                  </a:cubicBez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íṣlîḓé"/>
            <p:cNvSpPr/>
            <p:nvPr/>
          </p:nvSpPr>
          <p:spPr bwMode="auto">
            <a:xfrm>
              <a:off x="4141788" y="1912938"/>
              <a:ext cx="122238" cy="173038"/>
            </a:xfrm>
            <a:custGeom>
              <a:gdLst>
                <a:gd name="T0" fmla="*/ 82 w 90"/>
                <a:gd name="T1" fmla="*/ 57 h 126"/>
                <a:gd name="T2" fmla="*/ 17 w 90"/>
                <a:gd name="T3" fmla="*/ 126 h 126"/>
                <a:gd name="T4" fmla="*/ 7 w 90"/>
                <a:gd name="T5" fmla="*/ 32 h 126"/>
                <a:gd name="T6" fmla="*/ 57 w 90"/>
                <a:gd name="T7" fmla="*/ 7 h 126"/>
                <a:gd name="T8" fmla="*/ 83 w 90"/>
                <a:gd name="T9" fmla="*/ 57 h 126"/>
                <a:gd name="T10" fmla="*/ 82 w 90"/>
                <a:gd name="T11" fmla="*/ 57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25">
                  <a:moveTo>
                    <a:pt x="82" y="57"/>
                  </a:moveTo>
                  <a:cubicBezTo>
                    <a:pt x="75" y="78"/>
                    <a:pt x="17" y="126"/>
                    <a:pt x="17" y="126"/>
                  </a:cubicBezTo>
                  <a:cubicBezTo>
                    <a:pt x="17" y="126"/>
                    <a:pt x="0" y="53"/>
                    <a:pt x="7" y="32"/>
                  </a:cubicBezTo>
                  <a:cubicBezTo>
                    <a:pt x="14" y="11"/>
                    <a:pt x="36" y="0"/>
                    <a:pt x="57" y="7"/>
                  </a:cubicBezTo>
                  <a:cubicBezTo>
                    <a:pt x="78" y="14"/>
                    <a:pt x="90" y="36"/>
                    <a:pt x="83" y="57"/>
                  </a:cubicBezTo>
                  <a:lnTo>
                    <a:pt x="82" y="57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ï$ľîḑê"/>
            <p:cNvSpPr/>
            <p:nvPr/>
          </p:nvSpPr>
          <p:spPr bwMode="auto">
            <a:xfrm>
              <a:off x="4256088" y="2112963"/>
              <a:ext cx="117475" cy="176213"/>
            </a:xfrm>
            <a:custGeom>
              <a:gdLst>
                <a:gd name="T0" fmla="*/ 83 w 86"/>
                <a:gd name="T1" fmla="*/ 50 h 129"/>
                <a:gd name="T2" fmla="*/ 30 w 86"/>
                <a:gd name="T3" fmla="*/ 129 h 129"/>
                <a:gd name="T4" fmla="*/ 4 w 86"/>
                <a:gd name="T5" fmla="*/ 38 h 129"/>
                <a:gd name="T6" fmla="*/ 48 w 86"/>
                <a:gd name="T7" fmla="*/ 2 h 129"/>
                <a:gd name="T8" fmla="*/ 83 w 86"/>
                <a:gd name="T9" fmla="*/ 46 h 129"/>
                <a:gd name="T10" fmla="*/ 83 w 86"/>
                <a:gd name="T11" fmla="*/ 50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29">
                  <a:moveTo>
                    <a:pt x="83" y="50"/>
                  </a:moveTo>
                  <a:cubicBezTo>
                    <a:pt x="79" y="71"/>
                    <a:pt x="30" y="129"/>
                    <a:pt x="30" y="129"/>
                  </a:cubicBezTo>
                  <a:cubicBezTo>
                    <a:pt x="30" y="129"/>
                    <a:pt x="0" y="59"/>
                    <a:pt x="4" y="38"/>
                  </a:cubicBezTo>
                  <a:cubicBezTo>
                    <a:pt x="6" y="16"/>
                    <a:pt x="26" y="0"/>
                    <a:pt x="48" y="2"/>
                  </a:cubicBezTo>
                  <a:cubicBezTo>
                    <a:pt x="70" y="4"/>
                    <a:pt x="86" y="24"/>
                    <a:pt x="83" y="46"/>
                  </a:cubicBezTo>
                  <a:cubicBezTo>
                    <a:pt x="83" y="47"/>
                    <a:pt x="83" y="48"/>
                    <a:pt x="83" y="50"/>
                  </a:cubicBez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is1îḍè"/>
            <p:cNvSpPr/>
            <p:nvPr/>
          </p:nvSpPr>
          <p:spPr bwMode="auto">
            <a:xfrm>
              <a:off x="3894138" y="1889126"/>
              <a:ext cx="171450" cy="109538"/>
            </a:xfrm>
            <a:custGeom>
              <a:gdLst>
                <a:gd name="T0" fmla="*/ 40 w 126"/>
                <a:gd name="T1" fmla="*/ 80 h 80"/>
                <a:gd name="T2" fmla="*/ 126 w 126"/>
                <a:gd name="T3" fmla="*/ 39 h 80"/>
                <a:gd name="T4" fmla="*/ 39 w 126"/>
                <a:gd name="T5" fmla="*/ 0 h 80"/>
                <a:gd name="T6" fmla="*/ 0 w 126"/>
                <a:gd name="T7" fmla="*/ 40 h 80"/>
                <a:gd name="T8" fmla="*/ 40 w 126"/>
                <a:gd name="T9" fmla="*/ 8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0">
                  <a:moveTo>
                    <a:pt x="40" y="80"/>
                  </a:moveTo>
                  <a:cubicBezTo>
                    <a:pt x="62" y="79"/>
                    <a:pt x="126" y="39"/>
                    <a:pt x="126" y="39"/>
                  </a:cubicBezTo>
                  <a:cubicBezTo>
                    <a:pt x="126" y="39"/>
                    <a:pt x="61" y="0"/>
                    <a:pt x="39" y="0"/>
                  </a:cubicBezTo>
                  <a:cubicBezTo>
                    <a:pt x="17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íṡ1ídê"/>
            <p:cNvSpPr/>
            <p:nvPr/>
          </p:nvSpPr>
          <p:spPr bwMode="auto">
            <a:xfrm>
              <a:off x="4006850" y="2103438"/>
              <a:ext cx="174625" cy="122238"/>
            </a:xfrm>
            <a:custGeom>
              <a:gdLst>
                <a:gd name="T0" fmla="*/ 58 w 127"/>
                <a:gd name="T1" fmla="*/ 83 h 90"/>
                <a:gd name="T2" fmla="*/ 127 w 127"/>
                <a:gd name="T3" fmla="*/ 19 h 90"/>
                <a:gd name="T4" fmla="*/ 33 w 127"/>
                <a:gd name="T5" fmla="*/ 7 h 90"/>
                <a:gd name="T6" fmla="*/ 6 w 127"/>
                <a:gd name="T7" fmla="*/ 57 h 90"/>
                <a:gd name="T8" fmla="*/ 55 w 127"/>
                <a:gd name="T9" fmla="*/ 84 h 90"/>
                <a:gd name="T10" fmla="*/ 58 w 127"/>
                <a:gd name="T11" fmla="*/ 83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90">
                  <a:moveTo>
                    <a:pt x="58" y="83"/>
                  </a:moveTo>
                  <a:cubicBezTo>
                    <a:pt x="79" y="76"/>
                    <a:pt x="127" y="19"/>
                    <a:pt x="127" y="19"/>
                  </a:cubicBezTo>
                  <a:cubicBezTo>
                    <a:pt x="127" y="19"/>
                    <a:pt x="54" y="0"/>
                    <a:pt x="33" y="7"/>
                  </a:cubicBezTo>
                  <a:cubicBezTo>
                    <a:pt x="12" y="13"/>
                    <a:pt x="0" y="35"/>
                    <a:pt x="6" y="57"/>
                  </a:cubicBezTo>
                  <a:cubicBezTo>
                    <a:pt x="12" y="78"/>
                    <a:pt x="34" y="90"/>
                    <a:pt x="55" y="84"/>
                  </a:cubicBezTo>
                  <a:cubicBezTo>
                    <a:pt x="56" y="84"/>
                    <a:pt x="57" y="84"/>
                    <a:pt x="58" y="83"/>
                  </a:cubicBez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íSliďè"/>
            <p:cNvSpPr/>
            <p:nvPr/>
          </p:nvSpPr>
          <p:spPr bwMode="auto">
            <a:xfrm>
              <a:off x="4183063" y="2300288"/>
              <a:ext cx="176213" cy="115888"/>
            </a:xfrm>
            <a:custGeom>
              <a:gdLst>
                <a:gd name="T0" fmla="*/ 49 w 129"/>
                <a:gd name="T1" fmla="*/ 82 h 85"/>
                <a:gd name="T2" fmla="*/ 129 w 129"/>
                <a:gd name="T3" fmla="*/ 30 h 85"/>
                <a:gd name="T4" fmla="*/ 38 w 129"/>
                <a:gd name="T5" fmla="*/ 3 h 85"/>
                <a:gd name="T6" fmla="*/ 2 w 129"/>
                <a:gd name="T7" fmla="*/ 47 h 85"/>
                <a:gd name="T8" fmla="*/ 46 w 129"/>
                <a:gd name="T9" fmla="*/ 82 h 85"/>
                <a:gd name="T10" fmla="*/ 49 w 129"/>
                <a:gd name="T11" fmla="*/ 82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85">
                  <a:moveTo>
                    <a:pt x="49" y="82"/>
                  </a:moveTo>
                  <a:cubicBezTo>
                    <a:pt x="71" y="79"/>
                    <a:pt x="129" y="30"/>
                    <a:pt x="129" y="30"/>
                  </a:cubicBezTo>
                  <a:cubicBezTo>
                    <a:pt x="129" y="30"/>
                    <a:pt x="59" y="0"/>
                    <a:pt x="38" y="3"/>
                  </a:cubicBezTo>
                  <a:cubicBezTo>
                    <a:pt x="16" y="5"/>
                    <a:pt x="0" y="25"/>
                    <a:pt x="2" y="47"/>
                  </a:cubicBezTo>
                  <a:cubicBezTo>
                    <a:pt x="4" y="69"/>
                    <a:pt x="24" y="85"/>
                    <a:pt x="46" y="82"/>
                  </a:cubicBezTo>
                  <a:cubicBezTo>
                    <a:pt x="47" y="82"/>
                    <a:pt x="48" y="82"/>
                    <a:pt x="49" y="82"/>
                  </a:cubicBez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iSľíḋè"/>
            <p:cNvSpPr/>
            <p:nvPr/>
          </p:nvSpPr>
          <p:spPr bwMode="auto">
            <a:xfrm>
              <a:off x="4064000" y="1484313"/>
              <a:ext cx="3895725" cy="3890963"/>
            </a:xfrm>
            <a:prstGeom prst="ellipse">
              <a:avLst/>
            </a:prstGeom>
            <a:solidFill>
              <a:srgbClr val="808B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ïṥļïḋe"/>
            <p:cNvSpPr/>
            <p:nvPr/>
          </p:nvSpPr>
          <p:spPr bwMode="auto">
            <a:xfrm>
              <a:off x="4462463" y="1882776"/>
              <a:ext cx="3098800" cy="3094038"/>
            </a:xfrm>
            <a:prstGeom prst="ellipse">
              <a:avLst/>
            </a:prstGeom>
            <a:solidFill>
              <a:srgbClr val="DDE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iṩḷíḍè"/>
            <p:cNvSpPr/>
            <p:nvPr/>
          </p:nvSpPr>
          <p:spPr bwMode="auto">
            <a:xfrm>
              <a:off x="5967413" y="2155826"/>
              <a:ext cx="88900" cy="1138238"/>
            </a:xfrm>
            <a:custGeom>
              <a:gdLst>
                <a:gd name="T0" fmla="*/ 64 w 64"/>
                <a:gd name="T1" fmla="*/ 0 h 833"/>
                <a:gd name="T2" fmla="*/ 0 w 64"/>
                <a:gd name="T3" fmla="*/ 0 h 833"/>
                <a:gd name="T4" fmla="*/ 0 w 64"/>
                <a:gd name="T5" fmla="*/ 833 h 833"/>
                <a:gd name="T6" fmla="*/ 32 w 64"/>
                <a:gd name="T7" fmla="*/ 828 h 833"/>
                <a:gd name="T8" fmla="*/ 64 w 64"/>
                <a:gd name="T9" fmla="*/ 833 h 833"/>
                <a:gd name="T10" fmla="*/ 64 w 64"/>
                <a:gd name="T11" fmla="*/ 0 h 8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33">
                  <a:moveTo>
                    <a:pt x="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33"/>
                    <a:pt x="0" y="833"/>
                    <a:pt x="0" y="833"/>
                  </a:cubicBezTo>
                  <a:cubicBezTo>
                    <a:pt x="10" y="830"/>
                    <a:pt x="21" y="828"/>
                    <a:pt x="32" y="828"/>
                  </a:cubicBezTo>
                  <a:cubicBezTo>
                    <a:pt x="43" y="828"/>
                    <a:pt x="54" y="830"/>
                    <a:pt x="64" y="833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B3B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iślïḍé"/>
            <p:cNvSpPr/>
            <p:nvPr/>
          </p:nvSpPr>
          <p:spPr bwMode="auto">
            <a:xfrm>
              <a:off x="6165850" y="3484563"/>
              <a:ext cx="1176338" cy="22225"/>
            </a:xfrm>
            <a:custGeom>
              <a:gdLst>
                <a:gd name="T0" fmla="*/ 360 w 859"/>
                <a:gd name="T1" fmla="*/ 0 h 16"/>
                <a:gd name="T2" fmla="*/ 4 w 859"/>
                <a:gd name="T3" fmla="*/ 0 h 16"/>
                <a:gd name="T4" fmla="*/ 0 w 859"/>
                <a:gd name="T5" fmla="*/ 16 h 16"/>
                <a:gd name="T6" fmla="*/ 352 w 859"/>
                <a:gd name="T7" fmla="*/ 16 h 16"/>
                <a:gd name="T8" fmla="*/ 360 w 859"/>
                <a:gd name="T9" fmla="*/ 0 h 16"/>
                <a:gd name="T10" fmla="*/ 859 w 859"/>
                <a:gd name="T11" fmla="*/ 0 h 16"/>
                <a:gd name="T12" fmla="*/ 643 w 859"/>
                <a:gd name="T13" fmla="*/ 0 h 16"/>
                <a:gd name="T14" fmla="*/ 636 w 859"/>
                <a:gd name="T15" fmla="*/ 16 h 16"/>
                <a:gd name="T16" fmla="*/ 859 w 859"/>
                <a:gd name="T17" fmla="*/ 16 h 16"/>
                <a:gd name="T18" fmla="*/ 859 w 859"/>
                <a:gd name="T19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9" h="16">
                  <a:moveTo>
                    <a:pt x="36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6"/>
                    <a:pt x="2" y="11"/>
                    <a:pt x="0" y="16"/>
                  </a:cubicBezTo>
                  <a:cubicBezTo>
                    <a:pt x="352" y="16"/>
                    <a:pt x="352" y="16"/>
                    <a:pt x="352" y="16"/>
                  </a:cubicBezTo>
                  <a:cubicBezTo>
                    <a:pt x="355" y="10"/>
                    <a:pt x="358" y="5"/>
                    <a:pt x="360" y="0"/>
                  </a:cubicBezTo>
                  <a:moveTo>
                    <a:pt x="859" y="0"/>
                  </a:moveTo>
                  <a:cubicBezTo>
                    <a:pt x="643" y="0"/>
                    <a:pt x="643" y="0"/>
                    <a:pt x="643" y="0"/>
                  </a:cubicBezTo>
                  <a:cubicBezTo>
                    <a:pt x="641" y="5"/>
                    <a:pt x="638" y="11"/>
                    <a:pt x="636" y="16"/>
                  </a:cubicBezTo>
                  <a:cubicBezTo>
                    <a:pt x="859" y="16"/>
                    <a:pt x="859" y="16"/>
                    <a:pt x="859" y="16"/>
                  </a:cubicBezTo>
                  <a:cubicBezTo>
                    <a:pt x="859" y="0"/>
                    <a:pt x="859" y="0"/>
                    <a:pt x="859" y="0"/>
                  </a:cubicBezTo>
                </a:path>
              </a:pathLst>
            </a:custGeom>
            <a:solidFill>
              <a:srgbClr val="C6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išľíḋé"/>
            <p:cNvSpPr/>
            <p:nvPr/>
          </p:nvSpPr>
          <p:spPr bwMode="auto">
            <a:xfrm>
              <a:off x="5180013" y="2989263"/>
              <a:ext cx="715963" cy="446088"/>
            </a:xfrm>
            <a:custGeom>
              <a:gdLst>
                <a:gd name="T0" fmla="*/ 38 w 523"/>
                <a:gd name="T1" fmla="*/ 0 h 327"/>
                <a:gd name="T2" fmla="*/ 0 w 523"/>
                <a:gd name="T3" fmla="*/ 71 h 327"/>
                <a:gd name="T4" fmla="*/ 488 w 523"/>
                <a:gd name="T5" fmla="*/ 327 h 327"/>
                <a:gd name="T6" fmla="*/ 523 w 523"/>
                <a:gd name="T7" fmla="*/ 254 h 327"/>
                <a:gd name="T8" fmla="*/ 38 w 523"/>
                <a:gd name="T9" fmla="*/ 0 h 3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327">
                  <a:moveTo>
                    <a:pt x="38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488" y="327"/>
                    <a:pt x="488" y="327"/>
                    <a:pt x="488" y="327"/>
                  </a:cubicBezTo>
                  <a:cubicBezTo>
                    <a:pt x="491" y="299"/>
                    <a:pt x="504" y="273"/>
                    <a:pt x="523" y="254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C6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íŝlïḍé"/>
            <p:cNvSpPr/>
            <p:nvPr/>
          </p:nvSpPr>
          <p:spPr bwMode="auto">
            <a:xfrm>
              <a:off x="5848350" y="3294063"/>
              <a:ext cx="323850" cy="322263"/>
            </a:xfrm>
            <a:custGeom>
              <a:gdLst>
                <a:gd name="T0" fmla="*/ 152 w 237"/>
                <a:gd name="T1" fmla="*/ 0 h 235"/>
                <a:gd name="T2" fmla="*/ 152 w 237"/>
                <a:gd name="T3" fmla="*/ 167 h 235"/>
                <a:gd name="T4" fmla="*/ 88 w 237"/>
                <a:gd name="T5" fmla="*/ 167 h 235"/>
                <a:gd name="T6" fmla="*/ 88 w 237"/>
                <a:gd name="T7" fmla="*/ 0 h 235"/>
                <a:gd name="T8" fmla="*/ 35 w 237"/>
                <a:gd name="T9" fmla="*/ 30 h 235"/>
                <a:gd name="T10" fmla="*/ 0 w 237"/>
                <a:gd name="T11" fmla="*/ 103 h 235"/>
                <a:gd name="T12" fmla="*/ 0 w 237"/>
                <a:gd name="T13" fmla="*/ 115 h 235"/>
                <a:gd name="T14" fmla="*/ 120 w 237"/>
                <a:gd name="T15" fmla="*/ 235 h 235"/>
                <a:gd name="T16" fmla="*/ 233 w 237"/>
                <a:gd name="T17" fmla="*/ 155 h 235"/>
                <a:gd name="T18" fmla="*/ 237 w 237"/>
                <a:gd name="T19" fmla="*/ 139 h 235"/>
                <a:gd name="T20" fmla="*/ 188 w 237"/>
                <a:gd name="T21" fmla="*/ 139 h 235"/>
                <a:gd name="T22" fmla="*/ 188 w 237"/>
                <a:gd name="T23" fmla="*/ 59 h 235"/>
                <a:gd name="T24" fmla="*/ 226 w 237"/>
                <a:gd name="T25" fmla="*/ 59 h 235"/>
                <a:gd name="T26" fmla="*/ 152 w 237"/>
                <a:gd name="T27" fmla="*/ 0 h 2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235">
                  <a:moveTo>
                    <a:pt x="152" y="0"/>
                  </a:moveTo>
                  <a:cubicBezTo>
                    <a:pt x="152" y="167"/>
                    <a:pt x="152" y="167"/>
                    <a:pt x="152" y="167"/>
                  </a:cubicBezTo>
                  <a:cubicBezTo>
                    <a:pt x="88" y="167"/>
                    <a:pt x="88" y="167"/>
                    <a:pt x="88" y="16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8" y="5"/>
                    <a:pt x="50" y="16"/>
                    <a:pt x="35" y="30"/>
                  </a:cubicBezTo>
                  <a:cubicBezTo>
                    <a:pt x="16" y="49"/>
                    <a:pt x="3" y="75"/>
                    <a:pt x="0" y="103"/>
                  </a:cubicBezTo>
                  <a:cubicBezTo>
                    <a:pt x="0" y="107"/>
                    <a:pt x="0" y="111"/>
                    <a:pt x="0" y="115"/>
                  </a:cubicBezTo>
                  <a:cubicBezTo>
                    <a:pt x="0" y="182"/>
                    <a:pt x="53" y="235"/>
                    <a:pt x="120" y="235"/>
                  </a:cubicBezTo>
                  <a:cubicBezTo>
                    <a:pt x="172" y="235"/>
                    <a:pt x="216" y="202"/>
                    <a:pt x="233" y="155"/>
                  </a:cubicBezTo>
                  <a:cubicBezTo>
                    <a:pt x="235" y="150"/>
                    <a:pt x="236" y="145"/>
                    <a:pt x="237" y="139"/>
                  </a:cubicBezTo>
                  <a:cubicBezTo>
                    <a:pt x="188" y="139"/>
                    <a:pt x="188" y="139"/>
                    <a:pt x="188" y="139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11" y="31"/>
                    <a:pt x="184" y="9"/>
                    <a:pt x="152" y="0"/>
                  </a:cubicBezTo>
                </a:path>
              </a:pathLst>
            </a:custGeom>
            <a:solidFill>
              <a:srgbClr val="C6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íŝḻîḓê"/>
            <p:cNvSpPr/>
            <p:nvPr/>
          </p:nvSpPr>
          <p:spPr bwMode="auto">
            <a:xfrm>
              <a:off x="5967413" y="3287713"/>
              <a:ext cx="88900" cy="234950"/>
            </a:xfrm>
            <a:custGeom>
              <a:gdLst>
                <a:gd name="T0" fmla="*/ 32 w 64"/>
                <a:gd name="T1" fmla="*/ 0 h 172"/>
                <a:gd name="T2" fmla="*/ 0 w 64"/>
                <a:gd name="T3" fmla="*/ 5 h 172"/>
                <a:gd name="T4" fmla="*/ 0 w 64"/>
                <a:gd name="T5" fmla="*/ 172 h 172"/>
                <a:gd name="T6" fmla="*/ 64 w 64"/>
                <a:gd name="T7" fmla="*/ 172 h 172"/>
                <a:gd name="T8" fmla="*/ 64 w 64"/>
                <a:gd name="T9" fmla="*/ 5 h 172"/>
                <a:gd name="T10" fmla="*/ 32 w 64"/>
                <a:gd name="T11" fmla="*/ 0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72">
                  <a:moveTo>
                    <a:pt x="32" y="0"/>
                  </a:moveTo>
                  <a:cubicBezTo>
                    <a:pt x="21" y="0"/>
                    <a:pt x="10" y="2"/>
                    <a:pt x="0" y="5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4" y="2"/>
                    <a:pt x="43" y="0"/>
                    <a:pt x="32" y="0"/>
                  </a:cubicBezTo>
                </a:path>
              </a:pathLst>
            </a:custGeom>
            <a:solidFill>
              <a:srgbClr val="A1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îṥlïḍé"/>
            <p:cNvSpPr/>
            <p:nvPr/>
          </p:nvSpPr>
          <p:spPr bwMode="auto">
            <a:xfrm>
              <a:off x="6105525" y="3375026"/>
              <a:ext cx="1236663" cy="109538"/>
            </a:xfrm>
            <a:prstGeom prst="rect">
              <a:avLst/>
            </a:prstGeom>
            <a:solidFill>
              <a:srgbClr val="535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íSļïdé"/>
            <p:cNvSpPr/>
            <p:nvPr/>
          </p:nvSpPr>
          <p:spPr bwMode="auto">
            <a:xfrm>
              <a:off x="6105525" y="3375026"/>
              <a:ext cx="12366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íṩļîḋè"/>
            <p:cNvSpPr/>
            <p:nvPr/>
          </p:nvSpPr>
          <p:spPr bwMode="auto">
            <a:xfrm>
              <a:off x="5181600" y="2967038"/>
              <a:ext cx="828675" cy="503238"/>
            </a:xfrm>
            <a:custGeom>
              <a:gdLst>
                <a:gd name="T0" fmla="*/ 32 w 522"/>
                <a:gd name="T1" fmla="*/ 0 h 317"/>
                <a:gd name="T2" fmla="*/ 522 w 522"/>
                <a:gd name="T3" fmla="*/ 256 h 317"/>
                <a:gd name="T4" fmla="*/ 489 w 522"/>
                <a:gd name="T5" fmla="*/ 317 h 317"/>
                <a:gd name="T6" fmla="*/ 0 w 522"/>
                <a:gd name="T7" fmla="*/ 61 h 317"/>
                <a:gd name="T8" fmla="*/ 32 w 522"/>
                <a:gd name="T9" fmla="*/ 0 h 3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317">
                  <a:moveTo>
                    <a:pt x="32" y="0"/>
                  </a:moveTo>
                  <a:lnTo>
                    <a:pt x="522" y="256"/>
                  </a:lnTo>
                  <a:lnTo>
                    <a:pt x="489" y="317"/>
                  </a:lnTo>
                  <a:lnTo>
                    <a:pt x="0" y="6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535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iṣľïḑè"/>
            <p:cNvSpPr/>
            <p:nvPr/>
          </p:nvSpPr>
          <p:spPr bwMode="auto">
            <a:xfrm>
              <a:off x="5848350" y="3265488"/>
              <a:ext cx="327025" cy="328613"/>
            </a:xfrm>
            <a:prstGeom prst="ellipse">
              <a:avLst/>
            </a:prstGeom>
            <a:solidFill>
              <a:srgbClr val="535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ïsḻiďé"/>
            <p:cNvSpPr/>
            <p:nvPr/>
          </p:nvSpPr>
          <p:spPr bwMode="auto">
            <a:xfrm>
              <a:off x="4460875" y="1882776"/>
              <a:ext cx="1550988" cy="2478088"/>
            </a:xfrm>
            <a:custGeom>
              <a:gdLst>
                <a:gd name="T0" fmla="*/ 1133 w 1133"/>
                <a:gd name="T1" fmla="*/ 0 h 1813"/>
                <a:gd name="T2" fmla="*/ 1133 w 1133"/>
                <a:gd name="T3" fmla="*/ 0 h 1813"/>
                <a:gd name="T4" fmla="*/ 1133 w 1133"/>
                <a:gd name="T5" fmla="*/ 0 h 1813"/>
                <a:gd name="T6" fmla="*/ 1133 w 1133"/>
                <a:gd name="T7" fmla="*/ 0 h 1813"/>
                <a:gd name="T8" fmla="*/ 1 w 1133"/>
                <a:gd name="T9" fmla="*/ 1132 h 1813"/>
                <a:gd name="T10" fmla="*/ 228 w 1133"/>
                <a:gd name="T11" fmla="*/ 1813 h 1813"/>
                <a:gd name="T12" fmla="*/ 228 w 1133"/>
                <a:gd name="T13" fmla="*/ 1813 h 1813"/>
                <a:gd name="T14" fmla="*/ 1 w 1133"/>
                <a:gd name="T15" fmla="*/ 1132 h 1813"/>
                <a:gd name="T16" fmla="*/ 1133 w 1133"/>
                <a:gd name="T17" fmla="*/ 0 h 1813"/>
                <a:gd name="T18" fmla="*/ 1133 w 1133"/>
                <a:gd name="T19" fmla="*/ 0 h 18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3" h="1813">
                  <a:moveTo>
                    <a:pt x="1133" y="0"/>
                  </a:moveTo>
                  <a:cubicBezTo>
                    <a:pt x="1133" y="0"/>
                    <a:pt x="1133" y="0"/>
                    <a:pt x="1133" y="0"/>
                  </a:cubicBezTo>
                  <a:cubicBezTo>
                    <a:pt x="1133" y="0"/>
                    <a:pt x="1133" y="0"/>
                    <a:pt x="1133" y="0"/>
                  </a:cubicBezTo>
                  <a:moveTo>
                    <a:pt x="1133" y="0"/>
                  </a:moveTo>
                  <a:cubicBezTo>
                    <a:pt x="507" y="0"/>
                    <a:pt x="1" y="507"/>
                    <a:pt x="1" y="1132"/>
                  </a:cubicBezTo>
                  <a:cubicBezTo>
                    <a:pt x="0" y="1378"/>
                    <a:pt x="80" y="1617"/>
                    <a:pt x="228" y="1813"/>
                  </a:cubicBezTo>
                  <a:cubicBezTo>
                    <a:pt x="228" y="1813"/>
                    <a:pt x="228" y="1813"/>
                    <a:pt x="228" y="1813"/>
                  </a:cubicBezTo>
                  <a:cubicBezTo>
                    <a:pt x="85" y="1624"/>
                    <a:pt x="1" y="1388"/>
                    <a:pt x="1" y="1132"/>
                  </a:cubicBezTo>
                  <a:cubicBezTo>
                    <a:pt x="1" y="507"/>
                    <a:pt x="508" y="0"/>
                    <a:pt x="1133" y="0"/>
                  </a:cubicBezTo>
                  <a:cubicBezTo>
                    <a:pt x="1133" y="0"/>
                    <a:pt x="1133" y="0"/>
                    <a:pt x="1133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íṣļídê"/>
            <p:cNvSpPr/>
            <p:nvPr/>
          </p:nvSpPr>
          <p:spPr bwMode="auto">
            <a:xfrm>
              <a:off x="4462463" y="1882776"/>
              <a:ext cx="2906713" cy="2478088"/>
            </a:xfrm>
            <a:custGeom>
              <a:gdLst>
                <a:gd name="T0" fmla="*/ 2050 w 2124"/>
                <a:gd name="T1" fmla="*/ 470 h 1813"/>
                <a:gd name="T2" fmla="*/ 2048 w 2124"/>
                <a:gd name="T3" fmla="*/ 496 h 1813"/>
                <a:gd name="T4" fmla="*/ 2048 w 2124"/>
                <a:gd name="T5" fmla="*/ 497 h 1813"/>
                <a:gd name="T6" fmla="*/ 2124 w 2124"/>
                <a:gd name="T7" fmla="*/ 588 h 1813"/>
                <a:gd name="T8" fmla="*/ 2050 w 2124"/>
                <a:gd name="T9" fmla="*/ 470 h 1813"/>
                <a:gd name="T10" fmla="*/ 1850 w 2124"/>
                <a:gd name="T11" fmla="*/ 257 h 1813"/>
                <a:gd name="T12" fmla="*/ 1840 w 2124"/>
                <a:gd name="T13" fmla="*/ 292 h 1813"/>
                <a:gd name="T14" fmla="*/ 1886 w 2124"/>
                <a:gd name="T15" fmla="*/ 352 h 1813"/>
                <a:gd name="T16" fmla="*/ 1886 w 2124"/>
                <a:gd name="T17" fmla="*/ 353 h 1813"/>
                <a:gd name="T18" fmla="*/ 2003 w 2124"/>
                <a:gd name="T19" fmla="*/ 451 h 1813"/>
                <a:gd name="T20" fmla="*/ 2006 w 2124"/>
                <a:gd name="T21" fmla="*/ 414 h 1813"/>
                <a:gd name="T22" fmla="*/ 1850 w 2124"/>
                <a:gd name="T23" fmla="*/ 257 h 1813"/>
                <a:gd name="T24" fmla="*/ 1132 w 2124"/>
                <a:gd name="T25" fmla="*/ 0 h 1813"/>
                <a:gd name="T26" fmla="*/ 0 w 2124"/>
                <a:gd name="T27" fmla="*/ 1132 h 1813"/>
                <a:gd name="T28" fmla="*/ 227 w 2124"/>
                <a:gd name="T29" fmla="*/ 1813 h 1813"/>
                <a:gd name="T30" fmla="*/ 88 w 2124"/>
                <a:gd name="T31" fmla="*/ 1268 h 1813"/>
                <a:gd name="T32" fmla="*/ 1220 w 2124"/>
                <a:gd name="T33" fmla="*/ 136 h 1813"/>
                <a:gd name="T34" fmla="*/ 1221 w 2124"/>
                <a:gd name="T35" fmla="*/ 136 h 1813"/>
                <a:gd name="T36" fmla="*/ 1493 w 2124"/>
                <a:gd name="T37" fmla="*/ 170 h 1813"/>
                <a:gd name="T38" fmla="*/ 1516 w 2124"/>
                <a:gd name="T39" fmla="*/ 149 h 1813"/>
                <a:gd name="T40" fmla="*/ 1554 w 2124"/>
                <a:gd name="T41" fmla="*/ 113 h 1813"/>
                <a:gd name="T42" fmla="*/ 1564 w 2124"/>
                <a:gd name="T43" fmla="*/ 86 h 1813"/>
                <a:gd name="T44" fmla="*/ 1132 w 2124"/>
                <a:gd name="T45" fmla="*/ 0 h 1813"/>
                <a:gd name="T46" fmla="*/ 1132 w 2124"/>
                <a:gd name="T47" fmla="*/ 0 h 1813"/>
                <a:gd name="T48" fmla="*/ 1132 w 2124"/>
                <a:gd name="T49" fmla="*/ 0 h 18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4" h="1813">
                  <a:moveTo>
                    <a:pt x="2050" y="470"/>
                  </a:moveTo>
                  <a:cubicBezTo>
                    <a:pt x="2049" y="479"/>
                    <a:pt x="2048" y="487"/>
                    <a:pt x="2048" y="496"/>
                  </a:cubicBezTo>
                  <a:cubicBezTo>
                    <a:pt x="2048" y="496"/>
                    <a:pt x="2048" y="496"/>
                    <a:pt x="2048" y="497"/>
                  </a:cubicBezTo>
                  <a:cubicBezTo>
                    <a:pt x="2075" y="525"/>
                    <a:pt x="2100" y="556"/>
                    <a:pt x="2124" y="588"/>
                  </a:cubicBezTo>
                  <a:cubicBezTo>
                    <a:pt x="2102" y="547"/>
                    <a:pt x="2077" y="508"/>
                    <a:pt x="2050" y="470"/>
                  </a:cubicBezTo>
                  <a:moveTo>
                    <a:pt x="1850" y="257"/>
                  </a:moveTo>
                  <a:cubicBezTo>
                    <a:pt x="1845" y="269"/>
                    <a:pt x="1839" y="280"/>
                    <a:pt x="1840" y="292"/>
                  </a:cubicBezTo>
                  <a:cubicBezTo>
                    <a:pt x="1843" y="317"/>
                    <a:pt x="1875" y="328"/>
                    <a:pt x="1886" y="352"/>
                  </a:cubicBezTo>
                  <a:cubicBezTo>
                    <a:pt x="1886" y="352"/>
                    <a:pt x="1886" y="353"/>
                    <a:pt x="1886" y="353"/>
                  </a:cubicBezTo>
                  <a:cubicBezTo>
                    <a:pt x="1927" y="383"/>
                    <a:pt x="1966" y="416"/>
                    <a:pt x="2003" y="451"/>
                  </a:cubicBezTo>
                  <a:cubicBezTo>
                    <a:pt x="2006" y="435"/>
                    <a:pt x="2008" y="421"/>
                    <a:pt x="2006" y="414"/>
                  </a:cubicBezTo>
                  <a:cubicBezTo>
                    <a:pt x="1959" y="357"/>
                    <a:pt x="1907" y="304"/>
                    <a:pt x="1850" y="257"/>
                  </a:cubicBezTo>
                  <a:moveTo>
                    <a:pt x="1132" y="0"/>
                  </a:moveTo>
                  <a:cubicBezTo>
                    <a:pt x="507" y="0"/>
                    <a:pt x="0" y="507"/>
                    <a:pt x="0" y="1132"/>
                  </a:cubicBezTo>
                  <a:cubicBezTo>
                    <a:pt x="0" y="1388"/>
                    <a:pt x="84" y="1624"/>
                    <a:pt x="227" y="1813"/>
                  </a:cubicBezTo>
                  <a:cubicBezTo>
                    <a:pt x="135" y="1646"/>
                    <a:pt x="87" y="1459"/>
                    <a:pt x="88" y="1268"/>
                  </a:cubicBezTo>
                  <a:cubicBezTo>
                    <a:pt x="88" y="643"/>
                    <a:pt x="594" y="136"/>
                    <a:pt x="1220" y="136"/>
                  </a:cubicBezTo>
                  <a:cubicBezTo>
                    <a:pt x="1220" y="136"/>
                    <a:pt x="1220" y="136"/>
                    <a:pt x="1221" y="136"/>
                  </a:cubicBezTo>
                  <a:cubicBezTo>
                    <a:pt x="1314" y="136"/>
                    <a:pt x="1405" y="148"/>
                    <a:pt x="1493" y="170"/>
                  </a:cubicBezTo>
                  <a:cubicBezTo>
                    <a:pt x="1499" y="162"/>
                    <a:pt x="1507" y="154"/>
                    <a:pt x="1516" y="149"/>
                  </a:cubicBezTo>
                  <a:cubicBezTo>
                    <a:pt x="1530" y="138"/>
                    <a:pt x="1547" y="129"/>
                    <a:pt x="1554" y="113"/>
                  </a:cubicBezTo>
                  <a:cubicBezTo>
                    <a:pt x="1558" y="104"/>
                    <a:pt x="1559" y="94"/>
                    <a:pt x="1564" y="86"/>
                  </a:cubicBezTo>
                  <a:cubicBezTo>
                    <a:pt x="1431" y="31"/>
                    <a:pt x="1285" y="1"/>
                    <a:pt x="1132" y="0"/>
                  </a:cubicBezTo>
                  <a:cubicBezTo>
                    <a:pt x="1132" y="0"/>
                    <a:pt x="1132" y="0"/>
                    <a:pt x="1132" y="0"/>
                  </a:cubicBezTo>
                  <a:cubicBezTo>
                    <a:pt x="1132" y="0"/>
                    <a:pt x="1132" y="0"/>
                    <a:pt x="1132" y="0"/>
                  </a:cubicBezTo>
                </a:path>
              </a:pathLst>
            </a:custGeom>
            <a:solidFill>
              <a:srgbClr val="C6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íSļïde"/>
            <p:cNvSpPr/>
            <p:nvPr/>
          </p:nvSpPr>
          <p:spPr bwMode="auto">
            <a:xfrm>
              <a:off x="6632575" y="3879851"/>
              <a:ext cx="166688" cy="285750"/>
            </a:xfrm>
            <a:custGeom>
              <a:gdLst>
                <a:gd name="T0" fmla="*/ 122 w 122"/>
                <a:gd name="T1" fmla="*/ 20 h 210"/>
                <a:gd name="T2" fmla="*/ 102 w 122"/>
                <a:gd name="T3" fmla="*/ 57 h 210"/>
                <a:gd name="T4" fmla="*/ 87 w 122"/>
                <a:gd name="T5" fmla="*/ 82 h 210"/>
                <a:gd name="T6" fmla="*/ 87 w 122"/>
                <a:gd name="T7" fmla="*/ 204 h 210"/>
                <a:gd name="T8" fmla="*/ 47 w 122"/>
                <a:gd name="T9" fmla="*/ 210 h 210"/>
                <a:gd name="T10" fmla="*/ 7 w 122"/>
                <a:gd name="T11" fmla="*/ 190 h 210"/>
                <a:gd name="T12" fmla="*/ 0 w 122"/>
                <a:gd name="T13" fmla="*/ 122 h 210"/>
                <a:gd name="T14" fmla="*/ 0 w 122"/>
                <a:gd name="T15" fmla="*/ 73 h 210"/>
                <a:gd name="T16" fmla="*/ 46 w 122"/>
                <a:gd name="T17" fmla="*/ 22 h 210"/>
                <a:gd name="T18" fmla="*/ 66 w 122"/>
                <a:gd name="T19" fmla="*/ 0 h 210"/>
                <a:gd name="T20" fmla="*/ 122 w 122"/>
                <a:gd name="T21" fmla="*/ 20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210">
                  <a:moveTo>
                    <a:pt x="122" y="20"/>
                  </a:moveTo>
                  <a:cubicBezTo>
                    <a:pt x="122" y="20"/>
                    <a:pt x="114" y="37"/>
                    <a:pt x="102" y="57"/>
                  </a:cubicBezTo>
                  <a:cubicBezTo>
                    <a:pt x="98" y="65"/>
                    <a:pt x="93" y="73"/>
                    <a:pt x="87" y="82"/>
                  </a:cubicBezTo>
                  <a:cubicBezTo>
                    <a:pt x="69" y="111"/>
                    <a:pt x="87" y="204"/>
                    <a:pt x="87" y="204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7" y="190"/>
                    <a:pt x="7" y="190"/>
                    <a:pt x="7" y="19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22" y="20"/>
                    <a:pt x="122" y="20"/>
                    <a:pt x="122" y="20"/>
                  </a:cubicBezTo>
                </a:path>
              </a:pathLst>
            </a:custGeom>
            <a:solidFill>
              <a:srgbClr val="F8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iṡļîḓe"/>
            <p:cNvSpPr/>
            <p:nvPr/>
          </p:nvSpPr>
          <p:spPr bwMode="auto">
            <a:xfrm>
              <a:off x="6702425" y="3906838"/>
              <a:ext cx="74613" cy="50800"/>
            </a:xfrm>
            <a:custGeom>
              <a:gdLst>
                <a:gd name="T0" fmla="*/ 2 w 54"/>
                <a:gd name="T1" fmla="*/ 0 h 37"/>
                <a:gd name="T2" fmla="*/ 2 w 54"/>
                <a:gd name="T3" fmla="*/ 0 h 37"/>
                <a:gd name="T4" fmla="*/ 0 w 54"/>
                <a:gd name="T5" fmla="*/ 5 h 37"/>
                <a:gd name="T6" fmla="*/ 0 w 54"/>
                <a:gd name="T7" fmla="*/ 5 h 37"/>
                <a:gd name="T8" fmla="*/ 51 w 54"/>
                <a:gd name="T9" fmla="*/ 37 h 37"/>
                <a:gd name="T10" fmla="*/ 54 w 54"/>
                <a:gd name="T11" fmla="*/ 32 h 37"/>
                <a:gd name="T12" fmla="*/ 2 w 54"/>
                <a:gd name="T13" fmla="*/ 0 h 37"/>
                <a:gd name="T14" fmla="*/ 2 w 54"/>
                <a:gd name="T15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37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17"/>
                    <a:pt x="33" y="27"/>
                    <a:pt x="51" y="37"/>
                  </a:cubicBezTo>
                  <a:cubicBezTo>
                    <a:pt x="52" y="35"/>
                    <a:pt x="53" y="34"/>
                    <a:pt x="54" y="32"/>
                  </a:cubicBezTo>
                  <a:cubicBezTo>
                    <a:pt x="36" y="22"/>
                    <a:pt x="19" y="1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FAA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ïṧľîḑe"/>
            <p:cNvSpPr/>
            <p:nvPr/>
          </p:nvSpPr>
          <p:spPr bwMode="auto">
            <a:xfrm>
              <a:off x="6621463" y="3084513"/>
              <a:ext cx="558800" cy="895350"/>
            </a:xfrm>
            <a:custGeom>
              <a:gdLst>
                <a:gd name="T0" fmla="*/ 326 w 408"/>
                <a:gd name="T1" fmla="*/ 260 h 656"/>
                <a:gd name="T2" fmla="*/ 233 w 408"/>
                <a:gd name="T3" fmla="*/ 485 h 656"/>
                <a:gd name="T4" fmla="*/ 176 w 408"/>
                <a:gd name="T5" fmla="*/ 649 h 656"/>
                <a:gd name="T6" fmla="*/ 113 w 408"/>
                <a:gd name="T7" fmla="*/ 634 h 656"/>
                <a:gd name="T8" fmla="*/ 61 w 408"/>
                <a:gd name="T9" fmla="*/ 602 h 656"/>
                <a:gd name="T10" fmla="*/ 57 w 408"/>
                <a:gd name="T11" fmla="*/ 599 h 656"/>
                <a:gd name="T12" fmla="*/ 55 w 408"/>
                <a:gd name="T13" fmla="*/ 598 h 656"/>
                <a:gd name="T14" fmla="*/ 214 w 408"/>
                <a:gd name="T15" fmla="*/ 158 h 656"/>
                <a:gd name="T16" fmla="*/ 74 w 408"/>
                <a:gd name="T17" fmla="*/ 54 h 656"/>
                <a:gd name="T18" fmla="*/ 63 w 408"/>
                <a:gd name="T19" fmla="*/ 47 h 656"/>
                <a:gd name="T20" fmla="*/ 0 w 408"/>
                <a:gd name="T21" fmla="*/ 0 h 656"/>
                <a:gd name="T22" fmla="*/ 192 w 408"/>
                <a:gd name="T23" fmla="*/ 35 h 656"/>
                <a:gd name="T24" fmla="*/ 234 w 408"/>
                <a:gd name="T25" fmla="*/ 54 h 656"/>
                <a:gd name="T26" fmla="*/ 307 w 408"/>
                <a:gd name="T27" fmla="*/ 99 h 656"/>
                <a:gd name="T28" fmla="*/ 326 w 408"/>
                <a:gd name="T29" fmla="*/ 260 h 6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656">
                  <a:moveTo>
                    <a:pt x="326" y="260"/>
                  </a:moveTo>
                  <a:cubicBezTo>
                    <a:pt x="326" y="260"/>
                    <a:pt x="229" y="466"/>
                    <a:pt x="233" y="485"/>
                  </a:cubicBezTo>
                  <a:cubicBezTo>
                    <a:pt x="236" y="503"/>
                    <a:pt x="176" y="649"/>
                    <a:pt x="176" y="649"/>
                  </a:cubicBezTo>
                  <a:cubicBezTo>
                    <a:pt x="162" y="656"/>
                    <a:pt x="137" y="646"/>
                    <a:pt x="113" y="634"/>
                  </a:cubicBezTo>
                  <a:cubicBezTo>
                    <a:pt x="95" y="624"/>
                    <a:pt x="78" y="614"/>
                    <a:pt x="61" y="602"/>
                  </a:cubicBezTo>
                  <a:cubicBezTo>
                    <a:pt x="57" y="599"/>
                    <a:pt x="57" y="599"/>
                    <a:pt x="57" y="599"/>
                  </a:cubicBezTo>
                  <a:cubicBezTo>
                    <a:pt x="55" y="598"/>
                    <a:pt x="55" y="598"/>
                    <a:pt x="55" y="59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2" y="35"/>
                    <a:pt x="192" y="35"/>
                    <a:pt x="192" y="35"/>
                  </a:cubicBezTo>
                  <a:cubicBezTo>
                    <a:pt x="192" y="35"/>
                    <a:pt x="199" y="34"/>
                    <a:pt x="234" y="54"/>
                  </a:cubicBezTo>
                  <a:cubicBezTo>
                    <a:pt x="251" y="64"/>
                    <a:pt x="275" y="78"/>
                    <a:pt x="307" y="99"/>
                  </a:cubicBezTo>
                  <a:cubicBezTo>
                    <a:pt x="408" y="165"/>
                    <a:pt x="326" y="260"/>
                    <a:pt x="326" y="260"/>
                  </a:cubicBezTo>
                </a:path>
              </a:pathLst>
            </a:custGeom>
            <a:solidFill>
              <a:srgbClr val="5E5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îŝ1îḋe"/>
            <p:cNvSpPr/>
            <p:nvPr/>
          </p:nvSpPr>
          <p:spPr bwMode="auto">
            <a:xfrm>
              <a:off x="6705600" y="3159126"/>
              <a:ext cx="404813" cy="814388"/>
            </a:xfrm>
            <a:custGeom>
              <a:gdLst>
                <a:gd name="T0" fmla="*/ 19 w 296"/>
                <a:gd name="T1" fmla="*/ 0 h 596"/>
                <a:gd name="T2" fmla="*/ 20 w 296"/>
                <a:gd name="T3" fmla="*/ 0 h 596"/>
                <a:gd name="T4" fmla="*/ 100 w 296"/>
                <a:gd name="T5" fmla="*/ 39 h 596"/>
                <a:gd name="T6" fmla="*/ 162 w 296"/>
                <a:gd name="T7" fmla="*/ 150 h 596"/>
                <a:gd name="T8" fmla="*/ 87 w 296"/>
                <a:gd name="T9" fmla="*/ 307 h 596"/>
                <a:gd name="T10" fmla="*/ 3 w 296"/>
                <a:gd name="T11" fmla="*/ 536 h 596"/>
                <a:gd name="T12" fmla="*/ 0 w 296"/>
                <a:gd name="T13" fmla="*/ 547 h 596"/>
                <a:gd name="T14" fmla="*/ 0 w 296"/>
                <a:gd name="T15" fmla="*/ 547 h 596"/>
                <a:gd name="T16" fmla="*/ 52 w 296"/>
                <a:gd name="T17" fmla="*/ 579 h 596"/>
                <a:gd name="T18" fmla="*/ 104 w 296"/>
                <a:gd name="T19" fmla="*/ 596 h 596"/>
                <a:gd name="T20" fmla="*/ 115 w 296"/>
                <a:gd name="T21" fmla="*/ 594 h 596"/>
                <a:gd name="T22" fmla="*/ 172 w 296"/>
                <a:gd name="T23" fmla="*/ 432 h 596"/>
                <a:gd name="T24" fmla="*/ 172 w 296"/>
                <a:gd name="T25" fmla="*/ 430 h 596"/>
                <a:gd name="T26" fmla="*/ 171 w 296"/>
                <a:gd name="T27" fmla="*/ 428 h 596"/>
                <a:gd name="T28" fmla="*/ 265 w 296"/>
                <a:gd name="T29" fmla="*/ 205 h 596"/>
                <a:gd name="T30" fmla="*/ 296 w 296"/>
                <a:gd name="T31" fmla="*/ 125 h 596"/>
                <a:gd name="T32" fmla="*/ 246 w 296"/>
                <a:gd name="T33" fmla="*/ 44 h 596"/>
                <a:gd name="T34" fmla="*/ 175 w 296"/>
                <a:gd name="T35" fmla="*/ 0 h 596"/>
                <a:gd name="T36" fmla="*/ 175 w 296"/>
                <a:gd name="T37" fmla="*/ 4 h 596"/>
                <a:gd name="T38" fmla="*/ 174 w 296"/>
                <a:gd name="T39" fmla="*/ 4 h 596"/>
                <a:gd name="T40" fmla="*/ 175 w 296"/>
                <a:gd name="T41" fmla="*/ 9 h 596"/>
                <a:gd name="T42" fmla="*/ 20 w 296"/>
                <a:gd name="T43" fmla="*/ 0 h 596"/>
                <a:gd name="T44" fmla="*/ 19 w 296"/>
                <a:gd name="T45" fmla="*/ 0 h 5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6" h="596">
                  <a:moveTo>
                    <a:pt x="1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42" y="10"/>
                    <a:pt x="68" y="23"/>
                    <a:pt x="100" y="39"/>
                  </a:cubicBezTo>
                  <a:cubicBezTo>
                    <a:pt x="208" y="93"/>
                    <a:pt x="162" y="150"/>
                    <a:pt x="162" y="150"/>
                  </a:cubicBezTo>
                  <a:cubicBezTo>
                    <a:pt x="162" y="150"/>
                    <a:pt x="117" y="236"/>
                    <a:pt x="87" y="307"/>
                  </a:cubicBezTo>
                  <a:cubicBezTo>
                    <a:pt x="68" y="354"/>
                    <a:pt x="29" y="466"/>
                    <a:pt x="3" y="536"/>
                  </a:cubicBezTo>
                  <a:cubicBezTo>
                    <a:pt x="0" y="547"/>
                    <a:pt x="0" y="547"/>
                    <a:pt x="0" y="547"/>
                  </a:cubicBezTo>
                  <a:cubicBezTo>
                    <a:pt x="0" y="547"/>
                    <a:pt x="0" y="547"/>
                    <a:pt x="0" y="547"/>
                  </a:cubicBezTo>
                  <a:cubicBezTo>
                    <a:pt x="17" y="559"/>
                    <a:pt x="34" y="569"/>
                    <a:pt x="52" y="579"/>
                  </a:cubicBezTo>
                  <a:cubicBezTo>
                    <a:pt x="70" y="588"/>
                    <a:pt x="90" y="596"/>
                    <a:pt x="104" y="596"/>
                  </a:cubicBezTo>
                  <a:cubicBezTo>
                    <a:pt x="108" y="596"/>
                    <a:pt x="112" y="596"/>
                    <a:pt x="115" y="594"/>
                  </a:cubicBezTo>
                  <a:cubicBezTo>
                    <a:pt x="115" y="594"/>
                    <a:pt x="172" y="456"/>
                    <a:pt x="172" y="432"/>
                  </a:cubicBezTo>
                  <a:cubicBezTo>
                    <a:pt x="172" y="431"/>
                    <a:pt x="172" y="430"/>
                    <a:pt x="172" y="430"/>
                  </a:cubicBezTo>
                  <a:cubicBezTo>
                    <a:pt x="171" y="429"/>
                    <a:pt x="171" y="429"/>
                    <a:pt x="171" y="428"/>
                  </a:cubicBezTo>
                  <a:cubicBezTo>
                    <a:pt x="171" y="404"/>
                    <a:pt x="265" y="205"/>
                    <a:pt x="265" y="205"/>
                  </a:cubicBezTo>
                  <a:cubicBezTo>
                    <a:pt x="265" y="205"/>
                    <a:pt x="296" y="168"/>
                    <a:pt x="296" y="125"/>
                  </a:cubicBezTo>
                  <a:cubicBezTo>
                    <a:pt x="296" y="98"/>
                    <a:pt x="285" y="69"/>
                    <a:pt x="246" y="44"/>
                  </a:cubicBezTo>
                  <a:cubicBezTo>
                    <a:pt x="215" y="23"/>
                    <a:pt x="191" y="9"/>
                    <a:pt x="175" y="0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75" y="4"/>
                    <a:pt x="175" y="4"/>
                    <a:pt x="174" y="4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5" y="9"/>
                    <a:pt x="92" y="3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5B4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î$1iḓè"/>
            <p:cNvSpPr/>
            <p:nvPr/>
          </p:nvSpPr>
          <p:spPr bwMode="auto">
            <a:xfrm>
              <a:off x="6600825" y="3946526"/>
              <a:ext cx="177800" cy="290513"/>
            </a:xfrm>
            <a:custGeom>
              <a:gdLst>
                <a:gd name="T0" fmla="*/ 47 w 130"/>
                <a:gd name="T1" fmla="*/ 7 h 213"/>
                <a:gd name="T2" fmla="*/ 16 w 130"/>
                <a:gd name="T3" fmla="*/ 77 h 213"/>
                <a:gd name="T4" fmla="*/ 24 w 130"/>
                <a:gd name="T5" fmla="*/ 181 h 213"/>
                <a:gd name="T6" fmla="*/ 117 w 130"/>
                <a:gd name="T7" fmla="*/ 199 h 213"/>
                <a:gd name="T8" fmla="*/ 109 w 130"/>
                <a:gd name="T9" fmla="*/ 134 h 213"/>
                <a:gd name="T10" fmla="*/ 40 w 130"/>
                <a:gd name="T11" fmla="*/ 131 h 213"/>
                <a:gd name="T12" fmla="*/ 47 w 130"/>
                <a:gd name="T13" fmla="*/ 7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13">
                  <a:moveTo>
                    <a:pt x="47" y="7"/>
                  </a:moveTo>
                  <a:cubicBezTo>
                    <a:pt x="47" y="7"/>
                    <a:pt x="0" y="0"/>
                    <a:pt x="16" y="77"/>
                  </a:cubicBezTo>
                  <a:cubicBezTo>
                    <a:pt x="16" y="77"/>
                    <a:pt x="17" y="167"/>
                    <a:pt x="24" y="181"/>
                  </a:cubicBezTo>
                  <a:cubicBezTo>
                    <a:pt x="30" y="195"/>
                    <a:pt x="104" y="213"/>
                    <a:pt x="117" y="199"/>
                  </a:cubicBezTo>
                  <a:cubicBezTo>
                    <a:pt x="130" y="184"/>
                    <a:pt x="109" y="134"/>
                    <a:pt x="109" y="134"/>
                  </a:cubicBezTo>
                  <a:cubicBezTo>
                    <a:pt x="109" y="134"/>
                    <a:pt x="55" y="173"/>
                    <a:pt x="40" y="131"/>
                  </a:cubicBezTo>
                  <a:cubicBezTo>
                    <a:pt x="26" y="89"/>
                    <a:pt x="47" y="7"/>
                    <a:pt x="47" y="7"/>
                  </a:cubicBezTo>
                  <a:close/>
                </a:path>
              </a:pathLst>
            </a:custGeom>
            <a:solidFill>
              <a:srgbClr val="5D3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işlîḋè"/>
            <p:cNvSpPr/>
            <p:nvPr/>
          </p:nvSpPr>
          <p:spPr bwMode="auto">
            <a:xfrm>
              <a:off x="6470650" y="3886201"/>
              <a:ext cx="169863" cy="287338"/>
            </a:xfrm>
            <a:custGeom>
              <a:gdLst>
                <a:gd name="T0" fmla="*/ 110 w 124"/>
                <a:gd name="T1" fmla="*/ 37 h 210"/>
                <a:gd name="T2" fmla="*/ 97 w 124"/>
                <a:gd name="T3" fmla="*/ 54 h 210"/>
                <a:gd name="T4" fmla="*/ 90 w 124"/>
                <a:gd name="T5" fmla="*/ 77 h 210"/>
                <a:gd name="T6" fmla="*/ 88 w 124"/>
                <a:gd name="T7" fmla="*/ 96 h 210"/>
                <a:gd name="T8" fmla="*/ 100 w 124"/>
                <a:gd name="T9" fmla="*/ 199 h 210"/>
                <a:gd name="T10" fmla="*/ 31 w 124"/>
                <a:gd name="T11" fmla="*/ 210 h 210"/>
                <a:gd name="T12" fmla="*/ 5 w 124"/>
                <a:gd name="T13" fmla="*/ 183 h 210"/>
                <a:gd name="T14" fmla="*/ 0 w 124"/>
                <a:gd name="T15" fmla="*/ 122 h 210"/>
                <a:gd name="T16" fmla="*/ 11 w 124"/>
                <a:gd name="T17" fmla="*/ 58 h 210"/>
                <a:gd name="T18" fmla="*/ 27 w 124"/>
                <a:gd name="T19" fmla="*/ 18 h 210"/>
                <a:gd name="T20" fmla="*/ 45 w 124"/>
                <a:gd name="T21" fmla="*/ 0 h 210"/>
                <a:gd name="T22" fmla="*/ 110 w 124"/>
                <a:gd name="T23" fmla="*/ 37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210">
                  <a:moveTo>
                    <a:pt x="110" y="37"/>
                  </a:moveTo>
                  <a:cubicBezTo>
                    <a:pt x="104" y="41"/>
                    <a:pt x="100" y="47"/>
                    <a:pt x="97" y="54"/>
                  </a:cubicBezTo>
                  <a:cubicBezTo>
                    <a:pt x="93" y="61"/>
                    <a:pt x="91" y="69"/>
                    <a:pt x="90" y="77"/>
                  </a:cubicBezTo>
                  <a:cubicBezTo>
                    <a:pt x="90" y="84"/>
                    <a:pt x="89" y="90"/>
                    <a:pt x="88" y="96"/>
                  </a:cubicBezTo>
                  <a:cubicBezTo>
                    <a:pt x="83" y="122"/>
                    <a:pt x="100" y="199"/>
                    <a:pt x="100" y="199"/>
                  </a:cubicBezTo>
                  <a:cubicBezTo>
                    <a:pt x="31" y="210"/>
                    <a:pt x="31" y="210"/>
                    <a:pt x="31" y="210"/>
                  </a:cubicBezTo>
                  <a:cubicBezTo>
                    <a:pt x="5" y="183"/>
                    <a:pt x="5" y="183"/>
                    <a:pt x="5" y="18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7" y="102"/>
                    <a:pt x="10" y="80"/>
                    <a:pt x="11" y="58"/>
                  </a:cubicBezTo>
                  <a:cubicBezTo>
                    <a:pt x="11" y="43"/>
                    <a:pt x="19" y="29"/>
                    <a:pt x="27" y="18"/>
                  </a:cubicBezTo>
                  <a:cubicBezTo>
                    <a:pt x="32" y="12"/>
                    <a:pt x="39" y="5"/>
                    <a:pt x="45" y="0"/>
                  </a:cubicBezTo>
                  <a:cubicBezTo>
                    <a:pt x="45" y="0"/>
                    <a:pt x="124" y="24"/>
                    <a:pt x="110" y="37"/>
                  </a:cubicBezTo>
                </a:path>
              </a:pathLst>
            </a:custGeom>
            <a:solidFill>
              <a:srgbClr val="F8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ï$ļiďe"/>
            <p:cNvSpPr/>
            <p:nvPr/>
          </p:nvSpPr>
          <p:spPr bwMode="auto">
            <a:xfrm>
              <a:off x="6507163" y="3906838"/>
              <a:ext cx="98425" cy="52388"/>
            </a:xfrm>
            <a:custGeom>
              <a:gdLst>
                <a:gd name="T0" fmla="*/ 3 w 72"/>
                <a:gd name="T1" fmla="*/ 0 h 39"/>
                <a:gd name="T2" fmla="*/ 0 w 72"/>
                <a:gd name="T3" fmla="*/ 3 h 39"/>
                <a:gd name="T4" fmla="*/ 1 w 72"/>
                <a:gd name="T5" fmla="*/ 4 h 39"/>
                <a:gd name="T6" fmla="*/ 70 w 72"/>
                <a:gd name="T7" fmla="*/ 39 h 39"/>
                <a:gd name="T8" fmla="*/ 72 w 72"/>
                <a:gd name="T9" fmla="*/ 35 h 39"/>
                <a:gd name="T10" fmla="*/ 3 w 72"/>
                <a:gd name="T11" fmla="*/ 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39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"/>
                    <a:pt x="42" y="26"/>
                    <a:pt x="70" y="39"/>
                  </a:cubicBezTo>
                  <a:cubicBezTo>
                    <a:pt x="71" y="38"/>
                    <a:pt x="71" y="36"/>
                    <a:pt x="72" y="35"/>
                  </a:cubicBezTo>
                  <a:cubicBezTo>
                    <a:pt x="44" y="22"/>
                    <a:pt x="14" y="6"/>
                    <a:pt x="3" y="0"/>
                  </a:cubicBezTo>
                </a:path>
              </a:pathLst>
            </a:custGeom>
            <a:solidFill>
              <a:srgbClr val="DFAA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ïSľïḋe"/>
            <p:cNvSpPr/>
            <p:nvPr/>
          </p:nvSpPr>
          <p:spPr bwMode="auto">
            <a:xfrm>
              <a:off x="6351588" y="3084513"/>
              <a:ext cx="638175" cy="893763"/>
            </a:xfrm>
            <a:custGeom>
              <a:gdLst>
                <a:gd name="T0" fmla="*/ 421 w 467"/>
                <a:gd name="T1" fmla="*/ 205 h 655"/>
                <a:gd name="T2" fmla="*/ 346 w 467"/>
                <a:gd name="T3" fmla="*/ 362 h 655"/>
                <a:gd name="T4" fmla="*/ 262 w 467"/>
                <a:gd name="T5" fmla="*/ 591 h 655"/>
                <a:gd name="T6" fmla="*/ 259 w 467"/>
                <a:gd name="T7" fmla="*/ 602 h 655"/>
                <a:gd name="T8" fmla="*/ 240 w 467"/>
                <a:gd name="T9" fmla="*/ 655 h 655"/>
                <a:gd name="T10" fmla="*/ 226 w 467"/>
                <a:gd name="T11" fmla="*/ 652 h 655"/>
                <a:gd name="T12" fmla="*/ 212 w 467"/>
                <a:gd name="T13" fmla="*/ 648 h 655"/>
                <a:gd name="T14" fmla="*/ 206 w 467"/>
                <a:gd name="T15" fmla="*/ 646 h 655"/>
                <a:gd name="T16" fmla="*/ 188 w 467"/>
                <a:gd name="T17" fmla="*/ 638 h 655"/>
                <a:gd name="T18" fmla="*/ 117 w 467"/>
                <a:gd name="T19" fmla="*/ 602 h 655"/>
                <a:gd name="T20" fmla="*/ 112 w 467"/>
                <a:gd name="T21" fmla="*/ 600 h 655"/>
                <a:gd name="T22" fmla="*/ 160 w 467"/>
                <a:gd name="T23" fmla="*/ 464 h 655"/>
                <a:gd name="T24" fmla="*/ 233 w 467"/>
                <a:gd name="T25" fmla="*/ 276 h 655"/>
                <a:gd name="T26" fmla="*/ 240 w 467"/>
                <a:gd name="T27" fmla="*/ 240 h 655"/>
                <a:gd name="T28" fmla="*/ 103 w 467"/>
                <a:gd name="T29" fmla="*/ 222 h 655"/>
                <a:gd name="T30" fmla="*/ 80 w 467"/>
                <a:gd name="T31" fmla="*/ 23 h 655"/>
                <a:gd name="T32" fmla="*/ 96 w 467"/>
                <a:gd name="T33" fmla="*/ 0 h 655"/>
                <a:gd name="T34" fmla="*/ 206 w 467"/>
                <a:gd name="T35" fmla="*/ 24 h 655"/>
                <a:gd name="T36" fmla="*/ 261 w 467"/>
                <a:gd name="T37" fmla="*/ 47 h 655"/>
                <a:gd name="T38" fmla="*/ 279 w 467"/>
                <a:gd name="T39" fmla="*/ 55 h 655"/>
                <a:gd name="T40" fmla="*/ 359 w 467"/>
                <a:gd name="T41" fmla="*/ 94 h 655"/>
                <a:gd name="T42" fmla="*/ 421 w 467"/>
                <a:gd name="T43" fmla="*/ 205 h 6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7" h="655">
                  <a:moveTo>
                    <a:pt x="421" y="205"/>
                  </a:moveTo>
                  <a:cubicBezTo>
                    <a:pt x="421" y="205"/>
                    <a:pt x="376" y="291"/>
                    <a:pt x="346" y="362"/>
                  </a:cubicBezTo>
                  <a:cubicBezTo>
                    <a:pt x="327" y="409"/>
                    <a:pt x="288" y="521"/>
                    <a:pt x="262" y="591"/>
                  </a:cubicBezTo>
                  <a:cubicBezTo>
                    <a:pt x="259" y="602"/>
                    <a:pt x="259" y="602"/>
                    <a:pt x="259" y="602"/>
                  </a:cubicBezTo>
                  <a:cubicBezTo>
                    <a:pt x="248" y="633"/>
                    <a:pt x="240" y="655"/>
                    <a:pt x="240" y="655"/>
                  </a:cubicBezTo>
                  <a:cubicBezTo>
                    <a:pt x="235" y="655"/>
                    <a:pt x="231" y="654"/>
                    <a:pt x="226" y="652"/>
                  </a:cubicBezTo>
                  <a:cubicBezTo>
                    <a:pt x="222" y="651"/>
                    <a:pt x="217" y="650"/>
                    <a:pt x="212" y="648"/>
                  </a:cubicBezTo>
                  <a:cubicBezTo>
                    <a:pt x="206" y="646"/>
                    <a:pt x="206" y="646"/>
                    <a:pt x="206" y="646"/>
                  </a:cubicBezTo>
                  <a:cubicBezTo>
                    <a:pt x="200" y="643"/>
                    <a:pt x="194" y="641"/>
                    <a:pt x="188" y="638"/>
                  </a:cubicBezTo>
                  <a:cubicBezTo>
                    <a:pt x="159" y="625"/>
                    <a:pt x="128" y="608"/>
                    <a:pt x="117" y="602"/>
                  </a:cubicBezTo>
                  <a:cubicBezTo>
                    <a:pt x="112" y="600"/>
                    <a:pt x="112" y="600"/>
                    <a:pt x="112" y="600"/>
                  </a:cubicBezTo>
                  <a:cubicBezTo>
                    <a:pt x="134" y="557"/>
                    <a:pt x="150" y="511"/>
                    <a:pt x="160" y="464"/>
                  </a:cubicBezTo>
                  <a:cubicBezTo>
                    <a:pt x="176" y="388"/>
                    <a:pt x="233" y="276"/>
                    <a:pt x="233" y="276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103" y="222"/>
                    <a:pt x="103" y="222"/>
                    <a:pt x="103" y="222"/>
                  </a:cubicBezTo>
                  <a:cubicBezTo>
                    <a:pt x="0" y="170"/>
                    <a:pt x="50" y="68"/>
                    <a:pt x="80" y="23"/>
                  </a:cubicBezTo>
                  <a:cubicBezTo>
                    <a:pt x="85" y="15"/>
                    <a:pt x="90" y="8"/>
                    <a:pt x="96" y="0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206" y="24"/>
                    <a:pt x="223" y="30"/>
                    <a:pt x="261" y="47"/>
                  </a:cubicBezTo>
                  <a:cubicBezTo>
                    <a:pt x="279" y="55"/>
                    <a:pt x="279" y="55"/>
                    <a:pt x="279" y="55"/>
                  </a:cubicBezTo>
                  <a:cubicBezTo>
                    <a:pt x="301" y="65"/>
                    <a:pt x="327" y="78"/>
                    <a:pt x="359" y="94"/>
                  </a:cubicBezTo>
                  <a:cubicBezTo>
                    <a:pt x="467" y="148"/>
                    <a:pt x="421" y="205"/>
                    <a:pt x="421" y="205"/>
                  </a:cubicBezTo>
                </a:path>
              </a:pathLst>
            </a:custGeom>
            <a:solidFill>
              <a:srgbClr val="5E5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iṣ1íḓè"/>
            <p:cNvSpPr/>
            <p:nvPr/>
          </p:nvSpPr>
          <p:spPr bwMode="auto">
            <a:xfrm>
              <a:off x="6450013" y="3957638"/>
              <a:ext cx="171450" cy="276225"/>
            </a:xfrm>
            <a:custGeom>
              <a:gdLst>
                <a:gd name="T0" fmla="*/ 115 w 126"/>
                <a:gd name="T1" fmla="*/ 142 h 202"/>
                <a:gd name="T2" fmla="*/ 101 w 126"/>
                <a:gd name="T3" fmla="*/ 195 h 202"/>
                <a:gd name="T4" fmla="*/ 72 w 126"/>
                <a:gd name="T5" fmla="*/ 199 h 202"/>
                <a:gd name="T6" fmla="*/ 15 w 126"/>
                <a:gd name="T7" fmla="*/ 169 h 202"/>
                <a:gd name="T8" fmla="*/ 8 w 126"/>
                <a:gd name="T9" fmla="*/ 28 h 202"/>
                <a:gd name="T10" fmla="*/ 27 w 126"/>
                <a:gd name="T11" fmla="*/ 0 h 202"/>
                <a:gd name="T12" fmla="*/ 41 w 126"/>
                <a:gd name="T13" fmla="*/ 136 h 202"/>
                <a:gd name="T14" fmla="*/ 115 w 126"/>
                <a:gd name="T15" fmla="*/ 141 h 202"/>
                <a:gd name="T16" fmla="*/ 115 w 126"/>
                <a:gd name="T17" fmla="*/ 142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201">
                  <a:moveTo>
                    <a:pt x="115" y="142"/>
                  </a:moveTo>
                  <a:cubicBezTo>
                    <a:pt x="126" y="160"/>
                    <a:pt x="120" y="184"/>
                    <a:pt x="101" y="195"/>
                  </a:cubicBezTo>
                  <a:cubicBezTo>
                    <a:pt x="92" y="200"/>
                    <a:pt x="82" y="202"/>
                    <a:pt x="72" y="199"/>
                  </a:cubicBezTo>
                  <a:cubicBezTo>
                    <a:pt x="50" y="194"/>
                    <a:pt x="23" y="184"/>
                    <a:pt x="15" y="169"/>
                  </a:cubicBezTo>
                  <a:cubicBezTo>
                    <a:pt x="0" y="142"/>
                    <a:pt x="8" y="28"/>
                    <a:pt x="8" y="28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17" y="125"/>
                    <a:pt x="41" y="136"/>
                  </a:cubicBezTo>
                  <a:cubicBezTo>
                    <a:pt x="64" y="147"/>
                    <a:pt x="115" y="141"/>
                    <a:pt x="115" y="141"/>
                  </a:cubicBezTo>
                  <a:lnTo>
                    <a:pt x="115" y="142"/>
                  </a:lnTo>
                  <a:close/>
                </a:path>
              </a:pathLst>
            </a:custGeom>
            <a:solidFill>
              <a:srgbClr val="5D3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ïṣḻídê"/>
            <p:cNvSpPr/>
            <p:nvPr/>
          </p:nvSpPr>
          <p:spPr bwMode="auto">
            <a:xfrm>
              <a:off x="6496050" y="1965326"/>
              <a:ext cx="560388" cy="782638"/>
            </a:xfrm>
            <a:custGeom>
              <a:gdLst>
                <a:gd name="T0" fmla="*/ 100 w 409"/>
                <a:gd name="T1" fmla="*/ 11 h 573"/>
                <a:gd name="T2" fmla="*/ 81 w 409"/>
                <a:gd name="T3" fmla="*/ 22 h 573"/>
                <a:gd name="T4" fmla="*/ 68 w 409"/>
                <a:gd name="T5" fmla="*/ 53 h 573"/>
                <a:gd name="T6" fmla="*/ 30 w 409"/>
                <a:gd name="T7" fmla="*/ 89 h 573"/>
                <a:gd name="T8" fmla="*/ 0 w 409"/>
                <a:gd name="T9" fmla="*/ 131 h 573"/>
                <a:gd name="T10" fmla="*/ 38 w 409"/>
                <a:gd name="T11" fmla="*/ 196 h 573"/>
                <a:gd name="T12" fmla="*/ 33 w 409"/>
                <a:gd name="T13" fmla="*/ 266 h 573"/>
                <a:gd name="T14" fmla="*/ 32 w 409"/>
                <a:gd name="T15" fmla="*/ 288 h 573"/>
                <a:gd name="T16" fmla="*/ 41 w 409"/>
                <a:gd name="T17" fmla="*/ 304 h 573"/>
                <a:gd name="T18" fmla="*/ 92 w 409"/>
                <a:gd name="T19" fmla="*/ 377 h 573"/>
                <a:gd name="T20" fmla="*/ 106 w 409"/>
                <a:gd name="T21" fmla="*/ 443 h 573"/>
                <a:gd name="T22" fmla="*/ 106 w 409"/>
                <a:gd name="T23" fmla="*/ 540 h 573"/>
                <a:gd name="T24" fmla="*/ 106 w 409"/>
                <a:gd name="T25" fmla="*/ 546 h 573"/>
                <a:gd name="T26" fmla="*/ 111 w 409"/>
                <a:gd name="T27" fmla="*/ 550 h 573"/>
                <a:gd name="T28" fmla="*/ 239 w 409"/>
                <a:gd name="T29" fmla="*/ 506 h 573"/>
                <a:gd name="T30" fmla="*/ 241 w 409"/>
                <a:gd name="T31" fmla="*/ 502 h 573"/>
                <a:gd name="T32" fmla="*/ 268 w 409"/>
                <a:gd name="T33" fmla="*/ 450 h 573"/>
                <a:gd name="T34" fmla="*/ 274 w 409"/>
                <a:gd name="T35" fmla="*/ 447 h 573"/>
                <a:gd name="T36" fmla="*/ 285 w 409"/>
                <a:gd name="T37" fmla="*/ 451 h 573"/>
                <a:gd name="T38" fmla="*/ 353 w 409"/>
                <a:gd name="T39" fmla="*/ 458 h 573"/>
                <a:gd name="T40" fmla="*/ 390 w 409"/>
                <a:gd name="T41" fmla="*/ 439 h 573"/>
                <a:gd name="T42" fmla="*/ 400 w 409"/>
                <a:gd name="T43" fmla="*/ 358 h 573"/>
                <a:gd name="T44" fmla="*/ 400 w 409"/>
                <a:gd name="T45" fmla="*/ 292 h 573"/>
                <a:gd name="T46" fmla="*/ 354 w 409"/>
                <a:gd name="T47" fmla="*/ 232 h 573"/>
                <a:gd name="T48" fmla="*/ 367 w 409"/>
                <a:gd name="T49" fmla="*/ 188 h 573"/>
                <a:gd name="T50" fmla="*/ 335 w 409"/>
                <a:gd name="T51" fmla="*/ 88 h 573"/>
                <a:gd name="T52" fmla="*/ 310 w 409"/>
                <a:gd name="T53" fmla="*/ 57 h 573"/>
                <a:gd name="T54" fmla="*/ 280 w 409"/>
                <a:gd name="T55" fmla="*/ 41 h 573"/>
                <a:gd name="T56" fmla="*/ 188 w 409"/>
                <a:gd name="T57" fmla="*/ 13 h 573"/>
                <a:gd name="T58" fmla="*/ 100 w 409"/>
                <a:gd name="T59" fmla="*/ 11 h 5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9" h="573">
                  <a:moveTo>
                    <a:pt x="100" y="11"/>
                  </a:moveTo>
                  <a:cubicBezTo>
                    <a:pt x="93" y="13"/>
                    <a:pt x="86" y="17"/>
                    <a:pt x="81" y="22"/>
                  </a:cubicBezTo>
                  <a:cubicBezTo>
                    <a:pt x="74" y="31"/>
                    <a:pt x="73" y="43"/>
                    <a:pt x="68" y="53"/>
                  </a:cubicBezTo>
                  <a:cubicBezTo>
                    <a:pt x="61" y="69"/>
                    <a:pt x="44" y="78"/>
                    <a:pt x="30" y="89"/>
                  </a:cubicBezTo>
                  <a:cubicBezTo>
                    <a:pt x="15" y="99"/>
                    <a:pt x="0" y="113"/>
                    <a:pt x="0" y="131"/>
                  </a:cubicBezTo>
                  <a:cubicBezTo>
                    <a:pt x="0" y="156"/>
                    <a:pt x="28" y="172"/>
                    <a:pt x="38" y="196"/>
                  </a:cubicBezTo>
                  <a:cubicBezTo>
                    <a:pt x="46" y="218"/>
                    <a:pt x="38" y="242"/>
                    <a:pt x="33" y="266"/>
                  </a:cubicBezTo>
                  <a:cubicBezTo>
                    <a:pt x="31" y="273"/>
                    <a:pt x="30" y="281"/>
                    <a:pt x="32" y="288"/>
                  </a:cubicBezTo>
                  <a:cubicBezTo>
                    <a:pt x="34" y="294"/>
                    <a:pt x="37" y="299"/>
                    <a:pt x="41" y="304"/>
                  </a:cubicBezTo>
                  <a:cubicBezTo>
                    <a:pt x="58" y="328"/>
                    <a:pt x="80" y="349"/>
                    <a:pt x="92" y="377"/>
                  </a:cubicBezTo>
                  <a:cubicBezTo>
                    <a:pt x="101" y="397"/>
                    <a:pt x="103" y="420"/>
                    <a:pt x="106" y="443"/>
                  </a:cubicBezTo>
                  <a:cubicBezTo>
                    <a:pt x="109" y="475"/>
                    <a:pt x="113" y="508"/>
                    <a:pt x="106" y="540"/>
                  </a:cubicBezTo>
                  <a:cubicBezTo>
                    <a:pt x="106" y="542"/>
                    <a:pt x="106" y="544"/>
                    <a:pt x="106" y="546"/>
                  </a:cubicBezTo>
                  <a:cubicBezTo>
                    <a:pt x="108" y="548"/>
                    <a:pt x="109" y="549"/>
                    <a:pt x="111" y="550"/>
                  </a:cubicBezTo>
                  <a:cubicBezTo>
                    <a:pt x="159" y="573"/>
                    <a:pt x="216" y="553"/>
                    <a:pt x="239" y="506"/>
                  </a:cubicBezTo>
                  <a:cubicBezTo>
                    <a:pt x="240" y="504"/>
                    <a:pt x="241" y="503"/>
                    <a:pt x="241" y="502"/>
                  </a:cubicBezTo>
                  <a:cubicBezTo>
                    <a:pt x="249" y="484"/>
                    <a:pt x="252" y="462"/>
                    <a:pt x="268" y="450"/>
                  </a:cubicBezTo>
                  <a:cubicBezTo>
                    <a:pt x="270" y="449"/>
                    <a:pt x="272" y="448"/>
                    <a:pt x="274" y="447"/>
                  </a:cubicBezTo>
                  <a:cubicBezTo>
                    <a:pt x="278" y="447"/>
                    <a:pt x="282" y="449"/>
                    <a:pt x="285" y="451"/>
                  </a:cubicBezTo>
                  <a:cubicBezTo>
                    <a:pt x="305" y="462"/>
                    <a:pt x="330" y="462"/>
                    <a:pt x="353" y="458"/>
                  </a:cubicBezTo>
                  <a:cubicBezTo>
                    <a:pt x="367" y="455"/>
                    <a:pt x="381" y="450"/>
                    <a:pt x="390" y="439"/>
                  </a:cubicBezTo>
                  <a:cubicBezTo>
                    <a:pt x="408" y="418"/>
                    <a:pt x="398" y="386"/>
                    <a:pt x="400" y="358"/>
                  </a:cubicBezTo>
                  <a:cubicBezTo>
                    <a:pt x="401" y="335"/>
                    <a:pt x="409" y="312"/>
                    <a:pt x="400" y="292"/>
                  </a:cubicBezTo>
                  <a:cubicBezTo>
                    <a:pt x="389" y="268"/>
                    <a:pt x="357" y="257"/>
                    <a:pt x="354" y="232"/>
                  </a:cubicBezTo>
                  <a:cubicBezTo>
                    <a:pt x="353" y="216"/>
                    <a:pt x="363" y="203"/>
                    <a:pt x="367" y="188"/>
                  </a:cubicBezTo>
                  <a:cubicBezTo>
                    <a:pt x="377" y="153"/>
                    <a:pt x="356" y="118"/>
                    <a:pt x="335" y="88"/>
                  </a:cubicBezTo>
                  <a:cubicBezTo>
                    <a:pt x="328" y="76"/>
                    <a:pt x="320" y="66"/>
                    <a:pt x="310" y="57"/>
                  </a:cubicBezTo>
                  <a:cubicBezTo>
                    <a:pt x="301" y="50"/>
                    <a:pt x="291" y="45"/>
                    <a:pt x="280" y="41"/>
                  </a:cubicBezTo>
                  <a:cubicBezTo>
                    <a:pt x="250" y="28"/>
                    <a:pt x="219" y="22"/>
                    <a:pt x="188" y="13"/>
                  </a:cubicBezTo>
                  <a:cubicBezTo>
                    <a:pt x="158" y="4"/>
                    <a:pt x="131" y="0"/>
                    <a:pt x="100" y="11"/>
                  </a:cubicBezTo>
                </a:path>
              </a:pathLst>
            </a:custGeom>
            <a:solidFill>
              <a:srgbClr val="855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iSļiḓé"/>
            <p:cNvSpPr/>
            <p:nvPr/>
          </p:nvSpPr>
          <p:spPr bwMode="auto">
            <a:xfrm>
              <a:off x="6642100" y="2247901"/>
              <a:ext cx="404813" cy="446088"/>
            </a:xfrm>
            <a:custGeom>
              <a:gdLst>
                <a:gd name="T0" fmla="*/ 146 w 296"/>
                <a:gd name="T1" fmla="*/ 326 h 326"/>
                <a:gd name="T2" fmla="*/ 40 w 296"/>
                <a:gd name="T3" fmla="*/ 326 h 326"/>
                <a:gd name="T4" fmla="*/ 40 w 296"/>
                <a:gd name="T5" fmla="*/ 154 h 326"/>
                <a:gd name="T6" fmla="*/ 46 w 296"/>
                <a:gd name="T7" fmla="*/ 104 h 326"/>
                <a:gd name="T8" fmla="*/ 46 w 296"/>
                <a:gd name="T9" fmla="*/ 87 h 326"/>
                <a:gd name="T10" fmla="*/ 29 w 296"/>
                <a:gd name="T11" fmla="*/ 33 h 326"/>
                <a:gd name="T12" fmla="*/ 124 w 296"/>
                <a:gd name="T13" fmla="*/ 6 h 326"/>
                <a:gd name="T14" fmla="*/ 139 w 296"/>
                <a:gd name="T15" fmla="*/ 50 h 326"/>
                <a:gd name="T16" fmla="*/ 175 w 296"/>
                <a:gd name="T17" fmla="*/ 113 h 326"/>
                <a:gd name="T18" fmla="*/ 223 w 296"/>
                <a:gd name="T19" fmla="*/ 154 h 326"/>
                <a:gd name="T20" fmla="*/ 146 w 296"/>
                <a:gd name="T21" fmla="*/ 326 h 3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326">
                  <a:moveTo>
                    <a:pt x="146" y="326"/>
                  </a:moveTo>
                  <a:cubicBezTo>
                    <a:pt x="40" y="326"/>
                    <a:pt x="40" y="326"/>
                    <a:pt x="40" y="326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3" y="137"/>
                    <a:pt x="45" y="121"/>
                    <a:pt x="46" y="104"/>
                  </a:cubicBezTo>
                  <a:cubicBezTo>
                    <a:pt x="46" y="98"/>
                    <a:pt x="46" y="93"/>
                    <a:pt x="46" y="87"/>
                  </a:cubicBezTo>
                  <a:cubicBezTo>
                    <a:pt x="45" y="66"/>
                    <a:pt x="40" y="46"/>
                    <a:pt x="29" y="33"/>
                  </a:cubicBezTo>
                  <a:cubicBezTo>
                    <a:pt x="0" y="0"/>
                    <a:pt x="124" y="6"/>
                    <a:pt x="124" y="6"/>
                  </a:cubicBezTo>
                  <a:cubicBezTo>
                    <a:pt x="128" y="21"/>
                    <a:pt x="133" y="36"/>
                    <a:pt x="139" y="50"/>
                  </a:cubicBezTo>
                  <a:cubicBezTo>
                    <a:pt x="148" y="73"/>
                    <a:pt x="160" y="94"/>
                    <a:pt x="175" y="113"/>
                  </a:cubicBezTo>
                  <a:cubicBezTo>
                    <a:pt x="188" y="130"/>
                    <a:pt x="204" y="144"/>
                    <a:pt x="223" y="154"/>
                  </a:cubicBezTo>
                  <a:cubicBezTo>
                    <a:pt x="296" y="190"/>
                    <a:pt x="146" y="326"/>
                    <a:pt x="146" y="326"/>
                  </a:cubicBezTo>
                </a:path>
              </a:pathLst>
            </a:custGeom>
            <a:solidFill>
              <a:srgbClr val="F8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ï$ľiďè"/>
            <p:cNvSpPr/>
            <p:nvPr/>
          </p:nvSpPr>
          <p:spPr bwMode="auto">
            <a:xfrm>
              <a:off x="6704013" y="2359026"/>
              <a:ext cx="1588" cy="7938"/>
            </a:xfrm>
            <a:custGeom>
              <a:gdLst>
                <a:gd name="T0" fmla="*/ 0 w 1"/>
                <a:gd name="T1" fmla="*/ 0 h 6"/>
                <a:gd name="T2" fmla="*/ 1 w 1"/>
                <a:gd name="T3" fmla="*/ 6 h 6"/>
                <a:gd name="T4" fmla="*/ 1 w 1"/>
                <a:gd name="T5" fmla="*/ 6 h 6"/>
                <a:gd name="T6" fmla="*/ 1 w 1"/>
                <a:gd name="T7" fmla="*/ 6 h 6"/>
                <a:gd name="T8" fmla="*/ 0 w 1"/>
                <a:gd name="T9" fmla="*/ 0 h 6"/>
                <a:gd name="T10" fmla="*/ 0 w 1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2"/>
                    <a:pt x="1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74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îṡḷïďe"/>
            <p:cNvSpPr/>
            <p:nvPr/>
          </p:nvSpPr>
          <p:spPr bwMode="auto">
            <a:xfrm>
              <a:off x="6704013" y="2312988"/>
              <a:ext cx="128588" cy="55563"/>
            </a:xfrm>
            <a:custGeom>
              <a:gdLst>
                <a:gd name="T0" fmla="*/ 93 w 94"/>
                <a:gd name="T1" fmla="*/ 0 h 41"/>
                <a:gd name="T2" fmla="*/ 17 w 94"/>
                <a:gd name="T3" fmla="*/ 36 h 41"/>
                <a:gd name="T4" fmla="*/ 0 w 94"/>
                <a:gd name="T5" fmla="*/ 34 h 41"/>
                <a:gd name="T6" fmla="*/ 1 w 94"/>
                <a:gd name="T7" fmla="*/ 40 h 41"/>
                <a:gd name="T8" fmla="*/ 1 w 94"/>
                <a:gd name="T9" fmla="*/ 40 h 41"/>
                <a:gd name="T10" fmla="*/ 17 w 94"/>
                <a:gd name="T11" fmla="*/ 41 h 41"/>
                <a:gd name="T12" fmla="*/ 94 w 94"/>
                <a:gd name="T13" fmla="*/ 3 h 41"/>
                <a:gd name="T14" fmla="*/ 93 w 94"/>
                <a:gd name="T15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41">
                  <a:moveTo>
                    <a:pt x="93" y="0"/>
                  </a:moveTo>
                  <a:cubicBezTo>
                    <a:pt x="75" y="22"/>
                    <a:pt x="48" y="36"/>
                    <a:pt x="17" y="36"/>
                  </a:cubicBezTo>
                  <a:cubicBezTo>
                    <a:pt x="11" y="36"/>
                    <a:pt x="6" y="35"/>
                    <a:pt x="0" y="34"/>
                  </a:cubicBezTo>
                  <a:cubicBezTo>
                    <a:pt x="1" y="36"/>
                    <a:pt x="1" y="38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41"/>
                    <a:pt x="12" y="41"/>
                    <a:pt x="17" y="41"/>
                  </a:cubicBezTo>
                  <a:cubicBezTo>
                    <a:pt x="47" y="41"/>
                    <a:pt x="76" y="27"/>
                    <a:pt x="94" y="3"/>
                  </a:cubicBezTo>
                  <a:cubicBezTo>
                    <a:pt x="94" y="2"/>
                    <a:pt x="93" y="1"/>
                    <a:pt x="93" y="0"/>
                  </a:cubicBezTo>
                </a:path>
              </a:pathLst>
            </a:custGeom>
            <a:solidFill>
              <a:srgbClr val="DFAA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ïṧḻïḓe"/>
            <p:cNvSpPr/>
            <p:nvPr/>
          </p:nvSpPr>
          <p:spPr bwMode="auto">
            <a:xfrm>
              <a:off x="6594475" y="2097088"/>
              <a:ext cx="265113" cy="265113"/>
            </a:xfrm>
            <a:prstGeom prst="ellipse">
              <a:avLst/>
            </a:prstGeom>
            <a:solidFill>
              <a:srgbClr val="F8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íṥlïďé"/>
            <p:cNvSpPr/>
            <p:nvPr/>
          </p:nvSpPr>
          <p:spPr bwMode="auto">
            <a:xfrm>
              <a:off x="6996113" y="2284413"/>
              <a:ext cx="433388" cy="596900"/>
            </a:xfrm>
            <a:custGeom>
              <a:gdLst>
                <a:gd name="T0" fmla="*/ 206 w 317"/>
                <a:gd name="T1" fmla="*/ 126 h 438"/>
                <a:gd name="T2" fmla="*/ 197 w 317"/>
                <a:gd name="T3" fmla="*/ 203 h 438"/>
                <a:gd name="T4" fmla="*/ 163 w 317"/>
                <a:gd name="T5" fmla="*/ 398 h 438"/>
                <a:gd name="T6" fmla="*/ 143 w 317"/>
                <a:gd name="T7" fmla="*/ 422 h 438"/>
                <a:gd name="T8" fmla="*/ 47 w 317"/>
                <a:gd name="T9" fmla="*/ 369 h 438"/>
                <a:gd name="T10" fmla="*/ 8 w 317"/>
                <a:gd name="T11" fmla="*/ 253 h 438"/>
                <a:gd name="T12" fmla="*/ 0 w 317"/>
                <a:gd name="T13" fmla="*/ 212 h 438"/>
                <a:gd name="T14" fmla="*/ 64 w 317"/>
                <a:gd name="T15" fmla="*/ 177 h 438"/>
                <a:gd name="T16" fmla="*/ 79 w 317"/>
                <a:gd name="T17" fmla="*/ 197 h 438"/>
                <a:gd name="T18" fmla="*/ 95 w 317"/>
                <a:gd name="T19" fmla="*/ 270 h 438"/>
                <a:gd name="T20" fmla="*/ 115 w 317"/>
                <a:gd name="T21" fmla="*/ 300 h 438"/>
                <a:gd name="T22" fmla="*/ 155 w 317"/>
                <a:gd name="T23" fmla="*/ 119 h 438"/>
                <a:gd name="T24" fmla="*/ 184 w 317"/>
                <a:gd name="T25" fmla="*/ 84 h 438"/>
                <a:gd name="T26" fmla="*/ 304 w 317"/>
                <a:gd name="T27" fmla="*/ 13 h 438"/>
                <a:gd name="T28" fmla="*/ 206 w 317"/>
                <a:gd name="T29" fmla="*/ 126 h 4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438">
                  <a:moveTo>
                    <a:pt x="206" y="126"/>
                  </a:moveTo>
                  <a:cubicBezTo>
                    <a:pt x="201" y="151"/>
                    <a:pt x="198" y="177"/>
                    <a:pt x="197" y="203"/>
                  </a:cubicBezTo>
                  <a:cubicBezTo>
                    <a:pt x="195" y="236"/>
                    <a:pt x="172" y="355"/>
                    <a:pt x="163" y="398"/>
                  </a:cubicBezTo>
                  <a:cubicBezTo>
                    <a:pt x="161" y="409"/>
                    <a:pt x="154" y="418"/>
                    <a:pt x="143" y="422"/>
                  </a:cubicBezTo>
                  <a:cubicBezTo>
                    <a:pt x="119" y="432"/>
                    <a:pt x="76" y="438"/>
                    <a:pt x="47" y="369"/>
                  </a:cubicBezTo>
                  <a:cubicBezTo>
                    <a:pt x="31" y="331"/>
                    <a:pt x="18" y="293"/>
                    <a:pt x="8" y="253"/>
                  </a:cubicBezTo>
                  <a:cubicBezTo>
                    <a:pt x="4" y="239"/>
                    <a:pt x="1" y="226"/>
                    <a:pt x="0" y="212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70" y="183"/>
                    <a:pt x="75" y="189"/>
                    <a:pt x="79" y="197"/>
                  </a:cubicBezTo>
                  <a:cubicBezTo>
                    <a:pt x="87" y="212"/>
                    <a:pt x="97" y="236"/>
                    <a:pt x="95" y="270"/>
                  </a:cubicBezTo>
                  <a:cubicBezTo>
                    <a:pt x="115" y="300"/>
                    <a:pt x="115" y="300"/>
                    <a:pt x="115" y="300"/>
                  </a:cubicBezTo>
                  <a:cubicBezTo>
                    <a:pt x="115" y="300"/>
                    <a:pt x="164" y="146"/>
                    <a:pt x="155" y="119"/>
                  </a:cubicBezTo>
                  <a:cubicBezTo>
                    <a:pt x="145" y="91"/>
                    <a:pt x="184" y="84"/>
                    <a:pt x="184" y="84"/>
                  </a:cubicBezTo>
                  <a:cubicBezTo>
                    <a:pt x="184" y="84"/>
                    <a:pt x="292" y="0"/>
                    <a:pt x="304" y="13"/>
                  </a:cubicBezTo>
                  <a:cubicBezTo>
                    <a:pt x="317" y="26"/>
                    <a:pt x="266" y="90"/>
                    <a:pt x="206" y="126"/>
                  </a:cubicBezTo>
                </a:path>
              </a:pathLst>
            </a:custGeom>
            <a:solidFill>
              <a:srgbClr val="F8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íṥ1ïdê"/>
            <p:cNvSpPr/>
            <p:nvPr/>
          </p:nvSpPr>
          <p:spPr bwMode="auto">
            <a:xfrm>
              <a:off x="6184900" y="2216151"/>
              <a:ext cx="376238" cy="709613"/>
            </a:xfrm>
            <a:custGeom>
              <a:gdLst>
                <a:gd name="T0" fmla="*/ 274 w 274"/>
                <a:gd name="T1" fmla="*/ 248 h 519"/>
                <a:gd name="T2" fmla="*/ 257 w 274"/>
                <a:gd name="T3" fmla="*/ 290 h 519"/>
                <a:gd name="T4" fmla="*/ 128 w 274"/>
                <a:gd name="T5" fmla="*/ 453 h 519"/>
                <a:gd name="T6" fmla="*/ 49 w 274"/>
                <a:gd name="T7" fmla="*/ 385 h 519"/>
                <a:gd name="T8" fmla="*/ 78 w 274"/>
                <a:gd name="T9" fmla="*/ 212 h 519"/>
                <a:gd name="T10" fmla="*/ 82 w 274"/>
                <a:gd name="T11" fmla="*/ 151 h 519"/>
                <a:gd name="T12" fmla="*/ 12 w 274"/>
                <a:gd name="T13" fmla="*/ 9 h 519"/>
                <a:gd name="T14" fmla="*/ 116 w 274"/>
                <a:gd name="T15" fmla="*/ 106 h 519"/>
                <a:gd name="T16" fmla="*/ 136 w 274"/>
                <a:gd name="T17" fmla="*/ 159 h 519"/>
                <a:gd name="T18" fmla="*/ 124 w 274"/>
                <a:gd name="T19" fmla="*/ 338 h 519"/>
                <a:gd name="T20" fmla="*/ 166 w 274"/>
                <a:gd name="T21" fmla="*/ 279 h 519"/>
                <a:gd name="T22" fmla="*/ 203 w 274"/>
                <a:gd name="T23" fmla="*/ 211 h 519"/>
                <a:gd name="T24" fmla="*/ 217 w 274"/>
                <a:gd name="T25" fmla="*/ 194 h 519"/>
                <a:gd name="T26" fmla="*/ 274 w 274"/>
                <a:gd name="T27" fmla="*/ 248 h 5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4" h="519">
                  <a:moveTo>
                    <a:pt x="274" y="248"/>
                  </a:moveTo>
                  <a:cubicBezTo>
                    <a:pt x="269" y="262"/>
                    <a:pt x="263" y="277"/>
                    <a:pt x="257" y="290"/>
                  </a:cubicBezTo>
                  <a:cubicBezTo>
                    <a:pt x="235" y="336"/>
                    <a:pt x="193" y="410"/>
                    <a:pt x="128" y="453"/>
                  </a:cubicBezTo>
                  <a:cubicBezTo>
                    <a:pt x="27" y="519"/>
                    <a:pt x="49" y="385"/>
                    <a:pt x="49" y="385"/>
                  </a:cubicBezTo>
                  <a:cubicBezTo>
                    <a:pt x="49" y="385"/>
                    <a:pt x="74" y="227"/>
                    <a:pt x="78" y="212"/>
                  </a:cubicBezTo>
                  <a:cubicBezTo>
                    <a:pt x="86" y="188"/>
                    <a:pt x="82" y="151"/>
                    <a:pt x="82" y="151"/>
                  </a:cubicBezTo>
                  <a:cubicBezTo>
                    <a:pt x="44" y="133"/>
                    <a:pt x="0" y="18"/>
                    <a:pt x="12" y="9"/>
                  </a:cubicBezTo>
                  <a:cubicBezTo>
                    <a:pt x="25" y="0"/>
                    <a:pt x="116" y="106"/>
                    <a:pt x="116" y="106"/>
                  </a:cubicBezTo>
                  <a:cubicBezTo>
                    <a:pt x="116" y="106"/>
                    <a:pt x="158" y="126"/>
                    <a:pt x="136" y="159"/>
                  </a:cubicBezTo>
                  <a:cubicBezTo>
                    <a:pt x="114" y="192"/>
                    <a:pt x="124" y="338"/>
                    <a:pt x="124" y="338"/>
                  </a:cubicBezTo>
                  <a:cubicBezTo>
                    <a:pt x="166" y="279"/>
                    <a:pt x="166" y="279"/>
                    <a:pt x="166" y="279"/>
                  </a:cubicBezTo>
                  <a:cubicBezTo>
                    <a:pt x="175" y="255"/>
                    <a:pt x="188" y="232"/>
                    <a:pt x="203" y="211"/>
                  </a:cubicBezTo>
                  <a:cubicBezTo>
                    <a:pt x="211" y="200"/>
                    <a:pt x="217" y="194"/>
                    <a:pt x="217" y="194"/>
                  </a:cubicBezTo>
                  <a:cubicBezTo>
                    <a:pt x="274" y="248"/>
                    <a:pt x="274" y="248"/>
                    <a:pt x="274" y="248"/>
                  </a:cubicBezTo>
                </a:path>
              </a:pathLst>
            </a:custGeom>
            <a:solidFill>
              <a:srgbClr val="F8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íŝľîde"/>
            <p:cNvSpPr/>
            <p:nvPr/>
          </p:nvSpPr>
          <p:spPr bwMode="auto">
            <a:xfrm>
              <a:off x="7004050" y="2547938"/>
              <a:ext cx="100013" cy="80963"/>
            </a:xfrm>
            <a:custGeom>
              <a:gdLst>
                <a:gd name="T0" fmla="*/ 0 w 73"/>
                <a:gd name="T1" fmla="*/ 54 h 60"/>
                <a:gd name="T2" fmla="*/ 0 w 73"/>
                <a:gd name="T3" fmla="*/ 54 h 60"/>
                <a:gd name="T4" fmla="*/ 1 w 73"/>
                <a:gd name="T5" fmla="*/ 60 h 60"/>
                <a:gd name="T6" fmla="*/ 1 w 73"/>
                <a:gd name="T7" fmla="*/ 60 h 60"/>
                <a:gd name="T8" fmla="*/ 0 w 73"/>
                <a:gd name="T9" fmla="*/ 54 h 60"/>
                <a:gd name="T10" fmla="*/ 71 w 73"/>
                <a:gd name="T11" fmla="*/ 0 h 60"/>
                <a:gd name="T12" fmla="*/ 71 w 73"/>
                <a:gd name="T13" fmla="*/ 0 h 60"/>
                <a:gd name="T14" fmla="*/ 73 w 73"/>
                <a:gd name="T15" fmla="*/ 4 h 60"/>
                <a:gd name="T16" fmla="*/ 73 w 73"/>
                <a:gd name="T17" fmla="*/ 4 h 60"/>
                <a:gd name="T18" fmla="*/ 73 w 73"/>
                <a:gd name="T19" fmla="*/ 4 h 60"/>
                <a:gd name="T20" fmla="*/ 71 w 73"/>
                <a:gd name="T21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0">
                  <a:moveTo>
                    <a:pt x="0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1" y="58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58"/>
                    <a:pt x="1" y="56"/>
                    <a:pt x="0" y="54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1"/>
                    <a:pt x="72" y="2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2"/>
                    <a:pt x="71" y="1"/>
                    <a:pt x="71" y="0"/>
                  </a:cubicBezTo>
                </a:path>
              </a:pathLst>
            </a:custGeom>
            <a:solidFill>
              <a:srgbClr val="C6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îSḷïďè"/>
            <p:cNvSpPr/>
            <p:nvPr/>
          </p:nvSpPr>
          <p:spPr bwMode="auto">
            <a:xfrm>
              <a:off x="7004050" y="2547938"/>
              <a:ext cx="100013" cy="80963"/>
            </a:xfrm>
            <a:custGeom>
              <a:gdLst>
                <a:gd name="T0" fmla="*/ 71 w 73"/>
                <a:gd name="T1" fmla="*/ 0 h 60"/>
                <a:gd name="T2" fmla="*/ 0 w 73"/>
                <a:gd name="T3" fmla="*/ 54 h 60"/>
                <a:gd name="T4" fmla="*/ 1 w 73"/>
                <a:gd name="T5" fmla="*/ 60 h 60"/>
                <a:gd name="T6" fmla="*/ 73 w 73"/>
                <a:gd name="T7" fmla="*/ 4 h 60"/>
                <a:gd name="T8" fmla="*/ 73 w 73"/>
                <a:gd name="T9" fmla="*/ 4 h 60"/>
                <a:gd name="T10" fmla="*/ 71 w 73"/>
                <a:gd name="T11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60">
                  <a:moveTo>
                    <a:pt x="71" y="0"/>
                  </a:moveTo>
                  <a:cubicBezTo>
                    <a:pt x="57" y="5"/>
                    <a:pt x="8" y="25"/>
                    <a:pt x="0" y="54"/>
                  </a:cubicBezTo>
                  <a:cubicBezTo>
                    <a:pt x="1" y="56"/>
                    <a:pt x="1" y="58"/>
                    <a:pt x="1" y="60"/>
                  </a:cubicBezTo>
                  <a:cubicBezTo>
                    <a:pt x="7" y="30"/>
                    <a:pt x="59" y="9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2"/>
                    <a:pt x="71" y="1"/>
                    <a:pt x="71" y="0"/>
                  </a:cubicBezTo>
                </a:path>
              </a:pathLst>
            </a:custGeom>
            <a:solidFill>
              <a:srgbClr val="DFAA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îSḷîḍè"/>
            <p:cNvSpPr/>
            <p:nvPr/>
          </p:nvSpPr>
          <p:spPr bwMode="auto">
            <a:xfrm>
              <a:off x="6462713" y="2500313"/>
              <a:ext cx="4763" cy="4763"/>
            </a:xfrm>
            <a:custGeom>
              <a:gdLst>
                <a:gd name="T0" fmla="*/ 3 w 3"/>
                <a:gd name="T1" fmla="*/ 0 h 3"/>
                <a:gd name="T2" fmla="*/ 0 w 3"/>
                <a:gd name="T3" fmla="*/ 3 h 3"/>
                <a:gd name="T4" fmla="*/ 1 w 3"/>
                <a:gd name="T5" fmla="*/ 3 h 3"/>
                <a:gd name="T6" fmla="*/ 3 w 3"/>
                <a:gd name="T7" fmla="*/ 0 h 3"/>
                <a:gd name="T8" fmla="*/ 3 w 3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C6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ï$lîďe"/>
            <p:cNvSpPr/>
            <p:nvPr/>
          </p:nvSpPr>
          <p:spPr bwMode="auto">
            <a:xfrm>
              <a:off x="6464300" y="2500313"/>
              <a:ext cx="77788" cy="112713"/>
            </a:xfrm>
            <a:custGeom>
              <a:gdLst>
                <a:gd name="T0" fmla="*/ 2 w 57"/>
                <a:gd name="T1" fmla="*/ 0 h 82"/>
                <a:gd name="T2" fmla="*/ 0 w 57"/>
                <a:gd name="T3" fmla="*/ 3 h 82"/>
                <a:gd name="T4" fmla="*/ 53 w 57"/>
                <a:gd name="T5" fmla="*/ 82 h 82"/>
                <a:gd name="T6" fmla="*/ 57 w 57"/>
                <a:gd name="T7" fmla="*/ 73 h 82"/>
                <a:gd name="T8" fmla="*/ 2 w 57"/>
                <a:gd name="T9" fmla="*/ 0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82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40" y="18"/>
                    <a:pt x="50" y="64"/>
                    <a:pt x="53" y="82"/>
                  </a:cubicBezTo>
                  <a:cubicBezTo>
                    <a:pt x="54" y="79"/>
                    <a:pt x="55" y="76"/>
                    <a:pt x="57" y="73"/>
                  </a:cubicBezTo>
                  <a:cubicBezTo>
                    <a:pt x="53" y="51"/>
                    <a:pt x="40" y="12"/>
                    <a:pt x="2" y="0"/>
                  </a:cubicBezTo>
                </a:path>
              </a:pathLst>
            </a:custGeom>
            <a:solidFill>
              <a:srgbClr val="DFAA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íšľïḓè"/>
            <p:cNvSpPr/>
            <p:nvPr/>
          </p:nvSpPr>
          <p:spPr bwMode="auto">
            <a:xfrm>
              <a:off x="6704013" y="2390776"/>
              <a:ext cx="180975" cy="257175"/>
            </a:xfrm>
            <a:custGeom>
              <a:gdLst>
                <a:gd name="T0" fmla="*/ 18 w 132"/>
                <a:gd name="T1" fmla="*/ 55 h 189"/>
                <a:gd name="T2" fmla="*/ 17 w 132"/>
                <a:gd name="T3" fmla="*/ 61 h 189"/>
                <a:gd name="T4" fmla="*/ 74 w 132"/>
                <a:gd name="T5" fmla="*/ 189 h 189"/>
                <a:gd name="T6" fmla="*/ 101 w 132"/>
                <a:gd name="T7" fmla="*/ 76 h 189"/>
                <a:gd name="T8" fmla="*/ 100 w 132"/>
                <a:gd name="T9" fmla="*/ 74 h 189"/>
                <a:gd name="T10" fmla="*/ 74 w 132"/>
                <a:gd name="T11" fmla="*/ 182 h 189"/>
                <a:gd name="T12" fmla="*/ 18 w 132"/>
                <a:gd name="T13" fmla="*/ 55 h 189"/>
                <a:gd name="T14" fmla="*/ 130 w 132"/>
                <a:gd name="T15" fmla="*/ 9 h 189"/>
                <a:gd name="T16" fmla="*/ 92 w 132"/>
                <a:gd name="T17" fmla="*/ 54 h 189"/>
                <a:gd name="T18" fmla="*/ 95 w 132"/>
                <a:gd name="T19" fmla="*/ 58 h 189"/>
                <a:gd name="T20" fmla="*/ 132 w 132"/>
                <a:gd name="T21" fmla="*/ 13 h 189"/>
                <a:gd name="T22" fmla="*/ 130 w 132"/>
                <a:gd name="T23" fmla="*/ 9 h 189"/>
                <a:gd name="T24" fmla="*/ 1 w 132"/>
                <a:gd name="T25" fmla="*/ 0 h 189"/>
                <a:gd name="T26" fmla="*/ 1 w 132"/>
                <a:gd name="T27" fmla="*/ 0 h 189"/>
                <a:gd name="T28" fmla="*/ 1 w 132"/>
                <a:gd name="T29" fmla="*/ 0 h 189"/>
                <a:gd name="T30" fmla="*/ 0 w 132"/>
                <a:gd name="T31" fmla="*/ 7 h 189"/>
                <a:gd name="T32" fmla="*/ 18 w 132"/>
                <a:gd name="T33" fmla="*/ 49 h 189"/>
                <a:gd name="T34" fmla="*/ 1 w 132"/>
                <a:gd name="T35" fmla="*/ 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89">
                  <a:moveTo>
                    <a:pt x="18" y="55"/>
                  </a:moveTo>
                  <a:cubicBezTo>
                    <a:pt x="17" y="59"/>
                    <a:pt x="17" y="61"/>
                    <a:pt x="17" y="61"/>
                  </a:cubicBezTo>
                  <a:cubicBezTo>
                    <a:pt x="74" y="189"/>
                    <a:pt x="74" y="189"/>
                    <a:pt x="74" y="18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30" y="9"/>
                  </a:moveTo>
                  <a:cubicBezTo>
                    <a:pt x="92" y="54"/>
                    <a:pt x="92" y="54"/>
                    <a:pt x="92" y="54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2" y="11"/>
                    <a:pt x="131" y="10"/>
                    <a:pt x="130" y="9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5"/>
                    <a:pt x="0" y="7"/>
                  </a:cubicBezTo>
                  <a:cubicBezTo>
                    <a:pt x="14" y="20"/>
                    <a:pt x="17" y="37"/>
                    <a:pt x="18" y="49"/>
                  </a:cubicBezTo>
                  <a:cubicBezTo>
                    <a:pt x="18" y="39"/>
                    <a:pt x="17" y="16"/>
                    <a:pt x="1" y="0"/>
                  </a:cubicBezTo>
                </a:path>
              </a:pathLst>
            </a:custGeom>
            <a:solidFill>
              <a:srgbClr val="DFAA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iṧlïḍe"/>
            <p:cNvSpPr/>
            <p:nvPr/>
          </p:nvSpPr>
          <p:spPr bwMode="auto">
            <a:xfrm>
              <a:off x="6461125" y="3109913"/>
              <a:ext cx="3175" cy="6350"/>
            </a:xfrm>
            <a:custGeom>
              <a:gdLst>
                <a:gd name="T0" fmla="*/ 3 w 3"/>
                <a:gd name="T1" fmla="*/ 0 h 4"/>
                <a:gd name="T2" fmla="*/ 0 w 3"/>
                <a:gd name="T3" fmla="*/ 4 h 4"/>
                <a:gd name="T4" fmla="*/ 0 w 3"/>
                <a:gd name="T5" fmla="*/ 4 h 4"/>
                <a:gd name="T6" fmla="*/ 3 w 3"/>
                <a:gd name="T7" fmla="*/ 0 h 4"/>
                <a:gd name="T8" fmla="*/ 3 w 3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C6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ïsļïdé"/>
            <p:cNvSpPr/>
            <p:nvPr/>
          </p:nvSpPr>
          <p:spPr bwMode="auto">
            <a:xfrm>
              <a:off x="6713538" y="3151188"/>
              <a:ext cx="231775" cy="20638"/>
            </a:xfrm>
            <a:custGeom>
              <a:gdLst>
                <a:gd name="T0" fmla="*/ 0 w 169"/>
                <a:gd name="T1" fmla="*/ 0 h 15"/>
                <a:gd name="T2" fmla="*/ 13 w 169"/>
                <a:gd name="T3" fmla="*/ 6 h 15"/>
                <a:gd name="T4" fmla="*/ 14 w 169"/>
                <a:gd name="T5" fmla="*/ 6 h 15"/>
                <a:gd name="T6" fmla="*/ 169 w 169"/>
                <a:gd name="T7" fmla="*/ 15 h 15"/>
                <a:gd name="T8" fmla="*/ 168 w 169"/>
                <a:gd name="T9" fmla="*/ 10 h 15"/>
                <a:gd name="T10" fmla="*/ 0 w 169"/>
                <a:gd name="T11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5">
                  <a:moveTo>
                    <a:pt x="0" y="0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86" y="9"/>
                    <a:pt x="169" y="15"/>
                    <a:pt x="169" y="15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58" y="9"/>
                    <a:pt x="71" y="2"/>
                    <a:pt x="0" y="0"/>
                  </a:cubicBezTo>
                </a:path>
              </a:pathLst>
            </a:custGeom>
            <a:solidFill>
              <a:srgbClr val="524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íṥļiḋê"/>
            <p:cNvSpPr/>
            <p:nvPr/>
          </p:nvSpPr>
          <p:spPr bwMode="auto">
            <a:xfrm>
              <a:off x="6461125" y="3109913"/>
              <a:ext cx="269875" cy="49213"/>
            </a:xfrm>
            <a:custGeom>
              <a:gdLst>
                <a:gd name="T0" fmla="*/ 3 w 198"/>
                <a:gd name="T1" fmla="*/ 0 h 36"/>
                <a:gd name="T2" fmla="*/ 0 w 198"/>
                <a:gd name="T3" fmla="*/ 4 h 36"/>
                <a:gd name="T4" fmla="*/ 162 w 198"/>
                <a:gd name="T5" fmla="*/ 34 h 36"/>
                <a:gd name="T6" fmla="*/ 192 w 198"/>
                <a:gd name="T7" fmla="*/ 35 h 36"/>
                <a:gd name="T8" fmla="*/ 198 w 198"/>
                <a:gd name="T9" fmla="*/ 36 h 36"/>
                <a:gd name="T10" fmla="*/ 185 w 198"/>
                <a:gd name="T11" fmla="*/ 30 h 36"/>
                <a:gd name="T12" fmla="*/ 162 w 198"/>
                <a:gd name="T13" fmla="*/ 29 h 36"/>
                <a:gd name="T14" fmla="*/ 3 w 198"/>
                <a:gd name="T15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36">
                  <a:moveTo>
                    <a:pt x="3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3" y="8"/>
                    <a:pt x="92" y="33"/>
                    <a:pt x="162" y="34"/>
                  </a:cubicBezTo>
                  <a:cubicBezTo>
                    <a:pt x="172" y="35"/>
                    <a:pt x="182" y="35"/>
                    <a:pt x="192" y="35"/>
                  </a:cubicBezTo>
                  <a:cubicBezTo>
                    <a:pt x="198" y="36"/>
                    <a:pt x="198" y="36"/>
                    <a:pt x="198" y="36"/>
                  </a:cubicBezTo>
                  <a:cubicBezTo>
                    <a:pt x="185" y="30"/>
                    <a:pt x="185" y="30"/>
                    <a:pt x="185" y="30"/>
                  </a:cubicBezTo>
                  <a:cubicBezTo>
                    <a:pt x="177" y="29"/>
                    <a:pt x="170" y="29"/>
                    <a:pt x="162" y="29"/>
                  </a:cubicBezTo>
                  <a:cubicBezTo>
                    <a:pt x="96" y="27"/>
                    <a:pt x="22" y="6"/>
                    <a:pt x="3" y="0"/>
                  </a:cubicBezTo>
                </a:path>
              </a:pathLst>
            </a:custGeom>
            <a:solidFill>
              <a:srgbClr val="544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ïŝ1îďê"/>
            <p:cNvSpPr/>
            <p:nvPr/>
          </p:nvSpPr>
          <p:spPr bwMode="auto">
            <a:xfrm>
              <a:off x="6457950" y="2371726"/>
              <a:ext cx="647700" cy="793750"/>
            </a:xfrm>
            <a:custGeom>
              <a:gdLst>
                <a:gd name="T0" fmla="*/ 281 w 473"/>
                <a:gd name="T1" fmla="*/ 90 h 581"/>
                <a:gd name="T2" fmla="*/ 272 w 473"/>
                <a:gd name="T3" fmla="*/ 75 h 581"/>
                <a:gd name="T4" fmla="*/ 313 w 473"/>
                <a:gd name="T5" fmla="*/ 26 h 581"/>
                <a:gd name="T6" fmla="*/ 418 w 473"/>
                <a:gd name="T7" fmla="*/ 58 h 581"/>
                <a:gd name="T8" fmla="*/ 473 w 473"/>
                <a:gd name="T9" fmla="*/ 128 h 581"/>
                <a:gd name="T10" fmla="*/ 398 w 473"/>
                <a:gd name="T11" fmla="*/ 192 h 581"/>
                <a:gd name="T12" fmla="*/ 362 w 473"/>
                <a:gd name="T13" fmla="*/ 312 h 581"/>
                <a:gd name="T14" fmla="*/ 346 w 473"/>
                <a:gd name="T15" fmla="*/ 378 h 581"/>
                <a:gd name="T16" fmla="*/ 342 w 473"/>
                <a:gd name="T17" fmla="*/ 500 h 581"/>
                <a:gd name="T18" fmla="*/ 356 w 473"/>
                <a:gd name="T19" fmla="*/ 581 h 581"/>
                <a:gd name="T20" fmla="*/ 164 w 473"/>
                <a:gd name="T21" fmla="*/ 570 h 581"/>
                <a:gd name="T22" fmla="*/ 0 w 473"/>
                <a:gd name="T23" fmla="*/ 539 h 581"/>
                <a:gd name="T24" fmla="*/ 45 w 473"/>
                <a:gd name="T25" fmla="*/ 445 h 581"/>
                <a:gd name="T26" fmla="*/ 68 w 473"/>
                <a:gd name="T27" fmla="*/ 336 h 581"/>
                <a:gd name="T28" fmla="*/ 64 w 473"/>
                <a:gd name="T29" fmla="*/ 183 h 581"/>
                <a:gd name="T30" fmla="*/ 0 w 473"/>
                <a:gd name="T31" fmla="*/ 93 h 581"/>
                <a:gd name="T32" fmla="*/ 84 w 473"/>
                <a:gd name="T33" fmla="*/ 31 h 581"/>
                <a:gd name="T34" fmla="*/ 180 w 473"/>
                <a:gd name="T35" fmla="*/ 21 h 581"/>
                <a:gd name="T36" fmla="*/ 197 w 473"/>
                <a:gd name="T37" fmla="*/ 75 h 581"/>
                <a:gd name="T38" fmla="*/ 254 w 473"/>
                <a:gd name="T39" fmla="*/ 203 h 581"/>
                <a:gd name="T40" fmla="*/ 281 w 473"/>
                <a:gd name="T41" fmla="*/ 90 h 5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2" h="581">
                  <a:moveTo>
                    <a:pt x="281" y="90"/>
                  </a:moveTo>
                  <a:cubicBezTo>
                    <a:pt x="272" y="75"/>
                    <a:pt x="272" y="75"/>
                    <a:pt x="272" y="75"/>
                  </a:cubicBezTo>
                  <a:cubicBezTo>
                    <a:pt x="313" y="26"/>
                    <a:pt x="313" y="26"/>
                    <a:pt x="313" y="26"/>
                  </a:cubicBezTo>
                  <a:cubicBezTo>
                    <a:pt x="313" y="26"/>
                    <a:pt x="396" y="67"/>
                    <a:pt x="418" y="58"/>
                  </a:cubicBezTo>
                  <a:cubicBezTo>
                    <a:pt x="418" y="58"/>
                    <a:pt x="471" y="102"/>
                    <a:pt x="473" y="128"/>
                  </a:cubicBezTo>
                  <a:cubicBezTo>
                    <a:pt x="473" y="128"/>
                    <a:pt x="396" y="153"/>
                    <a:pt x="398" y="192"/>
                  </a:cubicBezTo>
                  <a:cubicBezTo>
                    <a:pt x="400" y="230"/>
                    <a:pt x="362" y="312"/>
                    <a:pt x="362" y="312"/>
                  </a:cubicBezTo>
                  <a:cubicBezTo>
                    <a:pt x="346" y="378"/>
                    <a:pt x="346" y="378"/>
                    <a:pt x="346" y="378"/>
                  </a:cubicBezTo>
                  <a:cubicBezTo>
                    <a:pt x="336" y="418"/>
                    <a:pt x="334" y="459"/>
                    <a:pt x="342" y="500"/>
                  </a:cubicBezTo>
                  <a:cubicBezTo>
                    <a:pt x="356" y="581"/>
                    <a:pt x="356" y="581"/>
                    <a:pt x="356" y="581"/>
                  </a:cubicBezTo>
                  <a:cubicBezTo>
                    <a:pt x="356" y="581"/>
                    <a:pt x="241" y="572"/>
                    <a:pt x="164" y="570"/>
                  </a:cubicBezTo>
                  <a:cubicBezTo>
                    <a:pt x="87" y="568"/>
                    <a:pt x="0" y="539"/>
                    <a:pt x="0" y="539"/>
                  </a:cubicBezTo>
                  <a:cubicBezTo>
                    <a:pt x="45" y="445"/>
                    <a:pt x="45" y="445"/>
                    <a:pt x="45" y="445"/>
                  </a:cubicBezTo>
                  <a:cubicBezTo>
                    <a:pt x="61" y="411"/>
                    <a:pt x="69" y="373"/>
                    <a:pt x="68" y="336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64" y="183"/>
                    <a:pt x="60" y="106"/>
                    <a:pt x="0" y="93"/>
                  </a:cubicBezTo>
                  <a:cubicBezTo>
                    <a:pt x="0" y="93"/>
                    <a:pt x="33" y="26"/>
                    <a:pt x="84" y="31"/>
                  </a:cubicBezTo>
                  <a:cubicBezTo>
                    <a:pt x="84" y="31"/>
                    <a:pt x="158" y="0"/>
                    <a:pt x="180" y="21"/>
                  </a:cubicBezTo>
                  <a:cubicBezTo>
                    <a:pt x="203" y="42"/>
                    <a:pt x="197" y="75"/>
                    <a:pt x="197" y="75"/>
                  </a:cubicBezTo>
                  <a:cubicBezTo>
                    <a:pt x="254" y="203"/>
                    <a:pt x="254" y="203"/>
                    <a:pt x="254" y="203"/>
                  </a:cubicBezTo>
                  <a:cubicBezTo>
                    <a:pt x="281" y="90"/>
                    <a:pt x="281" y="90"/>
                    <a:pt x="281" y="90"/>
                  </a:cubicBezTo>
                </a:path>
              </a:pathLst>
            </a:custGeom>
            <a:solidFill>
              <a:srgbClr val="ED6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îşḻiḋè"/>
            <p:cNvSpPr/>
            <p:nvPr/>
          </p:nvSpPr>
          <p:spPr bwMode="auto">
            <a:xfrm>
              <a:off x="6591300" y="2038351"/>
              <a:ext cx="307975" cy="209550"/>
            </a:xfrm>
            <a:custGeom>
              <a:gdLst>
                <a:gd name="T0" fmla="*/ 106 w 224"/>
                <a:gd name="T1" fmla="*/ 0 h 154"/>
                <a:gd name="T2" fmla="*/ 93 w 224"/>
                <a:gd name="T3" fmla="*/ 3 h 154"/>
                <a:gd name="T4" fmla="*/ 57 w 224"/>
                <a:gd name="T5" fmla="*/ 34 h 154"/>
                <a:gd name="T6" fmla="*/ 29 w 224"/>
                <a:gd name="T7" fmla="*/ 56 h 154"/>
                <a:gd name="T8" fmla="*/ 5 w 224"/>
                <a:gd name="T9" fmla="*/ 73 h 154"/>
                <a:gd name="T10" fmla="*/ 8 w 224"/>
                <a:gd name="T11" fmla="*/ 106 h 154"/>
                <a:gd name="T12" fmla="*/ 99 w 224"/>
                <a:gd name="T13" fmla="*/ 43 h 154"/>
                <a:gd name="T14" fmla="*/ 196 w 224"/>
                <a:gd name="T15" fmla="*/ 140 h 154"/>
                <a:gd name="T16" fmla="*/ 195 w 224"/>
                <a:gd name="T17" fmla="*/ 154 h 154"/>
                <a:gd name="T18" fmla="*/ 202 w 224"/>
                <a:gd name="T19" fmla="*/ 153 h 154"/>
                <a:gd name="T20" fmla="*/ 224 w 224"/>
                <a:gd name="T21" fmla="*/ 131 h 154"/>
                <a:gd name="T22" fmla="*/ 222 w 224"/>
                <a:gd name="T23" fmla="*/ 116 h 154"/>
                <a:gd name="T24" fmla="*/ 144 w 224"/>
                <a:gd name="T25" fmla="*/ 13 h 154"/>
                <a:gd name="T26" fmla="*/ 106 w 224"/>
                <a:gd name="T27" fmla="*/ 0 h 1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154">
                  <a:moveTo>
                    <a:pt x="106" y="0"/>
                  </a:moveTo>
                  <a:cubicBezTo>
                    <a:pt x="102" y="0"/>
                    <a:pt x="98" y="1"/>
                    <a:pt x="93" y="3"/>
                  </a:cubicBezTo>
                  <a:cubicBezTo>
                    <a:pt x="78" y="8"/>
                    <a:pt x="68" y="22"/>
                    <a:pt x="57" y="34"/>
                  </a:cubicBezTo>
                  <a:cubicBezTo>
                    <a:pt x="49" y="42"/>
                    <a:pt x="40" y="50"/>
                    <a:pt x="29" y="56"/>
                  </a:cubicBezTo>
                  <a:cubicBezTo>
                    <a:pt x="21" y="61"/>
                    <a:pt x="9" y="64"/>
                    <a:pt x="5" y="73"/>
                  </a:cubicBezTo>
                  <a:cubicBezTo>
                    <a:pt x="0" y="83"/>
                    <a:pt x="2" y="96"/>
                    <a:pt x="8" y="106"/>
                  </a:cubicBezTo>
                  <a:cubicBezTo>
                    <a:pt x="22" y="69"/>
                    <a:pt x="58" y="43"/>
                    <a:pt x="99" y="43"/>
                  </a:cubicBezTo>
                  <a:cubicBezTo>
                    <a:pt x="153" y="43"/>
                    <a:pt x="196" y="86"/>
                    <a:pt x="196" y="140"/>
                  </a:cubicBezTo>
                  <a:cubicBezTo>
                    <a:pt x="196" y="145"/>
                    <a:pt x="196" y="150"/>
                    <a:pt x="195" y="154"/>
                  </a:cubicBezTo>
                  <a:cubicBezTo>
                    <a:pt x="197" y="154"/>
                    <a:pt x="199" y="154"/>
                    <a:pt x="202" y="153"/>
                  </a:cubicBezTo>
                  <a:cubicBezTo>
                    <a:pt x="213" y="151"/>
                    <a:pt x="223" y="142"/>
                    <a:pt x="224" y="131"/>
                  </a:cubicBezTo>
                  <a:cubicBezTo>
                    <a:pt x="224" y="126"/>
                    <a:pt x="224" y="121"/>
                    <a:pt x="222" y="116"/>
                  </a:cubicBezTo>
                  <a:cubicBezTo>
                    <a:pt x="210" y="73"/>
                    <a:pt x="182" y="37"/>
                    <a:pt x="144" y="13"/>
                  </a:cubicBezTo>
                  <a:cubicBezTo>
                    <a:pt x="133" y="6"/>
                    <a:pt x="119" y="0"/>
                    <a:pt x="106" y="0"/>
                  </a:cubicBezTo>
                </a:path>
              </a:pathLst>
            </a:custGeom>
            <a:solidFill>
              <a:srgbClr val="774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îšlíḑe"/>
            <p:cNvSpPr/>
            <p:nvPr/>
          </p:nvSpPr>
          <p:spPr bwMode="auto">
            <a:xfrm>
              <a:off x="6602413" y="2097088"/>
              <a:ext cx="257175" cy="150813"/>
            </a:xfrm>
            <a:custGeom>
              <a:gdLst>
                <a:gd name="T0" fmla="*/ 91 w 188"/>
                <a:gd name="T1" fmla="*/ 0 h 111"/>
                <a:gd name="T2" fmla="*/ 0 w 188"/>
                <a:gd name="T3" fmla="*/ 63 h 111"/>
                <a:gd name="T4" fmla="*/ 21 w 188"/>
                <a:gd name="T5" fmla="*/ 77 h 111"/>
                <a:gd name="T6" fmla="*/ 61 w 188"/>
                <a:gd name="T7" fmla="*/ 62 h 111"/>
                <a:gd name="T8" fmla="*/ 62 w 188"/>
                <a:gd name="T9" fmla="*/ 62 h 111"/>
                <a:gd name="T10" fmla="*/ 83 w 188"/>
                <a:gd name="T11" fmla="*/ 72 h 111"/>
                <a:gd name="T12" fmla="*/ 161 w 188"/>
                <a:gd name="T13" fmla="*/ 108 h 111"/>
                <a:gd name="T14" fmla="*/ 183 w 188"/>
                <a:gd name="T15" fmla="*/ 111 h 111"/>
                <a:gd name="T16" fmla="*/ 187 w 188"/>
                <a:gd name="T17" fmla="*/ 111 h 111"/>
                <a:gd name="T18" fmla="*/ 188 w 188"/>
                <a:gd name="T19" fmla="*/ 97 h 111"/>
                <a:gd name="T20" fmla="*/ 91 w 188"/>
                <a:gd name="T21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8" h="110">
                  <a:moveTo>
                    <a:pt x="91" y="0"/>
                  </a:moveTo>
                  <a:cubicBezTo>
                    <a:pt x="50" y="0"/>
                    <a:pt x="14" y="26"/>
                    <a:pt x="0" y="63"/>
                  </a:cubicBezTo>
                  <a:cubicBezTo>
                    <a:pt x="5" y="71"/>
                    <a:pt x="13" y="77"/>
                    <a:pt x="21" y="77"/>
                  </a:cubicBezTo>
                  <a:cubicBezTo>
                    <a:pt x="36" y="77"/>
                    <a:pt x="47" y="62"/>
                    <a:pt x="61" y="62"/>
                  </a:cubicBezTo>
                  <a:cubicBezTo>
                    <a:pt x="61" y="62"/>
                    <a:pt x="62" y="62"/>
                    <a:pt x="62" y="62"/>
                  </a:cubicBezTo>
                  <a:cubicBezTo>
                    <a:pt x="70" y="63"/>
                    <a:pt x="76" y="67"/>
                    <a:pt x="83" y="72"/>
                  </a:cubicBezTo>
                  <a:cubicBezTo>
                    <a:pt x="106" y="88"/>
                    <a:pt x="133" y="100"/>
                    <a:pt x="161" y="108"/>
                  </a:cubicBezTo>
                  <a:cubicBezTo>
                    <a:pt x="168" y="110"/>
                    <a:pt x="176" y="111"/>
                    <a:pt x="183" y="111"/>
                  </a:cubicBezTo>
                  <a:cubicBezTo>
                    <a:pt x="184" y="111"/>
                    <a:pt x="186" y="111"/>
                    <a:pt x="187" y="111"/>
                  </a:cubicBezTo>
                  <a:cubicBezTo>
                    <a:pt x="188" y="107"/>
                    <a:pt x="188" y="102"/>
                    <a:pt x="188" y="97"/>
                  </a:cubicBezTo>
                  <a:cubicBezTo>
                    <a:pt x="188" y="43"/>
                    <a:pt x="145" y="0"/>
                    <a:pt x="91" y="0"/>
                  </a:cubicBezTo>
                </a:path>
              </a:pathLst>
            </a:custGeom>
            <a:solidFill>
              <a:srgbClr val="DFAA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ïṣļîďè"/>
            <p:cNvSpPr/>
            <p:nvPr/>
          </p:nvSpPr>
          <p:spPr bwMode="auto">
            <a:xfrm>
              <a:off x="6586538" y="2028826"/>
              <a:ext cx="312738" cy="215900"/>
            </a:xfrm>
            <a:custGeom>
              <a:gdLst>
                <a:gd name="T0" fmla="*/ 33 w 228"/>
                <a:gd name="T1" fmla="*/ 123 h 159"/>
                <a:gd name="T2" fmla="*/ 74 w 228"/>
                <a:gd name="T3" fmla="*/ 109 h 159"/>
                <a:gd name="T4" fmla="*/ 95 w 228"/>
                <a:gd name="T5" fmla="*/ 118 h 159"/>
                <a:gd name="T6" fmla="*/ 173 w 228"/>
                <a:gd name="T7" fmla="*/ 154 h 159"/>
                <a:gd name="T8" fmla="*/ 206 w 228"/>
                <a:gd name="T9" fmla="*/ 157 h 159"/>
                <a:gd name="T10" fmla="*/ 228 w 228"/>
                <a:gd name="T11" fmla="*/ 134 h 159"/>
                <a:gd name="T12" fmla="*/ 226 w 228"/>
                <a:gd name="T13" fmla="*/ 120 h 159"/>
                <a:gd name="T14" fmla="*/ 148 w 228"/>
                <a:gd name="T15" fmla="*/ 16 h 159"/>
                <a:gd name="T16" fmla="*/ 97 w 228"/>
                <a:gd name="T17" fmla="*/ 6 h 159"/>
                <a:gd name="T18" fmla="*/ 61 w 228"/>
                <a:gd name="T19" fmla="*/ 37 h 159"/>
                <a:gd name="T20" fmla="*/ 33 w 228"/>
                <a:gd name="T21" fmla="*/ 60 h 159"/>
                <a:gd name="T22" fmla="*/ 9 w 228"/>
                <a:gd name="T23" fmla="*/ 77 h 159"/>
                <a:gd name="T24" fmla="*/ 33 w 228"/>
                <a:gd name="T25" fmla="*/ 123 h 1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8" h="159">
                  <a:moveTo>
                    <a:pt x="33" y="123"/>
                  </a:moveTo>
                  <a:cubicBezTo>
                    <a:pt x="48" y="123"/>
                    <a:pt x="59" y="108"/>
                    <a:pt x="74" y="109"/>
                  </a:cubicBezTo>
                  <a:cubicBezTo>
                    <a:pt x="82" y="109"/>
                    <a:pt x="88" y="114"/>
                    <a:pt x="95" y="118"/>
                  </a:cubicBezTo>
                  <a:cubicBezTo>
                    <a:pt x="118" y="135"/>
                    <a:pt x="145" y="147"/>
                    <a:pt x="173" y="154"/>
                  </a:cubicBezTo>
                  <a:cubicBezTo>
                    <a:pt x="183" y="157"/>
                    <a:pt x="195" y="159"/>
                    <a:pt x="206" y="157"/>
                  </a:cubicBezTo>
                  <a:cubicBezTo>
                    <a:pt x="217" y="154"/>
                    <a:pt x="227" y="145"/>
                    <a:pt x="228" y="134"/>
                  </a:cubicBezTo>
                  <a:cubicBezTo>
                    <a:pt x="228" y="129"/>
                    <a:pt x="228" y="124"/>
                    <a:pt x="226" y="120"/>
                  </a:cubicBezTo>
                  <a:cubicBezTo>
                    <a:pt x="214" y="77"/>
                    <a:pt x="186" y="40"/>
                    <a:pt x="148" y="16"/>
                  </a:cubicBezTo>
                  <a:cubicBezTo>
                    <a:pt x="133" y="7"/>
                    <a:pt x="114" y="0"/>
                    <a:pt x="97" y="6"/>
                  </a:cubicBezTo>
                  <a:cubicBezTo>
                    <a:pt x="82" y="11"/>
                    <a:pt x="72" y="25"/>
                    <a:pt x="61" y="37"/>
                  </a:cubicBezTo>
                  <a:cubicBezTo>
                    <a:pt x="53" y="46"/>
                    <a:pt x="44" y="53"/>
                    <a:pt x="33" y="60"/>
                  </a:cubicBezTo>
                  <a:cubicBezTo>
                    <a:pt x="25" y="65"/>
                    <a:pt x="13" y="68"/>
                    <a:pt x="9" y="77"/>
                  </a:cubicBezTo>
                  <a:cubicBezTo>
                    <a:pt x="0" y="93"/>
                    <a:pt x="14" y="123"/>
                    <a:pt x="33" y="123"/>
                  </a:cubicBezTo>
                  <a:close/>
                </a:path>
              </a:pathLst>
            </a:custGeom>
            <a:solidFill>
              <a:srgbClr val="855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ïš1ídè"/>
            <p:cNvSpPr/>
            <p:nvPr/>
          </p:nvSpPr>
          <p:spPr bwMode="auto">
            <a:xfrm>
              <a:off x="6572250" y="2767013"/>
              <a:ext cx="377825" cy="42863"/>
            </a:xfrm>
            <a:custGeom>
              <a:gdLst>
                <a:gd name="T0" fmla="*/ 197 w 277"/>
                <a:gd name="T1" fmla="*/ 19 h 31"/>
                <a:gd name="T2" fmla="*/ 250 w 277"/>
                <a:gd name="T3" fmla="*/ 31 h 31"/>
                <a:gd name="T4" fmla="*/ 277 w 277"/>
                <a:gd name="T5" fmla="*/ 28 h 31"/>
                <a:gd name="T6" fmla="*/ 197 w 277"/>
                <a:gd name="T7" fmla="*/ 19 h 31"/>
                <a:gd name="T8" fmla="*/ 148 w 277"/>
                <a:gd name="T9" fmla="*/ 7 h 31"/>
                <a:gd name="T10" fmla="*/ 130 w 277"/>
                <a:gd name="T11" fmla="*/ 13 h 31"/>
                <a:gd name="T12" fmla="*/ 197 w 277"/>
                <a:gd name="T13" fmla="*/ 19 h 31"/>
                <a:gd name="T14" fmla="*/ 177 w 277"/>
                <a:gd name="T15" fmla="*/ 9 h 31"/>
                <a:gd name="T16" fmla="*/ 148 w 277"/>
                <a:gd name="T17" fmla="*/ 7 h 31"/>
                <a:gd name="T18" fmla="*/ 0 w 277"/>
                <a:gd name="T19" fmla="*/ 0 h 31"/>
                <a:gd name="T20" fmla="*/ 94 w 277"/>
                <a:gd name="T21" fmla="*/ 17 h 31"/>
                <a:gd name="T22" fmla="*/ 130 w 277"/>
                <a:gd name="T23" fmla="*/ 13 h 31"/>
                <a:gd name="T24" fmla="*/ 0 w 277"/>
                <a:gd name="T25" fmla="*/ 0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31">
                  <a:moveTo>
                    <a:pt x="197" y="19"/>
                  </a:moveTo>
                  <a:cubicBezTo>
                    <a:pt x="210" y="25"/>
                    <a:pt x="229" y="31"/>
                    <a:pt x="250" y="31"/>
                  </a:cubicBezTo>
                  <a:cubicBezTo>
                    <a:pt x="259" y="31"/>
                    <a:pt x="268" y="30"/>
                    <a:pt x="277" y="28"/>
                  </a:cubicBezTo>
                  <a:cubicBezTo>
                    <a:pt x="197" y="19"/>
                    <a:pt x="197" y="19"/>
                    <a:pt x="197" y="19"/>
                  </a:cubicBezTo>
                  <a:moveTo>
                    <a:pt x="148" y="7"/>
                  </a:moveTo>
                  <a:cubicBezTo>
                    <a:pt x="142" y="9"/>
                    <a:pt x="136" y="11"/>
                    <a:pt x="130" y="13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85" y="14"/>
                    <a:pt x="177" y="9"/>
                    <a:pt x="177" y="9"/>
                  </a:cubicBezTo>
                  <a:cubicBezTo>
                    <a:pt x="148" y="7"/>
                    <a:pt x="148" y="7"/>
                    <a:pt x="148" y="7"/>
                  </a:cubicBezTo>
                  <a:moveTo>
                    <a:pt x="0" y="0"/>
                  </a:moveTo>
                  <a:cubicBezTo>
                    <a:pt x="0" y="0"/>
                    <a:pt x="46" y="17"/>
                    <a:pt x="94" y="17"/>
                  </a:cubicBezTo>
                  <a:cubicBezTo>
                    <a:pt x="106" y="17"/>
                    <a:pt x="119" y="16"/>
                    <a:pt x="130" y="1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1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îṡļíde"/>
            <p:cNvSpPr/>
            <p:nvPr/>
          </p:nvSpPr>
          <p:spPr bwMode="auto">
            <a:xfrm>
              <a:off x="7131050" y="2692401"/>
              <a:ext cx="20638" cy="61913"/>
            </a:xfrm>
            <a:custGeom>
              <a:gdLst>
                <a:gd name="T0" fmla="*/ 15 w 15"/>
                <a:gd name="T1" fmla="*/ 0 h 45"/>
                <a:gd name="T2" fmla="*/ 8 w 15"/>
                <a:gd name="T3" fmla="*/ 45 h 45"/>
                <a:gd name="T4" fmla="*/ 15 w 15"/>
                <a:gd name="T5" fmla="*/ 0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5">
                  <a:moveTo>
                    <a:pt x="15" y="0"/>
                  </a:moveTo>
                  <a:cubicBezTo>
                    <a:pt x="15" y="0"/>
                    <a:pt x="0" y="34"/>
                    <a:pt x="8" y="45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EBB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íṥḻíḍè"/>
            <p:cNvSpPr/>
            <p:nvPr/>
          </p:nvSpPr>
          <p:spPr bwMode="auto">
            <a:xfrm>
              <a:off x="6353175" y="2676526"/>
              <a:ext cx="11113" cy="61913"/>
            </a:xfrm>
            <a:custGeom>
              <a:gdLst>
                <a:gd name="T0" fmla="*/ 0 w 7"/>
                <a:gd name="T1" fmla="*/ 0 h 45"/>
                <a:gd name="T2" fmla="*/ 0 w 7"/>
                <a:gd name="T3" fmla="*/ 45 h 45"/>
                <a:gd name="T4" fmla="*/ 0 w 7"/>
                <a:gd name="T5" fmla="*/ 0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5">
                  <a:moveTo>
                    <a:pt x="0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7" y="35"/>
                    <a:pt x="0" y="0"/>
                    <a:pt x="0" y="0"/>
                  </a:cubicBezTo>
                </a:path>
              </a:pathLst>
            </a:custGeom>
            <a:solidFill>
              <a:srgbClr val="EBB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íṣḻíḋè"/>
            <p:cNvSpPr/>
            <p:nvPr/>
          </p:nvSpPr>
          <p:spPr bwMode="auto">
            <a:xfrm>
              <a:off x="8105775" y="3757613"/>
              <a:ext cx="715963" cy="1471613"/>
            </a:xfrm>
            <a:custGeom>
              <a:gdLst>
                <a:gd name="T0" fmla="*/ 235 w 523"/>
                <a:gd name="T1" fmla="*/ 0 h 1077"/>
                <a:gd name="T2" fmla="*/ 162 w 523"/>
                <a:gd name="T3" fmla="*/ 416 h 1077"/>
                <a:gd name="T4" fmla="*/ 0 w 523"/>
                <a:gd name="T5" fmla="*/ 1077 h 1077"/>
                <a:gd name="T6" fmla="*/ 8 w 523"/>
                <a:gd name="T7" fmla="*/ 1076 h 1077"/>
                <a:gd name="T8" fmla="*/ 332 w 523"/>
                <a:gd name="T9" fmla="*/ 330 h 1077"/>
                <a:gd name="T10" fmla="*/ 235 w 523"/>
                <a:gd name="T11" fmla="*/ 0 h 10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" h="1077">
                  <a:moveTo>
                    <a:pt x="235" y="0"/>
                  </a:moveTo>
                  <a:cubicBezTo>
                    <a:pt x="235" y="0"/>
                    <a:pt x="68" y="167"/>
                    <a:pt x="162" y="416"/>
                  </a:cubicBezTo>
                  <a:cubicBezTo>
                    <a:pt x="257" y="664"/>
                    <a:pt x="0" y="1077"/>
                    <a:pt x="0" y="1077"/>
                  </a:cubicBezTo>
                  <a:cubicBezTo>
                    <a:pt x="0" y="1077"/>
                    <a:pt x="3" y="1077"/>
                    <a:pt x="8" y="1076"/>
                  </a:cubicBezTo>
                  <a:cubicBezTo>
                    <a:pt x="352" y="1015"/>
                    <a:pt x="523" y="622"/>
                    <a:pt x="332" y="330"/>
                  </a:cubicBezTo>
                  <a:cubicBezTo>
                    <a:pt x="261" y="221"/>
                    <a:pt x="202" y="94"/>
                    <a:pt x="235" y="0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íSḻídé"/>
            <p:cNvSpPr/>
            <p:nvPr/>
          </p:nvSpPr>
          <p:spPr bwMode="auto">
            <a:xfrm>
              <a:off x="8286750" y="3762376"/>
              <a:ext cx="382588" cy="947738"/>
            </a:xfrm>
            <a:custGeom>
              <a:gdLst>
                <a:gd name="T0" fmla="*/ 278 w 279"/>
                <a:gd name="T1" fmla="*/ 593 h 694"/>
                <a:gd name="T2" fmla="*/ 268 w 279"/>
                <a:gd name="T3" fmla="*/ 694 h 694"/>
                <a:gd name="T4" fmla="*/ 268 w 279"/>
                <a:gd name="T5" fmla="*/ 693 h 694"/>
                <a:gd name="T6" fmla="*/ 278 w 279"/>
                <a:gd name="T7" fmla="*/ 593 h 694"/>
                <a:gd name="T8" fmla="*/ 0 w 279"/>
                <a:gd name="T9" fmla="*/ 263 h 694"/>
                <a:gd name="T10" fmla="*/ 29 w 279"/>
                <a:gd name="T11" fmla="*/ 415 h 694"/>
                <a:gd name="T12" fmla="*/ 50 w 279"/>
                <a:gd name="T13" fmla="*/ 540 h 694"/>
                <a:gd name="T14" fmla="*/ 29 w 279"/>
                <a:gd name="T15" fmla="*/ 413 h 694"/>
                <a:gd name="T16" fmla="*/ 0 w 279"/>
                <a:gd name="T17" fmla="*/ 263 h 694"/>
                <a:gd name="T18" fmla="*/ 102 w 279"/>
                <a:gd name="T19" fmla="*/ 0 h 694"/>
                <a:gd name="T20" fmla="*/ 101 w 279"/>
                <a:gd name="T21" fmla="*/ 1 h 694"/>
                <a:gd name="T22" fmla="*/ 93 w 279"/>
                <a:gd name="T23" fmla="*/ 57 h 694"/>
                <a:gd name="T24" fmla="*/ 102 w 279"/>
                <a:gd name="T25" fmla="*/ 0 h 6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9" h="694">
                  <a:moveTo>
                    <a:pt x="278" y="593"/>
                  </a:moveTo>
                  <a:cubicBezTo>
                    <a:pt x="278" y="627"/>
                    <a:pt x="275" y="661"/>
                    <a:pt x="268" y="694"/>
                  </a:cubicBezTo>
                  <a:cubicBezTo>
                    <a:pt x="268" y="694"/>
                    <a:pt x="268" y="694"/>
                    <a:pt x="268" y="693"/>
                  </a:cubicBezTo>
                  <a:cubicBezTo>
                    <a:pt x="275" y="661"/>
                    <a:pt x="279" y="627"/>
                    <a:pt x="278" y="593"/>
                  </a:cubicBezTo>
                  <a:moveTo>
                    <a:pt x="0" y="263"/>
                  </a:moveTo>
                  <a:cubicBezTo>
                    <a:pt x="0" y="309"/>
                    <a:pt x="8" y="360"/>
                    <a:pt x="29" y="415"/>
                  </a:cubicBezTo>
                  <a:cubicBezTo>
                    <a:pt x="44" y="454"/>
                    <a:pt x="50" y="496"/>
                    <a:pt x="50" y="540"/>
                  </a:cubicBezTo>
                  <a:cubicBezTo>
                    <a:pt x="50" y="495"/>
                    <a:pt x="44" y="452"/>
                    <a:pt x="29" y="413"/>
                  </a:cubicBezTo>
                  <a:cubicBezTo>
                    <a:pt x="9" y="359"/>
                    <a:pt x="1" y="308"/>
                    <a:pt x="0" y="263"/>
                  </a:cubicBezTo>
                  <a:moveTo>
                    <a:pt x="102" y="0"/>
                  </a:moveTo>
                  <a:cubicBezTo>
                    <a:pt x="102" y="0"/>
                    <a:pt x="102" y="0"/>
                    <a:pt x="101" y="1"/>
                  </a:cubicBezTo>
                  <a:cubicBezTo>
                    <a:pt x="95" y="19"/>
                    <a:pt x="93" y="38"/>
                    <a:pt x="93" y="57"/>
                  </a:cubicBezTo>
                  <a:cubicBezTo>
                    <a:pt x="93" y="37"/>
                    <a:pt x="96" y="18"/>
                    <a:pt x="1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i$ḷîďe"/>
            <p:cNvSpPr/>
            <p:nvPr/>
          </p:nvSpPr>
          <p:spPr bwMode="auto">
            <a:xfrm>
              <a:off x="8231188" y="3763963"/>
              <a:ext cx="436563" cy="1304925"/>
            </a:xfrm>
            <a:custGeom>
              <a:gdLst>
                <a:gd name="T0" fmla="*/ 142 w 319"/>
                <a:gd name="T1" fmla="*/ 0 h 956"/>
                <a:gd name="T2" fmla="*/ 41 w 319"/>
                <a:gd name="T3" fmla="*/ 262 h 956"/>
                <a:gd name="T4" fmla="*/ 70 w 319"/>
                <a:gd name="T5" fmla="*/ 412 h 956"/>
                <a:gd name="T6" fmla="*/ 91 w 319"/>
                <a:gd name="T7" fmla="*/ 539 h 956"/>
                <a:gd name="T8" fmla="*/ 0 w 319"/>
                <a:gd name="T9" fmla="*/ 897 h 956"/>
                <a:gd name="T10" fmla="*/ 83 w 319"/>
                <a:gd name="T11" fmla="*/ 944 h 956"/>
                <a:gd name="T12" fmla="*/ 97 w 319"/>
                <a:gd name="T13" fmla="*/ 956 h 956"/>
                <a:gd name="T14" fmla="*/ 233 w 319"/>
                <a:gd name="T15" fmla="*/ 814 h 956"/>
                <a:gd name="T16" fmla="*/ 309 w 319"/>
                <a:gd name="T17" fmla="*/ 693 h 956"/>
                <a:gd name="T18" fmla="*/ 319 w 319"/>
                <a:gd name="T19" fmla="*/ 592 h 956"/>
                <a:gd name="T20" fmla="*/ 240 w 319"/>
                <a:gd name="T21" fmla="*/ 329 h 956"/>
                <a:gd name="T22" fmla="*/ 134 w 319"/>
                <a:gd name="T23" fmla="*/ 56 h 956"/>
                <a:gd name="T24" fmla="*/ 142 w 319"/>
                <a:gd name="T25" fmla="*/ 0 h 9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9" h="956">
                  <a:moveTo>
                    <a:pt x="142" y="0"/>
                  </a:moveTo>
                  <a:cubicBezTo>
                    <a:pt x="130" y="13"/>
                    <a:pt x="42" y="111"/>
                    <a:pt x="41" y="262"/>
                  </a:cubicBezTo>
                  <a:cubicBezTo>
                    <a:pt x="42" y="307"/>
                    <a:pt x="50" y="358"/>
                    <a:pt x="70" y="412"/>
                  </a:cubicBezTo>
                  <a:cubicBezTo>
                    <a:pt x="85" y="451"/>
                    <a:pt x="91" y="494"/>
                    <a:pt x="91" y="539"/>
                  </a:cubicBezTo>
                  <a:cubicBezTo>
                    <a:pt x="92" y="659"/>
                    <a:pt x="46" y="793"/>
                    <a:pt x="0" y="897"/>
                  </a:cubicBezTo>
                  <a:cubicBezTo>
                    <a:pt x="37" y="912"/>
                    <a:pt x="69" y="930"/>
                    <a:pt x="83" y="944"/>
                  </a:cubicBezTo>
                  <a:cubicBezTo>
                    <a:pt x="87" y="948"/>
                    <a:pt x="92" y="952"/>
                    <a:pt x="97" y="956"/>
                  </a:cubicBezTo>
                  <a:cubicBezTo>
                    <a:pt x="166" y="926"/>
                    <a:pt x="226" y="882"/>
                    <a:pt x="233" y="814"/>
                  </a:cubicBezTo>
                  <a:cubicBezTo>
                    <a:pt x="240" y="748"/>
                    <a:pt x="272" y="712"/>
                    <a:pt x="309" y="693"/>
                  </a:cubicBezTo>
                  <a:cubicBezTo>
                    <a:pt x="316" y="660"/>
                    <a:pt x="319" y="626"/>
                    <a:pt x="319" y="592"/>
                  </a:cubicBezTo>
                  <a:cubicBezTo>
                    <a:pt x="319" y="503"/>
                    <a:pt x="294" y="412"/>
                    <a:pt x="240" y="329"/>
                  </a:cubicBezTo>
                  <a:cubicBezTo>
                    <a:pt x="182" y="241"/>
                    <a:pt x="133" y="141"/>
                    <a:pt x="134" y="56"/>
                  </a:cubicBezTo>
                  <a:cubicBezTo>
                    <a:pt x="134" y="37"/>
                    <a:pt x="136" y="18"/>
                    <a:pt x="142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ïsḻîḑê"/>
            <p:cNvSpPr/>
            <p:nvPr/>
          </p:nvSpPr>
          <p:spPr bwMode="auto">
            <a:xfrm>
              <a:off x="8105775" y="3757613"/>
              <a:ext cx="450850" cy="1471613"/>
            </a:xfrm>
            <a:custGeom>
              <a:gdLst>
                <a:gd name="T0" fmla="*/ 235 w 330"/>
                <a:gd name="T1" fmla="*/ 0 h 1077"/>
                <a:gd name="T2" fmla="*/ 235 w 330"/>
                <a:gd name="T3" fmla="*/ 372 h 1077"/>
                <a:gd name="T4" fmla="*/ 0 w 330"/>
                <a:gd name="T5" fmla="*/ 1077 h 10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077">
                  <a:moveTo>
                    <a:pt x="235" y="0"/>
                  </a:moveTo>
                  <a:cubicBezTo>
                    <a:pt x="235" y="0"/>
                    <a:pt x="141" y="205"/>
                    <a:pt x="235" y="372"/>
                  </a:cubicBezTo>
                  <a:cubicBezTo>
                    <a:pt x="330" y="540"/>
                    <a:pt x="251" y="1009"/>
                    <a:pt x="0" y="1077"/>
                  </a:cubicBezTo>
                </a:path>
              </a:pathLst>
            </a:custGeom>
            <a:noFill/>
            <a:ln w="6350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î$ḷide"/>
            <p:cNvSpPr/>
            <p:nvPr/>
          </p:nvSpPr>
          <p:spPr bwMode="auto">
            <a:xfrm>
              <a:off x="8048625" y="4640263"/>
              <a:ext cx="785813" cy="765175"/>
            </a:xfrm>
            <a:custGeom>
              <a:gdLst>
                <a:gd name="T0" fmla="*/ 575 w 575"/>
                <a:gd name="T1" fmla="*/ 31 h 560"/>
                <a:gd name="T2" fmla="*/ 367 w 575"/>
                <a:gd name="T3" fmla="*/ 172 h 560"/>
                <a:gd name="T4" fmla="*/ 0 w 575"/>
                <a:gd name="T5" fmla="*/ 366 h 560"/>
                <a:gd name="T6" fmla="*/ 6 w 575"/>
                <a:gd name="T7" fmla="*/ 371 h 560"/>
                <a:gd name="T8" fmla="*/ 530 w 575"/>
                <a:gd name="T9" fmla="*/ 240 h 560"/>
                <a:gd name="T10" fmla="*/ 575 w 575"/>
                <a:gd name="T11" fmla="*/ 31 h 5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5" h="560">
                  <a:moveTo>
                    <a:pt x="575" y="31"/>
                  </a:moveTo>
                  <a:cubicBezTo>
                    <a:pt x="575" y="31"/>
                    <a:pt x="384" y="0"/>
                    <a:pt x="367" y="172"/>
                  </a:cubicBezTo>
                  <a:cubicBezTo>
                    <a:pt x="350" y="343"/>
                    <a:pt x="0" y="366"/>
                    <a:pt x="0" y="366"/>
                  </a:cubicBezTo>
                  <a:cubicBezTo>
                    <a:pt x="6" y="371"/>
                    <a:pt x="6" y="371"/>
                    <a:pt x="6" y="371"/>
                  </a:cubicBezTo>
                  <a:cubicBezTo>
                    <a:pt x="295" y="560"/>
                    <a:pt x="571" y="492"/>
                    <a:pt x="530" y="240"/>
                  </a:cubicBezTo>
                  <a:cubicBezTo>
                    <a:pt x="514" y="146"/>
                    <a:pt x="515" y="52"/>
                    <a:pt x="575" y="31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íṩliḋè"/>
            <p:cNvSpPr/>
            <p:nvPr/>
          </p:nvSpPr>
          <p:spPr bwMode="auto">
            <a:xfrm>
              <a:off x="8048625" y="4683126"/>
              <a:ext cx="785813" cy="633413"/>
            </a:xfrm>
            <a:custGeom>
              <a:gdLst>
                <a:gd name="T0" fmla="*/ 575 w 575"/>
                <a:gd name="T1" fmla="*/ 0 h 464"/>
                <a:gd name="T2" fmla="*/ 439 w 575"/>
                <a:gd name="T3" fmla="*/ 167 h 464"/>
                <a:gd name="T4" fmla="*/ 0 w 575"/>
                <a:gd name="T5" fmla="*/ 335 h 4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5" h="463">
                  <a:moveTo>
                    <a:pt x="575" y="0"/>
                  </a:moveTo>
                  <a:cubicBezTo>
                    <a:pt x="575" y="0"/>
                    <a:pt x="427" y="32"/>
                    <a:pt x="439" y="167"/>
                  </a:cubicBezTo>
                  <a:cubicBezTo>
                    <a:pt x="452" y="302"/>
                    <a:pt x="219" y="464"/>
                    <a:pt x="0" y="335"/>
                  </a:cubicBezTo>
                </a:path>
              </a:pathLst>
            </a:custGeom>
            <a:noFill/>
            <a:ln w="6350" cap="flat">
              <a:solidFill>
                <a:srgbClr val="53546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íṩļïde"/>
            <p:cNvSpPr/>
            <p:nvPr/>
          </p:nvSpPr>
          <p:spPr bwMode="auto">
            <a:xfrm>
              <a:off x="7643813" y="4902201"/>
              <a:ext cx="960438" cy="466725"/>
            </a:xfrm>
            <a:custGeom>
              <a:gdLst>
                <a:gd name="T0" fmla="*/ 702 w 702"/>
                <a:gd name="T1" fmla="*/ 181 h 341"/>
                <a:gd name="T2" fmla="*/ 512 w 702"/>
                <a:gd name="T3" fmla="*/ 110 h 341"/>
                <a:gd name="T4" fmla="*/ 271 w 702"/>
                <a:gd name="T5" fmla="*/ 50 h 341"/>
                <a:gd name="T6" fmla="*/ 171 w 702"/>
                <a:gd name="T7" fmla="*/ 301 h 341"/>
                <a:gd name="T8" fmla="*/ 622 w 702"/>
                <a:gd name="T9" fmla="*/ 321 h 341"/>
                <a:gd name="T10" fmla="*/ 702 w 702"/>
                <a:gd name="T11" fmla="*/ 181 h 3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341">
                  <a:moveTo>
                    <a:pt x="702" y="181"/>
                  </a:moveTo>
                  <a:cubicBezTo>
                    <a:pt x="702" y="181"/>
                    <a:pt x="552" y="151"/>
                    <a:pt x="512" y="110"/>
                  </a:cubicBezTo>
                  <a:cubicBezTo>
                    <a:pt x="472" y="70"/>
                    <a:pt x="291" y="0"/>
                    <a:pt x="271" y="50"/>
                  </a:cubicBezTo>
                  <a:cubicBezTo>
                    <a:pt x="251" y="101"/>
                    <a:pt x="0" y="271"/>
                    <a:pt x="171" y="301"/>
                  </a:cubicBezTo>
                  <a:cubicBezTo>
                    <a:pt x="341" y="331"/>
                    <a:pt x="572" y="341"/>
                    <a:pt x="622" y="321"/>
                  </a:cubicBezTo>
                  <a:cubicBezTo>
                    <a:pt x="672" y="301"/>
                    <a:pt x="702" y="181"/>
                    <a:pt x="702" y="181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íślïḋê"/>
            <p:cNvSpPr/>
            <p:nvPr/>
          </p:nvSpPr>
          <p:spPr bwMode="auto">
            <a:xfrm>
              <a:off x="8597900" y="5148263"/>
              <a:ext cx="6350" cy="1588"/>
            </a:xfrm>
            <a:custGeom>
              <a:gdLst>
                <a:gd name="T0" fmla="*/ 0 w 5"/>
                <a:gd name="T1" fmla="*/ 0 h 1"/>
                <a:gd name="T2" fmla="*/ 0 w 5"/>
                <a:gd name="T3" fmla="*/ 0 h 1"/>
                <a:gd name="T4" fmla="*/ 5 w 5"/>
                <a:gd name="T5" fmla="*/ 1 h 1"/>
                <a:gd name="T6" fmla="*/ 5 w 5"/>
                <a:gd name="T7" fmla="*/ 1 h 1"/>
                <a:gd name="T8" fmla="*/ 0 w 5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64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íṣļïḑe"/>
            <p:cNvSpPr/>
            <p:nvPr/>
          </p:nvSpPr>
          <p:spPr bwMode="auto">
            <a:xfrm>
              <a:off x="7791450" y="5148263"/>
              <a:ext cx="812800" cy="206375"/>
            </a:xfrm>
            <a:custGeom>
              <a:gdLst>
                <a:gd name="T0" fmla="*/ 589 w 594"/>
                <a:gd name="T1" fmla="*/ 0 h 151"/>
                <a:gd name="T2" fmla="*/ 514 w 594"/>
                <a:gd name="T3" fmla="*/ 122 h 151"/>
                <a:gd name="T4" fmla="*/ 403 w 594"/>
                <a:gd name="T5" fmla="*/ 133 h 151"/>
                <a:gd name="T6" fmla="*/ 63 w 594"/>
                <a:gd name="T7" fmla="*/ 102 h 151"/>
                <a:gd name="T8" fmla="*/ 5 w 594"/>
                <a:gd name="T9" fmla="*/ 66 h 151"/>
                <a:gd name="T10" fmla="*/ 63 w 594"/>
                <a:gd name="T11" fmla="*/ 121 h 151"/>
                <a:gd name="T12" fmla="*/ 403 w 594"/>
                <a:gd name="T13" fmla="*/ 151 h 151"/>
                <a:gd name="T14" fmla="*/ 514 w 594"/>
                <a:gd name="T15" fmla="*/ 141 h 151"/>
                <a:gd name="T16" fmla="*/ 594 w 594"/>
                <a:gd name="T17" fmla="*/ 1 h 151"/>
                <a:gd name="T18" fmla="*/ 589 w 594"/>
                <a:gd name="T19" fmla="*/ 0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4" h="151">
                  <a:moveTo>
                    <a:pt x="589" y="0"/>
                  </a:moveTo>
                  <a:cubicBezTo>
                    <a:pt x="579" y="34"/>
                    <a:pt x="552" y="107"/>
                    <a:pt x="514" y="122"/>
                  </a:cubicBezTo>
                  <a:cubicBezTo>
                    <a:pt x="496" y="129"/>
                    <a:pt x="456" y="133"/>
                    <a:pt x="403" y="133"/>
                  </a:cubicBezTo>
                  <a:cubicBezTo>
                    <a:pt x="308" y="133"/>
                    <a:pt x="173" y="122"/>
                    <a:pt x="63" y="102"/>
                  </a:cubicBezTo>
                  <a:cubicBezTo>
                    <a:pt x="26" y="96"/>
                    <a:pt x="9" y="83"/>
                    <a:pt x="5" y="66"/>
                  </a:cubicBezTo>
                  <a:cubicBezTo>
                    <a:pt x="0" y="92"/>
                    <a:pt x="14" y="112"/>
                    <a:pt x="63" y="121"/>
                  </a:cubicBezTo>
                  <a:cubicBezTo>
                    <a:pt x="173" y="140"/>
                    <a:pt x="308" y="151"/>
                    <a:pt x="403" y="151"/>
                  </a:cubicBezTo>
                  <a:cubicBezTo>
                    <a:pt x="456" y="151"/>
                    <a:pt x="496" y="148"/>
                    <a:pt x="514" y="141"/>
                  </a:cubicBezTo>
                  <a:cubicBezTo>
                    <a:pt x="564" y="121"/>
                    <a:pt x="594" y="3"/>
                    <a:pt x="594" y="1"/>
                  </a:cubicBezTo>
                  <a:cubicBezTo>
                    <a:pt x="594" y="1"/>
                    <a:pt x="592" y="0"/>
                    <a:pt x="589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ïSḻiďè"/>
          <p:cNvGrpSpPr/>
          <p:nvPr/>
        </p:nvGrpSpPr>
        <p:grpSpPr>
          <a:xfrm>
            <a:off x="5465980" y="1161578"/>
            <a:ext cx="2844799" cy="1276945"/>
            <a:chOff x="669925" y="4010279"/>
            <a:chExt cx="3122475" cy="1276945"/>
          </a:xfrm>
        </p:grpSpPr>
        <p:sp>
          <p:nvSpPr>
            <p:cNvPr id="74" name="îSḷíďê"/>
            <p:cNvSpPr/>
            <p:nvPr/>
          </p:nvSpPr>
          <p:spPr bwMode="auto">
            <a:xfrm>
              <a:off x="669927" y="4452083"/>
              <a:ext cx="3122473" cy="8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此时是注意力及记忆力最好，且工作与学习的最佳时段</a:t>
              </a:r>
              <a:endPara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75" name="iş1îďé"/>
            <p:cNvSpPr txBox="1"/>
            <p:nvPr/>
          </p:nvSpPr>
          <p:spPr bwMode="auto">
            <a:xfrm>
              <a:off x="669925" y="4010279"/>
              <a:ext cx="3122475" cy="441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上午</a:t>
              </a:r>
              <a:r>
                <a:rPr lang="en-US" altLang="zh-CN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9:00-11:00 </a:t>
              </a: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精华期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</p:grpSp>
      <p:grpSp>
        <p:nvGrpSpPr>
          <p:cNvPr id="76" name="ïṡ1ïḑè"/>
          <p:cNvGrpSpPr/>
          <p:nvPr/>
        </p:nvGrpSpPr>
        <p:grpSpPr>
          <a:xfrm>
            <a:off x="5465980" y="2394749"/>
            <a:ext cx="2844799" cy="1276945"/>
            <a:chOff x="669925" y="4010279"/>
            <a:chExt cx="3122475" cy="1276945"/>
          </a:xfrm>
        </p:grpSpPr>
        <p:sp>
          <p:nvSpPr>
            <p:cNvPr id="77" name="i$1iďe"/>
            <p:cNvSpPr/>
            <p:nvPr/>
          </p:nvSpPr>
          <p:spPr bwMode="auto">
            <a:xfrm>
              <a:off x="669927" y="4452083"/>
              <a:ext cx="3122473" cy="8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是分析力和创造力得以发挥淋漓得至极时段</a:t>
              </a:r>
              <a:endPara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78" name="ïṡḻîḋé"/>
            <p:cNvSpPr txBox="1"/>
            <p:nvPr/>
          </p:nvSpPr>
          <p:spPr bwMode="auto">
            <a:xfrm>
              <a:off x="669925" y="4010279"/>
              <a:ext cx="3122475" cy="441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下午</a:t>
              </a:r>
              <a:r>
                <a:rPr lang="en-US" altLang="zh-CN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14:00-16:00</a:t>
              </a: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高峰期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</p:grpSp>
      <p:grpSp>
        <p:nvGrpSpPr>
          <p:cNvPr id="79" name="ïṩḷïḍê"/>
          <p:cNvGrpSpPr/>
          <p:nvPr/>
        </p:nvGrpSpPr>
        <p:grpSpPr>
          <a:xfrm>
            <a:off x="5465980" y="3671694"/>
            <a:ext cx="2844799" cy="1276945"/>
            <a:chOff x="669925" y="4010279"/>
            <a:chExt cx="3122475" cy="1276945"/>
          </a:xfrm>
        </p:grpSpPr>
        <p:sp>
          <p:nvSpPr>
            <p:cNvPr id="80" name="íṩḻîďe"/>
            <p:cNvSpPr/>
            <p:nvPr/>
          </p:nvSpPr>
          <p:spPr bwMode="auto">
            <a:xfrm>
              <a:off x="669927" y="4452083"/>
              <a:ext cx="3122473" cy="8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此时血糖略增，臭觉与味觉最敏感，不妨以准备晚餐来提提精神</a:t>
              </a:r>
              <a:endPara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81" name="iṣḻîḍè"/>
            <p:cNvSpPr txBox="1"/>
            <p:nvPr/>
          </p:nvSpPr>
          <p:spPr bwMode="auto">
            <a:xfrm>
              <a:off x="669925" y="4010279"/>
              <a:ext cx="3122475" cy="441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下午</a:t>
              </a:r>
              <a:r>
                <a:rPr lang="en-US" altLang="zh-CN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17:00-19:00  </a:t>
              </a: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松散期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</p:grpSp>
      <p:grpSp>
        <p:nvGrpSpPr>
          <p:cNvPr id="82" name="ïSḻiďè"/>
          <p:cNvGrpSpPr/>
          <p:nvPr/>
        </p:nvGrpSpPr>
        <p:grpSpPr>
          <a:xfrm>
            <a:off x="8519878" y="1161578"/>
            <a:ext cx="2844799" cy="1276945"/>
            <a:chOff x="669925" y="4010279"/>
            <a:chExt cx="3122475" cy="1276945"/>
          </a:xfrm>
        </p:grpSpPr>
        <p:sp>
          <p:nvSpPr>
            <p:cNvPr id="83" name="îSḷíďê"/>
            <p:cNvSpPr/>
            <p:nvPr/>
          </p:nvSpPr>
          <p:spPr bwMode="auto">
            <a:xfrm>
              <a:off x="669927" y="4452083"/>
              <a:ext cx="3122473" cy="8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最好静坐或闭目休息一下再进餐，正午不可饮酒，易醉又伤肝</a:t>
              </a:r>
              <a:endPara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84" name="iş1îďé"/>
            <p:cNvSpPr txBox="1"/>
            <p:nvPr/>
          </p:nvSpPr>
          <p:spPr bwMode="auto">
            <a:xfrm>
              <a:off x="669925" y="4010279"/>
              <a:ext cx="3122475" cy="441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中午</a:t>
              </a:r>
              <a:r>
                <a:rPr lang="en-US" altLang="zh-CN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12:00-13:00</a:t>
              </a: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午休期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</p:grpSp>
      <p:grpSp>
        <p:nvGrpSpPr>
          <p:cNvPr id="85" name="ïṡ1ïḑè"/>
          <p:cNvGrpSpPr/>
          <p:nvPr/>
        </p:nvGrpSpPr>
        <p:grpSpPr>
          <a:xfrm>
            <a:off x="8519878" y="2394749"/>
            <a:ext cx="2844799" cy="1276945"/>
            <a:chOff x="669925" y="4010279"/>
            <a:chExt cx="3122475" cy="1276945"/>
          </a:xfrm>
        </p:grpSpPr>
        <p:sp>
          <p:nvSpPr>
            <p:cNvPr id="86" name="i$1iďe"/>
            <p:cNvSpPr/>
            <p:nvPr/>
          </p:nvSpPr>
          <p:spPr bwMode="auto">
            <a:xfrm>
              <a:off x="669927" y="4452083"/>
              <a:ext cx="3122473" cy="8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体力耗弱的阶段，最好补充水果来解馋。避免因饥饿而贪食至肥胖</a:t>
              </a:r>
              <a:endPara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87" name="ïṡḻîḋé"/>
            <p:cNvSpPr txBox="1"/>
            <p:nvPr/>
          </p:nvSpPr>
          <p:spPr bwMode="auto">
            <a:xfrm>
              <a:off x="669925" y="4010279"/>
              <a:ext cx="3122475" cy="441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下午</a:t>
              </a:r>
              <a:r>
                <a:rPr lang="en-US" altLang="zh-CN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16:00-17:00</a:t>
              </a: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低潮期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</p:grpSp>
      <p:grpSp>
        <p:nvGrpSpPr>
          <p:cNvPr id="88" name="ïṩḷïḍê"/>
          <p:cNvGrpSpPr/>
          <p:nvPr/>
        </p:nvGrpSpPr>
        <p:grpSpPr>
          <a:xfrm>
            <a:off x="8519878" y="3671694"/>
            <a:ext cx="2844799" cy="1276945"/>
            <a:chOff x="669925" y="4010279"/>
            <a:chExt cx="3122475" cy="1276945"/>
          </a:xfrm>
        </p:grpSpPr>
        <p:sp>
          <p:nvSpPr>
            <p:cNvPr id="89" name="íṩḻîďe"/>
            <p:cNvSpPr/>
            <p:nvPr/>
          </p:nvSpPr>
          <p:spPr bwMode="auto">
            <a:xfrm>
              <a:off x="669927" y="4452083"/>
              <a:ext cx="3122473" cy="8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最好能在饭后</a:t>
              </a:r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30</a:t>
              </a: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分钟去散个步或沐浴，放松 一下，舒解一日的疲倦困顿</a:t>
              </a:r>
              <a:endPara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90" name="iṣḻîḍè"/>
            <p:cNvSpPr txBox="1"/>
            <p:nvPr/>
          </p:nvSpPr>
          <p:spPr bwMode="auto">
            <a:xfrm>
              <a:off x="669925" y="4010279"/>
              <a:ext cx="3122475" cy="441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晚上</a:t>
              </a:r>
              <a:r>
                <a:rPr lang="en-US" altLang="zh-CN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19:00-20:00  </a:t>
              </a: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暂息期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</p:grpSp>
      <p:grpSp>
        <p:nvGrpSpPr>
          <p:cNvPr id="91" name="ïṩḷïḍê"/>
          <p:cNvGrpSpPr/>
          <p:nvPr/>
        </p:nvGrpSpPr>
        <p:grpSpPr>
          <a:xfrm>
            <a:off x="5465980" y="5027848"/>
            <a:ext cx="2844799" cy="1276945"/>
            <a:chOff x="669925" y="4010279"/>
            <a:chExt cx="3122475" cy="1276945"/>
          </a:xfrm>
        </p:grpSpPr>
        <p:sp>
          <p:nvSpPr>
            <p:cNvPr id="92" name="íṩḻîďe"/>
            <p:cNvSpPr/>
            <p:nvPr/>
          </p:nvSpPr>
          <p:spPr bwMode="auto">
            <a:xfrm>
              <a:off x="669927" y="4452083"/>
              <a:ext cx="3122473" cy="8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此为晚上活动的颠峰时段，建议您善用这时段进行商议，进修等需要思虑周密的活动</a:t>
              </a:r>
              <a:endPara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93" name="iṣḻîḍè"/>
            <p:cNvSpPr txBox="1"/>
            <p:nvPr/>
          </p:nvSpPr>
          <p:spPr bwMode="auto">
            <a:xfrm>
              <a:off x="669925" y="4010279"/>
              <a:ext cx="3122475" cy="441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晚上</a:t>
              </a:r>
              <a:r>
                <a:rPr lang="en-US" altLang="zh-CN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20:00-22:00  </a:t>
              </a: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夜修期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</p:grpSp>
      <p:grpSp>
        <p:nvGrpSpPr>
          <p:cNvPr id="94" name="ïṩḷïḍê"/>
          <p:cNvGrpSpPr/>
          <p:nvPr/>
        </p:nvGrpSpPr>
        <p:grpSpPr>
          <a:xfrm>
            <a:off x="8519878" y="5027848"/>
            <a:ext cx="2844799" cy="1276945"/>
            <a:chOff x="669925" y="4010279"/>
            <a:chExt cx="3122475" cy="1276945"/>
          </a:xfrm>
        </p:grpSpPr>
        <p:sp>
          <p:nvSpPr>
            <p:cNvPr id="95" name="íṩḻîďe"/>
            <p:cNvSpPr/>
            <p:nvPr/>
          </p:nvSpPr>
          <p:spPr bwMode="auto">
            <a:xfrm>
              <a:off x="669927" y="4452083"/>
              <a:ext cx="3122473" cy="8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经过整日忙碌，此时应该放松心情进入梦乡，千万别让身体过度负荷，那可得不偿失哦</a:t>
              </a:r>
              <a:endPara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96" name="iṣḻîḍè"/>
            <p:cNvSpPr txBox="1"/>
            <p:nvPr/>
          </p:nvSpPr>
          <p:spPr bwMode="auto">
            <a:xfrm>
              <a:off x="669925" y="4010279"/>
              <a:ext cx="3122475" cy="441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晚上</a:t>
              </a:r>
              <a:r>
                <a:rPr lang="en-US" altLang="zh-CN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22:00-24:00  </a:t>
              </a: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夜眠期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26" y="0"/>
            <a:ext cx="9602749" cy="685800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 flipV="1">
            <a:off x="0" y="2229218"/>
            <a:ext cx="12192000" cy="4628782"/>
          </a:xfrm>
          <a:custGeom>
            <a:gdLst>
              <a:gd name="connsiteX0" fmla="*/ 62623 w 12192000"/>
              <a:gd name="connsiteY0" fmla="*/ 0 h 3980710"/>
              <a:gd name="connsiteX1" fmla="*/ 12129378 w 12192000"/>
              <a:gd name="connsiteY1" fmla="*/ 0 h 3980710"/>
              <a:gd name="connsiteX2" fmla="*/ 12160527 w 12192000"/>
              <a:gd name="connsiteY2" fmla="*/ 117351 h 3980710"/>
              <a:gd name="connsiteX3" fmla="*/ 12192000 w 12192000"/>
              <a:gd name="connsiteY3" fmla="*/ 475716 h 3980710"/>
              <a:gd name="connsiteX4" fmla="*/ 6096000 w 12192000"/>
              <a:gd name="connsiteY4" fmla="*/ 3980710 h 3980710"/>
              <a:gd name="connsiteX5" fmla="*/ 0 w 12192000"/>
              <a:gd name="connsiteY5" fmla="*/ 475716 h 3980710"/>
              <a:gd name="connsiteX6" fmla="*/ 31473 w 12192000"/>
              <a:gd name="connsiteY6" fmla="*/ 117351 h 39807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80709">
                <a:moveTo>
                  <a:pt x="62623" y="0"/>
                </a:moveTo>
                <a:lnTo>
                  <a:pt x="12129378" y="0"/>
                </a:lnTo>
                <a:lnTo>
                  <a:pt x="12160527" y="117351"/>
                </a:lnTo>
                <a:cubicBezTo>
                  <a:pt x="12181339" y="235178"/>
                  <a:pt x="12192000" y="354731"/>
                  <a:pt x="12192000" y="475716"/>
                </a:cubicBezTo>
                <a:cubicBezTo>
                  <a:pt x="12192000" y="2411471"/>
                  <a:pt x="9462728" y="3980710"/>
                  <a:pt x="6096000" y="3980710"/>
                </a:cubicBezTo>
                <a:cubicBezTo>
                  <a:pt x="2729272" y="3980710"/>
                  <a:pt x="0" y="2411471"/>
                  <a:pt x="0" y="475716"/>
                </a:cubicBezTo>
                <a:cubicBezTo>
                  <a:pt x="0" y="354731"/>
                  <a:pt x="10661" y="235178"/>
                  <a:pt x="31473" y="117351"/>
                </a:cubicBezTo>
                <a:close/>
              </a:path>
            </a:pathLst>
          </a:custGeom>
          <a:solidFill>
            <a:srgbClr val="808BE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03101" y="3881889"/>
            <a:ext cx="8585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spc="400">
                <a:solidFill>
                  <a:schemeClr val="bg1"/>
                </a:solidFill>
                <a:cs typeface="+mn-ea"/>
                <a:sym typeface="+mn-lt"/>
              </a:rPr>
              <a:t>提高相应能力</a:t>
            </a:r>
            <a:endParaRPr lang="zh-CN" altLang="en-US" sz="8000" spc="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03101" y="2524999"/>
            <a:ext cx="8585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spc="40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8000" spc="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41339" y="5385332"/>
            <a:ext cx="810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400" smtClean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Maecenas porttitor congue massa..</a:t>
            </a:r>
            <a:endParaRPr lang="zh-CN" altLang="en-US" spc="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6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pc="400">
                <a:cs typeface="+mn-ea"/>
                <a:sym typeface="+mn-lt"/>
              </a:rPr>
              <a:t>压力管理技巧之二</a:t>
            </a:r>
            <a:endParaRPr lang="zh-CN" altLang="en-US" sz="2000" spc="400">
              <a:cs typeface="+mn-ea"/>
              <a:sym typeface="+mn-lt"/>
            </a:endParaRPr>
          </a:p>
        </p:txBody>
      </p:sp>
      <p:sp>
        <p:nvSpPr>
          <p:cNvPr id="3" name="išļiḍé"/>
          <p:cNvSpPr/>
          <p:nvPr/>
        </p:nvSpPr>
        <p:spPr>
          <a:xfrm>
            <a:off x="0" y="1949570"/>
            <a:ext cx="12192000" cy="1570007"/>
          </a:xfrm>
          <a:prstGeom prst="rect">
            <a:avLst/>
          </a:prstGeom>
          <a:solidFill>
            <a:srgbClr val="F2F2F2"/>
          </a:solid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400"/>
            <a:endParaRPr lang="zh-CN" altLang="en-US"/>
          </a:p>
        </p:txBody>
      </p:sp>
      <p:grpSp>
        <p:nvGrpSpPr>
          <p:cNvPr id="4" name="ïṥḻïḓè"/>
          <p:cNvGrpSpPr/>
          <p:nvPr/>
        </p:nvGrpSpPr>
        <p:grpSpPr>
          <a:xfrm>
            <a:off x="660400" y="1949570"/>
            <a:ext cx="2924954" cy="4184529"/>
            <a:chOff x="2363639" y="1949570"/>
            <a:chExt cx="2449902" cy="4184529"/>
          </a:xfrm>
        </p:grpSpPr>
        <p:sp>
          <p:nvSpPr>
            <p:cNvPr id="5" name="îSļïḓe"/>
            <p:cNvSpPr/>
            <p:nvPr/>
          </p:nvSpPr>
          <p:spPr>
            <a:xfrm>
              <a:off x="2363639" y="1949570"/>
              <a:ext cx="2449902" cy="1570007"/>
            </a:xfrm>
            <a:prstGeom prst="rect">
              <a:avLst/>
            </a:prstGeom>
            <a:solidFill>
              <a:srgbClr val="808BE5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id-ID" altLang="zh-CN" sz="2000" b="1"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6" name="ïsḷíḓè"/>
            <p:cNvSpPr/>
            <p:nvPr/>
          </p:nvSpPr>
          <p:spPr bwMode="auto">
            <a:xfrm>
              <a:off x="2363639" y="3519576"/>
              <a:ext cx="2449902" cy="261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我有权表达自己的观点、提出请求</a:t>
              </a:r>
              <a:endParaRPr lang="zh-CN" altLang="en-US" sz="1600"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</p:grpSp>
      <p:grpSp>
        <p:nvGrpSpPr>
          <p:cNvPr id="7" name="íṣḷîdè"/>
          <p:cNvGrpSpPr/>
          <p:nvPr/>
        </p:nvGrpSpPr>
        <p:grpSpPr>
          <a:xfrm>
            <a:off x="8593946" y="1949570"/>
            <a:ext cx="2924954" cy="4184529"/>
            <a:chOff x="2363639" y="1949570"/>
            <a:chExt cx="2449902" cy="4184529"/>
          </a:xfrm>
        </p:grpSpPr>
        <p:sp>
          <p:nvSpPr>
            <p:cNvPr id="8" name="îṣļîḍe"/>
            <p:cNvSpPr/>
            <p:nvPr/>
          </p:nvSpPr>
          <p:spPr>
            <a:xfrm>
              <a:off x="2363639" y="1949570"/>
              <a:ext cx="2449902" cy="1570007"/>
            </a:xfrm>
            <a:prstGeom prst="rect">
              <a:avLst/>
            </a:prstGeom>
            <a:solidFill>
              <a:srgbClr val="808BE5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id-ID" altLang="zh-CN" sz="2000" b="1"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9" name="îṧ1iďê"/>
            <p:cNvSpPr/>
            <p:nvPr/>
          </p:nvSpPr>
          <p:spPr bwMode="auto">
            <a:xfrm>
              <a:off x="2363639" y="3519576"/>
              <a:ext cx="2449902" cy="261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我有权要求别人给予思考的时间</a:t>
              </a:r>
              <a:endParaRPr lang="zh-CN" altLang="en-US" sz="1600"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 flipH="1">
            <a:off x="4106264" y="3657600"/>
            <a:ext cx="0" cy="24765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îṡľíḋé"/>
          <p:cNvGrpSpPr/>
          <p:nvPr/>
        </p:nvGrpSpPr>
        <p:grpSpPr>
          <a:xfrm>
            <a:off x="4492793" y="1949570"/>
            <a:ext cx="3445861" cy="4184529"/>
            <a:chOff x="2251084" y="1949570"/>
            <a:chExt cx="2886207" cy="4184529"/>
          </a:xfrm>
        </p:grpSpPr>
        <p:sp>
          <p:nvSpPr>
            <p:cNvPr id="12" name="îṣ1îḑé"/>
            <p:cNvSpPr/>
            <p:nvPr/>
          </p:nvSpPr>
          <p:spPr>
            <a:xfrm>
              <a:off x="2362153" y="1949570"/>
              <a:ext cx="2449902" cy="157000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id-ID" altLang="zh-CN" sz="2000" b="1"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13" name="îṩļïḓê"/>
            <p:cNvSpPr/>
            <p:nvPr/>
          </p:nvSpPr>
          <p:spPr bwMode="auto">
            <a:xfrm>
              <a:off x="2251084" y="3519576"/>
              <a:ext cx="2886207" cy="261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我可以选择怎样做，拒绝要求</a:t>
              </a:r>
              <a:endParaRPr lang="en-US" altLang="zh-CN" sz="1600"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600"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我有权犯错误，并从中吸取教训</a:t>
              </a:r>
              <a:endParaRPr lang="zh-CN" altLang="en-US" sz="1600"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600"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学会说“不”，而不必抱歉</a:t>
              </a:r>
              <a:endParaRPr lang="zh-CN" altLang="en-US" sz="1600"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600"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 flipH="1">
            <a:off x="8073038" y="3657600"/>
            <a:ext cx="0" cy="24765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 219"/>
          <p:cNvSpPr/>
          <p:nvPr/>
        </p:nvSpPr>
        <p:spPr>
          <a:xfrm>
            <a:off x="3719736" y="5661248"/>
            <a:ext cx="5112385" cy="7918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56879" y="5887863"/>
            <a:ext cx="2637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一些使你行为果断的信条</a:t>
            </a:r>
            <a:endParaRPr lang="zh-CN" altLang="en-US" sz="1600" b="1">
              <a:solidFill>
                <a:schemeClr val="bg1"/>
              </a:solidFill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17" name="user-avatar-profile_70039"/>
          <p:cNvSpPr>
            <a:spLocks noChangeAspect="1"/>
          </p:cNvSpPr>
          <p:nvPr/>
        </p:nvSpPr>
        <p:spPr bwMode="auto">
          <a:xfrm>
            <a:off x="1818034" y="2430156"/>
            <a:ext cx="609685" cy="608833"/>
          </a:xfrm>
          <a:custGeom>
            <a:gdLst>
              <a:gd name="connsiteX0" fmla="*/ 203130 w 605451"/>
              <a:gd name="connsiteY0" fmla="*/ 345841 h 604605"/>
              <a:gd name="connsiteX1" fmla="*/ 302807 w 605451"/>
              <a:gd name="connsiteY1" fmla="*/ 396386 h 604605"/>
              <a:gd name="connsiteX2" fmla="*/ 402301 w 605451"/>
              <a:gd name="connsiteY2" fmla="*/ 345933 h 604605"/>
              <a:gd name="connsiteX3" fmla="*/ 450630 w 605451"/>
              <a:gd name="connsiteY3" fmla="*/ 394101 h 604605"/>
              <a:gd name="connsiteX4" fmla="*/ 469119 w 605451"/>
              <a:gd name="connsiteY4" fmla="*/ 433038 h 604605"/>
              <a:gd name="connsiteX5" fmla="*/ 302807 w 605451"/>
              <a:gd name="connsiteY5" fmla="*/ 513928 h 604605"/>
              <a:gd name="connsiteX6" fmla="*/ 136403 w 605451"/>
              <a:gd name="connsiteY6" fmla="*/ 432947 h 604605"/>
              <a:gd name="connsiteX7" fmla="*/ 154893 w 605451"/>
              <a:gd name="connsiteY7" fmla="*/ 394101 h 604605"/>
              <a:gd name="connsiteX8" fmla="*/ 203130 w 605451"/>
              <a:gd name="connsiteY8" fmla="*/ 345841 h 604605"/>
              <a:gd name="connsiteX9" fmla="*/ 302771 w 605451"/>
              <a:gd name="connsiteY9" fmla="*/ 170278 h 604605"/>
              <a:gd name="connsiteX10" fmla="*/ 240548 w 605451"/>
              <a:gd name="connsiteY10" fmla="*/ 248130 h 604605"/>
              <a:gd name="connsiteX11" fmla="*/ 302771 w 605451"/>
              <a:gd name="connsiteY11" fmla="*/ 325798 h 604605"/>
              <a:gd name="connsiteX12" fmla="*/ 364903 w 605451"/>
              <a:gd name="connsiteY12" fmla="*/ 248130 h 604605"/>
              <a:gd name="connsiteX13" fmla="*/ 302771 w 605451"/>
              <a:gd name="connsiteY13" fmla="*/ 170278 h 604605"/>
              <a:gd name="connsiteX14" fmla="*/ 302771 w 605451"/>
              <a:gd name="connsiteY14" fmla="*/ 129982 h 604605"/>
              <a:gd name="connsiteX15" fmla="*/ 405257 w 605451"/>
              <a:gd name="connsiteY15" fmla="*/ 248130 h 604605"/>
              <a:gd name="connsiteX16" fmla="*/ 302771 w 605451"/>
              <a:gd name="connsiteY16" fmla="*/ 366094 h 604605"/>
              <a:gd name="connsiteX17" fmla="*/ 200194 w 605451"/>
              <a:gd name="connsiteY17" fmla="*/ 248130 h 604605"/>
              <a:gd name="connsiteX18" fmla="*/ 302771 w 605451"/>
              <a:gd name="connsiteY18" fmla="*/ 129982 h 604605"/>
              <a:gd name="connsiteX19" fmla="*/ 302771 w 605451"/>
              <a:gd name="connsiteY19" fmla="*/ 60415 h 604605"/>
              <a:gd name="connsiteX20" fmla="*/ 60591 w 605451"/>
              <a:gd name="connsiteY20" fmla="*/ 302348 h 604605"/>
              <a:gd name="connsiteX21" fmla="*/ 302771 w 605451"/>
              <a:gd name="connsiteY21" fmla="*/ 544190 h 604605"/>
              <a:gd name="connsiteX22" fmla="*/ 544952 w 605451"/>
              <a:gd name="connsiteY22" fmla="*/ 302348 h 604605"/>
              <a:gd name="connsiteX23" fmla="*/ 302771 w 605451"/>
              <a:gd name="connsiteY23" fmla="*/ 60415 h 604605"/>
              <a:gd name="connsiteX24" fmla="*/ 302771 w 605451"/>
              <a:gd name="connsiteY24" fmla="*/ 0 h 604605"/>
              <a:gd name="connsiteX25" fmla="*/ 605451 w 605451"/>
              <a:gd name="connsiteY25" fmla="*/ 302348 h 604605"/>
              <a:gd name="connsiteX26" fmla="*/ 302771 w 605451"/>
              <a:gd name="connsiteY26" fmla="*/ 604605 h 604605"/>
              <a:gd name="connsiteX27" fmla="*/ 0 w 605451"/>
              <a:gd name="connsiteY27" fmla="*/ 302348 h 604605"/>
              <a:gd name="connsiteX28" fmla="*/ 302771 w 605451"/>
              <a:gd name="connsiteY28" fmla="*/ 0 h 6046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451" h="604605">
                <a:moveTo>
                  <a:pt x="203130" y="345841"/>
                </a:moveTo>
                <a:cubicBezTo>
                  <a:pt x="227568" y="376735"/>
                  <a:pt x="263082" y="396386"/>
                  <a:pt x="302807" y="396386"/>
                </a:cubicBezTo>
                <a:cubicBezTo>
                  <a:pt x="342440" y="396386"/>
                  <a:pt x="378046" y="376735"/>
                  <a:pt x="402301" y="345933"/>
                </a:cubicBezTo>
                <a:cubicBezTo>
                  <a:pt x="423079" y="355895"/>
                  <a:pt x="440378" y="372530"/>
                  <a:pt x="450630" y="394101"/>
                </a:cubicBezTo>
                <a:lnTo>
                  <a:pt x="469119" y="433038"/>
                </a:lnTo>
                <a:cubicBezTo>
                  <a:pt x="430310" y="482212"/>
                  <a:pt x="370174" y="513928"/>
                  <a:pt x="302807" y="513928"/>
                </a:cubicBezTo>
                <a:cubicBezTo>
                  <a:pt x="235257" y="513928"/>
                  <a:pt x="175212" y="482212"/>
                  <a:pt x="136403" y="432947"/>
                </a:cubicBezTo>
                <a:lnTo>
                  <a:pt x="154893" y="394101"/>
                </a:lnTo>
                <a:cubicBezTo>
                  <a:pt x="165144" y="372530"/>
                  <a:pt x="182443" y="355804"/>
                  <a:pt x="203130" y="345841"/>
                </a:cubicBezTo>
                <a:close/>
                <a:moveTo>
                  <a:pt x="302771" y="170278"/>
                </a:moveTo>
                <a:cubicBezTo>
                  <a:pt x="268457" y="170278"/>
                  <a:pt x="240548" y="205184"/>
                  <a:pt x="240548" y="248130"/>
                </a:cubicBezTo>
                <a:cubicBezTo>
                  <a:pt x="240548" y="290984"/>
                  <a:pt x="268457" y="325798"/>
                  <a:pt x="302771" y="325798"/>
                </a:cubicBezTo>
                <a:cubicBezTo>
                  <a:pt x="336994" y="325798"/>
                  <a:pt x="364903" y="290984"/>
                  <a:pt x="364903" y="248130"/>
                </a:cubicBezTo>
                <a:cubicBezTo>
                  <a:pt x="364903" y="205184"/>
                  <a:pt x="336994" y="170278"/>
                  <a:pt x="302771" y="170278"/>
                </a:cubicBezTo>
                <a:close/>
                <a:moveTo>
                  <a:pt x="302771" y="129982"/>
                </a:moveTo>
                <a:cubicBezTo>
                  <a:pt x="359230" y="129982"/>
                  <a:pt x="405257" y="182980"/>
                  <a:pt x="405257" y="248130"/>
                </a:cubicBezTo>
                <a:cubicBezTo>
                  <a:pt x="405257" y="313188"/>
                  <a:pt x="359230" y="366094"/>
                  <a:pt x="302771" y="366094"/>
                </a:cubicBezTo>
                <a:cubicBezTo>
                  <a:pt x="246221" y="366094"/>
                  <a:pt x="200194" y="313188"/>
                  <a:pt x="200194" y="248130"/>
                </a:cubicBezTo>
                <a:cubicBezTo>
                  <a:pt x="200194" y="182980"/>
                  <a:pt x="246221" y="129982"/>
                  <a:pt x="302771" y="129982"/>
                </a:cubicBezTo>
                <a:close/>
                <a:moveTo>
                  <a:pt x="302771" y="60415"/>
                </a:moveTo>
                <a:cubicBezTo>
                  <a:pt x="169142" y="60415"/>
                  <a:pt x="60591" y="168997"/>
                  <a:pt x="60591" y="302348"/>
                </a:cubicBezTo>
                <a:cubicBezTo>
                  <a:pt x="60591" y="435700"/>
                  <a:pt x="169142" y="544190"/>
                  <a:pt x="302771" y="544190"/>
                </a:cubicBezTo>
                <a:cubicBezTo>
                  <a:pt x="436309" y="544190"/>
                  <a:pt x="544952" y="435700"/>
                  <a:pt x="544952" y="302348"/>
                </a:cubicBezTo>
                <a:cubicBezTo>
                  <a:pt x="544952" y="168997"/>
                  <a:pt x="436309" y="60415"/>
                  <a:pt x="302771" y="60415"/>
                </a:cubicBezTo>
                <a:close/>
                <a:moveTo>
                  <a:pt x="302771" y="0"/>
                </a:moveTo>
                <a:cubicBezTo>
                  <a:pt x="469717" y="0"/>
                  <a:pt x="605451" y="135636"/>
                  <a:pt x="605451" y="302348"/>
                </a:cubicBezTo>
                <a:cubicBezTo>
                  <a:pt x="605451" y="468969"/>
                  <a:pt x="469717" y="604605"/>
                  <a:pt x="302771" y="604605"/>
                </a:cubicBezTo>
                <a:cubicBezTo>
                  <a:pt x="135826" y="604605"/>
                  <a:pt x="0" y="468969"/>
                  <a:pt x="0" y="302348"/>
                </a:cubicBezTo>
                <a:cubicBezTo>
                  <a:pt x="0" y="135636"/>
                  <a:pt x="135826" y="0"/>
                  <a:pt x="3027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18" name="user-avatar-profile_70039"/>
          <p:cNvSpPr>
            <a:spLocks noChangeAspect="1"/>
          </p:cNvSpPr>
          <p:nvPr/>
        </p:nvSpPr>
        <p:spPr bwMode="auto">
          <a:xfrm>
            <a:off x="5819899" y="2429730"/>
            <a:ext cx="552201" cy="609685"/>
          </a:xfrm>
          <a:custGeom>
            <a:gdLst>
              <a:gd name="connsiteX0" fmla="*/ 261051 w 522989"/>
              <a:gd name="connsiteY0" fmla="*/ 362763 h 577432"/>
              <a:gd name="connsiteX1" fmla="*/ 288791 w 522989"/>
              <a:gd name="connsiteY1" fmla="*/ 390429 h 577432"/>
              <a:gd name="connsiteX2" fmla="*/ 261051 w 522989"/>
              <a:gd name="connsiteY2" fmla="*/ 418095 h 577432"/>
              <a:gd name="connsiteX3" fmla="*/ 233311 w 522989"/>
              <a:gd name="connsiteY3" fmla="*/ 390429 h 577432"/>
              <a:gd name="connsiteX4" fmla="*/ 261051 w 522989"/>
              <a:gd name="connsiteY4" fmla="*/ 362763 h 577432"/>
              <a:gd name="connsiteX5" fmla="*/ 446328 w 522989"/>
              <a:gd name="connsiteY5" fmla="*/ 358474 h 577432"/>
              <a:gd name="connsiteX6" fmla="*/ 454749 w 522989"/>
              <a:gd name="connsiteY6" fmla="*/ 360086 h 577432"/>
              <a:gd name="connsiteX7" fmla="*/ 483355 w 522989"/>
              <a:gd name="connsiteY7" fmla="*/ 376670 h 577432"/>
              <a:gd name="connsiteX8" fmla="*/ 487969 w 522989"/>
              <a:gd name="connsiteY8" fmla="*/ 391410 h 577432"/>
              <a:gd name="connsiteX9" fmla="*/ 477818 w 522989"/>
              <a:gd name="connsiteY9" fmla="*/ 396938 h 577432"/>
              <a:gd name="connsiteX10" fmla="*/ 472281 w 522989"/>
              <a:gd name="connsiteY10" fmla="*/ 395096 h 577432"/>
              <a:gd name="connsiteX11" fmla="*/ 443675 w 522989"/>
              <a:gd name="connsiteY11" fmla="*/ 378512 h 577432"/>
              <a:gd name="connsiteX12" fmla="*/ 439984 w 522989"/>
              <a:gd name="connsiteY12" fmla="*/ 363772 h 577432"/>
              <a:gd name="connsiteX13" fmla="*/ 446328 w 522989"/>
              <a:gd name="connsiteY13" fmla="*/ 358474 h 577432"/>
              <a:gd name="connsiteX14" fmla="*/ 76344 w 522989"/>
              <a:gd name="connsiteY14" fmla="*/ 358474 h 577432"/>
              <a:gd name="connsiteX15" fmla="*/ 83038 w 522989"/>
              <a:gd name="connsiteY15" fmla="*/ 363772 h 577432"/>
              <a:gd name="connsiteX16" fmla="*/ 79344 w 522989"/>
              <a:gd name="connsiteY16" fmla="*/ 378512 h 577432"/>
              <a:gd name="connsiteX17" fmla="*/ 49796 w 522989"/>
              <a:gd name="connsiteY17" fmla="*/ 395096 h 577432"/>
              <a:gd name="connsiteX18" fmla="*/ 44256 w 522989"/>
              <a:gd name="connsiteY18" fmla="*/ 396938 h 577432"/>
              <a:gd name="connsiteX19" fmla="*/ 35022 w 522989"/>
              <a:gd name="connsiteY19" fmla="*/ 391410 h 577432"/>
              <a:gd name="connsiteX20" fmla="*/ 38716 w 522989"/>
              <a:gd name="connsiteY20" fmla="*/ 376670 h 577432"/>
              <a:gd name="connsiteX21" fmla="*/ 68264 w 522989"/>
              <a:gd name="connsiteY21" fmla="*/ 360086 h 577432"/>
              <a:gd name="connsiteX22" fmla="*/ 76344 w 522989"/>
              <a:gd name="connsiteY22" fmla="*/ 358474 h 577432"/>
              <a:gd name="connsiteX23" fmla="*/ 478723 w 522989"/>
              <a:gd name="connsiteY23" fmla="*/ 249584 h 577432"/>
              <a:gd name="connsiteX24" fmla="*/ 511923 w 522989"/>
              <a:gd name="connsiteY24" fmla="*/ 249584 h 577432"/>
              <a:gd name="connsiteX25" fmla="*/ 522989 w 522989"/>
              <a:gd name="connsiteY25" fmla="*/ 260606 h 577432"/>
              <a:gd name="connsiteX26" fmla="*/ 511923 w 522989"/>
              <a:gd name="connsiteY26" fmla="*/ 271628 h 577432"/>
              <a:gd name="connsiteX27" fmla="*/ 478723 w 522989"/>
              <a:gd name="connsiteY27" fmla="*/ 271628 h 577432"/>
              <a:gd name="connsiteX28" fmla="*/ 467657 w 522989"/>
              <a:gd name="connsiteY28" fmla="*/ 260606 h 577432"/>
              <a:gd name="connsiteX29" fmla="*/ 478723 w 522989"/>
              <a:gd name="connsiteY29" fmla="*/ 249584 h 577432"/>
              <a:gd name="connsiteX30" fmla="*/ 11066 w 522989"/>
              <a:gd name="connsiteY30" fmla="*/ 249584 h 577432"/>
              <a:gd name="connsiteX31" fmla="*/ 44266 w 522989"/>
              <a:gd name="connsiteY31" fmla="*/ 249584 h 577432"/>
              <a:gd name="connsiteX32" fmla="*/ 55332 w 522989"/>
              <a:gd name="connsiteY32" fmla="*/ 260606 h 577432"/>
              <a:gd name="connsiteX33" fmla="*/ 44266 w 522989"/>
              <a:gd name="connsiteY33" fmla="*/ 271628 h 577432"/>
              <a:gd name="connsiteX34" fmla="*/ 11066 w 522989"/>
              <a:gd name="connsiteY34" fmla="*/ 271628 h 577432"/>
              <a:gd name="connsiteX35" fmla="*/ 0 w 522989"/>
              <a:gd name="connsiteY35" fmla="*/ 260606 h 577432"/>
              <a:gd name="connsiteX36" fmla="*/ 11066 w 522989"/>
              <a:gd name="connsiteY36" fmla="*/ 249584 h 577432"/>
              <a:gd name="connsiteX37" fmla="*/ 261050 w 522989"/>
              <a:gd name="connsiteY37" fmla="*/ 167622 h 577432"/>
              <a:gd name="connsiteX38" fmla="*/ 287754 w 522989"/>
              <a:gd name="connsiteY38" fmla="*/ 193402 h 577432"/>
              <a:gd name="connsiteX39" fmla="*/ 287754 w 522989"/>
              <a:gd name="connsiteY39" fmla="*/ 232993 h 577432"/>
              <a:gd name="connsiteX40" fmla="*/ 286833 w 522989"/>
              <a:gd name="connsiteY40" fmla="*/ 248645 h 577432"/>
              <a:gd name="connsiteX41" fmla="*/ 276704 w 522989"/>
              <a:gd name="connsiteY41" fmla="*/ 327828 h 577432"/>
              <a:gd name="connsiteX42" fmla="*/ 261050 w 522989"/>
              <a:gd name="connsiteY42" fmla="*/ 340718 h 577432"/>
              <a:gd name="connsiteX43" fmla="*/ 246317 w 522989"/>
              <a:gd name="connsiteY43" fmla="*/ 327828 h 577432"/>
              <a:gd name="connsiteX44" fmla="*/ 236188 w 522989"/>
              <a:gd name="connsiteY44" fmla="*/ 248645 h 577432"/>
              <a:gd name="connsiteX45" fmla="*/ 234346 w 522989"/>
              <a:gd name="connsiteY45" fmla="*/ 232993 h 577432"/>
              <a:gd name="connsiteX46" fmla="*/ 234346 w 522989"/>
              <a:gd name="connsiteY46" fmla="*/ 193402 h 577432"/>
              <a:gd name="connsiteX47" fmla="*/ 261050 w 522989"/>
              <a:gd name="connsiteY47" fmla="*/ 167622 h 577432"/>
              <a:gd name="connsiteX48" fmla="*/ 261034 w 522989"/>
              <a:gd name="connsiteY48" fmla="*/ 133592 h 577432"/>
              <a:gd name="connsiteX49" fmla="*/ 130076 w 522989"/>
              <a:gd name="connsiteY49" fmla="*/ 258825 h 577432"/>
              <a:gd name="connsiteX50" fmla="*/ 165121 w 522989"/>
              <a:gd name="connsiteY50" fmla="*/ 356433 h 577432"/>
              <a:gd name="connsiteX51" fmla="*/ 190022 w 522989"/>
              <a:gd name="connsiteY51" fmla="*/ 418129 h 577432"/>
              <a:gd name="connsiteX52" fmla="*/ 206622 w 522989"/>
              <a:gd name="connsiteY52" fmla="*/ 442070 h 577432"/>
              <a:gd name="connsiteX53" fmla="*/ 315446 w 522989"/>
              <a:gd name="connsiteY53" fmla="*/ 442070 h 577432"/>
              <a:gd name="connsiteX54" fmla="*/ 332046 w 522989"/>
              <a:gd name="connsiteY54" fmla="*/ 418129 h 577432"/>
              <a:gd name="connsiteX55" fmla="*/ 357869 w 522989"/>
              <a:gd name="connsiteY55" fmla="*/ 357354 h 577432"/>
              <a:gd name="connsiteX56" fmla="*/ 392914 w 522989"/>
              <a:gd name="connsiteY56" fmla="*/ 258825 h 577432"/>
              <a:gd name="connsiteX57" fmla="*/ 261034 w 522989"/>
              <a:gd name="connsiteY57" fmla="*/ 133592 h 577432"/>
              <a:gd name="connsiteX58" fmla="*/ 472281 w 522989"/>
              <a:gd name="connsiteY58" fmla="*/ 126151 h 577432"/>
              <a:gd name="connsiteX59" fmla="*/ 487969 w 522989"/>
              <a:gd name="connsiteY59" fmla="*/ 130757 h 577432"/>
              <a:gd name="connsiteX60" fmla="*/ 483355 w 522989"/>
              <a:gd name="connsiteY60" fmla="*/ 145498 h 577432"/>
              <a:gd name="connsiteX61" fmla="*/ 454749 w 522989"/>
              <a:gd name="connsiteY61" fmla="*/ 162081 h 577432"/>
              <a:gd name="connsiteX62" fmla="*/ 449212 w 522989"/>
              <a:gd name="connsiteY62" fmla="*/ 163924 h 577432"/>
              <a:gd name="connsiteX63" fmla="*/ 439984 w 522989"/>
              <a:gd name="connsiteY63" fmla="*/ 158396 h 577432"/>
              <a:gd name="connsiteX64" fmla="*/ 443675 w 522989"/>
              <a:gd name="connsiteY64" fmla="*/ 142734 h 577432"/>
              <a:gd name="connsiteX65" fmla="*/ 49796 w 522989"/>
              <a:gd name="connsiteY65" fmla="*/ 126151 h 577432"/>
              <a:gd name="connsiteX66" fmla="*/ 79344 w 522989"/>
              <a:gd name="connsiteY66" fmla="*/ 142734 h 577432"/>
              <a:gd name="connsiteX67" fmla="*/ 83038 w 522989"/>
              <a:gd name="connsiteY67" fmla="*/ 158396 h 577432"/>
              <a:gd name="connsiteX68" fmla="*/ 73804 w 522989"/>
              <a:gd name="connsiteY68" fmla="*/ 163924 h 577432"/>
              <a:gd name="connsiteX69" fmla="*/ 68264 w 522989"/>
              <a:gd name="connsiteY69" fmla="*/ 162081 h 577432"/>
              <a:gd name="connsiteX70" fmla="*/ 38716 w 522989"/>
              <a:gd name="connsiteY70" fmla="*/ 145498 h 577432"/>
              <a:gd name="connsiteX71" fmla="*/ 35022 w 522989"/>
              <a:gd name="connsiteY71" fmla="*/ 130757 h 577432"/>
              <a:gd name="connsiteX72" fmla="*/ 49796 w 522989"/>
              <a:gd name="connsiteY72" fmla="*/ 126151 h 577432"/>
              <a:gd name="connsiteX73" fmla="*/ 261034 w 522989"/>
              <a:gd name="connsiteY73" fmla="*/ 88472 h 577432"/>
              <a:gd name="connsiteX74" fmla="*/ 437181 w 522989"/>
              <a:gd name="connsiteY74" fmla="*/ 258825 h 577432"/>
              <a:gd name="connsiteX75" fmla="*/ 394758 w 522989"/>
              <a:gd name="connsiteY75" fmla="*/ 382217 h 577432"/>
              <a:gd name="connsiteX76" fmla="*/ 377236 w 522989"/>
              <a:gd name="connsiteY76" fmla="*/ 418129 h 577432"/>
              <a:gd name="connsiteX77" fmla="*/ 344035 w 522989"/>
              <a:gd name="connsiteY77" fmla="*/ 476141 h 577432"/>
              <a:gd name="connsiteX78" fmla="*/ 341268 w 522989"/>
              <a:gd name="connsiteY78" fmla="*/ 521262 h 577432"/>
              <a:gd name="connsiteX79" fmla="*/ 305301 w 522989"/>
              <a:gd name="connsiteY79" fmla="*/ 559016 h 577432"/>
              <a:gd name="connsiteX80" fmla="*/ 290545 w 522989"/>
              <a:gd name="connsiteY80" fmla="*/ 573749 h 577432"/>
              <a:gd name="connsiteX81" fmla="*/ 278556 w 522989"/>
              <a:gd name="connsiteY81" fmla="*/ 577432 h 577432"/>
              <a:gd name="connsiteX82" fmla="*/ 244434 w 522989"/>
              <a:gd name="connsiteY82" fmla="*/ 577432 h 577432"/>
              <a:gd name="connsiteX83" fmla="*/ 231522 w 522989"/>
              <a:gd name="connsiteY83" fmla="*/ 573749 h 577432"/>
              <a:gd name="connsiteX84" fmla="*/ 217689 w 522989"/>
              <a:gd name="connsiteY84" fmla="*/ 559016 h 577432"/>
              <a:gd name="connsiteX85" fmla="*/ 180799 w 522989"/>
              <a:gd name="connsiteY85" fmla="*/ 521262 h 577432"/>
              <a:gd name="connsiteX86" fmla="*/ 178955 w 522989"/>
              <a:gd name="connsiteY86" fmla="*/ 476141 h 577432"/>
              <a:gd name="connsiteX87" fmla="*/ 145754 w 522989"/>
              <a:gd name="connsiteY87" fmla="*/ 418129 h 577432"/>
              <a:gd name="connsiteX88" fmla="*/ 128232 w 522989"/>
              <a:gd name="connsiteY88" fmla="*/ 382217 h 577432"/>
              <a:gd name="connsiteX89" fmla="*/ 85809 w 522989"/>
              <a:gd name="connsiteY89" fmla="*/ 258825 h 577432"/>
              <a:gd name="connsiteX90" fmla="*/ 261034 w 522989"/>
              <a:gd name="connsiteY90" fmla="*/ 88472 h 577432"/>
              <a:gd name="connsiteX91" fmla="*/ 392070 w 522989"/>
              <a:gd name="connsiteY91" fmla="*/ 35016 h 577432"/>
              <a:gd name="connsiteX92" fmla="*/ 395762 w 522989"/>
              <a:gd name="connsiteY92" fmla="*/ 49759 h 577432"/>
              <a:gd name="connsiteX93" fmla="*/ 379147 w 522989"/>
              <a:gd name="connsiteY93" fmla="*/ 79244 h 577432"/>
              <a:gd name="connsiteX94" fmla="*/ 369917 w 522989"/>
              <a:gd name="connsiteY94" fmla="*/ 84773 h 577432"/>
              <a:gd name="connsiteX95" fmla="*/ 364378 w 522989"/>
              <a:gd name="connsiteY95" fmla="*/ 82930 h 577432"/>
              <a:gd name="connsiteX96" fmla="*/ 360686 w 522989"/>
              <a:gd name="connsiteY96" fmla="*/ 68187 h 577432"/>
              <a:gd name="connsiteX97" fmla="*/ 377301 w 522989"/>
              <a:gd name="connsiteY97" fmla="*/ 38702 h 577432"/>
              <a:gd name="connsiteX98" fmla="*/ 392070 w 522989"/>
              <a:gd name="connsiteY98" fmla="*/ 35016 h 577432"/>
              <a:gd name="connsiteX99" fmla="*/ 131042 w 522989"/>
              <a:gd name="connsiteY99" fmla="*/ 35016 h 577432"/>
              <a:gd name="connsiteX100" fmla="*/ 145759 w 522989"/>
              <a:gd name="connsiteY100" fmla="*/ 38702 h 577432"/>
              <a:gd name="connsiteX101" fmla="*/ 162317 w 522989"/>
              <a:gd name="connsiteY101" fmla="*/ 68187 h 577432"/>
              <a:gd name="connsiteX102" fmla="*/ 158637 w 522989"/>
              <a:gd name="connsiteY102" fmla="*/ 82930 h 577432"/>
              <a:gd name="connsiteX103" fmla="*/ 153118 w 522989"/>
              <a:gd name="connsiteY103" fmla="*/ 84773 h 577432"/>
              <a:gd name="connsiteX104" fmla="*/ 143000 w 522989"/>
              <a:gd name="connsiteY104" fmla="*/ 79244 h 577432"/>
              <a:gd name="connsiteX105" fmla="*/ 126443 w 522989"/>
              <a:gd name="connsiteY105" fmla="*/ 49759 h 577432"/>
              <a:gd name="connsiteX106" fmla="*/ 131042 w 522989"/>
              <a:gd name="connsiteY106" fmla="*/ 35016 h 577432"/>
              <a:gd name="connsiteX107" fmla="*/ 261051 w 522989"/>
              <a:gd name="connsiteY107" fmla="*/ 0 h 577432"/>
              <a:gd name="connsiteX108" fmla="*/ 272073 w 522989"/>
              <a:gd name="connsiteY108" fmla="*/ 11037 h 577432"/>
              <a:gd name="connsiteX109" fmla="*/ 272073 w 522989"/>
              <a:gd name="connsiteY109" fmla="*/ 44147 h 577432"/>
              <a:gd name="connsiteX110" fmla="*/ 261051 w 522989"/>
              <a:gd name="connsiteY110" fmla="*/ 55184 h 577432"/>
              <a:gd name="connsiteX111" fmla="*/ 250029 w 522989"/>
              <a:gd name="connsiteY111" fmla="*/ 44147 h 577432"/>
              <a:gd name="connsiteX112" fmla="*/ 250029 w 522989"/>
              <a:gd name="connsiteY112" fmla="*/ 11037 h 577432"/>
              <a:gd name="connsiteX113" fmla="*/ 261051 w 522989"/>
              <a:gd name="connsiteY113" fmla="*/ 0 h 5774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522988" h="577432">
                <a:moveTo>
                  <a:pt x="261051" y="362763"/>
                </a:moveTo>
                <a:cubicBezTo>
                  <a:pt x="276371" y="362763"/>
                  <a:pt x="288791" y="375149"/>
                  <a:pt x="288791" y="390429"/>
                </a:cubicBezTo>
                <a:cubicBezTo>
                  <a:pt x="288791" y="405709"/>
                  <a:pt x="276371" y="418095"/>
                  <a:pt x="261051" y="418095"/>
                </a:cubicBezTo>
                <a:cubicBezTo>
                  <a:pt x="245731" y="418095"/>
                  <a:pt x="233311" y="405709"/>
                  <a:pt x="233311" y="390429"/>
                </a:cubicBezTo>
                <a:cubicBezTo>
                  <a:pt x="233311" y="375149"/>
                  <a:pt x="245731" y="362763"/>
                  <a:pt x="261051" y="362763"/>
                </a:cubicBezTo>
                <a:close/>
                <a:moveTo>
                  <a:pt x="446328" y="358474"/>
                </a:moveTo>
                <a:cubicBezTo>
                  <a:pt x="448981" y="357783"/>
                  <a:pt x="451980" y="358243"/>
                  <a:pt x="454749" y="360086"/>
                </a:cubicBezTo>
                <a:lnTo>
                  <a:pt x="483355" y="376670"/>
                </a:lnTo>
                <a:cubicBezTo>
                  <a:pt x="488891" y="379434"/>
                  <a:pt x="490737" y="385883"/>
                  <a:pt x="487969" y="391410"/>
                </a:cubicBezTo>
                <a:cubicBezTo>
                  <a:pt x="486123" y="395096"/>
                  <a:pt x="481509" y="396938"/>
                  <a:pt x="477818" y="396938"/>
                </a:cubicBezTo>
                <a:cubicBezTo>
                  <a:pt x="475973" y="396938"/>
                  <a:pt x="474127" y="396938"/>
                  <a:pt x="472281" y="395096"/>
                </a:cubicBezTo>
                <a:lnTo>
                  <a:pt x="443675" y="378512"/>
                </a:lnTo>
                <a:cubicBezTo>
                  <a:pt x="438139" y="375748"/>
                  <a:pt x="436293" y="369299"/>
                  <a:pt x="439984" y="363772"/>
                </a:cubicBezTo>
                <a:cubicBezTo>
                  <a:pt x="441368" y="361007"/>
                  <a:pt x="443675" y="359165"/>
                  <a:pt x="446328" y="358474"/>
                </a:cubicBezTo>
                <a:close/>
                <a:moveTo>
                  <a:pt x="76344" y="358474"/>
                </a:moveTo>
                <a:cubicBezTo>
                  <a:pt x="79114" y="359165"/>
                  <a:pt x="81653" y="361007"/>
                  <a:pt x="83038" y="363772"/>
                </a:cubicBezTo>
                <a:cubicBezTo>
                  <a:pt x="85808" y="369299"/>
                  <a:pt x="83961" y="375748"/>
                  <a:pt x="79344" y="378512"/>
                </a:cubicBezTo>
                <a:lnTo>
                  <a:pt x="49796" y="395096"/>
                </a:lnTo>
                <a:cubicBezTo>
                  <a:pt x="47949" y="396938"/>
                  <a:pt x="46103" y="396938"/>
                  <a:pt x="44256" y="396938"/>
                </a:cubicBezTo>
                <a:cubicBezTo>
                  <a:pt x="40562" y="396938"/>
                  <a:pt x="36869" y="395096"/>
                  <a:pt x="35022" y="391410"/>
                </a:cubicBezTo>
                <a:cubicBezTo>
                  <a:pt x="32252" y="385883"/>
                  <a:pt x="34099" y="379434"/>
                  <a:pt x="38716" y="376670"/>
                </a:cubicBezTo>
                <a:lnTo>
                  <a:pt x="68264" y="360086"/>
                </a:lnTo>
                <a:cubicBezTo>
                  <a:pt x="70573" y="358243"/>
                  <a:pt x="73574" y="357783"/>
                  <a:pt x="76344" y="358474"/>
                </a:cubicBezTo>
                <a:close/>
                <a:moveTo>
                  <a:pt x="478723" y="249584"/>
                </a:moveTo>
                <a:lnTo>
                  <a:pt x="511923" y="249584"/>
                </a:lnTo>
                <a:cubicBezTo>
                  <a:pt x="517456" y="249584"/>
                  <a:pt x="522989" y="255095"/>
                  <a:pt x="522989" y="260606"/>
                </a:cubicBezTo>
                <a:cubicBezTo>
                  <a:pt x="522989" y="267035"/>
                  <a:pt x="517456" y="271628"/>
                  <a:pt x="511923" y="271628"/>
                </a:cubicBezTo>
                <a:lnTo>
                  <a:pt x="478723" y="271628"/>
                </a:lnTo>
                <a:cubicBezTo>
                  <a:pt x="472268" y="271628"/>
                  <a:pt x="467657" y="267035"/>
                  <a:pt x="467657" y="260606"/>
                </a:cubicBezTo>
                <a:cubicBezTo>
                  <a:pt x="467657" y="255095"/>
                  <a:pt x="472268" y="249584"/>
                  <a:pt x="478723" y="249584"/>
                </a:cubicBezTo>
                <a:close/>
                <a:moveTo>
                  <a:pt x="11066" y="249584"/>
                </a:moveTo>
                <a:lnTo>
                  <a:pt x="44266" y="249584"/>
                </a:lnTo>
                <a:cubicBezTo>
                  <a:pt x="50721" y="249584"/>
                  <a:pt x="55332" y="255095"/>
                  <a:pt x="55332" y="260606"/>
                </a:cubicBezTo>
                <a:cubicBezTo>
                  <a:pt x="55332" y="267035"/>
                  <a:pt x="50721" y="271628"/>
                  <a:pt x="44266" y="271628"/>
                </a:cubicBezTo>
                <a:lnTo>
                  <a:pt x="11066" y="271628"/>
                </a:lnTo>
                <a:cubicBezTo>
                  <a:pt x="4611" y="271628"/>
                  <a:pt x="0" y="267035"/>
                  <a:pt x="0" y="260606"/>
                </a:cubicBezTo>
                <a:cubicBezTo>
                  <a:pt x="0" y="255095"/>
                  <a:pt x="4611" y="249584"/>
                  <a:pt x="11066" y="249584"/>
                </a:cubicBezTo>
                <a:close/>
                <a:moveTo>
                  <a:pt x="261050" y="167622"/>
                </a:moveTo>
                <a:cubicBezTo>
                  <a:pt x="278546" y="167622"/>
                  <a:pt x="287754" y="176829"/>
                  <a:pt x="287754" y="193402"/>
                </a:cubicBezTo>
                <a:lnTo>
                  <a:pt x="287754" y="232993"/>
                </a:lnTo>
                <a:cubicBezTo>
                  <a:pt x="287754" y="237597"/>
                  <a:pt x="287754" y="243121"/>
                  <a:pt x="286833" y="248645"/>
                </a:cubicBezTo>
                <a:lnTo>
                  <a:pt x="276704" y="327828"/>
                </a:lnTo>
                <a:cubicBezTo>
                  <a:pt x="274862" y="337956"/>
                  <a:pt x="270258" y="340718"/>
                  <a:pt x="261050" y="340718"/>
                </a:cubicBezTo>
                <a:cubicBezTo>
                  <a:pt x="252763" y="340718"/>
                  <a:pt x="248158" y="337956"/>
                  <a:pt x="246317" y="327828"/>
                </a:cubicBezTo>
                <a:lnTo>
                  <a:pt x="236188" y="248645"/>
                </a:lnTo>
                <a:cubicBezTo>
                  <a:pt x="235267" y="243121"/>
                  <a:pt x="234346" y="237597"/>
                  <a:pt x="234346" y="232993"/>
                </a:cubicBezTo>
                <a:lnTo>
                  <a:pt x="234346" y="193402"/>
                </a:lnTo>
                <a:cubicBezTo>
                  <a:pt x="234346" y="176829"/>
                  <a:pt x="244475" y="167622"/>
                  <a:pt x="261050" y="167622"/>
                </a:cubicBezTo>
                <a:close/>
                <a:moveTo>
                  <a:pt x="261034" y="133592"/>
                </a:moveTo>
                <a:cubicBezTo>
                  <a:pt x="189099" y="133592"/>
                  <a:pt x="130076" y="189763"/>
                  <a:pt x="130076" y="258825"/>
                </a:cubicBezTo>
                <a:cubicBezTo>
                  <a:pt x="130076" y="305787"/>
                  <a:pt x="148521" y="332491"/>
                  <a:pt x="165121" y="356433"/>
                </a:cubicBezTo>
                <a:cubicBezTo>
                  <a:pt x="178033" y="375771"/>
                  <a:pt x="190022" y="394187"/>
                  <a:pt x="190022" y="418129"/>
                </a:cubicBezTo>
                <a:cubicBezTo>
                  <a:pt x="190022" y="428258"/>
                  <a:pt x="200166" y="437466"/>
                  <a:pt x="206622" y="442070"/>
                </a:cubicBezTo>
                <a:lnTo>
                  <a:pt x="315446" y="442070"/>
                </a:lnTo>
                <a:cubicBezTo>
                  <a:pt x="322824" y="436545"/>
                  <a:pt x="332046" y="428258"/>
                  <a:pt x="332046" y="418129"/>
                </a:cubicBezTo>
                <a:cubicBezTo>
                  <a:pt x="332046" y="394187"/>
                  <a:pt x="344957" y="375771"/>
                  <a:pt x="357869" y="357354"/>
                </a:cubicBezTo>
                <a:cubicBezTo>
                  <a:pt x="374469" y="332491"/>
                  <a:pt x="392914" y="305787"/>
                  <a:pt x="392914" y="258825"/>
                </a:cubicBezTo>
                <a:cubicBezTo>
                  <a:pt x="392914" y="189763"/>
                  <a:pt x="333891" y="133592"/>
                  <a:pt x="261034" y="133592"/>
                </a:cubicBezTo>
                <a:close/>
                <a:moveTo>
                  <a:pt x="472281" y="126151"/>
                </a:moveTo>
                <a:cubicBezTo>
                  <a:pt x="477818" y="123387"/>
                  <a:pt x="484278" y="125229"/>
                  <a:pt x="487969" y="130757"/>
                </a:cubicBezTo>
                <a:cubicBezTo>
                  <a:pt x="490737" y="135364"/>
                  <a:pt x="488891" y="142734"/>
                  <a:pt x="483355" y="145498"/>
                </a:cubicBezTo>
                <a:lnTo>
                  <a:pt x="454749" y="162081"/>
                </a:lnTo>
                <a:cubicBezTo>
                  <a:pt x="452903" y="163002"/>
                  <a:pt x="451057" y="163924"/>
                  <a:pt x="449212" y="163924"/>
                </a:cubicBezTo>
                <a:cubicBezTo>
                  <a:pt x="445521" y="163924"/>
                  <a:pt x="441830" y="162081"/>
                  <a:pt x="439984" y="158396"/>
                </a:cubicBezTo>
                <a:cubicBezTo>
                  <a:pt x="436293" y="152868"/>
                  <a:pt x="438139" y="146419"/>
                  <a:pt x="443675" y="142734"/>
                </a:cubicBezTo>
                <a:close/>
                <a:moveTo>
                  <a:pt x="49796" y="126151"/>
                </a:moveTo>
                <a:lnTo>
                  <a:pt x="79344" y="142734"/>
                </a:lnTo>
                <a:cubicBezTo>
                  <a:pt x="83961" y="146419"/>
                  <a:pt x="85808" y="152868"/>
                  <a:pt x="83038" y="158396"/>
                </a:cubicBezTo>
                <a:cubicBezTo>
                  <a:pt x="81191" y="162081"/>
                  <a:pt x="77498" y="163924"/>
                  <a:pt x="73804" y="163924"/>
                </a:cubicBezTo>
                <a:cubicBezTo>
                  <a:pt x="71957" y="163924"/>
                  <a:pt x="70111" y="163002"/>
                  <a:pt x="68264" y="162081"/>
                </a:cubicBezTo>
                <a:lnTo>
                  <a:pt x="38716" y="145498"/>
                </a:lnTo>
                <a:cubicBezTo>
                  <a:pt x="34099" y="142734"/>
                  <a:pt x="32252" y="135364"/>
                  <a:pt x="35022" y="130757"/>
                </a:cubicBezTo>
                <a:cubicBezTo>
                  <a:pt x="37792" y="125229"/>
                  <a:pt x="45179" y="123387"/>
                  <a:pt x="49796" y="126151"/>
                </a:cubicBezTo>
                <a:close/>
                <a:moveTo>
                  <a:pt x="261034" y="88472"/>
                </a:moveTo>
                <a:cubicBezTo>
                  <a:pt x="357869" y="88472"/>
                  <a:pt x="437181" y="164901"/>
                  <a:pt x="437181" y="258825"/>
                </a:cubicBezTo>
                <a:cubicBezTo>
                  <a:pt x="437181" y="319600"/>
                  <a:pt x="412281" y="355512"/>
                  <a:pt x="394758" y="382217"/>
                </a:cubicBezTo>
                <a:cubicBezTo>
                  <a:pt x="382769" y="398791"/>
                  <a:pt x="377236" y="408000"/>
                  <a:pt x="377236" y="418129"/>
                </a:cubicBezTo>
                <a:cubicBezTo>
                  <a:pt x="377236" y="440229"/>
                  <a:pt x="365247" y="460487"/>
                  <a:pt x="344035" y="476141"/>
                </a:cubicBezTo>
                <a:cubicBezTo>
                  <a:pt x="343113" y="489033"/>
                  <a:pt x="341268" y="521262"/>
                  <a:pt x="341268" y="521262"/>
                </a:cubicBezTo>
                <a:cubicBezTo>
                  <a:pt x="341268" y="529549"/>
                  <a:pt x="336657" y="548887"/>
                  <a:pt x="305301" y="559016"/>
                </a:cubicBezTo>
                <a:cubicBezTo>
                  <a:pt x="301612" y="564541"/>
                  <a:pt x="297001" y="569145"/>
                  <a:pt x="290545" y="573749"/>
                </a:cubicBezTo>
                <a:cubicBezTo>
                  <a:pt x="286856" y="575591"/>
                  <a:pt x="283168" y="577432"/>
                  <a:pt x="278556" y="577432"/>
                </a:cubicBezTo>
                <a:lnTo>
                  <a:pt x="244434" y="577432"/>
                </a:lnTo>
                <a:cubicBezTo>
                  <a:pt x="239822" y="577432"/>
                  <a:pt x="235211" y="575591"/>
                  <a:pt x="231522" y="573749"/>
                </a:cubicBezTo>
                <a:cubicBezTo>
                  <a:pt x="225989" y="569145"/>
                  <a:pt x="221378" y="564541"/>
                  <a:pt x="217689" y="559016"/>
                </a:cubicBezTo>
                <a:cubicBezTo>
                  <a:pt x="186333" y="548887"/>
                  <a:pt x="181722" y="530470"/>
                  <a:pt x="180799" y="521262"/>
                </a:cubicBezTo>
                <a:cubicBezTo>
                  <a:pt x="180799" y="521262"/>
                  <a:pt x="178955" y="489033"/>
                  <a:pt x="178955" y="476141"/>
                </a:cubicBezTo>
                <a:cubicBezTo>
                  <a:pt x="157743" y="460487"/>
                  <a:pt x="145754" y="440229"/>
                  <a:pt x="145754" y="418129"/>
                </a:cubicBezTo>
                <a:cubicBezTo>
                  <a:pt x="145754" y="408000"/>
                  <a:pt x="139299" y="398791"/>
                  <a:pt x="128232" y="382217"/>
                </a:cubicBezTo>
                <a:cubicBezTo>
                  <a:pt x="109787" y="355512"/>
                  <a:pt x="85809" y="319600"/>
                  <a:pt x="85809" y="258825"/>
                </a:cubicBezTo>
                <a:cubicBezTo>
                  <a:pt x="85809" y="164901"/>
                  <a:pt x="164199" y="88472"/>
                  <a:pt x="261034" y="88472"/>
                </a:cubicBezTo>
                <a:close/>
                <a:moveTo>
                  <a:pt x="392070" y="35016"/>
                </a:moveTo>
                <a:cubicBezTo>
                  <a:pt x="397608" y="37780"/>
                  <a:pt x="399454" y="45152"/>
                  <a:pt x="395762" y="49759"/>
                </a:cubicBezTo>
                <a:lnTo>
                  <a:pt x="379147" y="79244"/>
                </a:lnTo>
                <a:cubicBezTo>
                  <a:pt x="377301" y="82930"/>
                  <a:pt x="373609" y="84773"/>
                  <a:pt x="369917" y="84773"/>
                </a:cubicBezTo>
                <a:cubicBezTo>
                  <a:pt x="368071" y="84773"/>
                  <a:pt x="366224" y="83851"/>
                  <a:pt x="364378" y="82930"/>
                </a:cubicBezTo>
                <a:cubicBezTo>
                  <a:pt x="358840" y="80166"/>
                  <a:pt x="356994" y="72794"/>
                  <a:pt x="360686" y="68187"/>
                </a:cubicBezTo>
                <a:lnTo>
                  <a:pt x="377301" y="38702"/>
                </a:lnTo>
                <a:cubicBezTo>
                  <a:pt x="380070" y="34095"/>
                  <a:pt x="386531" y="32252"/>
                  <a:pt x="392070" y="35016"/>
                </a:cubicBezTo>
                <a:close/>
                <a:moveTo>
                  <a:pt x="131042" y="35016"/>
                </a:moveTo>
                <a:cubicBezTo>
                  <a:pt x="135641" y="32252"/>
                  <a:pt x="143000" y="34095"/>
                  <a:pt x="145759" y="38702"/>
                </a:cubicBezTo>
                <a:lnTo>
                  <a:pt x="162317" y="68187"/>
                </a:lnTo>
                <a:cubicBezTo>
                  <a:pt x="165996" y="72794"/>
                  <a:pt x="164156" y="80166"/>
                  <a:pt x="158637" y="82930"/>
                </a:cubicBezTo>
                <a:cubicBezTo>
                  <a:pt x="156798" y="83851"/>
                  <a:pt x="154958" y="84773"/>
                  <a:pt x="153118" y="84773"/>
                </a:cubicBezTo>
                <a:cubicBezTo>
                  <a:pt x="149439" y="84773"/>
                  <a:pt x="145759" y="82930"/>
                  <a:pt x="143000" y="79244"/>
                </a:cubicBezTo>
                <a:lnTo>
                  <a:pt x="126443" y="49759"/>
                </a:lnTo>
                <a:cubicBezTo>
                  <a:pt x="123683" y="45152"/>
                  <a:pt x="125523" y="37780"/>
                  <a:pt x="131042" y="35016"/>
                </a:cubicBezTo>
                <a:close/>
                <a:moveTo>
                  <a:pt x="261051" y="0"/>
                </a:moveTo>
                <a:cubicBezTo>
                  <a:pt x="267480" y="0"/>
                  <a:pt x="272073" y="4598"/>
                  <a:pt x="272073" y="11037"/>
                </a:cubicBezTo>
                <a:lnTo>
                  <a:pt x="272073" y="44147"/>
                </a:lnTo>
                <a:cubicBezTo>
                  <a:pt x="272073" y="50585"/>
                  <a:pt x="267480" y="55184"/>
                  <a:pt x="261051" y="55184"/>
                </a:cubicBezTo>
                <a:cubicBezTo>
                  <a:pt x="255540" y="55184"/>
                  <a:pt x="250029" y="50585"/>
                  <a:pt x="250029" y="44147"/>
                </a:cubicBezTo>
                <a:lnTo>
                  <a:pt x="250029" y="11037"/>
                </a:lnTo>
                <a:cubicBezTo>
                  <a:pt x="250029" y="4598"/>
                  <a:pt x="255540" y="0"/>
                  <a:pt x="26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19" name="user-avatar-profile_70039"/>
          <p:cNvSpPr>
            <a:spLocks noChangeAspect="1"/>
          </p:cNvSpPr>
          <p:nvPr/>
        </p:nvSpPr>
        <p:spPr bwMode="auto">
          <a:xfrm>
            <a:off x="9751581" y="2430189"/>
            <a:ext cx="609684" cy="608767"/>
          </a:xfrm>
          <a:custGeom>
            <a:gdLst>
              <a:gd name="T0" fmla="*/ 1321 w 2643"/>
              <a:gd name="T1" fmla="*/ 0 h 2643"/>
              <a:gd name="T2" fmla="*/ 0 w 2643"/>
              <a:gd name="T3" fmla="*/ 1321 h 2643"/>
              <a:gd name="T4" fmla="*/ 1321 w 2643"/>
              <a:gd name="T5" fmla="*/ 2643 h 2643"/>
              <a:gd name="T6" fmla="*/ 2643 w 2643"/>
              <a:gd name="T7" fmla="*/ 1321 h 2643"/>
              <a:gd name="T8" fmla="*/ 1321 w 2643"/>
              <a:gd name="T9" fmla="*/ 0 h 2643"/>
              <a:gd name="T10" fmla="*/ 2007 w 2643"/>
              <a:gd name="T11" fmla="*/ 2045 h 2643"/>
              <a:gd name="T12" fmla="*/ 2007 w 2643"/>
              <a:gd name="T13" fmla="*/ 1468 h 2643"/>
              <a:gd name="T14" fmla="*/ 1685 w 2643"/>
              <a:gd name="T15" fmla="*/ 1468 h 2643"/>
              <a:gd name="T16" fmla="*/ 1685 w 2643"/>
              <a:gd name="T17" fmla="*/ 2251 h 2643"/>
              <a:gd name="T18" fmla="*/ 1503 w 2643"/>
              <a:gd name="T19" fmla="*/ 2303 h 2643"/>
              <a:gd name="T20" fmla="*/ 1503 w 2643"/>
              <a:gd name="T21" fmla="*/ 1059 h 2643"/>
              <a:gd name="T22" fmla="*/ 1180 w 2643"/>
              <a:gd name="T23" fmla="*/ 1059 h 2643"/>
              <a:gd name="T24" fmla="*/ 1180 w 2643"/>
              <a:gd name="T25" fmla="*/ 2309 h 2643"/>
              <a:gd name="T26" fmla="*/ 958 w 2643"/>
              <a:gd name="T27" fmla="*/ 2251 h 2643"/>
              <a:gd name="T28" fmla="*/ 958 w 2643"/>
              <a:gd name="T29" fmla="*/ 1452 h 2643"/>
              <a:gd name="T30" fmla="*/ 636 w 2643"/>
              <a:gd name="T31" fmla="*/ 1452 h 2643"/>
              <a:gd name="T32" fmla="*/ 636 w 2643"/>
              <a:gd name="T33" fmla="*/ 2046 h 2643"/>
              <a:gd name="T34" fmla="*/ 323 w 2643"/>
              <a:gd name="T35" fmla="*/ 1322 h 2643"/>
              <a:gd name="T36" fmla="*/ 1321 w 2643"/>
              <a:gd name="T37" fmla="*/ 323 h 2643"/>
              <a:gd name="T38" fmla="*/ 2320 w 2643"/>
              <a:gd name="T39" fmla="*/ 1322 h 2643"/>
              <a:gd name="T40" fmla="*/ 2007 w 2643"/>
              <a:gd name="T41" fmla="*/ 2045 h 2643"/>
              <a:gd name="T42" fmla="*/ 1537 w 2643"/>
              <a:gd name="T43" fmla="*/ 824 h 2643"/>
              <a:gd name="T44" fmla="*/ 1345 w 2643"/>
              <a:gd name="T45" fmla="*/ 1016 h 2643"/>
              <a:gd name="T46" fmla="*/ 1153 w 2643"/>
              <a:gd name="T47" fmla="*/ 824 h 2643"/>
              <a:gd name="T48" fmla="*/ 1345 w 2643"/>
              <a:gd name="T49" fmla="*/ 632 h 2643"/>
              <a:gd name="T50" fmla="*/ 1537 w 2643"/>
              <a:gd name="T51" fmla="*/ 824 h 2643"/>
              <a:gd name="T52" fmla="*/ 2034 w 2643"/>
              <a:gd name="T53" fmla="*/ 1207 h 2643"/>
              <a:gd name="T54" fmla="*/ 1843 w 2643"/>
              <a:gd name="T55" fmla="*/ 1399 h 2643"/>
              <a:gd name="T56" fmla="*/ 1651 w 2643"/>
              <a:gd name="T57" fmla="*/ 1207 h 2643"/>
              <a:gd name="T58" fmla="*/ 1843 w 2643"/>
              <a:gd name="T59" fmla="*/ 1015 h 2643"/>
              <a:gd name="T60" fmla="*/ 2034 w 2643"/>
              <a:gd name="T61" fmla="*/ 1207 h 2643"/>
              <a:gd name="T62" fmla="*/ 999 w 2643"/>
              <a:gd name="T63" fmla="*/ 1207 h 2643"/>
              <a:gd name="T64" fmla="*/ 807 w 2643"/>
              <a:gd name="T65" fmla="*/ 1399 h 2643"/>
              <a:gd name="T66" fmla="*/ 615 w 2643"/>
              <a:gd name="T67" fmla="*/ 1207 h 2643"/>
              <a:gd name="T68" fmla="*/ 807 w 2643"/>
              <a:gd name="T69" fmla="*/ 1015 h 2643"/>
              <a:gd name="T70" fmla="*/ 999 w 2643"/>
              <a:gd name="T71" fmla="*/ 1207 h 26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43" h="2643">
                <a:moveTo>
                  <a:pt x="1321" y="0"/>
                </a:moveTo>
                <a:cubicBezTo>
                  <a:pt x="593" y="0"/>
                  <a:pt x="0" y="593"/>
                  <a:pt x="0" y="1321"/>
                </a:cubicBezTo>
                <a:cubicBezTo>
                  <a:pt x="0" y="2050"/>
                  <a:pt x="593" y="2643"/>
                  <a:pt x="1321" y="2643"/>
                </a:cubicBezTo>
                <a:cubicBezTo>
                  <a:pt x="2050" y="2643"/>
                  <a:pt x="2643" y="2050"/>
                  <a:pt x="2643" y="1321"/>
                </a:cubicBezTo>
                <a:cubicBezTo>
                  <a:pt x="2643" y="593"/>
                  <a:pt x="2050" y="0"/>
                  <a:pt x="1321" y="0"/>
                </a:cubicBezTo>
                <a:close/>
                <a:moveTo>
                  <a:pt x="2007" y="2045"/>
                </a:moveTo>
                <a:lnTo>
                  <a:pt x="2007" y="1468"/>
                </a:lnTo>
                <a:lnTo>
                  <a:pt x="1685" y="1468"/>
                </a:lnTo>
                <a:lnTo>
                  <a:pt x="1685" y="2251"/>
                </a:lnTo>
                <a:cubicBezTo>
                  <a:pt x="1626" y="2274"/>
                  <a:pt x="1566" y="2291"/>
                  <a:pt x="1503" y="2303"/>
                </a:cubicBezTo>
                <a:lnTo>
                  <a:pt x="1503" y="1059"/>
                </a:lnTo>
                <a:lnTo>
                  <a:pt x="1180" y="1059"/>
                </a:lnTo>
                <a:lnTo>
                  <a:pt x="1180" y="2309"/>
                </a:lnTo>
                <a:cubicBezTo>
                  <a:pt x="1103" y="2298"/>
                  <a:pt x="1029" y="2279"/>
                  <a:pt x="958" y="2251"/>
                </a:cubicBezTo>
                <a:lnTo>
                  <a:pt x="958" y="1452"/>
                </a:lnTo>
                <a:lnTo>
                  <a:pt x="636" y="1452"/>
                </a:lnTo>
                <a:lnTo>
                  <a:pt x="636" y="2046"/>
                </a:lnTo>
                <a:cubicBezTo>
                  <a:pt x="443" y="1863"/>
                  <a:pt x="323" y="1607"/>
                  <a:pt x="323" y="1322"/>
                </a:cubicBezTo>
                <a:cubicBezTo>
                  <a:pt x="323" y="771"/>
                  <a:pt x="771" y="323"/>
                  <a:pt x="1321" y="323"/>
                </a:cubicBezTo>
                <a:cubicBezTo>
                  <a:pt x="1872" y="323"/>
                  <a:pt x="2320" y="771"/>
                  <a:pt x="2320" y="1322"/>
                </a:cubicBezTo>
                <a:cubicBezTo>
                  <a:pt x="2320" y="1606"/>
                  <a:pt x="2200" y="1863"/>
                  <a:pt x="2007" y="2045"/>
                </a:cubicBezTo>
                <a:close/>
                <a:moveTo>
                  <a:pt x="1537" y="824"/>
                </a:moveTo>
                <a:cubicBezTo>
                  <a:pt x="1537" y="930"/>
                  <a:pt x="1451" y="1016"/>
                  <a:pt x="1345" y="1016"/>
                </a:cubicBezTo>
                <a:cubicBezTo>
                  <a:pt x="1239" y="1016"/>
                  <a:pt x="1153" y="930"/>
                  <a:pt x="1153" y="824"/>
                </a:cubicBezTo>
                <a:cubicBezTo>
                  <a:pt x="1153" y="718"/>
                  <a:pt x="1239" y="632"/>
                  <a:pt x="1345" y="632"/>
                </a:cubicBezTo>
                <a:cubicBezTo>
                  <a:pt x="1451" y="632"/>
                  <a:pt x="1537" y="718"/>
                  <a:pt x="1537" y="824"/>
                </a:cubicBezTo>
                <a:close/>
                <a:moveTo>
                  <a:pt x="2034" y="1207"/>
                </a:moveTo>
                <a:cubicBezTo>
                  <a:pt x="2034" y="1313"/>
                  <a:pt x="1949" y="1399"/>
                  <a:pt x="1843" y="1399"/>
                </a:cubicBezTo>
                <a:cubicBezTo>
                  <a:pt x="1737" y="1399"/>
                  <a:pt x="1651" y="1313"/>
                  <a:pt x="1651" y="1207"/>
                </a:cubicBezTo>
                <a:cubicBezTo>
                  <a:pt x="1651" y="1101"/>
                  <a:pt x="1737" y="1015"/>
                  <a:pt x="1843" y="1015"/>
                </a:cubicBezTo>
                <a:cubicBezTo>
                  <a:pt x="1949" y="1015"/>
                  <a:pt x="2034" y="1101"/>
                  <a:pt x="2034" y="1207"/>
                </a:cubicBezTo>
                <a:close/>
                <a:moveTo>
                  <a:pt x="999" y="1207"/>
                </a:moveTo>
                <a:cubicBezTo>
                  <a:pt x="999" y="1313"/>
                  <a:pt x="913" y="1399"/>
                  <a:pt x="807" y="1399"/>
                </a:cubicBezTo>
                <a:cubicBezTo>
                  <a:pt x="701" y="1399"/>
                  <a:pt x="615" y="1313"/>
                  <a:pt x="615" y="1207"/>
                </a:cubicBezTo>
                <a:cubicBezTo>
                  <a:pt x="615" y="1101"/>
                  <a:pt x="701" y="1015"/>
                  <a:pt x="807" y="1015"/>
                </a:cubicBezTo>
                <a:cubicBezTo>
                  <a:pt x="913" y="1015"/>
                  <a:pt x="999" y="1101"/>
                  <a:pt x="999" y="1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760" y="17738"/>
            <a:ext cx="5990787" cy="5830754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400">
                <a:cs typeface="+mn-ea"/>
                <a:sym typeface="+mn-lt"/>
              </a:rPr>
              <a:t>拒绝的艺术</a:t>
            </a:r>
            <a:endParaRPr lang="zh-CN" altLang="en-US" sz="2400" spc="400"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82692" y="1700806"/>
            <a:ext cx="2001459" cy="3863641"/>
            <a:chOff x="1192696" y="1700808"/>
            <a:chExt cx="2001459" cy="3863641"/>
          </a:xfrm>
        </p:grpSpPr>
        <p:sp>
          <p:nvSpPr>
            <p:cNvPr id="13" name="îšliḍê"/>
            <p:cNvSpPr/>
            <p:nvPr/>
          </p:nvSpPr>
          <p:spPr>
            <a:xfrm>
              <a:off x="1192696" y="1700808"/>
              <a:ext cx="2001458" cy="1931819"/>
            </a:xfrm>
            <a:custGeom>
              <a:rect l="l" t="t" r="r" b="b"/>
              <a:pathLst>
                <a:path w="1800200" h="1737564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lnTo>
                    <a:pt x="1800200" y="1737565"/>
                  </a:lnTo>
                  <a:lnTo>
                    <a:pt x="0" y="1737565"/>
                  </a:lnTo>
                  <a:lnTo>
                    <a:pt x="0" y="900100"/>
                  </a:ln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t" anchorCtr="1">
              <a:normAutofit/>
            </a:bodyPr>
            <a:lstStyle/>
            <a:p>
              <a:pPr marL="0" lvl="1" algn="ctr"/>
              <a:r>
                <a:rPr lang="en-US" altLang="ko-KR" sz="3200" b="1">
                  <a:solidFill>
                    <a:schemeClr val="tx1"/>
                  </a:solidFill>
                </a:rPr>
                <a:t>01</a:t>
              </a:r>
              <a:endParaRPr lang="en-US" altLang="ko-KR" sz="3200" b="1">
                <a:solidFill>
                  <a:schemeClr val="tx1"/>
                </a:solidFill>
              </a:endParaRPr>
            </a:p>
          </p:txBody>
        </p:sp>
        <p:sp>
          <p:nvSpPr>
            <p:cNvPr id="14" name="i$1iḋé"/>
            <p:cNvSpPr/>
            <p:nvPr/>
          </p:nvSpPr>
          <p:spPr>
            <a:xfrm flipV="1">
              <a:off x="1192697" y="3632630"/>
              <a:ext cx="2001458" cy="1931819"/>
            </a:xfrm>
            <a:custGeom>
              <a:rect l="l" t="t" r="r" b="b"/>
              <a:pathLst>
                <a:path w="1800200" h="1737564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lnTo>
                    <a:pt x="1800200" y="1737565"/>
                  </a:lnTo>
                  <a:lnTo>
                    <a:pt x="0" y="1737565"/>
                  </a:lnTo>
                  <a:lnTo>
                    <a:pt x="0" y="900100"/>
                  </a:ln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grpSp>
          <p:nvGrpSpPr>
            <p:cNvPr id="15" name="iS1iďè"/>
            <p:cNvGrpSpPr/>
            <p:nvPr/>
          </p:nvGrpSpPr>
          <p:grpSpPr>
            <a:xfrm>
              <a:off x="1192697" y="3632628"/>
              <a:ext cx="2001458" cy="1222714"/>
              <a:chOff x="1192697" y="3632628"/>
              <a:chExt cx="2001458" cy="1222714"/>
            </a:xfrm>
          </p:grpSpPr>
          <p:sp>
            <p:nvSpPr>
              <p:cNvPr id="29" name="ïslîḋè"/>
              <p:cNvSpPr txBox="1"/>
              <p:nvPr/>
            </p:nvSpPr>
            <p:spPr bwMode="auto">
              <a:xfrm>
                <a:off x="1192699" y="3632628"/>
                <a:ext cx="2001456" cy="4880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1440" tIns="45720" rIns="91440" bIns="4572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2135" b="1">
                    <a:solidFill>
                      <a:schemeClr val="bg1"/>
                    </a:solidFill>
                  </a:rPr>
                  <a:t>直接分析法</a:t>
                </a:r>
                <a:endParaRPr lang="zh-CN" altLang="en-US" sz="2135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íSḻiḍe"/>
              <p:cNvSpPr txBox="1"/>
              <p:nvPr/>
            </p:nvSpPr>
            <p:spPr bwMode="auto">
              <a:xfrm>
                <a:off x="1192697" y="4120685"/>
                <a:ext cx="2001458" cy="7346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1440" tIns="45720" rIns="91440" bIns="4572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100">
                    <a:solidFill>
                      <a:schemeClr val="bg1"/>
                    </a:solidFill>
                  </a:rPr>
                  <a:t>直接说明原因，如自己的状况不允许，环境的限制</a:t>
                </a:r>
                <a:endParaRPr lang="en-US" altLang="zh-CN" sz="1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išḷidé"/>
            <p:cNvSpPr/>
            <p:nvPr/>
          </p:nvSpPr>
          <p:spPr bwMode="auto">
            <a:xfrm>
              <a:off x="1876823" y="2704535"/>
              <a:ext cx="633204" cy="633204"/>
            </a:xfrm>
            <a:custGeom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514596" y="1700808"/>
            <a:ext cx="2007507" cy="3863640"/>
            <a:chOff x="3794413" y="1700808"/>
            <a:chExt cx="2007507" cy="3863640"/>
          </a:xfrm>
        </p:grpSpPr>
        <p:sp>
          <p:nvSpPr>
            <p:cNvPr id="8" name="ïšliḋe"/>
            <p:cNvSpPr/>
            <p:nvPr/>
          </p:nvSpPr>
          <p:spPr>
            <a:xfrm>
              <a:off x="3800461" y="1700808"/>
              <a:ext cx="2001459" cy="1931819"/>
            </a:xfrm>
            <a:custGeom>
              <a:rect l="l" t="t" r="r" b="b"/>
              <a:pathLst>
                <a:path w="1800200" h="1737564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lnTo>
                    <a:pt x="1800200" y="1737565"/>
                  </a:lnTo>
                  <a:lnTo>
                    <a:pt x="0" y="1737565"/>
                  </a:lnTo>
                  <a:lnTo>
                    <a:pt x="0" y="900100"/>
                  </a:ln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9" name="ïşľîde"/>
            <p:cNvSpPr/>
            <p:nvPr/>
          </p:nvSpPr>
          <p:spPr>
            <a:xfrm flipV="1">
              <a:off x="3794413" y="3632629"/>
              <a:ext cx="2001459" cy="1931819"/>
            </a:xfrm>
            <a:custGeom>
              <a:rect l="l" t="t" r="r" b="b"/>
              <a:pathLst>
                <a:path w="1800200" h="1737564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lnTo>
                    <a:pt x="1800200" y="1737565"/>
                  </a:lnTo>
                  <a:lnTo>
                    <a:pt x="0" y="1737565"/>
                  </a:lnTo>
                  <a:lnTo>
                    <a:pt x="0" y="900100"/>
                  </a:ln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0" name="ïṥḷiḍe"/>
            <p:cNvSpPr txBox="1"/>
            <p:nvPr/>
          </p:nvSpPr>
          <p:spPr bwMode="auto">
            <a:xfrm>
              <a:off x="4475183" y="4979673"/>
              <a:ext cx="639919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1440" tIns="45720" rIns="91440" bIns="4572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3200" b="1"/>
                <a:t>02</a:t>
              </a:r>
              <a:endParaRPr lang="en-US" altLang="ko-KR" sz="3200" b="1"/>
            </a:p>
          </p:txBody>
        </p:sp>
        <p:sp>
          <p:nvSpPr>
            <p:cNvPr id="17" name="íśļîde"/>
            <p:cNvSpPr/>
            <p:nvPr/>
          </p:nvSpPr>
          <p:spPr bwMode="auto">
            <a:xfrm>
              <a:off x="4461896" y="3926972"/>
              <a:ext cx="633204" cy="633204"/>
            </a:xfrm>
            <a:custGeom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grpSp>
          <p:nvGrpSpPr>
            <p:cNvPr id="22" name="ïŝlîdé"/>
            <p:cNvGrpSpPr/>
            <p:nvPr/>
          </p:nvGrpSpPr>
          <p:grpSpPr>
            <a:xfrm>
              <a:off x="3800461" y="2409914"/>
              <a:ext cx="2001458" cy="1222714"/>
              <a:chOff x="1192697" y="3632628"/>
              <a:chExt cx="2001458" cy="1222714"/>
            </a:xfrm>
          </p:grpSpPr>
          <p:sp>
            <p:nvSpPr>
              <p:cNvPr id="23" name="iṥlîďe"/>
              <p:cNvSpPr txBox="1"/>
              <p:nvPr/>
            </p:nvSpPr>
            <p:spPr bwMode="auto">
              <a:xfrm>
                <a:off x="1192699" y="3632628"/>
                <a:ext cx="2001456" cy="4880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1440" tIns="45720" rIns="91440" bIns="4572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2135" b="1">
                    <a:solidFill>
                      <a:schemeClr val="bg1"/>
                    </a:solidFill>
                  </a:rPr>
                  <a:t>巧妙转移法</a:t>
                </a:r>
                <a:endParaRPr lang="zh-CN" altLang="en-US" sz="2135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ísļîḍè"/>
              <p:cNvSpPr txBox="1"/>
              <p:nvPr/>
            </p:nvSpPr>
            <p:spPr bwMode="auto">
              <a:xfrm>
                <a:off x="1192697" y="4120685"/>
                <a:ext cx="2001458" cy="7346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1440" tIns="45720" rIns="91440" bIns="4572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100">
                    <a:solidFill>
                      <a:schemeClr val="bg1"/>
                    </a:solidFill>
                  </a:rPr>
                  <a:t>先表示同情或给予赞美，然后再提出理由加以拒绝，温和而坚持不答应</a:t>
                </a:r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spc="400">
                <a:cs typeface="+mn-ea"/>
                <a:sym typeface="+mn-lt"/>
              </a:rPr>
              <a:t>课程目的</a:t>
            </a:r>
            <a:endParaRPr lang="zh-CN" altLang="en-US" sz="3200" spc="400">
              <a:cs typeface="+mn-ea"/>
              <a:sym typeface="+mn-lt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6600056" y="213285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01.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本课程的目的是提高我们化解压力及控制自己过激情绪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00056" y="3789040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02.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正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确面对压力之下的反应，及有效管理及缓解压力的能力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4" y="477091"/>
            <a:ext cx="5903818" cy="5903818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400">
                <a:cs typeface="+mn-ea"/>
                <a:sym typeface="+mn-lt"/>
              </a:rPr>
              <a:t>重要与紧急</a:t>
            </a:r>
            <a:endParaRPr lang="zh-CN" altLang="en-US" sz="2400" spc="400">
              <a:cs typeface="+mn-ea"/>
              <a:sym typeface="+mn-lt"/>
            </a:endParaRPr>
          </a:p>
        </p:txBody>
      </p:sp>
      <p:grpSp>
        <p:nvGrpSpPr>
          <p:cNvPr id="3" name="îšlíḑè"/>
          <p:cNvGrpSpPr/>
          <p:nvPr/>
        </p:nvGrpSpPr>
        <p:grpSpPr>
          <a:xfrm>
            <a:off x="1912826" y="1205246"/>
            <a:ext cx="3581049" cy="3735922"/>
            <a:chOff x="914400" y="1205246"/>
            <a:chExt cx="2369319" cy="2471787"/>
          </a:xfrm>
        </p:grpSpPr>
        <p:sp>
          <p:nvSpPr>
            <p:cNvPr id="4" name="îśḻíḑé"/>
            <p:cNvSpPr/>
            <p:nvPr/>
          </p:nvSpPr>
          <p:spPr bwMode="auto">
            <a:xfrm>
              <a:off x="914400" y="1205246"/>
              <a:ext cx="2369319" cy="2471787"/>
            </a:xfrm>
            <a:custGeom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5" name="íṣļiḍè"/>
            <p:cNvSpPr/>
            <p:nvPr/>
          </p:nvSpPr>
          <p:spPr bwMode="auto">
            <a:xfrm>
              <a:off x="1069148" y="1368359"/>
              <a:ext cx="2059823" cy="2125695"/>
            </a:xfrm>
            <a:custGeom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6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6" name="îṡ1îḋé"/>
            <p:cNvSpPr/>
            <p:nvPr/>
          </p:nvSpPr>
          <p:spPr bwMode="auto">
            <a:xfrm>
              <a:off x="1316954" y="1326535"/>
              <a:ext cx="1564211" cy="469473"/>
            </a:xfrm>
            <a:custGeom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重 要</a:t>
              </a:r>
              <a:endParaRPr lang="zh-CN" altLang="en-US" sz="2400" b="1">
                <a:solidFill>
                  <a:schemeClr val="bg1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7" name="îṡľïḋè"/>
            <p:cNvSpPr/>
            <p:nvPr/>
          </p:nvSpPr>
          <p:spPr bwMode="auto">
            <a:xfrm>
              <a:off x="1069148" y="2162440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你个人觉得有价值及对你的使命、价值观及优先目标是有贡献的活动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</p:grpSp>
      <p:grpSp>
        <p:nvGrpSpPr>
          <p:cNvPr id="9" name="iṧḻiḑê"/>
          <p:cNvGrpSpPr/>
          <p:nvPr/>
        </p:nvGrpSpPr>
        <p:grpSpPr>
          <a:xfrm>
            <a:off x="6744072" y="1205246"/>
            <a:ext cx="3581049" cy="3735922"/>
            <a:chOff x="3579028" y="1205246"/>
            <a:chExt cx="2369319" cy="2471787"/>
          </a:xfrm>
        </p:grpSpPr>
        <p:sp>
          <p:nvSpPr>
            <p:cNvPr id="10" name="í$ľiḓê"/>
            <p:cNvSpPr/>
            <p:nvPr/>
          </p:nvSpPr>
          <p:spPr bwMode="auto">
            <a:xfrm>
              <a:off x="3579028" y="1205246"/>
              <a:ext cx="2369319" cy="2471787"/>
            </a:xfrm>
            <a:custGeom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11" name="íšlíde"/>
            <p:cNvSpPr/>
            <p:nvPr/>
          </p:nvSpPr>
          <p:spPr bwMode="auto">
            <a:xfrm>
              <a:off x="3733776" y="1368359"/>
              <a:ext cx="2059823" cy="2125695"/>
            </a:xfrm>
            <a:custGeom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6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12" name="ïşḻídê"/>
            <p:cNvSpPr/>
            <p:nvPr/>
          </p:nvSpPr>
          <p:spPr bwMode="auto">
            <a:xfrm>
              <a:off x="3981582" y="1326535"/>
              <a:ext cx="1564211" cy="469473"/>
            </a:xfrm>
            <a:custGeom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紧 急</a:t>
              </a:r>
              <a:endParaRPr lang="zh-CN" altLang="en-US" sz="2400" b="1">
                <a:solidFill>
                  <a:schemeClr val="bg1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13" name="îs1iďè"/>
            <p:cNvSpPr/>
            <p:nvPr/>
          </p:nvSpPr>
          <p:spPr bwMode="auto">
            <a:xfrm>
              <a:off x="3721602" y="2230409"/>
              <a:ext cx="205982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你或别人认为它是需要立刻行动的事项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400">
                <a:cs typeface="+mn-ea"/>
                <a:sym typeface="+mn-lt"/>
              </a:rPr>
              <a:t>时间管理矩阵图</a:t>
            </a:r>
            <a:endParaRPr lang="zh-CN" altLang="en-US" sz="2400" spc="40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773043" y="1444507"/>
            <a:ext cx="7188607" cy="2284381"/>
            <a:chOff x="2773043" y="1444507"/>
            <a:chExt cx="7188607" cy="2284381"/>
          </a:xfrm>
        </p:grpSpPr>
        <p:sp>
          <p:nvSpPr>
            <p:cNvPr id="4" name="圆角矩形 3"/>
            <p:cNvSpPr/>
            <p:nvPr/>
          </p:nvSpPr>
          <p:spPr>
            <a:xfrm>
              <a:off x="2773043" y="1718241"/>
              <a:ext cx="2774985" cy="1784141"/>
            </a:xfrm>
            <a:prstGeom prst="roundRect">
              <a:avLst>
                <a:gd name="adj" fmla="val 10619"/>
              </a:avLst>
            </a:prstGeom>
            <a:solidFill>
              <a:srgbClr val="808B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5342382" y="1444507"/>
              <a:ext cx="4619268" cy="2284381"/>
            </a:xfrm>
            <a:prstGeom prst="roundRect">
              <a:avLst>
                <a:gd name="adj" fmla="val 9582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08BE5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028218" y="1905175"/>
              <a:ext cx="1105860" cy="392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危机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028218" y="2223412"/>
              <a:ext cx="1759571" cy="392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急迫的问题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028218" y="2541649"/>
              <a:ext cx="1977474" cy="392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有限期的任务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028219" y="2859884"/>
              <a:ext cx="2195377" cy="39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会议、准备事项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75311" y="2088685"/>
              <a:ext cx="1088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rgbClr val="808BE5"/>
                  </a:solidFill>
                  <a:latin typeface="微软雅黑" panose="020b0503020204020204" charset="-122"/>
                  <a:ea typeface="微软雅黑" panose="020b0503020204020204" charset="-122"/>
                </a:rPr>
                <a:t>准备事项</a:t>
              </a:r>
              <a:endParaRPr lang="zh-CN" altLang="en-US" sz="1200">
                <a:solidFill>
                  <a:srgbClr val="808BE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475311" y="2400821"/>
              <a:ext cx="1088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rgbClr val="808BE5"/>
                  </a:solidFill>
                  <a:latin typeface="微软雅黑" panose="020b0503020204020204" charset="-122"/>
                  <a:ea typeface="微软雅黑" panose="020b0503020204020204" charset="-122"/>
                </a:rPr>
                <a:t>预防工作</a:t>
              </a:r>
              <a:endParaRPr lang="zh-CN" altLang="en-US" sz="1200">
                <a:solidFill>
                  <a:srgbClr val="808BE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75311" y="2712956"/>
              <a:ext cx="13965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rgbClr val="808BE5"/>
                  </a:solidFill>
                  <a:latin typeface="微软雅黑" panose="020b0503020204020204" charset="-122"/>
                  <a:ea typeface="微软雅黑" panose="020b0503020204020204" charset="-122"/>
                </a:rPr>
                <a:t>价值观的澄清</a:t>
              </a:r>
              <a:endParaRPr lang="zh-CN" altLang="en-US" sz="1200">
                <a:solidFill>
                  <a:srgbClr val="808BE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562349" y="2088685"/>
              <a:ext cx="219537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rgbClr val="808BE5"/>
                  </a:solidFill>
                  <a:latin typeface="微软雅黑" panose="020b0503020204020204" charset="-122"/>
                  <a:ea typeface="微软雅黑" panose="020b0503020204020204" charset="-122"/>
                </a:rPr>
                <a:t>关系的建立</a:t>
              </a:r>
              <a:endParaRPr lang="zh-CN" altLang="en-US" sz="1200">
                <a:solidFill>
                  <a:srgbClr val="808BE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562349" y="2400821"/>
              <a:ext cx="219537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rgbClr val="808BE5"/>
                  </a:solidFill>
                  <a:latin typeface="微软雅黑" panose="020b0503020204020204" charset="-122"/>
                  <a:ea typeface="微软雅黑" panose="020b0503020204020204" charset="-122"/>
                </a:rPr>
                <a:t>真正的更新创作</a:t>
              </a:r>
              <a:endParaRPr lang="zh-CN" altLang="en-US" sz="1200">
                <a:solidFill>
                  <a:srgbClr val="808BE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562349" y="2712957"/>
              <a:ext cx="219537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rgbClr val="808BE5"/>
                  </a:solidFill>
                  <a:latin typeface="微软雅黑" panose="020b0503020204020204" charset="-122"/>
                  <a:ea typeface="微软雅黑" panose="020b0503020204020204" charset="-122"/>
                </a:rPr>
                <a:t>授权自主管理</a:t>
              </a:r>
              <a:endParaRPr lang="zh-CN" altLang="en-US" sz="1200">
                <a:solidFill>
                  <a:srgbClr val="808BE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773043" y="4016352"/>
            <a:ext cx="7188607" cy="2284381"/>
            <a:chOff x="2773043" y="4016352"/>
            <a:chExt cx="7188607" cy="2284381"/>
          </a:xfrm>
        </p:grpSpPr>
        <p:sp>
          <p:nvSpPr>
            <p:cNvPr id="17" name="圆角矩形 16"/>
            <p:cNvSpPr/>
            <p:nvPr/>
          </p:nvSpPr>
          <p:spPr>
            <a:xfrm>
              <a:off x="2773043" y="4290086"/>
              <a:ext cx="2774985" cy="1784141"/>
            </a:xfrm>
            <a:prstGeom prst="roundRect">
              <a:avLst>
                <a:gd name="adj" fmla="val 9107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08BE5"/>
                </a:solidFill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5342382" y="4016352"/>
              <a:ext cx="4619268" cy="2284381"/>
            </a:xfrm>
            <a:prstGeom prst="roundRect">
              <a:avLst>
                <a:gd name="adj" fmla="val 8401"/>
              </a:avLst>
            </a:prstGeom>
            <a:solidFill>
              <a:srgbClr val="808B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3028218" y="4373695"/>
              <a:ext cx="12426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rgbClr val="808BE5"/>
                  </a:solidFill>
                  <a:latin typeface="微软雅黑" panose="020b0503020204020204" charset="-122"/>
                  <a:ea typeface="微软雅黑" panose="020b0503020204020204" charset="-122"/>
                </a:rPr>
                <a:t>干扰、电话</a:t>
              </a:r>
              <a:endParaRPr lang="zh-CN" altLang="en-US" sz="1200">
                <a:solidFill>
                  <a:srgbClr val="808BE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028218" y="4679582"/>
              <a:ext cx="13965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rgbClr val="808BE5"/>
                  </a:solidFill>
                  <a:latin typeface="微软雅黑" panose="020b0503020204020204" charset="-122"/>
                  <a:ea typeface="微软雅黑" panose="020b0503020204020204" charset="-122"/>
                </a:rPr>
                <a:t>一些信件报告</a:t>
              </a:r>
              <a:endParaRPr lang="zh-CN" altLang="en-US" sz="1200">
                <a:solidFill>
                  <a:srgbClr val="808BE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028218" y="4985469"/>
              <a:ext cx="1088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rgbClr val="808BE5"/>
                  </a:solidFill>
                  <a:latin typeface="微软雅黑" panose="020b0503020204020204" charset="-122"/>
                  <a:ea typeface="微软雅黑" panose="020b0503020204020204" charset="-122"/>
                </a:rPr>
                <a:t>一些会议</a:t>
              </a:r>
              <a:endParaRPr lang="zh-CN" altLang="en-US" sz="1200">
                <a:solidFill>
                  <a:srgbClr val="808BE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028218" y="5291355"/>
              <a:ext cx="219537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rgbClr val="808BE5"/>
                  </a:solidFill>
                  <a:latin typeface="微软雅黑" panose="020b0503020204020204" charset="-122"/>
                  <a:ea typeface="微软雅黑" panose="020b0503020204020204" charset="-122"/>
                </a:rPr>
                <a:t>许多紧急的事件</a:t>
              </a:r>
              <a:endParaRPr lang="zh-CN" altLang="en-US" sz="1200">
                <a:solidFill>
                  <a:srgbClr val="808BE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028218" y="5597242"/>
              <a:ext cx="219537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smtClean="0">
                  <a:solidFill>
                    <a:srgbClr val="808BE5"/>
                  </a:solidFill>
                  <a:latin typeface="微软雅黑" panose="020b0503020204020204" charset="-122"/>
                  <a:ea typeface="微软雅黑" panose="020b0503020204020204" charset="-122"/>
                </a:rPr>
                <a:t>迎合</a:t>
              </a:r>
              <a:r>
                <a:rPr lang="zh-CN" altLang="en-US" sz="1200">
                  <a:solidFill>
                    <a:srgbClr val="808BE5"/>
                  </a:solidFill>
                  <a:latin typeface="微软雅黑" panose="020b0503020204020204" charset="-122"/>
                  <a:ea typeface="微软雅黑" panose="020b0503020204020204" charset="-122"/>
                </a:rPr>
                <a:t>别人的活动</a:t>
              </a:r>
              <a:endParaRPr lang="zh-CN" altLang="en-US" sz="1200">
                <a:solidFill>
                  <a:srgbClr val="808BE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475311" y="4580745"/>
              <a:ext cx="2195377" cy="392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细琐忙碌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的工作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475311" y="4892880"/>
              <a:ext cx="1541668" cy="392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一些电话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475311" y="5205016"/>
              <a:ext cx="1977474" cy="392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浪费时间的事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562349" y="4577620"/>
              <a:ext cx="2195377" cy="39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“逃避“活动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562349" y="4889755"/>
              <a:ext cx="2195377" cy="39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无关紧要的信件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562349" y="5201892"/>
              <a:ext cx="2195377" cy="39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看太多的电视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946070" y="1135331"/>
            <a:ext cx="931623" cy="4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紧 急</a:t>
            </a:r>
            <a:endParaRPr lang="zh-CN" altLang="en-US" sz="1600" b="1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313468" y="961996"/>
            <a:ext cx="1345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不紧急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TextBox 68"/>
          <p:cNvSpPr txBox="1"/>
          <p:nvPr/>
        </p:nvSpPr>
        <p:spPr>
          <a:xfrm>
            <a:off x="1906633" y="2084804"/>
            <a:ext cx="610129" cy="7980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b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重 要</a:t>
            </a:r>
            <a:endParaRPr lang="zh-CN" altLang="en-US" sz="1600" b="1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TextBox 69"/>
          <p:cNvSpPr txBox="1"/>
          <p:nvPr/>
        </p:nvSpPr>
        <p:spPr>
          <a:xfrm>
            <a:off x="2085875" y="4594886"/>
            <a:ext cx="43088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不重要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26" y="0"/>
            <a:ext cx="9602749" cy="685800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 flipV="1">
            <a:off x="0" y="2229218"/>
            <a:ext cx="12192000" cy="4628782"/>
          </a:xfrm>
          <a:custGeom>
            <a:gdLst>
              <a:gd name="connsiteX0" fmla="*/ 62623 w 12192000"/>
              <a:gd name="connsiteY0" fmla="*/ 0 h 3980710"/>
              <a:gd name="connsiteX1" fmla="*/ 12129378 w 12192000"/>
              <a:gd name="connsiteY1" fmla="*/ 0 h 3980710"/>
              <a:gd name="connsiteX2" fmla="*/ 12160527 w 12192000"/>
              <a:gd name="connsiteY2" fmla="*/ 117351 h 3980710"/>
              <a:gd name="connsiteX3" fmla="*/ 12192000 w 12192000"/>
              <a:gd name="connsiteY3" fmla="*/ 475716 h 3980710"/>
              <a:gd name="connsiteX4" fmla="*/ 6096000 w 12192000"/>
              <a:gd name="connsiteY4" fmla="*/ 3980710 h 3980710"/>
              <a:gd name="connsiteX5" fmla="*/ 0 w 12192000"/>
              <a:gd name="connsiteY5" fmla="*/ 475716 h 3980710"/>
              <a:gd name="connsiteX6" fmla="*/ 31473 w 12192000"/>
              <a:gd name="connsiteY6" fmla="*/ 117351 h 39807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80709">
                <a:moveTo>
                  <a:pt x="62623" y="0"/>
                </a:moveTo>
                <a:lnTo>
                  <a:pt x="12129378" y="0"/>
                </a:lnTo>
                <a:lnTo>
                  <a:pt x="12160527" y="117351"/>
                </a:lnTo>
                <a:cubicBezTo>
                  <a:pt x="12181339" y="235178"/>
                  <a:pt x="12192000" y="354731"/>
                  <a:pt x="12192000" y="475716"/>
                </a:cubicBezTo>
                <a:cubicBezTo>
                  <a:pt x="12192000" y="2411471"/>
                  <a:pt x="9462728" y="3980710"/>
                  <a:pt x="6096000" y="3980710"/>
                </a:cubicBezTo>
                <a:cubicBezTo>
                  <a:pt x="2729272" y="3980710"/>
                  <a:pt x="0" y="2411471"/>
                  <a:pt x="0" y="475716"/>
                </a:cubicBezTo>
                <a:cubicBezTo>
                  <a:pt x="0" y="354731"/>
                  <a:pt x="10661" y="235178"/>
                  <a:pt x="31473" y="117351"/>
                </a:cubicBezTo>
                <a:close/>
              </a:path>
            </a:pathLst>
          </a:custGeom>
          <a:solidFill>
            <a:srgbClr val="808BE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03101" y="3881889"/>
            <a:ext cx="8585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spc="400">
                <a:solidFill>
                  <a:schemeClr val="bg1"/>
                </a:solidFill>
                <a:cs typeface="+mn-ea"/>
                <a:sym typeface="+mn-lt"/>
              </a:rPr>
              <a:t>对思维改造</a:t>
            </a:r>
            <a:endParaRPr lang="zh-CN" altLang="en-US" sz="8000" spc="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03101" y="2524999"/>
            <a:ext cx="8585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spc="40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8000" spc="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41339" y="5385332"/>
            <a:ext cx="810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400" smtClean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Maecenas porttitor congue massa..</a:t>
            </a:r>
            <a:endParaRPr lang="zh-CN" altLang="en-US" spc="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6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pc="400">
                <a:cs typeface="+mn-ea"/>
                <a:sym typeface="+mn-lt"/>
              </a:rPr>
              <a:t>练习</a:t>
            </a:r>
            <a:r>
              <a:rPr lang="en-US" altLang="zh-CN" sz="2000" spc="400">
                <a:cs typeface="+mn-ea"/>
                <a:sym typeface="+mn-lt"/>
              </a:rPr>
              <a:t>— </a:t>
            </a:r>
            <a:r>
              <a:rPr lang="zh-CN" altLang="en-US" sz="2000" spc="400">
                <a:cs typeface="+mn-ea"/>
                <a:sym typeface="+mn-lt"/>
              </a:rPr>
              <a:t>练习积极思维</a:t>
            </a:r>
            <a:endParaRPr lang="zh-CN" altLang="en-US" sz="2000" spc="40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19736" y="38666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808BE5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典型心理</a:t>
            </a:r>
            <a:endParaRPr lang="zh-CN" altLang="en-US" b="1">
              <a:solidFill>
                <a:srgbClr val="808BE5"/>
              </a:solidFill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21280" y="386665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333333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积极的思维</a:t>
            </a:r>
            <a:endParaRPr lang="zh-CN" altLang="en-US" b="1">
              <a:solidFill>
                <a:srgbClr val="333333"/>
              </a:solidFill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59508" y="4298702"/>
            <a:ext cx="2023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mtClean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A. </a:t>
            </a:r>
            <a:r>
              <a:rPr lang="zh-CN" altLang="en-US" sz="1400" smtClean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王先生</a:t>
            </a:r>
            <a:r>
              <a:rPr lang="zh-CN" altLang="en-US" sz="1400">
                <a:latin typeface="方正楷体简体" panose="02000000000000000000" pitchFamily="2" charset="-122"/>
                <a:ea typeface="方正楷体简体" panose="02000000000000000000" pitchFamily="2" charset="-122"/>
              </a:rPr>
              <a:t>是个讨厌的人</a:t>
            </a:r>
            <a:endParaRPr lang="zh-CN" altLang="en-US" sz="1400"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59508" y="4637256"/>
            <a:ext cx="2188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mtClean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B. </a:t>
            </a:r>
            <a:r>
              <a:rPr lang="zh-CN" altLang="en-US" sz="1400" smtClean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尽可能</a:t>
            </a:r>
            <a:r>
              <a:rPr lang="zh-CN" altLang="en-US" sz="1400">
                <a:latin typeface="方正楷体简体" panose="02000000000000000000" pitchFamily="2" charset="-122"/>
                <a:ea typeface="方正楷体简体" panose="02000000000000000000" pitchFamily="2" charset="-122"/>
              </a:rPr>
              <a:t>减少与他的接触</a:t>
            </a:r>
            <a:endParaRPr lang="zh-CN" altLang="en-US" sz="1400"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59508" y="4973974"/>
            <a:ext cx="2016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mtClean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C. </a:t>
            </a:r>
            <a:r>
              <a:rPr lang="zh-CN" altLang="en-US" sz="1400" smtClean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希望</a:t>
            </a:r>
            <a:r>
              <a:rPr lang="zh-CN" altLang="en-US" sz="1400">
                <a:latin typeface="方正楷体简体" panose="02000000000000000000" pitchFamily="2" charset="-122"/>
                <a:ea typeface="方正楷体简体" panose="02000000000000000000" pitchFamily="2" charset="-122"/>
              </a:rPr>
              <a:t>他被“炒鱿鱼”</a:t>
            </a:r>
            <a:endParaRPr lang="zh-CN" altLang="en-US" sz="1400" b="1"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4638" y="1738671"/>
            <a:ext cx="12196638" cy="1440180"/>
            <a:chOff x="-4638" y="1738671"/>
            <a:chExt cx="12196638" cy="1440180"/>
          </a:xfrm>
        </p:grpSpPr>
        <p:sp>
          <p:nvSpPr>
            <p:cNvPr id="12" name=" 220"/>
            <p:cNvSpPr/>
            <p:nvPr/>
          </p:nvSpPr>
          <p:spPr>
            <a:xfrm>
              <a:off x="-4638" y="1738671"/>
              <a:ext cx="12196638" cy="14401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2595611" y="2088674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场景一</a:t>
              </a:r>
              <a:endParaRPr lang="zh-CN" alt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719736" y="1967751"/>
              <a:ext cx="80648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>
                  <a:solidFill>
                    <a:schemeClr val="bg1"/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公司商品部的采购主管陈先生，与某畅销商品的供应商王先生个性互相抵触，导致会谈经常出现争吵，生意发生障碍</a:t>
              </a:r>
              <a:endParaRPr lang="zh-CN" altLang="en-US">
                <a:solidFill>
                  <a:schemeClr val="bg1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125951" y="4214953"/>
            <a:ext cx="21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smtClean="0">
                <a:latin typeface="微软雅黑" panose="020b0503020204020204" charset="-122"/>
                <a:ea typeface="微软雅黑" panose="020b0503020204020204" charset="-122"/>
              </a:rPr>
              <a:t>A.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_____________________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25951" y="4553507"/>
            <a:ext cx="2076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mtClean="0">
                <a:latin typeface="微软雅黑" panose="020b0503020204020204" charset="-122"/>
                <a:ea typeface="微软雅黑" panose="020b0503020204020204" charset="-122"/>
              </a:rPr>
              <a:t>B.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_____________________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25951" y="4890225"/>
            <a:ext cx="2084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mtClean="0">
                <a:latin typeface="微软雅黑" panose="020b0503020204020204" charset="-122"/>
                <a:ea typeface="微软雅黑" panose="020b0503020204020204" charset="-122"/>
              </a:rPr>
              <a:t>C.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_____________________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pc="400">
                <a:cs typeface="+mn-ea"/>
                <a:sym typeface="+mn-lt"/>
              </a:rPr>
              <a:t>练习</a:t>
            </a:r>
            <a:r>
              <a:rPr lang="en-US" altLang="zh-CN" sz="2000" spc="400">
                <a:cs typeface="+mn-ea"/>
                <a:sym typeface="+mn-lt"/>
              </a:rPr>
              <a:t>— </a:t>
            </a:r>
            <a:r>
              <a:rPr lang="zh-CN" altLang="en-US" sz="2000" spc="400">
                <a:cs typeface="+mn-ea"/>
                <a:sym typeface="+mn-lt"/>
              </a:rPr>
              <a:t>练习积极思维</a:t>
            </a:r>
            <a:endParaRPr lang="zh-CN" altLang="en-US" sz="2000" spc="40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92144" y="179907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808BE5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典型心理</a:t>
            </a:r>
            <a:endParaRPr lang="zh-CN" altLang="en-US" b="1">
              <a:solidFill>
                <a:srgbClr val="808BE5"/>
              </a:solidFill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92144" y="344969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333333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积极的思维</a:t>
            </a:r>
            <a:endParaRPr lang="zh-CN" altLang="en-US" b="1">
              <a:solidFill>
                <a:srgbClr val="333333"/>
              </a:solidFill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92144" y="2203302"/>
            <a:ext cx="2023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mtClean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A. </a:t>
            </a:r>
            <a:r>
              <a:rPr lang="zh-CN" altLang="en-US" sz="1400" smtClean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如果</a:t>
            </a:r>
            <a:r>
              <a:rPr lang="zh-CN" altLang="en-US" sz="1400">
                <a:latin typeface="方正楷体简体" panose="02000000000000000000" pitchFamily="2" charset="-122"/>
                <a:ea typeface="方正楷体简体" panose="02000000000000000000" pitchFamily="2" charset="-122"/>
              </a:rPr>
              <a:t>我搞砸了怎么办</a:t>
            </a:r>
            <a:endParaRPr lang="zh-CN" altLang="en-US" sz="1400"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92144" y="2511080"/>
            <a:ext cx="3305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smtClean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B. </a:t>
            </a:r>
            <a:r>
              <a:rPr lang="zh-CN" altLang="en-US" sz="1400" smtClean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如果</a:t>
            </a:r>
            <a:r>
              <a:rPr lang="zh-CN" altLang="en-US" sz="1400">
                <a:latin typeface="方正楷体简体" panose="02000000000000000000" pitchFamily="2" charset="-122"/>
                <a:ea typeface="方正楷体简体" panose="02000000000000000000" pitchFamily="2" charset="-122"/>
              </a:rPr>
              <a:t>问我一些问题答不出来</a:t>
            </a:r>
            <a:r>
              <a:rPr lang="zh-CN" altLang="en-US" sz="1400" smtClean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该怎么办</a:t>
            </a:r>
            <a:endParaRPr lang="zh-CN" altLang="en-US" sz="1400"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92144" y="2808505"/>
            <a:ext cx="1657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mtClean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C. </a:t>
            </a:r>
            <a:r>
              <a:rPr lang="zh-CN" altLang="en-US" sz="1400" smtClean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我</a:t>
            </a:r>
            <a:r>
              <a:rPr lang="zh-CN" altLang="en-US" sz="1400">
                <a:latin typeface="方正楷体简体" panose="02000000000000000000" pitchFamily="2" charset="-122"/>
                <a:ea typeface="方正楷体简体" panose="02000000000000000000" pitchFamily="2" charset="-122"/>
              </a:rPr>
              <a:t>会紧张得</a:t>
            </a:r>
            <a:r>
              <a:rPr lang="zh-CN" altLang="en-US" sz="1400" smtClean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结巴</a:t>
            </a:r>
            <a:endParaRPr lang="zh-CN" altLang="en-US" sz="1400"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38140" y="3916393"/>
            <a:ext cx="21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smtClean="0">
                <a:latin typeface="微软雅黑" panose="020b0503020204020204" charset="-122"/>
                <a:ea typeface="微软雅黑" panose="020b0503020204020204" charset="-122"/>
              </a:rPr>
              <a:t>A.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_____________________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38140" y="4254947"/>
            <a:ext cx="2076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mtClean="0">
                <a:latin typeface="微软雅黑" panose="020b0503020204020204" charset="-122"/>
                <a:ea typeface="微软雅黑" panose="020b0503020204020204" charset="-122"/>
              </a:rPr>
              <a:t>B.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_____________________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38140" y="4591665"/>
            <a:ext cx="2084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mtClean="0">
                <a:latin typeface="微软雅黑" panose="020b0503020204020204" charset="-122"/>
                <a:ea typeface="微软雅黑" panose="020b0503020204020204" charset="-122"/>
              </a:rPr>
              <a:t>C.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_____________________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983740"/>
            <a:ext cx="5807967" cy="2890520"/>
          </a:xfrm>
          <a:prstGeom prst="rect">
            <a:avLst/>
          </a:prstGeom>
          <a:solidFill>
            <a:srgbClr val="808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3172048" y="216840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pitchFamily="2" charset="-122"/>
                <a:ea typeface="方正楷体简体" panose="02000000000000000000" pitchFamily="2" charset="-122"/>
              </a:rPr>
              <a:t>场景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pitchFamily="2" charset="-122"/>
                <a:ea typeface="方正楷体简体" panose="02000000000000000000" pitchFamily="2" charset="-122"/>
              </a:rPr>
              <a:t>二</a:t>
            </a:r>
            <a:endParaRPr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8227" y="2592323"/>
            <a:ext cx="239256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张小姐不善于在大家面前表达自己的想法，而下周三她要参加一个报告会，并向上级主管作述职报告</a:t>
            </a:r>
            <a:endParaRPr lang="zh-CN" altLang="en-US" sz="1600">
              <a:solidFill>
                <a:schemeClr val="bg1"/>
              </a:solidFill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3" y="2587399"/>
            <a:ext cx="2995723" cy="2289767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387632"/>
            <a:ext cx="5304426" cy="3797969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pc="400">
                <a:cs typeface="+mn-ea"/>
                <a:sym typeface="+mn-lt"/>
              </a:rPr>
              <a:t>练习</a:t>
            </a:r>
            <a:r>
              <a:rPr lang="en-US" altLang="zh-CN" sz="2000" spc="400">
                <a:cs typeface="+mn-ea"/>
                <a:sym typeface="+mn-lt"/>
              </a:rPr>
              <a:t>— </a:t>
            </a:r>
            <a:r>
              <a:rPr lang="zh-CN" altLang="en-US" sz="2000" spc="400">
                <a:cs typeface="+mn-ea"/>
                <a:sym typeface="+mn-lt"/>
              </a:rPr>
              <a:t>练习积极思维</a:t>
            </a:r>
            <a:endParaRPr lang="zh-CN" altLang="en-US" sz="2000" spc="40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63552" y="164999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808BE5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典型心理</a:t>
            </a:r>
            <a:endParaRPr lang="zh-CN" altLang="en-US" b="1">
              <a:solidFill>
                <a:srgbClr val="808BE5"/>
              </a:solidFill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63552" y="323417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333333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积极的思维</a:t>
            </a:r>
            <a:endParaRPr lang="zh-CN" altLang="en-US" b="1">
              <a:solidFill>
                <a:srgbClr val="333333"/>
              </a:solidFill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63552" y="2109987"/>
            <a:ext cx="1664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mtClean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A. </a:t>
            </a:r>
            <a:r>
              <a:rPr lang="zh-CN" altLang="en-US" sz="1400" smtClean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我</a:t>
            </a:r>
            <a:r>
              <a:rPr lang="zh-CN" altLang="en-US" sz="1400">
                <a:latin typeface="方正楷体简体" panose="02000000000000000000" pitchFamily="2" charset="-122"/>
                <a:ea typeface="方正楷体简体" panose="02000000000000000000" pitchFamily="2" charset="-122"/>
              </a:rPr>
              <a:t>到底该怎么做</a:t>
            </a:r>
            <a:endParaRPr lang="zh-CN" altLang="en-US" sz="1400"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63552" y="2417765"/>
            <a:ext cx="3305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smtClean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B. </a:t>
            </a:r>
            <a:r>
              <a:rPr lang="zh-CN" altLang="en-US" sz="1400" smtClean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他们</a:t>
            </a:r>
            <a:r>
              <a:rPr lang="zh-CN" altLang="en-US" sz="1400">
                <a:latin typeface="方正楷体简体" panose="02000000000000000000" pitchFamily="2" charset="-122"/>
                <a:ea typeface="方正楷体简体" panose="02000000000000000000" pitchFamily="2" charset="-122"/>
              </a:rPr>
              <a:t>希望我做所有的工作</a:t>
            </a:r>
            <a:endParaRPr lang="zh-CN" altLang="en-US" sz="1400"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63552" y="2715190"/>
            <a:ext cx="3094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mtClean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C. </a:t>
            </a:r>
            <a:r>
              <a:rPr lang="zh-CN" altLang="en-US" sz="1400" smtClean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我</a:t>
            </a:r>
            <a:r>
              <a:rPr lang="zh-CN" altLang="en-US" sz="1400">
                <a:latin typeface="方正楷体简体" panose="02000000000000000000" pitchFamily="2" charset="-122"/>
                <a:ea typeface="方正楷体简体" panose="02000000000000000000" pitchFamily="2" charset="-122"/>
              </a:rPr>
              <a:t>永远也不能将这两种工作协调好</a:t>
            </a:r>
            <a:endParaRPr lang="zh-CN" altLang="en-US" sz="1400"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09548" y="3700869"/>
            <a:ext cx="21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smtClean="0">
                <a:latin typeface="微软雅黑" panose="020b0503020204020204" charset="-122"/>
                <a:ea typeface="微软雅黑" panose="020b0503020204020204" charset="-122"/>
              </a:rPr>
              <a:t>A.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_____________________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09548" y="4039423"/>
            <a:ext cx="2076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mtClean="0">
                <a:latin typeface="微软雅黑" panose="020b0503020204020204" charset="-122"/>
                <a:ea typeface="微软雅黑" panose="020b0503020204020204" charset="-122"/>
              </a:rPr>
              <a:t>B.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_____________________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09548" y="4376141"/>
            <a:ext cx="2084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mtClean="0">
                <a:latin typeface="微软雅黑" panose="020b0503020204020204" charset="-122"/>
                <a:ea typeface="微软雅黑" panose="020b0503020204020204" charset="-122"/>
              </a:rPr>
              <a:t>C.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_____________________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4638" y="5181225"/>
            <a:ext cx="12196638" cy="1440180"/>
            <a:chOff x="-4638" y="5181225"/>
            <a:chExt cx="12196638" cy="1440180"/>
          </a:xfrm>
        </p:grpSpPr>
        <p:sp>
          <p:nvSpPr>
            <p:cNvPr id="13" name=" 220"/>
            <p:cNvSpPr/>
            <p:nvPr/>
          </p:nvSpPr>
          <p:spPr>
            <a:xfrm>
              <a:off x="-4638" y="5181225"/>
              <a:ext cx="12196638" cy="14401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2518259" y="5701260"/>
              <a:ext cx="1112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场景</a:t>
              </a:r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三</a:t>
              </a:r>
              <a:endParaRPr lang="zh-CN" alt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015880" y="5515839"/>
              <a:ext cx="4896544" cy="877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>
                  <a:solidFill>
                    <a:schemeClr val="bg1"/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rPr>
                <a:t>本来的工作已经够忙了，现在一位同事住院了，他的工作要我来做</a:t>
              </a:r>
              <a:endParaRPr lang="zh-CN" altLang="en-US">
                <a:solidFill>
                  <a:schemeClr val="bg1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26" y="0"/>
            <a:ext cx="9602749" cy="685800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 flipV="1">
            <a:off x="0" y="2229218"/>
            <a:ext cx="12192000" cy="4628782"/>
          </a:xfrm>
          <a:custGeom>
            <a:gdLst>
              <a:gd name="connsiteX0" fmla="*/ 62623 w 12192000"/>
              <a:gd name="connsiteY0" fmla="*/ 0 h 3980710"/>
              <a:gd name="connsiteX1" fmla="*/ 12129378 w 12192000"/>
              <a:gd name="connsiteY1" fmla="*/ 0 h 3980710"/>
              <a:gd name="connsiteX2" fmla="*/ 12160527 w 12192000"/>
              <a:gd name="connsiteY2" fmla="*/ 117351 h 3980710"/>
              <a:gd name="connsiteX3" fmla="*/ 12192000 w 12192000"/>
              <a:gd name="connsiteY3" fmla="*/ 475716 h 3980710"/>
              <a:gd name="connsiteX4" fmla="*/ 6096000 w 12192000"/>
              <a:gd name="connsiteY4" fmla="*/ 3980710 h 3980710"/>
              <a:gd name="connsiteX5" fmla="*/ 0 w 12192000"/>
              <a:gd name="connsiteY5" fmla="*/ 475716 h 3980710"/>
              <a:gd name="connsiteX6" fmla="*/ 31473 w 12192000"/>
              <a:gd name="connsiteY6" fmla="*/ 117351 h 39807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80709">
                <a:moveTo>
                  <a:pt x="62623" y="0"/>
                </a:moveTo>
                <a:lnTo>
                  <a:pt x="12129378" y="0"/>
                </a:lnTo>
                <a:lnTo>
                  <a:pt x="12160527" y="117351"/>
                </a:lnTo>
                <a:cubicBezTo>
                  <a:pt x="12181339" y="235178"/>
                  <a:pt x="12192000" y="354731"/>
                  <a:pt x="12192000" y="475716"/>
                </a:cubicBezTo>
                <a:cubicBezTo>
                  <a:pt x="12192000" y="2411471"/>
                  <a:pt x="9462728" y="3980710"/>
                  <a:pt x="6096000" y="3980710"/>
                </a:cubicBezTo>
                <a:cubicBezTo>
                  <a:pt x="2729272" y="3980710"/>
                  <a:pt x="0" y="2411471"/>
                  <a:pt x="0" y="475716"/>
                </a:cubicBezTo>
                <a:cubicBezTo>
                  <a:pt x="0" y="354731"/>
                  <a:pt x="10661" y="235178"/>
                  <a:pt x="31473" y="117351"/>
                </a:cubicBezTo>
                <a:close/>
              </a:path>
            </a:pathLst>
          </a:custGeom>
          <a:solidFill>
            <a:srgbClr val="808BE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03101" y="3881889"/>
            <a:ext cx="8585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spc="400">
                <a:solidFill>
                  <a:schemeClr val="bg1"/>
                </a:solidFill>
                <a:cs typeface="+mn-ea"/>
                <a:sym typeface="+mn-lt"/>
              </a:rPr>
              <a:t>缓解压力的方法</a:t>
            </a:r>
            <a:endParaRPr lang="zh-CN" altLang="en-US" sz="8000" spc="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03101" y="2524999"/>
            <a:ext cx="8585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spc="400" smtClean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8000" spc="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41339" y="5385332"/>
            <a:ext cx="810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400" smtClean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Maecenas porttitor congue massa..</a:t>
            </a:r>
            <a:endParaRPr lang="zh-CN" altLang="en-US" spc="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6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400">
                <a:cs typeface="+mn-ea"/>
                <a:sym typeface="+mn-lt"/>
              </a:rPr>
              <a:t>压力管理技巧之三</a:t>
            </a:r>
            <a:endParaRPr lang="zh-CN" altLang="en-US" sz="2400" spc="400">
              <a:cs typeface="+mn-ea"/>
              <a:sym typeface="+mn-lt"/>
            </a:endParaRPr>
          </a:p>
        </p:txBody>
      </p:sp>
      <p:sp>
        <p:nvSpPr>
          <p:cNvPr id="4" name="îSḻîďe"/>
          <p:cNvSpPr/>
          <p:nvPr/>
        </p:nvSpPr>
        <p:spPr bwMode="auto">
          <a:xfrm>
            <a:off x="719138" y="2117526"/>
            <a:ext cx="10753725" cy="903968"/>
          </a:xfrm>
          <a:prstGeom prst="homePlate">
            <a:avLst>
              <a:gd name="adj" fmla="val 35856"/>
            </a:avLst>
          </a:prstGeom>
          <a:solidFill>
            <a:schemeClr val="tx1">
              <a:lumMod val="20000"/>
              <a:lumOff val="80000"/>
              <a:alpha val="48000"/>
            </a:schemeClr>
          </a:solidFill>
          <a:ln w="25400" algn="ctr">
            <a:noFill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grpSp>
        <p:nvGrpSpPr>
          <p:cNvPr id="5" name="iṣľîḍé"/>
          <p:cNvGrpSpPr/>
          <p:nvPr/>
        </p:nvGrpSpPr>
        <p:grpSpPr>
          <a:xfrm>
            <a:off x="876000" y="2704072"/>
            <a:ext cx="3013582" cy="2036401"/>
            <a:chOff x="1330886" y="2414349"/>
            <a:chExt cx="2875114" cy="2036401"/>
          </a:xfrm>
        </p:grpSpPr>
        <p:sp>
          <p:nvSpPr>
            <p:cNvPr id="12" name="iṩlïďè"/>
            <p:cNvSpPr/>
            <p:nvPr/>
          </p:nvSpPr>
          <p:spPr bwMode="gray">
            <a:xfrm>
              <a:off x="1330888" y="3069000"/>
              <a:ext cx="2875112" cy="1381750"/>
            </a:xfrm>
            <a:prstGeom prst="rect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t">
              <a:no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/>
                </a:tabLst>
                <a:defRPr/>
              </a:pPr>
              <a:r>
                <a:rPr lang="zh-CN" altLang="en-US" sz="1200">
                  <a:solidFill>
                    <a:schemeClr val="tx1"/>
                  </a:solidFill>
                </a:rPr>
                <a:t>多吃抗压食物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/>
                </a:tabLst>
                <a:defRPr/>
              </a:pPr>
              <a:r>
                <a:rPr lang="zh-CN" altLang="en-US" sz="1200">
                  <a:solidFill>
                    <a:schemeClr val="tx1"/>
                  </a:solidFill>
                </a:rPr>
                <a:t>减少吸烟、饮酒及喝过浓的咖啡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/>
                </a:tabLst>
                <a:defRPr/>
              </a:pPr>
              <a:r>
                <a:rPr lang="zh-CN" altLang="en-US" sz="1200">
                  <a:solidFill>
                    <a:schemeClr val="tx1"/>
                  </a:solidFill>
                </a:rPr>
                <a:t>有规律健身（做温和的运动）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/>
                </a:tabLst>
                <a:defRPr/>
              </a:pPr>
              <a:r>
                <a:rPr lang="zh-CN" altLang="en-US" sz="1200">
                  <a:solidFill>
                    <a:schemeClr val="tx1"/>
                  </a:solidFill>
                </a:rPr>
                <a:t>发展个人兴趣爱好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/>
                </a:tabLst>
                <a:defRPr/>
              </a:pPr>
              <a:r>
                <a:rPr lang="zh-CN" altLang="en-US" sz="1200">
                  <a:solidFill>
                    <a:schemeClr val="tx1"/>
                  </a:solidFill>
                </a:rPr>
                <a:t>学着放松和睡个好觉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/>
                </a:tabLst>
                <a:defRPr/>
              </a:pP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ïśľiḑê"/>
            <p:cNvSpPr/>
            <p:nvPr/>
          </p:nvSpPr>
          <p:spPr bwMode="gray">
            <a:xfrm>
              <a:off x="1330886" y="2414349"/>
              <a:ext cx="2875112" cy="59253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  <a:miter lim="800000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mtClean="0">
                  <a:solidFill>
                    <a:schemeClr val="bg1"/>
                  </a:solidFill>
                </a:rPr>
                <a:t>01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ïṡḷîḑè"/>
          <p:cNvGrpSpPr/>
          <p:nvPr/>
        </p:nvGrpSpPr>
        <p:grpSpPr>
          <a:xfrm>
            <a:off x="4319209" y="2704072"/>
            <a:ext cx="3013582" cy="2036401"/>
            <a:chOff x="1330886" y="2414349"/>
            <a:chExt cx="2875114" cy="2036401"/>
          </a:xfrm>
        </p:grpSpPr>
        <p:sp>
          <p:nvSpPr>
            <p:cNvPr id="10" name="iṥḻïḑè"/>
            <p:cNvSpPr/>
            <p:nvPr/>
          </p:nvSpPr>
          <p:spPr bwMode="gray">
            <a:xfrm>
              <a:off x="1330888" y="3069000"/>
              <a:ext cx="2875112" cy="1381750"/>
            </a:xfrm>
            <a:prstGeom prst="rect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t">
              <a:no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/>
                </a:tabLst>
              </a:pPr>
              <a:r>
                <a:rPr lang="zh-CN" altLang="en-US" sz="1200">
                  <a:solidFill>
                    <a:schemeClr val="tx1"/>
                  </a:solidFill>
                </a:rPr>
                <a:t>含维生素</a:t>
              </a:r>
              <a:r>
                <a:rPr lang="en-US" altLang="zh-CN" sz="1200">
                  <a:solidFill>
                    <a:schemeClr val="tx1"/>
                  </a:solidFill>
                </a:rPr>
                <a:t>B1</a:t>
              </a:r>
              <a:r>
                <a:rPr lang="zh-CN" altLang="en-US" sz="1200">
                  <a:solidFill>
                    <a:schemeClr val="tx1"/>
                  </a:solidFill>
                </a:rPr>
                <a:t>的食物可以帮你亢奋精神。如燕麦、瘦猪肉、牛奶、蔬菜等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/>
                </a:tabLst>
              </a:pPr>
              <a:r>
                <a:rPr lang="zh-CN" altLang="en-US" sz="1200">
                  <a:solidFill>
                    <a:schemeClr val="tx1"/>
                  </a:solidFill>
                </a:rPr>
                <a:t>抗压能力。如大蒜、洋葱、海鲜</a:t>
              </a:r>
              <a:r>
                <a:rPr lang="zh-CN" altLang="en-US" sz="1200" smtClean="0">
                  <a:solidFill>
                    <a:schemeClr val="tx1"/>
                  </a:solidFill>
                </a:rPr>
                <a:t>类等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/>
                </a:tabLst>
              </a:pPr>
              <a:r>
                <a:rPr lang="zh-CN" altLang="en-US" sz="1200">
                  <a:solidFill>
                    <a:schemeClr val="tx1"/>
                  </a:solidFill>
                </a:rPr>
                <a:t>每天补充一粒维生素</a:t>
              </a:r>
              <a:r>
                <a:rPr lang="en-US" altLang="zh-CN" sz="1200">
                  <a:solidFill>
                    <a:schemeClr val="tx1"/>
                  </a:solidFill>
                </a:rPr>
                <a:t>C</a:t>
              </a:r>
              <a:r>
                <a:rPr lang="zh-CN" altLang="en-US" sz="1200">
                  <a:solidFill>
                    <a:schemeClr val="tx1"/>
                  </a:solidFill>
                </a:rPr>
                <a:t>，可以有效消除压力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/>
                </a:tabLst>
              </a:pPr>
              <a:endParaRPr lang="zh-CN" altLang="en-US" sz="120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/>
                </a:tabLst>
              </a:pP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1" name="ï$1îḑe"/>
            <p:cNvSpPr/>
            <p:nvPr/>
          </p:nvSpPr>
          <p:spPr bwMode="gray">
            <a:xfrm>
              <a:off x="1330886" y="2414349"/>
              <a:ext cx="2875112" cy="592537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miter lim="800000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mtClean="0">
                  <a:solidFill>
                    <a:schemeClr val="bg1"/>
                  </a:solidFill>
                </a:rPr>
                <a:t>02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îŝľíḑé"/>
          <p:cNvGrpSpPr/>
          <p:nvPr/>
        </p:nvGrpSpPr>
        <p:grpSpPr>
          <a:xfrm>
            <a:off x="7762418" y="2704072"/>
            <a:ext cx="3013582" cy="2036401"/>
            <a:chOff x="1330886" y="2414349"/>
            <a:chExt cx="2875114" cy="2036401"/>
          </a:xfrm>
        </p:grpSpPr>
        <p:sp>
          <p:nvSpPr>
            <p:cNvPr id="8" name="íslïḍè"/>
            <p:cNvSpPr/>
            <p:nvPr/>
          </p:nvSpPr>
          <p:spPr bwMode="gray">
            <a:xfrm>
              <a:off x="1330888" y="3069000"/>
              <a:ext cx="2875112" cy="1381750"/>
            </a:xfrm>
            <a:prstGeom prst="rect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/>
                </a:tabLst>
                <a:defRPr/>
              </a:pPr>
              <a:r>
                <a:rPr lang="zh-CN" altLang="en-US" sz="1200">
                  <a:solidFill>
                    <a:schemeClr val="tx1"/>
                  </a:solidFill>
                </a:rPr>
                <a:t>发泄情绪  听摇滚乐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/>
                </a:tabLst>
                <a:defRPr/>
              </a:pPr>
              <a:r>
                <a:rPr lang="zh-CN" altLang="en-US" sz="1200">
                  <a:solidFill>
                    <a:schemeClr val="tx1"/>
                  </a:solidFill>
                </a:rPr>
                <a:t>理清情绪  听古典乐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/>
                </a:tabLst>
                <a:defRPr/>
              </a:pPr>
              <a:r>
                <a:rPr lang="zh-CN" altLang="en-US" sz="1200">
                  <a:solidFill>
                    <a:schemeClr val="tx1"/>
                  </a:solidFill>
                </a:rPr>
                <a:t>闭目养神，想象自己在看大海学着放松和睡个好觉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/>
                </a:tabLst>
                <a:defRPr/>
              </a:pP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isľîdé"/>
            <p:cNvSpPr/>
            <p:nvPr/>
          </p:nvSpPr>
          <p:spPr bwMode="gray">
            <a:xfrm>
              <a:off x="1330886" y="2414349"/>
              <a:ext cx="2875112" cy="59253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  <a:miter lim="800000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mtClean="0">
                  <a:solidFill>
                    <a:schemeClr val="bg1"/>
                  </a:solidFill>
                </a:rPr>
                <a:t>03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26" y="0"/>
            <a:ext cx="9602749" cy="685800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 flipV="1">
            <a:off x="0" y="2229218"/>
            <a:ext cx="12192000" cy="4628782"/>
          </a:xfrm>
          <a:custGeom>
            <a:gdLst>
              <a:gd name="connsiteX0" fmla="*/ 62623 w 12192000"/>
              <a:gd name="connsiteY0" fmla="*/ 0 h 3980710"/>
              <a:gd name="connsiteX1" fmla="*/ 12129378 w 12192000"/>
              <a:gd name="connsiteY1" fmla="*/ 0 h 3980710"/>
              <a:gd name="connsiteX2" fmla="*/ 12160527 w 12192000"/>
              <a:gd name="connsiteY2" fmla="*/ 117351 h 3980710"/>
              <a:gd name="connsiteX3" fmla="*/ 12192000 w 12192000"/>
              <a:gd name="connsiteY3" fmla="*/ 475716 h 3980710"/>
              <a:gd name="connsiteX4" fmla="*/ 6096000 w 12192000"/>
              <a:gd name="connsiteY4" fmla="*/ 3980710 h 3980710"/>
              <a:gd name="connsiteX5" fmla="*/ 0 w 12192000"/>
              <a:gd name="connsiteY5" fmla="*/ 475716 h 3980710"/>
              <a:gd name="connsiteX6" fmla="*/ 31473 w 12192000"/>
              <a:gd name="connsiteY6" fmla="*/ 117351 h 39807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80709">
                <a:moveTo>
                  <a:pt x="62623" y="0"/>
                </a:moveTo>
                <a:lnTo>
                  <a:pt x="12129378" y="0"/>
                </a:lnTo>
                <a:lnTo>
                  <a:pt x="12160527" y="117351"/>
                </a:lnTo>
                <a:cubicBezTo>
                  <a:pt x="12181339" y="235178"/>
                  <a:pt x="12192000" y="354731"/>
                  <a:pt x="12192000" y="475716"/>
                </a:cubicBezTo>
                <a:cubicBezTo>
                  <a:pt x="12192000" y="2411471"/>
                  <a:pt x="9462728" y="3980710"/>
                  <a:pt x="6096000" y="3980710"/>
                </a:cubicBezTo>
                <a:cubicBezTo>
                  <a:pt x="2729272" y="3980710"/>
                  <a:pt x="0" y="2411471"/>
                  <a:pt x="0" y="475716"/>
                </a:cubicBezTo>
                <a:cubicBezTo>
                  <a:pt x="0" y="354731"/>
                  <a:pt x="10661" y="235178"/>
                  <a:pt x="31473" y="117351"/>
                </a:cubicBezTo>
                <a:close/>
              </a:path>
            </a:pathLst>
          </a:custGeom>
          <a:solidFill>
            <a:srgbClr val="808BE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03101" y="4097330"/>
            <a:ext cx="8585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400">
                <a:solidFill>
                  <a:schemeClr val="bg1"/>
                </a:solidFill>
                <a:cs typeface="+mn-ea"/>
                <a:sym typeface="+mn-lt"/>
              </a:rPr>
              <a:t>面对压力控制情绪的技巧</a:t>
            </a:r>
            <a:endParaRPr lang="zh-CN" altLang="en-US" sz="5400" spc="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03101" y="2524999"/>
            <a:ext cx="8585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spc="400" smtClean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lang="zh-CN" altLang="en-US" sz="8000" spc="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41339" y="5385332"/>
            <a:ext cx="810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400" smtClean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Maecenas porttitor congue massa..</a:t>
            </a:r>
            <a:endParaRPr lang="zh-CN" altLang="en-US" spc="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6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ïṧ1iḑê"/>
          <p:cNvSpPr/>
          <p:nvPr/>
        </p:nvSpPr>
        <p:spPr bwMode="auto">
          <a:xfrm>
            <a:off x="0" y="4575167"/>
            <a:ext cx="12192000" cy="2282833"/>
          </a:xfrm>
          <a:custGeom>
            <a:gdLst>
              <a:gd name="connsiteX0" fmla="*/ 0 w 12366170"/>
              <a:gd name="connsiteY0" fmla="*/ 0 h 2259640"/>
              <a:gd name="connsiteX1" fmla="*/ 12366170 w 12366170"/>
              <a:gd name="connsiteY1" fmla="*/ 936863 h 2259640"/>
              <a:gd name="connsiteX2" fmla="*/ 12366170 w 12366170"/>
              <a:gd name="connsiteY2" fmla="*/ 2259640 h 2259640"/>
              <a:gd name="connsiteX3" fmla="*/ 35184 w 12366170"/>
              <a:gd name="connsiteY3" fmla="*/ 2259640 h 2259640"/>
              <a:gd name="connsiteX4" fmla="*/ 0 w 12366170"/>
              <a:gd name="connsiteY4" fmla="*/ 0 h 22596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66170" h="2259640">
                <a:moveTo>
                  <a:pt x="0" y="0"/>
                </a:moveTo>
                <a:cubicBezTo>
                  <a:pt x="4122057" y="512573"/>
                  <a:pt x="8244113" y="424290"/>
                  <a:pt x="12366170" y="936863"/>
                </a:cubicBezTo>
                <a:lnTo>
                  <a:pt x="12366170" y="2259640"/>
                </a:lnTo>
                <a:lnTo>
                  <a:pt x="35184" y="2259640"/>
                </a:lnTo>
                <a:cubicBezTo>
                  <a:pt x="30961" y="1597858"/>
                  <a:pt x="4223" y="661782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grpSp>
        <p:nvGrpSpPr>
          <p:cNvPr id="7" name="ïśḻîdé"/>
          <p:cNvGrpSpPr/>
          <p:nvPr/>
        </p:nvGrpSpPr>
        <p:grpSpPr>
          <a:xfrm>
            <a:off x="1030032" y="1487906"/>
            <a:ext cx="4871981" cy="4616343"/>
            <a:chOff x="2546984" y="1487906"/>
            <a:chExt cx="4871981" cy="4616343"/>
          </a:xfrm>
        </p:grpSpPr>
        <p:grpSp>
          <p:nvGrpSpPr>
            <p:cNvPr id="32" name="iṧlïde"/>
            <p:cNvGrpSpPr/>
            <p:nvPr/>
          </p:nvGrpSpPr>
          <p:grpSpPr>
            <a:xfrm flipH="1">
              <a:off x="2949145" y="1896905"/>
              <a:ext cx="3845997" cy="2857168"/>
              <a:chOff x="7071416" y="1527705"/>
              <a:chExt cx="3845997" cy="2857168"/>
            </a:xfrm>
            <a:solidFill>
              <a:schemeClr val="accent2">
                <a:alpha val="40000"/>
              </a:schemeClr>
            </a:solidFill>
          </p:grpSpPr>
          <p:sp>
            <p:nvSpPr>
              <p:cNvPr id="54" name="îṩľîďe"/>
              <p:cNvSpPr/>
              <p:nvPr/>
            </p:nvSpPr>
            <p:spPr>
              <a:xfrm>
                <a:off x="7071416" y="1970672"/>
                <a:ext cx="604144" cy="60414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55" name="íṥḻïḑè"/>
              <p:cNvSpPr/>
              <p:nvPr/>
            </p:nvSpPr>
            <p:spPr>
              <a:xfrm>
                <a:off x="9717514" y="2425767"/>
                <a:ext cx="778885" cy="77888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56" name="ï$ļîďé"/>
              <p:cNvSpPr/>
              <p:nvPr/>
            </p:nvSpPr>
            <p:spPr>
              <a:xfrm>
                <a:off x="8675463" y="3696784"/>
                <a:ext cx="688089" cy="688089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57" name="iṥ1íḍè"/>
              <p:cNvSpPr/>
              <p:nvPr/>
            </p:nvSpPr>
            <p:spPr>
              <a:xfrm>
                <a:off x="10055857" y="3772702"/>
                <a:ext cx="260868" cy="26086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</a:p>
            </p:txBody>
          </p:sp>
          <p:sp>
            <p:nvSpPr>
              <p:cNvPr id="58" name="íṩḻide"/>
              <p:cNvSpPr/>
              <p:nvPr/>
            </p:nvSpPr>
            <p:spPr>
              <a:xfrm>
                <a:off x="10630970" y="3264272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</a:p>
            </p:txBody>
          </p:sp>
          <p:sp>
            <p:nvSpPr>
              <p:cNvPr id="59" name="íṥļîḋê"/>
              <p:cNvSpPr/>
              <p:nvPr/>
            </p:nvSpPr>
            <p:spPr>
              <a:xfrm>
                <a:off x="8123513" y="3364721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</a:p>
            </p:txBody>
          </p:sp>
          <p:sp>
            <p:nvSpPr>
              <p:cNvPr id="60" name="îṧ1îḑé"/>
              <p:cNvSpPr/>
              <p:nvPr/>
            </p:nvSpPr>
            <p:spPr>
              <a:xfrm>
                <a:off x="9592298" y="1865334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</a:p>
            </p:txBody>
          </p:sp>
          <p:sp>
            <p:nvSpPr>
              <p:cNvPr id="61" name="ïṥľíďe"/>
              <p:cNvSpPr/>
              <p:nvPr/>
            </p:nvSpPr>
            <p:spPr>
              <a:xfrm>
                <a:off x="8253947" y="1527705"/>
                <a:ext cx="759965" cy="759965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62" name="iśḻîde"/>
              <p:cNvSpPr/>
              <p:nvPr/>
            </p:nvSpPr>
            <p:spPr>
              <a:xfrm>
                <a:off x="9115757" y="2939289"/>
                <a:ext cx="156009" cy="156009"/>
              </a:xfrm>
              <a:prstGeom prst="ellipse">
                <a:avLst/>
              </a:prstGeom>
              <a:solidFill>
                <a:schemeClr val="accent3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3" name="îś1iḋè"/>
              <p:cNvSpPr/>
              <p:nvPr/>
            </p:nvSpPr>
            <p:spPr>
              <a:xfrm>
                <a:off x="10761404" y="2179775"/>
                <a:ext cx="156009" cy="15600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</p:grpSp>
        <p:sp>
          <p:nvSpPr>
            <p:cNvPr id="33" name="ísľïḍe"/>
            <p:cNvSpPr/>
            <p:nvPr/>
          </p:nvSpPr>
          <p:spPr>
            <a:xfrm>
              <a:off x="3328791" y="1487906"/>
              <a:ext cx="1514855" cy="1514855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4" name="îśḻïďe"/>
            <p:cNvSpPr/>
            <p:nvPr/>
          </p:nvSpPr>
          <p:spPr>
            <a:xfrm>
              <a:off x="4873574" y="1963465"/>
              <a:ext cx="1437159" cy="1437159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5" name="íṩḻîḍê"/>
            <p:cNvSpPr/>
            <p:nvPr/>
          </p:nvSpPr>
          <p:spPr>
            <a:xfrm>
              <a:off x="2546984" y="2903538"/>
              <a:ext cx="1437159" cy="1437159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6" name="ïSľïďé"/>
            <p:cNvSpPr/>
            <p:nvPr/>
          </p:nvSpPr>
          <p:spPr>
            <a:xfrm>
              <a:off x="5981806" y="2893489"/>
              <a:ext cx="1437159" cy="1437159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7" name="išľîďe"/>
            <p:cNvSpPr/>
            <p:nvPr/>
          </p:nvSpPr>
          <p:spPr>
            <a:xfrm>
              <a:off x="3430504" y="3595510"/>
              <a:ext cx="2961661" cy="2508739"/>
            </a:xfrm>
            <a:custGeom>
              <a:gdLst>
                <a:gd name="connsiteX0" fmla="*/ 1603396 w 2961661"/>
                <a:gd name="connsiteY0" fmla="*/ 1987437 h 2508739"/>
                <a:gd name="connsiteX1" fmla="*/ 1577497 w 2961661"/>
                <a:gd name="connsiteY1" fmla="*/ 2003459 h 2508739"/>
                <a:gd name="connsiteX2" fmla="*/ 1576621 w 2961661"/>
                <a:gd name="connsiteY2" fmla="*/ 2003610 h 2508739"/>
                <a:gd name="connsiteX3" fmla="*/ 1626707 w 2961661"/>
                <a:gd name="connsiteY3" fmla="*/ 1911709 h 2508739"/>
                <a:gd name="connsiteX4" fmla="*/ 1628426 w 2961661"/>
                <a:gd name="connsiteY4" fmla="*/ 1912333 h 2508739"/>
                <a:gd name="connsiteX5" fmla="*/ 1674189 w 2961661"/>
                <a:gd name="connsiteY5" fmla="*/ 1943383 h 2508739"/>
                <a:gd name="connsiteX6" fmla="*/ 1981270 w 2961661"/>
                <a:gd name="connsiteY6" fmla="*/ 1832366 h 2508739"/>
                <a:gd name="connsiteX7" fmla="*/ 2024217 w 2961661"/>
                <a:gd name="connsiteY7" fmla="*/ 1893107 h 2508739"/>
                <a:gd name="connsiteX8" fmla="*/ 2031005 w 2961661"/>
                <a:gd name="connsiteY8" fmla="*/ 1873238 h 2508739"/>
                <a:gd name="connsiteX9" fmla="*/ 2029319 w 2961661"/>
                <a:gd name="connsiteY9" fmla="*/ 1871987 h 2508739"/>
                <a:gd name="connsiteX10" fmla="*/ 1981270 w 2961661"/>
                <a:gd name="connsiteY10" fmla="*/ 1832366 h 2508739"/>
                <a:gd name="connsiteX11" fmla="*/ 1820978 w 2961661"/>
                <a:gd name="connsiteY11" fmla="*/ 1734441 h 2508739"/>
                <a:gd name="connsiteX12" fmla="*/ 1830034 w 2961661"/>
                <a:gd name="connsiteY12" fmla="*/ 1769520 h 2508739"/>
                <a:gd name="connsiteX13" fmla="*/ 1855008 w 2961661"/>
                <a:gd name="connsiteY13" fmla="*/ 1811978 h 2508739"/>
                <a:gd name="connsiteX14" fmla="*/ 1878947 w 2961661"/>
                <a:gd name="connsiteY14" fmla="*/ 1832307 h 2508739"/>
                <a:gd name="connsiteX15" fmla="*/ 1877824 w 2961661"/>
                <a:gd name="connsiteY15" fmla="*/ 1821768 h 2508739"/>
                <a:gd name="connsiteX16" fmla="*/ 1845570 w 2961661"/>
                <a:gd name="connsiteY16" fmla="*/ 1775150 h 2508739"/>
                <a:gd name="connsiteX17" fmla="*/ 723196 w 2961661"/>
                <a:gd name="connsiteY17" fmla="*/ 0 h 2508739"/>
                <a:gd name="connsiteX18" fmla="*/ 787558 w 2961661"/>
                <a:gd name="connsiteY18" fmla="*/ 68306 h 2508739"/>
                <a:gd name="connsiteX19" fmla="*/ 804724 w 2961661"/>
                <a:gd name="connsiteY19" fmla="*/ 111780 h 2508739"/>
                <a:gd name="connsiteX20" fmla="*/ 1045199 w 2961661"/>
                <a:gd name="connsiteY20" fmla="*/ 447854 h 2508739"/>
                <a:gd name="connsiteX21" fmla="*/ 1403968 w 2961661"/>
                <a:gd name="connsiteY21" fmla="*/ 550508 h 2508739"/>
                <a:gd name="connsiteX22" fmla="*/ 1435761 w 2961661"/>
                <a:gd name="connsiteY22" fmla="*/ 542158 h 2508739"/>
                <a:gd name="connsiteX23" fmla="*/ 1436099 w 2961661"/>
                <a:gd name="connsiteY23" fmla="*/ 541261 h 2508739"/>
                <a:gd name="connsiteX24" fmla="*/ 1478420 w 2961661"/>
                <a:gd name="connsiteY24" fmla="*/ 564609 h 2508739"/>
                <a:gd name="connsiteX25" fmla="*/ 1587906 w 2961661"/>
                <a:gd name="connsiteY25" fmla="*/ 595235 h 2508739"/>
                <a:gd name="connsiteX26" fmla="*/ 1701572 w 2961661"/>
                <a:gd name="connsiteY26" fmla="*/ 592899 h 2508739"/>
                <a:gd name="connsiteX27" fmla="*/ 1770882 w 2961661"/>
                <a:gd name="connsiteY27" fmla="*/ 583712 h 2508739"/>
                <a:gd name="connsiteX28" fmla="*/ 1781134 w 2961661"/>
                <a:gd name="connsiteY28" fmla="*/ 586405 h 2508739"/>
                <a:gd name="connsiteX29" fmla="*/ 2155776 w 2961661"/>
                <a:gd name="connsiteY29" fmla="*/ 471050 h 2508739"/>
                <a:gd name="connsiteX30" fmla="*/ 2367365 w 2961661"/>
                <a:gd name="connsiteY30" fmla="*/ 173578 h 2508739"/>
                <a:gd name="connsiteX31" fmla="*/ 2382745 w 2961661"/>
                <a:gd name="connsiteY31" fmla="*/ 133823 h 2508739"/>
                <a:gd name="connsiteX32" fmla="*/ 2463887 w 2961661"/>
                <a:gd name="connsiteY32" fmla="*/ 54789 h 2508739"/>
                <a:gd name="connsiteX33" fmla="*/ 2469880 w 2961661"/>
                <a:gd name="connsiteY33" fmla="*/ 127596 h 2508739"/>
                <a:gd name="connsiteX34" fmla="*/ 2261344 w 2961661"/>
                <a:gd name="connsiteY34" fmla="*/ 623162 h 2508739"/>
                <a:gd name="connsiteX35" fmla="*/ 1821976 w 2961661"/>
                <a:gd name="connsiteY35" fmla="*/ 808015 h 2508739"/>
                <a:gd name="connsiteX36" fmla="*/ 1749354 w 2961661"/>
                <a:gd name="connsiteY36" fmla="*/ 800651 h 2508739"/>
                <a:gd name="connsiteX37" fmla="*/ 1748438 w 2961661"/>
                <a:gd name="connsiteY37" fmla="*/ 840438 h 2508739"/>
                <a:gd name="connsiteX38" fmla="*/ 1761277 w 2961661"/>
                <a:gd name="connsiteY38" fmla="*/ 1050462 h 2508739"/>
                <a:gd name="connsiteX39" fmla="*/ 1774269 w 2961661"/>
                <a:gd name="connsiteY39" fmla="*/ 1140688 h 2508739"/>
                <a:gd name="connsiteX40" fmla="*/ 1778727 w 2961661"/>
                <a:gd name="connsiteY40" fmla="*/ 1141104 h 2508739"/>
                <a:gd name="connsiteX41" fmla="*/ 1778149 w 2961661"/>
                <a:gd name="connsiteY41" fmla="*/ 1167630 h 2508739"/>
                <a:gd name="connsiteX42" fmla="*/ 1783114 w 2961661"/>
                <a:gd name="connsiteY42" fmla="*/ 1202119 h 2508739"/>
                <a:gd name="connsiteX43" fmla="*/ 1810598 w 2961661"/>
                <a:gd name="connsiteY43" fmla="*/ 1333700 h 2508739"/>
                <a:gd name="connsiteX44" fmla="*/ 1818645 w 2961661"/>
                <a:gd name="connsiteY44" fmla="*/ 1353461 h 2508739"/>
                <a:gd name="connsiteX45" fmla="*/ 1915107 w 2961661"/>
                <a:gd name="connsiteY45" fmla="*/ 1476453 h 2508739"/>
                <a:gd name="connsiteX46" fmla="*/ 1947604 w 2961661"/>
                <a:gd name="connsiteY46" fmla="*/ 1511426 h 2508739"/>
                <a:gd name="connsiteX47" fmla="*/ 1955885 w 2961661"/>
                <a:gd name="connsiteY47" fmla="*/ 1519014 h 2508739"/>
                <a:gd name="connsiteX48" fmla="*/ 2428473 w 2961661"/>
                <a:gd name="connsiteY48" fmla="*/ 1589893 h 2508739"/>
                <a:gd name="connsiteX49" fmla="*/ 2262410 w 2961661"/>
                <a:gd name="connsiteY49" fmla="*/ 1634767 h 2508739"/>
                <a:gd name="connsiteX50" fmla="*/ 2349138 w 2961661"/>
                <a:gd name="connsiteY50" fmla="*/ 1773096 h 2508739"/>
                <a:gd name="connsiteX51" fmla="*/ 2200627 w 2961661"/>
                <a:gd name="connsiteY51" fmla="*/ 1638290 h 2508739"/>
                <a:gd name="connsiteX52" fmla="*/ 2077925 w 2961661"/>
                <a:gd name="connsiteY52" fmla="*/ 1626440 h 2508739"/>
                <a:gd name="connsiteX53" fmla="*/ 2052208 w 2961661"/>
                <a:gd name="connsiteY53" fmla="*/ 1618602 h 2508739"/>
                <a:gd name="connsiteX54" fmla="*/ 2062176 w 2961661"/>
                <a:gd name="connsiteY54" fmla="*/ 1628380 h 2508739"/>
                <a:gd name="connsiteX55" fmla="*/ 2314853 w 2961661"/>
                <a:gd name="connsiteY55" fmla="*/ 1909379 h 2508739"/>
                <a:gd name="connsiteX56" fmla="*/ 2167529 w 2961661"/>
                <a:gd name="connsiteY56" fmla="*/ 1885816 h 2508739"/>
                <a:gd name="connsiteX57" fmla="*/ 2161709 w 2961661"/>
                <a:gd name="connsiteY57" fmla="*/ 1883929 h 2508739"/>
                <a:gd name="connsiteX58" fmla="*/ 2216236 w 2961661"/>
                <a:gd name="connsiteY58" fmla="*/ 1924912 h 2508739"/>
                <a:gd name="connsiteX59" fmla="*/ 2961661 w 2961661"/>
                <a:gd name="connsiteY59" fmla="*/ 2107696 h 2508739"/>
                <a:gd name="connsiteX60" fmla="*/ 2679223 w 2961661"/>
                <a:gd name="connsiteY60" fmla="*/ 2127911 h 2508739"/>
                <a:gd name="connsiteX61" fmla="*/ 2835517 w 2961661"/>
                <a:gd name="connsiteY61" fmla="*/ 2355441 h 2508739"/>
                <a:gd name="connsiteX62" fmla="*/ 2573426 w 2961661"/>
                <a:gd name="connsiteY62" fmla="*/ 2116047 h 2508739"/>
                <a:gd name="connsiteX63" fmla="*/ 2161455 w 2961661"/>
                <a:gd name="connsiteY63" fmla="*/ 1965663 h 2508739"/>
                <a:gd name="connsiteX64" fmla="*/ 2081535 w 2961661"/>
                <a:gd name="connsiteY64" fmla="*/ 1910740 h 2508739"/>
                <a:gd name="connsiteX65" fmla="*/ 2034019 w 2961661"/>
                <a:gd name="connsiteY65" fmla="*/ 1875474 h 2508739"/>
                <a:gd name="connsiteX66" fmla="*/ 2030489 w 2961661"/>
                <a:gd name="connsiteY66" fmla="*/ 1891625 h 2508739"/>
                <a:gd name="connsiteX67" fmla="*/ 2027612 w 2961661"/>
                <a:gd name="connsiteY67" fmla="*/ 1897908 h 2508739"/>
                <a:gd name="connsiteX68" fmla="*/ 2077893 w 2961661"/>
                <a:gd name="connsiteY68" fmla="*/ 1969019 h 2508739"/>
                <a:gd name="connsiteX69" fmla="*/ 2584363 w 2961661"/>
                <a:gd name="connsiteY69" fmla="*/ 2320511 h 2508739"/>
                <a:gd name="connsiteX70" fmla="*/ 2279793 w 2961661"/>
                <a:gd name="connsiteY70" fmla="*/ 2178242 h 2508739"/>
                <a:gd name="connsiteX71" fmla="*/ 2259031 w 2961661"/>
                <a:gd name="connsiteY71" fmla="*/ 2508739 h 2508739"/>
                <a:gd name="connsiteX72" fmla="*/ 2215919 w 2961661"/>
                <a:gd name="connsiteY72" fmla="*/ 2138216 h 2508739"/>
                <a:gd name="connsiteX73" fmla="*/ 1953538 w 2961661"/>
                <a:gd name="connsiteY73" fmla="*/ 1915288 h 2508739"/>
                <a:gd name="connsiteX74" fmla="*/ 1915209 w 2961661"/>
                <a:gd name="connsiteY74" fmla="*/ 2063599 h 2508739"/>
                <a:gd name="connsiteX75" fmla="*/ 2061837 w 2961661"/>
                <a:gd name="connsiteY75" fmla="*/ 2338551 h 2508739"/>
                <a:gd name="connsiteX76" fmla="*/ 1885602 w 2961661"/>
                <a:gd name="connsiteY76" fmla="*/ 2105798 h 2508739"/>
                <a:gd name="connsiteX77" fmla="*/ 1742017 w 2961661"/>
                <a:gd name="connsiteY77" fmla="*/ 2213908 h 2508739"/>
                <a:gd name="connsiteX78" fmla="*/ 1887827 w 2961661"/>
                <a:gd name="connsiteY78" fmla="*/ 1915612 h 2508739"/>
                <a:gd name="connsiteX79" fmla="*/ 1879299 w 2961661"/>
                <a:gd name="connsiteY79" fmla="*/ 1835610 h 2508739"/>
                <a:gd name="connsiteX80" fmla="*/ 1863135 w 2961661"/>
                <a:gd name="connsiteY80" fmla="*/ 1824825 h 2508739"/>
                <a:gd name="connsiteX81" fmla="*/ 1797501 w 2961661"/>
                <a:gd name="connsiteY81" fmla="*/ 1706918 h 2508739"/>
                <a:gd name="connsiteX82" fmla="*/ 1710962 w 2961661"/>
                <a:gd name="connsiteY82" fmla="*/ 1796600 h 2508739"/>
                <a:gd name="connsiteX83" fmla="*/ 1761898 w 2961661"/>
                <a:gd name="connsiteY83" fmla="*/ 1717552 h 2508739"/>
                <a:gd name="connsiteX84" fmla="*/ 1776209 w 2961661"/>
                <a:gd name="connsiteY84" fmla="*/ 1682255 h 2508739"/>
                <a:gd name="connsiteX85" fmla="*/ 1708934 w 2961661"/>
                <a:gd name="connsiteY85" fmla="*/ 1614660 h 2508739"/>
                <a:gd name="connsiteX86" fmla="*/ 1670893 w 2961661"/>
                <a:gd name="connsiteY86" fmla="*/ 1564207 h 2508739"/>
                <a:gd name="connsiteX87" fmla="*/ 1638608 w 2961661"/>
                <a:gd name="connsiteY87" fmla="*/ 1563874 h 2508739"/>
                <a:gd name="connsiteX88" fmla="*/ 1237862 w 2961661"/>
                <a:gd name="connsiteY88" fmla="*/ 1675649 h 2508739"/>
                <a:gd name="connsiteX89" fmla="*/ 1322599 w 2961661"/>
                <a:gd name="connsiteY89" fmla="*/ 1857270 h 2508739"/>
                <a:gd name="connsiteX90" fmla="*/ 1354657 w 2961661"/>
                <a:gd name="connsiteY90" fmla="*/ 1901651 h 2508739"/>
                <a:gd name="connsiteX91" fmla="*/ 1373408 w 2961661"/>
                <a:gd name="connsiteY91" fmla="*/ 1893661 h 2508739"/>
                <a:gd name="connsiteX92" fmla="*/ 1397015 w 2961661"/>
                <a:gd name="connsiteY92" fmla="*/ 1880506 h 2508739"/>
                <a:gd name="connsiteX93" fmla="*/ 1483625 w 2961661"/>
                <a:gd name="connsiteY93" fmla="*/ 1622207 h 2508739"/>
                <a:gd name="connsiteX94" fmla="*/ 1498256 w 2961661"/>
                <a:gd name="connsiteY94" fmla="*/ 1728330 h 2508739"/>
                <a:gd name="connsiteX95" fmla="*/ 1595084 w 2961661"/>
                <a:gd name="connsiteY95" fmla="*/ 1708513 h 2508739"/>
                <a:gd name="connsiteX96" fmla="*/ 1495193 w 2961661"/>
                <a:gd name="connsiteY96" fmla="*/ 1764914 h 2508739"/>
                <a:gd name="connsiteX97" fmla="*/ 1437474 w 2961661"/>
                <a:gd name="connsiteY97" fmla="*/ 1890392 h 2508739"/>
                <a:gd name="connsiteX98" fmla="*/ 1382550 w 2961661"/>
                <a:gd name="connsiteY98" fmla="*/ 1934266 h 2508739"/>
                <a:gd name="connsiteX99" fmla="*/ 1584840 w 2961661"/>
                <a:gd name="connsiteY99" fmla="*/ 1794258 h 2508739"/>
                <a:gd name="connsiteX100" fmla="*/ 1528503 w 2961661"/>
                <a:gd name="connsiteY100" fmla="*/ 1881956 h 2508739"/>
                <a:gd name="connsiteX101" fmla="*/ 1608757 w 2961661"/>
                <a:gd name="connsiteY101" fmla="*/ 1899737 h 2508739"/>
                <a:gd name="connsiteX102" fmla="*/ 1626707 w 2961661"/>
                <a:gd name="connsiteY102" fmla="*/ 1911709 h 2508739"/>
                <a:gd name="connsiteX103" fmla="*/ 1584910 w 2961661"/>
                <a:gd name="connsiteY103" fmla="*/ 1896562 h 2508739"/>
                <a:gd name="connsiteX104" fmla="*/ 1512210 w 2961661"/>
                <a:gd name="connsiteY104" fmla="*/ 1898686 h 2508739"/>
                <a:gd name="connsiteX105" fmla="*/ 1419561 w 2961661"/>
                <a:gd name="connsiteY105" fmla="*/ 1957878 h 2508739"/>
                <a:gd name="connsiteX106" fmla="*/ 1485529 w 2961661"/>
                <a:gd name="connsiteY106" fmla="*/ 1996005 h 2508739"/>
                <a:gd name="connsiteX107" fmla="*/ 1547919 w 2961661"/>
                <a:gd name="connsiteY107" fmla="*/ 2008587 h 2508739"/>
                <a:gd name="connsiteX108" fmla="*/ 1576621 w 2961661"/>
                <a:gd name="connsiteY108" fmla="*/ 2003610 h 2508739"/>
                <a:gd name="connsiteX109" fmla="*/ 1563857 w 2961661"/>
                <a:gd name="connsiteY109" fmla="*/ 2011321 h 2508739"/>
                <a:gd name="connsiteX110" fmla="*/ 1504680 w 2961661"/>
                <a:gd name="connsiteY110" fmla="*/ 2013662 h 2508739"/>
                <a:gd name="connsiteX111" fmla="*/ 1555118 w 2961661"/>
                <a:gd name="connsiteY111" fmla="*/ 2083560 h 2508739"/>
                <a:gd name="connsiteX112" fmla="*/ 1421041 w 2961661"/>
                <a:gd name="connsiteY112" fmla="*/ 1981854 h 2508739"/>
                <a:gd name="connsiteX113" fmla="*/ 1412449 w 2961661"/>
                <a:gd name="connsiteY113" fmla="*/ 1979415 h 2508739"/>
                <a:gd name="connsiteX114" fmla="*/ 1431157 w 2961661"/>
                <a:gd name="connsiteY114" fmla="*/ 2004121 h 2508739"/>
                <a:gd name="connsiteX115" fmla="*/ 1503588 w 2961661"/>
                <a:gd name="connsiteY115" fmla="*/ 2117276 h 2508739"/>
                <a:gd name="connsiteX116" fmla="*/ 1048599 w 2961661"/>
                <a:gd name="connsiteY116" fmla="*/ 1849521 h 2508739"/>
                <a:gd name="connsiteX117" fmla="*/ 1028791 w 2961661"/>
                <a:gd name="connsiteY117" fmla="*/ 1814654 h 2508739"/>
                <a:gd name="connsiteX118" fmla="*/ 1009762 w 2961661"/>
                <a:gd name="connsiteY118" fmla="*/ 1868494 h 2508739"/>
                <a:gd name="connsiteX119" fmla="*/ 1026558 w 2961661"/>
                <a:gd name="connsiteY119" fmla="*/ 2107847 h 2508739"/>
                <a:gd name="connsiteX120" fmla="*/ 952763 w 2961661"/>
                <a:gd name="connsiteY120" fmla="*/ 1943962 h 2508739"/>
                <a:gd name="connsiteX121" fmla="*/ 686235 w 2961661"/>
                <a:gd name="connsiteY121" fmla="*/ 2063111 h 2508739"/>
                <a:gd name="connsiteX122" fmla="*/ 947131 w 2961661"/>
                <a:gd name="connsiteY122" fmla="*/ 1892722 h 2508739"/>
                <a:gd name="connsiteX123" fmla="*/ 984944 w 2961661"/>
                <a:gd name="connsiteY123" fmla="*/ 1744277 h 2508739"/>
                <a:gd name="connsiteX124" fmla="*/ 647643 w 2961661"/>
                <a:gd name="connsiteY124" fmla="*/ 1813338 h 2508739"/>
                <a:gd name="connsiteX125" fmla="*/ 431462 w 2961661"/>
                <a:gd name="connsiteY125" fmla="*/ 2117331 h 2508739"/>
                <a:gd name="connsiteX126" fmla="*/ 572388 w 2961661"/>
                <a:gd name="connsiteY126" fmla="*/ 1817666 h 2508739"/>
                <a:gd name="connsiteX127" fmla="*/ 236946 w 2961661"/>
                <a:gd name="connsiteY127" fmla="*/ 1795719 h 2508739"/>
                <a:gd name="connsiteX128" fmla="*/ 850080 w 2961661"/>
                <a:gd name="connsiteY128" fmla="*/ 1731499 h 2508739"/>
                <a:gd name="connsiteX129" fmla="*/ 996813 w 2961661"/>
                <a:gd name="connsiteY129" fmla="*/ 1660073 h 2508739"/>
                <a:gd name="connsiteX130" fmla="*/ 996889 w 2961661"/>
                <a:gd name="connsiteY130" fmla="*/ 1658942 h 2508739"/>
                <a:gd name="connsiteX131" fmla="*/ 939371 w 2961661"/>
                <a:gd name="connsiteY131" fmla="*/ 1669839 h 2508739"/>
                <a:gd name="connsiteX132" fmla="*/ 778457 w 2961661"/>
                <a:gd name="connsiteY132" fmla="*/ 1688325 h 2508739"/>
                <a:gd name="connsiteX133" fmla="*/ 344974 w 2961661"/>
                <a:gd name="connsiteY133" fmla="*/ 1621780 h 2508739"/>
                <a:gd name="connsiteX134" fmla="*/ 0 w 2961661"/>
                <a:gd name="connsiteY134" fmla="*/ 1705412 h 2508739"/>
                <a:gd name="connsiteX135" fmla="*/ 246534 w 2961661"/>
                <a:gd name="connsiteY135" fmla="*/ 1581241 h 2508739"/>
                <a:gd name="connsiteX136" fmla="*/ 8720 w 2961661"/>
                <a:gd name="connsiteY136" fmla="*/ 1427539 h 2508739"/>
                <a:gd name="connsiteX137" fmla="*/ 835679 w 2961661"/>
                <a:gd name="connsiteY137" fmla="*/ 1613976 h 2508739"/>
                <a:gd name="connsiteX138" fmla="*/ 916766 w 2961661"/>
                <a:gd name="connsiteY138" fmla="*/ 1593995 h 2508739"/>
                <a:gd name="connsiteX139" fmla="*/ 1011885 w 2961661"/>
                <a:gd name="connsiteY139" fmla="*/ 1563094 h 2508739"/>
                <a:gd name="connsiteX140" fmla="*/ 1018889 w 2961661"/>
                <a:gd name="connsiteY140" fmla="*/ 1565233 h 2508739"/>
                <a:gd name="connsiteX141" fmla="*/ 1031821 w 2961661"/>
                <a:gd name="connsiteY141" fmla="*/ 1568008 h 2508739"/>
                <a:gd name="connsiteX142" fmla="*/ 1091467 w 2961661"/>
                <a:gd name="connsiteY142" fmla="*/ 1500821 h 2508739"/>
                <a:gd name="connsiteX143" fmla="*/ 1283436 w 2961661"/>
                <a:gd name="connsiteY143" fmla="*/ 1393640 h 2508739"/>
                <a:gd name="connsiteX144" fmla="*/ 1375770 w 2961661"/>
                <a:gd name="connsiteY144" fmla="*/ 1365714 h 2508739"/>
                <a:gd name="connsiteX145" fmla="*/ 1364551 w 2961661"/>
                <a:gd name="connsiteY145" fmla="*/ 1249951 h 2508739"/>
                <a:gd name="connsiteX146" fmla="*/ 1359733 w 2961661"/>
                <a:gd name="connsiteY146" fmla="*/ 1096805 h 2508739"/>
                <a:gd name="connsiteX147" fmla="*/ 1378373 w 2961661"/>
                <a:gd name="connsiteY147" fmla="*/ 801024 h 2508739"/>
                <a:gd name="connsiteX148" fmla="*/ 1383622 w 2961661"/>
                <a:gd name="connsiteY148" fmla="*/ 770041 h 2508739"/>
                <a:gd name="connsiteX149" fmla="*/ 1363125 w 2961661"/>
                <a:gd name="connsiteY149" fmla="*/ 772119 h 2508739"/>
                <a:gd name="connsiteX150" fmla="*/ 923757 w 2961661"/>
                <a:gd name="connsiteY150" fmla="*/ 587266 h 2508739"/>
                <a:gd name="connsiteX151" fmla="*/ 722536 w 2961661"/>
                <a:gd name="connsiteY151" fmla="*/ 2806 h 2508739"/>
                <a:gd name="connsiteX0-1" fmla="*/ 1603396 w 2961661"/>
                <a:gd name="connsiteY0-2" fmla="*/ 1987437 h 2508739"/>
                <a:gd name="connsiteX1-3" fmla="*/ 1577497 w 2961661"/>
                <a:gd name="connsiteY1-4" fmla="*/ 2003459 h 2508739"/>
                <a:gd name="connsiteX2-5" fmla="*/ 1576621 w 2961661"/>
                <a:gd name="connsiteY2-6" fmla="*/ 2003610 h 2508739"/>
                <a:gd name="connsiteX3-7" fmla="*/ 1603396 w 2961661"/>
                <a:gd name="connsiteY3-8" fmla="*/ 1987437 h 2508739"/>
                <a:gd name="connsiteX4-9" fmla="*/ 1626707 w 2961661"/>
                <a:gd name="connsiteY4-10" fmla="*/ 1911709 h 2508739"/>
                <a:gd name="connsiteX5-11" fmla="*/ 1628426 w 2961661"/>
                <a:gd name="connsiteY5-12" fmla="*/ 1912333 h 2508739"/>
                <a:gd name="connsiteX6-13" fmla="*/ 1674189 w 2961661"/>
                <a:gd name="connsiteY6-14" fmla="*/ 1943383 h 2508739"/>
                <a:gd name="connsiteX7-15" fmla="*/ 1626707 w 2961661"/>
                <a:gd name="connsiteY7-16" fmla="*/ 1911709 h 2508739"/>
                <a:gd name="connsiteX8-17" fmla="*/ 1981270 w 2961661"/>
                <a:gd name="connsiteY8-18" fmla="*/ 1832366 h 2508739"/>
                <a:gd name="connsiteX9-19" fmla="*/ 2024217 w 2961661"/>
                <a:gd name="connsiteY9-20" fmla="*/ 1893107 h 2508739"/>
                <a:gd name="connsiteX10-21" fmla="*/ 2031005 w 2961661"/>
                <a:gd name="connsiteY10-22" fmla="*/ 1873238 h 2508739"/>
                <a:gd name="connsiteX11-23" fmla="*/ 2029319 w 2961661"/>
                <a:gd name="connsiteY11-24" fmla="*/ 1871987 h 2508739"/>
                <a:gd name="connsiteX12-25" fmla="*/ 1981270 w 2961661"/>
                <a:gd name="connsiteY12-26" fmla="*/ 1832366 h 2508739"/>
                <a:gd name="connsiteX13-27" fmla="*/ 1820978 w 2961661"/>
                <a:gd name="connsiteY13-28" fmla="*/ 1734441 h 2508739"/>
                <a:gd name="connsiteX14-29" fmla="*/ 1830034 w 2961661"/>
                <a:gd name="connsiteY14-30" fmla="*/ 1769520 h 2508739"/>
                <a:gd name="connsiteX15-31" fmla="*/ 1855008 w 2961661"/>
                <a:gd name="connsiteY15-32" fmla="*/ 1811978 h 2508739"/>
                <a:gd name="connsiteX16-33" fmla="*/ 1878947 w 2961661"/>
                <a:gd name="connsiteY16-34" fmla="*/ 1832307 h 2508739"/>
                <a:gd name="connsiteX17-35" fmla="*/ 1877824 w 2961661"/>
                <a:gd name="connsiteY17-36" fmla="*/ 1821768 h 2508739"/>
                <a:gd name="connsiteX18-37" fmla="*/ 1845570 w 2961661"/>
                <a:gd name="connsiteY18-38" fmla="*/ 1775150 h 2508739"/>
                <a:gd name="connsiteX19-39" fmla="*/ 1820978 w 2961661"/>
                <a:gd name="connsiteY19-40" fmla="*/ 1734441 h 2508739"/>
                <a:gd name="connsiteX20-41" fmla="*/ 723196 w 2961661"/>
                <a:gd name="connsiteY20-42" fmla="*/ 0 h 2508739"/>
                <a:gd name="connsiteX21-43" fmla="*/ 787558 w 2961661"/>
                <a:gd name="connsiteY21-44" fmla="*/ 68306 h 2508739"/>
                <a:gd name="connsiteX22-45" fmla="*/ 804724 w 2961661"/>
                <a:gd name="connsiteY22-46" fmla="*/ 111780 h 2508739"/>
                <a:gd name="connsiteX23-47" fmla="*/ 1045199 w 2961661"/>
                <a:gd name="connsiteY23-48" fmla="*/ 447854 h 2508739"/>
                <a:gd name="connsiteX24-49" fmla="*/ 1403968 w 2961661"/>
                <a:gd name="connsiteY24-50" fmla="*/ 550508 h 2508739"/>
                <a:gd name="connsiteX25-51" fmla="*/ 1435761 w 2961661"/>
                <a:gd name="connsiteY25-52" fmla="*/ 542158 h 2508739"/>
                <a:gd name="connsiteX26-53" fmla="*/ 1436099 w 2961661"/>
                <a:gd name="connsiteY26-54" fmla="*/ 541261 h 2508739"/>
                <a:gd name="connsiteX27-55" fmla="*/ 1478420 w 2961661"/>
                <a:gd name="connsiteY27-56" fmla="*/ 564609 h 2508739"/>
                <a:gd name="connsiteX28-57" fmla="*/ 1587906 w 2961661"/>
                <a:gd name="connsiteY28-58" fmla="*/ 595235 h 2508739"/>
                <a:gd name="connsiteX29-59" fmla="*/ 1701572 w 2961661"/>
                <a:gd name="connsiteY29-60" fmla="*/ 592899 h 2508739"/>
                <a:gd name="connsiteX30-61" fmla="*/ 1770882 w 2961661"/>
                <a:gd name="connsiteY30-62" fmla="*/ 583712 h 2508739"/>
                <a:gd name="connsiteX31-63" fmla="*/ 1781134 w 2961661"/>
                <a:gd name="connsiteY31-64" fmla="*/ 586405 h 2508739"/>
                <a:gd name="connsiteX32-65" fmla="*/ 2155776 w 2961661"/>
                <a:gd name="connsiteY32-66" fmla="*/ 471050 h 2508739"/>
                <a:gd name="connsiteX33-67" fmla="*/ 2367365 w 2961661"/>
                <a:gd name="connsiteY33-68" fmla="*/ 173578 h 2508739"/>
                <a:gd name="connsiteX34-69" fmla="*/ 2382745 w 2961661"/>
                <a:gd name="connsiteY34-70" fmla="*/ 133823 h 2508739"/>
                <a:gd name="connsiteX35-71" fmla="*/ 2463887 w 2961661"/>
                <a:gd name="connsiteY35-72" fmla="*/ 54789 h 2508739"/>
                <a:gd name="connsiteX36-73" fmla="*/ 2469880 w 2961661"/>
                <a:gd name="connsiteY36-74" fmla="*/ 127596 h 2508739"/>
                <a:gd name="connsiteX37-75" fmla="*/ 2261344 w 2961661"/>
                <a:gd name="connsiteY37-76" fmla="*/ 623162 h 2508739"/>
                <a:gd name="connsiteX38-77" fmla="*/ 1821976 w 2961661"/>
                <a:gd name="connsiteY38-78" fmla="*/ 808015 h 2508739"/>
                <a:gd name="connsiteX39-79" fmla="*/ 1749354 w 2961661"/>
                <a:gd name="connsiteY39-80" fmla="*/ 800651 h 2508739"/>
                <a:gd name="connsiteX40-81" fmla="*/ 1748438 w 2961661"/>
                <a:gd name="connsiteY40-82" fmla="*/ 840438 h 2508739"/>
                <a:gd name="connsiteX41-83" fmla="*/ 1761277 w 2961661"/>
                <a:gd name="connsiteY41-84" fmla="*/ 1050462 h 2508739"/>
                <a:gd name="connsiteX42-85" fmla="*/ 1774269 w 2961661"/>
                <a:gd name="connsiteY42-86" fmla="*/ 1140688 h 2508739"/>
                <a:gd name="connsiteX43-87" fmla="*/ 1778149 w 2961661"/>
                <a:gd name="connsiteY43-88" fmla="*/ 1167630 h 2508739"/>
                <a:gd name="connsiteX44-89" fmla="*/ 1783114 w 2961661"/>
                <a:gd name="connsiteY44-90" fmla="*/ 1202119 h 2508739"/>
                <a:gd name="connsiteX45-91" fmla="*/ 1810598 w 2961661"/>
                <a:gd name="connsiteY45-92" fmla="*/ 1333700 h 2508739"/>
                <a:gd name="connsiteX46-93" fmla="*/ 1818645 w 2961661"/>
                <a:gd name="connsiteY46-94" fmla="*/ 1353461 h 2508739"/>
                <a:gd name="connsiteX47-95" fmla="*/ 1915107 w 2961661"/>
                <a:gd name="connsiteY47-96" fmla="*/ 1476453 h 2508739"/>
                <a:gd name="connsiteX48-97" fmla="*/ 1947604 w 2961661"/>
                <a:gd name="connsiteY48-98" fmla="*/ 1511426 h 2508739"/>
                <a:gd name="connsiteX49-99" fmla="*/ 1955885 w 2961661"/>
                <a:gd name="connsiteY49-100" fmla="*/ 1519014 h 2508739"/>
                <a:gd name="connsiteX50-101" fmla="*/ 2428473 w 2961661"/>
                <a:gd name="connsiteY50-102" fmla="*/ 1589893 h 2508739"/>
                <a:gd name="connsiteX51-103" fmla="*/ 2262410 w 2961661"/>
                <a:gd name="connsiteY51-104" fmla="*/ 1634767 h 2508739"/>
                <a:gd name="connsiteX52-105" fmla="*/ 2349138 w 2961661"/>
                <a:gd name="connsiteY52-106" fmla="*/ 1773096 h 2508739"/>
                <a:gd name="connsiteX53-107" fmla="*/ 2200627 w 2961661"/>
                <a:gd name="connsiteY53-108" fmla="*/ 1638290 h 2508739"/>
                <a:gd name="connsiteX54-109" fmla="*/ 2077925 w 2961661"/>
                <a:gd name="connsiteY54-110" fmla="*/ 1626440 h 2508739"/>
                <a:gd name="connsiteX55-111" fmla="*/ 2052208 w 2961661"/>
                <a:gd name="connsiteY55-112" fmla="*/ 1618602 h 2508739"/>
                <a:gd name="connsiteX56-113" fmla="*/ 2062176 w 2961661"/>
                <a:gd name="connsiteY56-114" fmla="*/ 1628380 h 2508739"/>
                <a:gd name="connsiteX57-115" fmla="*/ 2314853 w 2961661"/>
                <a:gd name="connsiteY57-116" fmla="*/ 1909379 h 2508739"/>
                <a:gd name="connsiteX58-117" fmla="*/ 2167529 w 2961661"/>
                <a:gd name="connsiteY58-118" fmla="*/ 1885816 h 2508739"/>
                <a:gd name="connsiteX59-119" fmla="*/ 2161709 w 2961661"/>
                <a:gd name="connsiteY59-120" fmla="*/ 1883929 h 2508739"/>
                <a:gd name="connsiteX60-121" fmla="*/ 2216236 w 2961661"/>
                <a:gd name="connsiteY60-122" fmla="*/ 1924912 h 2508739"/>
                <a:gd name="connsiteX61-123" fmla="*/ 2961661 w 2961661"/>
                <a:gd name="connsiteY61-124" fmla="*/ 2107696 h 2508739"/>
                <a:gd name="connsiteX62-125" fmla="*/ 2679223 w 2961661"/>
                <a:gd name="connsiteY62-126" fmla="*/ 2127911 h 2508739"/>
                <a:gd name="connsiteX63-127" fmla="*/ 2835517 w 2961661"/>
                <a:gd name="connsiteY63-128" fmla="*/ 2355441 h 2508739"/>
                <a:gd name="connsiteX64-129" fmla="*/ 2573426 w 2961661"/>
                <a:gd name="connsiteY64-130" fmla="*/ 2116047 h 2508739"/>
                <a:gd name="connsiteX65-131" fmla="*/ 2161455 w 2961661"/>
                <a:gd name="connsiteY65-132" fmla="*/ 1965663 h 2508739"/>
                <a:gd name="connsiteX66-133" fmla="*/ 2081535 w 2961661"/>
                <a:gd name="connsiteY66-134" fmla="*/ 1910740 h 2508739"/>
                <a:gd name="connsiteX67-135" fmla="*/ 2034019 w 2961661"/>
                <a:gd name="connsiteY67-136" fmla="*/ 1875474 h 2508739"/>
                <a:gd name="connsiteX68-137" fmla="*/ 2030489 w 2961661"/>
                <a:gd name="connsiteY68-138" fmla="*/ 1891625 h 2508739"/>
                <a:gd name="connsiteX69-139" fmla="*/ 2027612 w 2961661"/>
                <a:gd name="connsiteY69-140" fmla="*/ 1897908 h 2508739"/>
                <a:gd name="connsiteX70-141" fmla="*/ 2077893 w 2961661"/>
                <a:gd name="connsiteY70-142" fmla="*/ 1969019 h 2508739"/>
                <a:gd name="connsiteX71-143" fmla="*/ 2584363 w 2961661"/>
                <a:gd name="connsiteY71-144" fmla="*/ 2320511 h 2508739"/>
                <a:gd name="connsiteX72-145" fmla="*/ 2279793 w 2961661"/>
                <a:gd name="connsiteY72-146" fmla="*/ 2178242 h 2508739"/>
                <a:gd name="connsiteX73-147" fmla="*/ 2259031 w 2961661"/>
                <a:gd name="connsiteY73-148" fmla="*/ 2508739 h 2508739"/>
                <a:gd name="connsiteX74-149" fmla="*/ 2215919 w 2961661"/>
                <a:gd name="connsiteY74-150" fmla="*/ 2138216 h 2508739"/>
                <a:gd name="connsiteX75-151" fmla="*/ 1953538 w 2961661"/>
                <a:gd name="connsiteY75-152" fmla="*/ 1915288 h 2508739"/>
                <a:gd name="connsiteX76-153" fmla="*/ 1915209 w 2961661"/>
                <a:gd name="connsiteY76-154" fmla="*/ 2063599 h 2508739"/>
                <a:gd name="connsiteX77-155" fmla="*/ 2061837 w 2961661"/>
                <a:gd name="connsiteY77-156" fmla="*/ 2338551 h 2508739"/>
                <a:gd name="connsiteX78-157" fmla="*/ 1885602 w 2961661"/>
                <a:gd name="connsiteY78-158" fmla="*/ 2105798 h 2508739"/>
                <a:gd name="connsiteX79-159" fmla="*/ 1742017 w 2961661"/>
                <a:gd name="connsiteY79-160" fmla="*/ 2213908 h 2508739"/>
                <a:gd name="connsiteX80-161" fmla="*/ 1887827 w 2961661"/>
                <a:gd name="connsiteY80-162" fmla="*/ 1915612 h 2508739"/>
                <a:gd name="connsiteX81-163" fmla="*/ 1879299 w 2961661"/>
                <a:gd name="connsiteY81-164" fmla="*/ 1835610 h 2508739"/>
                <a:gd name="connsiteX82-165" fmla="*/ 1863135 w 2961661"/>
                <a:gd name="connsiteY82-166" fmla="*/ 1824825 h 2508739"/>
                <a:gd name="connsiteX83-167" fmla="*/ 1797501 w 2961661"/>
                <a:gd name="connsiteY83-168" fmla="*/ 1706918 h 2508739"/>
                <a:gd name="connsiteX84-169" fmla="*/ 1710962 w 2961661"/>
                <a:gd name="connsiteY84-170" fmla="*/ 1796600 h 2508739"/>
                <a:gd name="connsiteX85-171" fmla="*/ 1761898 w 2961661"/>
                <a:gd name="connsiteY85-172" fmla="*/ 1717552 h 2508739"/>
                <a:gd name="connsiteX86-173" fmla="*/ 1776209 w 2961661"/>
                <a:gd name="connsiteY86-174" fmla="*/ 1682255 h 2508739"/>
                <a:gd name="connsiteX87-175" fmla="*/ 1708934 w 2961661"/>
                <a:gd name="connsiteY87-176" fmla="*/ 1614660 h 2508739"/>
                <a:gd name="connsiteX88-177" fmla="*/ 1670893 w 2961661"/>
                <a:gd name="connsiteY88-178" fmla="*/ 1564207 h 2508739"/>
                <a:gd name="connsiteX89-179" fmla="*/ 1638608 w 2961661"/>
                <a:gd name="connsiteY89-180" fmla="*/ 1563874 h 2508739"/>
                <a:gd name="connsiteX90-181" fmla="*/ 1237862 w 2961661"/>
                <a:gd name="connsiteY90-182" fmla="*/ 1675649 h 2508739"/>
                <a:gd name="connsiteX91-183" fmla="*/ 1322599 w 2961661"/>
                <a:gd name="connsiteY91-184" fmla="*/ 1857270 h 2508739"/>
                <a:gd name="connsiteX92-185" fmla="*/ 1354657 w 2961661"/>
                <a:gd name="connsiteY92-186" fmla="*/ 1901651 h 2508739"/>
                <a:gd name="connsiteX93-187" fmla="*/ 1373408 w 2961661"/>
                <a:gd name="connsiteY93-188" fmla="*/ 1893661 h 2508739"/>
                <a:gd name="connsiteX94-189" fmla="*/ 1397015 w 2961661"/>
                <a:gd name="connsiteY94-190" fmla="*/ 1880506 h 2508739"/>
                <a:gd name="connsiteX95-191" fmla="*/ 1483625 w 2961661"/>
                <a:gd name="connsiteY95-192" fmla="*/ 1622207 h 2508739"/>
                <a:gd name="connsiteX96-193" fmla="*/ 1498256 w 2961661"/>
                <a:gd name="connsiteY96-194" fmla="*/ 1728330 h 2508739"/>
                <a:gd name="connsiteX97-195" fmla="*/ 1595084 w 2961661"/>
                <a:gd name="connsiteY97-196" fmla="*/ 1708513 h 2508739"/>
                <a:gd name="connsiteX98-197" fmla="*/ 1495193 w 2961661"/>
                <a:gd name="connsiteY98-198" fmla="*/ 1764914 h 2508739"/>
                <a:gd name="connsiteX99-199" fmla="*/ 1437474 w 2961661"/>
                <a:gd name="connsiteY99-200" fmla="*/ 1890392 h 2508739"/>
                <a:gd name="connsiteX100-201" fmla="*/ 1382550 w 2961661"/>
                <a:gd name="connsiteY100-202" fmla="*/ 1934266 h 2508739"/>
                <a:gd name="connsiteX101-203" fmla="*/ 1584840 w 2961661"/>
                <a:gd name="connsiteY101-204" fmla="*/ 1794258 h 2508739"/>
                <a:gd name="connsiteX102-205" fmla="*/ 1528503 w 2961661"/>
                <a:gd name="connsiteY102-206" fmla="*/ 1881956 h 2508739"/>
                <a:gd name="connsiteX103-207" fmla="*/ 1608757 w 2961661"/>
                <a:gd name="connsiteY103-208" fmla="*/ 1899737 h 2508739"/>
                <a:gd name="connsiteX104-209" fmla="*/ 1626707 w 2961661"/>
                <a:gd name="connsiteY104-210" fmla="*/ 1911709 h 2508739"/>
                <a:gd name="connsiteX105-211" fmla="*/ 1584910 w 2961661"/>
                <a:gd name="connsiteY105-212" fmla="*/ 1896562 h 2508739"/>
                <a:gd name="connsiteX106-213" fmla="*/ 1512210 w 2961661"/>
                <a:gd name="connsiteY106-214" fmla="*/ 1898686 h 2508739"/>
                <a:gd name="connsiteX107-215" fmla="*/ 1419561 w 2961661"/>
                <a:gd name="connsiteY107-216" fmla="*/ 1957878 h 2508739"/>
                <a:gd name="connsiteX108-217" fmla="*/ 1485529 w 2961661"/>
                <a:gd name="connsiteY108-218" fmla="*/ 1996005 h 2508739"/>
                <a:gd name="connsiteX109-219" fmla="*/ 1547919 w 2961661"/>
                <a:gd name="connsiteY109-220" fmla="*/ 2008587 h 2508739"/>
                <a:gd name="connsiteX110-221" fmla="*/ 1576621 w 2961661"/>
                <a:gd name="connsiteY110-222" fmla="*/ 2003610 h 2508739"/>
                <a:gd name="connsiteX111-223" fmla="*/ 1563857 w 2961661"/>
                <a:gd name="connsiteY111-224" fmla="*/ 2011321 h 2508739"/>
                <a:gd name="connsiteX112-225" fmla="*/ 1504680 w 2961661"/>
                <a:gd name="connsiteY112-226" fmla="*/ 2013662 h 2508739"/>
                <a:gd name="connsiteX113-227" fmla="*/ 1555118 w 2961661"/>
                <a:gd name="connsiteY113-228" fmla="*/ 2083560 h 2508739"/>
                <a:gd name="connsiteX114-229" fmla="*/ 1421041 w 2961661"/>
                <a:gd name="connsiteY114-230" fmla="*/ 1981854 h 2508739"/>
                <a:gd name="connsiteX115-231" fmla="*/ 1412449 w 2961661"/>
                <a:gd name="connsiteY115-232" fmla="*/ 1979415 h 2508739"/>
                <a:gd name="connsiteX116-233" fmla="*/ 1431157 w 2961661"/>
                <a:gd name="connsiteY116-234" fmla="*/ 2004121 h 2508739"/>
                <a:gd name="connsiteX117-235" fmla="*/ 1503588 w 2961661"/>
                <a:gd name="connsiteY117-236" fmla="*/ 2117276 h 2508739"/>
                <a:gd name="connsiteX118-237" fmla="*/ 1048599 w 2961661"/>
                <a:gd name="connsiteY118-238" fmla="*/ 1849521 h 2508739"/>
                <a:gd name="connsiteX119-239" fmla="*/ 1028791 w 2961661"/>
                <a:gd name="connsiteY119-240" fmla="*/ 1814654 h 2508739"/>
                <a:gd name="connsiteX120-241" fmla="*/ 1009762 w 2961661"/>
                <a:gd name="connsiteY120-242" fmla="*/ 1868494 h 2508739"/>
                <a:gd name="connsiteX121-243" fmla="*/ 1026558 w 2961661"/>
                <a:gd name="connsiteY121-244" fmla="*/ 2107847 h 2508739"/>
                <a:gd name="connsiteX122-245" fmla="*/ 952763 w 2961661"/>
                <a:gd name="connsiteY122-246" fmla="*/ 1943962 h 2508739"/>
                <a:gd name="connsiteX123-247" fmla="*/ 686235 w 2961661"/>
                <a:gd name="connsiteY123-248" fmla="*/ 2063111 h 2508739"/>
                <a:gd name="connsiteX124-249" fmla="*/ 947131 w 2961661"/>
                <a:gd name="connsiteY124-250" fmla="*/ 1892722 h 2508739"/>
                <a:gd name="connsiteX125-251" fmla="*/ 984944 w 2961661"/>
                <a:gd name="connsiteY125-252" fmla="*/ 1744277 h 2508739"/>
                <a:gd name="connsiteX126-253" fmla="*/ 647643 w 2961661"/>
                <a:gd name="connsiteY126-254" fmla="*/ 1813338 h 2508739"/>
                <a:gd name="connsiteX127-255" fmla="*/ 431462 w 2961661"/>
                <a:gd name="connsiteY127-256" fmla="*/ 2117331 h 2508739"/>
                <a:gd name="connsiteX128-257" fmla="*/ 572388 w 2961661"/>
                <a:gd name="connsiteY128-258" fmla="*/ 1817666 h 2508739"/>
                <a:gd name="connsiteX129-259" fmla="*/ 236946 w 2961661"/>
                <a:gd name="connsiteY129-260" fmla="*/ 1795719 h 2508739"/>
                <a:gd name="connsiteX130-261" fmla="*/ 850080 w 2961661"/>
                <a:gd name="connsiteY130-262" fmla="*/ 1731499 h 2508739"/>
                <a:gd name="connsiteX131-263" fmla="*/ 996813 w 2961661"/>
                <a:gd name="connsiteY131-264" fmla="*/ 1660073 h 2508739"/>
                <a:gd name="connsiteX132-265" fmla="*/ 996889 w 2961661"/>
                <a:gd name="connsiteY132-266" fmla="*/ 1658942 h 2508739"/>
                <a:gd name="connsiteX133-267" fmla="*/ 939371 w 2961661"/>
                <a:gd name="connsiteY133-268" fmla="*/ 1669839 h 2508739"/>
                <a:gd name="connsiteX134-269" fmla="*/ 778457 w 2961661"/>
                <a:gd name="connsiteY134-270" fmla="*/ 1688325 h 2508739"/>
                <a:gd name="connsiteX135-271" fmla="*/ 344974 w 2961661"/>
                <a:gd name="connsiteY135-272" fmla="*/ 1621780 h 2508739"/>
                <a:gd name="connsiteX136-273" fmla="*/ 0 w 2961661"/>
                <a:gd name="connsiteY136-274" fmla="*/ 1705412 h 2508739"/>
                <a:gd name="connsiteX137-275" fmla="*/ 246534 w 2961661"/>
                <a:gd name="connsiteY137-276" fmla="*/ 1581241 h 2508739"/>
                <a:gd name="connsiteX138-277" fmla="*/ 8720 w 2961661"/>
                <a:gd name="connsiteY138-278" fmla="*/ 1427539 h 2508739"/>
                <a:gd name="connsiteX139-279" fmla="*/ 835679 w 2961661"/>
                <a:gd name="connsiteY139-280" fmla="*/ 1613976 h 2508739"/>
                <a:gd name="connsiteX140-281" fmla="*/ 916766 w 2961661"/>
                <a:gd name="connsiteY140-282" fmla="*/ 1593995 h 2508739"/>
                <a:gd name="connsiteX141-283" fmla="*/ 1011885 w 2961661"/>
                <a:gd name="connsiteY141-284" fmla="*/ 1563094 h 2508739"/>
                <a:gd name="connsiteX142-285" fmla="*/ 1018889 w 2961661"/>
                <a:gd name="connsiteY142-286" fmla="*/ 1565233 h 2508739"/>
                <a:gd name="connsiteX143-287" fmla="*/ 1031821 w 2961661"/>
                <a:gd name="connsiteY143-288" fmla="*/ 1568008 h 2508739"/>
                <a:gd name="connsiteX144-289" fmla="*/ 1091467 w 2961661"/>
                <a:gd name="connsiteY144-290" fmla="*/ 1500821 h 2508739"/>
                <a:gd name="connsiteX145-291" fmla="*/ 1283436 w 2961661"/>
                <a:gd name="connsiteY145-292" fmla="*/ 1393640 h 2508739"/>
                <a:gd name="connsiteX146-293" fmla="*/ 1375770 w 2961661"/>
                <a:gd name="connsiteY146-294" fmla="*/ 1365714 h 2508739"/>
                <a:gd name="connsiteX147-295" fmla="*/ 1364551 w 2961661"/>
                <a:gd name="connsiteY147-296" fmla="*/ 1249951 h 2508739"/>
                <a:gd name="connsiteX148-297" fmla="*/ 1359733 w 2961661"/>
                <a:gd name="connsiteY148-298" fmla="*/ 1096805 h 2508739"/>
                <a:gd name="connsiteX149-299" fmla="*/ 1378373 w 2961661"/>
                <a:gd name="connsiteY149-300" fmla="*/ 801024 h 2508739"/>
                <a:gd name="connsiteX150-301" fmla="*/ 1383622 w 2961661"/>
                <a:gd name="connsiteY150-302" fmla="*/ 770041 h 2508739"/>
                <a:gd name="connsiteX151-303" fmla="*/ 1363125 w 2961661"/>
                <a:gd name="connsiteY151-304" fmla="*/ 772119 h 2508739"/>
                <a:gd name="connsiteX152" fmla="*/ 923757 w 2961661"/>
                <a:gd name="connsiteY152" fmla="*/ 587266 h 2508739"/>
                <a:gd name="connsiteX153" fmla="*/ 722536 w 2961661"/>
                <a:gd name="connsiteY153" fmla="*/ 2806 h 2508739"/>
                <a:gd name="connsiteX154" fmla="*/ 723196 w 2961661"/>
                <a:gd name="connsiteY154" fmla="*/ 0 h 2508739"/>
                <a:gd name="connsiteX0-305" fmla="*/ 1603396 w 2961661"/>
                <a:gd name="connsiteY0-306" fmla="*/ 1987437 h 2508739"/>
                <a:gd name="connsiteX1-307" fmla="*/ 1577497 w 2961661"/>
                <a:gd name="connsiteY1-308" fmla="*/ 2003459 h 2508739"/>
                <a:gd name="connsiteX2-309" fmla="*/ 1576621 w 2961661"/>
                <a:gd name="connsiteY2-310" fmla="*/ 2003610 h 2508739"/>
                <a:gd name="connsiteX3-311" fmla="*/ 1603396 w 2961661"/>
                <a:gd name="connsiteY3-312" fmla="*/ 1987437 h 2508739"/>
                <a:gd name="connsiteX4-313" fmla="*/ 1626707 w 2961661"/>
                <a:gd name="connsiteY4-314" fmla="*/ 1911709 h 2508739"/>
                <a:gd name="connsiteX5-315" fmla="*/ 1628426 w 2961661"/>
                <a:gd name="connsiteY5-316" fmla="*/ 1912333 h 2508739"/>
                <a:gd name="connsiteX6-317" fmla="*/ 1674189 w 2961661"/>
                <a:gd name="connsiteY6-318" fmla="*/ 1943383 h 2508739"/>
                <a:gd name="connsiteX7-319" fmla="*/ 1626707 w 2961661"/>
                <a:gd name="connsiteY7-320" fmla="*/ 1911709 h 2508739"/>
                <a:gd name="connsiteX8-321" fmla="*/ 1981270 w 2961661"/>
                <a:gd name="connsiteY8-322" fmla="*/ 1832366 h 2508739"/>
                <a:gd name="connsiteX9-323" fmla="*/ 2024217 w 2961661"/>
                <a:gd name="connsiteY9-324" fmla="*/ 1893107 h 2508739"/>
                <a:gd name="connsiteX10-325" fmla="*/ 2031005 w 2961661"/>
                <a:gd name="connsiteY10-326" fmla="*/ 1873238 h 2508739"/>
                <a:gd name="connsiteX11-327" fmla="*/ 2029319 w 2961661"/>
                <a:gd name="connsiteY11-328" fmla="*/ 1871987 h 2508739"/>
                <a:gd name="connsiteX12-329" fmla="*/ 1981270 w 2961661"/>
                <a:gd name="connsiteY12-330" fmla="*/ 1832366 h 2508739"/>
                <a:gd name="connsiteX13-331" fmla="*/ 1820978 w 2961661"/>
                <a:gd name="connsiteY13-332" fmla="*/ 1734441 h 2508739"/>
                <a:gd name="connsiteX14-333" fmla="*/ 1830034 w 2961661"/>
                <a:gd name="connsiteY14-334" fmla="*/ 1769520 h 2508739"/>
                <a:gd name="connsiteX15-335" fmla="*/ 1855008 w 2961661"/>
                <a:gd name="connsiteY15-336" fmla="*/ 1811978 h 2508739"/>
                <a:gd name="connsiteX16-337" fmla="*/ 1878947 w 2961661"/>
                <a:gd name="connsiteY16-338" fmla="*/ 1832307 h 2508739"/>
                <a:gd name="connsiteX17-339" fmla="*/ 1877824 w 2961661"/>
                <a:gd name="connsiteY17-340" fmla="*/ 1821768 h 2508739"/>
                <a:gd name="connsiteX18-341" fmla="*/ 1845570 w 2961661"/>
                <a:gd name="connsiteY18-342" fmla="*/ 1775150 h 2508739"/>
                <a:gd name="connsiteX19-343" fmla="*/ 1820978 w 2961661"/>
                <a:gd name="connsiteY19-344" fmla="*/ 1734441 h 2508739"/>
                <a:gd name="connsiteX20-345" fmla="*/ 723196 w 2961661"/>
                <a:gd name="connsiteY20-346" fmla="*/ 0 h 2508739"/>
                <a:gd name="connsiteX21-347" fmla="*/ 787558 w 2961661"/>
                <a:gd name="connsiteY21-348" fmla="*/ 68306 h 2508739"/>
                <a:gd name="connsiteX22-349" fmla="*/ 804724 w 2961661"/>
                <a:gd name="connsiteY22-350" fmla="*/ 111780 h 2508739"/>
                <a:gd name="connsiteX23-351" fmla="*/ 1045199 w 2961661"/>
                <a:gd name="connsiteY23-352" fmla="*/ 447854 h 2508739"/>
                <a:gd name="connsiteX24-353" fmla="*/ 1403968 w 2961661"/>
                <a:gd name="connsiteY24-354" fmla="*/ 550508 h 2508739"/>
                <a:gd name="connsiteX25-355" fmla="*/ 1435761 w 2961661"/>
                <a:gd name="connsiteY25-356" fmla="*/ 542158 h 2508739"/>
                <a:gd name="connsiteX26-357" fmla="*/ 1436099 w 2961661"/>
                <a:gd name="connsiteY26-358" fmla="*/ 541261 h 2508739"/>
                <a:gd name="connsiteX27-359" fmla="*/ 1478420 w 2961661"/>
                <a:gd name="connsiteY27-360" fmla="*/ 564609 h 2508739"/>
                <a:gd name="connsiteX28-361" fmla="*/ 1587906 w 2961661"/>
                <a:gd name="connsiteY28-362" fmla="*/ 595235 h 2508739"/>
                <a:gd name="connsiteX29-363" fmla="*/ 1701572 w 2961661"/>
                <a:gd name="connsiteY29-364" fmla="*/ 592899 h 2508739"/>
                <a:gd name="connsiteX30-365" fmla="*/ 1770882 w 2961661"/>
                <a:gd name="connsiteY30-366" fmla="*/ 583712 h 2508739"/>
                <a:gd name="connsiteX31-367" fmla="*/ 1781134 w 2961661"/>
                <a:gd name="connsiteY31-368" fmla="*/ 586405 h 2508739"/>
                <a:gd name="connsiteX32-369" fmla="*/ 2155776 w 2961661"/>
                <a:gd name="connsiteY32-370" fmla="*/ 471050 h 2508739"/>
                <a:gd name="connsiteX33-371" fmla="*/ 2367365 w 2961661"/>
                <a:gd name="connsiteY33-372" fmla="*/ 173578 h 2508739"/>
                <a:gd name="connsiteX34-373" fmla="*/ 2382745 w 2961661"/>
                <a:gd name="connsiteY34-374" fmla="*/ 133823 h 2508739"/>
                <a:gd name="connsiteX35-375" fmla="*/ 2463887 w 2961661"/>
                <a:gd name="connsiteY35-376" fmla="*/ 54789 h 2508739"/>
                <a:gd name="connsiteX36-377" fmla="*/ 2469880 w 2961661"/>
                <a:gd name="connsiteY36-378" fmla="*/ 127596 h 2508739"/>
                <a:gd name="connsiteX37-379" fmla="*/ 2261344 w 2961661"/>
                <a:gd name="connsiteY37-380" fmla="*/ 623162 h 2508739"/>
                <a:gd name="connsiteX38-381" fmla="*/ 1821976 w 2961661"/>
                <a:gd name="connsiteY38-382" fmla="*/ 808015 h 2508739"/>
                <a:gd name="connsiteX39-383" fmla="*/ 1749354 w 2961661"/>
                <a:gd name="connsiteY39-384" fmla="*/ 800651 h 2508739"/>
                <a:gd name="connsiteX40-385" fmla="*/ 1748438 w 2961661"/>
                <a:gd name="connsiteY40-386" fmla="*/ 840438 h 2508739"/>
                <a:gd name="connsiteX41-387" fmla="*/ 1761277 w 2961661"/>
                <a:gd name="connsiteY41-388" fmla="*/ 1050462 h 2508739"/>
                <a:gd name="connsiteX42-389" fmla="*/ 1778149 w 2961661"/>
                <a:gd name="connsiteY42-390" fmla="*/ 1167630 h 2508739"/>
                <a:gd name="connsiteX43-391" fmla="*/ 1783114 w 2961661"/>
                <a:gd name="connsiteY43-392" fmla="*/ 1202119 h 2508739"/>
                <a:gd name="connsiteX44-393" fmla="*/ 1810598 w 2961661"/>
                <a:gd name="connsiteY44-394" fmla="*/ 1333700 h 2508739"/>
                <a:gd name="connsiteX45-395" fmla="*/ 1818645 w 2961661"/>
                <a:gd name="connsiteY45-396" fmla="*/ 1353461 h 2508739"/>
                <a:gd name="connsiteX46-397" fmla="*/ 1915107 w 2961661"/>
                <a:gd name="connsiteY46-398" fmla="*/ 1476453 h 2508739"/>
                <a:gd name="connsiteX47-399" fmla="*/ 1947604 w 2961661"/>
                <a:gd name="connsiteY47-400" fmla="*/ 1511426 h 2508739"/>
                <a:gd name="connsiteX48-401" fmla="*/ 1955885 w 2961661"/>
                <a:gd name="connsiteY48-402" fmla="*/ 1519014 h 2508739"/>
                <a:gd name="connsiteX49-403" fmla="*/ 2428473 w 2961661"/>
                <a:gd name="connsiteY49-404" fmla="*/ 1589893 h 2508739"/>
                <a:gd name="connsiteX50-405" fmla="*/ 2262410 w 2961661"/>
                <a:gd name="connsiteY50-406" fmla="*/ 1634767 h 2508739"/>
                <a:gd name="connsiteX51-407" fmla="*/ 2349138 w 2961661"/>
                <a:gd name="connsiteY51-408" fmla="*/ 1773096 h 2508739"/>
                <a:gd name="connsiteX52-409" fmla="*/ 2200627 w 2961661"/>
                <a:gd name="connsiteY52-410" fmla="*/ 1638290 h 2508739"/>
                <a:gd name="connsiteX53-411" fmla="*/ 2077925 w 2961661"/>
                <a:gd name="connsiteY53-412" fmla="*/ 1626440 h 2508739"/>
                <a:gd name="connsiteX54-413" fmla="*/ 2052208 w 2961661"/>
                <a:gd name="connsiteY54-414" fmla="*/ 1618602 h 2508739"/>
                <a:gd name="connsiteX55-415" fmla="*/ 2062176 w 2961661"/>
                <a:gd name="connsiteY55-416" fmla="*/ 1628380 h 2508739"/>
                <a:gd name="connsiteX56-417" fmla="*/ 2314853 w 2961661"/>
                <a:gd name="connsiteY56-418" fmla="*/ 1909379 h 2508739"/>
                <a:gd name="connsiteX57-419" fmla="*/ 2167529 w 2961661"/>
                <a:gd name="connsiteY57-420" fmla="*/ 1885816 h 2508739"/>
                <a:gd name="connsiteX58-421" fmla="*/ 2161709 w 2961661"/>
                <a:gd name="connsiteY58-422" fmla="*/ 1883929 h 2508739"/>
                <a:gd name="connsiteX59-423" fmla="*/ 2216236 w 2961661"/>
                <a:gd name="connsiteY59-424" fmla="*/ 1924912 h 2508739"/>
                <a:gd name="connsiteX60-425" fmla="*/ 2961661 w 2961661"/>
                <a:gd name="connsiteY60-426" fmla="*/ 2107696 h 2508739"/>
                <a:gd name="connsiteX61-427" fmla="*/ 2679223 w 2961661"/>
                <a:gd name="connsiteY61-428" fmla="*/ 2127911 h 2508739"/>
                <a:gd name="connsiteX62-429" fmla="*/ 2835517 w 2961661"/>
                <a:gd name="connsiteY62-430" fmla="*/ 2355441 h 2508739"/>
                <a:gd name="connsiteX63-431" fmla="*/ 2573426 w 2961661"/>
                <a:gd name="connsiteY63-432" fmla="*/ 2116047 h 2508739"/>
                <a:gd name="connsiteX64-433" fmla="*/ 2161455 w 2961661"/>
                <a:gd name="connsiteY64-434" fmla="*/ 1965663 h 2508739"/>
                <a:gd name="connsiteX65-435" fmla="*/ 2081535 w 2961661"/>
                <a:gd name="connsiteY65-436" fmla="*/ 1910740 h 2508739"/>
                <a:gd name="connsiteX66-437" fmla="*/ 2034019 w 2961661"/>
                <a:gd name="connsiteY66-438" fmla="*/ 1875474 h 2508739"/>
                <a:gd name="connsiteX67-439" fmla="*/ 2030489 w 2961661"/>
                <a:gd name="connsiteY67-440" fmla="*/ 1891625 h 2508739"/>
                <a:gd name="connsiteX68-441" fmla="*/ 2027612 w 2961661"/>
                <a:gd name="connsiteY68-442" fmla="*/ 1897908 h 2508739"/>
                <a:gd name="connsiteX69-443" fmla="*/ 2077893 w 2961661"/>
                <a:gd name="connsiteY69-444" fmla="*/ 1969019 h 2508739"/>
                <a:gd name="connsiteX70-445" fmla="*/ 2584363 w 2961661"/>
                <a:gd name="connsiteY70-446" fmla="*/ 2320511 h 2508739"/>
                <a:gd name="connsiteX71-447" fmla="*/ 2279793 w 2961661"/>
                <a:gd name="connsiteY71-448" fmla="*/ 2178242 h 2508739"/>
                <a:gd name="connsiteX72-449" fmla="*/ 2259031 w 2961661"/>
                <a:gd name="connsiteY72-450" fmla="*/ 2508739 h 2508739"/>
                <a:gd name="connsiteX73-451" fmla="*/ 2215919 w 2961661"/>
                <a:gd name="connsiteY73-452" fmla="*/ 2138216 h 2508739"/>
                <a:gd name="connsiteX74-453" fmla="*/ 1953538 w 2961661"/>
                <a:gd name="connsiteY74-454" fmla="*/ 1915288 h 2508739"/>
                <a:gd name="connsiteX75-455" fmla="*/ 1915209 w 2961661"/>
                <a:gd name="connsiteY75-456" fmla="*/ 2063599 h 2508739"/>
                <a:gd name="connsiteX76-457" fmla="*/ 2061837 w 2961661"/>
                <a:gd name="connsiteY76-458" fmla="*/ 2338551 h 2508739"/>
                <a:gd name="connsiteX77-459" fmla="*/ 1885602 w 2961661"/>
                <a:gd name="connsiteY77-460" fmla="*/ 2105798 h 2508739"/>
                <a:gd name="connsiteX78-461" fmla="*/ 1742017 w 2961661"/>
                <a:gd name="connsiteY78-462" fmla="*/ 2213908 h 2508739"/>
                <a:gd name="connsiteX79-463" fmla="*/ 1887827 w 2961661"/>
                <a:gd name="connsiteY79-464" fmla="*/ 1915612 h 2508739"/>
                <a:gd name="connsiteX80-465" fmla="*/ 1879299 w 2961661"/>
                <a:gd name="connsiteY80-466" fmla="*/ 1835610 h 2508739"/>
                <a:gd name="connsiteX81-467" fmla="*/ 1863135 w 2961661"/>
                <a:gd name="connsiteY81-468" fmla="*/ 1824825 h 2508739"/>
                <a:gd name="connsiteX82-469" fmla="*/ 1797501 w 2961661"/>
                <a:gd name="connsiteY82-470" fmla="*/ 1706918 h 2508739"/>
                <a:gd name="connsiteX83-471" fmla="*/ 1710962 w 2961661"/>
                <a:gd name="connsiteY83-472" fmla="*/ 1796600 h 2508739"/>
                <a:gd name="connsiteX84-473" fmla="*/ 1761898 w 2961661"/>
                <a:gd name="connsiteY84-474" fmla="*/ 1717552 h 2508739"/>
                <a:gd name="connsiteX85-475" fmla="*/ 1776209 w 2961661"/>
                <a:gd name="connsiteY85-476" fmla="*/ 1682255 h 2508739"/>
                <a:gd name="connsiteX86-477" fmla="*/ 1708934 w 2961661"/>
                <a:gd name="connsiteY86-478" fmla="*/ 1614660 h 2508739"/>
                <a:gd name="connsiteX87-479" fmla="*/ 1670893 w 2961661"/>
                <a:gd name="connsiteY87-480" fmla="*/ 1564207 h 2508739"/>
                <a:gd name="connsiteX88-481" fmla="*/ 1638608 w 2961661"/>
                <a:gd name="connsiteY88-482" fmla="*/ 1563874 h 2508739"/>
                <a:gd name="connsiteX89-483" fmla="*/ 1237862 w 2961661"/>
                <a:gd name="connsiteY89-484" fmla="*/ 1675649 h 2508739"/>
                <a:gd name="connsiteX90-485" fmla="*/ 1322599 w 2961661"/>
                <a:gd name="connsiteY90-486" fmla="*/ 1857270 h 2508739"/>
                <a:gd name="connsiteX91-487" fmla="*/ 1354657 w 2961661"/>
                <a:gd name="connsiteY91-488" fmla="*/ 1901651 h 2508739"/>
                <a:gd name="connsiteX92-489" fmla="*/ 1373408 w 2961661"/>
                <a:gd name="connsiteY92-490" fmla="*/ 1893661 h 2508739"/>
                <a:gd name="connsiteX93-491" fmla="*/ 1397015 w 2961661"/>
                <a:gd name="connsiteY93-492" fmla="*/ 1880506 h 2508739"/>
                <a:gd name="connsiteX94-493" fmla="*/ 1483625 w 2961661"/>
                <a:gd name="connsiteY94-494" fmla="*/ 1622207 h 2508739"/>
                <a:gd name="connsiteX95-495" fmla="*/ 1498256 w 2961661"/>
                <a:gd name="connsiteY95-496" fmla="*/ 1728330 h 2508739"/>
                <a:gd name="connsiteX96-497" fmla="*/ 1595084 w 2961661"/>
                <a:gd name="connsiteY96-498" fmla="*/ 1708513 h 2508739"/>
                <a:gd name="connsiteX97-499" fmla="*/ 1495193 w 2961661"/>
                <a:gd name="connsiteY97-500" fmla="*/ 1764914 h 2508739"/>
                <a:gd name="connsiteX98-501" fmla="*/ 1437474 w 2961661"/>
                <a:gd name="connsiteY98-502" fmla="*/ 1890392 h 2508739"/>
                <a:gd name="connsiteX99-503" fmla="*/ 1382550 w 2961661"/>
                <a:gd name="connsiteY99-504" fmla="*/ 1934266 h 2508739"/>
                <a:gd name="connsiteX100-505" fmla="*/ 1584840 w 2961661"/>
                <a:gd name="connsiteY100-506" fmla="*/ 1794258 h 2508739"/>
                <a:gd name="connsiteX101-507" fmla="*/ 1528503 w 2961661"/>
                <a:gd name="connsiteY101-508" fmla="*/ 1881956 h 2508739"/>
                <a:gd name="connsiteX102-509" fmla="*/ 1608757 w 2961661"/>
                <a:gd name="connsiteY102-510" fmla="*/ 1899737 h 2508739"/>
                <a:gd name="connsiteX103-511" fmla="*/ 1626707 w 2961661"/>
                <a:gd name="connsiteY103-512" fmla="*/ 1911709 h 2508739"/>
                <a:gd name="connsiteX104-513" fmla="*/ 1584910 w 2961661"/>
                <a:gd name="connsiteY104-514" fmla="*/ 1896562 h 2508739"/>
                <a:gd name="connsiteX105-515" fmla="*/ 1512210 w 2961661"/>
                <a:gd name="connsiteY105-516" fmla="*/ 1898686 h 2508739"/>
                <a:gd name="connsiteX106-517" fmla="*/ 1419561 w 2961661"/>
                <a:gd name="connsiteY106-518" fmla="*/ 1957878 h 2508739"/>
                <a:gd name="connsiteX107-519" fmla="*/ 1485529 w 2961661"/>
                <a:gd name="connsiteY107-520" fmla="*/ 1996005 h 2508739"/>
                <a:gd name="connsiteX108-521" fmla="*/ 1547919 w 2961661"/>
                <a:gd name="connsiteY108-522" fmla="*/ 2008587 h 2508739"/>
                <a:gd name="connsiteX109-523" fmla="*/ 1576621 w 2961661"/>
                <a:gd name="connsiteY109-524" fmla="*/ 2003610 h 2508739"/>
                <a:gd name="connsiteX110-525" fmla="*/ 1563857 w 2961661"/>
                <a:gd name="connsiteY110-526" fmla="*/ 2011321 h 2508739"/>
                <a:gd name="connsiteX111-527" fmla="*/ 1504680 w 2961661"/>
                <a:gd name="connsiteY111-528" fmla="*/ 2013662 h 2508739"/>
                <a:gd name="connsiteX112-529" fmla="*/ 1555118 w 2961661"/>
                <a:gd name="connsiteY112-530" fmla="*/ 2083560 h 2508739"/>
                <a:gd name="connsiteX113-531" fmla="*/ 1421041 w 2961661"/>
                <a:gd name="connsiteY113-532" fmla="*/ 1981854 h 2508739"/>
                <a:gd name="connsiteX114-533" fmla="*/ 1412449 w 2961661"/>
                <a:gd name="connsiteY114-534" fmla="*/ 1979415 h 2508739"/>
                <a:gd name="connsiteX115-535" fmla="*/ 1431157 w 2961661"/>
                <a:gd name="connsiteY115-536" fmla="*/ 2004121 h 2508739"/>
                <a:gd name="connsiteX116-537" fmla="*/ 1503588 w 2961661"/>
                <a:gd name="connsiteY116-538" fmla="*/ 2117276 h 2508739"/>
                <a:gd name="connsiteX117-539" fmla="*/ 1048599 w 2961661"/>
                <a:gd name="connsiteY117-540" fmla="*/ 1849521 h 2508739"/>
                <a:gd name="connsiteX118-541" fmla="*/ 1028791 w 2961661"/>
                <a:gd name="connsiteY118-542" fmla="*/ 1814654 h 2508739"/>
                <a:gd name="connsiteX119-543" fmla="*/ 1009762 w 2961661"/>
                <a:gd name="connsiteY119-544" fmla="*/ 1868494 h 2508739"/>
                <a:gd name="connsiteX120-545" fmla="*/ 1026558 w 2961661"/>
                <a:gd name="connsiteY120-546" fmla="*/ 2107847 h 2508739"/>
                <a:gd name="connsiteX121-547" fmla="*/ 952763 w 2961661"/>
                <a:gd name="connsiteY121-548" fmla="*/ 1943962 h 2508739"/>
                <a:gd name="connsiteX122-549" fmla="*/ 686235 w 2961661"/>
                <a:gd name="connsiteY122-550" fmla="*/ 2063111 h 2508739"/>
                <a:gd name="connsiteX123-551" fmla="*/ 947131 w 2961661"/>
                <a:gd name="connsiteY123-552" fmla="*/ 1892722 h 2508739"/>
                <a:gd name="connsiteX124-553" fmla="*/ 984944 w 2961661"/>
                <a:gd name="connsiteY124-554" fmla="*/ 1744277 h 2508739"/>
                <a:gd name="connsiteX125-555" fmla="*/ 647643 w 2961661"/>
                <a:gd name="connsiteY125-556" fmla="*/ 1813338 h 2508739"/>
                <a:gd name="connsiteX126-557" fmla="*/ 431462 w 2961661"/>
                <a:gd name="connsiteY126-558" fmla="*/ 2117331 h 2508739"/>
                <a:gd name="connsiteX127-559" fmla="*/ 572388 w 2961661"/>
                <a:gd name="connsiteY127-560" fmla="*/ 1817666 h 2508739"/>
                <a:gd name="connsiteX128-561" fmla="*/ 236946 w 2961661"/>
                <a:gd name="connsiteY128-562" fmla="*/ 1795719 h 2508739"/>
                <a:gd name="connsiteX129-563" fmla="*/ 850080 w 2961661"/>
                <a:gd name="connsiteY129-564" fmla="*/ 1731499 h 2508739"/>
                <a:gd name="connsiteX130-565" fmla="*/ 996813 w 2961661"/>
                <a:gd name="connsiteY130-566" fmla="*/ 1660073 h 2508739"/>
                <a:gd name="connsiteX131-567" fmla="*/ 996889 w 2961661"/>
                <a:gd name="connsiteY131-568" fmla="*/ 1658942 h 2508739"/>
                <a:gd name="connsiteX132-569" fmla="*/ 939371 w 2961661"/>
                <a:gd name="connsiteY132-570" fmla="*/ 1669839 h 2508739"/>
                <a:gd name="connsiteX133-571" fmla="*/ 778457 w 2961661"/>
                <a:gd name="connsiteY133-572" fmla="*/ 1688325 h 2508739"/>
                <a:gd name="connsiteX134-573" fmla="*/ 344974 w 2961661"/>
                <a:gd name="connsiteY134-574" fmla="*/ 1621780 h 2508739"/>
                <a:gd name="connsiteX135-575" fmla="*/ 0 w 2961661"/>
                <a:gd name="connsiteY135-576" fmla="*/ 1705412 h 2508739"/>
                <a:gd name="connsiteX136-577" fmla="*/ 246534 w 2961661"/>
                <a:gd name="connsiteY136-578" fmla="*/ 1581241 h 2508739"/>
                <a:gd name="connsiteX137-579" fmla="*/ 8720 w 2961661"/>
                <a:gd name="connsiteY137-580" fmla="*/ 1427539 h 2508739"/>
                <a:gd name="connsiteX138-581" fmla="*/ 835679 w 2961661"/>
                <a:gd name="connsiteY138-582" fmla="*/ 1613976 h 2508739"/>
                <a:gd name="connsiteX139-583" fmla="*/ 916766 w 2961661"/>
                <a:gd name="connsiteY139-584" fmla="*/ 1593995 h 2508739"/>
                <a:gd name="connsiteX140-585" fmla="*/ 1011885 w 2961661"/>
                <a:gd name="connsiteY140-586" fmla="*/ 1563094 h 2508739"/>
                <a:gd name="connsiteX141-587" fmla="*/ 1018889 w 2961661"/>
                <a:gd name="connsiteY141-588" fmla="*/ 1565233 h 2508739"/>
                <a:gd name="connsiteX142-589" fmla="*/ 1031821 w 2961661"/>
                <a:gd name="connsiteY142-590" fmla="*/ 1568008 h 2508739"/>
                <a:gd name="connsiteX143-591" fmla="*/ 1091467 w 2961661"/>
                <a:gd name="connsiteY143-592" fmla="*/ 1500821 h 2508739"/>
                <a:gd name="connsiteX144-593" fmla="*/ 1283436 w 2961661"/>
                <a:gd name="connsiteY144-594" fmla="*/ 1393640 h 2508739"/>
                <a:gd name="connsiteX145-595" fmla="*/ 1375770 w 2961661"/>
                <a:gd name="connsiteY145-596" fmla="*/ 1365714 h 2508739"/>
                <a:gd name="connsiteX146-597" fmla="*/ 1364551 w 2961661"/>
                <a:gd name="connsiteY146-598" fmla="*/ 1249951 h 2508739"/>
                <a:gd name="connsiteX147-599" fmla="*/ 1359733 w 2961661"/>
                <a:gd name="connsiteY147-600" fmla="*/ 1096805 h 2508739"/>
                <a:gd name="connsiteX148-601" fmla="*/ 1378373 w 2961661"/>
                <a:gd name="connsiteY148-602" fmla="*/ 801024 h 2508739"/>
                <a:gd name="connsiteX149-603" fmla="*/ 1383622 w 2961661"/>
                <a:gd name="connsiteY149-604" fmla="*/ 770041 h 2508739"/>
                <a:gd name="connsiteX150-605" fmla="*/ 1363125 w 2961661"/>
                <a:gd name="connsiteY150-606" fmla="*/ 772119 h 2508739"/>
                <a:gd name="connsiteX151-607" fmla="*/ 923757 w 2961661"/>
                <a:gd name="connsiteY151-608" fmla="*/ 587266 h 2508739"/>
                <a:gd name="connsiteX152-609" fmla="*/ 722536 w 2961661"/>
                <a:gd name="connsiteY152-610" fmla="*/ 2806 h 2508739"/>
                <a:gd name="connsiteX153-611" fmla="*/ 723196 w 2961661"/>
                <a:gd name="connsiteY153-612" fmla="*/ 0 h 2508739"/>
                <a:gd name="connsiteX0-613" fmla="*/ 1603396 w 2961661"/>
                <a:gd name="connsiteY0-614" fmla="*/ 1987437 h 2508739"/>
                <a:gd name="connsiteX1-615" fmla="*/ 1577497 w 2961661"/>
                <a:gd name="connsiteY1-616" fmla="*/ 2003459 h 2508739"/>
                <a:gd name="connsiteX2-617" fmla="*/ 1576621 w 2961661"/>
                <a:gd name="connsiteY2-618" fmla="*/ 2003610 h 2508739"/>
                <a:gd name="connsiteX3-619" fmla="*/ 1603396 w 2961661"/>
                <a:gd name="connsiteY3-620" fmla="*/ 1987437 h 2508739"/>
                <a:gd name="connsiteX4-621" fmla="*/ 1626707 w 2961661"/>
                <a:gd name="connsiteY4-622" fmla="*/ 1911709 h 2508739"/>
                <a:gd name="connsiteX5-623" fmla="*/ 1628426 w 2961661"/>
                <a:gd name="connsiteY5-624" fmla="*/ 1912333 h 2508739"/>
                <a:gd name="connsiteX6-625" fmla="*/ 1674189 w 2961661"/>
                <a:gd name="connsiteY6-626" fmla="*/ 1943383 h 2508739"/>
                <a:gd name="connsiteX7-627" fmla="*/ 1626707 w 2961661"/>
                <a:gd name="connsiteY7-628" fmla="*/ 1911709 h 2508739"/>
                <a:gd name="connsiteX8-629" fmla="*/ 1981270 w 2961661"/>
                <a:gd name="connsiteY8-630" fmla="*/ 1832366 h 2508739"/>
                <a:gd name="connsiteX9-631" fmla="*/ 2024217 w 2961661"/>
                <a:gd name="connsiteY9-632" fmla="*/ 1893107 h 2508739"/>
                <a:gd name="connsiteX10-633" fmla="*/ 2031005 w 2961661"/>
                <a:gd name="connsiteY10-634" fmla="*/ 1873238 h 2508739"/>
                <a:gd name="connsiteX11-635" fmla="*/ 2029319 w 2961661"/>
                <a:gd name="connsiteY11-636" fmla="*/ 1871987 h 2508739"/>
                <a:gd name="connsiteX12-637" fmla="*/ 1981270 w 2961661"/>
                <a:gd name="connsiteY12-638" fmla="*/ 1832366 h 2508739"/>
                <a:gd name="connsiteX13-639" fmla="*/ 1820978 w 2961661"/>
                <a:gd name="connsiteY13-640" fmla="*/ 1734441 h 2508739"/>
                <a:gd name="connsiteX14-641" fmla="*/ 1830034 w 2961661"/>
                <a:gd name="connsiteY14-642" fmla="*/ 1769520 h 2508739"/>
                <a:gd name="connsiteX15-643" fmla="*/ 1855008 w 2961661"/>
                <a:gd name="connsiteY15-644" fmla="*/ 1811978 h 2508739"/>
                <a:gd name="connsiteX16-645" fmla="*/ 1878947 w 2961661"/>
                <a:gd name="connsiteY16-646" fmla="*/ 1832307 h 2508739"/>
                <a:gd name="connsiteX17-647" fmla="*/ 1877824 w 2961661"/>
                <a:gd name="connsiteY17-648" fmla="*/ 1821768 h 2508739"/>
                <a:gd name="connsiteX18-649" fmla="*/ 1845570 w 2961661"/>
                <a:gd name="connsiteY18-650" fmla="*/ 1775150 h 2508739"/>
                <a:gd name="connsiteX19-651" fmla="*/ 1820978 w 2961661"/>
                <a:gd name="connsiteY19-652" fmla="*/ 1734441 h 2508739"/>
                <a:gd name="connsiteX20-653" fmla="*/ 723196 w 2961661"/>
                <a:gd name="connsiteY20-654" fmla="*/ 0 h 2508739"/>
                <a:gd name="connsiteX21-655" fmla="*/ 787558 w 2961661"/>
                <a:gd name="connsiteY21-656" fmla="*/ 68306 h 2508739"/>
                <a:gd name="connsiteX22-657" fmla="*/ 804724 w 2961661"/>
                <a:gd name="connsiteY22-658" fmla="*/ 111780 h 2508739"/>
                <a:gd name="connsiteX23-659" fmla="*/ 1045199 w 2961661"/>
                <a:gd name="connsiteY23-660" fmla="*/ 447854 h 2508739"/>
                <a:gd name="connsiteX24-661" fmla="*/ 1403968 w 2961661"/>
                <a:gd name="connsiteY24-662" fmla="*/ 550508 h 2508739"/>
                <a:gd name="connsiteX25-663" fmla="*/ 1435761 w 2961661"/>
                <a:gd name="connsiteY25-664" fmla="*/ 542158 h 2508739"/>
                <a:gd name="connsiteX26-665" fmla="*/ 1436099 w 2961661"/>
                <a:gd name="connsiteY26-666" fmla="*/ 541261 h 2508739"/>
                <a:gd name="connsiteX27-667" fmla="*/ 1478420 w 2961661"/>
                <a:gd name="connsiteY27-668" fmla="*/ 564609 h 2508739"/>
                <a:gd name="connsiteX28-669" fmla="*/ 1587906 w 2961661"/>
                <a:gd name="connsiteY28-670" fmla="*/ 595235 h 2508739"/>
                <a:gd name="connsiteX29-671" fmla="*/ 1701572 w 2961661"/>
                <a:gd name="connsiteY29-672" fmla="*/ 592899 h 2508739"/>
                <a:gd name="connsiteX30-673" fmla="*/ 1770882 w 2961661"/>
                <a:gd name="connsiteY30-674" fmla="*/ 583712 h 2508739"/>
                <a:gd name="connsiteX31-675" fmla="*/ 1781134 w 2961661"/>
                <a:gd name="connsiteY31-676" fmla="*/ 586405 h 2508739"/>
                <a:gd name="connsiteX32-677" fmla="*/ 2155776 w 2961661"/>
                <a:gd name="connsiteY32-678" fmla="*/ 471050 h 2508739"/>
                <a:gd name="connsiteX33-679" fmla="*/ 2367365 w 2961661"/>
                <a:gd name="connsiteY33-680" fmla="*/ 173578 h 2508739"/>
                <a:gd name="connsiteX34-681" fmla="*/ 2382745 w 2961661"/>
                <a:gd name="connsiteY34-682" fmla="*/ 133823 h 2508739"/>
                <a:gd name="connsiteX35-683" fmla="*/ 2463887 w 2961661"/>
                <a:gd name="connsiteY35-684" fmla="*/ 54789 h 2508739"/>
                <a:gd name="connsiteX36-685" fmla="*/ 2469880 w 2961661"/>
                <a:gd name="connsiteY36-686" fmla="*/ 127596 h 2508739"/>
                <a:gd name="connsiteX37-687" fmla="*/ 2261344 w 2961661"/>
                <a:gd name="connsiteY37-688" fmla="*/ 623162 h 2508739"/>
                <a:gd name="connsiteX38-689" fmla="*/ 1821976 w 2961661"/>
                <a:gd name="connsiteY38-690" fmla="*/ 808015 h 2508739"/>
                <a:gd name="connsiteX39-691" fmla="*/ 1749354 w 2961661"/>
                <a:gd name="connsiteY39-692" fmla="*/ 800651 h 2508739"/>
                <a:gd name="connsiteX40-693" fmla="*/ 1748438 w 2961661"/>
                <a:gd name="connsiteY40-694" fmla="*/ 840438 h 2508739"/>
                <a:gd name="connsiteX41-695" fmla="*/ 1761277 w 2961661"/>
                <a:gd name="connsiteY41-696" fmla="*/ 1050462 h 2508739"/>
                <a:gd name="connsiteX42-697" fmla="*/ 1783114 w 2961661"/>
                <a:gd name="connsiteY42-698" fmla="*/ 1202119 h 2508739"/>
                <a:gd name="connsiteX43-699" fmla="*/ 1810598 w 2961661"/>
                <a:gd name="connsiteY43-700" fmla="*/ 1333700 h 2508739"/>
                <a:gd name="connsiteX44-701" fmla="*/ 1818645 w 2961661"/>
                <a:gd name="connsiteY44-702" fmla="*/ 1353461 h 2508739"/>
                <a:gd name="connsiteX45-703" fmla="*/ 1915107 w 2961661"/>
                <a:gd name="connsiteY45-704" fmla="*/ 1476453 h 2508739"/>
                <a:gd name="connsiteX46-705" fmla="*/ 1947604 w 2961661"/>
                <a:gd name="connsiteY46-706" fmla="*/ 1511426 h 2508739"/>
                <a:gd name="connsiteX47-707" fmla="*/ 1955885 w 2961661"/>
                <a:gd name="connsiteY47-708" fmla="*/ 1519014 h 2508739"/>
                <a:gd name="connsiteX48-709" fmla="*/ 2428473 w 2961661"/>
                <a:gd name="connsiteY48-710" fmla="*/ 1589893 h 2508739"/>
                <a:gd name="connsiteX49-711" fmla="*/ 2262410 w 2961661"/>
                <a:gd name="connsiteY49-712" fmla="*/ 1634767 h 2508739"/>
                <a:gd name="connsiteX50-713" fmla="*/ 2349138 w 2961661"/>
                <a:gd name="connsiteY50-714" fmla="*/ 1773096 h 2508739"/>
                <a:gd name="connsiteX51-715" fmla="*/ 2200627 w 2961661"/>
                <a:gd name="connsiteY51-716" fmla="*/ 1638290 h 2508739"/>
                <a:gd name="connsiteX52-717" fmla="*/ 2077925 w 2961661"/>
                <a:gd name="connsiteY52-718" fmla="*/ 1626440 h 2508739"/>
                <a:gd name="connsiteX53-719" fmla="*/ 2052208 w 2961661"/>
                <a:gd name="connsiteY53-720" fmla="*/ 1618602 h 2508739"/>
                <a:gd name="connsiteX54-721" fmla="*/ 2062176 w 2961661"/>
                <a:gd name="connsiteY54-722" fmla="*/ 1628380 h 2508739"/>
                <a:gd name="connsiteX55-723" fmla="*/ 2314853 w 2961661"/>
                <a:gd name="connsiteY55-724" fmla="*/ 1909379 h 2508739"/>
                <a:gd name="connsiteX56-725" fmla="*/ 2167529 w 2961661"/>
                <a:gd name="connsiteY56-726" fmla="*/ 1885816 h 2508739"/>
                <a:gd name="connsiteX57-727" fmla="*/ 2161709 w 2961661"/>
                <a:gd name="connsiteY57-728" fmla="*/ 1883929 h 2508739"/>
                <a:gd name="connsiteX58-729" fmla="*/ 2216236 w 2961661"/>
                <a:gd name="connsiteY58-730" fmla="*/ 1924912 h 2508739"/>
                <a:gd name="connsiteX59-731" fmla="*/ 2961661 w 2961661"/>
                <a:gd name="connsiteY59-732" fmla="*/ 2107696 h 2508739"/>
                <a:gd name="connsiteX60-733" fmla="*/ 2679223 w 2961661"/>
                <a:gd name="connsiteY60-734" fmla="*/ 2127911 h 2508739"/>
                <a:gd name="connsiteX61-735" fmla="*/ 2835517 w 2961661"/>
                <a:gd name="connsiteY61-736" fmla="*/ 2355441 h 2508739"/>
                <a:gd name="connsiteX62-737" fmla="*/ 2573426 w 2961661"/>
                <a:gd name="connsiteY62-738" fmla="*/ 2116047 h 2508739"/>
                <a:gd name="connsiteX63-739" fmla="*/ 2161455 w 2961661"/>
                <a:gd name="connsiteY63-740" fmla="*/ 1965663 h 2508739"/>
                <a:gd name="connsiteX64-741" fmla="*/ 2081535 w 2961661"/>
                <a:gd name="connsiteY64-742" fmla="*/ 1910740 h 2508739"/>
                <a:gd name="connsiteX65-743" fmla="*/ 2034019 w 2961661"/>
                <a:gd name="connsiteY65-744" fmla="*/ 1875474 h 2508739"/>
                <a:gd name="connsiteX66-745" fmla="*/ 2030489 w 2961661"/>
                <a:gd name="connsiteY66-746" fmla="*/ 1891625 h 2508739"/>
                <a:gd name="connsiteX67-747" fmla="*/ 2027612 w 2961661"/>
                <a:gd name="connsiteY67-748" fmla="*/ 1897908 h 2508739"/>
                <a:gd name="connsiteX68-749" fmla="*/ 2077893 w 2961661"/>
                <a:gd name="connsiteY68-750" fmla="*/ 1969019 h 2508739"/>
                <a:gd name="connsiteX69-751" fmla="*/ 2584363 w 2961661"/>
                <a:gd name="connsiteY69-752" fmla="*/ 2320511 h 2508739"/>
                <a:gd name="connsiteX70-753" fmla="*/ 2279793 w 2961661"/>
                <a:gd name="connsiteY70-754" fmla="*/ 2178242 h 2508739"/>
                <a:gd name="connsiteX71-755" fmla="*/ 2259031 w 2961661"/>
                <a:gd name="connsiteY71-756" fmla="*/ 2508739 h 2508739"/>
                <a:gd name="connsiteX72-757" fmla="*/ 2215919 w 2961661"/>
                <a:gd name="connsiteY72-758" fmla="*/ 2138216 h 2508739"/>
                <a:gd name="connsiteX73-759" fmla="*/ 1953538 w 2961661"/>
                <a:gd name="connsiteY73-760" fmla="*/ 1915288 h 2508739"/>
                <a:gd name="connsiteX74-761" fmla="*/ 1915209 w 2961661"/>
                <a:gd name="connsiteY74-762" fmla="*/ 2063599 h 2508739"/>
                <a:gd name="connsiteX75-763" fmla="*/ 2061837 w 2961661"/>
                <a:gd name="connsiteY75-764" fmla="*/ 2338551 h 2508739"/>
                <a:gd name="connsiteX76-765" fmla="*/ 1885602 w 2961661"/>
                <a:gd name="connsiteY76-766" fmla="*/ 2105798 h 2508739"/>
                <a:gd name="connsiteX77-767" fmla="*/ 1742017 w 2961661"/>
                <a:gd name="connsiteY77-768" fmla="*/ 2213908 h 2508739"/>
                <a:gd name="connsiteX78-769" fmla="*/ 1887827 w 2961661"/>
                <a:gd name="connsiteY78-770" fmla="*/ 1915612 h 2508739"/>
                <a:gd name="connsiteX79-771" fmla="*/ 1879299 w 2961661"/>
                <a:gd name="connsiteY79-772" fmla="*/ 1835610 h 2508739"/>
                <a:gd name="connsiteX80-773" fmla="*/ 1863135 w 2961661"/>
                <a:gd name="connsiteY80-774" fmla="*/ 1824825 h 2508739"/>
                <a:gd name="connsiteX81-775" fmla="*/ 1797501 w 2961661"/>
                <a:gd name="connsiteY81-776" fmla="*/ 1706918 h 2508739"/>
                <a:gd name="connsiteX82-777" fmla="*/ 1710962 w 2961661"/>
                <a:gd name="connsiteY82-778" fmla="*/ 1796600 h 2508739"/>
                <a:gd name="connsiteX83-779" fmla="*/ 1761898 w 2961661"/>
                <a:gd name="connsiteY83-780" fmla="*/ 1717552 h 2508739"/>
                <a:gd name="connsiteX84-781" fmla="*/ 1776209 w 2961661"/>
                <a:gd name="connsiteY84-782" fmla="*/ 1682255 h 2508739"/>
                <a:gd name="connsiteX85-783" fmla="*/ 1708934 w 2961661"/>
                <a:gd name="connsiteY85-784" fmla="*/ 1614660 h 2508739"/>
                <a:gd name="connsiteX86-785" fmla="*/ 1670893 w 2961661"/>
                <a:gd name="connsiteY86-786" fmla="*/ 1564207 h 2508739"/>
                <a:gd name="connsiteX87-787" fmla="*/ 1638608 w 2961661"/>
                <a:gd name="connsiteY87-788" fmla="*/ 1563874 h 2508739"/>
                <a:gd name="connsiteX88-789" fmla="*/ 1237862 w 2961661"/>
                <a:gd name="connsiteY88-790" fmla="*/ 1675649 h 2508739"/>
                <a:gd name="connsiteX89-791" fmla="*/ 1322599 w 2961661"/>
                <a:gd name="connsiteY89-792" fmla="*/ 1857270 h 2508739"/>
                <a:gd name="connsiteX90-793" fmla="*/ 1354657 w 2961661"/>
                <a:gd name="connsiteY90-794" fmla="*/ 1901651 h 2508739"/>
                <a:gd name="connsiteX91-795" fmla="*/ 1373408 w 2961661"/>
                <a:gd name="connsiteY91-796" fmla="*/ 1893661 h 2508739"/>
                <a:gd name="connsiteX92-797" fmla="*/ 1397015 w 2961661"/>
                <a:gd name="connsiteY92-798" fmla="*/ 1880506 h 2508739"/>
                <a:gd name="connsiteX93-799" fmla="*/ 1483625 w 2961661"/>
                <a:gd name="connsiteY93-800" fmla="*/ 1622207 h 2508739"/>
                <a:gd name="connsiteX94-801" fmla="*/ 1498256 w 2961661"/>
                <a:gd name="connsiteY94-802" fmla="*/ 1728330 h 2508739"/>
                <a:gd name="connsiteX95-803" fmla="*/ 1595084 w 2961661"/>
                <a:gd name="connsiteY95-804" fmla="*/ 1708513 h 2508739"/>
                <a:gd name="connsiteX96-805" fmla="*/ 1495193 w 2961661"/>
                <a:gd name="connsiteY96-806" fmla="*/ 1764914 h 2508739"/>
                <a:gd name="connsiteX97-807" fmla="*/ 1437474 w 2961661"/>
                <a:gd name="connsiteY97-808" fmla="*/ 1890392 h 2508739"/>
                <a:gd name="connsiteX98-809" fmla="*/ 1382550 w 2961661"/>
                <a:gd name="connsiteY98-810" fmla="*/ 1934266 h 2508739"/>
                <a:gd name="connsiteX99-811" fmla="*/ 1584840 w 2961661"/>
                <a:gd name="connsiteY99-812" fmla="*/ 1794258 h 2508739"/>
                <a:gd name="connsiteX100-813" fmla="*/ 1528503 w 2961661"/>
                <a:gd name="connsiteY100-814" fmla="*/ 1881956 h 2508739"/>
                <a:gd name="connsiteX101-815" fmla="*/ 1608757 w 2961661"/>
                <a:gd name="connsiteY101-816" fmla="*/ 1899737 h 2508739"/>
                <a:gd name="connsiteX102-817" fmla="*/ 1626707 w 2961661"/>
                <a:gd name="connsiteY102-818" fmla="*/ 1911709 h 2508739"/>
                <a:gd name="connsiteX103-819" fmla="*/ 1584910 w 2961661"/>
                <a:gd name="connsiteY103-820" fmla="*/ 1896562 h 2508739"/>
                <a:gd name="connsiteX104-821" fmla="*/ 1512210 w 2961661"/>
                <a:gd name="connsiteY104-822" fmla="*/ 1898686 h 2508739"/>
                <a:gd name="connsiteX105-823" fmla="*/ 1419561 w 2961661"/>
                <a:gd name="connsiteY105-824" fmla="*/ 1957878 h 2508739"/>
                <a:gd name="connsiteX106-825" fmla="*/ 1485529 w 2961661"/>
                <a:gd name="connsiteY106-826" fmla="*/ 1996005 h 2508739"/>
                <a:gd name="connsiteX107-827" fmla="*/ 1547919 w 2961661"/>
                <a:gd name="connsiteY107-828" fmla="*/ 2008587 h 2508739"/>
                <a:gd name="connsiteX108-829" fmla="*/ 1576621 w 2961661"/>
                <a:gd name="connsiteY108-830" fmla="*/ 2003610 h 2508739"/>
                <a:gd name="connsiteX109-831" fmla="*/ 1563857 w 2961661"/>
                <a:gd name="connsiteY109-832" fmla="*/ 2011321 h 2508739"/>
                <a:gd name="connsiteX110-833" fmla="*/ 1504680 w 2961661"/>
                <a:gd name="connsiteY110-834" fmla="*/ 2013662 h 2508739"/>
                <a:gd name="connsiteX111-835" fmla="*/ 1555118 w 2961661"/>
                <a:gd name="connsiteY111-836" fmla="*/ 2083560 h 2508739"/>
                <a:gd name="connsiteX112-837" fmla="*/ 1421041 w 2961661"/>
                <a:gd name="connsiteY112-838" fmla="*/ 1981854 h 2508739"/>
                <a:gd name="connsiteX113-839" fmla="*/ 1412449 w 2961661"/>
                <a:gd name="connsiteY113-840" fmla="*/ 1979415 h 2508739"/>
                <a:gd name="connsiteX114-841" fmla="*/ 1431157 w 2961661"/>
                <a:gd name="connsiteY114-842" fmla="*/ 2004121 h 2508739"/>
                <a:gd name="connsiteX115-843" fmla="*/ 1503588 w 2961661"/>
                <a:gd name="connsiteY115-844" fmla="*/ 2117276 h 2508739"/>
                <a:gd name="connsiteX116-845" fmla="*/ 1048599 w 2961661"/>
                <a:gd name="connsiteY116-846" fmla="*/ 1849521 h 2508739"/>
                <a:gd name="connsiteX117-847" fmla="*/ 1028791 w 2961661"/>
                <a:gd name="connsiteY117-848" fmla="*/ 1814654 h 2508739"/>
                <a:gd name="connsiteX118-849" fmla="*/ 1009762 w 2961661"/>
                <a:gd name="connsiteY118-850" fmla="*/ 1868494 h 2508739"/>
                <a:gd name="connsiteX119-851" fmla="*/ 1026558 w 2961661"/>
                <a:gd name="connsiteY119-852" fmla="*/ 2107847 h 2508739"/>
                <a:gd name="connsiteX120-853" fmla="*/ 952763 w 2961661"/>
                <a:gd name="connsiteY120-854" fmla="*/ 1943962 h 2508739"/>
                <a:gd name="connsiteX121-855" fmla="*/ 686235 w 2961661"/>
                <a:gd name="connsiteY121-856" fmla="*/ 2063111 h 2508739"/>
                <a:gd name="connsiteX122-857" fmla="*/ 947131 w 2961661"/>
                <a:gd name="connsiteY122-858" fmla="*/ 1892722 h 2508739"/>
                <a:gd name="connsiteX123-859" fmla="*/ 984944 w 2961661"/>
                <a:gd name="connsiteY123-860" fmla="*/ 1744277 h 2508739"/>
                <a:gd name="connsiteX124-861" fmla="*/ 647643 w 2961661"/>
                <a:gd name="connsiteY124-862" fmla="*/ 1813338 h 2508739"/>
                <a:gd name="connsiteX125-863" fmla="*/ 431462 w 2961661"/>
                <a:gd name="connsiteY125-864" fmla="*/ 2117331 h 2508739"/>
                <a:gd name="connsiteX126-865" fmla="*/ 572388 w 2961661"/>
                <a:gd name="connsiteY126-866" fmla="*/ 1817666 h 2508739"/>
                <a:gd name="connsiteX127-867" fmla="*/ 236946 w 2961661"/>
                <a:gd name="connsiteY127-868" fmla="*/ 1795719 h 2508739"/>
                <a:gd name="connsiteX128-869" fmla="*/ 850080 w 2961661"/>
                <a:gd name="connsiteY128-870" fmla="*/ 1731499 h 2508739"/>
                <a:gd name="connsiteX129-871" fmla="*/ 996813 w 2961661"/>
                <a:gd name="connsiteY129-872" fmla="*/ 1660073 h 2508739"/>
                <a:gd name="connsiteX130-873" fmla="*/ 996889 w 2961661"/>
                <a:gd name="connsiteY130-874" fmla="*/ 1658942 h 2508739"/>
                <a:gd name="connsiteX131-875" fmla="*/ 939371 w 2961661"/>
                <a:gd name="connsiteY131-876" fmla="*/ 1669839 h 2508739"/>
                <a:gd name="connsiteX132-877" fmla="*/ 778457 w 2961661"/>
                <a:gd name="connsiteY132-878" fmla="*/ 1688325 h 2508739"/>
                <a:gd name="connsiteX133-879" fmla="*/ 344974 w 2961661"/>
                <a:gd name="connsiteY133-880" fmla="*/ 1621780 h 2508739"/>
                <a:gd name="connsiteX134-881" fmla="*/ 0 w 2961661"/>
                <a:gd name="connsiteY134-882" fmla="*/ 1705412 h 2508739"/>
                <a:gd name="connsiteX135-883" fmla="*/ 246534 w 2961661"/>
                <a:gd name="connsiteY135-884" fmla="*/ 1581241 h 2508739"/>
                <a:gd name="connsiteX136-885" fmla="*/ 8720 w 2961661"/>
                <a:gd name="connsiteY136-886" fmla="*/ 1427539 h 2508739"/>
                <a:gd name="connsiteX137-887" fmla="*/ 835679 w 2961661"/>
                <a:gd name="connsiteY137-888" fmla="*/ 1613976 h 2508739"/>
                <a:gd name="connsiteX138-889" fmla="*/ 916766 w 2961661"/>
                <a:gd name="connsiteY138-890" fmla="*/ 1593995 h 2508739"/>
                <a:gd name="connsiteX139-891" fmla="*/ 1011885 w 2961661"/>
                <a:gd name="connsiteY139-892" fmla="*/ 1563094 h 2508739"/>
                <a:gd name="connsiteX140-893" fmla="*/ 1018889 w 2961661"/>
                <a:gd name="connsiteY140-894" fmla="*/ 1565233 h 2508739"/>
                <a:gd name="connsiteX141-895" fmla="*/ 1031821 w 2961661"/>
                <a:gd name="connsiteY141-896" fmla="*/ 1568008 h 2508739"/>
                <a:gd name="connsiteX142-897" fmla="*/ 1091467 w 2961661"/>
                <a:gd name="connsiteY142-898" fmla="*/ 1500821 h 2508739"/>
                <a:gd name="connsiteX143-899" fmla="*/ 1283436 w 2961661"/>
                <a:gd name="connsiteY143-900" fmla="*/ 1393640 h 2508739"/>
                <a:gd name="connsiteX144-901" fmla="*/ 1375770 w 2961661"/>
                <a:gd name="connsiteY144-902" fmla="*/ 1365714 h 2508739"/>
                <a:gd name="connsiteX145-903" fmla="*/ 1364551 w 2961661"/>
                <a:gd name="connsiteY145-904" fmla="*/ 1249951 h 2508739"/>
                <a:gd name="connsiteX146-905" fmla="*/ 1359733 w 2961661"/>
                <a:gd name="connsiteY146-906" fmla="*/ 1096805 h 2508739"/>
                <a:gd name="connsiteX147-907" fmla="*/ 1378373 w 2961661"/>
                <a:gd name="connsiteY147-908" fmla="*/ 801024 h 2508739"/>
                <a:gd name="connsiteX148-909" fmla="*/ 1383622 w 2961661"/>
                <a:gd name="connsiteY148-910" fmla="*/ 770041 h 2508739"/>
                <a:gd name="connsiteX149-911" fmla="*/ 1363125 w 2961661"/>
                <a:gd name="connsiteY149-912" fmla="*/ 772119 h 2508739"/>
                <a:gd name="connsiteX150-913" fmla="*/ 923757 w 2961661"/>
                <a:gd name="connsiteY150-914" fmla="*/ 587266 h 2508739"/>
                <a:gd name="connsiteX151-915" fmla="*/ 722536 w 2961661"/>
                <a:gd name="connsiteY151-916" fmla="*/ 2806 h 2508739"/>
                <a:gd name="connsiteX152-917" fmla="*/ 723196 w 2961661"/>
                <a:gd name="connsiteY152-918" fmla="*/ 0 h 2508739"/>
                <a:gd name="connsiteX0-919" fmla="*/ 1603396 w 2961661"/>
                <a:gd name="connsiteY0-920" fmla="*/ 1987437 h 2508739"/>
                <a:gd name="connsiteX1-921" fmla="*/ 1577497 w 2961661"/>
                <a:gd name="connsiteY1-922" fmla="*/ 2003459 h 2508739"/>
                <a:gd name="connsiteX2-923" fmla="*/ 1576621 w 2961661"/>
                <a:gd name="connsiteY2-924" fmla="*/ 2003610 h 2508739"/>
                <a:gd name="connsiteX3-925" fmla="*/ 1603396 w 2961661"/>
                <a:gd name="connsiteY3-926" fmla="*/ 1987437 h 2508739"/>
                <a:gd name="connsiteX4-927" fmla="*/ 1626707 w 2961661"/>
                <a:gd name="connsiteY4-928" fmla="*/ 1911709 h 2508739"/>
                <a:gd name="connsiteX5-929" fmla="*/ 1628426 w 2961661"/>
                <a:gd name="connsiteY5-930" fmla="*/ 1912333 h 2508739"/>
                <a:gd name="connsiteX6-931" fmla="*/ 1674189 w 2961661"/>
                <a:gd name="connsiteY6-932" fmla="*/ 1943383 h 2508739"/>
                <a:gd name="connsiteX7-933" fmla="*/ 1626707 w 2961661"/>
                <a:gd name="connsiteY7-934" fmla="*/ 1911709 h 2508739"/>
                <a:gd name="connsiteX8-935" fmla="*/ 1981270 w 2961661"/>
                <a:gd name="connsiteY8-936" fmla="*/ 1832366 h 2508739"/>
                <a:gd name="connsiteX9-937" fmla="*/ 2024217 w 2961661"/>
                <a:gd name="connsiteY9-938" fmla="*/ 1893107 h 2508739"/>
                <a:gd name="connsiteX10-939" fmla="*/ 2031005 w 2961661"/>
                <a:gd name="connsiteY10-940" fmla="*/ 1873238 h 2508739"/>
                <a:gd name="connsiteX11-941" fmla="*/ 2029319 w 2961661"/>
                <a:gd name="connsiteY11-942" fmla="*/ 1871987 h 2508739"/>
                <a:gd name="connsiteX12-943" fmla="*/ 1981270 w 2961661"/>
                <a:gd name="connsiteY12-944" fmla="*/ 1832366 h 2508739"/>
                <a:gd name="connsiteX13-945" fmla="*/ 1820978 w 2961661"/>
                <a:gd name="connsiteY13-946" fmla="*/ 1734441 h 2508739"/>
                <a:gd name="connsiteX14-947" fmla="*/ 1830034 w 2961661"/>
                <a:gd name="connsiteY14-948" fmla="*/ 1769520 h 2508739"/>
                <a:gd name="connsiteX15-949" fmla="*/ 1855008 w 2961661"/>
                <a:gd name="connsiteY15-950" fmla="*/ 1811978 h 2508739"/>
                <a:gd name="connsiteX16-951" fmla="*/ 1878947 w 2961661"/>
                <a:gd name="connsiteY16-952" fmla="*/ 1832307 h 2508739"/>
                <a:gd name="connsiteX17-953" fmla="*/ 1877824 w 2961661"/>
                <a:gd name="connsiteY17-954" fmla="*/ 1821768 h 2508739"/>
                <a:gd name="connsiteX18-955" fmla="*/ 1845570 w 2961661"/>
                <a:gd name="connsiteY18-956" fmla="*/ 1775150 h 2508739"/>
                <a:gd name="connsiteX19-957" fmla="*/ 1820978 w 2961661"/>
                <a:gd name="connsiteY19-958" fmla="*/ 1734441 h 2508739"/>
                <a:gd name="connsiteX20-959" fmla="*/ 723196 w 2961661"/>
                <a:gd name="connsiteY20-960" fmla="*/ 0 h 2508739"/>
                <a:gd name="connsiteX21-961" fmla="*/ 787558 w 2961661"/>
                <a:gd name="connsiteY21-962" fmla="*/ 68306 h 2508739"/>
                <a:gd name="connsiteX22-963" fmla="*/ 804724 w 2961661"/>
                <a:gd name="connsiteY22-964" fmla="*/ 111780 h 2508739"/>
                <a:gd name="connsiteX23-965" fmla="*/ 1045199 w 2961661"/>
                <a:gd name="connsiteY23-966" fmla="*/ 447854 h 2508739"/>
                <a:gd name="connsiteX24-967" fmla="*/ 1403968 w 2961661"/>
                <a:gd name="connsiteY24-968" fmla="*/ 550508 h 2508739"/>
                <a:gd name="connsiteX25-969" fmla="*/ 1435761 w 2961661"/>
                <a:gd name="connsiteY25-970" fmla="*/ 542158 h 2508739"/>
                <a:gd name="connsiteX26-971" fmla="*/ 1436099 w 2961661"/>
                <a:gd name="connsiteY26-972" fmla="*/ 541261 h 2508739"/>
                <a:gd name="connsiteX27-973" fmla="*/ 1478420 w 2961661"/>
                <a:gd name="connsiteY27-974" fmla="*/ 564609 h 2508739"/>
                <a:gd name="connsiteX28-975" fmla="*/ 1587906 w 2961661"/>
                <a:gd name="connsiteY28-976" fmla="*/ 595235 h 2508739"/>
                <a:gd name="connsiteX29-977" fmla="*/ 1701572 w 2961661"/>
                <a:gd name="connsiteY29-978" fmla="*/ 592899 h 2508739"/>
                <a:gd name="connsiteX30-979" fmla="*/ 1770882 w 2961661"/>
                <a:gd name="connsiteY30-980" fmla="*/ 583712 h 2508739"/>
                <a:gd name="connsiteX31-981" fmla="*/ 1781134 w 2961661"/>
                <a:gd name="connsiteY31-982" fmla="*/ 586405 h 2508739"/>
                <a:gd name="connsiteX32-983" fmla="*/ 2155776 w 2961661"/>
                <a:gd name="connsiteY32-984" fmla="*/ 471050 h 2508739"/>
                <a:gd name="connsiteX33-985" fmla="*/ 2367365 w 2961661"/>
                <a:gd name="connsiteY33-986" fmla="*/ 173578 h 2508739"/>
                <a:gd name="connsiteX34-987" fmla="*/ 2382745 w 2961661"/>
                <a:gd name="connsiteY34-988" fmla="*/ 133823 h 2508739"/>
                <a:gd name="connsiteX35-989" fmla="*/ 2463887 w 2961661"/>
                <a:gd name="connsiteY35-990" fmla="*/ 54789 h 2508739"/>
                <a:gd name="connsiteX36-991" fmla="*/ 2469880 w 2961661"/>
                <a:gd name="connsiteY36-992" fmla="*/ 127596 h 2508739"/>
                <a:gd name="connsiteX37-993" fmla="*/ 2261344 w 2961661"/>
                <a:gd name="connsiteY37-994" fmla="*/ 623162 h 2508739"/>
                <a:gd name="connsiteX38-995" fmla="*/ 1821976 w 2961661"/>
                <a:gd name="connsiteY38-996" fmla="*/ 808015 h 2508739"/>
                <a:gd name="connsiteX39-997" fmla="*/ 1749354 w 2961661"/>
                <a:gd name="connsiteY39-998" fmla="*/ 800651 h 2508739"/>
                <a:gd name="connsiteX40-999" fmla="*/ 1748438 w 2961661"/>
                <a:gd name="connsiteY40-1000" fmla="*/ 840438 h 2508739"/>
                <a:gd name="connsiteX41-1001" fmla="*/ 1761277 w 2961661"/>
                <a:gd name="connsiteY41-1002" fmla="*/ 1050462 h 2508739"/>
                <a:gd name="connsiteX42-1003" fmla="*/ 1810598 w 2961661"/>
                <a:gd name="connsiteY42-1004" fmla="*/ 1333700 h 2508739"/>
                <a:gd name="connsiteX43-1005" fmla="*/ 1818645 w 2961661"/>
                <a:gd name="connsiteY43-1006" fmla="*/ 1353461 h 2508739"/>
                <a:gd name="connsiteX44-1007" fmla="*/ 1915107 w 2961661"/>
                <a:gd name="connsiteY44-1008" fmla="*/ 1476453 h 2508739"/>
                <a:gd name="connsiteX45-1009" fmla="*/ 1947604 w 2961661"/>
                <a:gd name="connsiteY45-1010" fmla="*/ 1511426 h 2508739"/>
                <a:gd name="connsiteX46-1011" fmla="*/ 1955885 w 2961661"/>
                <a:gd name="connsiteY46-1012" fmla="*/ 1519014 h 2508739"/>
                <a:gd name="connsiteX47-1013" fmla="*/ 2428473 w 2961661"/>
                <a:gd name="connsiteY47-1014" fmla="*/ 1589893 h 2508739"/>
                <a:gd name="connsiteX48-1015" fmla="*/ 2262410 w 2961661"/>
                <a:gd name="connsiteY48-1016" fmla="*/ 1634767 h 2508739"/>
                <a:gd name="connsiteX49-1017" fmla="*/ 2349138 w 2961661"/>
                <a:gd name="connsiteY49-1018" fmla="*/ 1773096 h 2508739"/>
                <a:gd name="connsiteX50-1019" fmla="*/ 2200627 w 2961661"/>
                <a:gd name="connsiteY50-1020" fmla="*/ 1638290 h 2508739"/>
                <a:gd name="connsiteX51-1021" fmla="*/ 2077925 w 2961661"/>
                <a:gd name="connsiteY51-1022" fmla="*/ 1626440 h 2508739"/>
                <a:gd name="connsiteX52-1023" fmla="*/ 2052208 w 2961661"/>
                <a:gd name="connsiteY52-1024" fmla="*/ 1618602 h 2508739"/>
                <a:gd name="connsiteX53-1025" fmla="*/ 2062176 w 2961661"/>
                <a:gd name="connsiteY53-1026" fmla="*/ 1628380 h 2508739"/>
                <a:gd name="connsiteX54-1027" fmla="*/ 2314853 w 2961661"/>
                <a:gd name="connsiteY54-1028" fmla="*/ 1909379 h 2508739"/>
                <a:gd name="connsiteX55-1029" fmla="*/ 2167529 w 2961661"/>
                <a:gd name="connsiteY55-1030" fmla="*/ 1885816 h 2508739"/>
                <a:gd name="connsiteX56-1031" fmla="*/ 2161709 w 2961661"/>
                <a:gd name="connsiteY56-1032" fmla="*/ 1883929 h 2508739"/>
                <a:gd name="connsiteX57-1033" fmla="*/ 2216236 w 2961661"/>
                <a:gd name="connsiteY57-1034" fmla="*/ 1924912 h 2508739"/>
                <a:gd name="connsiteX58-1035" fmla="*/ 2961661 w 2961661"/>
                <a:gd name="connsiteY58-1036" fmla="*/ 2107696 h 2508739"/>
                <a:gd name="connsiteX59-1037" fmla="*/ 2679223 w 2961661"/>
                <a:gd name="connsiteY59-1038" fmla="*/ 2127911 h 2508739"/>
                <a:gd name="connsiteX60-1039" fmla="*/ 2835517 w 2961661"/>
                <a:gd name="connsiteY60-1040" fmla="*/ 2355441 h 2508739"/>
                <a:gd name="connsiteX61-1041" fmla="*/ 2573426 w 2961661"/>
                <a:gd name="connsiteY61-1042" fmla="*/ 2116047 h 2508739"/>
                <a:gd name="connsiteX62-1043" fmla="*/ 2161455 w 2961661"/>
                <a:gd name="connsiteY62-1044" fmla="*/ 1965663 h 2508739"/>
                <a:gd name="connsiteX63-1045" fmla="*/ 2081535 w 2961661"/>
                <a:gd name="connsiteY63-1046" fmla="*/ 1910740 h 2508739"/>
                <a:gd name="connsiteX64-1047" fmla="*/ 2034019 w 2961661"/>
                <a:gd name="connsiteY64-1048" fmla="*/ 1875474 h 2508739"/>
                <a:gd name="connsiteX65-1049" fmla="*/ 2030489 w 2961661"/>
                <a:gd name="connsiteY65-1050" fmla="*/ 1891625 h 2508739"/>
                <a:gd name="connsiteX66-1051" fmla="*/ 2027612 w 2961661"/>
                <a:gd name="connsiteY66-1052" fmla="*/ 1897908 h 2508739"/>
                <a:gd name="connsiteX67-1053" fmla="*/ 2077893 w 2961661"/>
                <a:gd name="connsiteY67-1054" fmla="*/ 1969019 h 2508739"/>
                <a:gd name="connsiteX68-1055" fmla="*/ 2584363 w 2961661"/>
                <a:gd name="connsiteY68-1056" fmla="*/ 2320511 h 2508739"/>
                <a:gd name="connsiteX69-1057" fmla="*/ 2279793 w 2961661"/>
                <a:gd name="connsiteY69-1058" fmla="*/ 2178242 h 2508739"/>
                <a:gd name="connsiteX70-1059" fmla="*/ 2259031 w 2961661"/>
                <a:gd name="connsiteY70-1060" fmla="*/ 2508739 h 2508739"/>
                <a:gd name="connsiteX71-1061" fmla="*/ 2215919 w 2961661"/>
                <a:gd name="connsiteY71-1062" fmla="*/ 2138216 h 2508739"/>
                <a:gd name="connsiteX72-1063" fmla="*/ 1953538 w 2961661"/>
                <a:gd name="connsiteY72-1064" fmla="*/ 1915288 h 2508739"/>
                <a:gd name="connsiteX73-1065" fmla="*/ 1915209 w 2961661"/>
                <a:gd name="connsiteY73-1066" fmla="*/ 2063599 h 2508739"/>
                <a:gd name="connsiteX74-1067" fmla="*/ 2061837 w 2961661"/>
                <a:gd name="connsiteY74-1068" fmla="*/ 2338551 h 2508739"/>
                <a:gd name="connsiteX75-1069" fmla="*/ 1885602 w 2961661"/>
                <a:gd name="connsiteY75-1070" fmla="*/ 2105798 h 2508739"/>
                <a:gd name="connsiteX76-1071" fmla="*/ 1742017 w 2961661"/>
                <a:gd name="connsiteY76-1072" fmla="*/ 2213908 h 2508739"/>
                <a:gd name="connsiteX77-1073" fmla="*/ 1887827 w 2961661"/>
                <a:gd name="connsiteY77-1074" fmla="*/ 1915612 h 2508739"/>
                <a:gd name="connsiteX78-1075" fmla="*/ 1879299 w 2961661"/>
                <a:gd name="connsiteY78-1076" fmla="*/ 1835610 h 2508739"/>
                <a:gd name="connsiteX79-1077" fmla="*/ 1863135 w 2961661"/>
                <a:gd name="connsiteY79-1078" fmla="*/ 1824825 h 2508739"/>
                <a:gd name="connsiteX80-1079" fmla="*/ 1797501 w 2961661"/>
                <a:gd name="connsiteY80-1080" fmla="*/ 1706918 h 2508739"/>
                <a:gd name="connsiteX81-1081" fmla="*/ 1710962 w 2961661"/>
                <a:gd name="connsiteY81-1082" fmla="*/ 1796600 h 2508739"/>
                <a:gd name="connsiteX82-1083" fmla="*/ 1761898 w 2961661"/>
                <a:gd name="connsiteY82-1084" fmla="*/ 1717552 h 2508739"/>
                <a:gd name="connsiteX83-1085" fmla="*/ 1776209 w 2961661"/>
                <a:gd name="connsiteY83-1086" fmla="*/ 1682255 h 2508739"/>
                <a:gd name="connsiteX84-1087" fmla="*/ 1708934 w 2961661"/>
                <a:gd name="connsiteY84-1088" fmla="*/ 1614660 h 2508739"/>
                <a:gd name="connsiteX85-1089" fmla="*/ 1670893 w 2961661"/>
                <a:gd name="connsiteY85-1090" fmla="*/ 1564207 h 2508739"/>
                <a:gd name="connsiteX86-1091" fmla="*/ 1638608 w 2961661"/>
                <a:gd name="connsiteY86-1092" fmla="*/ 1563874 h 2508739"/>
                <a:gd name="connsiteX87-1093" fmla="*/ 1237862 w 2961661"/>
                <a:gd name="connsiteY87-1094" fmla="*/ 1675649 h 2508739"/>
                <a:gd name="connsiteX88-1095" fmla="*/ 1322599 w 2961661"/>
                <a:gd name="connsiteY88-1096" fmla="*/ 1857270 h 2508739"/>
                <a:gd name="connsiteX89-1097" fmla="*/ 1354657 w 2961661"/>
                <a:gd name="connsiteY89-1098" fmla="*/ 1901651 h 2508739"/>
                <a:gd name="connsiteX90-1099" fmla="*/ 1373408 w 2961661"/>
                <a:gd name="connsiteY90-1100" fmla="*/ 1893661 h 2508739"/>
                <a:gd name="connsiteX91-1101" fmla="*/ 1397015 w 2961661"/>
                <a:gd name="connsiteY91-1102" fmla="*/ 1880506 h 2508739"/>
                <a:gd name="connsiteX92-1103" fmla="*/ 1483625 w 2961661"/>
                <a:gd name="connsiteY92-1104" fmla="*/ 1622207 h 2508739"/>
                <a:gd name="connsiteX93-1105" fmla="*/ 1498256 w 2961661"/>
                <a:gd name="connsiteY93-1106" fmla="*/ 1728330 h 2508739"/>
                <a:gd name="connsiteX94-1107" fmla="*/ 1595084 w 2961661"/>
                <a:gd name="connsiteY94-1108" fmla="*/ 1708513 h 2508739"/>
                <a:gd name="connsiteX95-1109" fmla="*/ 1495193 w 2961661"/>
                <a:gd name="connsiteY95-1110" fmla="*/ 1764914 h 2508739"/>
                <a:gd name="connsiteX96-1111" fmla="*/ 1437474 w 2961661"/>
                <a:gd name="connsiteY96-1112" fmla="*/ 1890392 h 2508739"/>
                <a:gd name="connsiteX97-1113" fmla="*/ 1382550 w 2961661"/>
                <a:gd name="connsiteY97-1114" fmla="*/ 1934266 h 2508739"/>
                <a:gd name="connsiteX98-1115" fmla="*/ 1584840 w 2961661"/>
                <a:gd name="connsiteY98-1116" fmla="*/ 1794258 h 2508739"/>
                <a:gd name="connsiteX99-1117" fmla="*/ 1528503 w 2961661"/>
                <a:gd name="connsiteY99-1118" fmla="*/ 1881956 h 2508739"/>
                <a:gd name="connsiteX100-1119" fmla="*/ 1608757 w 2961661"/>
                <a:gd name="connsiteY100-1120" fmla="*/ 1899737 h 2508739"/>
                <a:gd name="connsiteX101-1121" fmla="*/ 1626707 w 2961661"/>
                <a:gd name="connsiteY101-1122" fmla="*/ 1911709 h 2508739"/>
                <a:gd name="connsiteX102-1123" fmla="*/ 1584910 w 2961661"/>
                <a:gd name="connsiteY102-1124" fmla="*/ 1896562 h 2508739"/>
                <a:gd name="connsiteX103-1125" fmla="*/ 1512210 w 2961661"/>
                <a:gd name="connsiteY103-1126" fmla="*/ 1898686 h 2508739"/>
                <a:gd name="connsiteX104-1127" fmla="*/ 1419561 w 2961661"/>
                <a:gd name="connsiteY104-1128" fmla="*/ 1957878 h 2508739"/>
                <a:gd name="connsiteX105-1129" fmla="*/ 1485529 w 2961661"/>
                <a:gd name="connsiteY105-1130" fmla="*/ 1996005 h 2508739"/>
                <a:gd name="connsiteX106-1131" fmla="*/ 1547919 w 2961661"/>
                <a:gd name="connsiteY106-1132" fmla="*/ 2008587 h 2508739"/>
                <a:gd name="connsiteX107-1133" fmla="*/ 1576621 w 2961661"/>
                <a:gd name="connsiteY107-1134" fmla="*/ 2003610 h 2508739"/>
                <a:gd name="connsiteX108-1135" fmla="*/ 1563857 w 2961661"/>
                <a:gd name="connsiteY108-1136" fmla="*/ 2011321 h 2508739"/>
                <a:gd name="connsiteX109-1137" fmla="*/ 1504680 w 2961661"/>
                <a:gd name="connsiteY109-1138" fmla="*/ 2013662 h 2508739"/>
                <a:gd name="connsiteX110-1139" fmla="*/ 1555118 w 2961661"/>
                <a:gd name="connsiteY110-1140" fmla="*/ 2083560 h 2508739"/>
                <a:gd name="connsiteX111-1141" fmla="*/ 1421041 w 2961661"/>
                <a:gd name="connsiteY111-1142" fmla="*/ 1981854 h 2508739"/>
                <a:gd name="connsiteX112-1143" fmla="*/ 1412449 w 2961661"/>
                <a:gd name="connsiteY112-1144" fmla="*/ 1979415 h 2508739"/>
                <a:gd name="connsiteX113-1145" fmla="*/ 1431157 w 2961661"/>
                <a:gd name="connsiteY113-1146" fmla="*/ 2004121 h 2508739"/>
                <a:gd name="connsiteX114-1147" fmla="*/ 1503588 w 2961661"/>
                <a:gd name="connsiteY114-1148" fmla="*/ 2117276 h 2508739"/>
                <a:gd name="connsiteX115-1149" fmla="*/ 1048599 w 2961661"/>
                <a:gd name="connsiteY115-1150" fmla="*/ 1849521 h 2508739"/>
                <a:gd name="connsiteX116-1151" fmla="*/ 1028791 w 2961661"/>
                <a:gd name="connsiteY116-1152" fmla="*/ 1814654 h 2508739"/>
                <a:gd name="connsiteX117-1153" fmla="*/ 1009762 w 2961661"/>
                <a:gd name="connsiteY117-1154" fmla="*/ 1868494 h 2508739"/>
                <a:gd name="connsiteX118-1155" fmla="*/ 1026558 w 2961661"/>
                <a:gd name="connsiteY118-1156" fmla="*/ 2107847 h 2508739"/>
                <a:gd name="connsiteX119-1157" fmla="*/ 952763 w 2961661"/>
                <a:gd name="connsiteY119-1158" fmla="*/ 1943962 h 2508739"/>
                <a:gd name="connsiteX120-1159" fmla="*/ 686235 w 2961661"/>
                <a:gd name="connsiteY120-1160" fmla="*/ 2063111 h 2508739"/>
                <a:gd name="connsiteX121-1161" fmla="*/ 947131 w 2961661"/>
                <a:gd name="connsiteY121-1162" fmla="*/ 1892722 h 2508739"/>
                <a:gd name="connsiteX122-1163" fmla="*/ 984944 w 2961661"/>
                <a:gd name="connsiteY122-1164" fmla="*/ 1744277 h 2508739"/>
                <a:gd name="connsiteX123-1165" fmla="*/ 647643 w 2961661"/>
                <a:gd name="connsiteY123-1166" fmla="*/ 1813338 h 2508739"/>
                <a:gd name="connsiteX124-1167" fmla="*/ 431462 w 2961661"/>
                <a:gd name="connsiteY124-1168" fmla="*/ 2117331 h 2508739"/>
                <a:gd name="connsiteX125-1169" fmla="*/ 572388 w 2961661"/>
                <a:gd name="connsiteY125-1170" fmla="*/ 1817666 h 2508739"/>
                <a:gd name="connsiteX126-1171" fmla="*/ 236946 w 2961661"/>
                <a:gd name="connsiteY126-1172" fmla="*/ 1795719 h 2508739"/>
                <a:gd name="connsiteX127-1173" fmla="*/ 850080 w 2961661"/>
                <a:gd name="connsiteY127-1174" fmla="*/ 1731499 h 2508739"/>
                <a:gd name="connsiteX128-1175" fmla="*/ 996813 w 2961661"/>
                <a:gd name="connsiteY128-1176" fmla="*/ 1660073 h 2508739"/>
                <a:gd name="connsiteX129-1177" fmla="*/ 996889 w 2961661"/>
                <a:gd name="connsiteY129-1178" fmla="*/ 1658942 h 2508739"/>
                <a:gd name="connsiteX130-1179" fmla="*/ 939371 w 2961661"/>
                <a:gd name="connsiteY130-1180" fmla="*/ 1669839 h 2508739"/>
                <a:gd name="connsiteX131-1181" fmla="*/ 778457 w 2961661"/>
                <a:gd name="connsiteY131-1182" fmla="*/ 1688325 h 2508739"/>
                <a:gd name="connsiteX132-1183" fmla="*/ 344974 w 2961661"/>
                <a:gd name="connsiteY132-1184" fmla="*/ 1621780 h 2508739"/>
                <a:gd name="connsiteX133-1185" fmla="*/ 0 w 2961661"/>
                <a:gd name="connsiteY133-1186" fmla="*/ 1705412 h 2508739"/>
                <a:gd name="connsiteX134-1187" fmla="*/ 246534 w 2961661"/>
                <a:gd name="connsiteY134-1188" fmla="*/ 1581241 h 2508739"/>
                <a:gd name="connsiteX135-1189" fmla="*/ 8720 w 2961661"/>
                <a:gd name="connsiteY135-1190" fmla="*/ 1427539 h 2508739"/>
                <a:gd name="connsiteX136-1191" fmla="*/ 835679 w 2961661"/>
                <a:gd name="connsiteY136-1192" fmla="*/ 1613976 h 2508739"/>
                <a:gd name="connsiteX137-1193" fmla="*/ 916766 w 2961661"/>
                <a:gd name="connsiteY137-1194" fmla="*/ 1593995 h 2508739"/>
                <a:gd name="connsiteX138-1195" fmla="*/ 1011885 w 2961661"/>
                <a:gd name="connsiteY138-1196" fmla="*/ 1563094 h 2508739"/>
                <a:gd name="connsiteX139-1197" fmla="*/ 1018889 w 2961661"/>
                <a:gd name="connsiteY139-1198" fmla="*/ 1565233 h 2508739"/>
                <a:gd name="connsiteX140-1199" fmla="*/ 1031821 w 2961661"/>
                <a:gd name="connsiteY140-1200" fmla="*/ 1568008 h 2508739"/>
                <a:gd name="connsiteX141-1201" fmla="*/ 1091467 w 2961661"/>
                <a:gd name="connsiteY141-1202" fmla="*/ 1500821 h 2508739"/>
                <a:gd name="connsiteX142-1203" fmla="*/ 1283436 w 2961661"/>
                <a:gd name="connsiteY142-1204" fmla="*/ 1393640 h 2508739"/>
                <a:gd name="connsiteX143-1205" fmla="*/ 1375770 w 2961661"/>
                <a:gd name="connsiteY143-1206" fmla="*/ 1365714 h 2508739"/>
                <a:gd name="connsiteX144-1207" fmla="*/ 1364551 w 2961661"/>
                <a:gd name="connsiteY144-1208" fmla="*/ 1249951 h 2508739"/>
                <a:gd name="connsiteX145-1209" fmla="*/ 1359733 w 2961661"/>
                <a:gd name="connsiteY145-1210" fmla="*/ 1096805 h 2508739"/>
                <a:gd name="connsiteX146-1211" fmla="*/ 1378373 w 2961661"/>
                <a:gd name="connsiteY146-1212" fmla="*/ 801024 h 2508739"/>
                <a:gd name="connsiteX147-1213" fmla="*/ 1383622 w 2961661"/>
                <a:gd name="connsiteY147-1214" fmla="*/ 770041 h 2508739"/>
                <a:gd name="connsiteX148-1215" fmla="*/ 1363125 w 2961661"/>
                <a:gd name="connsiteY148-1216" fmla="*/ 772119 h 2508739"/>
                <a:gd name="connsiteX149-1217" fmla="*/ 923757 w 2961661"/>
                <a:gd name="connsiteY149-1218" fmla="*/ 587266 h 2508739"/>
                <a:gd name="connsiteX150-1219" fmla="*/ 722536 w 2961661"/>
                <a:gd name="connsiteY150-1220" fmla="*/ 2806 h 2508739"/>
                <a:gd name="connsiteX151-1221" fmla="*/ 723196 w 2961661"/>
                <a:gd name="connsiteY151-1222" fmla="*/ 0 h 2508739"/>
                <a:gd name="connsiteX0-1223" fmla="*/ 1603396 w 2961661"/>
                <a:gd name="connsiteY0-1224" fmla="*/ 1987437 h 2508739"/>
                <a:gd name="connsiteX1-1225" fmla="*/ 1577497 w 2961661"/>
                <a:gd name="connsiteY1-1226" fmla="*/ 2003459 h 2508739"/>
                <a:gd name="connsiteX2-1227" fmla="*/ 1576621 w 2961661"/>
                <a:gd name="connsiteY2-1228" fmla="*/ 2003610 h 2508739"/>
                <a:gd name="connsiteX3-1229" fmla="*/ 1603396 w 2961661"/>
                <a:gd name="connsiteY3-1230" fmla="*/ 1987437 h 2508739"/>
                <a:gd name="connsiteX4-1231" fmla="*/ 1626707 w 2961661"/>
                <a:gd name="connsiteY4-1232" fmla="*/ 1911709 h 2508739"/>
                <a:gd name="connsiteX5-1233" fmla="*/ 1628426 w 2961661"/>
                <a:gd name="connsiteY5-1234" fmla="*/ 1912333 h 2508739"/>
                <a:gd name="connsiteX6-1235" fmla="*/ 1674189 w 2961661"/>
                <a:gd name="connsiteY6-1236" fmla="*/ 1943383 h 2508739"/>
                <a:gd name="connsiteX7-1237" fmla="*/ 1626707 w 2961661"/>
                <a:gd name="connsiteY7-1238" fmla="*/ 1911709 h 2508739"/>
                <a:gd name="connsiteX8-1239" fmla="*/ 1981270 w 2961661"/>
                <a:gd name="connsiteY8-1240" fmla="*/ 1832366 h 2508739"/>
                <a:gd name="connsiteX9-1241" fmla="*/ 2024217 w 2961661"/>
                <a:gd name="connsiteY9-1242" fmla="*/ 1893107 h 2508739"/>
                <a:gd name="connsiteX10-1243" fmla="*/ 2031005 w 2961661"/>
                <a:gd name="connsiteY10-1244" fmla="*/ 1873238 h 2508739"/>
                <a:gd name="connsiteX11-1245" fmla="*/ 2029319 w 2961661"/>
                <a:gd name="connsiteY11-1246" fmla="*/ 1871987 h 2508739"/>
                <a:gd name="connsiteX12-1247" fmla="*/ 1981270 w 2961661"/>
                <a:gd name="connsiteY12-1248" fmla="*/ 1832366 h 2508739"/>
                <a:gd name="connsiteX13-1249" fmla="*/ 1820978 w 2961661"/>
                <a:gd name="connsiteY13-1250" fmla="*/ 1734441 h 2508739"/>
                <a:gd name="connsiteX14-1251" fmla="*/ 1830034 w 2961661"/>
                <a:gd name="connsiteY14-1252" fmla="*/ 1769520 h 2508739"/>
                <a:gd name="connsiteX15-1253" fmla="*/ 1855008 w 2961661"/>
                <a:gd name="connsiteY15-1254" fmla="*/ 1811978 h 2508739"/>
                <a:gd name="connsiteX16-1255" fmla="*/ 1878947 w 2961661"/>
                <a:gd name="connsiteY16-1256" fmla="*/ 1832307 h 2508739"/>
                <a:gd name="connsiteX17-1257" fmla="*/ 1877824 w 2961661"/>
                <a:gd name="connsiteY17-1258" fmla="*/ 1821768 h 2508739"/>
                <a:gd name="connsiteX18-1259" fmla="*/ 1845570 w 2961661"/>
                <a:gd name="connsiteY18-1260" fmla="*/ 1775150 h 2508739"/>
                <a:gd name="connsiteX19-1261" fmla="*/ 1820978 w 2961661"/>
                <a:gd name="connsiteY19-1262" fmla="*/ 1734441 h 2508739"/>
                <a:gd name="connsiteX20-1263" fmla="*/ 723196 w 2961661"/>
                <a:gd name="connsiteY20-1264" fmla="*/ 0 h 2508739"/>
                <a:gd name="connsiteX21-1265" fmla="*/ 787558 w 2961661"/>
                <a:gd name="connsiteY21-1266" fmla="*/ 68306 h 2508739"/>
                <a:gd name="connsiteX22-1267" fmla="*/ 804724 w 2961661"/>
                <a:gd name="connsiteY22-1268" fmla="*/ 111780 h 2508739"/>
                <a:gd name="connsiteX23-1269" fmla="*/ 1045199 w 2961661"/>
                <a:gd name="connsiteY23-1270" fmla="*/ 447854 h 2508739"/>
                <a:gd name="connsiteX24-1271" fmla="*/ 1403968 w 2961661"/>
                <a:gd name="connsiteY24-1272" fmla="*/ 550508 h 2508739"/>
                <a:gd name="connsiteX25-1273" fmla="*/ 1435761 w 2961661"/>
                <a:gd name="connsiteY25-1274" fmla="*/ 542158 h 2508739"/>
                <a:gd name="connsiteX26-1275" fmla="*/ 1436099 w 2961661"/>
                <a:gd name="connsiteY26-1276" fmla="*/ 541261 h 2508739"/>
                <a:gd name="connsiteX27-1277" fmla="*/ 1478420 w 2961661"/>
                <a:gd name="connsiteY27-1278" fmla="*/ 564609 h 2508739"/>
                <a:gd name="connsiteX28-1279" fmla="*/ 1587906 w 2961661"/>
                <a:gd name="connsiteY28-1280" fmla="*/ 595235 h 2508739"/>
                <a:gd name="connsiteX29-1281" fmla="*/ 1701572 w 2961661"/>
                <a:gd name="connsiteY29-1282" fmla="*/ 592899 h 2508739"/>
                <a:gd name="connsiteX30-1283" fmla="*/ 1770882 w 2961661"/>
                <a:gd name="connsiteY30-1284" fmla="*/ 583712 h 2508739"/>
                <a:gd name="connsiteX31-1285" fmla="*/ 1781134 w 2961661"/>
                <a:gd name="connsiteY31-1286" fmla="*/ 586405 h 2508739"/>
                <a:gd name="connsiteX32-1287" fmla="*/ 2155776 w 2961661"/>
                <a:gd name="connsiteY32-1288" fmla="*/ 471050 h 2508739"/>
                <a:gd name="connsiteX33-1289" fmla="*/ 2367365 w 2961661"/>
                <a:gd name="connsiteY33-1290" fmla="*/ 173578 h 2508739"/>
                <a:gd name="connsiteX34-1291" fmla="*/ 2382745 w 2961661"/>
                <a:gd name="connsiteY34-1292" fmla="*/ 133823 h 2508739"/>
                <a:gd name="connsiteX35-1293" fmla="*/ 2463887 w 2961661"/>
                <a:gd name="connsiteY35-1294" fmla="*/ 54789 h 2508739"/>
                <a:gd name="connsiteX36-1295" fmla="*/ 2469880 w 2961661"/>
                <a:gd name="connsiteY36-1296" fmla="*/ 127596 h 2508739"/>
                <a:gd name="connsiteX37-1297" fmla="*/ 2261344 w 2961661"/>
                <a:gd name="connsiteY37-1298" fmla="*/ 623162 h 2508739"/>
                <a:gd name="connsiteX38-1299" fmla="*/ 1821976 w 2961661"/>
                <a:gd name="connsiteY38-1300" fmla="*/ 808015 h 2508739"/>
                <a:gd name="connsiteX39-1301" fmla="*/ 1749354 w 2961661"/>
                <a:gd name="connsiteY39-1302" fmla="*/ 800651 h 2508739"/>
                <a:gd name="connsiteX40-1303" fmla="*/ 1748438 w 2961661"/>
                <a:gd name="connsiteY40-1304" fmla="*/ 840438 h 2508739"/>
                <a:gd name="connsiteX41-1305" fmla="*/ 1810598 w 2961661"/>
                <a:gd name="connsiteY41-1306" fmla="*/ 1333700 h 2508739"/>
                <a:gd name="connsiteX42-1307" fmla="*/ 1818645 w 2961661"/>
                <a:gd name="connsiteY42-1308" fmla="*/ 1353461 h 2508739"/>
                <a:gd name="connsiteX43-1309" fmla="*/ 1915107 w 2961661"/>
                <a:gd name="connsiteY43-1310" fmla="*/ 1476453 h 2508739"/>
                <a:gd name="connsiteX44-1311" fmla="*/ 1947604 w 2961661"/>
                <a:gd name="connsiteY44-1312" fmla="*/ 1511426 h 2508739"/>
                <a:gd name="connsiteX45-1313" fmla="*/ 1955885 w 2961661"/>
                <a:gd name="connsiteY45-1314" fmla="*/ 1519014 h 2508739"/>
                <a:gd name="connsiteX46-1315" fmla="*/ 2428473 w 2961661"/>
                <a:gd name="connsiteY46-1316" fmla="*/ 1589893 h 2508739"/>
                <a:gd name="connsiteX47-1317" fmla="*/ 2262410 w 2961661"/>
                <a:gd name="connsiteY47-1318" fmla="*/ 1634767 h 2508739"/>
                <a:gd name="connsiteX48-1319" fmla="*/ 2349138 w 2961661"/>
                <a:gd name="connsiteY48-1320" fmla="*/ 1773096 h 2508739"/>
                <a:gd name="connsiteX49-1321" fmla="*/ 2200627 w 2961661"/>
                <a:gd name="connsiteY49-1322" fmla="*/ 1638290 h 2508739"/>
                <a:gd name="connsiteX50-1323" fmla="*/ 2077925 w 2961661"/>
                <a:gd name="connsiteY50-1324" fmla="*/ 1626440 h 2508739"/>
                <a:gd name="connsiteX51-1325" fmla="*/ 2052208 w 2961661"/>
                <a:gd name="connsiteY51-1326" fmla="*/ 1618602 h 2508739"/>
                <a:gd name="connsiteX52-1327" fmla="*/ 2062176 w 2961661"/>
                <a:gd name="connsiteY52-1328" fmla="*/ 1628380 h 2508739"/>
                <a:gd name="connsiteX53-1329" fmla="*/ 2314853 w 2961661"/>
                <a:gd name="connsiteY53-1330" fmla="*/ 1909379 h 2508739"/>
                <a:gd name="connsiteX54-1331" fmla="*/ 2167529 w 2961661"/>
                <a:gd name="connsiteY54-1332" fmla="*/ 1885816 h 2508739"/>
                <a:gd name="connsiteX55-1333" fmla="*/ 2161709 w 2961661"/>
                <a:gd name="connsiteY55-1334" fmla="*/ 1883929 h 2508739"/>
                <a:gd name="connsiteX56-1335" fmla="*/ 2216236 w 2961661"/>
                <a:gd name="connsiteY56-1336" fmla="*/ 1924912 h 2508739"/>
                <a:gd name="connsiteX57-1337" fmla="*/ 2961661 w 2961661"/>
                <a:gd name="connsiteY57-1338" fmla="*/ 2107696 h 2508739"/>
                <a:gd name="connsiteX58-1339" fmla="*/ 2679223 w 2961661"/>
                <a:gd name="connsiteY58-1340" fmla="*/ 2127911 h 2508739"/>
                <a:gd name="connsiteX59-1341" fmla="*/ 2835517 w 2961661"/>
                <a:gd name="connsiteY59-1342" fmla="*/ 2355441 h 2508739"/>
                <a:gd name="connsiteX60-1343" fmla="*/ 2573426 w 2961661"/>
                <a:gd name="connsiteY60-1344" fmla="*/ 2116047 h 2508739"/>
                <a:gd name="connsiteX61-1345" fmla="*/ 2161455 w 2961661"/>
                <a:gd name="connsiteY61-1346" fmla="*/ 1965663 h 2508739"/>
                <a:gd name="connsiteX62-1347" fmla="*/ 2081535 w 2961661"/>
                <a:gd name="connsiteY62-1348" fmla="*/ 1910740 h 2508739"/>
                <a:gd name="connsiteX63-1349" fmla="*/ 2034019 w 2961661"/>
                <a:gd name="connsiteY63-1350" fmla="*/ 1875474 h 2508739"/>
                <a:gd name="connsiteX64-1351" fmla="*/ 2030489 w 2961661"/>
                <a:gd name="connsiteY64-1352" fmla="*/ 1891625 h 2508739"/>
                <a:gd name="connsiteX65-1353" fmla="*/ 2027612 w 2961661"/>
                <a:gd name="connsiteY65-1354" fmla="*/ 1897908 h 2508739"/>
                <a:gd name="connsiteX66-1355" fmla="*/ 2077893 w 2961661"/>
                <a:gd name="connsiteY66-1356" fmla="*/ 1969019 h 2508739"/>
                <a:gd name="connsiteX67-1357" fmla="*/ 2584363 w 2961661"/>
                <a:gd name="connsiteY67-1358" fmla="*/ 2320511 h 2508739"/>
                <a:gd name="connsiteX68-1359" fmla="*/ 2279793 w 2961661"/>
                <a:gd name="connsiteY68-1360" fmla="*/ 2178242 h 2508739"/>
                <a:gd name="connsiteX69-1361" fmla="*/ 2259031 w 2961661"/>
                <a:gd name="connsiteY69-1362" fmla="*/ 2508739 h 2508739"/>
                <a:gd name="connsiteX70-1363" fmla="*/ 2215919 w 2961661"/>
                <a:gd name="connsiteY70-1364" fmla="*/ 2138216 h 2508739"/>
                <a:gd name="connsiteX71-1365" fmla="*/ 1953538 w 2961661"/>
                <a:gd name="connsiteY71-1366" fmla="*/ 1915288 h 2508739"/>
                <a:gd name="connsiteX72-1367" fmla="*/ 1915209 w 2961661"/>
                <a:gd name="connsiteY72-1368" fmla="*/ 2063599 h 2508739"/>
                <a:gd name="connsiteX73-1369" fmla="*/ 2061837 w 2961661"/>
                <a:gd name="connsiteY73-1370" fmla="*/ 2338551 h 2508739"/>
                <a:gd name="connsiteX74-1371" fmla="*/ 1885602 w 2961661"/>
                <a:gd name="connsiteY74-1372" fmla="*/ 2105798 h 2508739"/>
                <a:gd name="connsiteX75-1373" fmla="*/ 1742017 w 2961661"/>
                <a:gd name="connsiteY75-1374" fmla="*/ 2213908 h 2508739"/>
                <a:gd name="connsiteX76-1375" fmla="*/ 1887827 w 2961661"/>
                <a:gd name="connsiteY76-1376" fmla="*/ 1915612 h 2508739"/>
                <a:gd name="connsiteX77-1377" fmla="*/ 1879299 w 2961661"/>
                <a:gd name="connsiteY77-1378" fmla="*/ 1835610 h 2508739"/>
                <a:gd name="connsiteX78-1379" fmla="*/ 1863135 w 2961661"/>
                <a:gd name="connsiteY78-1380" fmla="*/ 1824825 h 2508739"/>
                <a:gd name="connsiteX79-1381" fmla="*/ 1797501 w 2961661"/>
                <a:gd name="connsiteY79-1382" fmla="*/ 1706918 h 2508739"/>
                <a:gd name="connsiteX80-1383" fmla="*/ 1710962 w 2961661"/>
                <a:gd name="connsiteY80-1384" fmla="*/ 1796600 h 2508739"/>
                <a:gd name="connsiteX81-1385" fmla="*/ 1761898 w 2961661"/>
                <a:gd name="connsiteY81-1386" fmla="*/ 1717552 h 2508739"/>
                <a:gd name="connsiteX82-1387" fmla="*/ 1776209 w 2961661"/>
                <a:gd name="connsiteY82-1388" fmla="*/ 1682255 h 2508739"/>
                <a:gd name="connsiteX83-1389" fmla="*/ 1708934 w 2961661"/>
                <a:gd name="connsiteY83-1390" fmla="*/ 1614660 h 2508739"/>
                <a:gd name="connsiteX84-1391" fmla="*/ 1670893 w 2961661"/>
                <a:gd name="connsiteY84-1392" fmla="*/ 1564207 h 2508739"/>
                <a:gd name="connsiteX85-1393" fmla="*/ 1638608 w 2961661"/>
                <a:gd name="connsiteY85-1394" fmla="*/ 1563874 h 2508739"/>
                <a:gd name="connsiteX86-1395" fmla="*/ 1237862 w 2961661"/>
                <a:gd name="connsiteY86-1396" fmla="*/ 1675649 h 2508739"/>
                <a:gd name="connsiteX87-1397" fmla="*/ 1322599 w 2961661"/>
                <a:gd name="connsiteY87-1398" fmla="*/ 1857270 h 2508739"/>
                <a:gd name="connsiteX88-1399" fmla="*/ 1354657 w 2961661"/>
                <a:gd name="connsiteY88-1400" fmla="*/ 1901651 h 2508739"/>
                <a:gd name="connsiteX89-1401" fmla="*/ 1373408 w 2961661"/>
                <a:gd name="connsiteY89-1402" fmla="*/ 1893661 h 2508739"/>
                <a:gd name="connsiteX90-1403" fmla="*/ 1397015 w 2961661"/>
                <a:gd name="connsiteY90-1404" fmla="*/ 1880506 h 2508739"/>
                <a:gd name="connsiteX91-1405" fmla="*/ 1483625 w 2961661"/>
                <a:gd name="connsiteY91-1406" fmla="*/ 1622207 h 2508739"/>
                <a:gd name="connsiteX92-1407" fmla="*/ 1498256 w 2961661"/>
                <a:gd name="connsiteY92-1408" fmla="*/ 1728330 h 2508739"/>
                <a:gd name="connsiteX93-1409" fmla="*/ 1595084 w 2961661"/>
                <a:gd name="connsiteY93-1410" fmla="*/ 1708513 h 2508739"/>
                <a:gd name="connsiteX94-1411" fmla="*/ 1495193 w 2961661"/>
                <a:gd name="connsiteY94-1412" fmla="*/ 1764914 h 2508739"/>
                <a:gd name="connsiteX95-1413" fmla="*/ 1437474 w 2961661"/>
                <a:gd name="connsiteY95-1414" fmla="*/ 1890392 h 2508739"/>
                <a:gd name="connsiteX96-1415" fmla="*/ 1382550 w 2961661"/>
                <a:gd name="connsiteY96-1416" fmla="*/ 1934266 h 2508739"/>
                <a:gd name="connsiteX97-1417" fmla="*/ 1584840 w 2961661"/>
                <a:gd name="connsiteY97-1418" fmla="*/ 1794258 h 2508739"/>
                <a:gd name="connsiteX98-1419" fmla="*/ 1528503 w 2961661"/>
                <a:gd name="connsiteY98-1420" fmla="*/ 1881956 h 2508739"/>
                <a:gd name="connsiteX99-1421" fmla="*/ 1608757 w 2961661"/>
                <a:gd name="connsiteY99-1422" fmla="*/ 1899737 h 2508739"/>
                <a:gd name="connsiteX100-1423" fmla="*/ 1626707 w 2961661"/>
                <a:gd name="connsiteY100-1424" fmla="*/ 1911709 h 2508739"/>
                <a:gd name="connsiteX101-1425" fmla="*/ 1584910 w 2961661"/>
                <a:gd name="connsiteY101-1426" fmla="*/ 1896562 h 2508739"/>
                <a:gd name="connsiteX102-1427" fmla="*/ 1512210 w 2961661"/>
                <a:gd name="connsiteY102-1428" fmla="*/ 1898686 h 2508739"/>
                <a:gd name="connsiteX103-1429" fmla="*/ 1419561 w 2961661"/>
                <a:gd name="connsiteY103-1430" fmla="*/ 1957878 h 2508739"/>
                <a:gd name="connsiteX104-1431" fmla="*/ 1485529 w 2961661"/>
                <a:gd name="connsiteY104-1432" fmla="*/ 1996005 h 2508739"/>
                <a:gd name="connsiteX105-1433" fmla="*/ 1547919 w 2961661"/>
                <a:gd name="connsiteY105-1434" fmla="*/ 2008587 h 2508739"/>
                <a:gd name="connsiteX106-1435" fmla="*/ 1576621 w 2961661"/>
                <a:gd name="connsiteY106-1436" fmla="*/ 2003610 h 2508739"/>
                <a:gd name="connsiteX107-1437" fmla="*/ 1563857 w 2961661"/>
                <a:gd name="connsiteY107-1438" fmla="*/ 2011321 h 2508739"/>
                <a:gd name="connsiteX108-1439" fmla="*/ 1504680 w 2961661"/>
                <a:gd name="connsiteY108-1440" fmla="*/ 2013662 h 2508739"/>
                <a:gd name="connsiteX109-1441" fmla="*/ 1555118 w 2961661"/>
                <a:gd name="connsiteY109-1442" fmla="*/ 2083560 h 2508739"/>
                <a:gd name="connsiteX110-1443" fmla="*/ 1421041 w 2961661"/>
                <a:gd name="connsiteY110-1444" fmla="*/ 1981854 h 2508739"/>
                <a:gd name="connsiteX111-1445" fmla="*/ 1412449 w 2961661"/>
                <a:gd name="connsiteY111-1446" fmla="*/ 1979415 h 2508739"/>
                <a:gd name="connsiteX112-1447" fmla="*/ 1431157 w 2961661"/>
                <a:gd name="connsiteY112-1448" fmla="*/ 2004121 h 2508739"/>
                <a:gd name="connsiteX113-1449" fmla="*/ 1503588 w 2961661"/>
                <a:gd name="connsiteY113-1450" fmla="*/ 2117276 h 2508739"/>
                <a:gd name="connsiteX114-1451" fmla="*/ 1048599 w 2961661"/>
                <a:gd name="connsiteY114-1452" fmla="*/ 1849521 h 2508739"/>
                <a:gd name="connsiteX115-1453" fmla="*/ 1028791 w 2961661"/>
                <a:gd name="connsiteY115-1454" fmla="*/ 1814654 h 2508739"/>
                <a:gd name="connsiteX116-1455" fmla="*/ 1009762 w 2961661"/>
                <a:gd name="connsiteY116-1456" fmla="*/ 1868494 h 2508739"/>
                <a:gd name="connsiteX117-1457" fmla="*/ 1026558 w 2961661"/>
                <a:gd name="connsiteY117-1458" fmla="*/ 2107847 h 2508739"/>
                <a:gd name="connsiteX118-1459" fmla="*/ 952763 w 2961661"/>
                <a:gd name="connsiteY118-1460" fmla="*/ 1943962 h 2508739"/>
                <a:gd name="connsiteX119-1461" fmla="*/ 686235 w 2961661"/>
                <a:gd name="connsiteY119-1462" fmla="*/ 2063111 h 2508739"/>
                <a:gd name="connsiteX120-1463" fmla="*/ 947131 w 2961661"/>
                <a:gd name="connsiteY120-1464" fmla="*/ 1892722 h 2508739"/>
                <a:gd name="connsiteX121-1465" fmla="*/ 984944 w 2961661"/>
                <a:gd name="connsiteY121-1466" fmla="*/ 1744277 h 2508739"/>
                <a:gd name="connsiteX122-1467" fmla="*/ 647643 w 2961661"/>
                <a:gd name="connsiteY122-1468" fmla="*/ 1813338 h 2508739"/>
                <a:gd name="connsiteX123-1469" fmla="*/ 431462 w 2961661"/>
                <a:gd name="connsiteY123-1470" fmla="*/ 2117331 h 2508739"/>
                <a:gd name="connsiteX124-1471" fmla="*/ 572388 w 2961661"/>
                <a:gd name="connsiteY124-1472" fmla="*/ 1817666 h 2508739"/>
                <a:gd name="connsiteX125-1473" fmla="*/ 236946 w 2961661"/>
                <a:gd name="connsiteY125-1474" fmla="*/ 1795719 h 2508739"/>
                <a:gd name="connsiteX126-1475" fmla="*/ 850080 w 2961661"/>
                <a:gd name="connsiteY126-1476" fmla="*/ 1731499 h 2508739"/>
                <a:gd name="connsiteX127-1477" fmla="*/ 996813 w 2961661"/>
                <a:gd name="connsiteY127-1478" fmla="*/ 1660073 h 2508739"/>
                <a:gd name="connsiteX128-1479" fmla="*/ 996889 w 2961661"/>
                <a:gd name="connsiteY128-1480" fmla="*/ 1658942 h 2508739"/>
                <a:gd name="connsiteX129-1481" fmla="*/ 939371 w 2961661"/>
                <a:gd name="connsiteY129-1482" fmla="*/ 1669839 h 2508739"/>
                <a:gd name="connsiteX130-1483" fmla="*/ 778457 w 2961661"/>
                <a:gd name="connsiteY130-1484" fmla="*/ 1688325 h 2508739"/>
                <a:gd name="connsiteX131-1485" fmla="*/ 344974 w 2961661"/>
                <a:gd name="connsiteY131-1486" fmla="*/ 1621780 h 2508739"/>
                <a:gd name="connsiteX132-1487" fmla="*/ 0 w 2961661"/>
                <a:gd name="connsiteY132-1488" fmla="*/ 1705412 h 2508739"/>
                <a:gd name="connsiteX133-1489" fmla="*/ 246534 w 2961661"/>
                <a:gd name="connsiteY133-1490" fmla="*/ 1581241 h 2508739"/>
                <a:gd name="connsiteX134-1491" fmla="*/ 8720 w 2961661"/>
                <a:gd name="connsiteY134-1492" fmla="*/ 1427539 h 2508739"/>
                <a:gd name="connsiteX135-1493" fmla="*/ 835679 w 2961661"/>
                <a:gd name="connsiteY135-1494" fmla="*/ 1613976 h 2508739"/>
                <a:gd name="connsiteX136-1495" fmla="*/ 916766 w 2961661"/>
                <a:gd name="connsiteY136-1496" fmla="*/ 1593995 h 2508739"/>
                <a:gd name="connsiteX137-1497" fmla="*/ 1011885 w 2961661"/>
                <a:gd name="connsiteY137-1498" fmla="*/ 1563094 h 2508739"/>
                <a:gd name="connsiteX138-1499" fmla="*/ 1018889 w 2961661"/>
                <a:gd name="connsiteY138-1500" fmla="*/ 1565233 h 2508739"/>
                <a:gd name="connsiteX139-1501" fmla="*/ 1031821 w 2961661"/>
                <a:gd name="connsiteY139-1502" fmla="*/ 1568008 h 2508739"/>
                <a:gd name="connsiteX140-1503" fmla="*/ 1091467 w 2961661"/>
                <a:gd name="connsiteY140-1504" fmla="*/ 1500821 h 2508739"/>
                <a:gd name="connsiteX141-1505" fmla="*/ 1283436 w 2961661"/>
                <a:gd name="connsiteY141-1506" fmla="*/ 1393640 h 2508739"/>
                <a:gd name="connsiteX142-1507" fmla="*/ 1375770 w 2961661"/>
                <a:gd name="connsiteY142-1508" fmla="*/ 1365714 h 2508739"/>
                <a:gd name="connsiteX143-1509" fmla="*/ 1364551 w 2961661"/>
                <a:gd name="connsiteY143-1510" fmla="*/ 1249951 h 2508739"/>
                <a:gd name="connsiteX144-1511" fmla="*/ 1359733 w 2961661"/>
                <a:gd name="connsiteY144-1512" fmla="*/ 1096805 h 2508739"/>
                <a:gd name="connsiteX145-1513" fmla="*/ 1378373 w 2961661"/>
                <a:gd name="connsiteY145-1514" fmla="*/ 801024 h 2508739"/>
                <a:gd name="connsiteX146-1515" fmla="*/ 1383622 w 2961661"/>
                <a:gd name="connsiteY146-1516" fmla="*/ 770041 h 2508739"/>
                <a:gd name="connsiteX147-1517" fmla="*/ 1363125 w 2961661"/>
                <a:gd name="connsiteY147-1518" fmla="*/ 772119 h 2508739"/>
                <a:gd name="connsiteX148-1519" fmla="*/ 923757 w 2961661"/>
                <a:gd name="connsiteY148-1520" fmla="*/ 587266 h 2508739"/>
                <a:gd name="connsiteX149-1521" fmla="*/ 722536 w 2961661"/>
                <a:gd name="connsiteY149-1522" fmla="*/ 2806 h 2508739"/>
                <a:gd name="connsiteX150-1523" fmla="*/ 723196 w 2961661"/>
                <a:gd name="connsiteY150-1524" fmla="*/ 0 h 2508739"/>
                <a:gd name="connsiteX0-1525" fmla="*/ 1603396 w 2961661"/>
                <a:gd name="connsiteY0-1526" fmla="*/ 1987437 h 2508739"/>
                <a:gd name="connsiteX1-1527" fmla="*/ 1577497 w 2961661"/>
                <a:gd name="connsiteY1-1528" fmla="*/ 2003459 h 2508739"/>
                <a:gd name="connsiteX2-1529" fmla="*/ 1576621 w 2961661"/>
                <a:gd name="connsiteY2-1530" fmla="*/ 2003610 h 2508739"/>
                <a:gd name="connsiteX3-1531" fmla="*/ 1603396 w 2961661"/>
                <a:gd name="connsiteY3-1532" fmla="*/ 1987437 h 2508739"/>
                <a:gd name="connsiteX4-1533" fmla="*/ 1626707 w 2961661"/>
                <a:gd name="connsiteY4-1534" fmla="*/ 1911709 h 2508739"/>
                <a:gd name="connsiteX5-1535" fmla="*/ 1628426 w 2961661"/>
                <a:gd name="connsiteY5-1536" fmla="*/ 1912333 h 2508739"/>
                <a:gd name="connsiteX6-1537" fmla="*/ 1674189 w 2961661"/>
                <a:gd name="connsiteY6-1538" fmla="*/ 1943383 h 2508739"/>
                <a:gd name="connsiteX7-1539" fmla="*/ 1626707 w 2961661"/>
                <a:gd name="connsiteY7-1540" fmla="*/ 1911709 h 2508739"/>
                <a:gd name="connsiteX8-1541" fmla="*/ 1981270 w 2961661"/>
                <a:gd name="connsiteY8-1542" fmla="*/ 1832366 h 2508739"/>
                <a:gd name="connsiteX9-1543" fmla="*/ 2024217 w 2961661"/>
                <a:gd name="connsiteY9-1544" fmla="*/ 1893107 h 2508739"/>
                <a:gd name="connsiteX10-1545" fmla="*/ 2031005 w 2961661"/>
                <a:gd name="connsiteY10-1546" fmla="*/ 1873238 h 2508739"/>
                <a:gd name="connsiteX11-1547" fmla="*/ 2029319 w 2961661"/>
                <a:gd name="connsiteY11-1548" fmla="*/ 1871987 h 2508739"/>
                <a:gd name="connsiteX12-1549" fmla="*/ 1981270 w 2961661"/>
                <a:gd name="connsiteY12-1550" fmla="*/ 1832366 h 2508739"/>
                <a:gd name="connsiteX13-1551" fmla="*/ 1820978 w 2961661"/>
                <a:gd name="connsiteY13-1552" fmla="*/ 1734441 h 2508739"/>
                <a:gd name="connsiteX14-1553" fmla="*/ 1830034 w 2961661"/>
                <a:gd name="connsiteY14-1554" fmla="*/ 1769520 h 2508739"/>
                <a:gd name="connsiteX15-1555" fmla="*/ 1855008 w 2961661"/>
                <a:gd name="connsiteY15-1556" fmla="*/ 1811978 h 2508739"/>
                <a:gd name="connsiteX16-1557" fmla="*/ 1878947 w 2961661"/>
                <a:gd name="connsiteY16-1558" fmla="*/ 1832307 h 2508739"/>
                <a:gd name="connsiteX17-1559" fmla="*/ 1877824 w 2961661"/>
                <a:gd name="connsiteY17-1560" fmla="*/ 1821768 h 2508739"/>
                <a:gd name="connsiteX18-1561" fmla="*/ 1845570 w 2961661"/>
                <a:gd name="connsiteY18-1562" fmla="*/ 1775150 h 2508739"/>
                <a:gd name="connsiteX19-1563" fmla="*/ 1820978 w 2961661"/>
                <a:gd name="connsiteY19-1564" fmla="*/ 1734441 h 2508739"/>
                <a:gd name="connsiteX20-1565" fmla="*/ 723196 w 2961661"/>
                <a:gd name="connsiteY20-1566" fmla="*/ 0 h 2508739"/>
                <a:gd name="connsiteX21-1567" fmla="*/ 787558 w 2961661"/>
                <a:gd name="connsiteY21-1568" fmla="*/ 68306 h 2508739"/>
                <a:gd name="connsiteX22-1569" fmla="*/ 804724 w 2961661"/>
                <a:gd name="connsiteY22-1570" fmla="*/ 111780 h 2508739"/>
                <a:gd name="connsiteX23-1571" fmla="*/ 1045199 w 2961661"/>
                <a:gd name="connsiteY23-1572" fmla="*/ 447854 h 2508739"/>
                <a:gd name="connsiteX24-1573" fmla="*/ 1403968 w 2961661"/>
                <a:gd name="connsiteY24-1574" fmla="*/ 550508 h 2508739"/>
                <a:gd name="connsiteX25-1575" fmla="*/ 1435761 w 2961661"/>
                <a:gd name="connsiteY25-1576" fmla="*/ 542158 h 2508739"/>
                <a:gd name="connsiteX26-1577" fmla="*/ 1436099 w 2961661"/>
                <a:gd name="connsiteY26-1578" fmla="*/ 541261 h 2508739"/>
                <a:gd name="connsiteX27-1579" fmla="*/ 1478420 w 2961661"/>
                <a:gd name="connsiteY27-1580" fmla="*/ 564609 h 2508739"/>
                <a:gd name="connsiteX28-1581" fmla="*/ 1587906 w 2961661"/>
                <a:gd name="connsiteY28-1582" fmla="*/ 595235 h 2508739"/>
                <a:gd name="connsiteX29-1583" fmla="*/ 1701572 w 2961661"/>
                <a:gd name="connsiteY29-1584" fmla="*/ 592899 h 2508739"/>
                <a:gd name="connsiteX30-1585" fmla="*/ 1770882 w 2961661"/>
                <a:gd name="connsiteY30-1586" fmla="*/ 583712 h 2508739"/>
                <a:gd name="connsiteX31-1587" fmla="*/ 1781134 w 2961661"/>
                <a:gd name="connsiteY31-1588" fmla="*/ 586405 h 2508739"/>
                <a:gd name="connsiteX32-1589" fmla="*/ 2155776 w 2961661"/>
                <a:gd name="connsiteY32-1590" fmla="*/ 471050 h 2508739"/>
                <a:gd name="connsiteX33-1591" fmla="*/ 2367365 w 2961661"/>
                <a:gd name="connsiteY33-1592" fmla="*/ 173578 h 2508739"/>
                <a:gd name="connsiteX34-1593" fmla="*/ 2382745 w 2961661"/>
                <a:gd name="connsiteY34-1594" fmla="*/ 133823 h 2508739"/>
                <a:gd name="connsiteX35-1595" fmla="*/ 2463887 w 2961661"/>
                <a:gd name="connsiteY35-1596" fmla="*/ 54789 h 2508739"/>
                <a:gd name="connsiteX36-1597" fmla="*/ 2469880 w 2961661"/>
                <a:gd name="connsiteY36-1598" fmla="*/ 127596 h 2508739"/>
                <a:gd name="connsiteX37-1599" fmla="*/ 2261344 w 2961661"/>
                <a:gd name="connsiteY37-1600" fmla="*/ 623162 h 2508739"/>
                <a:gd name="connsiteX38-1601" fmla="*/ 1821976 w 2961661"/>
                <a:gd name="connsiteY38-1602" fmla="*/ 808015 h 2508739"/>
                <a:gd name="connsiteX39-1603" fmla="*/ 1749354 w 2961661"/>
                <a:gd name="connsiteY39-1604" fmla="*/ 800651 h 2508739"/>
                <a:gd name="connsiteX40-1605" fmla="*/ 1748438 w 2961661"/>
                <a:gd name="connsiteY40-1606" fmla="*/ 840438 h 2508739"/>
                <a:gd name="connsiteX41-1607" fmla="*/ 1810598 w 2961661"/>
                <a:gd name="connsiteY41-1608" fmla="*/ 1333700 h 2508739"/>
                <a:gd name="connsiteX42-1609" fmla="*/ 1818645 w 2961661"/>
                <a:gd name="connsiteY42-1610" fmla="*/ 1353461 h 2508739"/>
                <a:gd name="connsiteX43-1611" fmla="*/ 1915107 w 2961661"/>
                <a:gd name="connsiteY43-1612" fmla="*/ 1476453 h 2508739"/>
                <a:gd name="connsiteX44-1613" fmla="*/ 1947604 w 2961661"/>
                <a:gd name="connsiteY44-1614" fmla="*/ 1511426 h 2508739"/>
                <a:gd name="connsiteX45-1615" fmla="*/ 1955885 w 2961661"/>
                <a:gd name="connsiteY45-1616" fmla="*/ 1519014 h 2508739"/>
                <a:gd name="connsiteX46-1617" fmla="*/ 2428473 w 2961661"/>
                <a:gd name="connsiteY46-1618" fmla="*/ 1589893 h 2508739"/>
                <a:gd name="connsiteX47-1619" fmla="*/ 2262410 w 2961661"/>
                <a:gd name="connsiteY47-1620" fmla="*/ 1634767 h 2508739"/>
                <a:gd name="connsiteX48-1621" fmla="*/ 2349138 w 2961661"/>
                <a:gd name="connsiteY48-1622" fmla="*/ 1773096 h 2508739"/>
                <a:gd name="connsiteX49-1623" fmla="*/ 2200627 w 2961661"/>
                <a:gd name="connsiteY49-1624" fmla="*/ 1638290 h 2508739"/>
                <a:gd name="connsiteX50-1625" fmla="*/ 2077925 w 2961661"/>
                <a:gd name="connsiteY50-1626" fmla="*/ 1626440 h 2508739"/>
                <a:gd name="connsiteX51-1627" fmla="*/ 2052208 w 2961661"/>
                <a:gd name="connsiteY51-1628" fmla="*/ 1618602 h 2508739"/>
                <a:gd name="connsiteX52-1629" fmla="*/ 2062176 w 2961661"/>
                <a:gd name="connsiteY52-1630" fmla="*/ 1628380 h 2508739"/>
                <a:gd name="connsiteX53-1631" fmla="*/ 2314853 w 2961661"/>
                <a:gd name="connsiteY53-1632" fmla="*/ 1909379 h 2508739"/>
                <a:gd name="connsiteX54-1633" fmla="*/ 2167529 w 2961661"/>
                <a:gd name="connsiteY54-1634" fmla="*/ 1885816 h 2508739"/>
                <a:gd name="connsiteX55-1635" fmla="*/ 2161709 w 2961661"/>
                <a:gd name="connsiteY55-1636" fmla="*/ 1883929 h 2508739"/>
                <a:gd name="connsiteX56-1637" fmla="*/ 2216236 w 2961661"/>
                <a:gd name="connsiteY56-1638" fmla="*/ 1924912 h 2508739"/>
                <a:gd name="connsiteX57-1639" fmla="*/ 2961661 w 2961661"/>
                <a:gd name="connsiteY57-1640" fmla="*/ 2107696 h 2508739"/>
                <a:gd name="connsiteX58-1641" fmla="*/ 2679223 w 2961661"/>
                <a:gd name="connsiteY58-1642" fmla="*/ 2127911 h 2508739"/>
                <a:gd name="connsiteX59-1643" fmla="*/ 2835517 w 2961661"/>
                <a:gd name="connsiteY59-1644" fmla="*/ 2355441 h 2508739"/>
                <a:gd name="connsiteX60-1645" fmla="*/ 2573426 w 2961661"/>
                <a:gd name="connsiteY60-1646" fmla="*/ 2116047 h 2508739"/>
                <a:gd name="connsiteX61-1647" fmla="*/ 2161455 w 2961661"/>
                <a:gd name="connsiteY61-1648" fmla="*/ 1965663 h 2508739"/>
                <a:gd name="connsiteX62-1649" fmla="*/ 2081535 w 2961661"/>
                <a:gd name="connsiteY62-1650" fmla="*/ 1910740 h 2508739"/>
                <a:gd name="connsiteX63-1651" fmla="*/ 2034019 w 2961661"/>
                <a:gd name="connsiteY63-1652" fmla="*/ 1875474 h 2508739"/>
                <a:gd name="connsiteX64-1653" fmla="*/ 2030489 w 2961661"/>
                <a:gd name="connsiteY64-1654" fmla="*/ 1891625 h 2508739"/>
                <a:gd name="connsiteX65-1655" fmla="*/ 2027612 w 2961661"/>
                <a:gd name="connsiteY65-1656" fmla="*/ 1897908 h 2508739"/>
                <a:gd name="connsiteX66-1657" fmla="*/ 2077893 w 2961661"/>
                <a:gd name="connsiteY66-1658" fmla="*/ 1969019 h 2508739"/>
                <a:gd name="connsiteX67-1659" fmla="*/ 2584363 w 2961661"/>
                <a:gd name="connsiteY67-1660" fmla="*/ 2320511 h 2508739"/>
                <a:gd name="connsiteX68-1661" fmla="*/ 2279793 w 2961661"/>
                <a:gd name="connsiteY68-1662" fmla="*/ 2178242 h 2508739"/>
                <a:gd name="connsiteX69-1663" fmla="*/ 2259031 w 2961661"/>
                <a:gd name="connsiteY69-1664" fmla="*/ 2508739 h 2508739"/>
                <a:gd name="connsiteX70-1665" fmla="*/ 2215919 w 2961661"/>
                <a:gd name="connsiteY70-1666" fmla="*/ 2138216 h 2508739"/>
                <a:gd name="connsiteX71-1667" fmla="*/ 1953538 w 2961661"/>
                <a:gd name="connsiteY71-1668" fmla="*/ 1915288 h 2508739"/>
                <a:gd name="connsiteX72-1669" fmla="*/ 1915209 w 2961661"/>
                <a:gd name="connsiteY72-1670" fmla="*/ 2063599 h 2508739"/>
                <a:gd name="connsiteX73-1671" fmla="*/ 2061837 w 2961661"/>
                <a:gd name="connsiteY73-1672" fmla="*/ 2338551 h 2508739"/>
                <a:gd name="connsiteX74-1673" fmla="*/ 1885602 w 2961661"/>
                <a:gd name="connsiteY74-1674" fmla="*/ 2105798 h 2508739"/>
                <a:gd name="connsiteX75-1675" fmla="*/ 1742017 w 2961661"/>
                <a:gd name="connsiteY75-1676" fmla="*/ 2213908 h 2508739"/>
                <a:gd name="connsiteX76-1677" fmla="*/ 1887827 w 2961661"/>
                <a:gd name="connsiteY76-1678" fmla="*/ 1915612 h 2508739"/>
                <a:gd name="connsiteX77-1679" fmla="*/ 1879299 w 2961661"/>
                <a:gd name="connsiteY77-1680" fmla="*/ 1835610 h 2508739"/>
                <a:gd name="connsiteX78-1681" fmla="*/ 1863135 w 2961661"/>
                <a:gd name="connsiteY78-1682" fmla="*/ 1824825 h 2508739"/>
                <a:gd name="connsiteX79-1683" fmla="*/ 1797501 w 2961661"/>
                <a:gd name="connsiteY79-1684" fmla="*/ 1706918 h 2508739"/>
                <a:gd name="connsiteX80-1685" fmla="*/ 1710962 w 2961661"/>
                <a:gd name="connsiteY80-1686" fmla="*/ 1796600 h 2508739"/>
                <a:gd name="connsiteX81-1687" fmla="*/ 1761898 w 2961661"/>
                <a:gd name="connsiteY81-1688" fmla="*/ 1717552 h 2508739"/>
                <a:gd name="connsiteX82-1689" fmla="*/ 1776209 w 2961661"/>
                <a:gd name="connsiteY82-1690" fmla="*/ 1682255 h 2508739"/>
                <a:gd name="connsiteX83-1691" fmla="*/ 1708934 w 2961661"/>
                <a:gd name="connsiteY83-1692" fmla="*/ 1614660 h 2508739"/>
                <a:gd name="connsiteX84-1693" fmla="*/ 1670893 w 2961661"/>
                <a:gd name="connsiteY84-1694" fmla="*/ 1564207 h 2508739"/>
                <a:gd name="connsiteX85-1695" fmla="*/ 1638608 w 2961661"/>
                <a:gd name="connsiteY85-1696" fmla="*/ 1563874 h 2508739"/>
                <a:gd name="connsiteX86-1697" fmla="*/ 1237862 w 2961661"/>
                <a:gd name="connsiteY86-1698" fmla="*/ 1675649 h 2508739"/>
                <a:gd name="connsiteX87-1699" fmla="*/ 1322599 w 2961661"/>
                <a:gd name="connsiteY87-1700" fmla="*/ 1857270 h 2508739"/>
                <a:gd name="connsiteX88-1701" fmla="*/ 1354657 w 2961661"/>
                <a:gd name="connsiteY88-1702" fmla="*/ 1901651 h 2508739"/>
                <a:gd name="connsiteX89-1703" fmla="*/ 1373408 w 2961661"/>
                <a:gd name="connsiteY89-1704" fmla="*/ 1893661 h 2508739"/>
                <a:gd name="connsiteX90-1705" fmla="*/ 1397015 w 2961661"/>
                <a:gd name="connsiteY90-1706" fmla="*/ 1880506 h 2508739"/>
                <a:gd name="connsiteX91-1707" fmla="*/ 1483625 w 2961661"/>
                <a:gd name="connsiteY91-1708" fmla="*/ 1622207 h 2508739"/>
                <a:gd name="connsiteX92-1709" fmla="*/ 1498256 w 2961661"/>
                <a:gd name="connsiteY92-1710" fmla="*/ 1728330 h 2508739"/>
                <a:gd name="connsiteX93-1711" fmla="*/ 1595084 w 2961661"/>
                <a:gd name="connsiteY93-1712" fmla="*/ 1708513 h 2508739"/>
                <a:gd name="connsiteX94-1713" fmla="*/ 1495193 w 2961661"/>
                <a:gd name="connsiteY94-1714" fmla="*/ 1764914 h 2508739"/>
                <a:gd name="connsiteX95-1715" fmla="*/ 1437474 w 2961661"/>
                <a:gd name="connsiteY95-1716" fmla="*/ 1890392 h 2508739"/>
                <a:gd name="connsiteX96-1717" fmla="*/ 1382550 w 2961661"/>
                <a:gd name="connsiteY96-1718" fmla="*/ 1934266 h 2508739"/>
                <a:gd name="connsiteX97-1719" fmla="*/ 1584840 w 2961661"/>
                <a:gd name="connsiteY97-1720" fmla="*/ 1794258 h 2508739"/>
                <a:gd name="connsiteX98-1721" fmla="*/ 1528503 w 2961661"/>
                <a:gd name="connsiteY98-1722" fmla="*/ 1881956 h 2508739"/>
                <a:gd name="connsiteX99-1723" fmla="*/ 1608757 w 2961661"/>
                <a:gd name="connsiteY99-1724" fmla="*/ 1899737 h 2508739"/>
                <a:gd name="connsiteX100-1725" fmla="*/ 1626707 w 2961661"/>
                <a:gd name="connsiteY100-1726" fmla="*/ 1911709 h 2508739"/>
                <a:gd name="connsiteX101-1727" fmla="*/ 1584910 w 2961661"/>
                <a:gd name="connsiteY101-1728" fmla="*/ 1896562 h 2508739"/>
                <a:gd name="connsiteX102-1729" fmla="*/ 1512210 w 2961661"/>
                <a:gd name="connsiteY102-1730" fmla="*/ 1898686 h 2508739"/>
                <a:gd name="connsiteX103-1731" fmla="*/ 1419561 w 2961661"/>
                <a:gd name="connsiteY103-1732" fmla="*/ 1957878 h 2508739"/>
                <a:gd name="connsiteX104-1733" fmla="*/ 1485529 w 2961661"/>
                <a:gd name="connsiteY104-1734" fmla="*/ 1996005 h 2508739"/>
                <a:gd name="connsiteX105-1735" fmla="*/ 1547919 w 2961661"/>
                <a:gd name="connsiteY105-1736" fmla="*/ 2008587 h 2508739"/>
                <a:gd name="connsiteX106-1737" fmla="*/ 1576621 w 2961661"/>
                <a:gd name="connsiteY106-1738" fmla="*/ 2003610 h 2508739"/>
                <a:gd name="connsiteX107-1739" fmla="*/ 1563857 w 2961661"/>
                <a:gd name="connsiteY107-1740" fmla="*/ 2011321 h 2508739"/>
                <a:gd name="connsiteX108-1741" fmla="*/ 1504680 w 2961661"/>
                <a:gd name="connsiteY108-1742" fmla="*/ 2013662 h 2508739"/>
                <a:gd name="connsiteX109-1743" fmla="*/ 1555118 w 2961661"/>
                <a:gd name="connsiteY109-1744" fmla="*/ 2083560 h 2508739"/>
                <a:gd name="connsiteX110-1745" fmla="*/ 1421041 w 2961661"/>
                <a:gd name="connsiteY110-1746" fmla="*/ 1981854 h 2508739"/>
                <a:gd name="connsiteX111-1747" fmla="*/ 1412449 w 2961661"/>
                <a:gd name="connsiteY111-1748" fmla="*/ 1979415 h 2508739"/>
                <a:gd name="connsiteX112-1749" fmla="*/ 1431157 w 2961661"/>
                <a:gd name="connsiteY112-1750" fmla="*/ 2004121 h 2508739"/>
                <a:gd name="connsiteX113-1751" fmla="*/ 1503588 w 2961661"/>
                <a:gd name="connsiteY113-1752" fmla="*/ 2117276 h 2508739"/>
                <a:gd name="connsiteX114-1753" fmla="*/ 1048599 w 2961661"/>
                <a:gd name="connsiteY114-1754" fmla="*/ 1849521 h 2508739"/>
                <a:gd name="connsiteX115-1755" fmla="*/ 1028791 w 2961661"/>
                <a:gd name="connsiteY115-1756" fmla="*/ 1814654 h 2508739"/>
                <a:gd name="connsiteX116-1757" fmla="*/ 1009762 w 2961661"/>
                <a:gd name="connsiteY116-1758" fmla="*/ 1868494 h 2508739"/>
                <a:gd name="connsiteX117-1759" fmla="*/ 1026558 w 2961661"/>
                <a:gd name="connsiteY117-1760" fmla="*/ 2107847 h 2508739"/>
                <a:gd name="connsiteX118-1761" fmla="*/ 952763 w 2961661"/>
                <a:gd name="connsiteY118-1762" fmla="*/ 1943962 h 2508739"/>
                <a:gd name="connsiteX119-1763" fmla="*/ 686235 w 2961661"/>
                <a:gd name="connsiteY119-1764" fmla="*/ 2063111 h 2508739"/>
                <a:gd name="connsiteX120-1765" fmla="*/ 947131 w 2961661"/>
                <a:gd name="connsiteY120-1766" fmla="*/ 1892722 h 2508739"/>
                <a:gd name="connsiteX121-1767" fmla="*/ 984944 w 2961661"/>
                <a:gd name="connsiteY121-1768" fmla="*/ 1744277 h 2508739"/>
                <a:gd name="connsiteX122-1769" fmla="*/ 647643 w 2961661"/>
                <a:gd name="connsiteY122-1770" fmla="*/ 1813338 h 2508739"/>
                <a:gd name="connsiteX123-1771" fmla="*/ 431462 w 2961661"/>
                <a:gd name="connsiteY123-1772" fmla="*/ 2117331 h 2508739"/>
                <a:gd name="connsiteX124-1773" fmla="*/ 572388 w 2961661"/>
                <a:gd name="connsiteY124-1774" fmla="*/ 1817666 h 2508739"/>
                <a:gd name="connsiteX125-1775" fmla="*/ 236946 w 2961661"/>
                <a:gd name="connsiteY125-1776" fmla="*/ 1795719 h 2508739"/>
                <a:gd name="connsiteX126-1777" fmla="*/ 850080 w 2961661"/>
                <a:gd name="connsiteY126-1778" fmla="*/ 1731499 h 2508739"/>
                <a:gd name="connsiteX127-1779" fmla="*/ 996813 w 2961661"/>
                <a:gd name="connsiteY127-1780" fmla="*/ 1660073 h 2508739"/>
                <a:gd name="connsiteX128-1781" fmla="*/ 996889 w 2961661"/>
                <a:gd name="connsiteY128-1782" fmla="*/ 1658942 h 2508739"/>
                <a:gd name="connsiteX129-1783" fmla="*/ 939371 w 2961661"/>
                <a:gd name="connsiteY129-1784" fmla="*/ 1669839 h 2508739"/>
                <a:gd name="connsiteX130-1785" fmla="*/ 778457 w 2961661"/>
                <a:gd name="connsiteY130-1786" fmla="*/ 1688325 h 2508739"/>
                <a:gd name="connsiteX131-1787" fmla="*/ 344974 w 2961661"/>
                <a:gd name="connsiteY131-1788" fmla="*/ 1621780 h 2508739"/>
                <a:gd name="connsiteX132-1789" fmla="*/ 0 w 2961661"/>
                <a:gd name="connsiteY132-1790" fmla="*/ 1705412 h 2508739"/>
                <a:gd name="connsiteX133-1791" fmla="*/ 246534 w 2961661"/>
                <a:gd name="connsiteY133-1792" fmla="*/ 1581241 h 2508739"/>
                <a:gd name="connsiteX134-1793" fmla="*/ 8720 w 2961661"/>
                <a:gd name="connsiteY134-1794" fmla="*/ 1427539 h 2508739"/>
                <a:gd name="connsiteX135-1795" fmla="*/ 835679 w 2961661"/>
                <a:gd name="connsiteY135-1796" fmla="*/ 1613976 h 2508739"/>
                <a:gd name="connsiteX136-1797" fmla="*/ 916766 w 2961661"/>
                <a:gd name="connsiteY136-1798" fmla="*/ 1593995 h 2508739"/>
                <a:gd name="connsiteX137-1799" fmla="*/ 1011885 w 2961661"/>
                <a:gd name="connsiteY137-1800" fmla="*/ 1563094 h 2508739"/>
                <a:gd name="connsiteX138-1801" fmla="*/ 1018889 w 2961661"/>
                <a:gd name="connsiteY138-1802" fmla="*/ 1565233 h 2508739"/>
                <a:gd name="connsiteX139-1803" fmla="*/ 1031821 w 2961661"/>
                <a:gd name="connsiteY139-1804" fmla="*/ 1568008 h 2508739"/>
                <a:gd name="connsiteX140-1805" fmla="*/ 1091467 w 2961661"/>
                <a:gd name="connsiteY140-1806" fmla="*/ 1500821 h 2508739"/>
                <a:gd name="connsiteX141-1807" fmla="*/ 1283436 w 2961661"/>
                <a:gd name="connsiteY141-1808" fmla="*/ 1393640 h 2508739"/>
                <a:gd name="connsiteX142-1809" fmla="*/ 1375770 w 2961661"/>
                <a:gd name="connsiteY142-1810" fmla="*/ 1365714 h 2508739"/>
                <a:gd name="connsiteX143-1811" fmla="*/ 1364551 w 2961661"/>
                <a:gd name="connsiteY143-1812" fmla="*/ 1249951 h 2508739"/>
                <a:gd name="connsiteX144-1813" fmla="*/ 1359733 w 2961661"/>
                <a:gd name="connsiteY144-1814" fmla="*/ 1096805 h 2508739"/>
                <a:gd name="connsiteX145-1815" fmla="*/ 1378373 w 2961661"/>
                <a:gd name="connsiteY145-1816" fmla="*/ 801024 h 2508739"/>
                <a:gd name="connsiteX146-1817" fmla="*/ 1383622 w 2961661"/>
                <a:gd name="connsiteY146-1818" fmla="*/ 770041 h 2508739"/>
                <a:gd name="connsiteX147-1819" fmla="*/ 1363125 w 2961661"/>
                <a:gd name="connsiteY147-1820" fmla="*/ 772119 h 2508739"/>
                <a:gd name="connsiteX148-1821" fmla="*/ 923757 w 2961661"/>
                <a:gd name="connsiteY148-1822" fmla="*/ 587266 h 2508739"/>
                <a:gd name="connsiteX149-1823" fmla="*/ 722536 w 2961661"/>
                <a:gd name="connsiteY149-1824" fmla="*/ 2806 h 2508739"/>
                <a:gd name="connsiteX150-1825" fmla="*/ 723196 w 2961661"/>
                <a:gd name="connsiteY150-1826" fmla="*/ 0 h 2508739"/>
                <a:gd name="connsiteX0-1827" fmla="*/ 1603396 w 2961661"/>
                <a:gd name="connsiteY0-1828" fmla="*/ 1987437 h 2508739"/>
                <a:gd name="connsiteX1-1829" fmla="*/ 1577497 w 2961661"/>
                <a:gd name="connsiteY1-1830" fmla="*/ 2003459 h 2508739"/>
                <a:gd name="connsiteX2-1831" fmla="*/ 1576621 w 2961661"/>
                <a:gd name="connsiteY2-1832" fmla="*/ 2003610 h 2508739"/>
                <a:gd name="connsiteX3-1833" fmla="*/ 1603396 w 2961661"/>
                <a:gd name="connsiteY3-1834" fmla="*/ 1987437 h 2508739"/>
                <a:gd name="connsiteX4-1835" fmla="*/ 1626707 w 2961661"/>
                <a:gd name="connsiteY4-1836" fmla="*/ 1911709 h 2508739"/>
                <a:gd name="connsiteX5-1837" fmla="*/ 1628426 w 2961661"/>
                <a:gd name="connsiteY5-1838" fmla="*/ 1912333 h 2508739"/>
                <a:gd name="connsiteX6-1839" fmla="*/ 1674189 w 2961661"/>
                <a:gd name="connsiteY6-1840" fmla="*/ 1943383 h 2508739"/>
                <a:gd name="connsiteX7-1841" fmla="*/ 1626707 w 2961661"/>
                <a:gd name="connsiteY7-1842" fmla="*/ 1911709 h 2508739"/>
                <a:gd name="connsiteX8-1843" fmla="*/ 1981270 w 2961661"/>
                <a:gd name="connsiteY8-1844" fmla="*/ 1832366 h 2508739"/>
                <a:gd name="connsiteX9-1845" fmla="*/ 2024217 w 2961661"/>
                <a:gd name="connsiteY9-1846" fmla="*/ 1893107 h 2508739"/>
                <a:gd name="connsiteX10-1847" fmla="*/ 2031005 w 2961661"/>
                <a:gd name="connsiteY10-1848" fmla="*/ 1873238 h 2508739"/>
                <a:gd name="connsiteX11-1849" fmla="*/ 2029319 w 2961661"/>
                <a:gd name="connsiteY11-1850" fmla="*/ 1871987 h 2508739"/>
                <a:gd name="connsiteX12-1851" fmla="*/ 1981270 w 2961661"/>
                <a:gd name="connsiteY12-1852" fmla="*/ 1832366 h 2508739"/>
                <a:gd name="connsiteX13-1853" fmla="*/ 1820978 w 2961661"/>
                <a:gd name="connsiteY13-1854" fmla="*/ 1734441 h 2508739"/>
                <a:gd name="connsiteX14-1855" fmla="*/ 1830034 w 2961661"/>
                <a:gd name="connsiteY14-1856" fmla="*/ 1769520 h 2508739"/>
                <a:gd name="connsiteX15-1857" fmla="*/ 1855008 w 2961661"/>
                <a:gd name="connsiteY15-1858" fmla="*/ 1811978 h 2508739"/>
                <a:gd name="connsiteX16-1859" fmla="*/ 1878947 w 2961661"/>
                <a:gd name="connsiteY16-1860" fmla="*/ 1832307 h 2508739"/>
                <a:gd name="connsiteX17-1861" fmla="*/ 1877824 w 2961661"/>
                <a:gd name="connsiteY17-1862" fmla="*/ 1821768 h 2508739"/>
                <a:gd name="connsiteX18-1863" fmla="*/ 1845570 w 2961661"/>
                <a:gd name="connsiteY18-1864" fmla="*/ 1775150 h 2508739"/>
                <a:gd name="connsiteX19-1865" fmla="*/ 1820978 w 2961661"/>
                <a:gd name="connsiteY19-1866" fmla="*/ 1734441 h 2508739"/>
                <a:gd name="connsiteX20-1867" fmla="*/ 723196 w 2961661"/>
                <a:gd name="connsiteY20-1868" fmla="*/ 0 h 2508739"/>
                <a:gd name="connsiteX21-1869" fmla="*/ 787558 w 2961661"/>
                <a:gd name="connsiteY21-1870" fmla="*/ 68306 h 2508739"/>
                <a:gd name="connsiteX22-1871" fmla="*/ 804724 w 2961661"/>
                <a:gd name="connsiteY22-1872" fmla="*/ 111780 h 2508739"/>
                <a:gd name="connsiteX23-1873" fmla="*/ 1045199 w 2961661"/>
                <a:gd name="connsiteY23-1874" fmla="*/ 447854 h 2508739"/>
                <a:gd name="connsiteX24-1875" fmla="*/ 1403968 w 2961661"/>
                <a:gd name="connsiteY24-1876" fmla="*/ 550508 h 2508739"/>
                <a:gd name="connsiteX25-1877" fmla="*/ 1435761 w 2961661"/>
                <a:gd name="connsiteY25-1878" fmla="*/ 542158 h 2508739"/>
                <a:gd name="connsiteX26-1879" fmla="*/ 1436099 w 2961661"/>
                <a:gd name="connsiteY26-1880" fmla="*/ 541261 h 2508739"/>
                <a:gd name="connsiteX27-1881" fmla="*/ 1478420 w 2961661"/>
                <a:gd name="connsiteY27-1882" fmla="*/ 564609 h 2508739"/>
                <a:gd name="connsiteX28-1883" fmla="*/ 1587906 w 2961661"/>
                <a:gd name="connsiteY28-1884" fmla="*/ 595235 h 2508739"/>
                <a:gd name="connsiteX29-1885" fmla="*/ 1701572 w 2961661"/>
                <a:gd name="connsiteY29-1886" fmla="*/ 592899 h 2508739"/>
                <a:gd name="connsiteX30-1887" fmla="*/ 1770882 w 2961661"/>
                <a:gd name="connsiteY30-1888" fmla="*/ 583712 h 2508739"/>
                <a:gd name="connsiteX31-1889" fmla="*/ 1781134 w 2961661"/>
                <a:gd name="connsiteY31-1890" fmla="*/ 586405 h 2508739"/>
                <a:gd name="connsiteX32-1891" fmla="*/ 2155776 w 2961661"/>
                <a:gd name="connsiteY32-1892" fmla="*/ 471050 h 2508739"/>
                <a:gd name="connsiteX33-1893" fmla="*/ 2367365 w 2961661"/>
                <a:gd name="connsiteY33-1894" fmla="*/ 173578 h 2508739"/>
                <a:gd name="connsiteX34-1895" fmla="*/ 2382745 w 2961661"/>
                <a:gd name="connsiteY34-1896" fmla="*/ 133823 h 2508739"/>
                <a:gd name="connsiteX35-1897" fmla="*/ 2463887 w 2961661"/>
                <a:gd name="connsiteY35-1898" fmla="*/ 54789 h 2508739"/>
                <a:gd name="connsiteX36-1899" fmla="*/ 2469880 w 2961661"/>
                <a:gd name="connsiteY36-1900" fmla="*/ 127596 h 2508739"/>
                <a:gd name="connsiteX37-1901" fmla="*/ 2261344 w 2961661"/>
                <a:gd name="connsiteY37-1902" fmla="*/ 623162 h 2508739"/>
                <a:gd name="connsiteX38-1903" fmla="*/ 1821976 w 2961661"/>
                <a:gd name="connsiteY38-1904" fmla="*/ 808015 h 2508739"/>
                <a:gd name="connsiteX39-1905" fmla="*/ 1749354 w 2961661"/>
                <a:gd name="connsiteY39-1906" fmla="*/ 800651 h 2508739"/>
                <a:gd name="connsiteX40-1907" fmla="*/ 1748438 w 2961661"/>
                <a:gd name="connsiteY40-1908" fmla="*/ 840438 h 2508739"/>
                <a:gd name="connsiteX41-1909" fmla="*/ 1810598 w 2961661"/>
                <a:gd name="connsiteY41-1910" fmla="*/ 1333700 h 2508739"/>
                <a:gd name="connsiteX42-1911" fmla="*/ 1818645 w 2961661"/>
                <a:gd name="connsiteY42-1912" fmla="*/ 1353461 h 2508739"/>
                <a:gd name="connsiteX43-1913" fmla="*/ 1915107 w 2961661"/>
                <a:gd name="connsiteY43-1914" fmla="*/ 1476453 h 2508739"/>
                <a:gd name="connsiteX44-1915" fmla="*/ 1947604 w 2961661"/>
                <a:gd name="connsiteY44-1916" fmla="*/ 1511426 h 2508739"/>
                <a:gd name="connsiteX45-1917" fmla="*/ 1955885 w 2961661"/>
                <a:gd name="connsiteY45-1918" fmla="*/ 1519014 h 2508739"/>
                <a:gd name="connsiteX46-1919" fmla="*/ 2428473 w 2961661"/>
                <a:gd name="connsiteY46-1920" fmla="*/ 1589893 h 2508739"/>
                <a:gd name="connsiteX47-1921" fmla="*/ 2262410 w 2961661"/>
                <a:gd name="connsiteY47-1922" fmla="*/ 1634767 h 2508739"/>
                <a:gd name="connsiteX48-1923" fmla="*/ 2349138 w 2961661"/>
                <a:gd name="connsiteY48-1924" fmla="*/ 1773096 h 2508739"/>
                <a:gd name="connsiteX49-1925" fmla="*/ 2200627 w 2961661"/>
                <a:gd name="connsiteY49-1926" fmla="*/ 1638290 h 2508739"/>
                <a:gd name="connsiteX50-1927" fmla="*/ 2077925 w 2961661"/>
                <a:gd name="connsiteY50-1928" fmla="*/ 1626440 h 2508739"/>
                <a:gd name="connsiteX51-1929" fmla="*/ 2052208 w 2961661"/>
                <a:gd name="connsiteY51-1930" fmla="*/ 1618602 h 2508739"/>
                <a:gd name="connsiteX52-1931" fmla="*/ 2062176 w 2961661"/>
                <a:gd name="connsiteY52-1932" fmla="*/ 1628380 h 2508739"/>
                <a:gd name="connsiteX53-1933" fmla="*/ 2314853 w 2961661"/>
                <a:gd name="connsiteY53-1934" fmla="*/ 1909379 h 2508739"/>
                <a:gd name="connsiteX54-1935" fmla="*/ 2167529 w 2961661"/>
                <a:gd name="connsiteY54-1936" fmla="*/ 1885816 h 2508739"/>
                <a:gd name="connsiteX55-1937" fmla="*/ 2161709 w 2961661"/>
                <a:gd name="connsiteY55-1938" fmla="*/ 1883929 h 2508739"/>
                <a:gd name="connsiteX56-1939" fmla="*/ 2216236 w 2961661"/>
                <a:gd name="connsiteY56-1940" fmla="*/ 1924912 h 2508739"/>
                <a:gd name="connsiteX57-1941" fmla="*/ 2961661 w 2961661"/>
                <a:gd name="connsiteY57-1942" fmla="*/ 2107696 h 2508739"/>
                <a:gd name="connsiteX58-1943" fmla="*/ 2679223 w 2961661"/>
                <a:gd name="connsiteY58-1944" fmla="*/ 2127911 h 2508739"/>
                <a:gd name="connsiteX59-1945" fmla="*/ 2835517 w 2961661"/>
                <a:gd name="connsiteY59-1946" fmla="*/ 2355441 h 2508739"/>
                <a:gd name="connsiteX60-1947" fmla="*/ 2573426 w 2961661"/>
                <a:gd name="connsiteY60-1948" fmla="*/ 2116047 h 2508739"/>
                <a:gd name="connsiteX61-1949" fmla="*/ 2161455 w 2961661"/>
                <a:gd name="connsiteY61-1950" fmla="*/ 1965663 h 2508739"/>
                <a:gd name="connsiteX62-1951" fmla="*/ 2081535 w 2961661"/>
                <a:gd name="connsiteY62-1952" fmla="*/ 1910740 h 2508739"/>
                <a:gd name="connsiteX63-1953" fmla="*/ 2034019 w 2961661"/>
                <a:gd name="connsiteY63-1954" fmla="*/ 1875474 h 2508739"/>
                <a:gd name="connsiteX64-1955" fmla="*/ 2030489 w 2961661"/>
                <a:gd name="connsiteY64-1956" fmla="*/ 1891625 h 2508739"/>
                <a:gd name="connsiteX65-1957" fmla="*/ 2027612 w 2961661"/>
                <a:gd name="connsiteY65-1958" fmla="*/ 1897908 h 2508739"/>
                <a:gd name="connsiteX66-1959" fmla="*/ 2077893 w 2961661"/>
                <a:gd name="connsiteY66-1960" fmla="*/ 1969019 h 2508739"/>
                <a:gd name="connsiteX67-1961" fmla="*/ 2584363 w 2961661"/>
                <a:gd name="connsiteY67-1962" fmla="*/ 2320511 h 2508739"/>
                <a:gd name="connsiteX68-1963" fmla="*/ 2279793 w 2961661"/>
                <a:gd name="connsiteY68-1964" fmla="*/ 2178242 h 2508739"/>
                <a:gd name="connsiteX69-1965" fmla="*/ 2259031 w 2961661"/>
                <a:gd name="connsiteY69-1966" fmla="*/ 2508739 h 2508739"/>
                <a:gd name="connsiteX70-1967" fmla="*/ 2215919 w 2961661"/>
                <a:gd name="connsiteY70-1968" fmla="*/ 2138216 h 2508739"/>
                <a:gd name="connsiteX71-1969" fmla="*/ 1953538 w 2961661"/>
                <a:gd name="connsiteY71-1970" fmla="*/ 1915288 h 2508739"/>
                <a:gd name="connsiteX72-1971" fmla="*/ 1915209 w 2961661"/>
                <a:gd name="connsiteY72-1972" fmla="*/ 2063599 h 2508739"/>
                <a:gd name="connsiteX73-1973" fmla="*/ 2061837 w 2961661"/>
                <a:gd name="connsiteY73-1974" fmla="*/ 2338551 h 2508739"/>
                <a:gd name="connsiteX74-1975" fmla="*/ 1885602 w 2961661"/>
                <a:gd name="connsiteY74-1976" fmla="*/ 2105798 h 2508739"/>
                <a:gd name="connsiteX75-1977" fmla="*/ 1742017 w 2961661"/>
                <a:gd name="connsiteY75-1978" fmla="*/ 2213908 h 2508739"/>
                <a:gd name="connsiteX76-1979" fmla="*/ 1887827 w 2961661"/>
                <a:gd name="connsiteY76-1980" fmla="*/ 1915612 h 2508739"/>
                <a:gd name="connsiteX77-1981" fmla="*/ 1879299 w 2961661"/>
                <a:gd name="connsiteY77-1982" fmla="*/ 1835610 h 2508739"/>
                <a:gd name="connsiteX78-1983" fmla="*/ 1863135 w 2961661"/>
                <a:gd name="connsiteY78-1984" fmla="*/ 1824825 h 2508739"/>
                <a:gd name="connsiteX79-1985" fmla="*/ 1797501 w 2961661"/>
                <a:gd name="connsiteY79-1986" fmla="*/ 1706918 h 2508739"/>
                <a:gd name="connsiteX80-1987" fmla="*/ 1710962 w 2961661"/>
                <a:gd name="connsiteY80-1988" fmla="*/ 1796600 h 2508739"/>
                <a:gd name="connsiteX81-1989" fmla="*/ 1761898 w 2961661"/>
                <a:gd name="connsiteY81-1990" fmla="*/ 1717552 h 2508739"/>
                <a:gd name="connsiteX82-1991" fmla="*/ 1776209 w 2961661"/>
                <a:gd name="connsiteY82-1992" fmla="*/ 1682255 h 2508739"/>
                <a:gd name="connsiteX83-1993" fmla="*/ 1708934 w 2961661"/>
                <a:gd name="connsiteY83-1994" fmla="*/ 1614660 h 2508739"/>
                <a:gd name="connsiteX84-1995" fmla="*/ 1670893 w 2961661"/>
                <a:gd name="connsiteY84-1996" fmla="*/ 1564207 h 2508739"/>
                <a:gd name="connsiteX85-1997" fmla="*/ 1638608 w 2961661"/>
                <a:gd name="connsiteY85-1998" fmla="*/ 1563874 h 2508739"/>
                <a:gd name="connsiteX86-1999" fmla="*/ 1237862 w 2961661"/>
                <a:gd name="connsiteY86-2000" fmla="*/ 1675649 h 2508739"/>
                <a:gd name="connsiteX87-2001" fmla="*/ 1322599 w 2961661"/>
                <a:gd name="connsiteY87-2002" fmla="*/ 1857270 h 2508739"/>
                <a:gd name="connsiteX88-2003" fmla="*/ 1354657 w 2961661"/>
                <a:gd name="connsiteY88-2004" fmla="*/ 1901651 h 2508739"/>
                <a:gd name="connsiteX89-2005" fmla="*/ 1373408 w 2961661"/>
                <a:gd name="connsiteY89-2006" fmla="*/ 1893661 h 2508739"/>
                <a:gd name="connsiteX90-2007" fmla="*/ 1397015 w 2961661"/>
                <a:gd name="connsiteY90-2008" fmla="*/ 1880506 h 2508739"/>
                <a:gd name="connsiteX91-2009" fmla="*/ 1483625 w 2961661"/>
                <a:gd name="connsiteY91-2010" fmla="*/ 1622207 h 2508739"/>
                <a:gd name="connsiteX92-2011" fmla="*/ 1498256 w 2961661"/>
                <a:gd name="connsiteY92-2012" fmla="*/ 1728330 h 2508739"/>
                <a:gd name="connsiteX93-2013" fmla="*/ 1595084 w 2961661"/>
                <a:gd name="connsiteY93-2014" fmla="*/ 1708513 h 2508739"/>
                <a:gd name="connsiteX94-2015" fmla="*/ 1495193 w 2961661"/>
                <a:gd name="connsiteY94-2016" fmla="*/ 1764914 h 2508739"/>
                <a:gd name="connsiteX95-2017" fmla="*/ 1437474 w 2961661"/>
                <a:gd name="connsiteY95-2018" fmla="*/ 1890392 h 2508739"/>
                <a:gd name="connsiteX96-2019" fmla="*/ 1382550 w 2961661"/>
                <a:gd name="connsiteY96-2020" fmla="*/ 1934266 h 2508739"/>
                <a:gd name="connsiteX97-2021" fmla="*/ 1584840 w 2961661"/>
                <a:gd name="connsiteY97-2022" fmla="*/ 1794258 h 2508739"/>
                <a:gd name="connsiteX98-2023" fmla="*/ 1528503 w 2961661"/>
                <a:gd name="connsiteY98-2024" fmla="*/ 1881956 h 2508739"/>
                <a:gd name="connsiteX99-2025" fmla="*/ 1608757 w 2961661"/>
                <a:gd name="connsiteY99-2026" fmla="*/ 1899737 h 2508739"/>
                <a:gd name="connsiteX100-2027" fmla="*/ 1626707 w 2961661"/>
                <a:gd name="connsiteY100-2028" fmla="*/ 1911709 h 2508739"/>
                <a:gd name="connsiteX101-2029" fmla="*/ 1584910 w 2961661"/>
                <a:gd name="connsiteY101-2030" fmla="*/ 1896562 h 2508739"/>
                <a:gd name="connsiteX102-2031" fmla="*/ 1512210 w 2961661"/>
                <a:gd name="connsiteY102-2032" fmla="*/ 1898686 h 2508739"/>
                <a:gd name="connsiteX103-2033" fmla="*/ 1419561 w 2961661"/>
                <a:gd name="connsiteY103-2034" fmla="*/ 1957878 h 2508739"/>
                <a:gd name="connsiteX104-2035" fmla="*/ 1485529 w 2961661"/>
                <a:gd name="connsiteY104-2036" fmla="*/ 1996005 h 2508739"/>
                <a:gd name="connsiteX105-2037" fmla="*/ 1547919 w 2961661"/>
                <a:gd name="connsiteY105-2038" fmla="*/ 2008587 h 2508739"/>
                <a:gd name="connsiteX106-2039" fmla="*/ 1576621 w 2961661"/>
                <a:gd name="connsiteY106-2040" fmla="*/ 2003610 h 2508739"/>
                <a:gd name="connsiteX107-2041" fmla="*/ 1563857 w 2961661"/>
                <a:gd name="connsiteY107-2042" fmla="*/ 2011321 h 2508739"/>
                <a:gd name="connsiteX108-2043" fmla="*/ 1504680 w 2961661"/>
                <a:gd name="connsiteY108-2044" fmla="*/ 2013662 h 2508739"/>
                <a:gd name="connsiteX109-2045" fmla="*/ 1555118 w 2961661"/>
                <a:gd name="connsiteY109-2046" fmla="*/ 2083560 h 2508739"/>
                <a:gd name="connsiteX110-2047" fmla="*/ 1421041 w 2961661"/>
                <a:gd name="connsiteY110-2048" fmla="*/ 1981854 h 2508739"/>
                <a:gd name="connsiteX111-2049" fmla="*/ 1412449 w 2961661"/>
                <a:gd name="connsiteY111-2050" fmla="*/ 1979415 h 2508739"/>
                <a:gd name="connsiteX112-2051" fmla="*/ 1431157 w 2961661"/>
                <a:gd name="connsiteY112-2052" fmla="*/ 2004121 h 2508739"/>
                <a:gd name="connsiteX113-2053" fmla="*/ 1503588 w 2961661"/>
                <a:gd name="connsiteY113-2054" fmla="*/ 2117276 h 2508739"/>
                <a:gd name="connsiteX114-2055" fmla="*/ 1048599 w 2961661"/>
                <a:gd name="connsiteY114-2056" fmla="*/ 1849521 h 2508739"/>
                <a:gd name="connsiteX115-2057" fmla="*/ 1028791 w 2961661"/>
                <a:gd name="connsiteY115-2058" fmla="*/ 1814654 h 2508739"/>
                <a:gd name="connsiteX116-2059" fmla="*/ 1009762 w 2961661"/>
                <a:gd name="connsiteY116-2060" fmla="*/ 1868494 h 2508739"/>
                <a:gd name="connsiteX117-2061" fmla="*/ 1026558 w 2961661"/>
                <a:gd name="connsiteY117-2062" fmla="*/ 2107847 h 2508739"/>
                <a:gd name="connsiteX118-2063" fmla="*/ 952763 w 2961661"/>
                <a:gd name="connsiteY118-2064" fmla="*/ 1943962 h 2508739"/>
                <a:gd name="connsiteX119-2065" fmla="*/ 686235 w 2961661"/>
                <a:gd name="connsiteY119-2066" fmla="*/ 2063111 h 2508739"/>
                <a:gd name="connsiteX120-2067" fmla="*/ 947131 w 2961661"/>
                <a:gd name="connsiteY120-2068" fmla="*/ 1892722 h 2508739"/>
                <a:gd name="connsiteX121-2069" fmla="*/ 984944 w 2961661"/>
                <a:gd name="connsiteY121-2070" fmla="*/ 1744277 h 2508739"/>
                <a:gd name="connsiteX122-2071" fmla="*/ 647643 w 2961661"/>
                <a:gd name="connsiteY122-2072" fmla="*/ 1813338 h 2508739"/>
                <a:gd name="connsiteX123-2073" fmla="*/ 431462 w 2961661"/>
                <a:gd name="connsiteY123-2074" fmla="*/ 2117331 h 2508739"/>
                <a:gd name="connsiteX124-2075" fmla="*/ 572388 w 2961661"/>
                <a:gd name="connsiteY124-2076" fmla="*/ 1817666 h 2508739"/>
                <a:gd name="connsiteX125-2077" fmla="*/ 236946 w 2961661"/>
                <a:gd name="connsiteY125-2078" fmla="*/ 1795719 h 2508739"/>
                <a:gd name="connsiteX126-2079" fmla="*/ 850080 w 2961661"/>
                <a:gd name="connsiteY126-2080" fmla="*/ 1731499 h 2508739"/>
                <a:gd name="connsiteX127-2081" fmla="*/ 996813 w 2961661"/>
                <a:gd name="connsiteY127-2082" fmla="*/ 1660073 h 2508739"/>
                <a:gd name="connsiteX128-2083" fmla="*/ 996889 w 2961661"/>
                <a:gd name="connsiteY128-2084" fmla="*/ 1658942 h 2508739"/>
                <a:gd name="connsiteX129-2085" fmla="*/ 939371 w 2961661"/>
                <a:gd name="connsiteY129-2086" fmla="*/ 1669839 h 2508739"/>
                <a:gd name="connsiteX130-2087" fmla="*/ 778457 w 2961661"/>
                <a:gd name="connsiteY130-2088" fmla="*/ 1688325 h 2508739"/>
                <a:gd name="connsiteX131-2089" fmla="*/ 344974 w 2961661"/>
                <a:gd name="connsiteY131-2090" fmla="*/ 1621780 h 2508739"/>
                <a:gd name="connsiteX132-2091" fmla="*/ 0 w 2961661"/>
                <a:gd name="connsiteY132-2092" fmla="*/ 1705412 h 2508739"/>
                <a:gd name="connsiteX133-2093" fmla="*/ 246534 w 2961661"/>
                <a:gd name="connsiteY133-2094" fmla="*/ 1581241 h 2508739"/>
                <a:gd name="connsiteX134-2095" fmla="*/ 8720 w 2961661"/>
                <a:gd name="connsiteY134-2096" fmla="*/ 1427539 h 2508739"/>
                <a:gd name="connsiteX135-2097" fmla="*/ 835679 w 2961661"/>
                <a:gd name="connsiteY135-2098" fmla="*/ 1613976 h 2508739"/>
                <a:gd name="connsiteX136-2099" fmla="*/ 916766 w 2961661"/>
                <a:gd name="connsiteY136-2100" fmla="*/ 1593995 h 2508739"/>
                <a:gd name="connsiteX137-2101" fmla="*/ 1011885 w 2961661"/>
                <a:gd name="connsiteY137-2102" fmla="*/ 1563094 h 2508739"/>
                <a:gd name="connsiteX138-2103" fmla="*/ 1018889 w 2961661"/>
                <a:gd name="connsiteY138-2104" fmla="*/ 1565233 h 2508739"/>
                <a:gd name="connsiteX139-2105" fmla="*/ 1031821 w 2961661"/>
                <a:gd name="connsiteY139-2106" fmla="*/ 1568008 h 2508739"/>
                <a:gd name="connsiteX140-2107" fmla="*/ 1091467 w 2961661"/>
                <a:gd name="connsiteY140-2108" fmla="*/ 1500821 h 2508739"/>
                <a:gd name="connsiteX141-2109" fmla="*/ 1283436 w 2961661"/>
                <a:gd name="connsiteY141-2110" fmla="*/ 1393640 h 2508739"/>
                <a:gd name="connsiteX142-2111" fmla="*/ 1375770 w 2961661"/>
                <a:gd name="connsiteY142-2112" fmla="*/ 1365714 h 2508739"/>
                <a:gd name="connsiteX143-2113" fmla="*/ 1364551 w 2961661"/>
                <a:gd name="connsiteY143-2114" fmla="*/ 1249951 h 2508739"/>
                <a:gd name="connsiteX144-2115" fmla="*/ 1359733 w 2961661"/>
                <a:gd name="connsiteY144-2116" fmla="*/ 1096805 h 2508739"/>
                <a:gd name="connsiteX145-2117" fmla="*/ 1378373 w 2961661"/>
                <a:gd name="connsiteY145-2118" fmla="*/ 801024 h 2508739"/>
                <a:gd name="connsiteX146-2119" fmla="*/ 1383622 w 2961661"/>
                <a:gd name="connsiteY146-2120" fmla="*/ 770041 h 2508739"/>
                <a:gd name="connsiteX147-2121" fmla="*/ 1363125 w 2961661"/>
                <a:gd name="connsiteY147-2122" fmla="*/ 772119 h 2508739"/>
                <a:gd name="connsiteX148-2123" fmla="*/ 923757 w 2961661"/>
                <a:gd name="connsiteY148-2124" fmla="*/ 587266 h 2508739"/>
                <a:gd name="connsiteX149-2125" fmla="*/ 722536 w 2961661"/>
                <a:gd name="connsiteY149-2126" fmla="*/ 2806 h 2508739"/>
                <a:gd name="connsiteX150-2127" fmla="*/ 723196 w 2961661"/>
                <a:gd name="connsiteY150-2128" fmla="*/ 0 h 250873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</a:cxnLst>
              <a:rect l="l" t="t" r="r" b="b"/>
              <a:pathLst>
                <a:path w="2961661" h="2508739">
                  <a:moveTo>
                    <a:pt x="1603396" y="1987437"/>
                  </a:moveTo>
                  <a:cubicBezTo>
                    <a:pt x="1595594" y="1994867"/>
                    <a:pt x="1586852" y="2000070"/>
                    <a:pt x="1577497" y="2003459"/>
                  </a:cubicBezTo>
                  <a:lnTo>
                    <a:pt x="1576621" y="2003610"/>
                  </a:lnTo>
                  <a:lnTo>
                    <a:pt x="1603396" y="1987437"/>
                  </a:lnTo>
                  <a:close/>
                  <a:moveTo>
                    <a:pt x="1626707" y="1911709"/>
                  </a:moveTo>
                  <a:lnTo>
                    <a:pt x="1628426" y="1912333"/>
                  </a:lnTo>
                  <a:cubicBezTo>
                    <a:pt x="1643412" y="1919968"/>
                    <a:pt x="1658772" y="1930148"/>
                    <a:pt x="1674189" y="1943383"/>
                  </a:cubicBezTo>
                  <a:lnTo>
                    <a:pt x="1626707" y="1911709"/>
                  </a:lnTo>
                  <a:close/>
                  <a:moveTo>
                    <a:pt x="1981270" y="1832366"/>
                  </a:moveTo>
                  <a:lnTo>
                    <a:pt x="2024217" y="1893107"/>
                  </a:lnTo>
                  <a:lnTo>
                    <a:pt x="2031005" y="1873238"/>
                  </a:lnTo>
                  <a:lnTo>
                    <a:pt x="2029319" y="1871987"/>
                  </a:lnTo>
                  <a:cubicBezTo>
                    <a:pt x="2012094" y="1858647"/>
                    <a:pt x="1995564" y="1845163"/>
                    <a:pt x="1981270" y="1832366"/>
                  </a:cubicBezTo>
                  <a:close/>
                  <a:moveTo>
                    <a:pt x="1820978" y="1734441"/>
                  </a:moveTo>
                  <a:lnTo>
                    <a:pt x="1830034" y="1769520"/>
                  </a:lnTo>
                  <a:cubicBezTo>
                    <a:pt x="1836048" y="1784596"/>
                    <a:pt x="1844209" y="1798938"/>
                    <a:pt x="1855008" y="1811978"/>
                  </a:cubicBezTo>
                  <a:lnTo>
                    <a:pt x="1878947" y="1832307"/>
                  </a:lnTo>
                  <a:lnTo>
                    <a:pt x="1877824" y="1821768"/>
                  </a:lnTo>
                  <a:cubicBezTo>
                    <a:pt x="1867324" y="1806864"/>
                    <a:pt x="1856200" y="1791162"/>
                    <a:pt x="1845570" y="1775150"/>
                  </a:cubicBezTo>
                  <a:lnTo>
                    <a:pt x="1820978" y="1734441"/>
                  </a:lnTo>
                  <a:close/>
                  <a:moveTo>
                    <a:pt x="723196" y="0"/>
                  </a:moveTo>
                  <a:lnTo>
                    <a:pt x="787558" y="68306"/>
                  </a:lnTo>
                  <a:lnTo>
                    <a:pt x="804724" y="111780"/>
                  </a:lnTo>
                  <a:cubicBezTo>
                    <a:pt x="863845" y="239855"/>
                    <a:pt x="975745" y="380311"/>
                    <a:pt x="1045199" y="447854"/>
                  </a:cubicBezTo>
                  <a:cubicBezTo>
                    <a:pt x="1151036" y="550777"/>
                    <a:pt x="1290879" y="568772"/>
                    <a:pt x="1403968" y="550508"/>
                  </a:cubicBezTo>
                  <a:lnTo>
                    <a:pt x="1435761" y="542158"/>
                  </a:lnTo>
                  <a:lnTo>
                    <a:pt x="1436099" y="541261"/>
                  </a:lnTo>
                  <a:lnTo>
                    <a:pt x="1478420" y="564609"/>
                  </a:lnTo>
                  <a:cubicBezTo>
                    <a:pt x="1511368" y="579568"/>
                    <a:pt x="1548329" y="590217"/>
                    <a:pt x="1587906" y="595235"/>
                  </a:cubicBezTo>
                  <a:cubicBezTo>
                    <a:pt x="1627484" y="600252"/>
                    <a:pt x="1665932" y="599163"/>
                    <a:pt x="1701572" y="592899"/>
                  </a:cubicBezTo>
                  <a:lnTo>
                    <a:pt x="1770882" y="583712"/>
                  </a:lnTo>
                  <a:lnTo>
                    <a:pt x="1781134" y="586405"/>
                  </a:lnTo>
                  <a:cubicBezTo>
                    <a:pt x="1894220" y="604669"/>
                    <a:pt x="2052056" y="571329"/>
                    <a:pt x="2155776" y="471050"/>
                  </a:cubicBezTo>
                  <a:cubicBezTo>
                    <a:pt x="2220601" y="408378"/>
                    <a:pt x="2314415" y="288664"/>
                    <a:pt x="2367365" y="173578"/>
                  </a:cubicBezTo>
                  <a:lnTo>
                    <a:pt x="2382745" y="133823"/>
                  </a:lnTo>
                  <a:lnTo>
                    <a:pt x="2463887" y="54789"/>
                  </a:lnTo>
                  <a:lnTo>
                    <a:pt x="2469880" y="127596"/>
                  </a:lnTo>
                  <a:cubicBezTo>
                    <a:pt x="2471699" y="306531"/>
                    <a:pt x="2397425" y="489397"/>
                    <a:pt x="2261344" y="623162"/>
                  </a:cubicBezTo>
                  <a:cubicBezTo>
                    <a:pt x="2135776" y="746593"/>
                    <a:pt x="1976191" y="810237"/>
                    <a:pt x="1821976" y="808015"/>
                  </a:cubicBezTo>
                  <a:lnTo>
                    <a:pt x="1749354" y="800651"/>
                  </a:lnTo>
                  <a:cubicBezTo>
                    <a:pt x="1749048" y="813914"/>
                    <a:pt x="1748743" y="827176"/>
                    <a:pt x="1748438" y="840438"/>
                  </a:cubicBezTo>
                  <a:cubicBezTo>
                    <a:pt x="1732451" y="995954"/>
                    <a:pt x="1756034" y="1214859"/>
                    <a:pt x="1810598" y="1333700"/>
                  </a:cubicBezTo>
                  <a:lnTo>
                    <a:pt x="1818645" y="1353461"/>
                  </a:lnTo>
                  <a:cubicBezTo>
                    <a:pt x="1843041" y="1403910"/>
                    <a:pt x="1868842" y="1428315"/>
                    <a:pt x="1915107" y="1476453"/>
                  </a:cubicBezTo>
                  <a:lnTo>
                    <a:pt x="1947604" y="1511426"/>
                  </a:lnTo>
                  <a:lnTo>
                    <a:pt x="1955885" y="1519014"/>
                  </a:lnTo>
                  <a:cubicBezTo>
                    <a:pt x="2051504" y="1595405"/>
                    <a:pt x="2225107" y="1661489"/>
                    <a:pt x="2428473" y="1589893"/>
                  </a:cubicBezTo>
                  <a:cubicBezTo>
                    <a:pt x="2380773" y="1610650"/>
                    <a:pt x="2322515" y="1627285"/>
                    <a:pt x="2262410" y="1634767"/>
                  </a:cubicBezTo>
                  <a:cubicBezTo>
                    <a:pt x="2311976" y="1665432"/>
                    <a:pt x="2340970" y="1718835"/>
                    <a:pt x="2349138" y="1773096"/>
                  </a:cubicBezTo>
                  <a:cubicBezTo>
                    <a:pt x="2329004" y="1677587"/>
                    <a:pt x="2261434" y="1645851"/>
                    <a:pt x="2200627" y="1638290"/>
                  </a:cubicBezTo>
                  <a:cubicBezTo>
                    <a:pt x="2159833" y="1639110"/>
                    <a:pt x="2118290" y="1635590"/>
                    <a:pt x="2077925" y="1626440"/>
                  </a:cubicBezTo>
                  <a:lnTo>
                    <a:pt x="2052208" y="1618602"/>
                  </a:lnTo>
                  <a:lnTo>
                    <a:pt x="2062176" y="1628380"/>
                  </a:lnTo>
                  <a:cubicBezTo>
                    <a:pt x="2178326" y="1740802"/>
                    <a:pt x="2337961" y="1889904"/>
                    <a:pt x="2314853" y="1909379"/>
                  </a:cubicBezTo>
                  <a:cubicBezTo>
                    <a:pt x="2264843" y="1905295"/>
                    <a:pt x="2215554" y="1897367"/>
                    <a:pt x="2167529" y="1885816"/>
                  </a:cubicBezTo>
                  <a:lnTo>
                    <a:pt x="2161709" y="1883929"/>
                  </a:lnTo>
                  <a:lnTo>
                    <a:pt x="2216236" y="1924912"/>
                  </a:lnTo>
                  <a:cubicBezTo>
                    <a:pt x="2391312" y="2045027"/>
                    <a:pt x="2659805" y="2150790"/>
                    <a:pt x="2961661" y="2107696"/>
                  </a:cubicBezTo>
                  <a:cubicBezTo>
                    <a:pt x="2880961" y="2125081"/>
                    <a:pt x="2781926" y="2133489"/>
                    <a:pt x="2679223" y="2127911"/>
                  </a:cubicBezTo>
                  <a:cubicBezTo>
                    <a:pt x="2765917" y="2186724"/>
                    <a:pt x="2818557" y="2273324"/>
                    <a:pt x="2835517" y="2355441"/>
                  </a:cubicBezTo>
                  <a:cubicBezTo>
                    <a:pt x="2795789" y="2209315"/>
                    <a:pt x="2678150" y="2143956"/>
                    <a:pt x="2573426" y="2116047"/>
                  </a:cubicBezTo>
                  <a:cubicBezTo>
                    <a:pt x="2433553" y="2095941"/>
                    <a:pt x="2287598" y="2049466"/>
                    <a:pt x="2161455" y="1965663"/>
                  </a:cubicBezTo>
                  <a:cubicBezTo>
                    <a:pt x="2146431" y="1955705"/>
                    <a:pt x="2115678" y="1935178"/>
                    <a:pt x="2081535" y="1910740"/>
                  </a:cubicBezTo>
                  <a:lnTo>
                    <a:pt x="2034019" y="1875474"/>
                  </a:lnTo>
                  <a:lnTo>
                    <a:pt x="2030489" y="1891625"/>
                  </a:lnTo>
                  <a:lnTo>
                    <a:pt x="2027612" y="1897908"/>
                  </a:lnTo>
                  <a:lnTo>
                    <a:pt x="2077893" y="1969019"/>
                  </a:lnTo>
                  <a:cubicBezTo>
                    <a:pt x="2191434" y="2103870"/>
                    <a:pt x="2356865" y="2230240"/>
                    <a:pt x="2584363" y="2320511"/>
                  </a:cubicBezTo>
                  <a:cubicBezTo>
                    <a:pt x="2489257" y="2290405"/>
                    <a:pt x="2385644" y="2241853"/>
                    <a:pt x="2279793" y="2178242"/>
                  </a:cubicBezTo>
                  <a:cubicBezTo>
                    <a:pt x="2338225" y="2307681"/>
                    <a:pt x="2317884" y="2429690"/>
                    <a:pt x="2259031" y="2508739"/>
                  </a:cubicBezTo>
                  <a:cubicBezTo>
                    <a:pt x="2343366" y="2372335"/>
                    <a:pt x="2291633" y="2231734"/>
                    <a:pt x="2215919" y="2138216"/>
                  </a:cubicBezTo>
                  <a:cubicBezTo>
                    <a:pt x="2121572" y="2072501"/>
                    <a:pt x="2032460" y="2001301"/>
                    <a:pt x="1953538" y="1915288"/>
                  </a:cubicBezTo>
                  <a:cubicBezTo>
                    <a:pt x="1951668" y="1971537"/>
                    <a:pt x="1937265" y="2021020"/>
                    <a:pt x="1915209" y="2063599"/>
                  </a:cubicBezTo>
                  <a:cubicBezTo>
                    <a:pt x="1914466" y="2155552"/>
                    <a:pt x="1946017" y="2262168"/>
                    <a:pt x="2061837" y="2338551"/>
                  </a:cubicBezTo>
                  <a:cubicBezTo>
                    <a:pt x="1982902" y="2293164"/>
                    <a:pt x="1911208" y="2208281"/>
                    <a:pt x="1885602" y="2105798"/>
                  </a:cubicBezTo>
                  <a:cubicBezTo>
                    <a:pt x="1849191" y="2152635"/>
                    <a:pt x="1799786" y="2191533"/>
                    <a:pt x="1742017" y="2213908"/>
                  </a:cubicBezTo>
                  <a:cubicBezTo>
                    <a:pt x="1844932" y="2110161"/>
                    <a:pt x="1885768" y="2010821"/>
                    <a:pt x="1887827" y="1915612"/>
                  </a:cubicBezTo>
                  <a:lnTo>
                    <a:pt x="1879299" y="1835610"/>
                  </a:lnTo>
                  <a:lnTo>
                    <a:pt x="1863135" y="1824825"/>
                  </a:lnTo>
                  <a:cubicBezTo>
                    <a:pt x="1832114" y="1798148"/>
                    <a:pt x="1807099" y="1757342"/>
                    <a:pt x="1797501" y="1706918"/>
                  </a:cubicBezTo>
                  <a:cubicBezTo>
                    <a:pt x="1775136" y="1742936"/>
                    <a:pt x="1745322" y="1774954"/>
                    <a:pt x="1710962" y="1796600"/>
                  </a:cubicBezTo>
                  <a:cubicBezTo>
                    <a:pt x="1731827" y="1769191"/>
                    <a:pt x="1748637" y="1742876"/>
                    <a:pt x="1761898" y="1717552"/>
                  </a:cubicBezTo>
                  <a:lnTo>
                    <a:pt x="1776209" y="1682255"/>
                  </a:lnTo>
                  <a:lnTo>
                    <a:pt x="1708934" y="1614660"/>
                  </a:lnTo>
                  <a:lnTo>
                    <a:pt x="1670893" y="1564207"/>
                  </a:lnTo>
                  <a:lnTo>
                    <a:pt x="1638608" y="1563874"/>
                  </a:lnTo>
                  <a:cubicBezTo>
                    <a:pt x="1427772" y="1567322"/>
                    <a:pt x="1260366" y="1583416"/>
                    <a:pt x="1237862" y="1675649"/>
                  </a:cubicBezTo>
                  <a:cubicBezTo>
                    <a:pt x="1229424" y="1710237"/>
                    <a:pt x="1270308" y="1781710"/>
                    <a:pt x="1322599" y="1857270"/>
                  </a:cubicBezTo>
                  <a:lnTo>
                    <a:pt x="1354657" y="1901651"/>
                  </a:lnTo>
                  <a:lnTo>
                    <a:pt x="1373408" y="1893661"/>
                  </a:lnTo>
                  <a:cubicBezTo>
                    <a:pt x="1382620" y="1889234"/>
                    <a:pt x="1390619" y="1884808"/>
                    <a:pt x="1397015" y="1880506"/>
                  </a:cubicBezTo>
                  <a:cubicBezTo>
                    <a:pt x="1454611" y="1841902"/>
                    <a:pt x="1512290" y="1755832"/>
                    <a:pt x="1483625" y="1622207"/>
                  </a:cubicBezTo>
                  <a:cubicBezTo>
                    <a:pt x="1492908" y="1654420"/>
                    <a:pt x="1498618" y="1691847"/>
                    <a:pt x="1498256" y="1728330"/>
                  </a:cubicBezTo>
                  <a:cubicBezTo>
                    <a:pt x="1522343" y="1706353"/>
                    <a:pt x="1559336" y="1701303"/>
                    <a:pt x="1595084" y="1708513"/>
                  </a:cubicBezTo>
                  <a:cubicBezTo>
                    <a:pt x="1531664" y="1699159"/>
                    <a:pt x="1505330" y="1731336"/>
                    <a:pt x="1495193" y="1764914"/>
                  </a:cubicBezTo>
                  <a:cubicBezTo>
                    <a:pt x="1489201" y="1812561"/>
                    <a:pt x="1471742" y="1858125"/>
                    <a:pt x="1437474" y="1890392"/>
                  </a:cubicBezTo>
                  <a:cubicBezTo>
                    <a:pt x="1429331" y="1898085"/>
                    <a:pt x="1403885" y="1921793"/>
                    <a:pt x="1382550" y="1934266"/>
                  </a:cubicBezTo>
                  <a:cubicBezTo>
                    <a:pt x="1460922" y="1925259"/>
                    <a:pt x="1538108" y="1885075"/>
                    <a:pt x="1584840" y="1794258"/>
                  </a:cubicBezTo>
                  <a:cubicBezTo>
                    <a:pt x="1573540" y="1823977"/>
                    <a:pt x="1554309" y="1853786"/>
                    <a:pt x="1528503" y="1881956"/>
                  </a:cubicBezTo>
                  <a:cubicBezTo>
                    <a:pt x="1556355" y="1881868"/>
                    <a:pt x="1583790" y="1888646"/>
                    <a:pt x="1608757" y="1899737"/>
                  </a:cubicBezTo>
                  <a:lnTo>
                    <a:pt x="1626707" y="1911709"/>
                  </a:lnTo>
                  <a:lnTo>
                    <a:pt x="1584910" y="1896562"/>
                  </a:lnTo>
                  <a:cubicBezTo>
                    <a:pt x="1557069" y="1890464"/>
                    <a:pt x="1531991" y="1892524"/>
                    <a:pt x="1512210" y="1898686"/>
                  </a:cubicBezTo>
                  <a:cubicBezTo>
                    <a:pt x="1485243" y="1922325"/>
                    <a:pt x="1455762" y="1943164"/>
                    <a:pt x="1419561" y="1957878"/>
                  </a:cubicBezTo>
                  <a:cubicBezTo>
                    <a:pt x="1444323" y="1967727"/>
                    <a:pt x="1466365" y="1981036"/>
                    <a:pt x="1485529" y="1996005"/>
                  </a:cubicBezTo>
                  <a:cubicBezTo>
                    <a:pt x="1505746" y="2003635"/>
                    <a:pt x="1527408" y="2008923"/>
                    <a:pt x="1547919" y="2008587"/>
                  </a:cubicBezTo>
                  <a:lnTo>
                    <a:pt x="1576621" y="2003610"/>
                  </a:lnTo>
                  <a:lnTo>
                    <a:pt x="1563857" y="2011321"/>
                  </a:lnTo>
                  <a:cubicBezTo>
                    <a:pt x="1547035" y="2016132"/>
                    <a:pt x="1526942" y="2017354"/>
                    <a:pt x="1504680" y="2013662"/>
                  </a:cubicBezTo>
                  <a:cubicBezTo>
                    <a:pt x="1526006" y="2034553"/>
                    <a:pt x="1544108" y="2058880"/>
                    <a:pt x="1555118" y="2083560"/>
                  </a:cubicBezTo>
                  <a:cubicBezTo>
                    <a:pt x="1507424" y="2029180"/>
                    <a:pt x="1462930" y="1998122"/>
                    <a:pt x="1421041" y="1981854"/>
                  </a:cubicBezTo>
                  <a:lnTo>
                    <a:pt x="1412449" y="1979415"/>
                  </a:lnTo>
                  <a:lnTo>
                    <a:pt x="1431157" y="2004121"/>
                  </a:lnTo>
                  <a:cubicBezTo>
                    <a:pt x="1481807" y="2070552"/>
                    <a:pt x="1518590" y="2119203"/>
                    <a:pt x="1503588" y="2117276"/>
                  </a:cubicBezTo>
                  <a:cubicBezTo>
                    <a:pt x="1289469" y="2057063"/>
                    <a:pt x="1128610" y="1959221"/>
                    <a:pt x="1048599" y="1849521"/>
                  </a:cubicBezTo>
                  <a:lnTo>
                    <a:pt x="1028791" y="1814654"/>
                  </a:lnTo>
                  <a:lnTo>
                    <a:pt x="1009762" y="1868494"/>
                  </a:lnTo>
                  <a:cubicBezTo>
                    <a:pt x="996130" y="1935542"/>
                    <a:pt x="999725" y="2014194"/>
                    <a:pt x="1026558" y="2107847"/>
                  </a:cubicBezTo>
                  <a:cubicBezTo>
                    <a:pt x="986698" y="2060422"/>
                    <a:pt x="962124" y="2002543"/>
                    <a:pt x="952763" y="1943962"/>
                  </a:cubicBezTo>
                  <a:cubicBezTo>
                    <a:pt x="880978" y="2021457"/>
                    <a:pt x="777271" y="2061335"/>
                    <a:pt x="686235" y="2063111"/>
                  </a:cubicBezTo>
                  <a:cubicBezTo>
                    <a:pt x="824522" y="2051928"/>
                    <a:pt x="903511" y="1973672"/>
                    <a:pt x="947131" y="1892722"/>
                  </a:cubicBezTo>
                  <a:cubicBezTo>
                    <a:pt x="948299" y="1844783"/>
                    <a:pt x="959499" y="1794478"/>
                    <a:pt x="984944" y="1744277"/>
                  </a:cubicBezTo>
                  <a:cubicBezTo>
                    <a:pt x="874357" y="1781667"/>
                    <a:pt x="761975" y="1801166"/>
                    <a:pt x="647643" y="1813338"/>
                  </a:cubicBezTo>
                  <a:cubicBezTo>
                    <a:pt x="536255" y="1858849"/>
                    <a:pt x="423220" y="1957173"/>
                    <a:pt x="431462" y="2117331"/>
                  </a:cubicBezTo>
                  <a:cubicBezTo>
                    <a:pt x="417939" y="2019712"/>
                    <a:pt x="458854" y="1902981"/>
                    <a:pt x="572388" y="1817666"/>
                  </a:cubicBezTo>
                  <a:cubicBezTo>
                    <a:pt x="448987" y="1822455"/>
                    <a:pt x="334798" y="1815122"/>
                    <a:pt x="236946" y="1795719"/>
                  </a:cubicBezTo>
                  <a:cubicBezTo>
                    <a:pt x="479802" y="1826133"/>
                    <a:pt x="685640" y="1795023"/>
                    <a:pt x="850080" y="1731499"/>
                  </a:cubicBezTo>
                  <a:lnTo>
                    <a:pt x="996813" y="1660073"/>
                  </a:lnTo>
                  <a:cubicBezTo>
                    <a:pt x="996838" y="1659696"/>
                    <a:pt x="996864" y="1659319"/>
                    <a:pt x="996889" y="1658942"/>
                  </a:cubicBezTo>
                  <a:lnTo>
                    <a:pt x="939371" y="1669839"/>
                  </a:lnTo>
                  <a:cubicBezTo>
                    <a:pt x="874812" y="1680036"/>
                    <a:pt x="805401" y="1686084"/>
                    <a:pt x="778457" y="1688325"/>
                  </a:cubicBezTo>
                  <a:cubicBezTo>
                    <a:pt x="627549" y="1701040"/>
                    <a:pt x="477248" y="1671503"/>
                    <a:pt x="344974" y="1621780"/>
                  </a:cubicBezTo>
                  <a:cubicBezTo>
                    <a:pt x="239750" y="1595820"/>
                    <a:pt x="105177" y="1596466"/>
                    <a:pt x="0" y="1705412"/>
                  </a:cubicBezTo>
                  <a:cubicBezTo>
                    <a:pt x="54401" y="1641607"/>
                    <a:pt x="142234" y="1591048"/>
                    <a:pt x="246534" y="1581241"/>
                  </a:cubicBezTo>
                  <a:cubicBezTo>
                    <a:pt x="153836" y="1536682"/>
                    <a:pt x="71081" y="1481630"/>
                    <a:pt x="8720" y="1427539"/>
                  </a:cubicBezTo>
                  <a:cubicBezTo>
                    <a:pt x="287370" y="1636800"/>
                    <a:pt x="621434" y="1654675"/>
                    <a:pt x="835679" y="1613976"/>
                  </a:cubicBezTo>
                  <a:cubicBezTo>
                    <a:pt x="859509" y="1609476"/>
                    <a:pt x="886904" y="1602665"/>
                    <a:pt x="916766" y="1593995"/>
                  </a:cubicBezTo>
                  <a:lnTo>
                    <a:pt x="1011885" y="1563094"/>
                  </a:lnTo>
                  <a:lnTo>
                    <a:pt x="1018889" y="1565233"/>
                  </a:lnTo>
                  <a:lnTo>
                    <a:pt x="1031821" y="1568008"/>
                  </a:lnTo>
                  <a:lnTo>
                    <a:pt x="1091467" y="1500821"/>
                  </a:lnTo>
                  <a:cubicBezTo>
                    <a:pt x="1140256" y="1458347"/>
                    <a:pt x="1205439" y="1422007"/>
                    <a:pt x="1283436" y="1393640"/>
                  </a:cubicBezTo>
                  <a:lnTo>
                    <a:pt x="1375770" y="1365714"/>
                  </a:lnTo>
                  <a:lnTo>
                    <a:pt x="1364551" y="1249951"/>
                  </a:lnTo>
                  <a:cubicBezTo>
                    <a:pt x="1361393" y="1200484"/>
                    <a:pt x="1359734" y="1149266"/>
                    <a:pt x="1359733" y="1096805"/>
                  </a:cubicBezTo>
                  <a:cubicBezTo>
                    <a:pt x="1359734" y="991888"/>
                    <a:pt x="1366370" y="891936"/>
                    <a:pt x="1378373" y="801024"/>
                  </a:cubicBezTo>
                  <a:lnTo>
                    <a:pt x="1383622" y="770041"/>
                  </a:lnTo>
                  <a:lnTo>
                    <a:pt x="1363125" y="772119"/>
                  </a:lnTo>
                  <a:cubicBezTo>
                    <a:pt x="1208909" y="774341"/>
                    <a:pt x="1049324" y="710696"/>
                    <a:pt x="923757" y="587266"/>
                  </a:cubicBezTo>
                  <a:cubicBezTo>
                    <a:pt x="764996" y="431206"/>
                    <a:pt x="690362" y="208315"/>
                    <a:pt x="722536" y="2806"/>
                  </a:cubicBezTo>
                  <a:lnTo>
                    <a:pt x="72319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grpSp>
          <p:nvGrpSpPr>
            <p:cNvPr id="38" name="išľíḋè"/>
            <p:cNvGrpSpPr/>
            <p:nvPr/>
          </p:nvGrpSpPr>
          <p:grpSpPr>
            <a:xfrm>
              <a:off x="4646514" y="3507747"/>
              <a:ext cx="820745" cy="603702"/>
              <a:chOff x="5499459" y="1315848"/>
              <a:chExt cx="3525618" cy="2593278"/>
            </a:xfrm>
            <a:solidFill>
              <a:schemeClr val="accent2"/>
            </a:solidFill>
          </p:grpSpPr>
          <p:sp>
            <p:nvSpPr>
              <p:cNvPr id="52" name="îŝļîḋè"/>
              <p:cNvSpPr/>
              <p:nvPr/>
            </p:nvSpPr>
            <p:spPr bwMode="auto">
              <a:xfrm>
                <a:off x="5499459" y="2193333"/>
                <a:ext cx="1731470" cy="1551267"/>
              </a:xfrm>
              <a:custGeom>
                <a:gdLst>
                  <a:gd name="T0" fmla="*/ 0 w 52"/>
                  <a:gd name="T1" fmla="*/ 3 h 46"/>
                  <a:gd name="T2" fmla="*/ 13 w 52"/>
                  <a:gd name="T3" fmla="*/ 12 h 46"/>
                  <a:gd name="T4" fmla="*/ 23 w 52"/>
                  <a:gd name="T5" fmla="*/ 34 h 46"/>
                  <a:gd name="T6" fmla="*/ 42 w 52"/>
                  <a:gd name="T7" fmla="*/ 45 h 46"/>
                  <a:gd name="T8" fmla="*/ 27 w 52"/>
                  <a:gd name="T9" fmla="*/ 17 h 46"/>
                  <a:gd name="T10" fmla="*/ 45 w 52"/>
                  <a:gd name="T11" fmla="*/ 44 h 46"/>
                  <a:gd name="T12" fmla="*/ 50 w 52"/>
                  <a:gd name="T13" fmla="*/ 29 h 46"/>
                  <a:gd name="T14" fmla="*/ 0 w 52"/>
                  <a:gd name="T15" fmla="*/ 3 h 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6">
                    <a:moveTo>
                      <a:pt x="0" y="3"/>
                    </a:moveTo>
                    <a:cubicBezTo>
                      <a:pt x="6" y="5"/>
                      <a:pt x="10" y="7"/>
                      <a:pt x="13" y="12"/>
                    </a:cubicBezTo>
                    <a:cubicBezTo>
                      <a:pt x="18" y="20"/>
                      <a:pt x="19" y="26"/>
                      <a:pt x="23" y="34"/>
                    </a:cubicBezTo>
                    <a:cubicBezTo>
                      <a:pt x="28" y="44"/>
                      <a:pt x="38" y="46"/>
                      <a:pt x="42" y="45"/>
                    </a:cubicBezTo>
                    <a:cubicBezTo>
                      <a:pt x="42" y="36"/>
                      <a:pt x="36" y="24"/>
                      <a:pt x="27" y="17"/>
                    </a:cubicBezTo>
                    <a:cubicBezTo>
                      <a:pt x="38" y="24"/>
                      <a:pt x="44" y="33"/>
                      <a:pt x="45" y="44"/>
                    </a:cubicBezTo>
                    <a:cubicBezTo>
                      <a:pt x="45" y="44"/>
                      <a:pt x="52" y="39"/>
                      <a:pt x="50" y="29"/>
                    </a:cubicBezTo>
                    <a:cubicBezTo>
                      <a:pt x="46" y="5"/>
                      <a:pt x="18" y="0"/>
                      <a:pt x="0" y="3"/>
                    </a:cubicBezTo>
                    <a:close/>
                  </a:path>
                </a:pathLst>
              </a:custGeom>
              <a:solidFill>
                <a:srgbClr val="808B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</a:p>
            </p:txBody>
          </p:sp>
          <p:sp>
            <p:nvSpPr>
              <p:cNvPr id="53" name="iS1íḑé"/>
              <p:cNvSpPr/>
              <p:nvPr/>
            </p:nvSpPr>
            <p:spPr bwMode="auto">
              <a:xfrm>
                <a:off x="6964550" y="1315848"/>
                <a:ext cx="2060527" cy="2593278"/>
              </a:xfrm>
              <a:custGeom>
                <a:gdLst>
                  <a:gd name="T0" fmla="*/ 0 w 62"/>
                  <a:gd name="T1" fmla="*/ 38 h 77"/>
                  <a:gd name="T2" fmla="*/ 8 w 62"/>
                  <a:gd name="T3" fmla="*/ 56 h 77"/>
                  <a:gd name="T4" fmla="*/ 5 w 62"/>
                  <a:gd name="T5" fmla="*/ 70 h 77"/>
                  <a:gd name="T6" fmla="*/ 10 w 62"/>
                  <a:gd name="T7" fmla="*/ 74 h 77"/>
                  <a:gd name="T8" fmla="*/ 29 w 62"/>
                  <a:gd name="T9" fmla="*/ 29 h 77"/>
                  <a:gd name="T10" fmla="*/ 13 w 62"/>
                  <a:gd name="T11" fmla="*/ 75 h 77"/>
                  <a:gd name="T12" fmla="*/ 39 w 62"/>
                  <a:gd name="T13" fmla="*/ 52 h 77"/>
                  <a:gd name="T14" fmla="*/ 46 w 62"/>
                  <a:gd name="T15" fmla="*/ 18 h 77"/>
                  <a:gd name="T16" fmla="*/ 62 w 62"/>
                  <a:gd name="T17" fmla="*/ 0 h 77"/>
                  <a:gd name="T18" fmla="*/ 0 w 62"/>
                  <a:gd name="T19" fmla="*/ 38 h 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77">
                    <a:moveTo>
                      <a:pt x="0" y="38"/>
                    </a:moveTo>
                    <a:cubicBezTo>
                      <a:pt x="5" y="43"/>
                      <a:pt x="7" y="48"/>
                      <a:pt x="8" y="56"/>
                    </a:cubicBezTo>
                    <a:cubicBezTo>
                      <a:pt x="9" y="61"/>
                      <a:pt x="7" y="66"/>
                      <a:pt x="5" y="70"/>
                    </a:cubicBezTo>
                    <a:cubicBezTo>
                      <a:pt x="6" y="73"/>
                      <a:pt x="10" y="74"/>
                      <a:pt x="10" y="74"/>
                    </a:cubicBezTo>
                    <a:cubicBezTo>
                      <a:pt x="11" y="56"/>
                      <a:pt x="14" y="42"/>
                      <a:pt x="29" y="29"/>
                    </a:cubicBezTo>
                    <a:cubicBezTo>
                      <a:pt x="17" y="42"/>
                      <a:pt x="12" y="62"/>
                      <a:pt x="13" y="75"/>
                    </a:cubicBezTo>
                    <a:cubicBezTo>
                      <a:pt x="21" y="77"/>
                      <a:pt x="35" y="69"/>
                      <a:pt x="39" y="52"/>
                    </a:cubicBezTo>
                    <a:cubicBezTo>
                      <a:pt x="43" y="39"/>
                      <a:pt x="41" y="30"/>
                      <a:pt x="46" y="18"/>
                    </a:cubicBezTo>
                    <a:cubicBezTo>
                      <a:pt x="50" y="9"/>
                      <a:pt x="55" y="5"/>
                      <a:pt x="62" y="0"/>
                    </a:cubicBezTo>
                    <a:cubicBezTo>
                      <a:pt x="40" y="1"/>
                      <a:pt x="8" y="13"/>
                      <a:pt x="0" y="38"/>
                    </a:cubicBezTo>
                    <a:close/>
                  </a:path>
                </a:pathLst>
              </a:custGeom>
              <a:solidFill>
                <a:srgbClr val="808B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</p:grpSp>
        <p:grpSp>
          <p:nvGrpSpPr>
            <p:cNvPr id="39" name="í$líḑè"/>
            <p:cNvGrpSpPr/>
            <p:nvPr/>
          </p:nvGrpSpPr>
          <p:grpSpPr>
            <a:xfrm>
              <a:off x="3053868" y="3394648"/>
              <a:ext cx="420481" cy="420482"/>
              <a:chOff x="7144279" y="2887135"/>
              <a:chExt cx="481012" cy="481013"/>
            </a:xfrm>
            <a:solidFill>
              <a:schemeClr val="bg1"/>
            </a:solidFill>
          </p:grpSpPr>
          <p:sp>
            <p:nvSpPr>
              <p:cNvPr id="49" name="iṡľïdé"/>
              <p:cNvSpPr/>
              <p:nvPr/>
            </p:nvSpPr>
            <p:spPr bwMode="auto">
              <a:xfrm>
                <a:off x="7144279" y="2887135"/>
                <a:ext cx="481012" cy="481013"/>
              </a:xfrm>
              <a:custGeom>
                <a:gdLst>
                  <a:gd name="T0" fmla="*/ 109 w 128"/>
                  <a:gd name="T1" fmla="*/ 48 h 128"/>
                  <a:gd name="T2" fmla="*/ 114 w 128"/>
                  <a:gd name="T3" fmla="*/ 33 h 128"/>
                  <a:gd name="T4" fmla="*/ 105 w 128"/>
                  <a:gd name="T5" fmla="*/ 15 h 128"/>
                  <a:gd name="T6" fmla="*/ 95 w 128"/>
                  <a:gd name="T7" fmla="*/ 14 h 128"/>
                  <a:gd name="T8" fmla="*/ 80 w 128"/>
                  <a:gd name="T9" fmla="*/ 19 h 128"/>
                  <a:gd name="T10" fmla="*/ 69 w 128"/>
                  <a:gd name="T11" fmla="*/ 0 h 128"/>
                  <a:gd name="T12" fmla="*/ 51 w 128"/>
                  <a:gd name="T13" fmla="*/ 6 h 128"/>
                  <a:gd name="T14" fmla="*/ 43 w 128"/>
                  <a:gd name="T15" fmla="*/ 21 h 128"/>
                  <a:gd name="T16" fmla="*/ 28 w 128"/>
                  <a:gd name="T17" fmla="*/ 13 h 128"/>
                  <a:gd name="T18" fmla="*/ 15 w 128"/>
                  <a:gd name="T19" fmla="*/ 23 h 128"/>
                  <a:gd name="T20" fmla="*/ 21 w 128"/>
                  <a:gd name="T21" fmla="*/ 43 h 128"/>
                  <a:gd name="T22" fmla="*/ 6 w 128"/>
                  <a:gd name="T23" fmla="*/ 51 h 128"/>
                  <a:gd name="T24" fmla="*/ 0 w 128"/>
                  <a:gd name="T25" fmla="*/ 69 h 128"/>
                  <a:gd name="T26" fmla="*/ 19 w 128"/>
                  <a:gd name="T27" fmla="*/ 80 h 128"/>
                  <a:gd name="T28" fmla="*/ 14 w 128"/>
                  <a:gd name="T29" fmla="*/ 95 h 128"/>
                  <a:gd name="T30" fmla="*/ 23 w 128"/>
                  <a:gd name="T31" fmla="*/ 113 h 128"/>
                  <a:gd name="T32" fmla="*/ 33 w 128"/>
                  <a:gd name="T33" fmla="*/ 114 h 128"/>
                  <a:gd name="T34" fmla="*/ 48 w 128"/>
                  <a:gd name="T35" fmla="*/ 109 h 128"/>
                  <a:gd name="T36" fmla="*/ 59 w 128"/>
                  <a:gd name="T37" fmla="*/ 128 h 128"/>
                  <a:gd name="T38" fmla="*/ 77 w 128"/>
                  <a:gd name="T39" fmla="*/ 122 h 128"/>
                  <a:gd name="T40" fmla="*/ 85 w 128"/>
                  <a:gd name="T41" fmla="*/ 107 h 128"/>
                  <a:gd name="T42" fmla="*/ 100 w 128"/>
                  <a:gd name="T43" fmla="*/ 115 h 128"/>
                  <a:gd name="T44" fmla="*/ 113 w 128"/>
                  <a:gd name="T45" fmla="*/ 105 h 128"/>
                  <a:gd name="T46" fmla="*/ 107 w 128"/>
                  <a:gd name="T47" fmla="*/ 85 h 128"/>
                  <a:gd name="T48" fmla="*/ 122 w 128"/>
                  <a:gd name="T49" fmla="*/ 77 h 128"/>
                  <a:gd name="T50" fmla="*/ 128 w 128"/>
                  <a:gd name="T51" fmla="*/ 59 h 128"/>
                  <a:gd name="T52" fmla="*/ 108 w 128"/>
                  <a:gd name="T53" fmla="*/ 72 h 128"/>
                  <a:gd name="T54" fmla="*/ 100 w 128"/>
                  <a:gd name="T55" fmla="*/ 81 h 128"/>
                  <a:gd name="T56" fmla="*/ 107 w 128"/>
                  <a:gd name="T57" fmla="*/ 100 h 128"/>
                  <a:gd name="T58" fmla="*/ 89 w 128"/>
                  <a:gd name="T59" fmla="*/ 101 h 128"/>
                  <a:gd name="T60" fmla="*/ 81 w 128"/>
                  <a:gd name="T61" fmla="*/ 100 h 128"/>
                  <a:gd name="T62" fmla="*/ 72 w 128"/>
                  <a:gd name="T63" fmla="*/ 108 h 128"/>
                  <a:gd name="T64" fmla="*/ 59 w 128"/>
                  <a:gd name="T65" fmla="*/ 120 h 128"/>
                  <a:gd name="T66" fmla="*/ 51 w 128"/>
                  <a:gd name="T67" fmla="*/ 102 h 128"/>
                  <a:gd name="T68" fmla="*/ 43 w 128"/>
                  <a:gd name="T69" fmla="*/ 99 h 128"/>
                  <a:gd name="T70" fmla="*/ 28 w 128"/>
                  <a:gd name="T71" fmla="*/ 107 h 128"/>
                  <a:gd name="T72" fmla="*/ 27 w 128"/>
                  <a:gd name="T73" fmla="*/ 89 h 128"/>
                  <a:gd name="T74" fmla="*/ 26 w 128"/>
                  <a:gd name="T75" fmla="*/ 77 h 128"/>
                  <a:gd name="T76" fmla="*/ 8 w 128"/>
                  <a:gd name="T77" fmla="*/ 69 h 128"/>
                  <a:gd name="T78" fmla="*/ 20 w 128"/>
                  <a:gd name="T79" fmla="*/ 56 h 128"/>
                  <a:gd name="T80" fmla="*/ 28 w 128"/>
                  <a:gd name="T81" fmla="*/ 47 h 128"/>
                  <a:gd name="T82" fmla="*/ 21 w 128"/>
                  <a:gd name="T83" fmla="*/ 28 h 128"/>
                  <a:gd name="T84" fmla="*/ 39 w 128"/>
                  <a:gd name="T85" fmla="*/ 27 h 128"/>
                  <a:gd name="T86" fmla="*/ 47 w 128"/>
                  <a:gd name="T87" fmla="*/ 28 h 128"/>
                  <a:gd name="T88" fmla="*/ 56 w 128"/>
                  <a:gd name="T89" fmla="*/ 20 h 128"/>
                  <a:gd name="T90" fmla="*/ 69 w 128"/>
                  <a:gd name="T91" fmla="*/ 8 h 128"/>
                  <a:gd name="T92" fmla="*/ 77 w 128"/>
                  <a:gd name="T93" fmla="*/ 26 h 128"/>
                  <a:gd name="T94" fmla="*/ 85 w 128"/>
                  <a:gd name="T95" fmla="*/ 29 h 128"/>
                  <a:gd name="T96" fmla="*/ 100 w 128"/>
                  <a:gd name="T97" fmla="*/ 21 h 128"/>
                  <a:gd name="T98" fmla="*/ 101 w 128"/>
                  <a:gd name="T99" fmla="*/ 39 h 128"/>
                  <a:gd name="T100" fmla="*/ 102 w 128"/>
                  <a:gd name="T101" fmla="*/ 51 h 128"/>
                  <a:gd name="T102" fmla="*/ 120 w 128"/>
                  <a:gd name="T103" fmla="*/ 59 h 128"/>
                  <a:gd name="T104" fmla="*/ 108 w 128"/>
                  <a:gd name="T105" fmla="*/ 72 h 1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8" h="128">
                    <a:moveTo>
                      <a:pt x="122" y="51"/>
                    </a:move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6"/>
                      <a:pt x="108" y="45"/>
                      <a:pt x="107" y="4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6" y="30"/>
                      <a:pt x="116" y="25"/>
                      <a:pt x="113" y="23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4" y="13"/>
                      <a:pt x="102" y="13"/>
                      <a:pt x="100" y="13"/>
                    </a:cubicBezTo>
                    <a:cubicBezTo>
                      <a:pt x="98" y="13"/>
                      <a:pt x="97" y="13"/>
                      <a:pt x="95" y="14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3" y="20"/>
                      <a:pt x="82" y="19"/>
                      <a:pt x="80" y="19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3"/>
                      <a:pt x="73" y="0"/>
                      <a:pt x="6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5" y="0"/>
                      <a:pt x="51" y="3"/>
                      <a:pt x="51" y="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6" y="19"/>
                      <a:pt x="45" y="20"/>
                      <a:pt x="43" y="2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1" y="13"/>
                      <a:pt x="30" y="13"/>
                      <a:pt x="28" y="13"/>
                    </a:cubicBezTo>
                    <a:cubicBezTo>
                      <a:pt x="26" y="13"/>
                      <a:pt x="24" y="13"/>
                      <a:pt x="23" y="1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2" y="25"/>
                      <a:pt x="12" y="30"/>
                      <a:pt x="14" y="3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0" y="45"/>
                      <a:pt x="19" y="46"/>
                      <a:pt x="19" y="48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55"/>
                      <a:pt x="0" y="5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7"/>
                      <a:pt x="6" y="77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19" y="82"/>
                      <a:pt x="20" y="83"/>
                      <a:pt x="21" y="85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2" y="98"/>
                      <a:pt x="12" y="103"/>
                      <a:pt x="15" y="105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4" y="115"/>
                      <a:pt x="26" y="115"/>
                      <a:pt x="28" y="115"/>
                    </a:cubicBezTo>
                    <a:cubicBezTo>
                      <a:pt x="30" y="115"/>
                      <a:pt x="31" y="115"/>
                      <a:pt x="33" y="114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5" y="108"/>
                      <a:pt x="46" y="109"/>
                      <a:pt x="48" y="109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51" y="125"/>
                      <a:pt x="55" y="128"/>
                      <a:pt x="59" y="128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73" y="128"/>
                      <a:pt x="77" y="125"/>
                      <a:pt x="77" y="122"/>
                    </a:cubicBezTo>
                    <a:cubicBezTo>
                      <a:pt x="80" y="109"/>
                      <a:pt x="80" y="109"/>
                      <a:pt x="80" y="109"/>
                    </a:cubicBezTo>
                    <a:cubicBezTo>
                      <a:pt x="82" y="109"/>
                      <a:pt x="83" y="108"/>
                      <a:pt x="85" y="107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7" y="115"/>
                      <a:pt x="98" y="115"/>
                      <a:pt x="100" y="115"/>
                    </a:cubicBezTo>
                    <a:cubicBezTo>
                      <a:pt x="102" y="115"/>
                      <a:pt x="104" y="115"/>
                      <a:pt x="105" y="113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6" y="103"/>
                      <a:pt x="116" y="98"/>
                      <a:pt x="114" y="95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8" y="83"/>
                      <a:pt x="109" y="82"/>
                      <a:pt x="109" y="80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25" y="77"/>
                      <a:pt x="128" y="73"/>
                      <a:pt x="128" y="69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8" y="55"/>
                      <a:pt x="125" y="51"/>
                      <a:pt x="122" y="51"/>
                    </a:cubicBezTo>
                    <a:close/>
                    <a:moveTo>
                      <a:pt x="108" y="72"/>
                    </a:moveTo>
                    <a:cubicBezTo>
                      <a:pt x="105" y="72"/>
                      <a:pt x="103" y="74"/>
                      <a:pt x="102" y="77"/>
                    </a:cubicBezTo>
                    <a:cubicBezTo>
                      <a:pt x="101" y="79"/>
                      <a:pt x="101" y="80"/>
                      <a:pt x="100" y="81"/>
                    </a:cubicBezTo>
                    <a:cubicBezTo>
                      <a:pt x="99" y="84"/>
                      <a:pt x="99" y="87"/>
                      <a:pt x="101" y="89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0" y="107"/>
                      <a:pt x="100" y="107"/>
                      <a:pt x="100" y="107"/>
                    </a:cubicBezTo>
                    <a:cubicBezTo>
                      <a:pt x="89" y="101"/>
                      <a:pt x="89" y="101"/>
                      <a:pt x="89" y="101"/>
                    </a:cubicBezTo>
                    <a:cubicBezTo>
                      <a:pt x="88" y="100"/>
                      <a:pt x="86" y="99"/>
                      <a:pt x="85" y="99"/>
                    </a:cubicBezTo>
                    <a:cubicBezTo>
                      <a:pt x="84" y="99"/>
                      <a:pt x="83" y="99"/>
                      <a:pt x="81" y="100"/>
                    </a:cubicBezTo>
                    <a:cubicBezTo>
                      <a:pt x="80" y="101"/>
                      <a:pt x="79" y="101"/>
                      <a:pt x="77" y="102"/>
                    </a:cubicBezTo>
                    <a:cubicBezTo>
                      <a:pt x="74" y="103"/>
                      <a:pt x="72" y="105"/>
                      <a:pt x="72" y="108"/>
                    </a:cubicBezTo>
                    <a:cubicBezTo>
                      <a:pt x="69" y="120"/>
                      <a:pt x="69" y="120"/>
                      <a:pt x="69" y="120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05"/>
                      <a:pt x="54" y="103"/>
                      <a:pt x="51" y="102"/>
                    </a:cubicBezTo>
                    <a:cubicBezTo>
                      <a:pt x="49" y="101"/>
                      <a:pt x="48" y="101"/>
                      <a:pt x="47" y="100"/>
                    </a:cubicBezTo>
                    <a:cubicBezTo>
                      <a:pt x="45" y="99"/>
                      <a:pt x="44" y="99"/>
                      <a:pt x="43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9" y="87"/>
                      <a:pt x="29" y="84"/>
                      <a:pt x="28" y="81"/>
                    </a:cubicBezTo>
                    <a:cubicBezTo>
                      <a:pt x="27" y="80"/>
                      <a:pt x="27" y="79"/>
                      <a:pt x="26" y="77"/>
                    </a:cubicBezTo>
                    <a:cubicBezTo>
                      <a:pt x="25" y="74"/>
                      <a:pt x="23" y="72"/>
                      <a:pt x="20" y="72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5" y="54"/>
                      <a:pt x="26" y="51"/>
                    </a:cubicBezTo>
                    <a:cubicBezTo>
                      <a:pt x="27" y="49"/>
                      <a:pt x="27" y="48"/>
                      <a:pt x="28" y="47"/>
                    </a:cubicBezTo>
                    <a:cubicBezTo>
                      <a:pt x="29" y="44"/>
                      <a:pt x="29" y="41"/>
                      <a:pt x="27" y="3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8"/>
                      <a:pt x="42" y="29"/>
                      <a:pt x="43" y="29"/>
                    </a:cubicBezTo>
                    <a:cubicBezTo>
                      <a:pt x="44" y="29"/>
                      <a:pt x="45" y="29"/>
                      <a:pt x="47" y="28"/>
                    </a:cubicBezTo>
                    <a:cubicBezTo>
                      <a:pt x="48" y="27"/>
                      <a:pt x="49" y="27"/>
                      <a:pt x="51" y="26"/>
                    </a:cubicBezTo>
                    <a:cubicBezTo>
                      <a:pt x="54" y="25"/>
                      <a:pt x="56" y="23"/>
                      <a:pt x="56" y="20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3"/>
                      <a:pt x="74" y="25"/>
                      <a:pt x="77" y="26"/>
                    </a:cubicBezTo>
                    <a:cubicBezTo>
                      <a:pt x="79" y="27"/>
                      <a:pt x="80" y="27"/>
                      <a:pt x="81" y="28"/>
                    </a:cubicBezTo>
                    <a:cubicBezTo>
                      <a:pt x="83" y="29"/>
                      <a:pt x="84" y="29"/>
                      <a:pt x="85" y="29"/>
                    </a:cubicBezTo>
                    <a:cubicBezTo>
                      <a:pt x="86" y="29"/>
                      <a:pt x="88" y="28"/>
                      <a:pt x="89" y="27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99" y="41"/>
                      <a:pt x="99" y="44"/>
                      <a:pt x="100" y="47"/>
                    </a:cubicBezTo>
                    <a:cubicBezTo>
                      <a:pt x="101" y="48"/>
                      <a:pt x="101" y="49"/>
                      <a:pt x="102" y="51"/>
                    </a:cubicBezTo>
                    <a:cubicBezTo>
                      <a:pt x="103" y="54"/>
                      <a:pt x="105" y="56"/>
                      <a:pt x="108" y="56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08" y="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50" name="i$ḻidè"/>
              <p:cNvSpPr/>
              <p:nvPr/>
            </p:nvSpPr>
            <p:spPr bwMode="auto">
              <a:xfrm>
                <a:off x="7280804" y="3022072"/>
                <a:ext cx="209550" cy="211138"/>
              </a:xfrm>
              <a:custGeom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53 h 56"/>
                  <a:gd name="T12" fmla="*/ 4 w 56"/>
                  <a:gd name="T13" fmla="*/ 28 h 56"/>
                  <a:gd name="T14" fmla="*/ 28 w 56"/>
                  <a:gd name="T15" fmla="*/ 4 h 56"/>
                  <a:gd name="T16" fmla="*/ 53 w 56"/>
                  <a:gd name="T17" fmla="*/ 28 h 56"/>
                  <a:gd name="T18" fmla="*/ 28 w 56"/>
                  <a:gd name="T19" fmla="*/ 53 h 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28" y="53"/>
                    </a:moveTo>
                    <a:cubicBezTo>
                      <a:pt x="14" y="53"/>
                      <a:pt x="4" y="42"/>
                      <a:pt x="4" y="28"/>
                    </a:cubicBezTo>
                    <a:cubicBezTo>
                      <a:pt x="4" y="14"/>
                      <a:pt x="14" y="4"/>
                      <a:pt x="28" y="4"/>
                    </a:cubicBezTo>
                    <a:cubicBezTo>
                      <a:pt x="42" y="4"/>
                      <a:pt x="53" y="14"/>
                      <a:pt x="53" y="28"/>
                    </a:cubicBezTo>
                    <a:cubicBezTo>
                      <a:pt x="53" y="42"/>
                      <a:pt x="42" y="53"/>
                      <a:pt x="28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</a:p>
            </p:txBody>
          </p:sp>
          <p:sp>
            <p:nvSpPr>
              <p:cNvPr id="51" name="ïṣ1îḑé"/>
              <p:cNvSpPr/>
              <p:nvPr/>
            </p:nvSpPr>
            <p:spPr bwMode="auto">
              <a:xfrm>
                <a:off x="7325254" y="3066522"/>
                <a:ext cx="120650" cy="120650"/>
              </a:xfrm>
              <a:custGeom>
                <a:gdLst>
                  <a:gd name="T0" fmla="*/ 16 w 32"/>
                  <a:gd name="T1" fmla="*/ 0 h 32"/>
                  <a:gd name="T2" fmla="*/ 0 w 32"/>
                  <a:gd name="T3" fmla="*/ 16 h 32"/>
                  <a:gd name="T4" fmla="*/ 16 w 32"/>
                  <a:gd name="T5" fmla="*/ 32 h 32"/>
                  <a:gd name="T6" fmla="*/ 32 w 32"/>
                  <a:gd name="T7" fmla="*/ 16 h 32"/>
                  <a:gd name="T8" fmla="*/ 16 w 32"/>
                  <a:gd name="T9" fmla="*/ 0 h 32"/>
                  <a:gd name="T10" fmla="*/ 16 w 32"/>
                  <a:gd name="T11" fmla="*/ 28 h 32"/>
                  <a:gd name="T12" fmla="*/ 4 w 32"/>
                  <a:gd name="T13" fmla="*/ 16 h 32"/>
                  <a:gd name="T14" fmla="*/ 16 w 32"/>
                  <a:gd name="T15" fmla="*/ 4 h 32"/>
                  <a:gd name="T16" fmla="*/ 28 w 32"/>
                  <a:gd name="T17" fmla="*/ 16 h 32"/>
                  <a:gd name="T18" fmla="*/ 16 w 32"/>
                  <a:gd name="T19" fmla="*/ 28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16" y="28"/>
                    </a:moveTo>
                    <a:cubicBezTo>
                      <a:pt x="9" y="28"/>
                      <a:pt x="4" y="23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3"/>
                      <a:pt x="23" y="28"/>
                      <a:pt x="16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</p:grpSp>
        <p:grpSp>
          <p:nvGrpSpPr>
            <p:cNvPr id="40" name="ïṥļîḋè"/>
            <p:cNvGrpSpPr/>
            <p:nvPr/>
          </p:nvGrpSpPr>
          <p:grpSpPr>
            <a:xfrm>
              <a:off x="6539611" y="3428239"/>
              <a:ext cx="321548" cy="367658"/>
              <a:chOff x="3326341" y="2887135"/>
              <a:chExt cx="420687" cy="481013"/>
            </a:xfrm>
            <a:solidFill>
              <a:schemeClr val="bg1"/>
            </a:solidFill>
          </p:grpSpPr>
          <p:sp>
            <p:nvSpPr>
              <p:cNvPr id="45" name="îsľïde"/>
              <p:cNvSpPr/>
              <p:nvPr/>
            </p:nvSpPr>
            <p:spPr bwMode="auto">
              <a:xfrm>
                <a:off x="3326341" y="2887135"/>
                <a:ext cx="420687" cy="481013"/>
              </a:xfrm>
              <a:custGeom>
                <a:gdLst>
                  <a:gd name="T0" fmla="*/ 112 w 112"/>
                  <a:gd name="T1" fmla="*/ 27 h 128"/>
                  <a:gd name="T2" fmla="*/ 100 w 112"/>
                  <a:gd name="T3" fmla="*/ 16 h 128"/>
                  <a:gd name="T4" fmla="*/ 88 w 112"/>
                  <a:gd name="T5" fmla="*/ 16 h 128"/>
                  <a:gd name="T6" fmla="*/ 88 w 112"/>
                  <a:gd name="T7" fmla="*/ 12 h 128"/>
                  <a:gd name="T8" fmla="*/ 88 w 112"/>
                  <a:gd name="T9" fmla="*/ 12 h 128"/>
                  <a:gd name="T10" fmla="*/ 76 w 112"/>
                  <a:gd name="T11" fmla="*/ 0 h 128"/>
                  <a:gd name="T12" fmla="*/ 36 w 112"/>
                  <a:gd name="T13" fmla="*/ 0 h 128"/>
                  <a:gd name="T14" fmla="*/ 24 w 112"/>
                  <a:gd name="T15" fmla="*/ 12 h 128"/>
                  <a:gd name="T16" fmla="*/ 24 w 112"/>
                  <a:gd name="T17" fmla="*/ 12 h 128"/>
                  <a:gd name="T18" fmla="*/ 24 w 112"/>
                  <a:gd name="T19" fmla="*/ 16 h 128"/>
                  <a:gd name="T20" fmla="*/ 12 w 112"/>
                  <a:gd name="T21" fmla="*/ 16 h 128"/>
                  <a:gd name="T22" fmla="*/ 0 w 112"/>
                  <a:gd name="T23" fmla="*/ 27 h 128"/>
                  <a:gd name="T24" fmla="*/ 0 w 112"/>
                  <a:gd name="T25" fmla="*/ 27 h 128"/>
                  <a:gd name="T26" fmla="*/ 0 w 112"/>
                  <a:gd name="T27" fmla="*/ 32 h 128"/>
                  <a:gd name="T28" fmla="*/ 0 w 112"/>
                  <a:gd name="T29" fmla="*/ 36 h 128"/>
                  <a:gd name="T30" fmla="*/ 8 w 112"/>
                  <a:gd name="T31" fmla="*/ 44 h 128"/>
                  <a:gd name="T32" fmla="*/ 8 w 112"/>
                  <a:gd name="T33" fmla="*/ 44 h 128"/>
                  <a:gd name="T34" fmla="*/ 8 w 112"/>
                  <a:gd name="T35" fmla="*/ 112 h 128"/>
                  <a:gd name="T36" fmla="*/ 24 w 112"/>
                  <a:gd name="T37" fmla="*/ 128 h 128"/>
                  <a:gd name="T38" fmla="*/ 88 w 112"/>
                  <a:gd name="T39" fmla="*/ 128 h 128"/>
                  <a:gd name="T40" fmla="*/ 104 w 112"/>
                  <a:gd name="T41" fmla="*/ 112 h 128"/>
                  <a:gd name="T42" fmla="*/ 104 w 112"/>
                  <a:gd name="T43" fmla="*/ 44 h 128"/>
                  <a:gd name="T44" fmla="*/ 104 w 112"/>
                  <a:gd name="T45" fmla="*/ 44 h 128"/>
                  <a:gd name="T46" fmla="*/ 112 w 112"/>
                  <a:gd name="T47" fmla="*/ 36 h 128"/>
                  <a:gd name="T48" fmla="*/ 112 w 112"/>
                  <a:gd name="T49" fmla="*/ 32 h 128"/>
                  <a:gd name="T50" fmla="*/ 112 w 112"/>
                  <a:gd name="T51" fmla="*/ 27 h 128"/>
                  <a:gd name="T52" fmla="*/ 32 w 112"/>
                  <a:gd name="T53" fmla="*/ 12 h 128"/>
                  <a:gd name="T54" fmla="*/ 36 w 112"/>
                  <a:gd name="T55" fmla="*/ 8 h 128"/>
                  <a:gd name="T56" fmla="*/ 76 w 112"/>
                  <a:gd name="T57" fmla="*/ 8 h 128"/>
                  <a:gd name="T58" fmla="*/ 80 w 112"/>
                  <a:gd name="T59" fmla="*/ 12 h 128"/>
                  <a:gd name="T60" fmla="*/ 80 w 112"/>
                  <a:gd name="T61" fmla="*/ 16 h 128"/>
                  <a:gd name="T62" fmla="*/ 32 w 112"/>
                  <a:gd name="T63" fmla="*/ 16 h 128"/>
                  <a:gd name="T64" fmla="*/ 32 w 112"/>
                  <a:gd name="T65" fmla="*/ 12 h 128"/>
                  <a:gd name="T66" fmla="*/ 96 w 112"/>
                  <a:gd name="T67" fmla="*/ 112 h 128"/>
                  <a:gd name="T68" fmla="*/ 88 w 112"/>
                  <a:gd name="T69" fmla="*/ 120 h 128"/>
                  <a:gd name="T70" fmla="*/ 24 w 112"/>
                  <a:gd name="T71" fmla="*/ 120 h 128"/>
                  <a:gd name="T72" fmla="*/ 16 w 112"/>
                  <a:gd name="T73" fmla="*/ 112 h 128"/>
                  <a:gd name="T74" fmla="*/ 16 w 112"/>
                  <a:gd name="T75" fmla="*/ 44 h 128"/>
                  <a:gd name="T76" fmla="*/ 96 w 112"/>
                  <a:gd name="T77" fmla="*/ 44 h 128"/>
                  <a:gd name="T78" fmla="*/ 96 w 112"/>
                  <a:gd name="T79" fmla="*/ 112 h 128"/>
                  <a:gd name="T80" fmla="*/ 104 w 112"/>
                  <a:gd name="T81" fmla="*/ 32 h 128"/>
                  <a:gd name="T82" fmla="*/ 104 w 112"/>
                  <a:gd name="T83" fmla="*/ 36 h 128"/>
                  <a:gd name="T84" fmla="*/ 8 w 112"/>
                  <a:gd name="T85" fmla="*/ 36 h 128"/>
                  <a:gd name="T86" fmla="*/ 8 w 112"/>
                  <a:gd name="T87" fmla="*/ 32 h 128"/>
                  <a:gd name="T88" fmla="*/ 8 w 112"/>
                  <a:gd name="T89" fmla="*/ 28 h 128"/>
                  <a:gd name="T90" fmla="*/ 12 w 112"/>
                  <a:gd name="T91" fmla="*/ 24 h 128"/>
                  <a:gd name="T92" fmla="*/ 100 w 112"/>
                  <a:gd name="T93" fmla="*/ 24 h 128"/>
                  <a:gd name="T94" fmla="*/ 104 w 112"/>
                  <a:gd name="T95" fmla="*/ 28 h 128"/>
                  <a:gd name="T96" fmla="*/ 104 w 112"/>
                  <a:gd name="T97" fmla="*/ 32 h 1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2" h="128">
                    <a:moveTo>
                      <a:pt x="112" y="27"/>
                    </a:moveTo>
                    <a:cubicBezTo>
                      <a:pt x="112" y="21"/>
                      <a:pt x="106" y="16"/>
                      <a:pt x="100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5"/>
                      <a:pt x="83" y="0"/>
                      <a:pt x="7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9" y="0"/>
                      <a:pt x="24" y="5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6" y="16"/>
                      <a:pt x="0" y="2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0"/>
                      <a:pt x="4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112"/>
                      <a:pt x="8" y="112"/>
                      <a:pt x="8" y="112"/>
                    </a:cubicBezTo>
                    <a:cubicBezTo>
                      <a:pt x="8" y="121"/>
                      <a:pt x="15" y="128"/>
                      <a:pt x="24" y="128"/>
                    </a:cubicBezTo>
                    <a:cubicBezTo>
                      <a:pt x="88" y="128"/>
                      <a:pt x="88" y="128"/>
                      <a:pt x="88" y="128"/>
                    </a:cubicBezTo>
                    <a:cubicBezTo>
                      <a:pt x="97" y="128"/>
                      <a:pt x="104" y="121"/>
                      <a:pt x="104" y="112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8" y="44"/>
                      <a:pt x="112" y="40"/>
                      <a:pt x="112" y="36"/>
                    </a:cubicBezTo>
                    <a:cubicBezTo>
                      <a:pt x="112" y="32"/>
                      <a:pt x="112" y="32"/>
                      <a:pt x="112" y="32"/>
                    </a:cubicBezTo>
                    <a:cubicBezTo>
                      <a:pt x="112" y="27"/>
                      <a:pt x="112" y="27"/>
                      <a:pt x="112" y="27"/>
                    </a:cubicBezTo>
                    <a:close/>
                    <a:moveTo>
                      <a:pt x="32" y="12"/>
                    </a:moveTo>
                    <a:cubicBezTo>
                      <a:pt x="32" y="10"/>
                      <a:pt x="34" y="8"/>
                      <a:pt x="36" y="8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8" y="8"/>
                      <a:pt x="80" y="10"/>
                      <a:pt x="80" y="12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32" y="16"/>
                      <a:pt x="32" y="16"/>
                      <a:pt x="32" y="16"/>
                    </a:cubicBezTo>
                    <a:lnTo>
                      <a:pt x="32" y="12"/>
                    </a:lnTo>
                    <a:close/>
                    <a:moveTo>
                      <a:pt x="96" y="112"/>
                    </a:moveTo>
                    <a:cubicBezTo>
                      <a:pt x="96" y="116"/>
                      <a:pt x="92" y="120"/>
                      <a:pt x="88" y="120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0" y="120"/>
                      <a:pt x="16" y="116"/>
                      <a:pt x="16" y="112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96" y="44"/>
                      <a:pt x="96" y="44"/>
                      <a:pt x="96" y="44"/>
                    </a:cubicBezTo>
                    <a:lnTo>
                      <a:pt x="96" y="112"/>
                    </a:lnTo>
                    <a:close/>
                    <a:moveTo>
                      <a:pt x="104" y="32"/>
                    </a:moveTo>
                    <a:cubicBezTo>
                      <a:pt x="104" y="36"/>
                      <a:pt x="104" y="36"/>
                      <a:pt x="104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6"/>
                      <a:pt x="10" y="24"/>
                      <a:pt x="12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2" y="24"/>
                      <a:pt x="104" y="26"/>
                      <a:pt x="104" y="28"/>
                    </a:cubicBezTo>
                    <a:lnTo>
                      <a:pt x="104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46" name="îšlîḍè"/>
              <p:cNvSpPr/>
              <p:nvPr/>
            </p:nvSpPr>
            <p:spPr bwMode="auto">
              <a:xfrm>
                <a:off x="3416829" y="3082397"/>
                <a:ext cx="60325" cy="225425"/>
              </a:xfrm>
              <a:custGeom>
                <a:gdLst>
                  <a:gd name="T0" fmla="*/ 4 w 16"/>
                  <a:gd name="T1" fmla="*/ 60 h 60"/>
                  <a:gd name="T2" fmla="*/ 12 w 16"/>
                  <a:gd name="T3" fmla="*/ 60 h 60"/>
                  <a:gd name="T4" fmla="*/ 16 w 16"/>
                  <a:gd name="T5" fmla="*/ 56 h 60"/>
                  <a:gd name="T6" fmla="*/ 16 w 16"/>
                  <a:gd name="T7" fmla="*/ 4 h 60"/>
                  <a:gd name="T8" fmla="*/ 12 w 16"/>
                  <a:gd name="T9" fmla="*/ 0 h 60"/>
                  <a:gd name="T10" fmla="*/ 4 w 16"/>
                  <a:gd name="T11" fmla="*/ 0 h 60"/>
                  <a:gd name="T12" fmla="*/ 0 w 16"/>
                  <a:gd name="T13" fmla="*/ 4 h 60"/>
                  <a:gd name="T14" fmla="*/ 0 w 16"/>
                  <a:gd name="T15" fmla="*/ 56 h 60"/>
                  <a:gd name="T16" fmla="*/ 4 w 16"/>
                  <a:gd name="T17" fmla="*/ 60 h 60"/>
                  <a:gd name="T18" fmla="*/ 4 w 16"/>
                  <a:gd name="T19" fmla="*/ 4 h 60"/>
                  <a:gd name="T20" fmla="*/ 12 w 16"/>
                  <a:gd name="T21" fmla="*/ 4 h 60"/>
                  <a:gd name="T22" fmla="*/ 12 w 16"/>
                  <a:gd name="T23" fmla="*/ 56 h 60"/>
                  <a:gd name="T24" fmla="*/ 4 w 16"/>
                  <a:gd name="T25" fmla="*/ 56 h 60"/>
                  <a:gd name="T26" fmla="*/ 4 w 16"/>
                  <a:gd name="T27" fmla="*/ 4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12" y="60"/>
                      <a:pt x="12" y="60"/>
                      <a:pt x="12" y="60"/>
                    </a:cubicBezTo>
                    <a:cubicBezTo>
                      <a:pt x="14" y="60"/>
                      <a:pt x="16" y="58"/>
                      <a:pt x="16" y="5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2" y="60"/>
                      <a:pt x="4" y="60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4" y="56"/>
                      <a:pt x="4" y="56"/>
                      <a:pt x="4" y="56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</a:p>
            </p:txBody>
          </p:sp>
          <p:sp>
            <p:nvSpPr>
              <p:cNvPr id="47" name="îṣľïḑé"/>
              <p:cNvSpPr/>
              <p:nvPr/>
            </p:nvSpPr>
            <p:spPr bwMode="auto">
              <a:xfrm>
                <a:off x="3507316" y="3082397"/>
                <a:ext cx="58737" cy="225425"/>
              </a:xfrm>
              <a:custGeom>
                <a:gdLst>
                  <a:gd name="T0" fmla="*/ 4 w 16"/>
                  <a:gd name="T1" fmla="*/ 60 h 60"/>
                  <a:gd name="T2" fmla="*/ 12 w 16"/>
                  <a:gd name="T3" fmla="*/ 60 h 60"/>
                  <a:gd name="T4" fmla="*/ 16 w 16"/>
                  <a:gd name="T5" fmla="*/ 56 h 60"/>
                  <a:gd name="T6" fmla="*/ 16 w 16"/>
                  <a:gd name="T7" fmla="*/ 4 h 60"/>
                  <a:gd name="T8" fmla="*/ 12 w 16"/>
                  <a:gd name="T9" fmla="*/ 0 h 60"/>
                  <a:gd name="T10" fmla="*/ 4 w 16"/>
                  <a:gd name="T11" fmla="*/ 0 h 60"/>
                  <a:gd name="T12" fmla="*/ 0 w 16"/>
                  <a:gd name="T13" fmla="*/ 4 h 60"/>
                  <a:gd name="T14" fmla="*/ 0 w 16"/>
                  <a:gd name="T15" fmla="*/ 56 h 60"/>
                  <a:gd name="T16" fmla="*/ 4 w 16"/>
                  <a:gd name="T17" fmla="*/ 60 h 60"/>
                  <a:gd name="T18" fmla="*/ 4 w 16"/>
                  <a:gd name="T19" fmla="*/ 4 h 60"/>
                  <a:gd name="T20" fmla="*/ 12 w 16"/>
                  <a:gd name="T21" fmla="*/ 4 h 60"/>
                  <a:gd name="T22" fmla="*/ 12 w 16"/>
                  <a:gd name="T23" fmla="*/ 56 h 60"/>
                  <a:gd name="T24" fmla="*/ 4 w 16"/>
                  <a:gd name="T25" fmla="*/ 56 h 60"/>
                  <a:gd name="T26" fmla="*/ 4 w 16"/>
                  <a:gd name="T27" fmla="*/ 4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12" y="60"/>
                      <a:pt x="12" y="60"/>
                      <a:pt x="12" y="60"/>
                    </a:cubicBezTo>
                    <a:cubicBezTo>
                      <a:pt x="14" y="60"/>
                      <a:pt x="16" y="58"/>
                      <a:pt x="16" y="5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2" y="60"/>
                      <a:pt x="4" y="60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4" y="56"/>
                      <a:pt x="4" y="56"/>
                      <a:pt x="4" y="56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</a:p>
            </p:txBody>
          </p:sp>
          <p:sp>
            <p:nvSpPr>
              <p:cNvPr id="48" name="íṡḷïḍé"/>
              <p:cNvSpPr/>
              <p:nvPr/>
            </p:nvSpPr>
            <p:spPr bwMode="auto">
              <a:xfrm>
                <a:off x="3596216" y="3082397"/>
                <a:ext cx="60325" cy="225425"/>
              </a:xfrm>
              <a:custGeom>
                <a:gdLst>
                  <a:gd name="T0" fmla="*/ 4 w 16"/>
                  <a:gd name="T1" fmla="*/ 60 h 60"/>
                  <a:gd name="T2" fmla="*/ 12 w 16"/>
                  <a:gd name="T3" fmla="*/ 60 h 60"/>
                  <a:gd name="T4" fmla="*/ 16 w 16"/>
                  <a:gd name="T5" fmla="*/ 56 h 60"/>
                  <a:gd name="T6" fmla="*/ 16 w 16"/>
                  <a:gd name="T7" fmla="*/ 4 h 60"/>
                  <a:gd name="T8" fmla="*/ 12 w 16"/>
                  <a:gd name="T9" fmla="*/ 0 h 60"/>
                  <a:gd name="T10" fmla="*/ 4 w 16"/>
                  <a:gd name="T11" fmla="*/ 0 h 60"/>
                  <a:gd name="T12" fmla="*/ 0 w 16"/>
                  <a:gd name="T13" fmla="*/ 4 h 60"/>
                  <a:gd name="T14" fmla="*/ 0 w 16"/>
                  <a:gd name="T15" fmla="*/ 56 h 60"/>
                  <a:gd name="T16" fmla="*/ 4 w 16"/>
                  <a:gd name="T17" fmla="*/ 60 h 60"/>
                  <a:gd name="T18" fmla="*/ 4 w 16"/>
                  <a:gd name="T19" fmla="*/ 4 h 60"/>
                  <a:gd name="T20" fmla="*/ 12 w 16"/>
                  <a:gd name="T21" fmla="*/ 4 h 60"/>
                  <a:gd name="T22" fmla="*/ 12 w 16"/>
                  <a:gd name="T23" fmla="*/ 56 h 60"/>
                  <a:gd name="T24" fmla="*/ 4 w 16"/>
                  <a:gd name="T25" fmla="*/ 56 h 60"/>
                  <a:gd name="T26" fmla="*/ 4 w 16"/>
                  <a:gd name="T27" fmla="*/ 4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12" y="60"/>
                      <a:pt x="12" y="60"/>
                      <a:pt x="12" y="60"/>
                    </a:cubicBezTo>
                    <a:cubicBezTo>
                      <a:pt x="14" y="60"/>
                      <a:pt x="16" y="58"/>
                      <a:pt x="16" y="5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2" y="60"/>
                      <a:pt x="4" y="60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4" y="56"/>
                      <a:pt x="4" y="56"/>
                      <a:pt x="4" y="56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</a:p>
            </p:txBody>
          </p:sp>
        </p:grpSp>
        <p:grpSp>
          <p:nvGrpSpPr>
            <p:cNvPr id="41" name="íṧḷiḑè"/>
            <p:cNvGrpSpPr/>
            <p:nvPr/>
          </p:nvGrpSpPr>
          <p:grpSpPr>
            <a:xfrm>
              <a:off x="5449226" y="2421323"/>
              <a:ext cx="310736" cy="416140"/>
              <a:chOff x="5280554" y="3849160"/>
              <a:chExt cx="360362" cy="482600"/>
            </a:xfrm>
            <a:solidFill>
              <a:schemeClr val="bg1"/>
            </a:solidFill>
          </p:grpSpPr>
          <p:sp>
            <p:nvSpPr>
              <p:cNvPr id="43" name="iṩḷíḑé"/>
              <p:cNvSpPr/>
              <p:nvPr/>
            </p:nvSpPr>
            <p:spPr bwMode="auto">
              <a:xfrm>
                <a:off x="5280554" y="3849160"/>
                <a:ext cx="360362" cy="482600"/>
              </a:xfrm>
              <a:custGeom>
                <a:gdLst>
                  <a:gd name="T0" fmla="*/ 84 w 96"/>
                  <a:gd name="T1" fmla="*/ 52 h 128"/>
                  <a:gd name="T2" fmla="*/ 84 w 96"/>
                  <a:gd name="T3" fmla="*/ 36 h 128"/>
                  <a:gd name="T4" fmla="*/ 48 w 96"/>
                  <a:gd name="T5" fmla="*/ 0 h 128"/>
                  <a:gd name="T6" fmla="*/ 12 w 96"/>
                  <a:gd name="T7" fmla="*/ 36 h 128"/>
                  <a:gd name="T8" fmla="*/ 12 w 96"/>
                  <a:gd name="T9" fmla="*/ 52 h 128"/>
                  <a:gd name="T10" fmla="*/ 0 w 96"/>
                  <a:gd name="T11" fmla="*/ 64 h 128"/>
                  <a:gd name="T12" fmla="*/ 0 w 96"/>
                  <a:gd name="T13" fmla="*/ 76 h 128"/>
                  <a:gd name="T14" fmla="*/ 0 w 96"/>
                  <a:gd name="T15" fmla="*/ 80 h 128"/>
                  <a:gd name="T16" fmla="*/ 0 w 96"/>
                  <a:gd name="T17" fmla="*/ 88 h 128"/>
                  <a:gd name="T18" fmla="*/ 0 w 96"/>
                  <a:gd name="T19" fmla="*/ 92 h 128"/>
                  <a:gd name="T20" fmla="*/ 36 w 96"/>
                  <a:gd name="T21" fmla="*/ 128 h 128"/>
                  <a:gd name="T22" fmla="*/ 60 w 96"/>
                  <a:gd name="T23" fmla="*/ 128 h 128"/>
                  <a:gd name="T24" fmla="*/ 96 w 96"/>
                  <a:gd name="T25" fmla="*/ 92 h 128"/>
                  <a:gd name="T26" fmla="*/ 96 w 96"/>
                  <a:gd name="T27" fmla="*/ 88 h 128"/>
                  <a:gd name="T28" fmla="*/ 96 w 96"/>
                  <a:gd name="T29" fmla="*/ 80 h 128"/>
                  <a:gd name="T30" fmla="*/ 96 w 96"/>
                  <a:gd name="T31" fmla="*/ 76 h 128"/>
                  <a:gd name="T32" fmla="*/ 96 w 96"/>
                  <a:gd name="T33" fmla="*/ 64 h 128"/>
                  <a:gd name="T34" fmla="*/ 84 w 96"/>
                  <a:gd name="T35" fmla="*/ 52 h 128"/>
                  <a:gd name="T36" fmla="*/ 20 w 96"/>
                  <a:gd name="T37" fmla="*/ 36 h 128"/>
                  <a:gd name="T38" fmla="*/ 48 w 96"/>
                  <a:gd name="T39" fmla="*/ 8 h 128"/>
                  <a:gd name="T40" fmla="*/ 76 w 96"/>
                  <a:gd name="T41" fmla="*/ 36 h 128"/>
                  <a:gd name="T42" fmla="*/ 76 w 96"/>
                  <a:gd name="T43" fmla="*/ 52 h 128"/>
                  <a:gd name="T44" fmla="*/ 68 w 96"/>
                  <a:gd name="T45" fmla="*/ 52 h 128"/>
                  <a:gd name="T46" fmla="*/ 68 w 96"/>
                  <a:gd name="T47" fmla="*/ 36 h 128"/>
                  <a:gd name="T48" fmla="*/ 48 w 96"/>
                  <a:gd name="T49" fmla="*/ 16 h 128"/>
                  <a:gd name="T50" fmla="*/ 28 w 96"/>
                  <a:gd name="T51" fmla="*/ 36 h 128"/>
                  <a:gd name="T52" fmla="*/ 28 w 96"/>
                  <a:gd name="T53" fmla="*/ 52 h 128"/>
                  <a:gd name="T54" fmla="*/ 20 w 96"/>
                  <a:gd name="T55" fmla="*/ 52 h 128"/>
                  <a:gd name="T56" fmla="*/ 20 w 96"/>
                  <a:gd name="T57" fmla="*/ 36 h 128"/>
                  <a:gd name="T58" fmla="*/ 64 w 96"/>
                  <a:gd name="T59" fmla="*/ 36 h 128"/>
                  <a:gd name="T60" fmla="*/ 64 w 96"/>
                  <a:gd name="T61" fmla="*/ 36 h 128"/>
                  <a:gd name="T62" fmla="*/ 64 w 96"/>
                  <a:gd name="T63" fmla="*/ 52 h 128"/>
                  <a:gd name="T64" fmla="*/ 32 w 96"/>
                  <a:gd name="T65" fmla="*/ 52 h 128"/>
                  <a:gd name="T66" fmla="*/ 32 w 96"/>
                  <a:gd name="T67" fmla="*/ 36 h 128"/>
                  <a:gd name="T68" fmla="*/ 32 w 96"/>
                  <a:gd name="T69" fmla="*/ 36 h 128"/>
                  <a:gd name="T70" fmla="*/ 48 w 96"/>
                  <a:gd name="T71" fmla="*/ 20 h 128"/>
                  <a:gd name="T72" fmla="*/ 64 w 96"/>
                  <a:gd name="T73" fmla="*/ 36 h 128"/>
                  <a:gd name="T74" fmla="*/ 88 w 96"/>
                  <a:gd name="T75" fmla="*/ 76 h 128"/>
                  <a:gd name="T76" fmla="*/ 88 w 96"/>
                  <a:gd name="T77" fmla="*/ 80 h 128"/>
                  <a:gd name="T78" fmla="*/ 88 w 96"/>
                  <a:gd name="T79" fmla="*/ 88 h 128"/>
                  <a:gd name="T80" fmla="*/ 88 w 96"/>
                  <a:gd name="T81" fmla="*/ 92 h 128"/>
                  <a:gd name="T82" fmla="*/ 60 w 96"/>
                  <a:gd name="T83" fmla="*/ 120 h 128"/>
                  <a:gd name="T84" fmla="*/ 36 w 96"/>
                  <a:gd name="T85" fmla="*/ 120 h 128"/>
                  <a:gd name="T86" fmla="*/ 8 w 96"/>
                  <a:gd name="T87" fmla="*/ 92 h 128"/>
                  <a:gd name="T88" fmla="*/ 8 w 96"/>
                  <a:gd name="T89" fmla="*/ 88 h 128"/>
                  <a:gd name="T90" fmla="*/ 8 w 96"/>
                  <a:gd name="T91" fmla="*/ 80 h 128"/>
                  <a:gd name="T92" fmla="*/ 8 w 96"/>
                  <a:gd name="T93" fmla="*/ 76 h 128"/>
                  <a:gd name="T94" fmla="*/ 8 w 96"/>
                  <a:gd name="T95" fmla="*/ 64 h 128"/>
                  <a:gd name="T96" fmla="*/ 12 w 96"/>
                  <a:gd name="T97" fmla="*/ 60 h 128"/>
                  <a:gd name="T98" fmla="*/ 20 w 96"/>
                  <a:gd name="T99" fmla="*/ 60 h 128"/>
                  <a:gd name="T100" fmla="*/ 76 w 96"/>
                  <a:gd name="T101" fmla="*/ 60 h 128"/>
                  <a:gd name="T102" fmla="*/ 84 w 96"/>
                  <a:gd name="T103" fmla="*/ 60 h 128"/>
                  <a:gd name="T104" fmla="*/ 88 w 96"/>
                  <a:gd name="T105" fmla="*/ 64 h 128"/>
                  <a:gd name="T106" fmla="*/ 88 w 96"/>
                  <a:gd name="T107" fmla="*/ 76 h 1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6" h="128">
                    <a:moveTo>
                      <a:pt x="84" y="52"/>
                    </a:move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16"/>
                      <a:pt x="68" y="0"/>
                      <a:pt x="48" y="0"/>
                    </a:cubicBezTo>
                    <a:cubicBezTo>
                      <a:pt x="28" y="0"/>
                      <a:pt x="12" y="16"/>
                      <a:pt x="12" y="36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5" y="52"/>
                      <a:pt x="0" y="57"/>
                      <a:pt x="0" y="6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12"/>
                      <a:pt x="16" y="128"/>
                      <a:pt x="36" y="128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80" y="128"/>
                      <a:pt x="96" y="112"/>
                      <a:pt x="96" y="92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96" y="76"/>
                      <a:pt x="96" y="76"/>
                      <a:pt x="96" y="76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57"/>
                      <a:pt x="91" y="52"/>
                      <a:pt x="84" y="52"/>
                    </a:cubicBezTo>
                    <a:close/>
                    <a:moveTo>
                      <a:pt x="20" y="36"/>
                    </a:moveTo>
                    <a:cubicBezTo>
                      <a:pt x="20" y="21"/>
                      <a:pt x="33" y="8"/>
                      <a:pt x="48" y="8"/>
                    </a:cubicBezTo>
                    <a:cubicBezTo>
                      <a:pt x="63" y="8"/>
                      <a:pt x="76" y="21"/>
                      <a:pt x="76" y="36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8" y="25"/>
                      <a:pt x="59" y="16"/>
                      <a:pt x="48" y="16"/>
                    </a:cubicBezTo>
                    <a:cubicBezTo>
                      <a:pt x="37" y="16"/>
                      <a:pt x="28" y="25"/>
                      <a:pt x="28" y="36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0" y="52"/>
                      <a:pt x="20" y="52"/>
                      <a:pt x="20" y="52"/>
                    </a:cubicBezTo>
                    <a:lnTo>
                      <a:pt x="20" y="36"/>
                    </a:lnTo>
                    <a:close/>
                    <a:moveTo>
                      <a:pt x="64" y="36"/>
                    </a:move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27"/>
                      <a:pt x="39" y="20"/>
                      <a:pt x="48" y="20"/>
                    </a:cubicBezTo>
                    <a:cubicBezTo>
                      <a:pt x="57" y="20"/>
                      <a:pt x="64" y="27"/>
                      <a:pt x="64" y="36"/>
                    </a:cubicBezTo>
                    <a:close/>
                    <a:moveTo>
                      <a:pt x="88" y="76"/>
                    </a:moveTo>
                    <a:cubicBezTo>
                      <a:pt x="88" y="80"/>
                      <a:pt x="88" y="80"/>
                      <a:pt x="88" y="80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107"/>
                      <a:pt x="75" y="120"/>
                      <a:pt x="60" y="120"/>
                    </a:cubicBezTo>
                    <a:cubicBezTo>
                      <a:pt x="36" y="120"/>
                      <a:pt x="36" y="120"/>
                      <a:pt x="36" y="120"/>
                    </a:cubicBezTo>
                    <a:cubicBezTo>
                      <a:pt x="21" y="120"/>
                      <a:pt x="8" y="107"/>
                      <a:pt x="8" y="92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2"/>
                      <a:pt x="10" y="60"/>
                      <a:pt x="12" y="60"/>
                    </a:cubicBezTo>
                    <a:cubicBezTo>
                      <a:pt x="15" y="60"/>
                      <a:pt x="17" y="60"/>
                      <a:pt x="20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9" y="60"/>
                      <a:pt x="81" y="60"/>
                      <a:pt x="84" y="60"/>
                    </a:cubicBezTo>
                    <a:cubicBezTo>
                      <a:pt x="86" y="60"/>
                      <a:pt x="88" y="62"/>
                      <a:pt x="88" y="64"/>
                    </a:cubicBezTo>
                    <a:lnTo>
                      <a:pt x="88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44" name="íṡľîḓé"/>
              <p:cNvSpPr/>
              <p:nvPr/>
            </p:nvSpPr>
            <p:spPr bwMode="auto">
              <a:xfrm>
                <a:off x="5431366" y="4136497"/>
                <a:ext cx="60325" cy="88900"/>
              </a:xfrm>
              <a:custGeom>
                <a:gdLst>
                  <a:gd name="T0" fmla="*/ 8 w 16"/>
                  <a:gd name="T1" fmla="*/ 0 h 24"/>
                  <a:gd name="T2" fmla="*/ 0 w 16"/>
                  <a:gd name="T3" fmla="*/ 8 h 24"/>
                  <a:gd name="T4" fmla="*/ 3 w 16"/>
                  <a:gd name="T5" fmla="*/ 19 h 24"/>
                  <a:gd name="T6" fmla="*/ 8 w 16"/>
                  <a:gd name="T7" fmla="*/ 24 h 24"/>
                  <a:gd name="T8" fmla="*/ 13 w 16"/>
                  <a:gd name="T9" fmla="*/ 19 h 24"/>
                  <a:gd name="T10" fmla="*/ 16 w 16"/>
                  <a:gd name="T11" fmla="*/ 8 h 24"/>
                  <a:gd name="T12" fmla="*/ 8 w 16"/>
                  <a:gd name="T13" fmla="*/ 0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4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0"/>
                      <a:pt x="1" y="15"/>
                      <a:pt x="3" y="19"/>
                    </a:cubicBezTo>
                    <a:cubicBezTo>
                      <a:pt x="4" y="22"/>
                      <a:pt x="5" y="24"/>
                      <a:pt x="8" y="24"/>
                    </a:cubicBezTo>
                    <a:cubicBezTo>
                      <a:pt x="11" y="24"/>
                      <a:pt x="12" y="22"/>
                      <a:pt x="13" y="19"/>
                    </a:cubicBezTo>
                    <a:cubicBezTo>
                      <a:pt x="15" y="15"/>
                      <a:pt x="16" y="10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</p:grpSp>
        <p:sp>
          <p:nvSpPr>
            <p:cNvPr id="42" name="íṩliḋè"/>
            <p:cNvSpPr/>
            <p:nvPr/>
          </p:nvSpPr>
          <p:spPr bwMode="auto">
            <a:xfrm>
              <a:off x="3887799" y="2083792"/>
              <a:ext cx="396838" cy="385428"/>
            </a:xfrm>
            <a:custGeom>
              <a:gdLst>
                <a:gd name="T0" fmla="*/ 94 w 132"/>
                <a:gd name="T1" fmla="*/ 0 h 128"/>
                <a:gd name="T2" fmla="*/ 56 w 132"/>
                <a:gd name="T3" fmla="*/ 27 h 128"/>
                <a:gd name="T4" fmla="*/ 55 w 132"/>
                <a:gd name="T5" fmla="*/ 27 h 128"/>
                <a:gd name="T6" fmla="*/ 14 w 132"/>
                <a:gd name="T7" fmla="*/ 69 h 128"/>
                <a:gd name="T8" fmla="*/ 1 w 132"/>
                <a:gd name="T9" fmla="*/ 110 h 128"/>
                <a:gd name="T10" fmla="*/ 14 w 132"/>
                <a:gd name="T11" fmla="*/ 128 h 128"/>
                <a:gd name="T12" fmla="*/ 53 w 132"/>
                <a:gd name="T13" fmla="*/ 118 h 128"/>
                <a:gd name="T14" fmla="*/ 120 w 132"/>
                <a:gd name="T15" fmla="*/ 53 h 128"/>
                <a:gd name="T16" fmla="*/ 64 w 132"/>
                <a:gd name="T17" fmla="*/ 95 h 128"/>
                <a:gd name="T18" fmla="*/ 99 w 132"/>
                <a:gd name="T19" fmla="*/ 47 h 128"/>
                <a:gd name="T20" fmla="*/ 95 w 132"/>
                <a:gd name="T21" fmla="*/ 67 h 128"/>
                <a:gd name="T22" fmla="*/ 64 w 132"/>
                <a:gd name="T23" fmla="*/ 98 h 128"/>
                <a:gd name="T24" fmla="*/ 59 w 132"/>
                <a:gd name="T25" fmla="*/ 81 h 128"/>
                <a:gd name="T26" fmla="*/ 46 w 132"/>
                <a:gd name="T27" fmla="*/ 68 h 128"/>
                <a:gd name="T28" fmla="*/ 92 w 132"/>
                <a:gd name="T29" fmla="*/ 36 h 128"/>
                <a:gd name="T30" fmla="*/ 59 w 132"/>
                <a:gd name="T31" fmla="*/ 81 h 128"/>
                <a:gd name="T32" fmla="*/ 30 w 132"/>
                <a:gd name="T33" fmla="*/ 64 h 128"/>
                <a:gd name="T34" fmla="*/ 80 w 132"/>
                <a:gd name="T35" fmla="*/ 29 h 128"/>
                <a:gd name="T36" fmla="*/ 17 w 132"/>
                <a:gd name="T37" fmla="*/ 119 h 128"/>
                <a:gd name="T38" fmla="*/ 8 w 132"/>
                <a:gd name="T39" fmla="*/ 114 h 128"/>
                <a:gd name="T40" fmla="*/ 13 w 132"/>
                <a:gd name="T41" fmla="*/ 96 h 128"/>
                <a:gd name="T42" fmla="*/ 32 w 132"/>
                <a:gd name="T43" fmla="*/ 116 h 128"/>
                <a:gd name="T44" fmla="*/ 35 w 132"/>
                <a:gd name="T45" fmla="*/ 115 h 128"/>
                <a:gd name="T46" fmla="*/ 14 w 132"/>
                <a:gd name="T47" fmla="*/ 92 h 128"/>
                <a:gd name="T48" fmla="*/ 19 w 132"/>
                <a:gd name="T49" fmla="*/ 75 h 128"/>
                <a:gd name="T50" fmla="*/ 52 w 132"/>
                <a:gd name="T51" fmla="*/ 110 h 128"/>
                <a:gd name="T52" fmla="*/ 35 w 132"/>
                <a:gd name="T53" fmla="*/ 115 h 128"/>
                <a:gd name="T54" fmla="*/ 108 w 132"/>
                <a:gd name="T55" fmla="*/ 54 h 128"/>
                <a:gd name="T56" fmla="*/ 98 w 132"/>
                <a:gd name="T57" fmla="*/ 30 h 128"/>
                <a:gd name="T58" fmla="*/ 81 w 132"/>
                <a:gd name="T59" fmla="*/ 13 h 128"/>
                <a:gd name="T60" fmla="*/ 112 w 132"/>
                <a:gd name="T61" fmla="*/ 16 h 128"/>
                <a:gd name="T62" fmla="*/ 115 w 132"/>
                <a:gd name="T63" fmla="*/ 47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28">
                  <a:moveTo>
                    <a:pt x="118" y="10"/>
                  </a:moveTo>
                  <a:cubicBezTo>
                    <a:pt x="111" y="4"/>
                    <a:pt x="102" y="0"/>
                    <a:pt x="94" y="0"/>
                  </a:cubicBezTo>
                  <a:cubicBezTo>
                    <a:pt x="87" y="0"/>
                    <a:pt x="80" y="3"/>
                    <a:pt x="75" y="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2" y="71"/>
                    <a:pt x="11" y="73"/>
                    <a:pt x="10" y="76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0" y="113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6" y="128"/>
                    <a:pt x="19" y="127"/>
                    <a:pt x="19" y="12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5" y="118"/>
                    <a:pt x="57" y="116"/>
                    <a:pt x="59" y="1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32" y="42"/>
                    <a:pt x="130" y="23"/>
                    <a:pt x="118" y="10"/>
                  </a:cubicBezTo>
                  <a:close/>
                  <a:moveTo>
                    <a:pt x="64" y="95"/>
                  </a:moveTo>
                  <a:cubicBezTo>
                    <a:pt x="64" y="92"/>
                    <a:pt x="63" y="88"/>
                    <a:pt x="61" y="85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1" y="54"/>
                    <a:pt x="100" y="62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7"/>
                    <a:pt x="64" y="96"/>
                    <a:pt x="64" y="95"/>
                  </a:cubicBezTo>
                  <a:close/>
                  <a:moveTo>
                    <a:pt x="59" y="81"/>
                  </a:moveTo>
                  <a:cubicBezTo>
                    <a:pt x="58" y="79"/>
                    <a:pt x="56" y="76"/>
                    <a:pt x="54" y="74"/>
                  </a:cubicBezTo>
                  <a:cubicBezTo>
                    <a:pt x="51" y="72"/>
                    <a:pt x="49" y="70"/>
                    <a:pt x="46" y="6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7" y="31"/>
                    <a:pt x="90" y="33"/>
                    <a:pt x="92" y="36"/>
                  </a:cubicBezTo>
                  <a:cubicBezTo>
                    <a:pt x="94" y="38"/>
                    <a:pt x="96" y="40"/>
                    <a:pt x="97" y="43"/>
                  </a:cubicBezTo>
                  <a:lnTo>
                    <a:pt x="59" y="81"/>
                  </a:lnTo>
                  <a:close/>
                  <a:moveTo>
                    <a:pt x="42" y="66"/>
                  </a:moveTo>
                  <a:cubicBezTo>
                    <a:pt x="38" y="65"/>
                    <a:pt x="34" y="64"/>
                    <a:pt x="30" y="64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6" y="28"/>
                    <a:pt x="73" y="27"/>
                    <a:pt x="80" y="29"/>
                  </a:cubicBezTo>
                  <a:lnTo>
                    <a:pt x="42" y="66"/>
                  </a:lnTo>
                  <a:close/>
                  <a:moveTo>
                    <a:pt x="17" y="119"/>
                  </a:moveTo>
                  <a:cubicBezTo>
                    <a:pt x="16" y="120"/>
                    <a:pt x="15" y="120"/>
                    <a:pt x="14" y="120"/>
                  </a:cubicBezTo>
                  <a:cubicBezTo>
                    <a:pt x="11" y="120"/>
                    <a:pt x="8" y="117"/>
                    <a:pt x="8" y="114"/>
                  </a:cubicBezTo>
                  <a:cubicBezTo>
                    <a:pt x="8" y="113"/>
                    <a:pt x="8" y="112"/>
                    <a:pt x="8" y="11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7" y="96"/>
                    <a:pt x="22" y="98"/>
                    <a:pt x="26" y="102"/>
                  </a:cubicBezTo>
                  <a:cubicBezTo>
                    <a:pt x="30" y="106"/>
                    <a:pt x="32" y="111"/>
                    <a:pt x="32" y="116"/>
                  </a:cubicBezTo>
                  <a:lnTo>
                    <a:pt x="17" y="119"/>
                  </a:lnTo>
                  <a:close/>
                  <a:moveTo>
                    <a:pt x="35" y="115"/>
                  </a:moveTo>
                  <a:cubicBezTo>
                    <a:pt x="35" y="109"/>
                    <a:pt x="33" y="104"/>
                    <a:pt x="29" y="99"/>
                  </a:cubicBezTo>
                  <a:cubicBezTo>
                    <a:pt x="25" y="95"/>
                    <a:pt x="19" y="93"/>
                    <a:pt x="14" y="92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7"/>
                    <a:pt x="19" y="76"/>
                    <a:pt x="19" y="75"/>
                  </a:cubicBezTo>
                  <a:cubicBezTo>
                    <a:pt x="27" y="69"/>
                    <a:pt x="40" y="71"/>
                    <a:pt x="48" y="80"/>
                  </a:cubicBezTo>
                  <a:cubicBezTo>
                    <a:pt x="57" y="89"/>
                    <a:pt x="59" y="102"/>
                    <a:pt x="52" y="110"/>
                  </a:cubicBezTo>
                  <a:cubicBezTo>
                    <a:pt x="51" y="110"/>
                    <a:pt x="51" y="111"/>
                    <a:pt x="50" y="111"/>
                  </a:cubicBezTo>
                  <a:lnTo>
                    <a:pt x="35" y="115"/>
                  </a:lnTo>
                  <a:close/>
                  <a:moveTo>
                    <a:pt x="115" y="47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53"/>
                    <a:pt x="108" y="52"/>
                    <a:pt x="108" y="51"/>
                  </a:cubicBezTo>
                  <a:cubicBezTo>
                    <a:pt x="107" y="43"/>
                    <a:pt x="104" y="36"/>
                    <a:pt x="98" y="30"/>
                  </a:cubicBezTo>
                  <a:cubicBezTo>
                    <a:pt x="91" y="24"/>
                    <a:pt x="83" y="20"/>
                    <a:pt x="74" y="20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4" y="10"/>
                    <a:pt x="89" y="8"/>
                    <a:pt x="94" y="8"/>
                  </a:cubicBezTo>
                  <a:cubicBezTo>
                    <a:pt x="100" y="8"/>
                    <a:pt x="107" y="11"/>
                    <a:pt x="112" y="16"/>
                  </a:cubicBezTo>
                  <a:cubicBezTo>
                    <a:pt x="117" y="21"/>
                    <a:pt x="120" y="27"/>
                    <a:pt x="120" y="33"/>
                  </a:cubicBezTo>
                  <a:cubicBezTo>
                    <a:pt x="120" y="38"/>
                    <a:pt x="118" y="43"/>
                    <a:pt x="115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grpSp>
        <p:nvGrpSpPr>
          <p:cNvPr id="8" name="ïṩḷïḑé"/>
          <p:cNvGrpSpPr/>
          <p:nvPr/>
        </p:nvGrpSpPr>
        <p:grpSpPr>
          <a:xfrm>
            <a:off x="7033925" y="1689130"/>
            <a:ext cx="4486563" cy="650742"/>
            <a:chOff x="7033925" y="1348703"/>
            <a:chExt cx="4486563" cy="650742"/>
          </a:xfrm>
        </p:grpSpPr>
        <p:sp>
          <p:nvSpPr>
            <p:cNvPr id="28" name="íṣḷíḑè"/>
            <p:cNvSpPr/>
            <p:nvPr/>
          </p:nvSpPr>
          <p:spPr bwMode="auto">
            <a:xfrm>
              <a:off x="7033925" y="1424924"/>
              <a:ext cx="414624" cy="414624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sz="20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grpSp>
          <p:nvGrpSpPr>
            <p:cNvPr id="29" name="iŝḻîḓe"/>
            <p:cNvGrpSpPr/>
            <p:nvPr/>
          </p:nvGrpSpPr>
          <p:grpSpPr>
            <a:xfrm>
              <a:off x="7486650" y="1348703"/>
              <a:ext cx="4033838" cy="650742"/>
              <a:chOff x="5339916" y="1463375"/>
              <a:chExt cx="4442325" cy="650742"/>
            </a:xfrm>
          </p:grpSpPr>
          <p:sp>
            <p:nvSpPr>
              <p:cNvPr id="30" name="ïs1îḍe"/>
              <p:cNvSpPr txBox="1"/>
              <p:nvPr/>
            </p:nvSpPr>
            <p:spPr>
              <a:xfrm>
                <a:off x="5339917" y="1463375"/>
                <a:ext cx="4442324" cy="3553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 lnSpcReduction="10000"/>
              </a:bodyPr>
              <a:lstStyle/>
              <a:p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楷体简体" panose="02000000000000000000" pitchFamily="2" charset="-122"/>
                    <a:ea typeface="方正楷体简体" panose="02000000000000000000" pitchFamily="2" charset="-122"/>
                  </a:rPr>
                  <a:t>静</a:t>
                </a:r>
                <a:endPara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endParaRPr>
              </a:p>
            </p:txBody>
          </p:sp>
          <p:sp>
            <p:nvSpPr>
              <p:cNvPr id="31" name="ïšḷîḑé"/>
              <p:cNvSpPr txBox="1"/>
              <p:nvPr/>
            </p:nvSpPr>
            <p:spPr>
              <a:xfrm>
                <a:off x="5339916" y="1818695"/>
                <a:ext cx="4442325" cy="295422"/>
              </a:xfrm>
              <a:prstGeom prst="rect">
                <a:avLst/>
              </a:prstGeom>
            </p:spPr>
            <p:txBody>
              <a:bodyPr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楷体简体" panose="02000000000000000000" pitchFamily="2" charset="-122"/>
                    <a:ea typeface="方正楷体简体" panose="02000000000000000000" pitchFamily="2" charset="-122"/>
                  </a:rPr>
                  <a:t>平心静气、用平常心、坦诚对待不同形式的压力</a:t>
                </a:r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endParaRPr>
              </a:p>
            </p:txBody>
          </p:sp>
        </p:grpSp>
      </p:grpSp>
      <p:grpSp>
        <p:nvGrpSpPr>
          <p:cNvPr id="9" name="ïŝ1iḑé"/>
          <p:cNvGrpSpPr/>
          <p:nvPr/>
        </p:nvGrpSpPr>
        <p:grpSpPr>
          <a:xfrm>
            <a:off x="7033925" y="2551394"/>
            <a:ext cx="4486563" cy="650742"/>
            <a:chOff x="7033925" y="1348703"/>
            <a:chExt cx="4486563" cy="650742"/>
          </a:xfrm>
        </p:grpSpPr>
        <p:sp>
          <p:nvSpPr>
            <p:cNvPr id="24" name="îṡlîḋe"/>
            <p:cNvSpPr/>
            <p:nvPr/>
          </p:nvSpPr>
          <p:spPr bwMode="auto">
            <a:xfrm>
              <a:off x="7033925" y="1424924"/>
              <a:ext cx="414624" cy="414624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sz="20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grpSp>
          <p:nvGrpSpPr>
            <p:cNvPr id="25" name="íṩļîḓé"/>
            <p:cNvGrpSpPr/>
            <p:nvPr/>
          </p:nvGrpSpPr>
          <p:grpSpPr>
            <a:xfrm>
              <a:off x="7486650" y="1348703"/>
              <a:ext cx="4033838" cy="650742"/>
              <a:chOff x="5339916" y="1463375"/>
              <a:chExt cx="4442325" cy="650742"/>
            </a:xfrm>
          </p:grpSpPr>
          <p:sp>
            <p:nvSpPr>
              <p:cNvPr id="26" name="ïSḷïḑe"/>
              <p:cNvSpPr txBox="1"/>
              <p:nvPr/>
            </p:nvSpPr>
            <p:spPr>
              <a:xfrm>
                <a:off x="5339917" y="1463375"/>
                <a:ext cx="4442324" cy="3553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 lnSpcReduction="10000"/>
              </a:bodyPr>
              <a:lstStyle/>
              <a:p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楷体简体" panose="02000000000000000000" pitchFamily="2" charset="-122"/>
                    <a:ea typeface="方正楷体简体" panose="02000000000000000000" pitchFamily="2" charset="-122"/>
                  </a:rPr>
                  <a:t>悦</a:t>
                </a:r>
                <a:endPara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endParaRPr>
              </a:p>
            </p:txBody>
          </p:sp>
          <p:sp>
            <p:nvSpPr>
              <p:cNvPr id="27" name="íslíḋé"/>
              <p:cNvSpPr txBox="1"/>
              <p:nvPr/>
            </p:nvSpPr>
            <p:spPr>
              <a:xfrm>
                <a:off x="5339916" y="1818695"/>
                <a:ext cx="4442325" cy="295422"/>
              </a:xfrm>
              <a:prstGeom prst="rect">
                <a:avLst/>
              </a:prstGeom>
            </p:spPr>
            <p:txBody>
              <a:bodyPr vert="horz"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>
                  <a:lnSpc>
                    <a:spcPct val="130000"/>
                  </a:lnSpc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楷体简体" panose="02000000000000000000" pitchFamily="2" charset="-122"/>
                    <a:ea typeface="方正楷体简体" panose="02000000000000000000" pitchFamily="2" charset="-122"/>
                  </a:defRPr>
                </a:lvl1pPr>
              </a:lstStyle>
              <a:p>
                <a:r>
                  <a:rPr lang="zh-CN" altLang="en-US"/>
                  <a:t>保持快乐开朗的心情，以积极主动的好情绪增强自我的抗压能力</a:t>
                </a:r>
                <a:endParaRPr lang="zh-CN" altLang="en-US"/>
              </a:p>
            </p:txBody>
          </p:sp>
        </p:grpSp>
      </p:grpSp>
      <p:grpSp>
        <p:nvGrpSpPr>
          <p:cNvPr id="10" name="ïṩļïḑè"/>
          <p:cNvGrpSpPr/>
          <p:nvPr/>
        </p:nvGrpSpPr>
        <p:grpSpPr>
          <a:xfrm>
            <a:off x="7033925" y="3649776"/>
            <a:ext cx="4486563" cy="650742"/>
            <a:chOff x="7033925" y="1348703"/>
            <a:chExt cx="4486563" cy="650742"/>
          </a:xfrm>
        </p:grpSpPr>
        <p:sp>
          <p:nvSpPr>
            <p:cNvPr id="20" name="ïṧḻíḍé"/>
            <p:cNvSpPr/>
            <p:nvPr/>
          </p:nvSpPr>
          <p:spPr bwMode="auto">
            <a:xfrm>
              <a:off x="7033925" y="1424924"/>
              <a:ext cx="414624" cy="414624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sz="20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grpSp>
          <p:nvGrpSpPr>
            <p:cNvPr id="21" name="íslïḍê"/>
            <p:cNvGrpSpPr/>
            <p:nvPr/>
          </p:nvGrpSpPr>
          <p:grpSpPr>
            <a:xfrm>
              <a:off x="7486650" y="1348703"/>
              <a:ext cx="4033838" cy="650742"/>
              <a:chOff x="5339916" y="1463375"/>
              <a:chExt cx="4442325" cy="650742"/>
            </a:xfrm>
          </p:grpSpPr>
          <p:sp>
            <p:nvSpPr>
              <p:cNvPr id="22" name="îŝḻiḓê"/>
              <p:cNvSpPr txBox="1"/>
              <p:nvPr/>
            </p:nvSpPr>
            <p:spPr>
              <a:xfrm>
                <a:off x="5339917" y="1463375"/>
                <a:ext cx="4442324" cy="3553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 lnSpcReduction="10000"/>
              </a:bodyPr>
              <a:lstStyle/>
              <a:p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楷体简体" panose="02000000000000000000" pitchFamily="2" charset="-122"/>
                    <a:ea typeface="方正楷体简体" panose="02000000000000000000" pitchFamily="2" charset="-122"/>
                  </a:rPr>
                  <a:t>慢</a:t>
                </a:r>
                <a:endPara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endParaRPr>
              </a:p>
            </p:txBody>
          </p:sp>
          <p:sp>
            <p:nvSpPr>
              <p:cNvPr id="23" name="ïṥḻîḓê"/>
              <p:cNvSpPr txBox="1"/>
              <p:nvPr/>
            </p:nvSpPr>
            <p:spPr>
              <a:xfrm>
                <a:off x="5339916" y="1818695"/>
                <a:ext cx="4442325" cy="295422"/>
              </a:xfrm>
              <a:prstGeom prst="rect">
                <a:avLst/>
              </a:prstGeom>
            </p:spPr>
            <p:txBody>
              <a:bodyPr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楷体简体" panose="02000000000000000000" pitchFamily="2" charset="-122"/>
                    <a:ea typeface="方正楷体简体" panose="02000000000000000000" pitchFamily="2" charset="-122"/>
                  </a:rPr>
                  <a:t>适当放慢步伐，做事沉着应对</a:t>
                </a:r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endParaRPr>
              </a:p>
            </p:txBody>
          </p:sp>
        </p:grpSp>
      </p:grpSp>
      <p:grpSp>
        <p:nvGrpSpPr>
          <p:cNvPr id="11" name="ïṥļîdê"/>
          <p:cNvGrpSpPr/>
          <p:nvPr/>
        </p:nvGrpSpPr>
        <p:grpSpPr>
          <a:xfrm>
            <a:off x="7033925" y="4550825"/>
            <a:ext cx="4486563" cy="650742"/>
            <a:chOff x="7033925" y="1348703"/>
            <a:chExt cx="4486563" cy="650742"/>
          </a:xfrm>
        </p:grpSpPr>
        <p:sp>
          <p:nvSpPr>
            <p:cNvPr id="16" name="iṧľîḍé"/>
            <p:cNvSpPr/>
            <p:nvPr/>
          </p:nvSpPr>
          <p:spPr bwMode="auto">
            <a:xfrm>
              <a:off x="7033925" y="1424924"/>
              <a:ext cx="414624" cy="414624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sz="20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endParaRPr>
            </a:p>
          </p:txBody>
        </p:sp>
        <p:grpSp>
          <p:nvGrpSpPr>
            <p:cNvPr id="17" name="íṩḷíḓè"/>
            <p:cNvGrpSpPr/>
            <p:nvPr/>
          </p:nvGrpSpPr>
          <p:grpSpPr>
            <a:xfrm>
              <a:off x="7486650" y="1348703"/>
              <a:ext cx="4033838" cy="650742"/>
              <a:chOff x="5339916" y="1463375"/>
              <a:chExt cx="4442325" cy="650742"/>
            </a:xfrm>
          </p:grpSpPr>
          <p:sp>
            <p:nvSpPr>
              <p:cNvPr id="18" name="îşļïdè"/>
              <p:cNvSpPr txBox="1"/>
              <p:nvPr/>
            </p:nvSpPr>
            <p:spPr>
              <a:xfrm>
                <a:off x="5339917" y="1463375"/>
                <a:ext cx="4442324" cy="3553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 lnSpcReduction="10000"/>
              </a:bodyPr>
              <a:lstStyle/>
              <a:p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楷体简体" panose="02000000000000000000" pitchFamily="2" charset="-122"/>
                    <a:ea typeface="方正楷体简体" panose="02000000000000000000" pitchFamily="2" charset="-122"/>
                  </a:rPr>
                  <a:t>松</a:t>
                </a:r>
                <a:endPara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endParaRPr>
              </a:p>
            </p:txBody>
          </p:sp>
          <p:sp>
            <p:nvSpPr>
              <p:cNvPr id="19" name="iṡļiḓê"/>
              <p:cNvSpPr txBox="1"/>
              <p:nvPr/>
            </p:nvSpPr>
            <p:spPr>
              <a:xfrm>
                <a:off x="5339916" y="1818695"/>
                <a:ext cx="4442325" cy="295422"/>
              </a:xfrm>
              <a:prstGeom prst="rect">
                <a:avLst/>
              </a:prstGeom>
            </p:spPr>
            <p:txBody>
              <a:bodyPr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楷体简体" panose="02000000000000000000" pitchFamily="2" charset="-122"/>
                    <a:ea typeface="方正楷体简体" panose="02000000000000000000" pitchFamily="2" charset="-122"/>
                  </a:rPr>
                  <a:t>有意识地让身体各个部位放松，有助于身心健康</a:t>
                </a:r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</a:endParaRPr>
              </a:p>
            </p:txBody>
          </p:sp>
        </p:grpSp>
      </p:grpSp>
      <p:cxnSp>
        <p:nvCxnSpPr>
          <p:cNvPr id="12" name="直接连接符 11"/>
          <p:cNvCxnSpPr/>
          <p:nvPr/>
        </p:nvCxnSpPr>
        <p:spPr>
          <a:xfrm>
            <a:off x="7600950" y="2452566"/>
            <a:ext cx="39195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600950" y="3595510"/>
            <a:ext cx="39195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600950" y="4451537"/>
            <a:ext cx="39195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400">
                <a:cs typeface="+mn-ea"/>
                <a:sym typeface="+mn-lt"/>
              </a:rPr>
              <a:t>面对压力控制情绪</a:t>
            </a:r>
            <a:endParaRPr lang="zh-CN" altLang="en-US" sz="2400" spc="400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spc="400" smtClean="0">
                <a:cs typeface="+mn-ea"/>
                <a:sym typeface="+mn-lt"/>
              </a:rPr>
              <a:t>课程内容</a:t>
            </a:r>
            <a:endParaRPr lang="zh-CN" altLang="en-US" sz="3200" spc="40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80596" y="4961518"/>
            <a:ext cx="10430808" cy="239075"/>
            <a:chOff x="880596" y="4961518"/>
            <a:chExt cx="10430808" cy="239075"/>
          </a:xfrm>
        </p:grpSpPr>
        <p:sp>
          <p:nvSpPr>
            <p:cNvPr id="9" name="íṣlîḓe"/>
            <p:cNvSpPr/>
            <p:nvPr/>
          </p:nvSpPr>
          <p:spPr bwMode="auto">
            <a:xfrm>
              <a:off x="880596" y="5058260"/>
              <a:ext cx="8662629" cy="733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0" name="iṥ1îḍé"/>
            <p:cNvSpPr/>
            <p:nvPr/>
          </p:nvSpPr>
          <p:spPr bwMode="auto">
            <a:xfrm>
              <a:off x="2262181" y="5058260"/>
              <a:ext cx="1256174" cy="733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1" name="í$ḷîďé"/>
            <p:cNvSpPr/>
            <p:nvPr/>
          </p:nvSpPr>
          <p:spPr bwMode="auto">
            <a:xfrm>
              <a:off x="3435439" y="5058260"/>
              <a:ext cx="1133874" cy="733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2" name="îslîḍé"/>
            <p:cNvSpPr/>
            <p:nvPr/>
          </p:nvSpPr>
          <p:spPr bwMode="auto">
            <a:xfrm>
              <a:off x="4601443" y="5058260"/>
              <a:ext cx="1503885" cy="733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3" name="ïsľîḓé"/>
            <p:cNvSpPr/>
            <p:nvPr/>
          </p:nvSpPr>
          <p:spPr bwMode="auto">
            <a:xfrm>
              <a:off x="6085636" y="5058260"/>
              <a:ext cx="3457589" cy="73390"/>
            </a:xfrm>
            <a:prstGeom prst="rect">
              <a:avLst/>
            </a:prstGeom>
            <a:solidFill>
              <a:srgbClr val="372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4" name="îşļiďê"/>
            <p:cNvSpPr/>
            <p:nvPr/>
          </p:nvSpPr>
          <p:spPr bwMode="auto">
            <a:xfrm>
              <a:off x="6066979" y="5058260"/>
              <a:ext cx="5244425" cy="733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5" name="îŝḻíḓè"/>
            <p:cNvSpPr/>
            <p:nvPr/>
          </p:nvSpPr>
          <p:spPr bwMode="auto">
            <a:xfrm>
              <a:off x="8494340" y="5058260"/>
              <a:ext cx="1690446" cy="733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" name="í$ľíḑe"/>
            <p:cNvSpPr/>
            <p:nvPr/>
          </p:nvSpPr>
          <p:spPr bwMode="auto">
            <a:xfrm>
              <a:off x="6990455" y="5058260"/>
              <a:ext cx="1503885" cy="733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" name="îṣļîdé"/>
            <p:cNvSpPr/>
            <p:nvPr/>
          </p:nvSpPr>
          <p:spPr bwMode="auto">
            <a:xfrm>
              <a:off x="6042105" y="5058260"/>
              <a:ext cx="1379512" cy="733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" name="íŝlîḓé"/>
            <p:cNvSpPr/>
            <p:nvPr/>
          </p:nvSpPr>
          <p:spPr bwMode="auto">
            <a:xfrm>
              <a:off x="2188593" y="4961518"/>
              <a:ext cx="222836" cy="2390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</a:p>
          </p:txBody>
        </p:sp>
        <p:sp>
          <p:nvSpPr>
            <p:cNvPr id="19" name="îṡḷíďé"/>
            <p:cNvSpPr/>
            <p:nvPr/>
          </p:nvSpPr>
          <p:spPr bwMode="auto">
            <a:xfrm>
              <a:off x="3369107" y="4961518"/>
              <a:ext cx="225945" cy="2390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</a:p>
          </p:txBody>
        </p:sp>
        <p:sp>
          <p:nvSpPr>
            <p:cNvPr id="20" name="iṡľïdè"/>
            <p:cNvSpPr/>
            <p:nvPr/>
          </p:nvSpPr>
          <p:spPr bwMode="auto">
            <a:xfrm>
              <a:off x="4407627" y="4961518"/>
              <a:ext cx="222836" cy="2390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</a:p>
          </p:txBody>
        </p:sp>
        <p:sp>
          <p:nvSpPr>
            <p:cNvPr id="21" name="îṡľïḍe"/>
            <p:cNvSpPr/>
            <p:nvPr/>
          </p:nvSpPr>
          <p:spPr bwMode="auto">
            <a:xfrm>
              <a:off x="10039683" y="4961518"/>
              <a:ext cx="222836" cy="2390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</a:p>
          </p:txBody>
        </p:sp>
        <p:sp>
          <p:nvSpPr>
            <p:cNvPr id="22" name="iṥļíďe"/>
            <p:cNvSpPr/>
            <p:nvPr/>
          </p:nvSpPr>
          <p:spPr bwMode="auto">
            <a:xfrm>
              <a:off x="8349237" y="4961518"/>
              <a:ext cx="223872" cy="2390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</a:p>
          </p:txBody>
        </p:sp>
        <p:sp>
          <p:nvSpPr>
            <p:cNvPr id="23" name="ïSḻïḑe"/>
            <p:cNvSpPr/>
            <p:nvPr/>
          </p:nvSpPr>
          <p:spPr bwMode="auto">
            <a:xfrm>
              <a:off x="7278794" y="4961518"/>
              <a:ext cx="223458" cy="2390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</a:p>
          </p:txBody>
        </p:sp>
        <p:sp>
          <p:nvSpPr>
            <p:cNvPr id="24" name="îş1iḑè"/>
            <p:cNvSpPr/>
            <p:nvPr/>
          </p:nvSpPr>
          <p:spPr bwMode="auto">
            <a:xfrm>
              <a:off x="5946752" y="4961518"/>
              <a:ext cx="224909" cy="2390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</a:p>
          </p:txBody>
        </p:sp>
      </p:grpSp>
      <p:grpSp>
        <p:nvGrpSpPr>
          <p:cNvPr id="25" name="isļiḑe"/>
          <p:cNvGrpSpPr/>
          <p:nvPr/>
        </p:nvGrpSpPr>
        <p:grpSpPr>
          <a:xfrm>
            <a:off x="3449949" y="3303526"/>
            <a:ext cx="39385" cy="1594559"/>
            <a:chOff x="3003176" y="3652555"/>
            <a:chExt cx="46035" cy="1863813"/>
          </a:xfrm>
          <a:solidFill>
            <a:srgbClr val="7F7F7F"/>
          </a:solidFill>
        </p:grpSpPr>
        <p:sp>
          <p:nvSpPr>
            <p:cNvPr id="104" name="îṧľïḋe"/>
            <p:cNvSpPr/>
            <p:nvPr/>
          </p:nvSpPr>
          <p:spPr bwMode="auto">
            <a:xfrm>
              <a:off x="3003176" y="3652555"/>
              <a:ext cx="46035" cy="49390"/>
            </a:xfrm>
            <a:prstGeom prst="ellipse">
              <a:avLst/>
            </a:prstGeom>
            <a:grpFill/>
            <a:ln>
              <a:solidFill>
                <a:srgbClr val="7F7F7F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05" name="ïşļídé"/>
            <p:cNvSpPr/>
            <p:nvPr/>
          </p:nvSpPr>
          <p:spPr bwMode="auto">
            <a:xfrm>
              <a:off x="3003176" y="3791626"/>
              <a:ext cx="46035" cy="48090"/>
            </a:xfrm>
            <a:prstGeom prst="ellipse">
              <a:avLst/>
            </a:prstGeom>
            <a:grpFill/>
            <a:ln>
              <a:solidFill>
                <a:srgbClr val="7F7F7F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06" name="iŝľiḑe"/>
            <p:cNvSpPr/>
            <p:nvPr/>
          </p:nvSpPr>
          <p:spPr bwMode="auto">
            <a:xfrm>
              <a:off x="3003176" y="3931997"/>
              <a:ext cx="46035" cy="46790"/>
            </a:xfrm>
            <a:prstGeom prst="ellipse">
              <a:avLst/>
            </a:prstGeom>
            <a:grpFill/>
            <a:ln>
              <a:solidFill>
                <a:srgbClr val="7F7F7F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07" name="iṩľîḑê"/>
            <p:cNvSpPr/>
            <p:nvPr/>
          </p:nvSpPr>
          <p:spPr bwMode="auto">
            <a:xfrm>
              <a:off x="3003176" y="4071068"/>
              <a:ext cx="46035" cy="49390"/>
            </a:xfrm>
            <a:prstGeom prst="ellipse">
              <a:avLst/>
            </a:prstGeom>
            <a:grpFill/>
            <a:ln>
              <a:solidFill>
                <a:srgbClr val="7F7F7F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08" name="î$ḷide"/>
            <p:cNvSpPr/>
            <p:nvPr/>
          </p:nvSpPr>
          <p:spPr bwMode="auto">
            <a:xfrm>
              <a:off x="3003176" y="4212738"/>
              <a:ext cx="46035" cy="45491"/>
            </a:xfrm>
            <a:prstGeom prst="ellipse">
              <a:avLst/>
            </a:prstGeom>
            <a:grpFill/>
            <a:ln>
              <a:solidFill>
                <a:srgbClr val="7F7F7F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09" name="iṩḷiḋé"/>
            <p:cNvSpPr/>
            <p:nvPr/>
          </p:nvSpPr>
          <p:spPr bwMode="auto">
            <a:xfrm>
              <a:off x="3003176" y="4350510"/>
              <a:ext cx="46035" cy="49390"/>
            </a:xfrm>
            <a:prstGeom prst="ellipse">
              <a:avLst/>
            </a:prstGeom>
            <a:grpFill/>
            <a:ln>
              <a:solidFill>
                <a:srgbClr val="7F7F7F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10" name="ïślíḍe"/>
            <p:cNvSpPr/>
            <p:nvPr/>
          </p:nvSpPr>
          <p:spPr bwMode="auto">
            <a:xfrm>
              <a:off x="3003176" y="4489581"/>
              <a:ext cx="46035" cy="48090"/>
            </a:xfrm>
            <a:prstGeom prst="ellipse">
              <a:avLst/>
            </a:prstGeom>
            <a:grpFill/>
            <a:ln>
              <a:solidFill>
                <a:srgbClr val="7F7F7F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11" name="îṩḻíḓê"/>
            <p:cNvSpPr/>
            <p:nvPr/>
          </p:nvSpPr>
          <p:spPr bwMode="auto">
            <a:xfrm>
              <a:off x="3003176" y="4629952"/>
              <a:ext cx="46035" cy="49390"/>
            </a:xfrm>
            <a:prstGeom prst="ellipse">
              <a:avLst/>
            </a:prstGeom>
            <a:grpFill/>
            <a:ln>
              <a:solidFill>
                <a:srgbClr val="7F7F7F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12" name="îṣľïde"/>
            <p:cNvSpPr/>
            <p:nvPr/>
          </p:nvSpPr>
          <p:spPr bwMode="auto">
            <a:xfrm>
              <a:off x="3003176" y="4769023"/>
              <a:ext cx="46035" cy="49390"/>
            </a:xfrm>
            <a:prstGeom prst="ellipse">
              <a:avLst/>
            </a:prstGeom>
            <a:grpFill/>
            <a:ln>
              <a:solidFill>
                <a:srgbClr val="7F7F7F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13" name="ïšlîḋe"/>
            <p:cNvSpPr/>
            <p:nvPr/>
          </p:nvSpPr>
          <p:spPr bwMode="auto">
            <a:xfrm>
              <a:off x="3003176" y="4910693"/>
              <a:ext cx="46035" cy="45491"/>
            </a:xfrm>
            <a:prstGeom prst="ellipse">
              <a:avLst/>
            </a:prstGeom>
            <a:grpFill/>
            <a:ln>
              <a:solidFill>
                <a:srgbClr val="7F7F7F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14" name="íṣḻídé"/>
            <p:cNvSpPr/>
            <p:nvPr/>
          </p:nvSpPr>
          <p:spPr bwMode="auto">
            <a:xfrm>
              <a:off x="3003176" y="5048465"/>
              <a:ext cx="46035" cy="49390"/>
            </a:xfrm>
            <a:prstGeom prst="ellipse">
              <a:avLst/>
            </a:prstGeom>
            <a:grpFill/>
            <a:ln>
              <a:solidFill>
                <a:srgbClr val="7F7F7F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15" name="ï$ľïḋe"/>
            <p:cNvSpPr/>
            <p:nvPr/>
          </p:nvSpPr>
          <p:spPr bwMode="auto">
            <a:xfrm>
              <a:off x="3003176" y="5187536"/>
              <a:ext cx="46035" cy="49390"/>
            </a:xfrm>
            <a:prstGeom prst="ellipse">
              <a:avLst/>
            </a:prstGeom>
            <a:grpFill/>
            <a:ln>
              <a:solidFill>
                <a:srgbClr val="7F7F7F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16" name="ïṧḻíde"/>
            <p:cNvSpPr/>
            <p:nvPr/>
          </p:nvSpPr>
          <p:spPr bwMode="auto">
            <a:xfrm>
              <a:off x="3003176" y="5327907"/>
              <a:ext cx="46035" cy="49390"/>
            </a:xfrm>
            <a:prstGeom prst="ellipse">
              <a:avLst/>
            </a:prstGeom>
            <a:grpFill/>
            <a:ln>
              <a:solidFill>
                <a:srgbClr val="7F7F7F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17" name="ïśľïḍè"/>
            <p:cNvSpPr/>
            <p:nvPr/>
          </p:nvSpPr>
          <p:spPr bwMode="auto">
            <a:xfrm>
              <a:off x="3003176" y="5466978"/>
              <a:ext cx="46035" cy="49390"/>
            </a:xfrm>
            <a:prstGeom prst="ellipse">
              <a:avLst/>
            </a:prstGeom>
            <a:grpFill/>
            <a:ln>
              <a:solidFill>
                <a:srgbClr val="7F7F7F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</p:grpSp>
      <p:grpSp>
        <p:nvGrpSpPr>
          <p:cNvPr id="26" name="íṡļîḋe"/>
          <p:cNvGrpSpPr/>
          <p:nvPr/>
        </p:nvGrpSpPr>
        <p:grpSpPr>
          <a:xfrm>
            <a:off x="6049360" y="4287621"/>
            <a:ext cx="36276" cy="639381"/>
            <a:chOff x="6041485" y="4802816"/>
            <a:chExt cx="42401" cy="747345"/>
          </a:xfrm>
          <a:solidFill>
            <a:srgbClr val="7F7F7F"/>
          </a:solidFill>
        </p:grpSpPr>
        <p:sp>
          <p:nvSpPr>
            <p:cNvPr id="98" name="îṩlîdè"/>
            <p:cNvSpPr/>
            <p:nvPr/>
          </p:nvSpPr>
          <p:spPr bwMode="auto">
            <a:xfrm>
              <a:off x="6041485" y="4802816"/>
              <a:ext cx="42401" cy="49390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99" name="í$1iďê"/>
            <p:cNvSpPr/>
            <p:nvPr/>
          </p:nvSpPr>
          <p:spPr bwMode="auto">
            <a:xfrm>
              <a:off x="6041485" y="4940587"/>
              <a:ext cx="42401" cy="49390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00" name="iSlíḍé"/>
            <p:cNvSpPr/>
            <p:nvPr/>
          </p:nvSpPr>
          <p:spPr bwMode="auto">
            <a:xfrm>
              <a:off x="6041485" y="5082258"/>
              <a:ext cx="42401" cy="46790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01" name="íšľiďè"/>
            <p:cNvSpPr/>
            <p:nvPr/>
          </p:nvSpPr>
          <p:spPr bwMode="auto">
            <a:xfrm>
              <a:off x="6041485" y="5221329"/>
              <a:ext cx="42401" cy="49390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02" name="iṣḷiḓê"/>
            <p:cNvSpPr/>
            <p:nvPr/>
          </p:nvSpPr>
          <p:spPr bwMode="auto">
            <a:xfrm>
              <a:off x="6041485" y="5359100"/>
              <a:ext cx="42401" cy="49390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03" name="îṩ1íḓé"/>
            <p:cNvSpPr/>
            <p:nvPr/>
          </p:nvSpPr>
          <p:spPr bwMode="auto">
            <a:xfrm>
              <a:off x="6041485" y="5500771"/>
              <a:ext cx="42401" cy="49390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</p:grpSp>
      <p:grpSp>
        <p:nvGrpSpPr>
          <p:cNvPr id="27" name="iṣļîďe"/>
          <p:cNvGrpSpPr/>
          <p:nvPr/>
        </p:nvGrpSpPr>
        <p:grpSpPr>
          <a:xfrm>
            <a:off x="10118453" y="4384362"/>
            <a:ext cx="39385" cy="521513"/>
            <a:chOff x="10797625" y="4915892"/>
            <a:chExt cx="46035" cy="609574"/>
          </a:xfrm>
          <a:solidFill>
            <a:srgbClr val="808BE5"/>
          </a:solidFill>
        </p:grpSpPr>
        <p:sp>
          <p:nvSpPr>
            <p:cNvPr id="93" name="í$1iḑê"/>
            <p:cNvSpPr/>
            <p:nvPr/>
          </p:nvSpPr>
          <p:spPr bwMode="auto">
            <a:xfrm>
              <a:off x="10797625" y="4915892"/>
              <a:ext cx="46035" cy="49390"/>
            </a:xfrm>
            <a:prstGeom prst="ellipse">
              <a:avLst/>
            </a:prstGeom>
            <a:grpFill/>
            <a:ln>
              <a:solidFill>
                <a:srgbClr val="808BE5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94" name="iŝḻide"/>
            <p:cNvSpPr/>
            <p:nvPr/>
          </p:nvSpPr>
          <p:spPr bwMode="auto">
            <a:xfrm>
              <a:off x="10797625" y="5057563"/>
              <a:ext cx="46035" cy="46790"/>
            </a:xfrm>
            <a:prstGeom prst="ellipse">
              <a:avLst/>
            </a:prstGeom>
            <a:grpFill/>
            <a:ln>
              <a:solidFill>
                <a:srgbClr val="808BE5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95" name="ïṩḷïḑé"/>
            <p:cNvSpPr/>
            <p:nvPr/>
          </p:nvSpPr>
          <p:spPr bwMode="auto">
            <a:xfrm>
              <a:off x="10797625" y="5196634"/>
              <a:ext cx="46035" cy="49390"/>
            </a:xfrm>
            <a:prstGeom prst="ellipse">
              <a:avLst/>
            </a:prstGeom>
            <a:grpFill/>
            <a:ln>
              <a:solidFill>
                <a:srgbClr val="808BE5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96" name="iṥļïḍè"/>
            <p:cNvSpPr/>
            <p:nvPr/>
          </p:nvSpPr>
          <p:spPr bwMode="auto">
            <a:xfrm>
              <a:off x="10797625" y="5334405"/>
              <a:ext cx="46035" cy="49390"/>
            </a:xfrm>
            <a:prstGeom prst="ellipse">
              <a:avLst/>
            </a:prstGeom>
            <a:grpFill/>
            <a:ln>
              <a:solidFill>
                <a:srgbClr val="808BE5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97" name="îśľiḑè"/>
            <p:cNvSpPr/>
            <p:nvPr/>
          </p:nvSpPr>
          <p:spPr bwMode="auto">
            <a:xfrm>
              <a:off x="10797625" y="5476076"/>
              <a:ext cx="46035" cy="49390"/>
            </a:xfrm>
            <a:prstGeom prst="ellipse">
              <a:avLst/>
            </a:prstGeom>
            <a:grpFill/>
            <a:ln>
              <a:solidFill>
                <a:srgbClr val="808BE5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</p:grpSp>
      <p:grpSp>
        <p:nvGrpSpPr>
          <p:cNvPr id="28" name="íSḻîďe"/>
          <p:cNvGrpSpPr/>
          <p:nvPr/>
        </p:nvGrpSpPr>
        <p:grpSpPr>
          <a:xfrm>
            <a:off x="7367721" y="3303526"/>
            <a:ext cx="38349" cy="1594559"/>
            <a:chOff x="7582445" y="3652555"/>
            <a:chExt cx="44824" cy="1863813"/>
          </a:xfrm>
        </p:grpSpPr>
        <p:sp>
          <p:nvSpPr>
            <p:cNvPr id="79" name="îṧlîdè"/>
            <p:cNvSpPr/>
            <p:nvPr/>
          </p:nvSpPr>
          <p:spPr bwMode="auto">
            <a:xfrm>
              <a:off x="7582445" y="3652555"/>
              <a:ext cx="44824" cy="4939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808BE5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0" name="ísľíde"/>
            <p:cNvSpPr/>
            <p:nvPr/>
          </p:nvSpPr>
          <p:spPr bwMode="auto">
            <a:xfrm>
              <a:off x="7582445" y="3791626"/>
              <a:ext cx="44824" cy="4809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808BE5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1" name="íSļîḋè"/>
            <p:cNvSpPr/>
            <p:nvPr/>
          </p:nvSpPr>
          <p:spPr bwMode="auto">
            <a:xfrm>
              <a:off x="7582445" y="3931997"/>
              <a:ext cx="44824" cy="4679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808BE5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2" name="iŝḻîḍe"/>
            <p:cNvSpPr/>
            <p:nvPr/>
          </p:nvSpPr>
          <p:spPr bwMode="auto">
            <a:xfrm>
              <a:off x="7582445" y="4071068"/>
              <a:ext cx="44824" cy="4939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808BE5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3" name="iṡḷîḓe"/>
            <p:cNvSpPr/>
            <p:nvPr/>
          </p:nvSpPr>
          <p:spPr bwMode="auto">
            <a:xfrm>
              <a:off x="7582445" y="4212738"/>
              <a:ext cx="44824" cy="45491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808BE5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4" name="îS1îḍè"/>
            <p:cNvSpPr/>
            <p:nvPr/>
          </p:nvSpPr>
          <p:spPr bwMode="auto">
            <a:xfrm>
              <a:off x="7582445" y="4350510"/>
              <a:ext cx="44824" cy="4939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808BE5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5" name="ïśľîḑè"/>
            <p:cNvSpPr/>
            <p:nvPr/>
          </p:nvSpPr>
          <p:spPr bwMode="auto">
            <a:xfrm>
              <a:off x="7582445" y="4489581"/>
              <a:ext cx="44824" cy="4809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808BE5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6" name="iṥļíḑè"/>
            <p:cNvSpPr/>
            <p:nvPr/>
          </p:nvSpPr>
          <p:spPr bwMode="auto">
            <a:xfrm>
              <a:off x="7582445" y="4629952"/>
              <a:ext cx="44824" cy="4939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808BE5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7" name="ïš1iďê"/>
            <p:cNvSpPr/>
            <p:nvPr/>
          </p:nvSpPr>
          <p:spPr bwMode="auto">
            <a:xfrm>
              <a:off x="7582445" y="4769023"/>
              <a:ext cx="44824" cy="4939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808BE5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8" name="í$ľiḍé"/>
            <p:cNvSpPr/>
            <p:nvPr/>
          </p:nvSpPr>
          <p:spPr bwMode="auto">
            <a:xfrm>
              <a:off x="7582445" y="4910693"/>
              <a:ext cx="44824" cy="45491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808BE5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9" name="íṣľiďê"/>
            <p:cNvSpPr/>
            <p:nvPr/>
          </p:nvSpPr>
          <p:spPr bwMode="auto">
            <a:xfrm>
              <a:off x="7582445" y="5048465"/>
              <a:ext cx="44824" cy="4939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808BE5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90" name="iṧḷiḓê"/>
            <p:cNvSpPr/>
            <p:nvPr/>
          </p:nvSpPr>
          <p:spPr bwMode="auto">
            <a:xfrm>
              <a:off x="7582445" y="5187536"/>
              <a:ext cx="44824" cy="4939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808BE5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91" name="ïṣlíḋê"/>
            <p:cNvSpPr/>
            <p:nvPr/>
          </p:nvSpPr>
          <p:spPr bwMode="auto">
            <a:xfrm>
              <a:off x="7582445" y="5327907"/>
              <a:ext cx="44824" cy="4939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808BE5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92" name="îšḷíďê"/>
            <p:cNvSpPr/>
            <p:nvPr/>
          </p:nvSpPr>
          <p:spPr bwMode="auto">
            <a:xfrm>
              <a:off x="7582445" y="5466978"/>
              <a:ext cx="44824" cy="4939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808BE5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</p:grpSp>
      <p:grpSp>
        <p:nvGrpSpPr>
          <p:cNvPr id="29" name="ïś1îḓè"/>
          <p:cNvGrpSpPr/>
          <p:nvPr/>
        </p:nvGrpSpPr>
        <p:grpSpPr>
          <a:xfrm>
            <a:off x="9466528" y="2567429"/>
            <a:ext cx="1340127" cy="1770269"/>
            <a:chOff x="9466528" y="2567429"/>
            <a:chExt cx="1340127" cy="1770269"/>
          </a:xfrm>
        </p:grpSpPr>
        <p:sp>
          <p:nvSpPr>
            <p:cNvPr id="75" name="iṩ1ide"/>
            <p:cNvSpPr/>
            <p:nvPr/>
          </p:nvSpPr>
          <p:spPr bwMode="auto">
            <a:xfrm>
              <a:off x="9466528" y="2567429"/>
              <a:ext cx="1340127" cy="1770269"/>
            </a:xfrm>
            <a:custGeom>
              <a:gdLst>
                <a:gd name="T0" fmla="*/ 332 w 547"/>
                <a:gd name="T1" fmla="*/ 0 h 673"/>
                <a:gd name="T2" fmla="*/ 216 w 547"/>
                <a:gd name="T3" fmla="*/ 0 h 673"/>
                <a:gd name="T4" fmla="*/ 0 w 547"/>
                <a:gd name="T5" fmla="*/ 216 h 673"/>
                <a:gd name="T6" fmla="*/ 0 w 547"/>
                <a:gd name="T7" fmla="*/ 302 h 673"/>
                <a:gd name="T8" fmla="*/ 216 w 547"/>
                <a:gd name="T9" fmla="*/ 517 h 673"/>
                <a:gd name="T10" fmla="*/ 253 w 547"/>
                <a:gd name="T11" fmla="*/ 517 h 673"/>
                <a:gd name="T12" fmla="*/ 275 w 547"/>
                <a:gd name="T13" fmla="*/ 673 h 673"/>
                <a:gd name="T14" fmla="*/ 295 w 547"/>
                <a:gd name="T15" fmla="*/ 517 h 673"/>
                <a:gd name="T16" fmla="*/ 332 w 547"/>
                <a:gd name="T17" fmla="*/ 517 h 673"/>
                <a:gd name="T18" fmla="*/ 547 w 547"/>
                <a:gd name="T19" fmla="*/ 302 h 673"/>
                <a:gd name="T20" fmla="*/ 547 w 547"/>
                <a:gd name="T21" fmla="*/ 216 h 673"/>
                <a:gd name="T22" fmla="*/ 332 w 547"/>
                <a:gd name="T23" fmla="*/ 0 h 6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7" h="673">
                  <a:moveTo>
                    <a:pt x="332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97" y="0"/>
                    <a:pt x="0" y="97"/>
                    <a:pt x="0" y="216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421"/>
                    <a:pt x="97" y="517"/>
                    <a:pt x="216" y="517"/>
                  </a:cubicBezTo>
                  <a:cubicBezTo>
                    <a:pt x="253" y="517"/>
                    <a:pt x="253" y="517"/>
                    <a:pt x="253" y="517"/>
                  </a:cubicBezTo>
                  <a:cubicBezTo>
                    <a:pt x="275" y="673"/>
                    <a:pt x="275" y="673"/>
                    <a:pt x="275" y="673"/>
                  </a:cubicBezTo>
                  <a:cubicBezTo>
                    <a:pt x="295" y="517"/>
                    <a:pt x="295" y="517"/>
                    <a:pt x="295" y="517"/>
                  </a:cubicBezTo>
                  <a:cubicBezTo>
                    <a:pt x="332" y="517"/>
                    <a:pt x="332" y="517"/>
                    <a:pt x="332" y="517"/>
                  </a:cubicBezTo>
                  <a:cubicBezTo>
                    <a:pt x="451" y="517"/>
                    <a:pt x="547" y="421"/>
                    <a:pt x="547" y="302"/>
                  </a:cubicBezTo>
                  <a:cubicBezTo>
                    <a:pt x="547" y="216"/>
                    <a:pt x="547" y="216"/>
                    <a:pt x="547" y="216"/>
                  </a:cubicBezTo>
                  <a:cubicBezTo>
                    <a:pt x="547" y="97"/>
                    <a:pt x="451" y="0"/>
                    <a:pt x="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grpSp>
          <p:nvGrpSpPr>
            <p:cNvPr id="76" name="îŝḷíḓé"/>
            <p:cNvGrpSpPr/>
            <p:nvPr/>
          </p:nvGrpSpPr>
          <p:grpSpPr>
            <a:xfrm>
              <a:off x="9918076" y="3122170"/>
              <a:ext cx="436993" cy="355570"/>
              <a:chOff x="10074275" y="4479132"/>
              <a:chExt cx="464344" cy="377825"/>
            </a:xfrm>
            <a:solidFill>
              <a:schemeClr val="bg1"/>
            </a:solidFill>
          </p:grpSpPr>
          <p:sp>
            <p:nvSpPr>
              <p:cNvPr id="77" name="ïṧḻîdê"/>
              <p:cNvSpPr/>
              <p:nvPr/>
            </p:nvSpPr>
            <p:spPr bwMode="auto">
              <a:xfrm>
                <a:off x="10393363" y="4595019"/>
                <a:ext cx="87313" cy="116681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78" name="ïsļîdê"/>
              <p:cNvSpPr/>
              <p:nvPr/>
            </p:nvSpPr>
            <p:spPr bwMode="auto">
              <a:xfrm>
                <a:off x="10074275" y="4479132"/>
                <a:ext cx="464344" cy="377825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</a:p>
            </p:txBody>
          </p:sp>
        </p:grpSp>
      </p:grpSp>
      <p:grpSp>
        <p:nvGrpSpPr>
          <p:cNvPr id="30" name="î$ľíďè"/>
          <p:cNvGrpSpPr/>
          <p:nvPr/>
        </p:nvGrpSpPr>
        <p:grpSpPr>
          <a:xfrm>
            <a:off x="7793701" y="3022229"/>
            <a:ext cx="1340127" cy="1770269"/>
            <a:chOff x="7793701" y="3022229"/>
            <a:chExt cx="1340127" cy="1770269"/>
          </a:xfrm>
        </p:grpSpPr>
        <p:sp>
          <p:nvSpPr>
            <p:cNvPr id="64" name="îŝ1iḋè"/>
            <p:cNvSpPr/>
            <p:nvPr/>
          </p:nvSpPr>
          <p:spPr bwMode="auto">
            <a:xfrm>
              <a:off x="7793701" y="3022229"/>
              <a:ext cx="1340127" cy="1770269"/>
            </a:xfrm>
            <a:custGeom>
              <a:gdLst>
                <a:gd name="T0" fmla="*/ 332 w 547"/>
                <a:gd name="T1" fmla="*/ 0 h 673"/>
                <a:gd name="T2" fmla="*/ 215 w 547"/>
                <a:gd name="T3" fmla="*/ 0 h 673"/>
                <a:gd name="T4" fmla="*/ 0 w 547"/>
                <a:gd name="T5" fmla="*/ 215 h 673"/>
                <a:gd name="T6" fmla="*/ 0 w 547"/>
                <a:gd name="T7" fmla="*/ 301 h 673"/>
                <a:gd name="T8" fmla="*/ 215 w 547"/>
                <a:gd name="T9" fmla="*/ 516 h 673"/>
                <a:gd name="T10" fmla="*/ 253 w 547"/>
                <a:gd name="T11" fmla="*/ 516 h 673"/>
                <a:gd name="T12" fmla="*/ 274 w 547"/>
                <a:gd name="T13" fmla="*/ 673 h 673"/>
                <a:gd name="T14" fmla="*/ 295 w 547"/>
                <a:gd name="T15" fmla="*/ 516 h 673"/>
                <a:gd name="T16" fmla="*/ 332 w 547"/>
                <a:gd name="T17" fmla="*/ 516 h 673"/>
                <a:gd name="T18" fmla="*/ 547 w 547"/>
                <a:gd name="T19" fmla="*/ 301 h 673"/>
                <a:gd name="T20" fmla="*/ 547 w 547"/>
                <a:gd name="T21" fmla="*/ 215 h 673"/>
                <a:gd name="T22" fmla="*/ 332 w 547"/>
                <a:gd name="T23" fmla="*/ 0 h 6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7" h="673">
                  <a:moveTo>
                    <a:pt x="332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96" y="0"/>
                    <a:pt x="0" y="96"/>
                    <a:pt x="0" y="21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420"/>
                    <a:pt x="96" y="516"/>
                    <a:pt x="215" y="516"/>
                  </a:cubicBezTo>
                  <a:cubicBezTo>
                    <a:pt x="253" y="516"/>
                    <a:pt x="253" y="516"/>
                    <a:pt x="253" y="516"/>
                  </a:cubicBezTo>
                  <a:cubicBezTo>
                    <a:pt x="274" y="673"/>
                    <a:pt x="274" y="673"/>
                    <a:pt x="274" y="673"/>
                  </a:cubicBezTo>
                  <a:cubicBezTo>
                    <a:pt x="295" y="516"/>
                    <a:pt x="295" y="516"/>
                    <a:pt x="295" y="516"/>
                  </a:cubicBezTo>
                  <a:cubicBezTo>
                    <a:pt x="332" y="516"/>
                    <a:pt x="332" y="516"/>
                    <a:pt x="332" y="516"/>
                  </a:cubicBezTo>
                  <a:cubicBezTo>
                    <a:pt x="451" y="516"/>
                    <a:pt x="547" y="420"/>
                    <a:pt x="547" y="301"/>
                  </a:cubicBezTo>
                  <a:cubicBezTo>
                    <a:pt x="547" y="215"/>
                    <a:pt x="547" y="215"/>
                    <a:pt x="547" y="215"/>
                  </a:cubicBezTo>
                  <a:cubicBezTo>
                    <a:pt x="547" y="96"/>
                    <a:pt x="451" y="0"/>
                    <a:pt x="33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grpSp>
          <p:nvGrpSpPr>
            <p:cNvPr id="65" name="ïŝľíḓê"/>
            <p:cNvGrpSpPr/>
            <p:nvPr/>
          </p:nvGrpSpPr>
          <p:grpSpPr>
            <a:xfrm>
              <a:off x="8240162" y="3525684"/>
              <a:ext cx="436994" cy="437741"/>
              <a:chOff x="9145588" y="4435475"/>
              <a:chExt cx="464344" cy="465138"/>
            </a:xfrm>
            <a:solidFill>
              <a:schemeClr val="bg1"/>
            </a:solidFill>
          </p:grpSpPr>
          <p:sp>
            <p:nvSpPr>
              <p:cNvPr id="66" name="ïSḻîḍé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67" name="ïSḷîďè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8" name="ïSḷîḍe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9" name="ï$ļíḑe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70" name="isḷiḓe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71" name="îšlïḍe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72" name="í$ľíďe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73" name="iś1iḓe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74" name="isľiḋe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</p:grpSp>
      </p:grpSp>
      <p:grpSp>
        <p:nvGrpSpPr>
          <p:cNvPr id="31" name="íSļïďe"/>
          <p:cNvGrpSpPr/>
          <p:nvPr/>
        </p:nvGrpSpPr>
        <p:grpSpPr>
          <a:xfrm>
            <a:off x="5393288" y="2488480"/>
            <a:ext cx="1339090" cy="1770269"/>
            <a:chOff x="5393288" y="2488480"/>
            <a:chExt cx="1339090" cy="1770269"/>
          </a:xfrm>
        </p:grpSpPr>
        <p:sp>
          <p:nvSpPr>
            <p:cNvPr id="56" name="ïṩļîḍe"/>
            <p:cNvSpPr/>
            <p:nvPr/>
          </p:nvSpPr>
          <p:spPr bwMode="auto">
            <a:xfrm>
              <a:off x="5393288" y="2488480"/>
              <a:ext cx="1339090" cy="1770269"/>
            </a:xfrm>
            <a:custGeom>
              <a:gdLst>
                <a:gd name="T0" fmla="*/ 332 w 547"/>
                <a:gd name="T1" fmla="*/ 0 h 673"/>
                <a:gd name="T2" fmla="*/ 216 w 547"/>
                <a:gd name="T3" fmla="*/ 0 h 673"/>
                <a:gd name="T4" fmla="*/ 0 w 547"/>
                <a:gd name="T5" fmla="*/ 216 h 673"/>
                <a:gd name="T6" fmla="*/ 0 w 547"/>
                <a:gd name="T7" fmla="*/ 302 h 673"/>
                <a:gd name="T8" fmla="*/ 216 w 547"/>
                <a:gd name="T9" fmla="*/ 517 h 673"/>
                <a:gd name="T10" fmla="*/ 254 w 547"/>
                <a:gd name="T11" fmla="*/ 517 h 673"/>
                <a:gd name="T12" fmla="*/ 275 w 547"/>
                <a:gd name="T13" fmla="*/ 673 h 673"/>
                <a:gd name="T14" fmla="*/ 295 w 547"/>
                <a:gd name="T15" fmla="*/ 517 h 673"/>
                <a:gd name="T16" fmla="*/ 332 w 547"/>
                <a:gd name="T17" fmla="*/ 517 h 673"/>
                <a:gd name="T18" fmla="*/ 547 w 547"/>
                <a:gd name="T19" fmla="*/ 302 h 673"/>
                <a:gd name="T20" fmla="*/ 547 w 547"/>
                <a:gd name="T21" fmla="*/ 216 h 673"/>
                <a:gd name="T22" fmla="*/ 332 w 547"/>
                <a:gd name="T23" fmla="*/ 0 h 6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7" h="673">
                  <a:moveTo>
                    <a:pt x="332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97" y="0"/>
                    <a:pt x="0" y="97"/>
                    <a:pt x="0" y="216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421"/>
                    <a:pt x="97" y="517"/>
                    <a:pt x="216" y="517"/>
                  </a:cubicBezTo>
                  <a:cubicBezTo>
                    <a:pt x="254" y="517"/>
                    <a:pt x="254" y="517"/>
                    <a:pt x="254" y="517"/>
                  </a:cubicBezTo>
                  <a:cubicBezTo>
                    <a:pt x="275" y="673"/>
                    <a:pt x="275" y="673"/>
                    <a:pt x="275" y="673"/>
                  </a:cubicBezTo>
                  <a:cubicBezTo>
                    <a:pt x="295" y="517"/>
                    <a:pt x="295" y="517"/>
                    <a:pt x="295" y="517"/>
                  </a:cubicBezTo>
                  <a:cubicBezTo>
                    <a:pt x="332" y="517"/>
                    <a:pt x="332" y="517"/>
                    <a:pt x="332" y="517"/>
                  </a:cubicBezTo>
                  <a:cubicBezTo>
                    <a:pt x="451" y="517"/>
                    <a:pt x="547" y="421"/>
                    <a:pt x="547" y="302"/>
                  </a:cubicBezTo>
                  <a:cubicBezTo>
                    <a:pt x="547" y="216"/>
                    <a:pt x="547" y="216"/>
                    <a:pt x="547" y="216"/>
                  </a:cubicBezTo>
                  <a:cubicBezTo>
                    <a:pt x="547" y="97"/>
                    <a:pt x="451" y="0"/>
                    <a:pt x="33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grpSp>
          <p:nvGrpSpPr>
            <p:cNvPr id="57" name="ïṥlíḍè"/>
            <p:cNvGrpSpPr/>
            <p:nvPr/>
          </p:nvGrpSpPr>
          <p:grpSpPr>
            <a:xfrm>
              <a:off x="5867741" y="2963861"/>
              <a:ext cx="436995" cy="437741"/>
              <a:chOff x="7287419" y="3505994"/>
              <a:chExt cx="464344" cy="465138"/>
            </a:xfrm>
            <a:solidFill>
              <a:schemeClr val="bg1"/>
            </a:solidFill>
          </p:grpSpPr>
          <p:sp>
            <p:nvSpPr>
              <p:cNvPr id="58" name="ïṧlîďe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59" name="íşḷîḋe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0" name="îṣlíḋè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1" name="iSlîdé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2" name="ïṣļiďê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3" name="îṥḷiḑe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</p:grpSp>
      </p:grpSp>
      <p:grpSp>
        <p:nvGrpSpPr>
          <p:cNvPr id="32" name="iṧļiďé"/>
          <p:cNvGrpSpPr/>
          <p:nvPr/>
        </p:nvGrpSpPr>
        <p:grpSpPr>
          <a:xfrm>
            <a:off x="6710613" y="1448780"/>
            <a:ext cx="1340127" cy="1770269"/>
            <a:chOff x="6710613" y="1448780"/>
            <a:chExt cx="1340127" cy="1770269"/>
          </a:xfrm>
        </p:grpSpPr>
        <p:sp>
          <p:nvSpPr>
            <p:cNvPr id="50" name="ïṡliďê"/>
            <p:cNvSpPr/>
            <p:nvPr/>
          </p:nvSpPr>
          <p:spPr bwMode="auto">
            <a:xfrm>
              <a:off x="6710613" y="1448780"/>
              <a:ext cx="1340127" cy="1770269"/>
            </a:xfrm>
            <a:custGeom>
              <a:gdLst>
                <a:gd name="T0" fmla="*/ 332 w 547"/>
                <a:gd name="T1" fmla="*/ 0 h 673"/>
                <a:gd name="T2" fmla="*/ 216 w 547"/>
                <a:gd name="T3" fmla="*/ 0 h 673"/>
                <a:gd name="T4" fmla="*/ 0 w 547"/>
                <a:gd name="T5" fmla="*/ 216 h 673"/>
                <a:gd name="T6" fmla="*/ 0 w 547"/>
                <a:gd name="T7" fmla="*/ 302 h 673"/>
                <a:gd name="T8" fmla="*/ 216 w 547"/>
                <a:gd name="T9" fmla="*/ 517 h 673"/>
                <a:gd name="T10" fmla="*/ 253 w 547"/>
                <a:gd name="T11" fmla="*/ 517 h 673"/>
                <a:gd name="T12" fmla="*/ 275 w 547"/>
                <a:gd name="T13" fmla="*/ 673 h 673"/>
                <a:gd name="T14" fmla="*/ 295 w 547"/>
                <a:gd name="T15" fmla="*/ 517 h 673"/>
                <a:gd name="T16" fmla="*/ 332 w 547"/>
                <a:gd name="T17" fmla="*/ 517 h 673"/>
                <a:gd name="T18" fmla="*/ 547 w 547"/>
                <a:gd name="T19" fmla="*/ 302 h 673"/>
                <a:gd name="T20" fmla="*/ 547 w 547"/>
                <a:gd name="T21" fmla="*/ 216 h 673"/>
                <a:gd name="T22" fmla="*/ 332 w 547"/>
                <a:gd name="T23" fmla="*/ 0 h 6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7" h="673">
                  <a:moveTo>
                    <a:pt x="332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97" y="0"/>
                    <a:pt x="0" y="97"/>
                    <a:pt x="0" y="216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421"/>
                    <a:pt x="97" y="517"/>
                    <a:pt x="216" y="517"/>
                  </a:cubicBezTo>
                  <a:cubicBezTo>
                    <a:pt x="253" y="517"/>
                    <a:pt x="253" y="517"/>
                    <a:pt x="253" y="517"/>
                  </a:cubicBezTo>
                  <a:cubicBezTo>
                    <a:pt x="275" y="673"/>
                    <a:pt x="275" y="673"/>
                    <a:pt x="275" y="673"/>
                  </a:cubicBezTo>
                  <a:cubicBezTo>
                    <a:pt x="295" y="517"/>
                    <a:pt x="295" y="517"/>
                    <a:pt x="295" y="517"/>
                  </a:cubicBezTo>
                  <a:cubicBezTo>
                    <a:pt x="332" y="517"/>
                    <a:pt x="332" y="517"/>
                    <a:pt x="332" y="517"/>
                  </a:cubicBezTo>
                  <a:cubicBezTo>
                    <a:pt x="451" y="517"/>
                    <a:pt x="547" y="421"/>
                    <a:pt x="547" y="302"/>
                  </a:cubicBezTo>
                  <a:cubicBezTo>
                    <a:pt x="547" y="216"/>
                    <a:pt x="547" y="216"/>
                    <a:pt x="547" y="216"/>
                  </a:cubicBezTo>
                  <a:cubicBezTo>
                    <a:pt x="547" y="97"/>
                    <a:pt x="451" y="0"/>
                    <a:pt x="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grpSp>
          <p:nvGrpSpPr>
            <p:cNvPr id="51" name="íšḻïďé"/>
            <p:cNvGrpSpPr/>
            <p:nvPr/>
          </p:nvGrpSpPr>
          <p:grpSpPr>
            <a:xfrm>
              <a:off x="7189445" y="1898798"/>
              <a:ext cx="382463" cy="436994"/>
              <a:chOff x="9174163" y="2577307"/>
              <a:chExt cx="406400" cy="464344"/>
            </a:xfrm>
            <a:solidFill>
              <a:schemeClr val="bg1"/>
            </a:solidFill>
          </p:grpSpPr>
          <p:sp>
            <p:nvSpPr>
              <p:cNvPr id="52" name="íṡḻíḑé"/>
              <p:cNvSpPr/>
              <p:nvPr/>
            </p:nvSpPr>
            <p:spPr bwMode="auto">
              <a:xfrm>
                <a:off x="9174163" y="2577307"/>
                <a:ext cx="406400" cy="464344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425"/>
                    </a:moveTo>
                    <a:cubicBezTo>
                      <a:pt x="5687" y="7425"/>
                      <a:pt x="1542" y="6064"/>
                      <a:pt x="1542" y="4387"/>
                    </a:cubicBezTo>
                    <a:cubicBezTo>
                      <a:pt x="1542" y="2709"/>
                      <a:pt x="5687" y="1350"/>
                      <a:pt x="10800" y="1350"/>
                    </a:cubicBezTo>
                    <a:cubicBezTo>
                      <a:pt x="15912" y="1350"/>
                      <a:pt x="20057" y="2709"/>
                      <a:pt x="20057" y="4387"/>
                    </a:cubicBezTo>
                    <a:cubicBezTo>
                      <a:pt x="20057" y="6064"/>
                      <a:pt x="15912" y="7425"/>
                      <a:pt x="10800" y="7425"/>
                    </a:cubicBezTo>
                    <a:moveTo>
                      <a:pt x="20057" y="9112"/>
                    </a:moveTo>
                    <a:lnTo>
                      <a:pt x="20054" y="9112"/>
                    </a:lnTo>
                    <a:cubicBezTo>
                      <a:pt x="20054" y="9119"/>
                      <a:pt x="20057" y="9127"/>
                      <a:pt x="20057" y="9133"/>
                    </a:cubicBezTo>
                    <a:cubicBezTo>
                      <a:pt x="20057" y="10800"/>
                      <a:pt x="15912" y="12150"/>
                      <a:pt x="10800" y="12150"/>
                    </a:cubicBezTo>
                    <a:cubicBezTo>
                      <a:pt x="5687" y="12150"/>
                      <a:pt x="1542" y="10800"/>
                      <a:pt x="1542" y="9133"/>
                    </a:cubicBezTo>
                    <a:cubicBezTo>
                      <a:pt x="1542" y="9127"/>
                      <a:pt x="1545" y="9119"/>
                      <a:pt x="1545" y="9112"/>
                    </a:cubicBezTo>
                    <a:lnTo>
                      <a:pt x="1542" y="9112"/>
                    </a:lnTo>
                    <a:lnTo>
                      <a:pt x="1542" y="6793"/>
                    </a:lnTo>
                    <a:cubicBezTo>
                      <a:pt x="3564" y="8140"/>
                      <a:pt x="7271" y="8774"/>
                      <a:pt x="10800" y="8774"/>
                    </a:cubicBezTo>
                    <a:cubicBezTo>
                      <a:pt x="14328" y="8774"/>
                      <a:pt x="18035" y="8140"/>
                      <a:pt x="20057" y="6793"/>
                    </a:cubicBezTo>
                    <a:cubicBezTo>
                      <a:pt x="20057" y="6793"/>
                      <a:pt x="20057" y="9112"/>
                      <a:pt x="20057" y="9112"/>
                    </a:cubicBezTo>
                    <a:close/>
                    <a:moveTo>
                      <a:pt x="20057" y="13162"/>
                    </a:moveTo>
                    <a:lnTo>
                      <a:pt x="20054" y="13162"/>
                    </a:lnTo>
                    <a:cubicBezTo>
                      <a:pt x="20054" y="13169"/>
                      <a:pt x="20057" y="13177"/>
                      <a:pt x="20057" y="13183"/>
                    </a:cubicBezTo>
                    <a:cubicBezTo>
                      <a:pt x="20057" y="14850"/>
                      <a:pt x="15912" y="16200"/>
                      <a:pt x="10800" y="16200"/>
                    </a:cubicBezTo>
                    <a:cubicBezTo>
                      <a:pt x="5687" y="16200"/>
                      <a:pt x="1542" y="14850"/>
                      <a:pt x="1542" y="13183"/>
                    </a:cubicBezTo>
                    <a:cubicBezTo>
                      <a:pt x="1542" y="13177"/>
                      <a:pt x="1545" y="13169"/>
                      <a:pt x="1545" y="13162"/>
                    </a:cubicBezTo>
                    <a:lnTo>
                      <a:pt x="1542" y="13162"/>
                    </a:lnTo>
                    <a:lnTo>
                      <a:pt x="1542" y="10640"/>
                    </a:lnTo>
                    <a:cubicBezTo>
                      <a:pt x="3136" y="12077"/>
                      <a:pt x="6982" y="12825"/>
                      <a:pt x="10800" y="12825"/>
                    </a:cubicBezTo>
                    <a:cubicBezTo>
                      <a:pt x="14617" y="12825"/>
                      <a:pt x="18463" y="12077"/>
                      <a:pt x="20057" y="10640"/>
                    </a:cubicBezTo>
                    <a:cubicBezTo>
                      <a:pt x="20057" y="10640"/>
                      <a:pt x="20057" y="13162"/>
                      <a:pt x="20057" y="13162"/>
                    </a:cubicBezTo>
                    <a:close/>
                    <a:moveTo>
                      <a:pt x="20057" y="17212"/>
                    </a:moveTo>
                    <a:cubicBezTo>
                      <a:pt x="20057" y="18889"/>
                      <a:pt x="15912" y="20249"/>
                      <a:pt x="10800" y="20249"/>
                    </a:cubicBezTo>
                    <a:cubicBezTo>
                      <a:pt x="5687" y="20249"/>
                      <a:pt x="1542" y="18889"/>
                      <a:pt x="1542" y="17212"/>
                    </a:cubicBezTo>
                    <a:lnTo>
                      <a:pt x="1542" y="14690"/>
                    </a:lnTo>
                    <a:cubicBezTo>
                      <a:pt x="3136" y="16127"/>
                      <a:pt x="6982" y="16875"/>
                      <a:pt x="10800" y="16875"/>
                    </a:cubicBezTo>
                    <a:cubicBezTo>
                      <a:pt x="14617" y="16875"/>
                      <a:pt x="18463" y="16127"/>
                      <a:pt x="20057" y="14690"/>
                    </a:cubicBezTo>
                    <a:cubicBezTo>
                      <a:pt x="20057" y="14690"/>
                      <a:pt x="20057" y="17212"/>
                      <a:pt x="20057" y="17212"/>
                    </a:cubicBezTo>
                    <a:close/>
                    <a:moveTo>
                      <a:pt x="10800" y="0"/>
                    </a:moveTo>
                    <a:cubicBezTo>
                      <a:pt x="5598" y="0"/>
                      <a:pt x="0" y="1372"/>
                      <a:pt x="0" y="4387"/>
                    </a:cubicBezTo>
                    <a:lnTo>
                      <a:pt x="0" y="17212"/>
                    </a:lnTo>
                    <a:cubicBezTo>
                      <a:pt x="0" y="20226"/>
                      <a:pt x="5598" y="21599"/>
                      <a:pt x="10800" y="21599"/>
                    </a:cubicBezTo>
                    <a:cubicBezTo>
                      <a:pt x="16001" y="21599"/>
                      <a:pt x="21599" y="20226"/>
                      <a:pt x="21599" y="17212"/>
                    </a:cubicBezTo>
                    <a:lnTo>
                      <a:pt x="21599" y="4387"/>
                    </a:lnTo>
                    <a:cubicBezTo>
                      <a:pt x="21599" y="1372"/>
                      <a:pt x="1600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53" name="îṩ1iḓè"/>
              <p:cNvSpPr/>
              <p:nvPr/>
            </p:nvSpPr>
            <p:spPr bwMode="auto">
              <a:xfrm>
                <a:off x="9493250" y="2940050"/>
                <a:ext cx="29369" cy="28575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54" name="ïśḷîďè"/>
              <p:cNvSpPr/>
              <p:nvPr/>
            </p:nvSpPr>
            <p:spPr bwMode="auto">
              <a:xfrm>
                <a:off x="9493250" y="2852738"/>
                <a:ext cx="29369" cy="29369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55" name="íS1ïdé"/>
              <p:cNvSpPr/>
              <p:nvPr/>
            </p:nvSpPr>
            <p:spPr bwMode="auto">
              <a:xfrm>
                <a:off x="9493250" y="2765425"/>
                <a:ext cx="29369" cy="29369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</p:grpSp>
      </p:grpSp>
      <p:grpSp>
        <p:nvGrpSpPr>
          <p:cNvPr id="33" name="îS1îḓe"/>
          <p:cNvGrpSpPr/>
          <p:nvPr/>
        </p:nvGrpSpPr>
        <p:grpSpPr>
          <a:xfrm>
            <a:off x="1649640" y="3024452"/>
            <a:ext cx="1340127" cy="1771381"/>
            <a:chOff x="1649640" y="3024452"/>
            <a:chExt cx="1340127" cy="1771381"/>
          </a:xfrm>
        </p:grpSpPr>
        <p:sp>
          <p:nvSpPr>
            <p:cNvPr id="45" name="íś1iḑê"/>
            <p:cNvSpPr/>
            <p:nvPr/>
          </p:nvSpPr>
          <p:spPr bwMode="auto">
            <a:xfrm>
              <a:off x="1649640" y="3024452"/>
              <a:ext cx="1340127" cy="1771381"/>
            </a:xfrm>
            <a:custGeom>
              <a:gdLst>
                <a:gd name="T0" fmla="*/ 332 w 547"/>
                <a:gd name="T1" fmla="*/ 0 h 673"/>
                <a:gd name="T2" fmla="*/ 215 w 547"/>
                <a:gd name="T3" fmla="*/ 0 h 673"/>
                <a:gd name="T4" fmla="*/ 0 w 547"/>
                <a:gd name="T5" fmla="*/ 216 h 673"/>
                <a:gd name="T6" fmla="*/ 0 w 547"/>
                <a:gd name="T7" fmla="*/ 302 h 673"/>
                <a:gd name="T8" fmla="*/ 215 w 547"/>
                <a:gd name="T9" fmla="*/ 517 h 673"/>
                <a:gd name="T10" fmla="*/ 253 w 547"/>
                <a:gd name="T11" fmla="*/ 517 h 673"/>
                <a:gd name="T12" fmla="*/ 274 w 547"/>
                <a:gd name="T13" fmla="*/ 673 h 673"/>
                <a:gd name="T14" fmla="*/ 294 w 547"/>
                <a:gd name="T15" fmla="*/ 517 h 673"/>
                <a:gd name="T16" fmla="*/ 332 w 547"/>
                <a:gd name="T17" fmla="*/ 517 h 673"/>
                <a:gd name="T18" fmla="*/ 547 w 547"/>
                <a:gd name="T19" fmla="*/ 302 h 673"/>
                <a:gd name="T20" fmla="*/ 547 w 547"/>
                <a:gd name="T21" fmla="*/ 216 h 673"/>
                <a:gd name="T22" fmla="*/ 332 w 547"/>
                <a:gd name="T23" fmla="*/ 0 h 6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7" h="673">
                  <a:moveTo>
                    <a:pt x="332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96" y="0"/>
                    <a:pt x="0" y="97"/>
                    <a:pt x="0" y="216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421"/>
                    <a:pt x="96" y="517"/>
                    <a:pt x="215" y="517"/>
                  </a:cubicBezTo>
                  <a:cubicBezTo>
                    <a:pt x="253" y="517"/>
                    <a:pt x="253" y="517"/>
                    <a:pt x="253" y="517"/>
                  </a:cubicBezTo>
                  <a:cubicBezTo>
                    <a:pt x="274" y="673"/>
                    <a:pt x="274" y="673"/>
                    <a:pt x="274" y="673"/>
                  </a:cubicBezTo>
                  <a:cubicBezTo>
                    <a:pt x="294" y="517"/>
                    <a:pt x="294" y="517"/>
                    <a:pt x="294" y="517"/>
                  </a:cubicBezTo>
                  <a:cubicBezTo>
                    <a:pt x="332" y="517"/>
                    <a:pt x="332" y="517"/>
                    <a:pt x="332" y="517"/>
                  </a:cubicBezTo>
                  <a:cubicBezTo>
                    <a:pt x="450" y="517"/>
                    <a:pt x="547" y="421"/>
                    <a:pt x="547" y="302"/>
                  </a:cubicBezTo>
                  <a:cubicBezTo>
                    <a:pt x="547" y="216"/>
                    <a:pt x="547" y="216"/>
                    <a:pt x="547" y="216"/>
                  </a:cubicBezTo>
                  <a:cubicBezTo>
                    <a:pt x="547" y="97"/>
                    <a:pt x="450" y="0"/>
                    <a:pt x="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grpSp>
          <p:nvGrpSpPr>
            <p:cNvPr id="46" name="îśļiḋê"/>
            <p:cNvGrpSpPr/>
            <p:nvPr/>
          </p:nvGrpSpPr>
          <p:grpSpPr>
            <a:xfrm>
              <a:off x="2115025" y="3525831"/>
              <a:ext cx="409355" cy="436994"/>
              <a:chOff x="9159875" y="1647825"/>
              <a:chExt cx="434975" cy="464344"/>
            </a:xfrm>
            <a:solidFill>
              <a:schemeClr val="bg1"/>
            </a:solidFill>
          </p:grpSpPr>
          <p:sp>
            <p:nvSpPr>
              <p:cNvPr id="47" name="iş1ídé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48" name="ïṥ1ïḑé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</a:p>
            </p:txBody>
          </p:sp>
          <p:sp>
            <p:nvSpPr>
              <p:cNvPr id="49" name="ïśḻíḋe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</p:grpSp>
      </p:grpSp>
      <p:grpSp>
        <p:nvGrpSpPr>
          <p:cNvPr id="34" name="ïṧḻîḍe"/>
          <p:cNvGrpSpPr/>
          <p:nvPr/>
        </p:nvGrpSpPr>
        <p:grpSpPr>
          <a:xfrm>
            <a:off x="3861419" y="3024452"/>
            <a:ext cx="1340127" cy="1771381"/>
            <a:chOff x="3861419" y="3024452"/>
            <a:chExt cx="1340127" cy="1771381"/>
          </a:xfrm>
        </p:grpSpPr>
        <p:sp>
          <p:nvSpPr>
            <p:cNvPr id="41" name="íśļïḑê"/>
            <p:cNvSpPr/>
            <p:nvPr/>
          </p:nvSpPr>
          <p:spPr bwMode="auto">
            <a:xfrm>
              <a:off x="3861419" y="3024452"/>
              <a:ext cx="1340127" cy="1771381"/>
            </a:xfrm>
            <a:custGeom>
              <a:gdLst>
                <a:gd name="T0" fmla="*/ 332 w 547"/>
                <a:gd name="T1" fmla="*/ 0 h 673"/>
                <a:gd name="T2" fmla="*/ 216 w 547"/>
                <a:gd name="T3" fmla="*/ 0 h 673"/>
                <a:gd name="T4" fmla="*/ 0 w 547"/>
                <a:gd name="T5" fmla="*/ 216 h 673"/>
                <a:gd name="T6" fmla="*/ 0 w 547"/>
                <a:gd name="T7" fmla="*/ 302 h 673"/>
                <a:gd name="T8" fmla="*/ 216 w 547"/>
                <a:gd name="T9" fmla="*/ 517 h 673"/>
                <a:gd name="T10" fmla="*/ 254 w 547"/>
                <a:gd name="T11" fmla="*/ 517 h 673"/>
                <a:gd name="T12" fmla="*/ 275 w 547"/>
                <a:gd name="T13" fmla="*/ 673 h 673"/>
                <a:gd name="T14" fmla="*/ 295 w 547"/>
                <a:gd name="T15" fmla="*/ 517 h 673"/>
                <a:gd name="T16" fmla="*/ 332 w 547"/>
                <a:gd name="T17" fmla="*/ 517 h 673"/>
                <a:gd name="T18" fmla="*/ 547 w 547"/>
                <a:gd name="T19" fmla="*/ 302 h 673"/>
                <a:gd name="T20" fmla="*/ 547 w 547"/>
                <a:gd name="T21" fmla="*/ 216 h 673"/>
                <a:gd name="T22" fmla="*/ 332 w 547"/>
                <a:gd name="T23" fmla="*/ 0 h 6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7" h="673">
                  <a:moveTo>
                    <a:pt x="332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97" y="0"/>
                    <a:pt x="0" y="97"/>
                    <a:pt x="0" y="216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421"/>
                    <a:pt x="97" y="517"/>
                    <a:pt x="216" y="517"/>
                  </a:cubicBezTo>
                  <a:cubicBezTo>
                    <a:pt x="254" y="517"/>
                    <a:pt x="254" y="517"/>
                    <a:pt x="254" y="517"/>
                  </a:cubicBezTo>
                  <a:cubicBezTo>
                    <a:pt x="275" y="673"/>
                    <a:pt x="275" y="673"/>
                    <a:pt x="275" y="673"/>
                  </a:cubicBezTo>
                  <a:cubicBezTo>
                    <a:pt x="295" y="517"/>
                    <a:pt x="295" y="517"/>
                    <a:pt x="295" y="517"/>
                  </a:cubicBezTo>
                  <a:cubicBezTo>
                    <a:pt x="332" y="517"/>
                    <a:pt x="332" y="517"/>
                    <a:pt x="332" y="517"/>
                  </a:cubicBezTo>
                  <a:cubicBezTo>
                    <a:pt x="451" y="517"/>
                    <a:pt x="547" y="421"/>
                    <a:pt x="547" y="302"/>
                  </a:cubicBezTo>
                  <a:cubicBezTo>
                    <a:pt x="547" y="216"/>
                    <a:pt x="547" y="216"/>
                    <a:pt x="547" y="216"/>
                  </a:cubicBezTo>
                  <a:cubicBezTo>
                    <a:pt x="547" y="97"/>
                    <a:pt x="451" y="0"/>
                    <a:pt x="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grpSp>
          <p:nvGrpSpPr>
            <p:cNvPr id="42" name="îśḻide"/>
            <p:cNvGrpSpPr/>
            <p:nvPr/>
          </p:nvGrpSpPr>
          <p:grpSpPr>
            <a:xfrm>
              <a:off x="4331966" y="3525684"/>
              <a:ext cx="436994" cy="436994"/>
              <a:chOff x="8216107" y="1647825"/>
              <a:chExt cx="464344" cy="464344"/>
            </a:xfrm>
            <a:solidFill>
              <a:schemeClr val="bg1"/>
            </a:solidFill>
          </p:grpSpPr>
          <p:sp>
            <p:nvSpPr>
              <p:cNvPr id="43" name="ïṣliďe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44" name="îṥḻíḋé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</p:grpSp>
      </p:grpSp>
      <p:grpSp>
        <p:nvGrpSpPr>
          <p:cNvPr id="35" name="îṧḻïḋê"/>
          <p:cNvGrpSpPr/>
          <p:nvPr/>
        </p:nvGrpSpPr>
        <p:grpSpPr>
          <a:xfrm>
            <a:off x="2795951" y="1477691"/>
            <a:ext cx="1340127" cy="1768045"/>
            <a:chOff x="2795951" y="1477691"/>
            <a:chExt cx="1340127" cy="1768045"/>
          </a:xfrm>
        </p:grpSpPr>
        <p:sp>
          <p:nvSpPr>
            <p:cNvPr id="36" name="íṥ1iḓè"/>
            <p:cNvSpPr/>
            <p:nvPr/>
          </p:nvSpPr>
          <p:spPr bwMode="auto">
            <a:xfrm>
              <a:off x="2795951" y="1477691"/>
              <a:ext cx="1340127" cy="1768045"/>
            </a:xfrm>
            <a:custGeom>
              <a:gdLst>
                <a:gd name="T0" fmla="*/ 332 w 547"/>
                <a:gd name="T1" fmla="*/ 0 h 672"/>
                <a:gd name="T2" fmla="*/ 215 w 547"/>
                <a:gd name="T3" fmla="*/ 0 h 672"/>
                <a:gd name="T4" fmla="*/ 0 w 547"/>
                <a:gd name="T5" fmla="*/ 215 h 672"/>
                <a:gd name="T6" fmla="*/ 0 w 547"/>
                <a:gd name="T7" fmla="*/ 301 h 672"/>
                <a:gd name="T8" fmla="*/ 215 w 547"/>
                <a:gd name="T9" fmla="*/ 516 h 672"/>
                <a:gd name="T10" fmla="*/ 253 w 547"/>
                <a:gd name="T11" fmla="*/ 516 h 672"/>
                <a:gd name="T12" fmla="*/ 274 w 547"/>
                <a:gd name="T13" fmla="*/ 672 h 672"/>
                <a:gd name="T14" fmla="*/ 295 w 547"/>
                <a:gd name="T15" fmla="*/ 516 h 672"/>
                <a:gd name="T16" fmla="*/ 332 w 547"/>
                <a:gd name="T17" fmla="*/ 516 h 672"/>
                <a:gd name="T18" fmla="*/ 547 w 547"/>
                <a:gd name="T19" fmla="*/ 301 h 672"/>
                <a:gd name="T20" fmla="*/ 547 w 547"/>
                <a:gd name="T21" fmla="*/ 215 h 672"/>
                <a:gd name="T22" fmla="*/ 332 w 547"/>
                <a:gd name="T23" fmla="*/ 0 h 6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7" h="672">
                  <a:moveTo>
                    <a:pt x="332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97" y="0"/>
                    <a:pt x="0" y="96"/>
                    <a:pt x="0" y="21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420"/>
                    <a:pt x="97" y="516"/>
                    <a:pt x="215" y="516"/>
                  </a:cubicBezTo>
                  <a:cubicBezTo>
                    <a:pt x="253" y="516"/>
                    <a:pt x="253" y="516"/>
                    <a:pt x="253" y="516"/>
                  </a:cubicBezTo>
                  <a:cubicBezTo>
                    <a:pt x="274" y="672"/>
                    <a:pt x="274" y="672"/>
                    <a:pt x="274" y="672"/>
                  </a:cubicBezTo>
                  <a:cubicBezTo>
                    <a:pt x="295" y="516"/>
                    <a:pt x="295" y="516"/>
                    <a:pt x="295" y="516"/>
                  </a:cubicBezTo>
                  <a:cubicBezTo>
                    <a:pt x="332" y="516"/>
                    <a:pt x="332" y="516"/>
                    <a:pt x="332" y="516"/>
                  </a:cubicBezTo>
                  <a:cubicBezTo>
                    <a:pt x="451" y="516"/>
                    <a:pt x="547" y="420"/>
                    <a:pt x="547" y="301"/>
                  </a:cubicBezTo>
                  <a:cubicBezTo>
                    <a:pt x="547" y="215"/>
                    <a:pt x="547" y="215"/>
                    <a:pt x="547" y="215"/>
                  </a:cubicBezTo>
                  <a:cubicBezTo>
                    <a:pt x="547" y="96"/>
                    <a:pt x="451" y="0"/>
                    <a:pt x="33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grpSp>
          <p:nvGrpSpPr>
            <p:cNvPr id="37" name="ïṡ1ïḋê"/>
            <p:cNvGrpSpPr/>
            <p:nvPr/>
          </p:nvGrpSpPr>
          <p:grpSpPr>
            <a:xfrm>
              <a:off x="3247528" y="1931435"/>
              <a:ext cx="436995" cy="436995"/>
              <a:chOff x="4439444" y="1652588"/>
              <a:chExt cx="464344" cy="464344"/>
            </a:xfrm>
            <a:solidFill>
              <a:schemeClr val="bg1"/>
            </a:solidFill>
          </p:grpSpPr>
          <p:sp>
            <p:nvSpPr>
              <p:cNvPr id="38" name="iṩļídê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39" name="ïš1ïďe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40" name="ísľíḑé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</a:p>
            </p:txBody>
          </p:sp>
        </p:grpSp>
      </p:grpSp>
      <p:sp>
        <p:nvSpPr>
          <p:cNvPr id="119" name="文本框 118"/>
          <p:cNvSpPr txBox="1"/>
          <p:nvPr/>
        </p:nvSpPr>
        <p:spPr>
          <a:xfrm>
            <a:off x="1385481" y="5453432"/>
            <a:ext cx="186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 有关压力</a:t>
            </a:r>
            <a:endParaRPr lang="en-US" altLang="zh-CN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2482181" y="940644"/>
            <a:ext cx="2282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 避开压力源</a:t>
            </a:r>
            <a:endParaRPr lang="en-US" altLang="zh-CN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3427436" y="5458521"/>
            <a:ext cx="2183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 提高相应能力</a:t>
            </a:r>
            <a:endParaRPr lang="en-US" altLang="zh-CN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5030295" y="1991091"/>
            <a:ext cx="1947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 对思维改造</a:t>
            </a:r>
            <a:endParaRPr lang="en-US" altLang="zh-CN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6400968" y="5421237"/>
            <a:ext cx="2341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05 缓解压力的方法</a:t>
            </a:r>
            <a:endParaRPr lang="en-US" altLang="zh-CN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7984278" y="2117295"/>
            <a:ext cx="219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06 面对压力控制情绪的技巧</a:t>
            </a:r>
            <a:endParaRPr lang="en-US" altLang="zh-CN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8895070" y="5375859"/>
            <a:ext cx="2817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07 员工压力管理的方法</a:t>
            </a:r>
            <a:endParaRPr lang="en-US" altLang="zh-CN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9" grpId="0"/>
      <p:bldP spid="120" grpId="0"/>
      <p:bldP spid="121" grpId="0"/>
      <p:bldP spid="122" grpId="0"/>
      <p:bldP spid="123" grpId="0"/>
      <p:bldP spid="124" grpId="0"/>
      <p:bldP spid="1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400">
                <a:cs typeface="+mn-ea"/>
                <a:sym typeface="+mn-lt"/>
              </a:rPr>
              <a:t>面对压力控制情绪</a:t>
            </a:r>
            <a:endParaRPr lang="zh-CN" altLang="en-US" sz="2400" spc="400">
              <a:cs typeface="+mn-ea"/>
              <a:sym typeface="+mn-lt"/>
            </a:endParaRPr>
          </a:p>
        </p:txBody>
      </p:sp>
      <p:grpSp>
        <p:nvGrpSpPr>
          <p:cNvPr id="3" name="ïṡľíḍé"/>
          <p:cNvGrpSpPr/>
          <p:nvPr/>
        </p:nvGrpSpPr>
        <p:grpSpPr>
          <a:xfrm>
            <a:off x="4700041" y="1844497"/>
            <a:ext cx="6829907" cy="1355726"/>
            <a:chOff x="6145906" y="1130300"/>
            <a:chExt cx="5372994" cy="1355726"/>
          </a:xfrm>
        </p:grpSpPr>
        <p:sp>
          <p:nvSpPr>
            <p:cNvPr id="4" name="iSļïḑé"/>
            <p:cNvSpPr txBox="1"/>
            <p:nvPr/>
          </p:nvSpPr>
          <p:spPr>
            <a:xfrm>
              <a:off x="6145906" y="1130300"/>
              <a:ext cx="5372994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01.</a:t>
              </a: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松懈戒</a:t>
              </a:r>
              <a:r>
                <a:rPr lang="zh-CN" altLang="en-US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心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iSḻïďè"/>
            <p:cNvSpPr/>
            <p:nvPr/>
          </p:nvSpPr>
          <p:spPr bwMode="auto">
            <a:xfrm>
              <a:off x="6145906" y="1547928"/>
              <a:ext cx="5372994" cy="938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若你愿意以退为进，多花点耐心向对方提出一些问题，让他无拘无束地畅所欲言，你便可在他话里了解他内心的想法，进而打开他的心房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iṣḷîḍê"/>
          <p:cNvGrpSpPr/>
          <p:nvPr/>
        </p:nvGrpSpPr>
        <p:grpSpPr>
          <a:xfrm>
            <a:off x="4700041" y="3262756"/>
            <a:ext cx="6829907" cy="1355726"/>
            <a:chOff x="6145906" y="1130300"/>
            <a:chExt cx="5372994" cy="1355726"/>
          </a:xfrm>
        </p:grpSpPr>
        <p:sp>
          <p:nvSpPr>
            <p:cNvPr id="7" name="îṧľide"/>
            <p:cNvSpPr txBox="1"/>
            <p:nvPr/>
          </p:nvSpPr>
          <p:spPr>
            <a:xfrm>
              <a:off x="6145906" y="1130300"/>
              <a:ext cx="5372994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02.</a:t>
              </a: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设身处</a:t>
              </a:r>
              <a:r>
                <a:rPr lang="zh-CN" altLang="en-US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地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iṩ1îḓe"/>
            <p:cNvSpPr/>
            <p:nvPr/>
          </p:nvSpPr>
          <p:spPr bwMode="auto">
            <a:xfrm>
              <a:off x="6145906" y="1547928"/>
              <a:ext cx="5372994" cy="938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站在对方立场为他来着想，相信对方也能感受到你的诚意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ïṥlîḑè"/>
          <p:cNvGrpSpPr/>
          <p:nvPr/>
        </p:nvGrpSpPr>
        <p:grpSpPr>
          <a:xfrm>
            <a:off x="4700041" y="4618482"/>
            <a:ext cx="6829907" cy="1355726"/>
            <a:chOff x="6145906" y="1130300"/>
            <a:chExt cx="5372994" cy="1355726"/>
          </a:xfrm>
        </p:grpSpPr>
        <p:sp>
          <p:nvSpPr>
            <p:cNvPr id="10" name="íSľíḓé"/>
            <p:cNvSpPr txBox="1"/>
            <p:nvPr/>
          </p:nvSpPr>
          <p:spPr>
            <a:xfrm>
              <a:off x="6145906" y="1130300"/>
              <a:ext cx="5372994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03.</a:t>
              </a: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将心比心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íṣḻídè"/>
            <p:cNvSpPr/>
            <p:nvPr/>
          </p:nvSpPr>
          <p:spPr bwMode="auto">
            <a:xfrm>
              <a:off x="6145906" y="1547928"/>
              <a:ext cx="5372994" cy="938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人性皆有共同点，如恻隐之心</a:t>
              </a:r>
              <a:endPara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4799856" y="2997005"/>
            <a:ext cx="67300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799856" y="4170876"/>
            <a:ext cx="67300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344" y="1066348"/>
            <a:ext cx="4359093" cy="522806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7155191" y="4659414"/>
            <a:ext cx="5015880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/>
              <a:t>控制情绪的方法</a:t>
            </a:r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400">
                <a:cs typeface="+mn-ea"/>
                <a:sym typeface="+mn-lt"/>
              </a:rPr>
              <a:t>面对压力控制情绪</a:t>
            </a:r>
            <a:endParaRPr lang="zh-CN" altLang="en-US" sz="2400" spc="40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87488" y="1844824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抓住对方的情绪（形容词），然后重复，引对方作更深入的回应</a:t>
            </a:r>
            <a:endParaRPr lang="zh-CN" altLang="en-US" sz="2000" b="1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40433" y="2961044"/>
            <a:ext cx="48968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我觉得很沮丧 </a:t>
            </a:r>
            <a:r>
              <a:rPr lang="en-US" altLang="zh-CN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———</a:t>
            </a:r>
            <a:r>
              <a:rPr lang="zh-CN" altLang="en-US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对呀，你真的很沮丧</a:t>
            </a:r>
            <a:endParaRPr lang="zh-CN" altLang="en-US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1068" y="3669988"/>
            <a:ext cx="48968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我觉得</a:t>
            </a:r>
            <a:r>
              <a:rPr lang="zh-CN" altLang="en-US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不公平</a:t>
            </a:r>
            <a:r>
              <a:rPr lang="en-US" altLang="zh-CN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———</a:t>
            </a:r>
            <a:r>
              <a:rPr lang="zh-CN" altLang="en-US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对</a:t>
            </a:r>
            <a:r>
              <a: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呀，你觉得很不公平</a:t>
            </a:r>
            <a:endParaRPr lang="zh-CN" altLang="en-US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34"/>
          <p:cNvSpPr txBox="1"/>
          <p:nvPr/>
        </p:nvSpPr>
        <p:spPr>
          <a:xfrm>
            <a:off x="823374" y="1609880"/>
            <a:ext cx="750526" cy="369332"/>
          </a:xfrm>
          <a:prstGeom prst="rect">
            <a:avLst/>
          </a:prstGeom>
          <a:noFill/>
          <a:ln>
            <a:solidFill>
              <a:srgbClr val="808BE5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808BE5"/>
                </a:solidFill>
                <a:latin typeface="Agency FB" panose="020b0503020202020204" pitchFamily="34" charset="0"/>
              </a:rPr>
              <a:t>PART01</a:t>
            </a:r>
            <a:endParaRPr lang="zh-CN" altLang="en-US" b="1">
              <a:solidFill>
                <a:srgbClr val="808BE5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89942" y="479884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就好像剥洋葱一样</a:t>
            </a:r>
            <a:endParaRPr lang="zh-CN" altLang="en-US" sz="2000" b="1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35"/>
          <p:cNvSpPr txBox="1"/>
          <p:nvPr/>
        </p:nvSpPr>
        <p:spPr>
          <a:xfrm>
            <a:off x="887156" y="4429516"/>
            <a:ext cx="843319" cy="369332"/>
          </a:xfrm>
          <a:prstGeom prst="rect">
            <a:avLst/>
          </a:prstGeom>
          <a:noFill/>
          <a:ln>
            <a:solidFill>
              <a:srgbClr val="808BE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chemeClr val="accent1"/>
                </a:solidFill>
                <a:latin typeface="Agency FB" panose="020b0503020202020204" pitchFamily="34" charset="0"/>
              </a:rPr>
              <a:t>PART02</a:t>
            </a:r>
            <a:endParaRPr lang="en-US" altLang="zh-CN" b="1" smtClean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83" y="1612647"/>
            <a:ext cx="5381019" cy="4953645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 animBg="1"/>
      <p:bldP spid="9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400">
                <a:cs typeface="+mn-ea"/>
                <a:sym typeface="+mn-lt"/>
              </a:rPr>
              <a:t>面对压力控制情绪</a:t>
            </a:r>
            <a:endParaRPr lang="zh-CN" altLang="en-US" sz="2400" spc="40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71354"/>
            <a:ext cx="4909683" cy="423681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70286" y="4653136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幽默感是沟通的润滑剂，可以缓冲情绪，带动气氛，化解尴尬，去除张力</a:t>
            </a:r>
            <a:endParaRPr lang="zh-CN" altLang="en-US" sz="16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67808" y="1633176"/>
            <a:ext cx="3183285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保持赤子之心</a:t>
            </a:r>
            <a:r>
              <a:rPr lang="zh-CN" altLang="en-US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，充满</a:t>
            </a:r>
            <a:r>
              <a: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好奇心</a:t>
            </a:r>
            <a:endParaRPr lang="zh-CN" altLang="en-US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60459" y="3198229"/>
            <a:ext cx="3478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自我解嘲</a:t>
            </a:r>
            <a:r>
              <a:rPr lang="en-US" altLang="zh-CN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夸张渲染</a:t>
            </a:r>
            <a:r>
              <a:rPr lang="en-US" altLang="zh-CN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学会讲笑话</a:t>
            </a:r>
            <a:endParaRPr lang="zh-CN" altLang="en-US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26" y="0"/>
            <a:ext cx="9602749" cy="685800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 flipV="1">
            <a:off x="0" y="2229218"/>
            <a:ext cx="12192000" cy="4628782"/>
          </a:xfrm>
          <a:custGeom>
            <a:gdLst>
              <a:gd name="connsiteX0" fmla="*/ 62623 w 12192000"/>
              <a:gd name="connsiteY0" fmla="*/ 0 h 3980710"/>
              <a:gd name="connsiteX1" fmla="*/ 12129378 w 12192000"/>
              <a:gd name="connsiteY1" fmla="*/ 0 h 3980710"/>
              <a:gd name="connsiteX2" fmla="*/ 12160527 w 12192000"/>
              <a:gd name="connsiteY2" fmla="*/ 117351 h 3980710"/>
              <a:gd name="connsiteX3" fmla="*/ 12192000 w 12192000"/>
              <a:gd name="connsiteY3" fmla="*/ 475716 h 3980710"/>
              <a:gd name="connsiteX4" fmla="*/ 6096000 w 12192000"/>
              <a:gd name="connsiteY4" fmla="*/ 3980710 h 3980710"/>
              <a:gd name="connsiteX5" fmla="*/ 0 w 12192000"/>
              <a:gd name="connsiteY5" fmla="*/ 475716 h 3980710"/>
              <a:gd name="connsiteX6" fmla="*/ 31473 w 12192000"/>
              <a:gd name="connsiteY6" fmla="*/ 117351 h 39807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80709">
                <a:moveTo>
                  <a:pt x="62623" y="0"/>
                </a:moveTo>
                <a:lnTo>
                  <a:pt x="12129378" y="0"/>
                </a:lnTo>
                <a:lnTo>
                  <a:pt x="12160527" y="117351"/>
                </a:lnTo>
                <a:cubicBezTo>
                  <a:pt x="12181339" y="235178"/>
                  <a:pt x="12192000" y="354731"/>
                  <a:pt x="12192000" y="475716"/>
                </a:cubicBezTo>
                <a:cubicBezTo>
                  <a:pt x="12192000" y="2411471"/>
                  <a:pt x="9462728" y="3980710"/>
                  <a:pt x="6096000" y="3980710"/>
                </a:cubicBezTo>
                <a:cubicBezTo>
                  <a:pt x="2729272" y="3980710"/>
                  <a:pt x="0" y="2411471"/>
                  <a:pt x="0" y="475716"/>
                </a:cubicBezTo>
                <a:cubicBezTo>
                  <a:pt x="0" y="354731"/>
                  <a:pt x="10661" y="235178"/>
                  <a:pt x="31473" y="117351"/>
                </a:cubicBezTo>
                <a:close/>
              </a:path>
            </a:pathLst>
          </a:custGeom>
          <a:solidFill>
            <a:srgbClr val="808BE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03101" y="4097330"/>
            <a:ext cx="85857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spc="400">
                <a:solidFill>
                  <a:schemeClr val="bg1"/>
                </a:solidFill>
                <a:cs typeface="+mn-ea"/>
                <a:sym typeface="+mn-lt"/>
              </a:rPr>
              <a:t>员工压力管理的方法</a:t>
            </a:r>
            <a:endParaRPr lang="zh-CN" altLang="en-US" sz="6600" spc="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03101" y="2524999"/>
            <a:ext cx="8585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spc="400" smtClean="0">
                <a:solidFill>
                  <a:schemeClr val="bg1"/>
                </a:solidFill>
                <a:cs typeface="+mn-ea"/>
                <a:sym typeface="+mn-lt"/>
              </a:rPr>
              <a:t>07</a:t>
            </a:r>
            <a:endParaRPr lang="zh-CN" altLang="en-US" sz="8000" spc="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41339" y="5385332"/>
            <a:ext cx="810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400" smtClean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Maecenas porttitor congue massa..</a:t>
            </a:r>
            <a:endParaRPr lang="zh-CN" altLang="en-US" spc="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6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400">
                <a:cs typeface="+mn-ea"/>
                <a:sym typeface="+mn-lt"/>
              </a:rPr>
              <a:t>员工压力管理方法</a:t>
            </a:r>
            <a:endParaRPr lang="zh-CN" altLang="en-US" sz="2400" spc="400">
              <a:cs typeface="+mn-ea"/>
              <a:sym typeface="+mn-lt"/>
            </a:endParaRPr>
          </a:p>
        </p:txBody>
      </p:sp>
      <p:sp>
        <p:nvSpPr>
          <p:cNvPr id="74" name="iṣľîḑê"/>
          <p:cNvSpPr/>
          <p:nvPr/>
        </p:nvSpPr>
        <p:spPr>
          <a:xfrm flipH="1">
            <a:off x="842278" y="-9788"/>
            <a:ext cx="4682404" cy="6867788"/>
          </a:xfrm>
          <a:prstGeom prst="parallelogram">
            <a:avLst>
              <a:gd name="adj" fmla="val 63173"/>
            </a:avLst>
          </a:prstGeom>
          <a:solidFill>
            <a:srgbClr val="808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000" b="1"/>
          </a:p>
        </p:txBody>
      </p:sp>
      <p:grpSp>
        <p:nvGrpSpPr>
          <p:cNvPr id="76" name="íšļíḋè"/>
          <p:cNvGrpSpPr/>
          <p:nvPr/>
        </p:nvGrpSpPr>
        <p:grpSpPr>
          <a:xfrm>
            <a:off x="5781637" y="2993482"/>
            <a:ext cx="5738851" cy="1100037"/>
            <a:chOff x="6542456" y="2829510"/>
            <a:chExt cx="5738851" cy="1100037"/>
          </a:xfrm>
        </p:grpSpPr>
        <p:sp>
          <p:nvSpPr>
            <p:cNvPr id="112" name="îśḷíďé"/>
            <p:cNvSpPr/>
            <p:nvPr/>
          </p:nvSpPr>
          <p:spPr>
            <a:xfrm>
              <a:off x="6542456" y="3050585"/>
              <a:ext cx="537820" cy="5378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>
                  <a:latin typeface="Impact" panose="020b0806030902050204" pitchFamily="34" charset="0"/>
                </a:rPr>
                <a:t>01</a:t>
              </a:r>
              <a:endParaRPr lang="zh-CN" altLang="en-US">
                <a:latin typeface="Impact" panose="020b0806030902050204" pitchFamily="34" charset="0"/>
              </a:endParaRPr>
            </a:p>
          </p:txBody>
        </p:sp>
        <p:grpSp>
          <p:nvGrpSpPr>
            <p:cNvPr id="113" name="îSḻîḑé"/>
            <p:cNvGrpSpPr/>
            <p:nvPr/>
          </p:nvGrpSpPr>
          <p:grpSpPr>
            <a:xfrm>
              <a:off x="7176805" y="2829510"/>
              <a:ext cx="5104502" cy="1100037"/>
              <a:chOff x="7970199" y="1622502"/>
              <a:chExt cx="4281334" cy="1100037"/>
            </a:xfrm>
          </p:grpSpPr>
          <p:sp>
            <p:nvSpPr>
              <p:cNvPr id="114" name="ïṥľíḋê"/>
              <p:cNvSpPr/>
              <p:nvPr/>
            </p:nvSpPr>
            <p:spPr bwMode="auto">
              <a:xfrm>
                <a:off x="7970199" y="1988978"/>
                <a:ext cx="4281334" cy="733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100"/>
                  <a:t>改善组织的工作环境和条件，减轻或消除工作条件恶劣给员工带来的压力</a:t>
                </a:r>
                <a:endParaRPr lang="zh-CN" altLang="en-US" sz="1100"/>
              </a:p>
            </p:txBody>
          </p:sp>
          <p:sp>
            <p:nvSpPr>
              <p:cNvPr id="115" name="íṣḻîdè"/>
              <p:cNvSpPr txBox="1"/>
              <p:nvPr/>
            </p:nvSpPr>
            <p:spPr bwMode="auto">
              <a:xfrm>
                <a:off x="7970199" y="1622502"/>
                <a:ext cx="42813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1600" b="1"/>
                  <a:t>01.</a:t>
                </a:r>
                <a:r>
                  <a:rPr lang="zh-CN" altLang="en-US" sz="1600" b="1"/>
                  <a:t>减轻员工压力的方法</a:t>
                </a:r>
                <a:endParaRPr lang="zh-CN" altLang="en-US" sz="1600" b="1"/>
              </a:p>
            </p:txBody>
          </p:sp>
        </p:grpSp>
      </p:grpSp>
      <p:grpSp>
        <p:nvGrpSpPr>
          <p:cNvPr id="77" name="ïšḷïdê"/>
          <p:cNvGrpSpPr/>
          <p:nvPr/>
        </p:nvGrpSpPr>
        <p:grpSpPr>
          <a:xfrm>
            <a:off x="5781637" y="4186823"/>
            <a:ext cx="5738849" cy="1100037"/>
            <a:chOff x="6542456" y="3929547"/>
            <a:chExt cx="5738849" cy="1100037"/>
          </a:xfrm>
        </p:grpSpPr>
        <p:sp>
          <p:nvSpPr>
            <p:cNvPr id="108" name="îSḻîḍé"/>
            <p:cNvSpPr/>
            <p:nvPr/>
          </p:nvSpPr>
          <p:spPr>
            <a:xfrm>
              <a:off x="6542456" y="4150622"/>
              <a:ext cx="537820" cy="53782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>
                  <a:latin typeface="Impact" panose="020b0806030902050204" pitchFamily="34" charset="0"/>
                </a:rPr>
                <a:t>02</a:t>
              </a:r>
              <a:endParaRPr lang="zh-CN" altLang="en-US">
                <a:latin typeface="Impact" panose="020b0806030902050204" pitchFamily="34" charset="0"/>
              </a:endParaRPr>
            </a:p>
          </p:txBody>
        </p:sp>
        <p:grpSp>
          <p:nvGrpSpPr>
            <p:cNvPr id="109" name="ï$ľîdè"/>
            <p:cNvGrpSpPr/>
            <p:nvPr/>
          </p:nvGrpSpPr>
          <p:grpSpPr>
            <a:xfrm>
              <a:off x="7176803" y="3929547"/>
              <a:ext cx="5104502" cy="1100037"/>
              <a:chOff x="7970197" y="1622502"/>
              <a:chExt cx="4281334" cy="1100037"/>
            </a:xfrm>
          </p:grpSpPr>
          <p:sp>
            <p:nvSpPr>
              <p:cNvPr id="110" name="iSḷídê"/>
              <p:cNvSpPr/>
              <p:nvPr/>
            </p:nvSpPr>
            <p:spPr bwMode="auto">
              <a:xfrm>
                <a:off x="7970198" y="1988978"/>
                <a:ext cx="4281333" cy="733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100"/>
                  <a:t>企业向员工提供压力管理的信息、知识</a:t>
                </a:r>
                <a:endParaRPr lang="zh-CN" altLang="en-US" sz="1100"/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100"/>
                  <a:t>向员工提供保健或健康项目，鼓励员工养成良好的、健康的生活方式</a:t>
                </a:r>
                <a:endParaRPr lang="zh-CN" altLang="en-US" sz="1100"/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100"/>
                  <a:t>企业可聘请资深专业人士为心理咨询员，免费向承受压力的员工提供心理咨询</a:t>
                </a:r>
                <a:endParaRPr lang="zh-CN" altLang="en-US" sz="1100"/>
              </a:p>
            </p:txBody>
          </p:sp>
          <p:sp>
            <p:nvSpPr>
              <p:cNvPr id="111" name="íṧlïďè"/>
              <p:cNvSpPr txBox="1"/>
              <p:nvPr/>
            </p:nvSpPr>
            <p:spPr bwMode="auto">
              <a:xfrm>
                <a:off x="7970197" y="1622502"/>
                <a:ext cx="428133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1600" b="1"/>
                  <a:t>02.</a:t>
                </a:r>
                <a:r>
                  <a:rPr lang="zh-CN" altLang="en-US" sz="1600" b="1"/>
                  <a:t>减轻员工压力的方法</a:t>
                </a:r>
                <a:endParaRPr lang="zh-CN" altLang="en-US" sz="1600" b="1"/>
              </a:p>
            </p:txBody>
          </p:sp>
        </p:grpSp>
      </p:grpSp>
      <p:cxnSp>
        <p:nvCxnSpPr>
          <p:cNvPr id="79" name="直接连接符 78"/>
          <p:cNvCxnSpPr/>
          <p:nvPr/>
        </p:nvCxnSpPr>
        <p:spPr>
          <a:xfrm>
            <a:off x="6546000" y="3933056"/>
            <a:ext cx="49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6546000" y="5414547"/>
            <a:ext cx="49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5729395" y="2903547"/>
            <a:ext cx="5800393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îSḷidê"/>
          <p:cNvSpPr txBox="1"/>
          <p:nvPr/>
        </p:nvSpPr>
        <p:spPr>
          <a:xfrm>
            <a:off x="5676808" y="1626087"/>
            <a:ext cx="5843680" cy="1088462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/>
              <a:t>从企业文化氛围上鼓励并帮助员工提高心理保健能 力学会缓解压力、自我放松</a:t>
            </a:r>
            <a:endParaRPr lang="zh-CN" altLang="en-US"/>
          </a:p>
        </p:txBody>
      </p:sp>
      <p:grpSp>
        <p:nvGrpSpPr>
          <p:cNvPr id="126" name="组合 125"/>
          <p:cNvGrpSpPr/>
          <p:nvPr/>
        </p:nvGrpSpPr>
        <p:grpSpPr>
          <a:xfrm>
            <a:off x="152009" y="2467086"/>
            <a:ext cx="5577385" cy="2889348"/>
            <a:chOff x="152009" y="2467086"/>
            <a:chExt cx="5577385" cy="2889348"/>
          </a:xfrm>
        </p:grpSpPr>
        <p:grpSp>
          <p:nvGrpSpPr>
            <p:cNvPr id="75" name="iṣḻiḓe"/>
            <p:cNvGrpSpPr/>
            <p:nvPr/>
          </p:nvGrpSpPr>
          <p:grpSpPr>
            <a:xfrm>
              <a:off x="152009" y="2467086"/>
              <a:ext cx="5577385" cy="2889348"/>
              <a:chOff x="2459596" y="1610580"/>
              <a:chExt cx="7272808" cy="3767656"/>
            </a:xfrm>
          </p:grpSpPr>
          <p:sp>
            <p:nvSpPr>
              <p:cNvPr id="116" name="iṥľïḋé"/>
              <p:cNvSpPr/>
              <p:nvPr/>
            </p:nvSpPr>
            <p:spPr>
              <a:xfrm>
                <a:off x="3215253" y="1628800"/>
                <a:ext cx="5761494" cy="3651552"/>
              </a:xfrm>
              <a:custGeom>
                <a:gdLst>
                  <a:gd name="connsiteX0" fmla="*/ 224028 w 7415784"/>
                  <a:gd name="connsiteY0" fmla="*/ 269748 h 4700016"/>
                  <a:gd name="connsiteX1" fmla="*/ 224028 w 7415784"/>
                  <a:gd name="connsiteY1" fmla="*/ 4430268 h 4700016"/>
                  <a:gd name="connsiteX2" fmla="*/ 7191756 w 7415784"/>
                  <a:gd name="connsiteY2" fmla="*/ 4430268 h 4700016"/>
                  <a:gd name="connsiteX3" fmla="*/ 7191756 w 7415784"/>
                  <a:gd name="connsiteY3" fmla="*/ 269748 h 4700016"/>
                  <a:gd name="connsiteX4" fmla="*/ 266867 w 7415784"/>
                  <a:gd name="connsiteY4" fmla="*/ 0 h 4700016"/>
                  <a:gd name="connsiteX5" fmla="*/ 7148917 w 7415784"/>
                  <a:gd name="connsiteY5" fmla="*/ 0 h 4700016"/>
                  <a:gd name="connsiteX6" fmla="*/ 7415784 w 7415784"/>
                  <a:gd name="connsiteY6" fmla="*/ 266867 h 4700016"/>
                  <a:gd name="connsiteX7" fmla="*/ 7415784 w 7415784"/>
                  <a:gd name="connsiteY7" fmla="*/ 4433149 h 4700016"/>
                  <a:gd name="connsiteX8" fmla="*/ 7148917 w 7415784"/>
                  <a:gd name="connsiteY8" fmla="*/ 4700016 h 4700016"/>
                  <a:gd name="connsiteX9" fmla="*/ 266867 w 7415784"/>
                  <a:gd name="connsiteY9" fmla="*/ 4700016 h 4700016"/>
                  <a:gd name="connsiteX10" fmla="*/ 0 w 7415784"/>
                  <a:gd name="connsiteY10" fmla="*/ 4433149 h 4700016"/>
                  <a:gd name="connsiteX11" fmla="*/ 0 w 7415784"/>
                  <a:gd name="connsiteY11" fmla="*/ 266867 h 4700016"/>
                  <a:gd name="connsiteX12" fmla="*/ 266867 w 7415784"/>
                  <a:gd name="connsiteY12" fmla="*/ 0 h 47000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15783" h="4700016">
                    <a:moveTo>
                      <a:pt x="224028" y="269748"/>
                    </a:moveTo>
                    <a:lnTo>
                      <a:pt x="224028" y="4430268"/>
                    </a:lnTo>
                    <a:lnTo>
                      <a:pt x="7191756" y="4430268"/>
                    </a:lnTo>
                    <a:lnTo>
                      <a:pt x="7191756" y="269748"/>
                    </a:lnTo>
                    <a:close/>
                    <a:moveTo>
                      <a:pt x="266867" y="0"/>
                    </a:moveTo>
                    <a:lnTo>
                      <a:pt x="7148917" y="0"/>
                    </a:lnTo>
                    <a:cubicBezTo>
                      <a:pt x="7296304" y="0"/>
                      <a:pt x="7415784" y="119480"/>
                      <a:pt x="7415784" y="266867"/>
                    </a:cubicBezTo>
                    <a:lnTo>
                      <a:pt x="7415784" y="4433149"/>
                    </a:lnTo>
                    <a:cubicBezTo>
                      <a:pt x="7415784" y="4580536"/>
                      <a:pt x="7296304" y="4700016"/>
                      <a:pt x="7148917" y="4700016"/>
                    </a:cubicBezTo>
                    <a:lnTo>
                      <a:pt x="266867" y="4700016"/>
                    </a:lnTo>
                    <a:cubicBezTo>
                      <a:pt x="119480" y="4700016"/>
                      <a:pt x="0" y="4580536"/>
                      <a:pt x="0" y="4433149"/>
                    </a:cubicBezTo>
                    <a:lnTo>
                      <a:pt x="0" y="266867"/>
                    </a:lnTo>
                    <a:cubicBezTo>
                      <a:pt x="0" y="119480"/>
                      <a:pt x="119480" y="0"/>
                      <a:pt x="266867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 sz="1090"/>
              </a:p>
            </p:txBody>
          </p:sp>
          <p:sp>
            <p:nvSpPr>
              <p:cNvPr id="117" name="îṩ1ïdè"/>
              <p:cNvSpPr/>
              <p:nvPr/>
            </p:nvSpPr>
            <p:spPr>
              <a:xfrm>
                <a:off x="3228835" y="1644767"/>
                <a:ext cx="5734330" cy="3619617"/>
              </a:xfrm>
              <a:custGeom>
                <a:gdLst>
                  <a:gd name="connsiteX0" fmla="*/ 252028 w 7380820"/>
                  <a:gd name="connsiteY0" fmla="*/ 295230 h 4658912"/>
                  <a:gd name="connsiteX1" fmla="*/ 252028 w 7380820"/>
                  <a:gd name="connsiteY1" fmla="*/ 4363682 h 4658912"/>
                  <a:gd name="connsiteX2" fmla="*/ 7128792 w 7380820"/>
                  <a:gd name="connsiteY2" fmla="*/ 4363682 h 4658912"/>
                  <a:gd name="connsiteX3" fmla="*/ 7128792 w 7380820"/>
                  <a:gd name="connsiteY3" fmla="*/ 295230 h 4658912"/>
                  <a:gd name="connsiteX4" fmla="*/ 264533 w 7380820"/>
                  <a:gd name="connsiteY4" fmla="*/ 0 h 4658912"/>
                  <a:gd name="connsiteX5" fmla="*/ 7116287 w 7380820"/>
                  <a:gd name="connsiteY5" fmla="*/ 0 h 4658912"/>
                  <a:gd name="connsiteX6" fmla="*/ 7380820 w 7380820"/>
                  <a:gd name="connsiteY6" fmla="*/ 264533 h 4658912"/>
                  <a:gd name="connsiteX7" fmla="*/ 7380820 w 7380820"/>
                  <a:gd name="connsiteY7" fmla="*/ 4394379 h 4658912"/>
                  <a:gd name="connsiteX8" fmla="*/ 7116287 w 7380820"/>
                  <a:gd name="connsiteY8" fmla="*/ 4658912 h 4658912"/>
                  <a:gd name="connsiteX9" fmla="*/ 264533 w 7380820"/>
                  <a:gd name="connsiteY9" fmla="*/ 4658912 h 4658912"/>
                  <a:gd name="connsiteX10" fmla="*/ 0 w 7380820"/>
                  <a:gd name="connsiteY10" fmla="*/ 4394379 h 4658912"/>
                  <a:gd name="connsiteX11" fmla="*/ 0 w 7380820"/>
                  <a:gd name="connsiteY11" fmla="*/ 264533 h 4658912"/>
                  <a:gd name="connsiteX12" fmla="*/ 264533 w 7380820"/>
                  <a:gd name="connsiteY12" fmla="*/ 0 h 46589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80820" h="4658912">
                    <a:moveTo>
                      <a:pt x="252028" y="295230"/>
                    </a:moveTo>
                    <a:lnTo>
                      <a:pt x="252028" y="4363682"/>
                    </a:lnTo>
                    <a:lnTo>
                      <a:pt x="7128792" y="4363682"/>
                    </a:lnTo>
                    <a:lnTo>
                      <a:pt x="7128792" y="295230"/>
                    </a:lnTo>
                    <a:close/>
                    <a:moveTo>
                      <a:pt x="264533" y="0"/>
                    </a:moveTo>
                    <a:lnTo>
                      <a:pt x="7116287" y="0"/>
                    </a:lnTo>
                    <a:cubicBezTo>
                      <a:pt x="7262385" y="0"/>
                      <a:pt x="7380820" y="118435"/>
                      <a:pt x="7380820" y="264533"/>
                    </a:cubicBezTo>
                    <a:lnTo>
                      <a:pt x="7380820" y="4394379"/>
                    </a:lnTo>
                    <a:cubicBezTo>
                      <a:pt x="7380820" y="4540477"/>
                      <a:pt x="7262385" y="4658912"/>
                      <a:pt x="7116287" y="4658912"/>
                    </a:cubicBezTo>
                    <a:lnTo>
                      <a:pt x="264533" y="4658912"/>
                    </a:lnTo>
                    <a:cubicBezTo>
                      <a:pt x="118435" y="4658912"/>
                      <a:pt x="0" y="4540477"/>
                      <a:pt x="0" y="4394379"/>
                    </a:cubicBezTo>
                    <a:lnTo>
                      <a:pt x="0" y="264533"/>
                    </a:lnTo>
                    <a:cubicBezTo>
                      <a:pt x="0" y="118435"/>
                      <a:pt x="118435" y="0"/>
                      <a:pt x="26453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 sz="1090"/>
              </a:p>
            </p:txBody>
          </p:sp>
          <p:sp>
            <p:nvSpPr>
              <p:cNvPr id="118" name="íṣľîḋe"/>
              <p:cNvSpPr/>
              <p:nvPr/>
            </p:nvSpPr>
            <p:spPr>
              <a:xfrm>
                <a:off x="6040055" y="1707676"/>
                <a:ext cx="111889" cy="111889"/>
              </a:xfrm>
              <a:prstGeom prst="ellipse">
                <a:avLst/>
              </a:prstGeom>
              <a:gradFill flip="none" rotWithShape="1">
                <a:gsLst>
                  <a:gs pos="17000">
                    <a:schemeClr val="tx1"/>
                  </a:gs>
                  <a:gs pos="34000">
                    <a:srgbClr val="000000">
                      <a:lumMod val="84000"/>
                      <a:lumOff val="16000"/>
                    </a:srgbClr>
                  </a:gs>
                  <a:gs pos="100000">
                    <a:schemeClr val="bg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en-US" sz="1090"/>
              </a:p>
            </p:txBody>
          </p:sp>
          <p:grpSp>
            <p:nvGrpSpPr>
              <p:cNvPr id="119" name="ïŝlîdê"/>
              <p:cNvGrpSpPr/>
              <p:nvPr/>
            </p:nvGrpSpPr>
            <p:grpSpPr>
              <a:xfrm>
                <a:off x="2459596" y="5232543"/>
                <a:ext cx="7272808" cy="145693"/>
                <a:chOff x="-1348120" y="5777968"/>
                <a:chExt cx="9361040" cy="187524"/>
              </a:xfrm>
            </p:grpSpPr>
            <p:sp>
              <p:nvSpPr>
                <p:cNvPr id="122" name="íṧľíḑé"/>
                <p:cNvSpPr/>
                <p:nvPr/>
              </p:nvSpPr>
              <p:spPr>
                <a:xfrm flipV="1">
                  <a:off x="-1348120" y="5928916"/>
                  <a:ext cx="9361040" cy="36576"/>
                </a:xfrm>
                <a:prstGeom prst="trapezoid">
                  <a:avLst>
                    <a:gd name="adj" fmla="val 814192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/>
                <a:p>
                  <a:pPr algn="ctr"/>
                  <a:endParaRPr lang="en-US" sz="1090"/>
                </a:p>
              </p:txBody>
            </p:sp>
            <p:sp>
              <p:nvSpPr>
                <p:cNvPr id="123" name="ïṧḻîḑé"/>
                <p:cNvSpPr/>
                <p:nvPr/>
              </p:nvSpPr>
              <p:spPr>
                <a:xfrm>
                  <a:off x="-1348120" y="5777968"/>
                  <a:ext cx="9361040" cy="151090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/>
                <a:p>
                  <a:pPr algn="ctr"/>
                  <a:endParaRPr lang="en-US" sz="1090"/>
                </a:p>
              </p:txBody>
            </p:sp>
          </p:grpSp>
          <p:sp>
            <p:nvSpPr>
              <p:cNvPr id="120" name="íṩlíḓê"/>
              <p:cNvSpPr/>
              <p:nvPr/>
            </p:nvSpPr>
            <p:spPr>
              <a:xfrm>
                <a:off x="3359695" y="1867128"/>
                <a:ext cx="5439351" cy="3186712"/>
              </a:xfrm>
              <a:prstGeom prst="rect">
                <a:avLst/>
              </a:prstGeom>
              <a:solidFill>
                <a:srgbClr val="F2F2F2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121" name="îśḷîḑé"/>
              <p:cNvSpPr/>
              <p:nvPr/>
            </p:nvSpPr>
            <p:spPr>
              <a:xfrm>
                <a:off x="7010658" y="1610580"/>
                <a:ext cx="1966089" cy="3651552"/>
              </a:xfrm>
              <a:custGeom>
                <a:gdLst>
                  <a:gd name="connsiteX0" fmla="*/ 0 w 2530610"/>
                  <a:gd name="connsiteY0" fmla="*/ 0 h 4700016"/>
                  <a:gd name="connsiteX1" fmla="*/ 2263743 w 2530610"/>
                  <a:gd name="connsiteY1" fmla="*/ 0 h 4700016"/>
                  <a:gd name="connsiteX2" fmla="*/ 2530610 w 2530610"/>
                  <a:gd name="connsiteY2" fmla="*/ 266867 h 4700016"/>
                  <a:gd name="connsiteX3" fmla="*/ 2530610 w 2530610"/>
                  <a:gd name="connsiteY3" fmla="*/ 4433149 h 4700016"/>
                  <a:gd name="connsiteX4" fmla="*/ 2263743 w 2530610"/>
                  <a:gd name="connsiteY4" fmla="*/ 4700016 h 4700016"/>
                  <a:gd name="connsiteX5" fmla="*/ 1961175 w 2530610"/>
                  <a:gd name="connsiteY5" fmla="*/ 4700016 h 47000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0610" h="4700016">
                    <a:moveTo>
                      <a:pt x="0" y="0"/>
                    </a:moveTo>
                    <a:lnTo>
                      <a:pt x="2263743" y="0"/>
                    </a:lnTo>
                    <a:cubicBezTo>
                      <a:pt x="2411130" y="0"/>
                      <a:pt x="2530610" y="119480"/>
                      <a:pt x="2530610" y="266867"/>
                    </a:cubicBezTo>
                    <a:lnTo>
                      <a:pt x="2530610" y="4433149"/>
                    </a:lnTo>
                    <a:cubicBezTo>
                      <a:pt x="2530610" y="4580536"/>
                      <a:pt x="2411130" y="4700016"/>
                      <a:pt x="2263743" y="4700016"/>
                    </a:cubicBezTo>
                    <a:lnTo>
                      <a:pt x="1961175" y="4700016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 sz="1090"/>
              </a:p>
            </p:txBody>
          </p:sp>
        </p:grpSp>
        <p:grpSp>
          <p:nvGrpSpPr>
            <p:cNvPr id="83" name="íş1ïḓê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/>
            <p:nvPr/>
          </p:nvGrpSpPr>
          <p:grpSpPr>
            <a:xfrm>
              <a:off x="1744874" y="2845672"/>
              <a:ext cx="2721414" cy="2147828"/>
              <a:chOff x="3683001" y="1298575"/>
              <a:chExt cx="5491162" cy="4333875"/>
            </a:xfrm>
          </p:grpSpPr>
          <p:sp>
            <p:nvSpPr>
              <p:cNvPr id="84" name="îṩľíḓè"/>
              <p:cNvSpPr/>
              <p:nvPr/>
            </p:nvSpPr>
            <p:spPr bwMode="auto">
              <a:xfrm>
                <a:off x="3683001" y="1298575"/>
                <a:ext cx="60325" cy="4333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5" name="îṣḷîḓè"/>
              <p:cNvSpPr/>
              <p:nvPr/>
            </p:nvSpPr>
            <p:spPr bwMode="auto">
              <a:xfrm>
                <a:off x="4360863" y="1298575"/>
                <a:ext cx="60325" cy="4333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îślïḍè"/>
              <p:cNvSpPr/>
              <p:nvPr/>
            </p:nvSpPr>
            <p:spPr bwMode="auto">
              <a:xfrm>
                <a:off x="5037138" y="1298575"/>
                <a:ext cx="60325" cy="4333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7" name="íŝ1îḋe"/>
              <p:cNvSpPr/>
              <p:nvPr/>
            </p:nvSpPr>
            <p:spPr bwMode="auto">
              <a:xfrm>
                <a:off x="5715001" y="1298575"/>
                <a:ext cx="60325" cy="4333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îSḻïdê"/>
              <p:cNvSpPr/>
              <p:nvPr/>
            </p:nvSpPr>
            <p:spPr bwMode="auto">
              <a:xfrm>
                <a:off x="6392863" y="1298575"/>
                <a:ext cx="71438" cy="4333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9" name="îṧļïḑè"/>
              <p:cNvSpPr/>
              <p:nvPr/>
            </p:nvSpPr>
            <p:spPr bwMode="auto">
              <a:xfrm>
                <a:off x="7069138" y="1298575"/>
                <a:ext cx="73025" cy="4333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0" name="îŝlïďè"/>
              <p:cNvSpPr/>
              <p:nvPr/>
            </p:nvSpPr>
            <p:spPr bwMode="auto">
              <a:xfrm>
                <a:off x="7758113" y="1298575"/>
                <a:ext cx="61913" cy="4333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1" name="íṩ1ïḓé"/>
              <p:cNvSpPr/>
              <p:nvPr/>
            </p:nvSpPr>
            <p:spPr bwMode="auto">
              <a:xfrm>
                <a:off x="8435976" y="1298575"/>
                <a:ext cx="60325" cy="4333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2" name="išḷíḓè"/>
              <p:cNvSpPr/>
              <p:nvPr/>
            </p:nvSpPr>
            <p:spPr bwMode="auto">
              <a:xfrm>
                <a:off x="9113838" y="1298575"/>
                <a:ext cx="60325" cy="4333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pic>
          <p:nvPicPr>
            <p:cNvPr id="125" name="图片 1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5" y="2764398"/>
              <a:ext cx="3805508" cy="2261106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4" grpId="0" animBg="1"/>
      <p:bldP spid="8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400">
                <a:cs typeface="+mn-ea"/>
                <a:sym typeface="+mn-lt"/>
              </a:rPr>
              <a:t>员工压力管理方法</a:t>
            </a:r>
            <a:endParaRPr lang="zh-CN" altLang="en-US" sz="2400" spc="400">
              <a:cs typeface="+mn-ea"/>
              <a:sym typeface="+mn-lt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268760"/>
            <a:ext cx="5219047" cy="4546032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6023992" y="2196344"/>
            <a:ext cx="830997" cy="332398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>
                <a:solidFill>
                  <a:srgbClr val="808BE5"/>
                </a:solidFill>
                <a:latin typeface="微软雅黑" panose="020b0503020204020204" charset="-122"/>
                <a:ea typeface="微软雅黑" panose="020b0503020204020204" charset="-122"/>
              </a:rPr>
              <a:t>减轻员工压力的方法</a:t>
            </a:r>
            <a:endParaRPr lang="zh-CN" altLang="en-US" sz="2800" b="1">
              <a:solidFill>
                <a:srgbClr val="808BE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23392" y="1268760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从组织制度、程序上帮助减轻员工压力、加强过程</a:t>
            </a:r>
            <a:r>
              <a:rPr lang="zh-CN" altLang="en-US" sz="2400" b="1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管理：</a:t>
            </a:r>
            <a:endParaRPr lang="zh-CN" altLang="en-US" sz="2400" b="1" smtClean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46788" y="2558058"/>
            <a:ext cx="6802454" cy="295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人力资源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招聘</a:t>
            </a: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中</a:t>
            </a:r>
            <a:endParaRPr lang="en-US" altLang="zh-CN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人力资源配置</a:t>
            </a: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中</a:t>
            </a:r>
            <a:endParaRPr lang="en-US" altLang="zh-CN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人力资源培训</a:t>
            </a: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中</a:t>
            </a:r>
            <a:endParaRPr lang="en-US" altLang="zh-CN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人力资源沟通</a:t>
            </a: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中</a:t>
            </a:r>
            <a:endParaRPr lang="en-US" altLang="zh-CN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职业生涯规划</a:t>
            </a: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中</a:t>
            </a:r>
            <a:endParaRPr lang="en-US" altLang="zh-CN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保障</a:t>
            </a: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制度</a:t>
            </a:r>
            <a:endParaRPr lang="en-US" altLang="zh-CN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向员工提供有竞争力的薪</a:t>
            </a: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酬</a:t>
            </a:r>
            <a:endParaRPr lang="en-US" altLang="zh-CN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/>
      <p:bldP spid="57" grpId="0"/>
      <p:bldP spid="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808B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0" y="-47654"/>
            <a:ext cx="12192000" cy="4628782"/>
          </a:xfrm>
          <a:custGeom>
            <a:gdLst>
              <a:gd name="connsiteX0" fmla="*/ 62623 w 12192000"/>
              <a:gd name="connsiteY0" fmla="*/ 0 h 3980710"/>
              <a:gd name="connsiteX1" fmla="*/ 12129378 w 12192000"/>
              <a:gd name="connsiteY1" fmla="*/ 0 h 3980710"/>
              <a:gd name="connsiteX2" fmla="*/ 12160527 w 12192000"/>
              <a:gd name="connsiteY2" fmla="*/ 117351 h 3980710"/>
              <a:gd name="connsiteX3" fmla="*/ 12192000 w 12192000"/>
              <a:gd name="connsiteY3" fmla="*/ 475716 h 3980710"/>
              <a:gd name="connsiteX4" fmla="*/ 6096000 w 12192000"/>
              <a:gd name="connsiteY4" fmla="*/ 3980710 h 3980710"/>
              <a:gd name="connsiteX5" fmla="*/ 0 w 12192000"/>
              <a:gd name="connsiteY5" fmla="*/ 475716 h 3980710"/>
              <a:gd name="connsiteX6" fmla="*/ 31473 w 12192000"/>
              <a:gd name="connsiteY6" fmla="*/ 117351 h 39807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80709">
                <a:moveTo>
                  <a:pt x="62623" y="0"/>
                </a:moveTo>
                <a:lnTo>
                  <a:pt x="12129378" y="0"/>
                </a:lnTo>
                <a:lnTo>
                  <a:pt x="12160527" y="117351"/>
                </a:lnTo>
                <a:cubicBezTo>
                  <a:pt x="12181339" y="235178"/>
                  <a:pt x="12192000" y="354731"/>
                  <a:pt x="12192000" y="475716"/>
                </a:cubicBezTo>
                <a:cubicBezTo>
                  <a:pt x="12192000" y="2411471"/>
                  <a:pt x="9462728" y="3980710"/>
                  <a:pt x="6096000" y="3980710"/>
                </a:cubicBezTo>
                <a:cubicBezTo>
                  <a:pt x="2729272" y="3980710"/>
                  <a:pt x="0" y="2411471"/>
                  <a:pt x="0" y="475716"/>
                </a:cubicBezTo>
                <a:cubicBezTo>
                  <a:pt x="0" y="354731"/>
                  <a:pt x="10661" y="235178"/>
                  <a:pt x="31473" y="117351"/>
                </a:cubicBezTo>
                <a:close/>
              </a:path>
            </a:pathLst>
          </a:cu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25725" y="2780928"/>
            <a:ext cx="694055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1000">
                <a:solidFill>
                  <a:schemeClr val="bg1"/>
                </a:solidFill>
                <a:cs typeface="+mn-ea"/>
                <a:sym typeface="+mn-lt"/>
              </a:rPr>
              <a:t>主讲</a:t>
            </a:r>
            <a:r>
              <a:rPr lang="zh-CN" altLang="en-US" sz="2000" b="1" spc="1000" smtClean="0">
                <a:solidFill>
                  <a:schemeClr val="bg1"/>
                </a:solidFill>
                <a:cs typeface="+mn-ea"/>
                <a:sym typeface="+mn-lt"/>
              </a:rPr>
              <a:t>人：</a:t>
            </a:r>
            <a:r>
              <a:rPr lang="en-US" altLang="zh-CN" sz="2000" b="1" spc="100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2000" b="1" spc="1000" smtClean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rPr>
              <a:t>汇</a:t>
            </a:r>
            <a:r>
              <a:rPr lang="zh-CN" altLang="en-US" sz="2000" b="1" spc="1000" smtClean="0">
                <a:solidFill>
                  <a:schemeClr val="bg1"/>
                </a:solidFill>
                <a:cs typeface="+mn-ea"/>
                <a:sym typeface="+mn-lt"/>
              </a:rPr>
              <a:t> 时间：</a:t>
            </a:r>
            <a:r>
              <a:rPr lang="en-US" altLang="zh-CN" sz="2000" b="1" spc="1000" smtClean="0">
                <a:solidFill>
                  <a:schemeClr val="bg1"/>
                </a:solidFill>
                <a:cs typeface="+mn-ea"/>
                <a:sym typeface="+mn-lt"/>
              </a:rPr>
              <a:t>202X</a:t>
            </a:r>
            <a:r>
              <a:rPr lang="zh-CN" altLang="en-US" sz="2000" b="1" spc="100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2000" b="1" spc="1000" smtClean="0">
                <a:solidFill>
                  <a:schemeClr val="bg1"/>
                </a:solidFill>
                <a:cs typeface="+mn-ea"/>
                <a:sym typeface="+mn-lt"/>
              </a:rPr>
              <a:t>X</a:t>
            </a:r>
            <a:r>
              <a:rPr lang="zh-CN" altLang="en-US" sz="2000" b="1" spc="1000" smtClean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2000" b="1" spc="1000" smtClean="0">
                <a:solidFill>
                  <a:schemeClr val="bg1"/>
                </a:solidFill>
                <a:cs typeface="+mn-ea"/>
                <a:sym typeface="+mn-lt"/>
              </a:rPr>
              <a:t>X</a:t>
            </a:r>
            <a:r>
              <a:rPr lang="zh-CN" altLang="en-US" sz="2000" b="1" spc="1000" smtClean="0">
                <a:solidFill>
                  <a:schemeClr val="bg1"/>
                </a:solidFill>
                <a:cs typeface="+mn-ea"/>
                <a:sym typeface="+mn-lt"/>
              </a:rPr>
              <a:t>日</a:t>
            </a:r>
            <a:endParaRPr lang="zh-CN" altLang="en-US" sz="2000" b="1" spc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90019" y="1988840"/>
            <a:ext cx="7411962" cy="633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pc="600">
                <a:solidFill>
                  <a:srgbClr val="808BE5"/>
                </a:solidFill>
                <a:cs typeface="+mn-ea"/>
                <a:sym typeface="+mn-lt"/>
              </a:rPr>
              <a:t>压力</a:t>
            </a:r>
            <a:r>
              <a:rPr lang="zh-CN" altLang="en-US" spc="600" smtClean="0">
                <a:solidFill>
                  <a:srgbClr val="808BE5"/>
                </a:solidFill>
                <a:cs typeface="+mn-ea"/>
                <a:sym typeface="+mn-lt"/>
              </a:rPr>
              <a:t>，不是</a:t>
            </a:r>
            <a:r>
              <a:rPr lang="zh-CN" altLang="en-US" spc="600">
                <a:solidFill>
                  <a:srgbClr val="808BE5"/>
                </a:solidFill>
                <a:cs typeface="+mn-ea"/>
                <a:sym typeface="+mn-lt"/>
              </a:rPr>
              <a:t>有人比你努力，</a:t>
            </a:r>
            <a:endParaRPr lang="zh-CN" altLang="en-US" spc="600">
              <a:solidFill>
                <a:srgbClr val="808BE5"/>
              </a:solidFill>
              <a:cs typeface="+mn-ea"/>
              <a:sym typeface="+mn-lt"/>
            </a:endParaRPr>
          </a:p>
          <a:p>
            <a:pPr algn="ctr"/>
            <a:r>
              <a:rPr lang="zh-CN" altLang="en-US" spc="600">
                <a:solidFill>
                  <a:srgbClr val="808BE5"/>
                </a:solidFill>
                <a:cs typeface="+mn-ea"/>
                <a:sym typeface="+mn-lt"/>
              </a:rPr>
              <a:t>而是比你牛逼的人依然比你还努力</a:t>
            </a:r>
            <a:endParaRPr lang="zh-CN" altLang="en-US" spc="600">
              <a:solidFill>
                <a:srgbClr val="808BE5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03101" y="548680"/>
            <a:ext cx="85857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spc="400" smtClean="0">
                <a:solidFill>
                  <a:schemeClr val="bg1"/>
                </a:solidFill>
                <a:cs typeface="+mn-ea"/>
                <a:sym typeface="+mn-lt"/>
              </a:rPr>
              <a:t>  感谢聆听！</a:t>
            </a:r>
            <a:endParaRPr lang="zh-CN" altLang="en-US" sz="8800" spc="4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pd-5b766e6d43968604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78971" y="-193558"/>
            <a:ext cx="609600" cy="6096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721265" y="56818"/>
            <a:ext cx="2749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spc="1000" smtClean="0">
                <a:solidFill>
                  <a:schemeClr val="bg1"/>
                </a:solidFill>
                <a:cs typeface="+mn-ea"/>
                <a:sym typeface="+mn-lt"/>
              </a:rPr>
              <a:t>企业培训</a:t>
            </a:r>
            <a:endParaRPr lang="zh-CN" altLang="en-US" sz="4000" spc="10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05" y="3039745"/>
            <a:ext cx="7666355" cy="37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/>
      <p:bldP spid="20" grpId="0" animBg="1"/>
      <p:bldP spid="21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123" y="249121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671" y="97503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26" y="0"/>
            <a:ext cx="9602749" cy="685800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 flipV="1">
            <a:off x="0" y="2229218"/>
            <a:ext cx="12192000" cy="4628782"/>
          </a:xfrm>
          <a:custGeom>
            <a:gdLst>
              <a:gd name="connsiteX0" fmla="*/ 62623 w 12192000"/>
              <a:gd name="connsiteY0" fmla="*/ 0 h 3980710"/>
              <a:gd name="connsiteX1" fmla="*/ 12129378 w 12192000"/>
              <a:gd name="connsiteY1" fmla="*/ 0 h 3980710"/>
              <a:gd name="connsiteX2" fmla="*/ 12160527 w 12192000"/>
              <a:gd name="connsiteY2" fmla="*/ 117351 h 3980710"/>
              <a:gd name="connsiteX3" fmla="*/ 12192000 w 12192000"/>
              <a:gd name="connsiteY3" fmla="*/ 475716 h 3980710"/>
              <a:gd name="connsiteX4" fmla="*/ 6096000 w 12192000"/>
              <a:gd name="connsiteY4" fmla="*/ 3980710 h 3980710"/>
              <a:gd name="connsiteX5" fmla="*/ 0 w 12192000"/>
              <a:gd name="connsiteY5" fmla="*/ 475716 h 3980710"/>
              <a:gd name="connsiteX6" fmla="*/ 31473 w 12192000"/>
              <a:gd name="connsiteY6" fmla="*/ 117351 h 39807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80709">
                <a:moveTo>
                  <a:pt x="62623" y="0"/>
                </a:moveTo>
                <a:lnTo>
                  <a:pt x="12129378" y="0"/>
                </a:lnTo>
                <a:lnTo>
                  <a:pt x="12160527" y="117351"/>
                </a:lnTo>
                <a:cubicBezTo>
                  <a:pt x="12181339" y="235178"/>
                  <a:pt x="12192000" y="354731"/>
                  <a:pt x="12192000" y="475716"/>
                </a:cubicBezTo>
                <a:cubicBezTo>
                  <a:pt x="12192000" y="2411471"/>
                  <a:pt x="9462728" y="3980710"/>
                  <a:pt x="6096000" y="3980710"/>
                </a:cubicBezTo>
                <a:cubicBezTo>
                  <a:pt x="2729272" y="3980710"/>
                  <a:pt x="0" y="2411471"/>
                  <a:pt x="0" y="475716"/>
                </a:cubicBezTo>
                <a:cubicBezTo>
                  <a:pt x="0" y="354731"/>
                  <a:pt x="10661" y="235178"/>
                  <a:pt x="31473" y="117351"/>
                </a:cubicBezTo>
                <a:close/>
              </a:path>
            </a:pathLst>
          </a:custGeom>
          <a:solidFill>
            <a:srgbClr val="808BE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03101" y="3881889"/>
            <a:ext cx="8585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spc="400" smtClean="0">
                <a:solidFill>
                  <a:schemeClr val="bg1"/>
                </a:solidFill>
                <a:cs typeface="+mn-ea"/>
                <a:sym typeface="+mn-lt"/>
              </a:rPr>
              <a:t>有关压力</a:t>
            </a:r>
            <a:endParaRPr lang="zh-CN" altLang="en-US" sz="8000" spc="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03101" y="2524999"/>
            <a:ext cx="8585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spc="40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8000" spc="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41339" y="5385332"/>
            <a:ext cx="810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400" smtClean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Maecenas porttitor congue massa..</a:t>
            </a:r>
            <a:endParaRPr lang="zh-CN" altLang="en-US" spc="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spc="400">
                <a:cs typeface="+mn-ea"/>
                <a:sym typeface="+mn-lt"/>
              </a:rPr>
              <a:t>有关压力</a:t>
            </a:r>
            <a:endParaRPr lang="zh-CN" altLang="en-US" sz="2800" spc="40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20814" y="4678525"/>
            <a:ext cx="5090368" cy="87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当自发或外界的要求不适合自我的处理能力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时，所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产生的一种内心感受及身体反映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íṡ1îḋê"/>
          <p:cNvGrpSpPr/>
          <p:nvPr/>
        </p:nvGrpSpPr>
        <p:grpSpPr>
          <a:xfrm>
            <a:off x="3868401" y="2619360"/>
            <a:ext cx="4476949" cy="1619283"/>
            <a:chOff x="3868401" y="2619360"/>
            <a:chExt cx="4476949" cy="1619283"/>
          </a:xfrm>
        </p:grpSpPr>
        <p:sp>
          <p:nvSpPr>
            <p:cNvPr id="16" name="ïṧļîḋé"/>
            <p:cNvSpPr/>
            <p:nvPr/>
          </p:nvSpPr>
          <p:spPr>
            <a:xfrm>
              <a:off x="6147753" y="2619360"/>
              <a:ext cx="2197597" cy="1619283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17" name="íṧļiḋè"/>
            <p:cNvSpPr/>
            <p:nvPr/>
          </p:nvSpPr>
          <p:spPr>
            <a:xfrm flipH="1">
              <a:off x="3868401" y="2619360"/>
              <a:ext cx="2197597" cy="1619283"/>
            </a:xfrm>
            <a:prstGeom prst="homePlate">
              <a:avLst/>
            </a:prstGeom>
            <a:solidFill>
              <a:schemeClr val="tx1">
                <a:lumMod val="50000"/>
                <a:lumOff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anchor="ctr" anchorCtr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ïŝlîḋe"/>
          <p:cNvGrpSpPr/>
          <p:nvPr/>
        </p:nvGrpSpPr>
        <p:grpSpPr>
          <a:xfrm>
            <a:off x="9471957" y="2255959"/>
            <a:ext cx="914400" cy="914400"/>
            <a:chOff x="9733216" y="2255959"/>
            <a:chExt cx="914400" cy="914400"/>
          </a:xfrm>
        </p:grpSpPr>
        <p:sp>
          <p:nvSpPr>
            <p:cNvPr id="14" name="iŝľïde"/>
            <p:cNvSpPr/>
            <p:nvPr/>
          </p:nvSpPr>
          <p:spPr>
            <a:xfrm>
              <a:off x="9733216" y="2255959"/>
              <a:ext cx="914400" cy="9144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5" name="iṧľîḑè"/>
            <p:cNvSpPr/>
            <p:nvPr/>
          </p:nvSpPr>
          <p:spPr bwMode="auto">
            <a:xfrm>
              <a:off x="9961207" y="2519461"/>
              <a:ext cx="458418" cy="387396"/>
            </a:xfrm>
            <a:custGeom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grpSp>
        <p:nvGrpSpPr>
          <p:cNvPr id="7" name="iṣļiḍe"/>
          <p:cNvGrpSpPr/>
          <p:nvPr/>
        </p:nvGrpSpPr>
        <p:grpSpPr>
          <a:xfrm>
            <a:off x="1811962" y="2255959"/>
            <a:ext cx="914400" cy="914400"/>
            <a:chOff x="1970341" y="2255959"/>
            <a:chExt cx="914400" cy="914400"/>
          </a:xfrm>
        </p:grpSpPr>
        <p:sp>
          <p:nvSpPr>
            <p:cNvPr id="12" name="îś1ïḓe"/>
            <p:cNvSpPr/>
            <p:nvPr/>
          </p:nvSpPr>
          <p:spPr>
            <a:xfrm>
              <a:off x="1970341" y="2255959"/>
              <a:ext cx="914400" cy="914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3" name="ïṡļíḍê"/>
            <p:cNvSpPr/>
            <p:nvPr/>
          </p:nvSpPr>
          <p:spPr bwMode="auto">
            <a:xfrm>
              <a:off x="2216060" y="2473406"/>
              <a:ext cx="422961" cy="479506"/>
            </a:xfrm>
            <a:custGeom>
              <a:gdLst>
                <a:gd name="connsiteX0" fmla="*/ 99685 w 296863"/>
                <a:gd name="connsiteY0" fmla="*/ 290512 h 336550"/>
                <a:gd name="connsiteX1" fmla="*/ 90488 w 296863"/>
                <a:gd name="connsiteY1" fmla="*/ 299244 h 336550"/>
                <a:gd name="connsiteX2" fmla="*/ 99685 w 296863"/>
                <a:gd name="connsiteY2" fmla="*/ 307975 h 336550"/>
                <a:gd name="connsiteX3" fmla="*/ 119392 w 296863"/>
                <a:gd name="connsiteY3" fmla="*/ 307975 h 336550"/>
                <a:gd name="connsiteX4" fmla="*/ 128588 w 296863"/>
                <a:gd name="connsiteY4" fmla="*/ 299244 h 336550"/>
                <a:gd name="connsiteX5" fmla="*/ 119392 w 296863"/>
                <a:gd name="connsiteY5" fmla="*/ 290512 h 336550"/>
                <a:gd name="connsiteX6" fmla="*/ 99685 w 296863"/>
                <a:gd name="connsiteY6" fmla="*/ 290512 h 336550"/>
                <a:gd name="connsiteX7" fmla="*/ 0 w 296863"/>
                <a:gd name="connsiteY7" fmla="*/ 277812 h 336550"/>
                <a:gd name="connsiteX8" fmla="*/ 219075 w 296863"/>
                <a:gd name="connsiteY8" fmla="*/ 277812 h 336550"/>
                <a:gd name="connsiteX9" fmla="*/ 219075 w 296863"/>
                <a:gd name="connsiteY9" fmla="*/ 324803 h 336550"/>
                <a:gd name="connsiteX10" fmla="*/ 208517 w 296863"/>
                <a:gd name="connsiteY10" fmla="*/ 336550 h 336550"/>
                <a:gd name="connsiteX11" fmla="*/ 11877 w 296863"/>
                <a:gd name="connsiteY11" fmla="*/ 336550 h 336550"/>
                <a:gd name="connsiteX12" fmla="*/ 0 w 296863"/>
                <a:gd name="connsiteY12" fmla="*/ 324803 h 336550"/>
                <a:gd name="connsiteX13" fmla="*/ 0 w 296863"/>
                <a:gd name="connsiteY13" fmla="*/ 277812 h 336550"/>
                <a:gd name="connsiteX14" fmla="*/ 120721 w 296863"/>
                <a:gd name="connsiteY14" fmla="*/ 42862 h 336550"/>
                <a:gd name="connsiteX15" fmla="*/ 266630 w 296863"/>
                <a:gd name="connsiteY15" fmla="*/ 42862 h 336550"/>
                <a:gd name="connsiteX16" fmla="*/ 296863 w 296863"/>
                <a:gd name="connsiteY16" fmla="*/ 71747 h 336550"/>
                <a:gd name="connsiteX17" fmla="*/ 296863 w 296863"/>
                <a:gd name="connsiteY17" fmla="*/ 151838 h 336550"/>
                <a:gd name="connsiteX18" fmla="*/ 266630 w 296863"/>
                <a:gd name="connsiteY18" fmla="*/ 182037 h 336550"/>
                <a:gd name="connsiteX19" fmla="*/ 189075 w 296863"/>
                <a:gd name="connsiteY19" fmla="*/ 182037 h 336550"/>
                <a:gd name="connsiteX20" fmla="*/ 156213 w 296863"/>
                <a:gd name="connsiteY20" fmla="*/ 214861 h 336550"/>
                <a:gd name="connsiteX21" fmla="*/ 148326 w 296863"/>
                <a:gd name="connsiteY21" fmla="*/ 217487 h 336550"/>
                <a:gd name="connsiteX22" fmla="*/ 143068 w 296863"/>
                <a:gd name="connsiteY22" fmla="*/ 217487 h 336550"/>
                <a:gd name="connsiteX23" fmla="*/ 136495 w 296863"/>
                <a:gd name="connsiteY23" fmla="*/ 206983 h 336550"/>
                <a:gd name="connsiteX24" fmla="*/ 136495 w 296863"/>
                <a:gd name="connsiteY24" fmla="*/ 182037 h 336550"/>
                <a:gd name="connsiteX25" fmla="*/ 120721 w 296863"/>
                <a:gd name="connsiteY25" fmla="*/ 182037 h 336550"/>
                <a:gd name="connsiteX26" fmla="*/ 90488 w 296863"/>
                <a:gd name="connsiteY26" fmla="*/ 151838 h 336550"/>
                <a:gd name="connsiteX27" fmla="*/ 90488 w 296863"/>
                <a:gd name="connsiteY27" fmla="*/ 71747 h 336550"/>
                <a:gd name="connsiteX28" fmla="*/ 120721 w 296863"/>
                <a:gd name="connsiteY28" fmla="*/ 42862 h 336550"/>
                <a:gd name="connsiteX29" fmla="*/ 11877 w 296863"/>
                <a:gd name="connsiteY29" fmla="*/ 0 h 336550"/>
                <a:gd name="connsiteX30" fmla="*/ 208517 w 296863"/>
                <a:gd name="connsiteY30" fmla="*/ 0 h 336550"/>
                <a:gd name="connsiteX31" fmla="*/ 219075 w 296863"/>
                <a:gd name="connsiteY31" fmla="*/ 11821 h 336550"/>
                <a:gd name="connsiteX32" fmla="*/ 219075 w 296863"/>
                <a:gd name="connsiteY32" fmla="*/ 24957 h 336550"/>
                <a:gd name="connsiteX33" fmla="*/ 121415 w 296863"/>
                <a:gd name="connsiteY33" fmla="*/ 24957 h 336550"/>
                <a:gd name="connsiteX34" fmla="*/ 72585 w 296863"/>
                <a:gd name="connsiteY34" fmla="*/ 72243 h 336550"/>
                <a:gd name="connsiteX35" fmla="*/ 72585 w 296863"/>
                <a:gd name="connsiteY35" fmla="*/ 152368 h 336550"/>
                <a:gd name="connsiteX36" fmla="*/ 118776 w 296863"/>
                <a:gd name="connsiteY36" fmla="*/ 200968 h 336550"/>
                <a:gd name="connsiteX37" fmla="*/ 118776 w 296863"/>
                <a:gd name="connsiteY37" fmla="*/ 207536 h 336550"/>
                <a:gd name="connsiteX38" fmla="*/ 137252 w 296863"/>
                <a:gd name="connsiteY38" fmla="*/ 233806 h 336550"/>
                <a:gd name="connsiteX39" fmla="*/ 149130 w 296863"/>
                <a:gd name="connsiteY39" fmla="*/ 236433 h 336550"/>
                <a:gd name="connsiteX40" fmla="*/ 170245 w 296863"/>
                <a:gd name="connsiteY40" fmla="*/ 228552 h 336550"/>
                <a:gd name="connsiteX41" fmla="*/ 196640 w 296863"/>
                <a:gd name="connsiteY41" fmla="*/ 200968 h 336550"/>
                <a:gd name="connsiteX42" fmla="*/ 219075 w 296863"/>
                <a:gd name="connsiteY42" fmla="*/ 200968 h 336550"/>
                <a:gd name="connsiteX43" fmla="*/ 219075 w 296863"/>
                <a:gd name="connsiteY43" fmla="*/ 258763 h 336550"/>
                <a:gd name="connsiteX44" fmla="*/ 0 w 296863"/>
                <a:gd name="connsiteY44" fmla="*/ 258763 h 336550"/>
                <a:gd name="connsiteX45" fmla="*/ 0 w 296863"/>
                <a:gd name="connsiteY45" fmla="*/ 11821 h 336550"/>
                <a:gd name="connsiteX46" fmla="*/ 11877 w 296863"/>
                <a:gd name="connsiteY46" fmla="*/ 0 h 3365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96863" h="336550">
                  <a:moveTo>
                    <a:pt x="99685" y="290512"/>
                  </a:moveTo>
                  <a:cubicBezTo>
                    <a:pt x="94430" y="290512"/>
                    <a:pt x="90488" y="294254"/>
                    <a:pt x="90488" y="299244"/>
                  </a:cubicBezTo>
                  <a:cubicBezTo>
                    <a:pt x="90488" y="304233"/>
                    <a:pt x="94430" y="307975"/>
                    <a:pt x="99685" y="307975"/>
                  </a:cubicBezTo>
                  <a:cubicBezTo>
                    <a:pt x="99685" y="307975"/>
                    <a:pt x="99685" y="307975"/>
                    <a:pt x="119392" y="307975"/>
                  </a:cubicBezTo>
                  <a:cubicBezTo>
                    <a:pt x="124647" y="307975"/>
                    <a:pt x="128588" y="304233"/>
                    <a:pt x="128588" y="299244"/>
                  </a:cubicBezTo>
                  <a:cubicBezTo>
                    <a:pt x="128588" y="294254"/>
                    <a:pt x="124647" y="290512"/>
                    <a:pt x="119392" y="290512"/>
                  </a:cubicBezTo>
                  <a:cubicBezTo>
                    <a:pt x="119392" y="290512"/>
                    <a:pt x="119392" y="290512"/>
                    <a:pt x="99685" y="290512"/>
                  </a:cubicBezTo>
                  <a:close/>
                  <a:moveTo>
                    <a:pt x="0" y="277812"/>
                  </a:moveTo>
                  <a:lnTo>
                    <a:pt x="219075" y="277812"/>
                  </a:lnTo>
                  <a:cubicBezTo>
                    <a:pt x="219075" y="277812"/>
                    <a:pt x="219075" y="277812"/>
                    <a:pt x="219075" y="324803"/>
                  </a:cubicBezTo>
                  <a:cubicBezTo>
                    <a:pt x="219075" y="331329"/>
                    <a:pt x="213796" y="336550"/>
                    <a:pt x="208517" y="336550"/>
                  </a:cubicBezTo>
                  <a:cubicBezTo>
                    <a:pt x="208517" y="336550"/>
                    <a:pt x="208517" y="336550"/>
                    <a:pt x="11877" y="336550"/>
                  </a:cubicBezTo>
                  <a:cubicBezTo>
                    <a:pt x="5279" y="336550"/>
                    <a:pt x="0" y="331329"/>
                    <a:pt x="0" y="324803"/>
                  </a:cubicBezTo>
                  <a:cubicBezTo>
                    <a:pt x="0" y="324803"/>
                    <a:pt x="0" y="324803"/>
                    <a:pt x="0" y="277812"/>
                  </a:cubicBezTo>
                  <a:close/>
                  <a:moveTo>
                    <a:pt x="120721" y="42862"/>
                  </a:moveTo>
                  <a:cubicBezTo>
                    <a:pt x="120721" y="42862"/>
                    <a:pt x="120721" y="42862"/>
                    <a:pt x="266630" y="42862"/>
                  </a:cubicBezTo>
                  <a:cubicBezTo>
                    <a:pt x="283718" y="42862"/>
                    <a:pt x="296863" y="55991"/>
                    <a:pt x="296863" y="71747"/>
                  </a:cubicBezTo>
                  <a:cubicBezTo>
                    <a:pt x="296863" y="71747"/>
                    <a:pt x="296863" y="71747"/>
                    <a:pt x="296863" y="151838"/>
                  </a:cubicBezTo>
                  <a:cubicBezTo>
                    <a:pt x="296863" y="168907"/>
                    <a:pt x="283718" y="182037"/>
                    <a:pt x="266630" y="182037"/>
                  </a:cubicBezTo>
                  <a:cubicBezTo>
                    <a:pt x="266630" y="182037"/>
                    <a:pt x="266630" y="182037"/>
                    <a:pt x="189075" y="182037"/>
                  </a:cubicBezTo>
                  <a:cubicBezTo>
                    <a:pt x="189075" y="182037"/>
                    <a:pt x="189075" y="182037"/>
                    <a:pt x="156213" y="214861"/>
                  </a:cubicBezTo>
                  <a:cubicBezTo>
                    <a:pt x="153584" y="216174"/>
                    <a:pt x="150955" y="217487"/>
                    <a:pt x="148326" y="217487"/>
                  </a:cubicBezTo>
                  <a:cubicBezTo>
                    <a:pt x="147011" y="217487"/>
                    <a:pt x="144382" y="217487"/>
                    <a:pt x="143068" y="217487"/>
                  </a:cubicBezTo>
                  <a:cubicBezTo>
                    <a:pt x="139124" y="214861"/>
                    <a:pt x="136495" y="210922"/>
                    <a:pt x="136495" y="206983"/>
                  </a:cubicBezTo>
                  <a:cubicBezTo>
                    <a:pt x="136495" y="206983"/>
                    <a:pt x="136495" y="206983"/>
                    <a:pt x="136495" y="182037"/>
                  </a:cubicBezTo>
                  <a:cubicBezTo>
                    <a:pt x="136495" y="182037"/>
                    <a:pt x="136495" y="182037"/>
                    <a:pt x="120721" y="182037"/>
                  </a:cubicBezTo>
                  <a:cubicBezTo>
                    <a:pt x="103633" y="182037"/>
                    <a:pt x="90488" y="168907"/>
                    <a:pt x="90488" y="151838"/>
                  </a:cubicBezTo>
                  <a:cubicBezTo>
                    <a:pt x="90488" y="151838"/>
                    <a:pt x="90488" y="151838"/>
                    <a:pt x="90488" y="71747"/>
                  </a:cubicBezTo>
                  <a:cubicBezTo>
                    <a:pt x="90488" y="55991"/>
                    <a:pt x="103633" y="42862"/>
                    <a:pt x="120721" y="42862"/>
                  </a:cubicBezTo>
                  <a:close/>
                  <a:moveTo>
                    <a:pt x="11877" y="0"/>
                  </a:moveTo>
                  <a:cubicBezTo>
                    <a:pt x="11877" y="0"/>
                    <a:pt x="11877" y="0"/>
                    <a:pt x="208517" y="0"/>
                  </a:cubicBezTo>
                  <a:cubicBezTo>
                    <a:pt x="213796" y="0"/>
                    <a:pt x="219075" y="5254"/>
                    <a:pt x="219075" y="11821"/>
                  </a:cubicBezTo>
                  <a:cubicBezTo>
                    <a:pt x="219075" y="11821"/>
                    <a:pt x="219075" y="11821"/>
                    <a:pt x="219075" y="24957"/>
                  </a:cubicBezTo>
                  <a:cubicBezTo>
                    <a:pt x="219075" y="24957"/>
                    <a:pt x="219075" y="24957"/>
                    <a:pt x="121415" y="24957"/>
                  </a:cubicBezTo>
                  <a:cubicBezTo>
                    <a:pt x="95021" y="24957"/>
                    <a:pt x="72585" y="45973"/>
                    <a:pt x="72585" y="72243"/>
                  </a:cubicBezTo>
                  <a:cubicBezTo>
                    <a:pt x="72585" y="72243"/>
                    <a:pt x="72585" y="72243"/>
                    <a:pt x="72585" y="152368"/>
                  </a:cubicBezTo>
                  <a:cubicBezTo>
                    <a:pt x="72585" y="178638"/>
                    <a:pt x="93701" y="199654"/>
                    <a:pt x="118776" y="200968"/>
                  </a:cubicBezTo>
                  <a:cubicBezTo>
                    <a:pt x="118776" y="200968"/>
                    <a:pt x="118776" y="200968"/>
                    <a:pt x="118776" y="207536"/>
                  </a:cubicBezTo>
                  <a:cubicBezTo>
                    <a:pt x="118776" y="219357"/>
                    <a:pt x="126694" y="229865"/>
                    <a:pt x="137252" y="233806"/>
                  </a:cubicBezTo>
                  <a:cubicBezTo>
                    <a:pt x="141211" y="236433"/>
                    <a:pt x="145170" y="236433"/>
                    <a:pt x="149130" y="236433"/>
                  </a:cubicBezTo>
                  <a:cubicBezTo>
                    <a:pt x="157048" y="236433"/>
                    <a:pt x="163647" y="233806"/>
                    <a:pt x="170245" y="228552"/>
                  </a:cubicBezTo>
                  <a:cubicBezTo>
                    <a:pt x="170245" y="228552"/>
                    <a:pt x="170245" y="228552"/>
                    <a:pt x="196640" y="200968"/>
                  </a:cubicBezTo>
                  <a:cubicBezTo>
                    <a:pt x="196640" y="200968"/>
                    <a:pt x="196640" y="200968"/>
                    <a:pt x="219075" y="200968"/>
                  </a:cubicBezTo>
                  <a:cubicBezTo>
                    <a:pt x="219075" y="200968"/>
                    <a:pt x="219075" y="200968"/>
                    <a:pt x="219075" y="258763"/>
                  </a:cubicBezTo>
                  <a:lnTo>
                    <a:pt x="0" y="258763"/>
                  </a:lnTo>
                  <a:cubicBezTo>
                    <a:pt x="0" y="258763"/>
                    <a:pt x="0" y="258763"/>
                    <a:pt x="0" y="11821"/>
                  </a:cubicBezTo>
                  <a:cubicBezTo>
                    <a:pt x="0" y="5254"/>
                    <a:pt x="5279" y="0"/>
                    <a:pt x="1187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9925" y="3387806"/>
            <a:ext cx="3198475" cy="997403"/>
            <a:chOff x="669925" y="3387806"/>
            <a:chExt cx="3198475" cy="997403"/>
          </a:xfrm>
        </p:grpSpPr>
        <p:sp>
          <p:nvSpPr>
            <p:cNvPr id="8" name="îşḻídè"/>
            <p:cNvSpPr/>
            <p:nvPr/>
          </p:nvSpPr>
          <p:spPr bwMode="auto">
            <a:xfrm>
              <a:off x="669925" y="3829612"/>
              <a:ext cx="3198474" cy="555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如果一个人的精神和肉体能够接受压力的挑战，那么压力对人就是一种推动力；相反则会给身心健康带来危害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iṡḷiḋè"/>
            <p:cNvSpPr txBox="1"/>
            <p:nvPr/>
          </p:nvSpPr>
          <p:spPr bwMode="auto">
            <a:xfrm>
              <a:off x="669925" y="3387806"/>
              <a:ext cx="3198475" cy="4330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smtClean="0"/>
                <a:t>01</a:t>
              </a:r>
              <a:endParaRPr lang="en-US" altLang="zh-CN" sz="2000" b="1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45351" y="3381004"/>
            <a:ext cx="3175137" cy="1004205"/>
            <a:chOff x="8345351" y="3381004"/>
            <a:chExt cx="3175137" cy="1004205"/>
          </a:xfrm>
        </p:grpSpPr>
        <p:sp>
          <p:nvSpPr>
            <p:cNvPr id="10" name="íṡḷiḍé"/>
            <p:cNvSpPr/>
            <p:nvPr/>
          </p:nvSpPr>
          <p:spPr bwMode="auto">
            <a:xfrm>
              <a:off x="8345351" y="3820886"/>
              <a:ext cx="3175136" cy="564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生活中没有固定的模式可保证免受压力，但有许多方法可以减轻压力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îṡ1iḋê"/>
            <p:cNvSpPr txBox="1"/>
            <p:nvPr/>
          </p:nvSpPr>
          <p:spPr bwMode="auto">
            <a:xfrm>
              <a:off x="8345351" y="3381004"/>
              <a:ext cx="3175137" cy="43988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smtClean="0"/>
                <a:t>02</a:t>
              </a:r>
              <a:endParaRPr lang="en-US" altLang="zh-CN" sz="2000" b="1"/>
            </a:p>
          </p:txBody>
        </p:sp>
      </p:grpSp>
      <p:sp>
        <p:nvSpPr>
          <p:cNvPr id="18" name="矩形 17"/>
          <p:cNvSpPr/>
          <p:nvPr/>
        </p:nvSpPr>
        <p:spPr>
          <a:xfrm>
            <a:off x="4897250" y="1720870"/>
            <a:ext cx="2664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rgbClr val="808BE5"/>
                </a:solidFill>
                <a:cs typeface="+mn-ea"/>
                <a:sym typeface="+mn-lt"/>
              </a:rPr>
              <a:t>什么是</a:t>
            </a:r>
            <a:r>
              <a:rPr lang="zh-CN" altLang="en-US" sz="3600" b="1" smtClean="0">
                <a:solidFill>
                  <a:srgbClr val="808BE5"/>
                </a:solidFill>
                <a:cs typeface="+mn-ea"/>
                <a:sym typeface="+mn-lt"/>
              </a:rPr>
              <a:t>压力</a:t>
            </a:r>
            <a:r>
              <a:rPr lang="en-US" altLang="zh-CN" sz="3600" b="1" smtClean="0">
                <a:solidFill>
                  <a:srgbClr val="808BE5"/>
                </a:solidFill>
                <a:cs typeface="+mn-ea"/>
                <a:sym typeface="+mn-lt"/>
              </a:rPr>
              <a:t>?</a:t>
            </a:r>
            <a:endParaRPr lang="zh-CN" altLang="en-US" sz="3600" b="1">
              <a:solidFill>
                <a:srgbClr val="808BE5"/>
              </a:solidFill>
              <a:cs typeface="+mn-ea"/>
              <a:sym typeface="+mn-lt"/>
            </a:endParaRPr>
          </a:p>
        </p:txBody>
      </p:sp>
      <p:sp>
        <p:nvSpPr>
          <p:cNvPr id="19" name="office-worker-outline_62650"/>
          <p:cNvSpPr>
            <a:spLocks noChangeAspect="1"/>
          </p:cNvSpPr>
          <p:nvPr/>
        </p:nvSpPr>
        <p:spPr bwMode="auto">
          <a:xfrm>
            <a:off x="5098760" y="3154670"/>
            <a:ext cx="480335" cy="609685"/>
          </a:xfrm>
          <a:custGeom>
            <a:gdLst>
              <a:gd name="connsiteX0" fmla="*/ 326934 w 475898"/>
              <a:gd name="connsiteY0" fmla="*/ 348106 h 604052"/>
              <a:gd name="connsiteX1" fmla="*/ 364671 w 475898"/>
              <a:gd name="connsiteY1" fmla="*/ 357035 h 604052"/>
              <a:gd name="connsiteX2" fmla="*/ 475898 w 475898"/>
              <a:gd name="connsiteY2" fmla="*/ 490960 h 604052"/>
              <a:gd name="connsiteX3" fmla="*/ 475898 w 475898"/>
              <a:gd name="connsiteY3" fmla="*/ 574291 h 604052"/>
              <a:gd name="connsiteX4" fmla="*/ 445112 w 475898"/>
              <a:gd name="connsiteY4" fmla="*/ 604052 h 604052"/>
              <a:gd name="connsiteX5" fmla="*/ 281251 w 475898"/>
              <a:gd name="connsiteY5" fmla="*/ 604052 h 604052"/>
              <a:gd name="connsiteX6" fmla="*/ 256424 w 475898"/>
              <a:gd name="connsiteY6" fmla="*/ 462191 h 604052"/>
              <a:gd name="connsiteX7" fmla="*/ 273307 w 475898"/>
              <a:gd name="connsiteY7" fmla="*/ 440366 h 604052"/>
              <a:gd name="connsiteX8" fmla="*/ 266355 w 475898"/>
              <a:gd name="connsiteY8" fmla="*/ 410605 h 604052"/>
              <a:gd name="connsiteX9" fmla="*/ 261389 w 475898"/>
              <a:gd name="connsiteY9" fmla="*/ 402668 h 604052"/>
              <a:gd name="connsiteX10" fmla="*/ 263376 w 475898"/>
              <a:gd name="connsiteY10" fmla="*/ 400684 h 604052"/>
              <a:gd name="connsiteX11" fmla="*/ 150040 w 475898"/>
              <a:gd name="connsiteY11" fmla="*/ 348106 h 604052"/>
              <a:gd name="connsiteX12" fmla="*/ 214627 w 475898"/>
              <a:gd name="connsiteY12" fmla="*/ 400684 h 604052"/>
              <a:gd name="connsiteX13" fmla="*/ 216614 w 475898"/>
              <a:gd name="connsiteY13" fmla="*/ 402668 h 604052"/>
              <a:gd name="connsiteX14" fmla="*/ 211646 w 475898"/>
              <a:gd name="connsiteY14" fmla="*/ 410605 h 604052"/>
              <a:gd name="connsiteX15" fmla="*/ 204691 w 475898"/>
              <a:gd name="connsiteY15" fmla="*/ 440366 h 604052"/>
              <a:gd name="connsiteX16" fmla="*/ 220589 w 475898"/>
              <a:gd name="connsiteY16" fmla="*/ 462191 h 604052"/>
              <a:gd name="connsiteX17" fmla="*/ 195748 w 475898"/>
              <a:gd name="connsiteY17" fmla="*/ 604052 h 604052"/>
              <a:gd name="connsiteX18" fmla="*/ 31797 w 475898"/>
              <a:gd name="connsiteY18" fmla="*/ 604052 h 604052"/>
              <a:gd name="connsiteX19" fmla="*/ 0 w 475898"/>
              <a:gd name="connsiteY19" fmla="*/ 574291 h 604052"/>
              <a:gd name="connsiteX20" fmla="*/ 0 w 475898"/>
              <a:gd name="connsiteY20" fmla="*/ 490960 h 604052"/>
              <a:gd name="connsiteX21" fmla="*/ 111288 w 475898"/>
              <a:gd name="connsiteY21" fmla="*/ 357035 h 604052"/>
              <a:gd name="connsiteX22" fmla="*/ 301146 w 475898"/>
              <a:gd name="connsiteY22" fmla="*/ 93185 h 604052"/>
              <a:gd name="connsiteX23" fmla="*/ 129271 w 475898"/>
              <a:gd name="connsiteY23" fmla="*/ 156660 h 604052"/>
              <a:gd name="connsiteX24" fmla="*/ 128278 w 475898"/>
              <a:gd name="connsiteY24" fmla="*/ 183438 h 604052"/>
              <a:gd name="connsiteX25" fmla="*/ 239549 w 475898"/>
              <a:gd name="connsiteY25" fmla="*/ 336175 h 604052"/>
              <a:gd name="connsiteX26" fmla="*/ 350820 w 475898"/>
              <a:gd name="connsiteY26" fmla="*/ 183438 h 604052"/>
              <a:gd name="connsiteX27" fmla="*/ 350820 w 475898"/>
              <a:gd name="connsiteY27" fmla="*/ 181455 h 604052"/>
              <a:gd name="connsiteX28" fmla="*/ 301146 w 475898"/>
              <a:gd name="connsiteY28" fmla="*/ 93185 h 604052"/>
              <a:gd name="connsiteX29" fmla="*/ 249158 w 475898"/>
              <a:gd name="connsiteY29" fmla="*/ 18 h 604052"/>
              <a:gd name="connsiteX30" fmla="*/ 335918 w 475898"/>
              <a:gd name="connsiteY30" fmla="*/ 48554 h 604052"/>
              <a:gd name="connsiteX31" fmla="*/ 380625 w 475898"/>
              <a:gd name="connsiteY31" fmla="*/ 171537 h 604052"/>
              <a:gd name="connsiteX32" fmla="*/ 393541 w 475898"/>
              <a:gd name="connsiteY32" fmla="*/ 214184 h 604052"/>
              <a:gd name="connsiteX33" fmla="*/ 360755 w 475898"/>
              <a:gd name="connsiteY33" fmla="*/ 259807 h 604052"/>
              <a:gd name="connsiteX34" fmla="*/ 239549 w 475898"/>
              <a:gd name="connsiteY34" fmla="*/ 361962 h 604052"/>
              <a:gd name="connsiteX35" fmla="*/ 118343 w 475898"/>
              <a:gd name="connsiteY35" fmla="*/ 260798 h 604052"/>
              <a:gd name="connsiteX36" fmla="*/ 83570 w 475898"/>
              <a:gd name="connsiteY36" fmla="*/ 214184 h 604052"/>
              <a:gd name="connsiteX37" fmla="*/ 102447 w 475898"/>
              <a:gd name="connsiteY37" fmla="*/ 168561 h 604052"/>
              <a:gd name="connsiteX38" fmla="*/ 137219 w 475898"/>
              <a:gd name="connsiteY38" fmla="*/ 60455 h 604052"/>
              <a:gd name="connsiteX39" fmla="*/ 181926 w 475898"/>
              <a:gd name="connsiteY39" fmla="*/ 21775 h 604052"/>
              <a:gd name="connsiteX40" fmla="*/ 249158 w 475898"/>
              <a:gd name="connsiteY40" fmla="*/ 18 h 6040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75898" h="604052">
                <a:moveTo>
                  <a:pt x="326934" y="348106"/>
                </a:moveTo>
                <a:lnTo>
                  <a:pt x="364671" y="357035"/>
                </a:lnTo>
                <a:cubicBezTo>
                  <a:pt x="430216" y="372907"/>
                  <a:pt x="475898" y="427469"/>
                  <a:pt x="475898" y="490960"/>
                </a:cubicBezTo>
                <a:lnTo>
                  <a:pt x="475898" y="574291"/>
                </a:lnTo>
                <a:cubicBezTo>
                  <a:pt x="475898" y="591156"/>
                  <a:pt x="462988" y="604052"/>
                  <a:pt x="445112" y="604052"/>
                </a:cubicBezTo>
                <a:lnTo>
                  <a:pt x="281251" y="604052"/>
                </a:lnTo>
                <a:lnTo>
                  <a:pt x="256424" y="462191"/>
                </a:lnTo>
                <a:cubicBezTo>
                  <a:pt x="267348" y="461199"/>
                  <a:pt x="276286" y="451278"/>
                  <a:pt x="273307" y="440366"/>
                </a:cubicBezTo>
                <a:lnTo>
                  <a:pt x="266355" y="410605"/>
                </a:lnTo>
                <a:cubicBezTo>
                  <a:pt x="265362" y="407629"/>
                  <a:pt x="263376" y="404652"/>
                  <a:pt x="261389" y="402668"/>
                </a:cubicBezTo>
                <a:cubicBezTo>
                  <a:pt x="261389" y="401676"/>
                  <a:pt x="262383" y="401676"/>
                  <a:pt x="263376" y="400684"/>
                </a:cubicBezTo>
                <a:close/>
                <a:moveTo>
                  <a:pt x="150040" y="348106"/>
                </a:moveTo>
                <a:lnTo>
                  <a:pt x="214627" y="400684"/>
                </a:lnTo>
                <a:cubicBezTo>
                  <a:pt x="214627" y="401676"/>
                  <a:pt x="215621" y="401676"/>
                  <a:pt x="216614" y="402668"/>
                </a:cubicBezTo>
                <a:cubicBezTo>
                  <a:pt x="213633" y="404652"/>
                  <a:pt x="212640" y="407629"/>
                  <a:pt x="211646" y="410605"/>
                </a:cubicBezTo>
                <a:lnTo>
                  <a:pt x="204691" y="440366"/>
                </a:lnTo>
                <a:cubicBezTo>
                  <a:pt x="201710" y="451278"/>
                  <a:pt x="209659" y="461199"/>
                  <a:pt x="220589" y="462191"/>
                </a:cubicBezTo>
                <a:lnTo>
                  <a:pt x="195748" y="604052"/>
                </a:lnTo>
                <a:lnTo>
                  <a:pt x="31797" y="604052"/>
                </a:lnTo>
                <a:cubicBezTo>
                  <a:pt x="14905" y="604052"/>
                  <a:pt x="0" y="591156"/>
                  <a:pt x="0" y="574291"/>
                </a:cubicBezTo>
                <a:lnTo>
                  <a:pt x="0" y="490960"/>
                </a:lnTo>
                <a:cubicBezTo>
                  <a:pt x="0" y="427469"/>
                  <a:pt x="45708" y="372907"/>
                  <a:pt x="111288" y="357035"/>
                </a:cubicBezTo>
                <a:close/>
                <a:moveTo>
                  <a:pt x="301146" y="93185"/>
                </a:moveTo>
                <a:cubicBezTo>
                  <a:pt x="272334" y="124922"/>
                  <a:pt x="219679" y="160627"/>
                  <a:pt x="129271" y="156660"/>
                </a:cubicBezTo>
                <a:cubicBezTo>
                  <a:pt x="129271" y="164594"/>
                  <a:pt x="128278" y="173520"/>
                  <a:pt x="128278" y="183438"/>
                </a:cubicBezTo>
                <a:cubicBezTo>
                  <a:pt x="128278" y="251872"/>
                  <a:pt x="177952" y="336175"/>
                  <a:pt x="239549" y="336175"/>
                </a:cubicBezTo>
                <a:cubicBezTo>
                  <a:pt x="301146" y="336175"/>
                  <a:pt x="350820" y="251872"/>
                  <a:pt x="350820" y="183438"/>
                </a:cubicBezTo>
                <a:cubicBezTo>
                  <a:pt x="350820" y="182446"/>
                  <a:pt x="350820" y="181455"/>
                  <a:pt x="350820" y="181455"/>
                </a:cubicBezTo>
                <a:cubicBezTo>
                  <a:pt x="343866" y="155668"/>
                  <a:pt x="328963" y="120955"/>
                  <a:pt x="301146" y="93185"/>
                </a:cubicBezTo>
                <a:close/>
                <a:moveTo>
                  <a:pt x="249158" y="18"/>
                </a:moveTo>
                <a:cubicBezTo>
                  <a:pt x="306858" y="-1098"/>
                  <a:pt x="335918" y="48554"/>
                  <a:pt x="335918" y="48554"/>
                </a:cubicBezTo>
                <a:cubicBezTo>
                  <a:pt x="335918" y="48554"/>
                  <a:pt x="406456" y="68390"/>
                  <a:pt x="380625" y="171537"/>
                </a:cubicBezTo>
                <a:cubicBezTo>
                  <a:pt x="389567" y="177487"/>
                  <a:pt x="395528" y="190381"/>
                  <a:pt x="393541" y="214184"/>
                </a:cubicBezTo>
                <a:cubicBezTo>
                  <a:pt x="391554" y="243938"/>
                  <a:pt x="376651" y="256831"/>
                  <a:pt x="360755" y="259807"/>
                </a:cubicBezTo>
                <a:cubicBezTo>
                  <a:pt x="337905" y="315347"/>
                  <a:pt x="293198" y="361962"/>
                  <a:pt x="239549" y="361962"/>
                </a:cubicBezTo>
                <a:cubicBezTo>
                  <a:pt x="185900" y="361962"/>
                  <a:pt x="141193" y="316339"/>
                  <a:pt x="118343" y="260798"/>
                </a:cubicBezTo>
                <a:cubicBezTo>
                  <a:pt x="101453" y="257823"/>
                  <a:pt x="85557" y="244930"/>
                  <a:pt x="83570" y="214184"/>
                </a:cubicBezTo>
                <a:cubicBezTo>
                  <a:pt x="80590" y="184430"/>
                  <a:pt x="90525" y="172528"/>
                  <a:pt x="102447" y="168561"/>
                </a:cubicBezTo>
                <a:cubicBezTo>
                  <a:pt x="105427" y="114012"/>
                  <a:pt x="118343" y="81283"/>
                  <a:pt x="137219" y="60455"/>
                </a:cubicBezTo>
                <a:cubicBezTo>
                  <a:pt x="149141" y="44587"/>
                  <a:pt x="169011" y="29710"/>
                  <a:pt x="181926" y="21775"/>
                </a:cubicBezTo>
                <a:cubicBezTo>
                  <a:pt x="207509" y="6402"/>
                  <a:pt x="229924" y="390"/>
                  <a:pt x="249158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96" name="office-worker-outline_62650"/>
          <p:cNvSpPr>
            <a:spLocks noChangeAspect="1"/>
          </p:cNvSpPr>
          <p:nvPr/>
        </p:nvSpPr>
        <p:spPr bwMode="auto">
          <a:xfrm>
            <a:off x="6721614" y="3154670"/>
            <a:ext cx="480335" cy="609685"/>
          </a:xfrm>
          <a:custGeom>
            <a:gdLst>
              <a:gd name="connsiteX0" fmla="*/ 326934 w 475898"/>
              <a:gd name="connsiteY0" fmla="*/ 348106 h 604052"/>
              <a:gd name="connsiteX1" fmla="*/ 364671 w 475898"/>
              <a:gd name="connsiteY1" fmla="*/ 357035 h 604052"/>
              <a:gd name="connsiteX2" fmla="*/ 475898 w 475898"/>
              <a:gd name="connsiteY2" fmla="*/ 490960 h 604052"/>
              <a:gd name="connsiteX3" fmla="*/ 475898 w 475898"/>
              <a:gd name="connsiteY3" fmla="*/ 574291 h 604052"/>
              <a:gd name="connsiteX4" fmla="*/ 445112 w 475898"/>
              <a:gd name="connsiteY4" fmla="*/ 604052 h 604052"/>
              <a:gd name="connsiteX5" fmla="*/ 281251 w 475898"/>
              <a:gd name="connsiteY5" fmla="*/ 604052 h 604052"/>
              <a:gd name="connsiteX6" fmla="*/ 256424 w 475898"/>
              <a:gd name="connsiteY6" fmla="*/ 462191 h 604052"/>
              <a:gd name="connsiteX7" fmla="*/ 273307 w 475898"/>
              <a:gd name="connsiteY7" fmla="*/ 440366 h 604052"/>
              <a:gd name="connsiteX8" fmla="*/ 266355 w 475898"/>
              <a:gd name="connsiteY8" fmla="*/ 410605 h 604052"/>
              <a:gd name="connsiteX9" fmla="*/ 261389 w 475898"/>
              <a:gd name="connsiteY9" fmla="*/ 402668 h 604052"/>
              <a:gd name="connsiteX10" fmla="*/ 263376 w 475898"/>
              <a:gd name="connsiteY10" fmla="*/ 400684 h 604052"/>
              <a:gd name="connsiteX11" fmla="*/ 150040 w 475898"/>
              <a:gd name="connsiteY11" fmla="*/ 348106 h 604052"/>
              <a:gd name="connsiteX12" fmla="*/ 214627 w 475898"/>
              <a:gd name="connsiteY12" fmla="*/ 400684 h 604052"/>
              <a:gd name="connsiteX13" fmla="*/ 216614 w 475898"/>
              <a:gd name="connsiteY13" fmla="*/ 402668 h 604052"/>
              <a:gd name="connsiteX14" fmla="*/ 211646 w 475898"/>
              <a:gd name="connsiteY14" fmla="*/ 410605 h 604052"/>
              <a:gd name="connsiteX15" fmla="*/ 204691 w 475898"/>
              <a:gd name="connsiteY15" fmla="*/ 440366 h 604052"/>
              <a:gd name="connsiteX16" fmla="*/ 220589 w 475898"/>
              <a:gd name="connsiteY16" fmla="*/ 462191 h 604052"/>
              <a:gd name="connsiteX17" fmla="*/ 195748 w 475898"/>
              <a:gd name="connsiteY17" fmla="*/ 604052 h 604052"/>
              <a:gd name="connsiteX18" fmla="*/ 31797 w 475898"/>
              <a:gd name="connsiteY18" fmla="*/ 604052 h 604052"/>
              <a:gd name="connsiteX19" fmla="*/ 0 w 475898"/>
              <a:gd name="connsiteY19" fmla="*/ 574291 h 604052"/>
              <a:gd name="connsiteX20" fmla="*/ 0 w 475898"/>
              <a:gd name="connsiteY20" fmla="*/ 490960 h 604052"/>
              <a:gd name="connsiteX21" fmla="*/ 111288 w 475898"/>
              <a:gd name="connsiteY21" fmla="*/ 357035 h 604052"/>
              <a:gd name="connsiteX22" fmla="*/ 301146 w 475898"/>
              <a:gd name="connsiteY22" fmla="*/ 93185 h 604052"/>
              <a:gd name="connsiteX23" fmla="*/ 129271 w 475898"/>
              <a:gd name="connsiteY23" fmla="*/ 156660 h 604052"/>
              <a:gd name="connsiteX24" fmla="*/ 128278 w 475898"/>
              <a:gd name="connsiteY24" fmla="*/ 183438 h 604052"/>
              <a:gd name="connsiteX25" fmla="*/ 239549 w 475898"/>
              <a:gd name="connsiteY25" fmla="*/ 336175 h 604052"/>
              <a:gd name="connsiteX26" fmla="*/ 350820 w 475898"/>
              <a:gd name="connsiteY26" fmla="*/ 183438 h 604052"/>
              <a:gd name="connsiteX27" fmla="*/ 350820 w 475898"/>
              <a:gd name="connsiteY27" fmla="*/ 181455 h 604052"/>
              <a:gd name="connsiteX28" fmla="*/ 301146 w 475898"/>
              <a:gd name="connsiteY28" fmla="*/ 93185 h 604052"/>
              <a:gd name="connsiteX29" fmla="*/ 249158 w 475898"/>
              <a:gd name="connsiteY29" fmla="*/ 18 h 604052"/>
              <a:gd name="connsiteX30" fmla="*/ 335918 w 475898"/>
              <a:gd name="connsiteY30" fmla="*/ 48554 h 604052"/>
              <a:gd name="connsiteX31" fmla="*/ 380625 w 475898"/>
              <a:gd name="connsiteY31" fmla="*/ 171537 h 604052"/>
              <a:gd name="connsiteX32" fmla="*/ 393541 w 475898"/>
              <a:gd name="connsiteY32" fmla="*/ 214184 h 604052"/>
              <a:gd name="connsiteX33" fmla="*/ 360755 w 475898"/>
              <a:gd name="connsiteY33" fmla="*/ 259807 h 604052"/>
              <a:gd name="connsiteX34" fmla="*/ 239549 w 475898"/>
              <a:gd name="connsiteY34" fmla="*/ 361962 h 604052"/>
              <a:gd name="connsiteX35" fmla="*/ 118343 w 475898"/>
              <a:gd name="connsiteY35" fmla="*/ 260798 h 604052"/>
              <a:gd name="connsiteX36" fmla="*/ 83570 w 475898"/>
              <a:gd name="connsiteY36" fmla="*/ 214184 h 604052"/>
              <a:gd name="connsiteX37" fmla="*/ 102447 w 475898"/>
              <a:gd name="connsiteY37" fmla="*/ 168561 h 604052"/>
              <a:gd name="connsiteX38" fmla="*/ 137219 w 475898"/>
              <a:gd name="connsiteY38" fmla="*/ 60455 h 604052"/>
              <a:gd name="connsiteX39" fmla="*/ 181926 w 475898"/>
              <a:gd name="connsiteY39" fmla="*/ 21775 h 604052"/>
              <a:gd name="connsiteX40" fmla="*/ 249158 w 475898"/>
              <a:gd name="connsiteY40" fmla="*/ 18 h 6040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75898" h="604052">
                <a:moveTo>
                  <a:pt x="326934" y="348106"/>
                </a:moveTo>
                <a:lnTo>
                  <a:pt x="364671" y="357035"/>
                </a:lnTo>
                <a:cubicBezTo>
                  <a:pt x="430216" y="372907"/>
                  <a:pt x="475898" y="427469"/>
                  <a:pt x="475898" y="490960"/>
                </a:cubicBezTo>
                <a:lnTo>
                  <a:pt x="475898" y="574291"/>
                </a:lnTo>
                <a:cubicBezTo>
                  <a:pt x="475898" y="591156"/>
                  <a:pt x="462988" y="604052"/>
                  <a:pt x="445112" y="604052"/>
                </a:cubicBezTo>
                <a:lnTo>
                  <a:pt x="281251" y="604052"/>
                </a:lnTo>
                <a:lnTo>
                  <a:pt x="256424" y="462191"/>
                </a:lnTo>
                <a:cubicBezTo>
                  <a:pt x="267348" y="461199"/>
                  <a:pt x="276286" y="451278"/>
                  <a:pt x="273307" y="440366"/>
                </a:cubicBezTo>
                <a:lnTo>
                  <a:pt x="266355" y="410605"/>
                </a:lnTo>
                <a:cubicBezTo>
                  <a:pt x="265362" y="407629"/>
                  <a:pt x="263376" y="404652"/>
                  <a:pt x="261389" y="402668"/>
                </a:cubicBezTo>
                <a:cubicBezTo>
                  <a:pt x="261389" y="401676"/>
                  <a:pt x="262383" y="401676"/>
                  <a:pt x="263376" y="400684"/>
                </a:cubicBezTo>
                <a:close/>
                <a:moveTo>
                  <a:pt x="150040" y="348106"/>
                </a:moveTo>
                <a:lnTo>
                  <a:pt x="214627" y="400684"/>
                </a:lnTo>
                <a:cubicBezTo>
                  <a:pt x="214627" y="401676"/>
                  <a:pt x="215621" y="401676"/>
                  <a:pt x="216614" y="402668"/>
                </a:cubicBezTo>
                <a:cubicBezTo>
                  <a:pt x="213633" y="404652"/>
                  <a:pt x="212640" y="407629"/>
                  <a:pt x="211646" y="410605"/>
                </a:cubicBezTo>
                <a:lnTo>
                  <a:pt x="204691" y="440366"/>
                </a:lnTo>
                <a:cubicBezTo>
                  <a:pt x="201710" y="451278"/>
                  <a:pt x="209659" y="461199"/>
                  <a:pt x="220589" y="462191"/>
                </a:cubicBezTo>
                <a:lnTo>
                  <a:pt x="195748" y="604052"/>
                </a:lnTo>
                <a:lnTo>
                  <a:pt x="31797" y="604052"/>
                </a:lnTo>
                <a:cubicBezTo>
                  <a:pt x="14905" y="604052"/>
                  <a:pt x="0" y="591156"/>
                  <a:pt x="0" y="574291"/>
                </a:cubicBezTo>
                <a:lnTo>
                  <a:pt x="0" y="490960"/>
                </a:lnTo>
                <a:cubicBezTo>
                  <a:pt x="0" y="427469"/>
                  <a:pt x="45708" y="372907"/>
                  <a:pt x="111288" y="357035"/>
                </a:cubicBezTo>
                <a:close/>
                <a:moveTo>
                  <a:pt x="301146" y="93185"/>
                </a:moveTo>
                <a:cubicBezTo>
                  <a:pt x="272334" y="124922"/>
                  <a:pt x="219679" y="160627"/>
                  <a:pt x="129271" y="156660"/>
                </a:cubicBezTo>
                <a:cubicBezTo>
                  <a:pt x="129271" y="164594"/>
                  <a:pt x="128278" y="173520"/>
                  <a:pt x="128278" y="183438"/>
                </a:cubicBezTo>
                <a:cubicBezTo>
                  <a:pt x="128278" y="251872"/>
                  <a:pt x="177952" y="336175"/>
                  <a:pt x="239549" y="336175"/>
                </a:cubicBezTo>
                <a:cubicBezTo>
                  <a:pt x="301146" y="336175"/>
                  <a:pt x="350820" y="251872"/>
                  <a:pt x="350820" y="183438"/>
                </a:cubicBezTo>
                <a:cubicBezTo>
                  <a:pt x="350820" y="182446"/>
                  <a:pt x="350820" y="181455"/>
                  <a:pt x="350820" y="181455"/>
                </a:cubicBezTo>
                <a:cubicBezTo>
                  <a:pt x="343866" y="155668"/>
                  <a:pt x="328963" y="120955"/>
                  <a:pt x="301146" y="93185"/>
                </a:cubicBezTo>
                <a:close/>
                <a:moveTo>
                  <a:pt x="249158" y="18"/>
                </a:moveTo>
                <a:cubicBezTo>
                  <a:pt x="306858" y="-1098"/>
                  <a:pt x="335918" y="48554"/>
                  <a:pt x="335918" y="48554"/>
                </a:cubicBezTo>
                <a:cubicBezTo>
                  <a:pt x="335918" y="48554"/>
                  <a:pt x="406456" y="68390"/>
                  <a:pt x="380625" y="171537"/>
                </a:cubicBezTo>
                <a:cubicBezTo>
                  <a:pt x="389567" y="177487"/>
                  <a:pt x="395528" y="190381"/>
                  <a:pt x="393541" y="214184"/>
                </a:cubicBezTo>
                <a:cubicBezTo>
                  <a:pt x="391554" y="243938"/>
                  <a:pt x="376651" y="256831"/>
                  <a:pt x="360755" y="259807"/>
                </a:cubicBezTo>
                <a:cubicBezTo>
                  <a:pt x="337905" y="315347"/>
                  <a:pt x="293198" y="361962"/>
                  <a:pt x="239549" y="361962"/>
                </a:cubicBezTo>
                <a:cubicBezTo>
                  <a:pt x="185900" y="361962"/>
                  <a:pt x="141193" y="316339"/>
                  <a:pt x="118343" y="260798"/>
                </a:cubicBezTo>
                <a:cubicBezTo>
                  <a:pt x="101453" y="257823"/>
                  <a:pt x="85557" y="244930"/>
                  <a:pt x="83570" y="214184"/>
                </a:cubicBezTo>
                <a:cubicBezTo>
                  <a:pt x="80590" y="184430"/>
                  <a:pt x="90525" y="172528"/>
                  <a:pt x="102447" y="168561"/>
                </a:cubicBezTo>
                <a:cubicBezTo>
                  <a:pt x="105427" y="114012"/>
                  <a:pt x="118343" y="81283"/>
                  <a:pt x="137219" y="60455"/>
                </a:cubicBezTo>
                <a:cubicBezTo>
                  <a:pt x="149141" y="44587"/>
                  <a:pt x="169011" y="29710"/>
                  <a:pt x="181926" y="21775"/>
                </a:cubicBezTo>
                <a:cubicBezTo>
                  <a:pt x="207509" y="6402"/>
                  <a:pt x="229924" y="390"/>
                  <a:pt x="249158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pc="400">
                <a:cs typeface="+mn-ea"/>
                <a:sym typeface="+mn-lt"/>
              </a:rPr>
              <a:t>女性面对压力的反应</a:t>
            </a:r>
            <a:endParaRPr lang="zh-CN" altLang="en-US" sz="2000" spc="400"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5235794" y="3117864"/>
            <a:ext cx="6283107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íṩliḓè"/>
          <p:cNvSpPr txBox="1"/>
          <p:nvPr/>
        </p:nvSpPr>
        <p:spPr>
          <a:xfrm>
            <a:off x="5446915" y="1950909"/>
            <a:ext cx="6071986" cy="69611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50000"/>
              </a:lnSpc>
              <a:buSzPct val="25000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女性在压力下的反应较主观而感性，女性的心灵较注重主观世界，女人总会体验各种情绪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íşļiḍé"/>
          <p:cNvSpPr txBox="1"/>
          <p:nvPr/>
        </p:nvSpPr>
        <p:spPr>
          <a:xfrm>
            <a:off x="6066842" y="5603099"/>
            <a:ext cx="619438" cy="44411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smtClean="0">
                <a:solidFill>
                  <a:schemeClr val="bg1"/>
                </a:solidFill>
              </a:rPr>
              <a:t>01</a:t>
            </a:r>
            <a:endParaRPr lang="id-ID" b="1">
              <a:solidFill>
                <a:schemeClr val="bg1"/>
              </a:solidFill>
            </a:endParaRPr>
          </a:p>
        </p:txBody>
      </p:sp>
      <p:grpSp>
        <p:nvGrpSpPr>
          <p:cNvPr id="8" name="ïsľiḋe"/>
          <p:cNvGrpSpPr/>
          <p:nvPr/>
        </p:nvGrpSpPr>
        <p:grpSpPr>
          <a:xfrm>
            <a:off x="5472078" y="3711921"/>
            <a:ext cx="1808965" cy="1891178"/>
            <a:chOff x="5702550" y="3711921"/>
            <a:chExt cx="2319572" cy="1891178"/>
          </a:xfrm>
        </p:grpSpPr>
        <p:sp>
          <p:nvSpPr>
            <p:cNvPr id="22" name="ïşľiḍè"/>
            <p:cNvSpPr txBox="1"/>
            <p:nvPr/>
          </p:nvSpPr>
          <p:spPr>
            <a:xfrm>
              <a:off x="5702550" y="3711921"/>
              <a:ext cx="2319572" cy="45748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心烦意乱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iṧḻïḓè"/>
            <p:cNvSpPr/>
            <p:nvPr/>
          </p:nvSpPr>
          <p:spPr bwMode="auto">
            <a:xfrm>
              <a:off x="5702550" y="4169409"/>
              <a:ext cx="2319572" cy="1433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/>
                <a:t>Copy paste fonts. Choose the only option to retain text.</a:t>
              </a:r>
              <a:endParaRPr lang="en-US" altLang="zh-CN" sz="1100"/>
            </a:p>
            <a:p>
              <a:pPr algn="ctr">
                <a:lnSpc>
                  <a:spcPct val="150000"/>
                </a:lnSpc>
              </a:pPr>
              <a:endParaRPr lang="en-US" altLang="zh-CN" sz="1100"/>
            </a:p>
            <a:p>
              <a:pPr algn="ctr">
                <a:lnSpc>
                  <a:spcPct val="150000"/>
                </a:lnSpc>
              </a:pPr>
              <a:r>
                <a:rPr lang="en-US" altLang="zh-CN" sz="1100"/>
                <a:t>……</a:t>
              </a:r>
              <a:endParaRPr lang="en-US" altLang="zh-CN" sz="1100"/>
            </a:p>
          </p:txBody>
        </p:sp>
      </p:grpSp>
      <p:sp>
        <p:nvSpPr>
          <p:cNvPr id="9" name="îśḻîḓè"/>
          <p:cNvSpPr txBox="1"/>
          <p:nvPr/>
        </p:nvSpPr>
        <p:spPr>
          <a:xfrm>
            <a:off x="8185771" y="5603099"/>
            <a:ext cx="619438" cy="444113"/>
          </a:xfrm>
          <a:prstGeom prst="round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b="1" smtClean="0">
                <a:solidFill>
                  <a:schemeClr val="bg1"/>
                </a:solidFill>
              </a:rPr>
              <a:t>02</a:t>
            </a:r>
            <a:endParaRPr lang="id-ID" b="1">
              <a:solidFill>
                <a:schemeClr val="bg1"/>
              </a:solidFill>
            </a:endParaRPr>
          </a:p>
        </p:txBody>
      </p:sp>
      <p:grpSp>
        <p:nvGrpSpPr>
          <p:cNvPr id="10" name="îśļide"/>
          <p:cNvGrpSpPr/>
          <p:nvPr/>
        </p:nvGrpSpPr>
        <p:grpSpPr>
          <a:xfrm>
            <a:off x="7591007" y="3711921"/>
            <a:ext cx="1808965" cy="1891178"/>
            <a:chOff x="5702550" y="3711921"/>
            <a:chExt cx="2319572" cy="1891178"/>
          </a:xfrm>
        </p:grpSpPr>
        <p:sp>
          <p:nvSpPr>
            <p:cNvPr id="20" name="ïṣḻîḓè"/>
            <p:cNvSpPr txBox="1"/>
            <p:nvPr/>
          </p:nvSpPr>
          <p:spPr>
            <a:xfrm>
              <a:off x="5702550" y="3711921"/>
              <a:ext cx="2319572" cy="45748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过度反应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iṩḷiďê"/>
            <p:cNvSpPr/>
            <p:nvPr/>
          </p:nvSpPr>
          <p:spPr bwMode="auto">
            <a:xfrm>
              <a:off x="5702550" y="4169409"/>
              <a:ext cx="2319572" cy="1433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/>
                <a:t>Copy paste fonts. Choose the only option to retain text.</a:t>
              </a:r>
              <a:endParaRPr lang="en-US" altLang="zh-CN" sz="1100"/>
            </a:p>
            <a:p>
              <a:pPr algn="ctr">
                <a:lnSpc>
                  <a:spcPct val="150000"/>
                </a:lnSpc>
              </a:pPr>
              <a:endParaRPr lang="en-US" altLang="zh-CN" sz="1100"/>
            </a:p>
            <a:p>
              <a:pPr algn="ctr">
                <a:lnSpc>
                  <a:spcPct val="150000"/>
                </a:lnSpc>
              </a:pPr>
              <a:r>
                <a:rPr lang="en-US" altLang="zh-CN" sz="1100"/>
                <a:t>……</a:t>
              </a:r>
              <a:endParaRPr lang="en-US" altLang="zh-CN" sz="1100"/>
            </a:p>
          </p:txBody>
        </p:sp>
      </p:grpSp>
      <p:sp>
        <p:nvSpPr>
          <p:cNvPr id="11" name="íṧļîḓê"/>
          <p:cNvSpPr txBox="1"/>
          <p:nvPr/>
        </p:nvSpPr>
        <p:spPr>
          <a:xfrm>
            <a:off x="10304699" y="5603099"/>
            <a:ext cx="619438" cy="44411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b="1" smtClean="0">
                <a:solidFill>
                  <a:schemeClr val="bg1"/>
                </a:solidFill>
              </a:rPr>
              <a:t>03</a:t>
            </a:r>
            <a:endParaRPr lang="id-ID" b="1">
              <a:solidFill>
                <a:schemeClr val="bg1"/>
              </a:solidFill>
            </a:endParaRPr>
          </a:p>
        </p:txBody>
      </p:sp>
      <p:grpSp>
        <p:nvGrpSpPr>
          <p:cNvPr id="12" name="íṩḻíďe"/>
          <p:cNvGrpSpPr/>
          <p:nvPr/>
        </p:nvGrpSpPr>
        <p:grpSpPr>
          <a:xfrm>
            <a:off x="9709935" y="3711921"/>
            <a:ext cx="1808965" cy="1891178"/>
            <a:chOff x="5702550" y="3711921"/>
            <a:chExt cx="2319572" cy="1891178"/>
          </a:xfrm>
        </p:grpSpPr>
        <p:sp>
          <p:nvSpPr>
            <p:cNvPr id="18" name="iŝļîdê"/>
            <p:cNvSpPr txBox="1"/>
            <p:nvPr/>
          </p:nvSpPr>
          <p:spPr>
            <a:xfrm>
              <a:off x="5702550" y="3711921"/>
              <a:ext cx="2319572" cy="45748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精疲力竭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îṥḷïḑè"/>
            <p:cNvSpPr/>
            <p:nvPr/>
          </p:nvSpPr>
          <p:spPr bwMode="auto">
            <a:xfrm>
              <a:off x="5702550" y="4169409"/>
              <a:ext cx="2319572" cy="1433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/>
                <a:t>Copy paste fonts. Choose the only option to retain text.</a:t>
              </a:r>
              <a:endParaRPr lang="en-US" altLang="zh-CN" sz="1100"/>
            </a:p>
            <a:p>
              <a:pPr algn="ctr">
                <a:lnSpc>
                  <a:spcPct val="150000"/>
                </a:lnSpc>
              </a:pPr>
              <a:endParaRPr lang="en-US" altLang="zh-CN" sz="1100"/>
            </a:p>
            <a:p>
              <a:pPr algn="ctr">
                <a:lnSpc>
                  <a:spcPct val="150000"/>
                </a:lnSpc>
              </a:pPr>
              <a:r>
                <a:rPr lang="en-US" altLang="zh-CN" sz="1100"/>
                <a:t>……</a:t>
              </a:r>
              <a:endParaRPr lang="en-US" altLang="zh-CN" sz="1100"/>
            </a:p>
          </p:txBody>
        </p:sp>
      </p:grpSp>
      <p:cxnSp>
        <p:nvCxnSpPr>
          <p:cNvPr id="13" name="直接连接符 12"/>
          <p:cNvCxnSpPr/>
          <p:nvPr/>
        </p:nvCxnSpPr>
        <p:spPr>
          <a:xfrm flipH="1">
            <a:off x="7436025" y="3989083"/>
            <a:ext cx="0" cy="178096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9554954" y="3989083"/>
            <a:ext cx="0" cy="178096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673100" y="1130300"/>
            <a:ext cx="4562694" cy="5016500"/>
            <a:chOff x="673100" y="1130300"/>
            <a:chExt cx="4562694" cy="5016500"/>
          </a:xfrm>
        </p:grpSpPr>
        <p:sp>
          <p:nvSpPr>
            <p:cNvPr id="5" name="ïşlîďé"/>
            <p:cNvSpPr/>
            <p:nvPr/>
          </p:nvSpPr>
          <p:spPr bwMode="auto">
            <a:xfrm>
              <a:off x="673100" y="1130300"/>
              <a:ext cx="3674511" cy="5016500"/>
            </a:xfrm>
            <a:custGeom>
              <a:gdLst>
                <a:gd name="T0" fmla="*/ 17212 w 17213"/>
                <a:gd name="T1" fmla="*/ 9749 h 9750"/>
                <a:gd name="T2" fmla="*/ 0 w 17213"/>
                <a:gd name="T3" fmla="*/ 9749 h 9750"/>
                <a:gd name="T4" fmla="*/ 0 w 17213"/>
                <a:gd name="T5" fmla="*/ 0 h 9750"/>
                <a:gd name="T6" fmla="*/ 17212 w 17213"/>
                <a:gd name="T7" fmla="*/ 0 h 9750"/>
                <a:gd name="T8" fmla="*/ 17212 w 17213"/>
                <a:gd name="T9" fmla="*/ 9749 h 97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3" h="9750">
                  <a:moveTo>
                    <a:pt x="17212" y="9749"/>
                  </a:moveTo>
                  <a:lnTo>
                    <a:pt x="0" y="9749"/>
                  </a:lnTo>
                  <a:lnTo>
                    <a:pt x="0" y="0"/>
                  </a:lnTo>
                  <a:lnTo>
                    <a:pt x="17212" y="0"/>
                  </a:lnTo>
                  <a:lnTo>
                    <a:pt x="17212" y="9749"/>
                  </a:lnTo>
                </a:path>
              </a:pathLst>
            </a:custGeom>
            <a:solidFill>
              <a:srgbClr val="808BE5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714" y="1708934"/>
              <a:ext cx="2971814" cy="3859230"/>
            </a:xfrm>
            <a:prstGeom prst="rect">
              <a:avLst/>
            </a:prstGeom>
          </p:spPr>
        </p:pic>
        <p:grpSp>
          <p:nvGrpSpPr>
            <p:cNvPr id="15" name="î$ļîďé"/>
            <p:cNvGrpSpPr/>
            <p:nvPr/>
          </p:nvGrpSpPr>
          <p:grpSpPr>
            <a:xfrm>
              <a:off x="3459428" y="2750367"/>
              <a:ext cx="1776366" cy="1776366"/>
              <a:chOff x="3658605" y="3133127"/>
              <a:chExt cx="1378012" cy="1378012"/>
            </a:xfrm>
          </p:grpSpPr>
          <p:sp>
            <p:nvSpPr>
              <p:cNvPr id="16" name="íṧlíḋê"/>
              <p:cNvSpPr/>
              <p:nvPr/>
            </p:nvSpPr>
            <p:spPr>
              <a:xfrm>
                <a:off x="3658605" y="3133127"/>
                <a:ext cx="1378012" cy="1378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" sx="101000" sy="101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7" name="îsliďê"/>
              <p:cNvSpPr/>
              <p:nvPr/>
            </p:nvSpPr>
            <p:spPr bwMode="auto">
              <a:xfrm>
                <a:off x="4068902" y="3532770"/>
                <a:ext cx="557418" cy="578726"/>
              </a:xfrm>
              <a:custGeom>
                <a:gdLst>
                  <a:gd name="connsiteX0" fmla="*/ 332623 w 583294"/>
                  <a:gd name="connsiteY0" fmla="*/ 296967 h 605593"/>
                  <a:gd name="connsiteX1" fmla="*/ 316983 w 583294"/>
                  <a:gd name="connsiteY1" fmla="*/ 302537 h 605593"/>
                  <a:gd name="connsiteX2" fmla="*/ 311624 w 583294"/>
                  <a:gd name="connsiteY2" fmla="*/ 308872 h 605593"/>
                  <a:gd name="connsiteX3" fmla="*/ 311624 w 583294"/>
                  <a:gd name="connsiteY3" fmla="*/ 325036 h 605593"/>
                  <a:gd name="connsiteX4" fmla="*/ 309108 w 583294"/>
                  <a:gd name="connsiteY4" fmla="*/ 326784 h 605593"/>
                  <a:gd name="connsiteX5" fmla="*/ 307467 w 583294"/>
                  <a:gd name="connsiteY5" fmla="*/ 331698 h 605593"/>
                  <a:gd name="connsiteX6" fmla="*/ 311077 w 583294"/>
                  <a:gd name="connsiteY6" fmla="*/ 366102 h 605593"/>
                  <a:gd name="connsiteX7" fmla="*/ 315780 w 583294"/>
                  <a:gd name="connsiteY7" fmla="*/ 371673 h 605593"/>
                  <a:gd name="connsiteX8" fmla="*/ 317530 w 583294"/>
                  <a:gd name="connsiteY8" fmla="*/ 371891 h 605593"/>
                  <a:gd name="connsiteX9" fmla="*/ 322670 w 583294"/>
                  <a:gd name="connsiteY9" fmla="*/ 369379 h 605593"/>
                  <a:gd name="connsiteX10" fmla="*/ 340826 w 583294"/>
                  <a:gd name="connsiteY10" fmla="*/ 345242 h 605593"/>
                  <a:gd name="connsiteX11" fmla="*/ 342139 w 583294"/>
                  <a:gd name="connsiteY11" fmla="*/ 341310 h 605593"/>
                  <a:gd name="connsiteX12" fmla="*/ 342139 w 583294"/>
                  <a:gd name="connsiteY12" fmla="*/ 302646 h 605593"/>
                  <a:gd name="connsiteX13" fmla="*/ 339076 w 583294"/>
                  <a:gd name="connsiteY13" fmla="*/ 297076 h 605593"/>
                  <a:gd name="connsiteX14" fmla="*/ 332623 w 583294"/>
                  <a:gd name="connsiteY14" fmla="*/ 296967 h 605593"/>
                  <a:gd name="connsiteX15" fmla="*/ 250702 w 583294"/>
                  <a:gd name="connsiteY15" fmla="*/ 296967 h 605593"/>
                  <a:gd name="connsiteX16" fmla="*/ 244249 w 583294"/>
                  <a:gd name="connsiteY16" fmla="*/ 297076 h 605593"/>
                  <a:gd name="connsiteX17" fmla="*/ 241187 w 583294"/>
                  <a:gd name="connsiteY17" fmla="*/ 302646 h 605593"/>
                  <a:gd name="connsiteX18" fmla="*/ 241077 w 583294"/>
                  <a:gd name="connsiteY18" fmla="*/ 341310 h 605593"/>
                  <a:gd name="connsiteX19" fmla="*/ 242390 w 583294"/>
                  <a:gd name="connsiteY19" fmla="*/ 345242 h 605593"/>
                  <a:gd name="connsiteX20" fmla="*/ 260655 w 583294"/>
                  <a:gd name="connsiteY20" fmla="*/ 369379 h 605593"/>
                  <a:gd name="connsiteX21" fmla="*/ 265796 w 583294"/>
                  <a:gd name="connsiteY21" fmla="*/ 371891 h 605593"/>
                  <a:gd name="connsiteX22" fmla="*/ 267546 w 583294"/>
                  <a:gd name="connsiteY22" fmla="*/ 371673 h 605593"/>
                  <a:gd name="connsiteX23" fmla="*/ 272249 w 583294"/>
                  <a:gd name="connsiteY23" fmla="*/ 366102 h 605593"/>
                  <a:gd name="connsiteX24" fmla="*/ 275858 w 583294"/>
                  <a:gd name="connsiteY24" fmla="*/ 331698 h 605593"/>
                  <a:gd name="connsiteX25" fmla="*/ 274218 w 583294"/>
                  <a:gd name="connsiteY25" fmla="*/ 326674 h 605593"/>
                  <a:gd name="connsiteX26" fmla="*/ 271702 w 583294"/>
                  <a:gd name="connsiteY26" fmla="*/ 325036 h 605593"/>
                  <a:gd name="connsiteX27" fmla="*/ 271702 w 583294"/>
                  <a:gd name="connsiteY27" fmla="*/ 308872 h 605593"/>
                  <a:gd name="connsiteX28" fmla="*/ 266343 w 583294"/>
                  <a:gd name="connsiteY28" fmla="*/ 302537 h 605593"/>
                  <a:gd name="connsiteX29" fmla="*/ 250702 w 583294"/>
                  <a:gd name="connsiteY29" fmla="*/ 296967 h 605593"/>
                  <a:gd name="connsiteX30" fmla="*/ 30625 w 583294"/>
                  <a:gd name="connsiteY30" fmla="*/ 270619 h 605593"/>
                  <a:gd name="connsiteX31" fmla="*/ 94718 w 583294"/>
                  <a:gd name="connsiteY31" fmla="*/ 270619 h 605593"/>
                  <a:gd name="connsiteX32" fmla="*/ 125343 w 583294"/>
                  <a:gd name="connsiteY32" fmla="*/ 301200 h 605593"/>
                  <a:gd name="connsiteX33" fmla="*/ 293999 w 583294"/>
                  <a:gd name="connsiteY33" fmla="*/ 469616 h 605593"/>
                  <a:gd name="connsiteX34" fmla="*/ 462654 w 583294"/>
                  <a:gd name="connsiteY34" fmla="*/ 301200 h 605593"/>
                  <a:gd name="connsiteX35" fmla="*/ 493279 w 583294"/>
                  <a:gd name="connsiteY35" fmla="*/ 270619 h 605593"/>
                  <a:gd name="connsiteX36" fmla="*/ 552669 w 583294"/>
                  <a:gd name="connsiteY36" fmla="*/ 270619 h 605593"/>
                  <a:gd name="connsiteX37" fmla="*/ 583294 w 583294"/>
                  <a:gd name="connsiteY37" fmla="*/ 301200 h 605593"/>
                  <a:gd name="connsiteX38" fmla="*/ 552669 w 583294"/>
                  <a:gd name="connsiteY38" fmla="*/ 331782 h 605593"/>
                  <a:gd name="connsiteX39" fmla="*/ 521935 w 583294"/>
                  <a:gd name="connsiteY39" fmla="*/ 331782 h 605593"/>
                  <a:gd name="connsiteX40" fmla="*/ 478513 w 583294"/>
                  <a:gd name="connsiteY40" fmla="*/ 438052 h 605593"/>
                  <a:gd name="connsiteX41" fmla="*/ 504982 w 583294"/>
                  <a:gd name="connsiteY41" fmla="*/ 464592 h 605593"/>
                  <a:gd name="connsiteX42" fmla="*/ 504982 w 583294"/>
                  <a:gd name="connsiteY42" fmla="*/ 507842 h 605593"/>
                  <a:gd name="connsiteX43" fmla="*/ 483326 w 583294"/>
                  <a:gd name="connsiteY43" fmla="*/ 516798 h 605593"/>
                  <a:gd name="connsiteX44" fmla="*/ 461670 w 583294"/>
                  <a:gd name="connsiteY44" fmla="*/ 507842 h 605593"/>
                  <a:gd name="connsiteX45" fmla="*/ 435638 w 583294"/>
                  <a:gd name="connsiteY45" fmla="*/ 481957 h 605593"/>
                  <a:gd name="connsiteX46" fmla="*/ 322327 w 583294"/>
                  <a:gd name="connsiteY46" fmla="*/ 529140 h 605593"/>
                  <a:gd name="connsiteX47" fmla="*/ 322327 w 583294"/>
                  <a:gd name="connsiteY47" fmla="*/ 575012 h 605593"/>
                  <a:gd name="connsiteX48" fmla="*/ 291592 w 583294"/>
                  <a:gd name="connsiteY48" fmla="*/ 605593 h 605593"/>
                  <a:gd name="connsiteX49" fmla="*/ 260967 w 583294"/>
                  <a:gd name="connsiteY49" fmla="*/ 575012 h 605593"/>
                  <a:gd name="connsiteX50" fmla="*/ 260967 w 583294"/>
                  <a:gd name="connsiteY50" fmla="*/ 528485 h 605593"/>
                  <a:gd name="connsiteX51" fmla="*/ 149624 w 583294"/>
                  <a:gd name="connsiteY51" fmla="*/ 479882 h 605593"/>
                  <a:gd name="connsiteX52" fmla="*/ 121624 w 583294"/>
                  <a:gd name="connsiteY52" fmla="*/ 507842 h 605593"/>
                  <a:gd name="connsiteX53" fmla="*/ 99968 w 583294"/>
                  <a:gd name="connsiteY53" fmla="*/ 516798 h 605593"/>
                  <a:gd name="connsiteX54" fmla="*/ 78312 w 583294"/>
                  <a:gd name="connsiteY54" fmla="*/ 507842 h 605593"/>
                  <a:gd name="connsiteX55" fmla="*/ 78312 w 583294"/>
                  <a:gd name="connsiteY55" fmla="*/ 464592 h 605593"/>
                  <a:gd name="connsiteX56" fmla="*/ 107515 w 583294"/>
                  <a:gd name="connsiteY56" fmla="*/ 435430 h 605593"/>
                  <a:gd name="connsiteX57" fmla="*/ 66062 w 583294"/>
                  <a:gd name="connsiteY57" fmla="*/ 331782 h 605593"/>
                  <a:gd name="connsiteX58" fmla="*/ 30625 w 583294"/>
                  <a:gd name="connsiteY58" fmla="*/ 331782 h 605593"/>
                  <a:gd name="connsiteX59" fmla="*/ 0 w 583294"/>
                  <a:gd name="connsiteY59" fmla="*/ 301200 h 605593"/>
                  <a:gd name="connsiteX60" fmla="*/ 30625 w 583294"/>
                  <a:gd name="connsiteY60" fmla="*/ 270619 h 605593"/>
                  <a:gd name="connsiteX61" fmla="*/ 260655 w 583294"/>
                  <a:gd name="connsiteY61" fmla="*/ 122871 h 605593"/>
                  <a:gd name="connsiteX62" fmla="*/ 215703 w 583294"/>
                  <a:gd name="connsiteY62" fmla="*/ 134776 h 605593"/>
                  <a:gd name="connsiteX63" fmla="*/ 212093 w 583294"/>
                  <a:gd name="connsiteY63" fmla="*/ 140565 h 605593"/>
                  <a:gd name="connsiteX64" fmla="*/ 212093 w 583294"/>
                  <a:gd name="connsiteY64" fmla="*/ 152142 h 605593"/>
                  <a:gd name="connsiteX65" fmla="*/ 209468 w 583294"/>
                  <a:gd name="connsiteY65" fmla="*/ 152142 h 605593"/>
                  <a:gd name="connsiteX66" fmla="*/ 203015 w 583294"/>
                  <a:gd name="connsiteY66" fmla="*/ 158586 h 605593"/>
                  <a:gd name="connsiteX67" fmla="*/ 203015 w 583294"/>
                  <a:gd name="connsiteY67" fmla="*/ 169289 h 605593"/>
                  <a:gd name="connsiteX68" fmla="*/ 205969 w 583294"/>
                  <a:gd name="connsiteY68" fmla="*/ 174641 h 605593"/>
                  <a:gd name="connsiteX69" fmla="*/ 212203 w 583294"/>
                  <a:gd name="connsiteY69" fmla="*/ 178791 h 605593"/>
                  <a:gd name="connsiteX70" fmla="*/ 212640 w 583294"/>
                  <a:gd name="connsiteY70" fmla="*/ 181413 h 605593"/>
                  <a:gd name="connsiteX71" fmla="*/ 235828 w 583294"/>
                  <a:gd name="connsiteY71" fmla="*/ 235039 h 605593"/>
                  <a:gd name="connsiteX72" fmla="*/ 274218 w 583294"/>
                  <a:gd name="connsiteY72" fmla="*/ 268242 h 605593"/>
                  <a:gd name="connsiteX73" fmla="*/ 309108 w 583294"/>
                  <a:gd name="connsiteY73" fmla="*/ 268242 h 605593"/>
                  <a:gd name="connsiteX74" fmla="*/ 347498 w 583294"/>
                  <a:gd name="connsiteY74" fmla="*/ 235039 h 605593"/>
                  <a:gd name="connsiteX75" fmla="*/ 370685 w 583294"/>
                  <a:gd name="connsiteY75" fmla="*/ 181413 h 605593"/>
                  <a:gd name="connsiteX76" fmla="*/ 371123 w 583294"/>
                  <a:gd name="connsiteY76" fmla="*/ 178791 h 605593"/>
                  <a:gd name="connsiteX77" fmla="*/ 377357 w 583294"/>
                  <a:gd name="connsiteY77" fmla="*/ 174641 h 605593"/>
                  <a:gd name="connsiteX78" fmla="*/ 380310 w 583294"/>
                  <a:gd name="connsiteY78" fmla="*/ 169289 h 605593"/>
                  <a:gd name="connsiteX79" fmla="*/ 380310 w 583294"/>
                  <a:gd name="connsiteY79" fmla="*/ 158586 h 605593"/>
                  <a:gd name="connsiteX80" fmla="*/ 373857 w 583294"/>
                  <a:gd name="connsiteY80" fmla="*/ 152142 h 605593"/>
                  <a:gd name="connsiteX81" fmla="*/ 370248 w 583294"/>
                  <a:gd name="connsiteY81" fmla="*/ 152142 h 605593"/>
                  <a:gd name="connsiteX82" fmla="*/ 368279 w 583294"/>
                  <a:gd name="connsiteY82" fmla="*/ 149958 h 605593"/>
                  <a:gd name="connsiteX83" fmla="*/ 362045 w 583294"/>
                  <a:gd name="connsiteY83" fmla="*/ 149521 h 605593"/>
                  <a:gd name="connsiteX84" fmla="*/ 336451 w 583294"/>
                  <a:gd name="connsiteY84" fmla="*/ 155309 h 605593"/>
                  <a:gd name="connsiteX85" fmla="*/ 296749 w 583294"/>
                  <a:gd name="connsiteY85" fmla="*/ 137288 h 605593"/>
                  <a:gd name="connsiteX86" fmla="*/ 260655 w 583294"/>
                  <a:gd name="connsiteY86" fmla="*/ 122871 h 605593"/>
                  <a:gd name="connsiteX87" fmla="*/ 275311 w 583294"/>
                  <a:gd name="connsiteY87" fmla="*/ 0 h 605593"/>
                  <a:gd name="connsiteX88" fmla="*/ 308014 w 583294"/>
                  <a:gd name="connsiteY88" fmla="*/ 0 h 605593"/>
                  <a:gd name="connsiteX89" fmla="*/ 409185 w 583294"/>
                  <a:gd name="connsiteY89" fmla="*/ 101027 h 605593"/>
                  <a:gd name="connsiteX90" fmla="*/ 409185 w 583294"/>
                  <a:gd name="connsiteY90" fmla="*/ 132701 h 605593"/>
                  <a:gd name="connsiteX91" fmla="*/ 414982 w 583294"/>
                  <a:gd name="connsiteY91" fmla="*/ 150722 h 605593"/>
                  <a:gd name="connsiteX92" fmla="*/ 414982 w 583294"/>
                  <a:gd name="connsiteY92" fmla="*/ 173331 h 605593"/>
                  <a:gd name="connsiteX93" fmla="*/ 403826 w 583294"/>
                  <a:gd name="connsiteY93" fmla="*/ 197140 h 605593"/>
                  <a:gd name="connsiteX94" fmla="*/ 397263 w 583294"/>
                  <a:gd name="connsiteY94" fmla="*/ 214288 h 605593"/>
                  <a:gd name="connsiteX95" fmla="*/ 375498 w 583294"/>
                  <a:gd name="connsiteY95" fmla="*/ 255136 h 605593"/>
                  <a:gd name="connsiteX96" fmla="*/ 360732 w 583294"/>
                  <a:gd name="connsiteY96" fmla="*/ 273922 h 605593"/>
                  <a:gd name="connsiteX97" fmla="*/ 371670 w 583294"/>
                  <a:gd name="connsiteY97" fmla="*/ 287574 h 605593"/>
                  <a:gd name="connsiteX98" fmla="*/ 432919 w 583294"/>
                  <a:gd name="connsiteY98" fmla="*/ 306141 h 605593"/>
                  <a:gd name="connsiteX99" fmla="*/ 294014 w 583294"/>
                  <a:gd name="connsiteY99" fmla="*/ 433272 h 605593"/>
                  <a:gd name="connsiteX100" fmla="*/ 154891 w 583294"/>
                  <a:gd name="connsiteY100" fmla="*/ 304721 h 605593"/>
                  <a:gd name="connsiteX101" fmla="*/ 211656 w 583294"/>
                  <a:gd name="connsiteY101" fmla="*/ 287574 h 605593"/>
                  <a:gd name="connsiteX102" fmla="*/ 222593 w 583294"/>
                  <a:gd name="connsiteY102" fmla="*/ 273922 h 605593"/>
                  <a:gd name="connsiteX103" fmla="*/ 207828 w 583294"/>
                  <a:gd name="connsiteY103" fmla="*/ 255136 h 605593"/>
                  <a:gd name="connsiteX104" fmla="*/ 186063 w 583294"/>
                  <a:gd name="connsiteY104" fmla="*/ 214288 h 605593"/>
                  <a:gd name="connsiteX105" fmla="*/ 179500 w 583294"/>
                  <a:gd name="connsiteY105" fmla="*/ 197140 h 605593"/>
                  <a:gd name="connsiteX106" fmla="*/ 168344 w 583294"/>
                  <a:gd name="connsiteY106" fmla="*/ 173331 h 605593"/>
                  <a:gd name="connsiteX107" fmla="*/ 168344 w 583294"/>
                  <a:gd name="connsiteY107" fmla="*/ 150722 h 605593"/>
                  <a:gd name="connsiteX108" fmla="*/ 174141 w 583294"/>
                  <a:gd name="connsiteY108" fmla="*/ 132701 h 605593"/>
                  <a:gd name="connsiteX109" fmla="*/ 174141 w 583294"/>
                  <a:gd name="connsiteY109" fmla="*/ 101027 h 605593"/>
                  <a:gd name="connsiteX110" fmla="*/ 275311 w 583294"/>
                  <a:gd name="connsiteY110" fmla="*/ 0 h 6055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583294" h="605593">
                    <a:moveTo>
                      <a:pt x="332623" y="296967"/>
                    </a:moveTo>
                    <a:cubicBezTo>
                      <a:pt x="327373" y="299697"/>
                      <a:pt x="322123" y="301663"/>
                      <a:pt x="316983" y="302537"/>
                    </a:cubicBezTo>
                    <a:cubicBezTo>
                      <a:pt x="313811" y="303083"/>
                      <a:pt x="311624" y="305814"/>
                      <a:pt x="311624" y="308872"/>
                    </a:cubicBezTo>
                    <a:lnTo>
                      <a:pt x="311624" y="325036"/>
                    </a:lnTo>
                    <a:cubicBezTo>
                      <a:pt x="310639" y="325364"/>
                      <a:pt x="309874" y="326019"/>
                      <a:pt x="309108" y="326784"/>
                    </a:cubicBezTo>
                    <a:cubicBezTo>
                      <a:pt x="307905" y="328094"/>
                      <a:pt x="307358" y="329951"/>
                      <a:pt x="307467" y="331698"/>
                    </a:cubicBezTo>
                    <a:lnTo>
                      <a:pt x="311077" y="366102"/>
                    </a:lnTo>
                    <a:cubicBezTo>
                      <a:pt x="311295" y="368724"/>
                      <a:pt x="313155" y="371017"/>
                      <a:pt x="315780" y="371673"/>
                    </a:cubicBezTo>
                    <a:cubicBezTo>
                      <a:pt x="316327" y="371891"/>
                      <a:pt x="316983" y="371891"/>
                      <a:pt x="317530" y="371891"/>
                    </a:cubicBezTo>
                    <a:cubicBezTo>
                      <a:pt x="319498" y="371891"/>
                      <a:pt x="321467" y="371017"/>
                      <a:pt x="322670" y="369379"/>
                    </a:cubicBezTo>
                    <a:lnTo>
                      <a:pt x="340826" y="345242"/>
                    </a:lnTo>
                    <a:cubicBezTo>
                      <a:pt x="341701" y="344149"/>
                      <a:pt x="342139" y="342730"/>
                      <a:pt x="342139" y="341310"/>
                    </a:cubicBezTo>
                    <a:lnTo>
                      <a:pt x="342139" y="302646"/>
                    </a:lnTo>
                    <a:cubicBezTo>
                      <a:pt x="342139" y="300353"/>
                      <a:pt x="340936" y="298277"/>
                      <a:pt x="339076" y="297076"/>
                    </a:cubicBezTo>
                    <a:cubicBezTo>
                      <a:pt x="337108" y="295984"/>
                      <a:pt x="334701" y="295875"/>
                      <a:pt x="332623" y="296967"/>
                    </a:cubicBezTo>
                    <a:close/>
                    <a:moveTo>
                      <a:pt x="250702" y="296967"/>
                    </a:moveTo>
                    <a:cubicBezTo>
                      <a:pt x="248624" y="295875"/>
                      <a:pt x="246218" y="295984"/>
                      <a:pt x="244249" y="297076"/>
                    </a:cubicBezTo>
                    <a:cubicBezTo>
                      <a:pt x="242281" y="298277"/>
                      <a:pt x="241187" y="300353"/>
                      <a:pt x="241187" y="302646"/>
                    </a:cubicBezTo>
                    <a:lnTo>
                      <a:pt x="241077" y="341310"/>
                    </a:lnTo>
                    <a:cubicBezTo>
                      <a:pt x="241077" y="342730"/>
                      <a:pt x="241624" y="344149"/>
                      <a:pt x="242390" y="345242"/>
                    </a:cubicBezTo>
                    <a:lnTo>
                      <a:pt x="260655" y="369379"/>
                    </a:lnTo>
                    <a:cubicBezTo>
                      <a:pt x="261859" y="371017"/>
                      <a:pt x="263827" y="371891"/>
                      <a:pt x="265796" y="371891"/>
                    </a:cubicBezTo>
                    <a:cubicBezTo>
                      <a:pt x="266343" y="371891"/>
                      <a:pt x="266999" y="371891"/>
                      <a:pt x="267546" y="371673"/>
                    </a:cubicBezTo>
                    <a:cubicBezTo>
                      <a:pt x="270171" y="371017"/>
                      <a:pt x="272030" y="368833"/>
                      <a:pt x="272249" y="366102"/>
                    </a:cubicBezTo>
                    <a:lnTo>
                      <a:pt x="275858" y="331698"/>
                    </a:lnTo>
                    <a:cubicBezTo>
                      <a:pt x="275968" y="329951"/>
                      <a:pt x="275421" y="328094"/>
                      <a:pt x="274218" y="326674"/>
                    </a:cubicBezTo>
                    <a:cubicBezTo>
                      <a:pt x="273452" y="326019"/>
                      <a:pt x="272687" y="325364"/>
                      <a:pt x="271702" y="325036"/>
                    </a:cubicBezTo>
                    <a:lnTo>
                      <a:pt x="271702" y="308872"/>
                    </a:lnTo>
                    <a:cubicBezTo>
                      <a:pt x="271702" y="305814"/>
                      <a:pt x="269515" y="303083"/>
                      <a:pt x="266343" y="302537"/>
                    </a:cubicBezTo>
                    <a:cubicBezTo>
                      <a:pt x="261202" y="301663"/>
                      <a:pt x="255952" y="299697"/>
                      <a:pt x="250702" y="296967"/>
                    </a:cubicBezTo>
                    <a:close/>
                    <a:moveTo>
                      <a:pt x="30625" y="270619"/>
                    </a:moveTo>
                    <a:lnTo>
                      <a:pt x="94718" y="270619"/>
                    </a:lnTo>
                    <a:cubicBezTo>
                      <a:pt x="111562" y="270619"/>
                      <a:pt x="125343" y="284271"/>
                      <a:pt x="125343" y="301200"/>
                    </a:cubicBezTo>
                    <a:cubicBezTo>
                      <a:pt x="125343" y="394036"/>
                      <a:pt x="201030" y="469616"/>
                      <a:pt x="293999" y="469616"/>
                    </a:cubicBezTo>
                    <a:cubicBezTo>
                      <a:pt x="386967" y="469616"/>
                      <a:pt x="462654" y="394036"/>
                      <a:pt x="462654" y="301200"/>
                    </a:cubicBezTo>
                    <a:cubicBezTo>
                      <a:pt x="462654" y="284271"/>
                      <a:pt x="476326" y="270619"/>
                      <a:pt x="493279" y="270619"/>
                    </a:cubicBezTo>
                    <a:lnTo>
                      <a:pt x="552669" y="270619"/>
                    </a:lnTo>
                    <a:cubicBezTo>
                      <a:pt x="569622" y="270619"/>
                      <a:pt x="583294" y="284271"/>
                      <a:pt x="583294" y="301200"/>
                    </a:cubicBezTo>
                    <a:cubicBezTo>
                      <a:pt x="583294" y="318129"/>
                      <a:pt x="569622" y="331782"/>
                      <a:pt x="552669" y="331782"/>
                    </a:cubicBezTo>
                    <a:lnTo>
                      <a:pt x="521935" y="331782"/>
                    </a:lnTo>
                    <a:cubicBezTo>
                      <a:pt x="516576" y="371319"/>
                      <a:pt x="501263" y="407579"/>
                      <a:pt x="478513" y="438052"/>
                    </a:cubicBezTo>
                    <a:lnTo>
                      <a:pt x="504982" y="464592"/>
                    </a:lnTo>
                    <a:cubicBezTo>
                      <a:pt x="516904" y="476497"/>
                      <a:pt x="516904" y="495937"/>
                      <a:pt x="504982" y="507842"/>
                    </a:cubicBezTo>
                    <a:cubicBezTo>
                      <a:pt x="498966" y="513849"/>
                      <a:pt x="491091" y="516798"/>
                      <a:pt x="483326" y="516798"/>
                    </a:cubicBezTo>
                    <a:cubicBezTo>
                      <a:pt x="475451" y="516798"/>
                      <a:pt x="467576" y="513849"/>
                      <a:pt x="461670" y="507842"/>
                    </a:cubicBezTo>
                    <a:lnTo>
                      <a:pt x="435638" y="481957"/>
                    </a:lnTo>
                    <a:cubicBezTo>
                      <a:pt x="403592" y="507078"/>
                      <a:pt x="364764" y="523897"/>
                      <a:pt x="322327" y="529140"/>
                    </a:cubicBezTo>
                    <a:lnTo>
                      <a:pt x="322327" y="575012"/>
                    </a:lnTo>
                    <a:cubicBezTo>
                      <a:pt x="322327" y="591832"/>
                      <a:pt x="308545" y="605593"/>
                      <a:pt x="291592" y="605593"/>
                    </a:cubicBezTo>
                    <a:cubicBezTo>
                      <a:pt x="274749" y="605593"/>
                      <a:pt x="260967" y="591832"/>
                      <a:pt x="260967" y="575012"/>
                    </a:cubicBezTo>
                    <a:lnTo>
                      <a:pt x="260967" y="528485"/>
                    </a:lnTo>
                    <a:cubicBezTo>
                      <a:pt x="219186" y="522478"/>
                      <a:pt x="181015" y="505221"/>
                      <a:pt x="149624" y="479882"/>
                    </a:cubicBezTo>
                    <a:lnTo>
                      <a:pt x="121624" y="507842"/>
                    </a:lnTo>
                    <a:cubicBezTo>
                      <a:pt x="115718" y="513849"/>
                      <a:pt x="107843" y="516798"/>
                      <a:pt x="99968" y="516798"/>
                    </a:cubicBezTo>
                    <a:cubicBezTo>
                      <a:pt x="92093" y="516798"/>
                      <a:pt x="84328" y="513849"/>
                      <a:pt x="78312" y="507842"/>
                    </a:cubicBezTo>
                    <a:cubicBezTo>
                      <a:pt x="66281" y="495937"/>
                      <a:pt x="66281" y="476497"/>
                      <a:pt x="78312" y="464592"/>
                    </a:cubicBezTo>
                    <a:lnTo>
                      <a:pt x="107515" y="435430"/>
                    </a:lnTo>
                    <a:cubicBezTo>
                      <a:pt x="85859" y="405504"/>
                      <a:pt x="71203" y="370117"/>
                      <a:pt x="66062" y="331782"/>
                    </a:cubicBezTo>
                    <a:lnTo>
                      <a:pt x="30625" y="331782"/>
                    </a:lnTo>
                    <a:cubicBezTo>
                      <a:pt x="13672" y="331782"/>
                      <a:pt x="0" y="318129"/>
                      <a:pt x="0" y="301200"/>
                    </a:cubicBezTo>
                    <a:cubicBezTo>
                      <a:pt x="0" y="284271"/>
                      <a:pt x="13672" y="270619"/>
                      <a:pt x="30625" y="270619"/>
                    </a:cubicBezTo>
                    <a:close/>
                    <a:moveTo>
                      <a:pt x="260655" y="122871"/>
                    </a:moveTo>
                    <a:cubicBezTo>
                      <a:pt x="242390" y="122871"/>
                      <a:pt x="224671" y="130298"/>
                      <a:pt x="215703" y="134776"/>
                    </a:cubicBezTo>
                    <a:cubicBezTo>
                      <a:pt x="213515" y="135868"/>
                      <a:pt x="212093" y="138162"/>
                      <a:pt x="212093" y="140565"/>
                    </a:cubicBezTo>
                    <a:lnTo>
                      <a:pt x="212093" y="152142"/>
                    </a:lnTo>
                    <a:lnTo>
                      <a:pt x="209468" y="152142"/>
                    </a:lnTo>
                    <a:cubicBezTo>
                      <a:pt x="205859" y="152142"/>
                      <a:pt x="203015" y="154982"/>
                      <a:pt x="203015" y="158586"/>
                    </a:cubicBezTo>
                    <a:lnTo>
                      <a:pt x="203015" y="169289"/>
                    </a:lnTo>
                    <a:cubicBezTo>
                      <a:pt x="203015" y="171474"/>
                      <a:pt x="204109" y="173440"/>
                      <a:pt x="205969" y="174641"/>
                    </a:cubicBezTo>
                    <a:lnTo>
                      <a:pt x="212203" y="178791"/>
                    </a:lnTo>
                    <a:lnTo>
                      <a:pt x="212640" y="181413"/>
                    </a:lnTo>
                    <a:cubicBezTo>
                      <a:pt x="214609" y="196922"/>
                      <a:pt x="223359" y="216909"/>
                      <a:pt x="235828" y="235039"/>
                    </a:cubicBezTo>
                    <a:cubicBezTo>
                      <a:pt x="251687" y="257975"/>
                      <a:pt x="266562" y="268242"/>
                      <a:pt x="274218" y="268242"/>
                    </a:cubicBezTo>
                    <a:lnTo>
                      <a:pt x="309108" y="268242"/>
                    </a:lnTo>
                    <a:cubicBezTo>
                      <a:pt x="316764" y="268242"/>
                      <a:pt x="331639" y="257975"/>
                      <a:pt x="347498" y="235039"/>
                    </a:cubicBezTo>
                    <a:cubicBezTo>
                      <a:pt x="359967" y="216909"/>
                      <a:pt x="368717" y="196922"/>
                      <a:pt x="370685" y="181413"/>
                    </a:cubicBezTo>
                    <a:lnTo>
                      <a:pt x="371123" y="178791"/>
                    </a:lnTo>
                    <a:lnTo>
                      <a:pt x="377357" y="174641"/>
                    </a:lnTo>
                    <a:cubicBezTo>
                      <a:pt x="379217" y="173440"/>
                      <a:pt x="380310" y="171474"/>
                      <a:pt x="380310" y="169289"/>
                    </a:cubicBezTo>
                    <a:lnTo>
                      <a:pt x="380310" y="158586"/>
                    </a:lnTo>
                    <a:cubicBezTo>
                      <a:pt x="380310" y="154982"/>
                      <a:pt x="377357" y="152142"/>
                      <a:pt x="373857" y="152142"/>
                    </a:cubicBezTo>
                    <a:lnTo>
                      <a:pt x="370248" y="152142"/>
                    </a:lnTo>
                    <a:cubicBezTo>
                      <a:pt x="369810" y="151268"/>
                      <a:pt x="369045" y="150504"/>
                      <a:pt x="368279" y="149958"/>
                    </a:cubicBezTo>
                    <a:cubicBezTo>
                      <a:pt x="366420" y="148756"/>
                      <a:pt x="364014" y="148538"/>
                      <a:pt x="362045" y="149521"/>
                    </a:cubicBezTo>
                    <a:cubicBezTo>
                      <a:pt x="353404" y="153343"/>
                      <a:pt x="344764" y="155309"/>
                      <a:pt x="336451" y="155309"/>
                    </a:cubicBezTo>
                    <a:cubicBezTo>
                      <a:pt x="321686" y="155309"/>
                      <a:pt x="308342" y="149302"/>
                      <a:pt x="296749" y="137288"/>
                    </a:cubicBezTo>
                    <a:cubicBezTo>
                      <a:pt x="287452" y="127786"/>
                      <a:pt x="275311" y="122871"/>
                      <a:pt x="260655" y="122871"/>
                    </a:cubicBezTo>
                    <a:close/>
                    <a:moveTo>
                      <a:pt x="275311" y="0"/>
                    </a:moveTo>
                    <a:lnTo>
                      <a:pt x="308014" y="0"/>
                    </a:lnTo>
                    <a:cubicBezTo>
                      <a:pt x="363795" y="0"/>
                      <a:pt x="409185" y="45326"/>
                      <a:pt x="409185" y="101027"/>
                    </a:cubicBezTo>
                    <a:lnTo>
                      <a:pt x="409185" y="132701"/>
                    </a:lnTo>
                    <a:cubicBezTo>
                      <a:pt x="412904" y="137944"/>
                      <a:pt x="414982" y="144278"/>
                      <a:pt x="414982" y="150722"/>
                    </a:cubicBezTo>
                    <a:lnTo>
                      <a:pt x="414982" y="173331"/>
                    </a:lnTo>
                    <a:cubicBezTo>
                      <a:pt x="414982" y="182505"/>
                      <a:pt x="410826" y="191352"/>
                      <a:pt x="403826" y="197140"/>
                    </a:cubicBezTo>
                    <a:cubicBezTo>
                      <a:pt x="402076" y="202820"/>
                      <a:pt x="399888" y="208608"/>
                      <a:pt x="397263" y="214288"/>
                    </a:cubicBezTo>
                    <a:cubicBezTo>
                      <a:pt x="392013" y="227940"/>
                      <a:pt x="384576" y="242029"/>
                      <a:pt x="375498" y="255136"/>
                    </a:cubicBezTo>
                    <a:cubicBezTo>
                      <a:pt x="371670" y="260706"/>
                      <a:pt x="366639" y="267368"/>
                      <a:pt x="360732" y="273922"/>
                    </a:cubicBezTo>
                    <a:cubicBezTo>
                      <a:pt x="366092" y="277853"/>
                      <a:pt x="370029" y="282331"/>
                      <a:pt x="371670" y="287574"/>
                    </a:cubicBezTo>
                    <a:lnTo>
                      <a:pt x="432919" y="306141"/>
                    </a:lnTo>
                    <a:cubicBezTo>
                      <a:pt x="426685" y="377243"/>
                      <a:pt x="366748" y="433272"/>
                      <a:pt x="294014" y="433272"/>
                    </a:cubicBezTo>
                    <a:cubicBezTo>
                      <a:pt x="220734" y="433272"/>
                      <a:pt x="160469" y="376478"/>
                      <a:pt x="154891" y="304721"/>
                    </a:cubicBezTo>
                    <a:lnTo>
                      <a:pt x="211656" y="287574"/>
                    </a:lnTo>
                    <a:cubicBezTo>
                      <a:pt x="213297" y="282331"/>
                      <a:pt x="217234" y="277853"/>
                      <a:pt x="222593" y="273922"/>
                    </a:cubicBezTo>
                    <a:cubicBezTo>
                      <a:pt x="216687" y="267368"/>
                      <a:pt x="211656" y="260706"/>
                      <a:pt x="207828" y="255136"/>
                    </a:cubicBezTo>
                    <a:cubicBezTo>
                      <a:pt x="198750" y="242029"/>
                      <a:pt x="191312" y="227940"/>
                      <a:pt x="186063" y="214288"/>
                    </a:cubicBezTo>
                    <a:cubicBezTo>
                      <a:pt x="183438" y="208608"/>
                      <a:pt x="181250" y="202820"/>
                      <a:pt x="179500" y="197140"/>
                    </a:cubicBezTo>
                    <a:cubicBezTo>
                      <a:pt x="172500" y="191242"/>
                      <a:pt x="168344" y="182505"/>
                      <a:pt x="168344" y="173331"/>
                    </a:cubicBezTo>
                    <a:lnTo>
                      <a:pt x="168344" y="150722"/>
                    </a:lnTo>
                    <a:cubicBezTo>
                      <a:pt x="168344" y="144278"/>
                      <a:pt x="170422" y="137944"/>
                      <a:pt x="174141" y="132701"/>
                    </a:cubicBezTo>
                    <a:lnTo>
                      <a:pt x="174141" y="101027"/>
                    </a:lnTo>
                    <a:cubicBezTo>
                      <a:pt x="174141" y="45326"/>
                      <a:pt x="219531" y="0"/>
                      <a:pt x="2753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pc="400">
                <a:cs typeface="+mn-ea"/>
                <a:sym typeface="+mn-lt"/>
              </a:rPr>
              <a:t>男性面对压力的反应</a:t>
            </a:r>
            <a:endParaRPr lang="zh-CN" altLang="en-US" sz="2000" spc="400">
              <a:cs typeface="+mn-ea"/>
              <a:sym typeface="+mn-lt"/>
            </a:endParaRPr>
          </a:p>
        </p:txBody>
      </p:sp>
      <p:grpSp>
        <p:nvGrpSpPr>
          <p:cNvPr id="5" name="27250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83432" y="1340768"/>
            <a:ext cx="1855534" cy="5003800"/>
            <a:chOff x="660400" y="1130300"/>
            <a:chExt cx="1855534" cy="5003800"/>
          </a:xfrm>
        </p:grpSpPr>
        <p:sp>
          <p:nvSpPr>
            <p:cNvPr id="6" name="iṧļîḍe"/>
            <p:cNvSpPr/>
            <p:nvPr/>
          </p:nvSpPr>
          <p:spPr>
            <a:xfrm>
              <a:off x="2335934" y="1130300"/>
              <a:ext cx="180000" cy="5003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íSlïḓè"/>
            <p:cNvGrpSpPr/>
            <p:nvPr/>
          </p:nvGrpSpPr>
          <p:grpSpPr>
            <a:xfrm>
              <a:off x="660400" y="1657025"/>
              <a:ext cx="1849132" cy="441960"/>
              <a:chOff x="660400" y="1510493"/>
              <a:chExt cx="1849132" cy="441960"/>
            </a:xfrm>
          </p:grpSpPr>
          <p:sp>
            <p:nvSpPr>
              <p:cNvPr id="24" name="íS1îḋè"/>
              <p:cNvSpPr/>
              <p:nvPr/>
            </p:nvSpPr>
            <p:spPr>
              <a:xfrm>
                <a:off x="2342336" y="1647875"/>
                <a:ext cx="167196" cy="167196"/>
              </a:xfrm>
              <a:prstGeom prst="ellipse">
                <a:avLst/>
              </a:prstGeom>
              <a:solidFill>
                <a:schemeClr val="accent1"/>
              </a:solidFill>
              <a:ln w="1905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defTabSz="914400"/>
                <a:endParaRPr lang="zh-CN" alt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išḻîḋé"/>
              <p:cNvSpPr/>
              <p:nvPr/>
            </p:nvSpPr>
            <p:spPr>
              <a:xfrm>
                <a:off x="660400" y="1510493"/>
                <a:ext cx="998220" cy="441960"/>
              </a:xfrm>
              <a:prstGeom prst="homePlat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退 缩</a:t>
                </a:r>
                <a:endParaRPr lang="zh-CN" altLang="en-US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iš1iḋê"/>
            <p:cNvGrpSpPr/>
            <p:nvPr/>
          </p:nvGrpSpPr>
          <p:grpSpPr>
            <a:xfrm>
              <a:off x="660400" y="3411220"/>
              <a:ext cx="1849132" cy="441960"/>
              <a:chOff x="660400" y="1510493"/>
              <a:chExt cx="1849132" cy="441960"/>
            </a:xfrm>
          </p:grpSpPr>
          <p:sp>
            <p:nvSpPr>
              <p:cNvPr id="18" name="îṣḻiḋè"/>
              <p:cNvSpPr/>
              <p:nvPr/>
            </p:nvSpPr>
            <p:spPr>
              <a:xfrm>
                <a:off x="2342336" y="1647875"/>
                <a:ext cx="167196" cy="167196"/>
              </a:xfrm>
              <a:prstGeom prst="ellipse">
                <a:avLst/>
              </a:prstGeom>
              <a:solidFill>
                <a:schemeClr val="accent1"/>
              </a:solidFill>
              <a:ln w="1905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defTabSz="914400"/>
                <a:endParaRPr lang="zh-CN" alt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íSlíḋê"/>
              <p:cNvSpPr/>
              <p:nvPr/>
            </p:nvSpPr>
            <p:spPr>
              <a:xfrm>
                <a:off x="660400" y="1510493"/>
                <a:ext cx="998220" cy="441960"/>
              </a:xfrm>
              <a:prstGeom prst="homePlat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易 怒</a:t>
                </a:r>
                <a:endParaRPr lang="zh-CN" altLang="en-US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ïśḻíḑè"/>
            <p:cNvGrpSpPr/>
            <p:nvPr/>
          </p:nvGrpSpPr>
          <p:grpSpPr>
            <a:xfrm>
              <a:off x="660400" y="5165414"/>
              <a:ext cx="1849132" cy="441960"/>
              <a:chOff x="660400" y="1510493"/>
              <a:chExt cx="1849132" cy="441960"/>
            </a:xfrm>
          </p:grpSpPr>
          <p:sp>
            <p:nvSpPr>
              <p:cNvPr id="12" name="îŝľídé"/>
              <p:cNvSpPr/>
              <p:nvPr/>
            </p:nvSpPr>
            <p:spPr>
              <a:xfrm>
                <a:off x="2342336" y="1647875"/>
                <a:ext cx="167196" cy="167196"/>
              </a:xfrm>
              <a:prstGeom prst="ellipse">
                <a:avLst/>
              </a:prstGeom>
              <a:solidFill>
                <a:schemeClr val="accent1"/>
              </a:solidFill>
              <a:ln w="1905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defTabSz="914400"/>
                <a:endParaRPr lang="zh-CN" alt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ïṣlîḋê"/>
              <p:cNvSpPr/>
              <p:nvPr/>
            </p:nvSpPr>
            <p:spPr>
              <a:xfrm>
                <a:off x="660400" y="1510493"/>
                <a:ext cx="998220" cy="441960"/>
              </a:xfrm>
              <a:prstGeom prst="homePlat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封 闭</a:t>
                </a:r>
                <a:endParaRPr lang="zh-CN" altLang="en-US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8400256" y="2208065"/>
            <a:ext cx="32264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男性面对压力时多半以客观分析的态度面对压力，而在认知能力的关注范围主要在外界事物，压力之下，男人因而倾向缩回个人思考世界，企图定出行动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方案。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372243"/>
            <a:ext cx="3651043" cy="4548547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pc="400">
                <a:cs typeface="+mn-ea"/>
                <a:sym typeface="+mn-lt"/>
              </a:rPr>
              <a:t>过度的压力带来的伤害</a:t>
            </a:r>
            <a:endParaRPr lang="zh-CN" altLang="en-US" sz="2000" spc="40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28630" y="1340768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808BE5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  <a:cs typeface="+mn-ea"/>
                <a:sym typeface="+mn-lt"/>
              </a:rPr>
              <a:t>据统计，七成以上的疾病与压力有关</a:t>
            </a:r>
            <a:endParaRPr lang="zh-CN" altLang="en-US" sz="2400" b="1">
              <a:solidFill>
                <a:srgbClr val="808BE5"/>
              </a:solidFill>
              <a:latin typeface="方正楷体简体" panose="02000000000000000000" pitchFamily="2" charset="-122"/>
              <a:ea typeface="方正楷体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23" name="íṡḻíde"/>
          <p:cNvGrpSpPr/>
          <p:nvPr/>
        </p:nvGrpSpPr>
        <p:grpSpPr>
          <a:xfrm>
            <a:off x="1630989" y="2594521"/>
            <a:ext cx="3795282" cy="3139832"/>
            <a:chOff x="5684152" y="1821774"/>
            <a:chExt cx="1575682" cy="1429376"/>
          </a:xfrm>
        </p:grpSpPr>
        <p:sp>
          <p:nvSpPr>
            <p:cNvPr id="24" name="iSḷíďè"/>
            <p:cNvSpPr txBox="1"/>
            <p:nvPr/>
          </p:nvSpPr>
          <p:spPr>
            <a:xfrm>
              <a:off x="5684152" y="2302064"/>
              <a:ext cx="1575682" cy="949086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9000"/>
                </a:prstClr>
              </a:outerShdw>
            </a:effectLst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  <a:cs typeface="+mn-ea"/>
                  <a:sym typeface="+mn-lt"/>
                </a:rPr>
                <a:t>失眠  头痛  肠胃不适</a:t>
              </a:r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  <a:cs typeface="+mn-ea"/>
                  <a:sym typeface="+mn-lt"/>
                </a:rPr>
                <a:t>…</a:t>
              </a:r>
              <a:endPara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  <a:cs typeface="+mn-ea"/>
                  <a:sym typeface="+mn-lt"/>
                </a:rPr>
                <a:t>高血压  心脏病  精神病</a:t>
              </a:r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  <a:cs typeface="+mn-ea"/>
                  <a:sym typeface="+mn-lt"/>
                </a:rPr>
                <a:t>…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5" name="îṥḻiḋe"/>
            <p:cNvSpPr txBox="1"/>
            <p:nvPr/>
          </p:nvSpPr>
          <p:spPr>
            <a:xfrm>
              <a:off x="5684152" y="1821774"/>
              <a:ext cx="1575682" cy="480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3200" smtClean="0">
                  <a:solidFill>
                    <a:schemeClr val="bg1"/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  <a:cs typeface="+mn-ea"/>
                  <a:sym typeface="+mn-lt"/>
                </a:rPr>
                <a:t>生理信号</a:t>
              </a:r>
              <a:endParaRPr lang="zh-CN" altLang="en-US" sz="3200">
                <a:solidFill>
                  <a:schemeClr val="bg1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6" name="íṥ1íḍé"/>
          <p:cNvGrpSpPr/>
          <p:nvPr/>
        </p:nvGrpSpPr>
        <p:grpSpPr>
          <a:xfrm>
            <a:off x="6755157" y="2594521"/>
            <a:ext cx="3816424" cy="3139832"/>
            <a:chOff x="7679640" y="1821774"/>
            <a:chExt cx="1575682" cy="1429376"/>
          </a:xfrm>
        </p:grpSpPr>
        <p:sp>
          <p:nvSpPr>
            <p:cNvPr id="27" name="íṡļîḋé"/>
            <p:cNvSpPr txBox="1"/>
            <p:nvPr/>
          </p:nvSpPr>
          <p:spPr>
            <a:xfrm>
              <a:off x="7679640" y="2302064"/>
              <a:ext cx="1575682" cy="949086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9000"/>
                </a:prstClr>
              </a:outerShdw>
            </a:effectLst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+mn-ea"/>
                </a:defRPr>
              </a:lvl1pPr>
            </a:lstStyle>
            <a:p>
              <a:r>
                <a:rPr lang="zh-CN" altLang="en-US">
                  <a:latin typeface="方正楷体简体" panose="02000000000000000000" pitchFamily="2" charset="-122"/>
                  <a:ea typeface="方正楷体简体" panose="02000000000000000000" pitchFamily="2" charset="-122"/>
                  <a:sym typeface="+mn-lt"/>
                </a:rPr>
                <a:t>记忆力下降  注意力不集中</a:t>
              </a:r>
              <a:r>
                <a:rPr lang="en-US" altLang="zh-CN">
                  <a:latin typeface="方正楷体简体" panose="02000000000000000000" pitchFamily="2" charset="-122"/>
                  <a:ea typeface="方正楷体简体" panose="02000000000000000000" pitchFamily="2" charset="-122"/>
                  <a:sym typeface="+mn-lt"/>
                </a:rPr>
                <a:t>…</a:t>
              </a:r>
              <a:endParaRPr lang="en-US" altLang="zh-CN">
                <a:latin typeface="方正楷体简体" panose="02000000000000000000" pitchFamily="2" charset="-122"/>
                <a:ea typeface="方正楷体简体" panose="02000000000000000000" pitchFamily="2" charset="-122"/>
                <a:sym typeface="+mn-lt"/>
              </a:endParaRPr>
            </a:p>
            <a:p>
              <a:r>
                <a:rPr lang="zh-CN" altLang="en-US">
                  <a:latin typeface="方正楷体简体" panose="02000000000000000000" pitchFamily="2" charset="-122"/>
                  <a:ea typeface="方正楷体简体" panose="02000000000000000000" pitchFamily="2" charset="-122"/>
                  <a:sym typeface="+mn-lt"/>
                </a:rPr>
                <a:t>悲观失望  异常激动  自杀</a:t>
              </a:r>
              <a:r>
                <a:rPr lang="en-US" altLang="zh-CN">
                  <a:latin typeface="方正楷体简体" panose="02000000000000000000" pitchFamily="2" charset="-122"/>
                  <a:ea typeface="方正楷体简体" panose="02000000000000000000" pitchFamily="2" charset="-122"/>
                  <a:sym typeface="+mn-lt"/>
                </a:rPr>
                <a:t>…</a:t>
              </a:r>
              <a:endParaRPr lang="zh-CN" altLang="en-US">
                <a:latin typeface="方正楷体简体" panose="02000000000000000000" pitchFamily="2" charset="-122"/>
                <a:ea typeface="方正楷体简体" panose="02000000000000000000" pitchFamily="2" charset="-122"/>
                <a:sym typeface="+mn-lt"/>
              </a:endParaRPr>
            </a:p>
          </p:txBody>
        </p:sp>
        <p:sp>
          <p:nvSpPr>
            <p:cNvPr id="28" name="îśḷidê"/>
            <p:cNvSpPr txBox="1"/>
            <p:nvPr/>
          </p:nvSpPr>
          <p:spPr>
            <a:xfrm>
              <a:off x="7679640" y="1821774"/>
              <a:ext cx="1575682" cy="48028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3200" smtClean="0">
                  <a:solidFill>
                    <a:schemeClr val="bg1"/>
                  </a:solidFill>
                  <a:latin typeface="方正楷体简体" panose="02000000000000000000" pitchFamily="2" charset="-122"/>
                  <a:ea typeface="方正楷体简体" panose="02000000000000000000" pitchFamily="2" charset="-122"/>
                  <a:cs typeface="+mn-ea"/>
                  <a:sym typeface="+mn-lt"/>
                </a:rPr>
                <a:t>情绪信号</a:t>
              </a:r>
              <a:endParaRPr lang="zh-CN" altLang="en-US" sz="3200">
                <a:solidFill>
                  <a:schemeClr val="bg1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67808" y="17738"/>
            <a:ext cx="3456384" cy="530942"/>
          </a:xfrm>
          <a:prstGeom prst="roundRect">
            <a:avLst>
              <a:gd name="adj" fmla="val 50000"/>
            </a:avLst>
          </a:prstGeom>
          <a:solidFill>
            <a:srgbClr val="808B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spc="400">
                <a:cs typeface="+mn-ea"/>
                <a:sym typeface="+mn-lt"/>
              </a:rPr>
              <a:t>压力的来源</a:t>
            </a:r>
            <a:endParaRPr lang="zh-CN" altLang="en-US" sz="2800" spc="40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87688" y="980728"/>
            <a:ext cx="6209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mtClean="0">
                <a:solidFill>
                  <a:srgbClr val="808BE5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  <a:cs typeface="+mn-ea"/>
                <a:sym typeface="+mn-lt"/>
              </a:rPr>
              <a:t>压力</a:t>
            </a:r>
            <a:r>
              <a:rPr lang="zh-CN" altLang="en-US" b="1">
                <a:solidFill>
                  <a:srgbClr val="808BE5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  <a:cs typeface="+mn-ea"/>
                <a:sym typeface="+mn-lt"/>
              </a:rPr>
              <a:t>的来源也是多方面的而造成压力的主要原因有三个方面</a:t>
            </a:r>
            <a:r>
              <a:rPr lang="zh-CN" altLang="en-US" b="1" smtClean="0">
                <a:solidFill>
                  <a:srgbClr val="808BE5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  <a:cs typeface="+mn-ea"/>
                <a:sym typeface="+mn-lt"/>
              </a:rPr>
              <a:t>：</a:t>
            </a:r>
            <a:endParaRPr lang="zh-CN" altLang="en-US" b="1" smtClean="0">
              <a:solidFill>
                <a:srgbClr val="808BE5"/>
              </a:solidFill>
              <a:latin typeface="方正楷体简体" panose="02000000000000000000" pitchFamily="2" charset="-122"/>
              <a:ea typeface="方正楷体简体" panose="02000000000000000000" pitchFamily="2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smtClean="0">
                <a:solidFill>
                  <a:srgbClr val="808BE5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  <a:cs typeface="+mn-ea"/>
                <a:sym typeface="+mn-lt"/>
              </a:rPr>
              <a:t>01</a:t>
            </a:r>
            <a:r>
              <a:rPr lang="en-US" altLang="zh-CN" b="1">
                <a:solidFill>
                  <a:srgbClr val="808BE5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  <a:cs typeface="+mn-ea"/>
                <a:sym typeface="+mn-lt"/>
              </a:rPr>
              <a:t>.</a:t>
            </a:r>
            <a:r>
              <a:rPr lang="zh-CN" altLang="en-US" b="1" smtClean="0">
                <a:solidFill>
                  <a:srgbClr val="808BE5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  <a:cs typeface="+mn-ea"/>
                <a:sym typeface="+mn-lt"/>
              </a:rPr>
              <a:t>工作因素；</a:t>
            </a:r>
            <a:r>
              <a:rPr lang="en-US" altLang="zh-CN" b="1" smtClean="0">
                <a:solidFill>
                  <a:srgbClr val="808BE5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  <a:cs typeface="+mn-ea"/>
                <a:sym typeface="+mn-lt"/>
              </a:rPr>
              <a:t>02.</a:t>
            </a:r>
            <a:r>
              <a:rPr lang="zh-CN" altLang="en-US" b="1" smtClean="0">
                <a:solidFill>
                  <a:srgbClr val="808BE5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  <a:cs typeface="+mn-ea"/>
                <a:sym typeface="+mn-lt"/>
              </a:rPr>
              <a:t>生活因素；</a:t>
            </a:r>
            <a:r>
              <a:rPr lang="en-US" altLang="zh-CN" b="1" smtClean="0">
                <a:solidFill>
                  <a:srgbClr val="808BE5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  <a:cs typeface="+mn-ea"/>
                <a:sym typeface="+mn-lt"/>
              </a:rPr>
              <a:t>03.</a:t>
            </a:r>
            <a:r>
              <a:rPr lang="zh-CN" altLang="en-US" b="1" smtClean="0">
                <a:solidFill>
                  <a:srgbClr val="808BE5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  <a:cs typeface="+mn-ea"/>
                <a:sym typeface="+mn-lt"/>
              </a:rPr>
              <a:t>个人性格。</a:t>
            </a:r>
            <a:endParaRPr lang="zh-CN" altLang="en-US" b="1" smtClean="0">
              <a:solidFill>
                <a:srgbClr val="808BE5"/>
              </a:solidFill>
              <a:latin typeface="方正楷体简体" panose="02000000000000000000" pitchFamily="2" charset="-122"/>
              <a:ea typeface="方正楷体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7" name="íṥlîďè"/>
          <p:cNvSpPr/>
          <p:nvPr/>
        </p:nvSpPr>
        <p:spPr bwMode="auto">
          <a:xfrm>
            <a:off x="4105622" y="2200104"/>
            <a:ext cx="5214146" cy="1367880"/>
          </a:xfrm>
          <a:custGeom>
            <a:gdLst>
              <a:gd name="T0" fmla="*/ 2650 w 2897"/>
              <a:gd name="T1" fmla="*/ 0 h 760"/>
              <a:gd name="T2" fmla="*/ 0 w 2897"/>
              <a:gd name="T3" fmla="*/ 0 h 760"/>
              <a:gd name="T4" fmla="*/ 246 w 2897"/>
              <a:gd name="T5" fmla="*/ 391 h 760"/>
              <a:gd name="T6" fmla="*/ 0 w 2897"/>
              <a:gd name="T7" fmla="*/ 760 h 760"/>
              <a:gd name="T8" fmla="*/ 2650 w 2897"/>
              <a:gd name="T9" fmla="*/ 760 h 760"/>
              <a:gd name="T10" fmla="*/ 2897 w 2897"/>
              <a:gd name="T11" fmla="*/ 391 h 760"/>
              <a:gd name="T12" fmla="*/ 2650 w 2897"/>
              <a:gd name="T13" fmla="*/ 0 h 7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7" h="760">
                <a:moveTo>
                  <a:pt x="2650" y="0"/>
                </a:moveTo>
                <a:lnTo>
                  <a:pt x="0" y="0"/>
                </a:lnTo>
                <a:lnTo>
                  <a:pt x="246" y="391"/>
                </a:lnTo>
                <a:lnTo>
                  <a:pt x="0" y="760"/>
                </a:lnTo>
                <a:lnTo>
                  <a:pt x="2650" y="760"/>
                </a:lnTo>
                <a:lnTo>
                  <a:pt x="2897" y="391"/>
                </a:lnTo>
                <a:lnTo>
                  <a:pt x="265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en-US"/>
          </a:p>
        </p:txBody>
      </p:sp>
      <p:sp>
        <p:nvSpPr>
          <p:cNvPr id="90" name="íşļidê"/>
          <p:cNvSpPr/>
          <p:nvPr/>
        </p:nvSpPr>
        <p:spPr bwMode="auto">
          <a:xfrm>
            <a:off x="4105622" y="4930466"/>
            <a:ext cx="5214146" cy="1362481"/>
          </a:xfrm>
          <a:custGeom>
            <a:gdLst>
              <a:gd name="T0" fmla="*/ 2650 w 2897"/>
              <a:gd name="T1" fmla="*/ 0 h 757"/>
              <a:gd name="T2" fmla="*/ 0 w 2897"/>
              <a:gd name="T3" fmla="*/ 0 h 757"/>
              <a:gd name="T4" fmla="*/ 246 w 2897"/>
              <a:gd name="T5" fmla="*/ 388 h 757"/>
              <a:gd name="T6" fmla="*/ 0 w 2897"/>
              <a:gd name="T7" fmla="*/ 757 h 757"/>
              <a:gd name="T8" fmla="*/ 2650 w 2897"/>
              <a:gd name="T9" fmla="*/ 757 h 757"/>
              <a:gd name="T10" fmla="*/ 2897 w 2897"/>
              <a:gd name="T11" fmla="*/ 388 h 757"/>
              <a:gd name="T12" fmla="*/ 2650 w 2897"/>
              <a:gd name="T13" fmla="*/ 0 h 7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7" h="757">
                <a:moveTo>
                  <a:pt x="2650" y="0"/>
                </a:moveTo>
                <a:lnTo>
                  <a:pt x="0" y="0"/>
                </a:lnTo>
                <a:lnTo>
                  <a:pt x="246" y="388"/>
                </a:lnTo>
                <a:lnTo>
                  <a:pt x="0" y="757"/>
                </a:lnTo>
                <a:lnTo>
                  <a:pt x="2650" y="757"/>
                </a:lnTo>
                <a:lnTo>
                  <a:pt x="2897" y="388"/>
                </a:lnTo>
                <a:lnTo>
                  <a:pt x="265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en-US"/>
          </a:p>
        </p:txBody>
      </p:sp>
      <p:sp>
        <p:nvSpPr>
          <p:cNvPr id="92" name="ïṥľíďé"/>
          <p:cNvSpPr txBox="1"/>
          <p:nvPr/>
        </p:nvSpPr>
        <p:spPr>
          <a:xfrm>
            <a:off x="6831567" y="4007761"/>
            <a:ext cx="411444" cy="489992"/>
          </a:xfrm>
          <a:prstGeom prst="rect">
            <a:avLst/>
          </a:prstGeom>
          <a:noFill/>
          <a:ln w="117475">
            <a:noFill/>
          </a:ln>
        </p:spPr>
        <p:txBody>
          <a:bodyPr wrap="square" lIns="91440" tIns="45720" rIns="91440" bIns="45720" rtlCol="0">
            <a:prstTxWarp prst="textPlain">
              <a:avLst/>
            </a:prstTxWarp>
            <a:noAutofit/>
          </a:bodyPr>
          <a:lstStyle/>
          <a:p>
            <a:r>
              <a:rPr lang="en-US" altLang="zh-CN" sz="1400" spc="10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1400" spc="1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0" name="íṡ1íḋê"/>
          <p:cNvSpPr txBox="1"/>
          <p:nvPr/>
        </p:nvSpPr>
        <p:spPr bwMode="auto">
          <a:xfrm>
            <a:off x="551384" y="4055948"/>
            <a:ext cx="197403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pPr algn="r"/>
            <a:r>
              <a:rPr lang="zh-CN" altLang="en-US"/>
              <a:t>生活因素</a:t>
            </a:r>
            <a:endParaRPr lang="en-US" altLang="zh-CN"/>
          </a:p>
        </p:txBody>
      </p:sp>
      <p:sp>
        <p:nvSpPr>
          <p:cNvPr id="81" name="îś1iḓê"/>
          <p:cNvSpPr txBox="1"/>
          <p:nvPr/>
        </p:nvSpPr>
        <p:spPr bwMode="auto">
          <a:xfrm>
            <a:off x="9396889" y="2674610"/>
            <a:ext cx="200505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工作因素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îs1îdê"/>
          <p:cNvSpPr txBox="1"/>
          <p:nvPr/>
        </p:nvSpPr>
        <p:spPr bwMode="auto">
          <a:xfrm>
            <a:off x="9396889" y="5353072"/>
            <a:ext cx="200505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r>
              <a:rPr lang="zh-CN" altLang="en-US"/>
              <a:t>个人性格</a:t>
            </a:r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3572446" y="2200104"/>
            <a:ext cx="5747322" cy="1367880"/>
            <a:chOff x="3572446" y="2200104"/>
            <a:chExt cx="5747322" cy="1367880"/>
          </a:xfrm>
        </p:grpSpPr>
        <p:sp>
          <p:nvSpPr>
            <p:cNvPr id="86" name="íŝļidê"/>
            <p:cNvSpPr/>
            <p:nvPr/>
          </p:nvSpPr>
          <p:spPr bwMode="auto">
            <a:xfrm>
              <a:off x="4105622" y="2200104"/>
              <a:ext cx="5214146" cy="1367880"/>
            </a:xfrm>
            <a:custGeom>
              <a:gdLst>
                <a:gd name="T0" fmla="*/ 2650 w 2897"/>
                <a:gd name="T1" fmla="*/ 0 h 760"/>
                <a:gd name="T2" fmla="*/ 0 w 2897"/>
                <a:gd name="T3" fmla="*/ 0 h 760"/>
                <a:gd name="T4" fmla="*/ 246 w 2897"/>
                <a:gd name="T5" fmla="*/ 391 h 760"/>
                <a:gd name="T6" fmla="*/ 0 w 2897"/>
                <a:gd name="T7" fmla="*/ 760 h 760"/>
                <a:gd name="T8" fmla="*/ 2650 w 2897"/>
                <a:gd name="T9" fmla="*/ 760 h 760"/>
                <a:gd name="T10" fmla="*/ 2897 w 2897"/>
                <a:gd name="T11" fmla="*/ 391 h 760"/>
                <a:gd name="T12" fmla="*/ 2650 w 2897"/>
                <a:gd name="T13" fmla="*/ 0 h 7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7" h="760">
                  <a:moveTo>
                    <a:pt x="2650" y="0"/>
                  </a:moveTo>
                  <a:lnTo>
                    <a:pt x="0" y="0"/>
                  </a:lnTo>
                  <a:lnTo>
                    <a:pt x="246" y="391"/>
                  </a:lnTo>
                  <a:lnTo>
                    <a:pt x="0" y="760"/>
                  </a:lnTo>
                  <a:lnTo>
                    <a:pt x="2650" y="760"/>
                  </a:lnTo>
                  <a:lnTo>
                    <a:pt x="2897" y="391"/>
                  </a:lnTo>
                  <a:lnTo>
                    <a:pt x="265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91" name="îŝḻîḋé"/>
            <p:cNvSpPr txBox="1"/>
            <p:nvPr/>
          </p:nvSpPr>
          <p:spPr>
            <a:xfrm>
              <a:off x="4715918" y="2639048"/>
              <a:ext cx="411444" cy="489992"/>
            </a:xfrm>
            <a:prstGeom prst="rect">
              <a:avLst/>
            </a:prstGeom>
            <a:noFill/>
            <a:ln w="117475">
              <a:noFill/>
            </a:ln>
          </p:spPr>
          <p:txBody>
            <a:bodyPr wrap="square" lIns="91440" tIns="45720" rIns="91440" bIns="45720" rtlCol="0">
              <a:prstTxWarp prst="textPlain">
                <a:avLst/>
              </a:prstTxWarp>
              <a:normAutofit fontScale="92500"/>
            </a:bodyPr>
            <a:lstStyle/>
            <a:p>
              <a:r>
                <a:rPr lang="en-US" altLang="zh-CN" spc="10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pc="1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4" name="iśḷîḍé"/>
            <p:cNvSpPr/>
            <p:nvPr/>
          </p:nvSpPr>
          <p:spPr bwMode="auto">
            <a:xfrm>
              <a:off x="3572446" y="2661986"/>
              <a:ext cx="456056" cy="467054"/>
            </a:xfrm>
            <a:custGeom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iṧlíḑe"/>
            <p:cNvSpPr/>
            <p:nvPr/>
          </p:nvSpPr>
          <p:spPr bwMode="auto">
            <a:xfrm>
              <a:off x="5470194" y="2501393"/>
              <a:ext cx="3262656" cy="765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r" defTabSz="914400">
                <a:lnSpc>
                  <a:spcPct val="12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对工作不满意、工作量多、工作要求高、人际关系不良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  <a:endPara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72446" y="4930466"/>
            <a:ext cx="5747322" cy="1362481"/>
            <a:chOff x="3572446" y="4930466"/>
            <a:chExt cx="5747322" cy="1362481"/>
          </a:xfrm>
        </p:grpSpPr>
        <p:sp>
          <p:nvSpPr>
            <p:cNvPr id="89" name="ïSḷïḑê"/>
            <p:cNvSpPr/>
            <p:nvPr/>
          </p:nvSpPr>
          <p:spPr bwMode="auto">
            <a:xfrm>
              <a:off x="4105622" y="4930466"/>
              <a:ext cx="5214146" cy="1362481"/>
            </a:xfrm>
            <a:custGeom>
              <a:gdLst>
                <a:gd name="T0" fmla="*/ 2650 w 2897"/>
                <a:gd name="T1" fmla="*/ 0 h 757"/>
                <a:gd name="T2" fmla="*/ 0 w 2897"/>
                <a:gd name="T3" fmla="*/ 0 h 757"/>
                <a:gd name="T4" fmla="*/ 246 w 2897"/>
                <a:gd name="T5" fmla="*/ 388 h 757"/>
                <a:gd name="T6" fmla="*/ 0 w 2897"/>
                <a:gd name="T7" fmla="*/ 757 h 757"/>
                <a:gd name="T8" fmla="*/ 2650 w 2897"/>
                <a:gd name="T9" fmla="*/ 757 h 757"/>
                <a:gd name="T10" fmla="*/ 2897 w 2897"/>
                <a:gd name="T11" fmla="*/ 388 h 757"/>
                <a:gd name="T12" fmla="*/ 2650 w 2897"/>
                <a:gd name="T13" fmla="*/ 0 h 7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7" h="757">
                  <a:moveTo>
                    <a:pt x="2650" y="0"/>
                  </a:moveTo>
                  <a:lnTo>
                    <a:pt x="0" y="0"/>
                  </a:lnTo>
                  <a:lnTo>
                    <a:pt x="246" y="388"/>
                  </a:lnTo>
                  <a:lnTo>
                    <a:pt x="0" y="757"/>
                  </a:lnTo>
                  <a:lnTo>
                    <a:pt x="2650" y="757"/>
                  </a:lnTo>
                  <a:lnTo>
                    <a:pt x="2897" y="388"/>
                  </a:lnTo>
                  <a:lnTo>
                    <a:pt x="265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93" name="iṧliďe"/>
            <p:cNvSpPr txBox="1"/>
            <p:nvPr/>
          </p:nvSpPr>
          <p:spPr>
            <a:xfrm>
              <a:off x="4715917" y="5366710"/>
              <a:ext cx="549257" cy="489992"/>
            </a:xfrm>
            <a:prstGeom prst="rect">
              <a:avLst/>
            </a:prstGeom>
            <a:noFill/>
            <a:ln w="117475">
              <a:noFill/>
            </a:ln>
          </p:spPr>
          <p:txBody>
            <a:bodyPr wrap="square" lIns="91440" tIns="45720" rIns="91440" bIns="45720" rtlCol="0">
              <a:prstTxWarp prst="textPlain">
                <a:avLst/>
              </a:prstTxWarp>
              <a:normAutofit/>
            </a:bodyPr>
            <a:lstStyle/>
            <a:p>
              <a:r>
                <a:rPr lang="en-US" altLang="zh-CN" sz="1600" spc="10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1600" spc="1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5" name="ïś1ïḓe"/>
            <p:cNvSpPr/>
            <p:nvPr/>
          </p:nvSpPr>
          <p:spPr bwMode="auto">
            <a:xfrm>
              <a:off x="3572446" y="5389648"/>
              <a:ext cx="456056" cy="467054"/>
            </a:xfrm>
            <a:custGeom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îsḷidê"/>
            <p:cNvSpPr/>
            <p:nvPr/>
          </p:nvSpPr>
          <p:spPr bwMode="auto">
            <a:xfrm>
              <a:off x="5470194" y="5240524"/>
              <a:ext cx="3262656" cy="765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r" defTabSz="914400">
                <a:lnSpc>
                  <a:spcPct val="12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不能自我肯定、追求完美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  <a:endPara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635149" y="3567985"/>
            <a:ext cx="5641327" cy="1362481"/>
            <a:chOff x="2635149" y="3567985"/>
            <a:chExt cx="5641327" cy="1362481"/>
          </a:xfrm>
        </p:grpSpPr>
        <p:sp>
          <p:nvSpPr>
            <p:cNvPr id="88" name="iṡ1iḍê"/>
            <p:cNvSpPr/>
            <p:nvPr/>
          </p:nvSpPr>
          <p:spPr bwMode="auto">
            <a:xfrm>
              <a:off x="2635149" y="3567985"/>
              <a:ext cx="5214146" cy="1362481"/>
            </a:xfrm>
            <a:custGeom>
              <a:gdLst>
                <a:gd name="T0" fmla="*/ 246 w 2897"/>
                <a:gd name="T1" fmla="*/ 0 h 757"/>
                <a:gd name="T2" fmla="*/ 2897 w 2897"/>
                <a:gd name="T3" fmla="*/ 0 h 757"/>
                <a:gd name="T4" fmla="*/ 2651 w 2897"/>
                <a:gd name="T5" fmla="*/ 388 h 757"/>
                <a:gd name="T6" fmla="*/ 2897 w 2897"/>
                <a:gd name="T7" fmla="*/ 757 h 757"/>
                <a:gd name="T8" fmla="*/ 246 w 2897"/>
                <a:gd name="T9" fmla="*/ 757 h 757"/>
                <a:gd name="T10" fmla="*/ 0 w 2897"/>
                <a:gd name="T11" fmla="*/ 388 h 757"/>
                <a:gd name="T12" fmla="*/ 246 w 2897"/>
                <a:gd name="T13" fmla="*/ 0 h 7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7" h="757">
                  <a:moveTo>
                    <a:pt x="246" y="0"/>
                  </a:moveTo>
                  <a:lnTo>
                    <a:pt x="2897" y="0"/>
                  </a:lnTo>
                  <a:lnTo>
                    <a:pt x="2651" y="388"/>
                  </a:lnTo>
                  <a:lnTo>
                    <a:pt x="2897" y="757"/>
                  </a:lnTo>
                  <a:lnTo>
                    <a:pt x="246" y="757"/>
                  </a:lnTo>
                  <a:lnTo>
                    <a:pt x="0" y="38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808B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96" name="ísľíde"/>
            <p:cNvSpPr/>
            <p:nvPr/>
          </p:nvSpPr>
          <p:spPr bwMode="auto">
            <a:xfrm>
              <a:off x="7820420" y="4008619"/>
              <a:ext cx="456056" cy="467054"/>
            </a:xfrm>
            <a:custGeom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iṣļiḓè"/>
            <p:cNvSpPr/>
            <p:nvPr/>
          </p:nvSpPr>
          <p:spPr bwMode="auto">
            <a:xfrm>
              <a:off x="3019461" y="3894199"/>
              <a:ext cx="3262656" cy="765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1600">
                  <a:solidFill>
                    <a:schemeClr val="bg1"/>
                  </a:solidFill>
                </a:rPr>
                <a:t>配偶死亡、离婚、换工作、结婚、怀孕</a:t>
              </a:r>
              <a:r>
                <a:rPr lang="en-US" altLang="zh-CN" sz="1600">
                  <a:solidFill>
                    <a:schemeClr val="bg1"/>
                  </a:solidFill>
                </a:rPr>
                <a:t>…</a:t>
              </a:r>
              <a:endParaRPr lang="en-US" altLang="zh-CN" sz="16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80" grpId="0"/>
      <p:bldP spid="81" grpId="0"/>
      <p:bldP spid="82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ISLIDE.DIAGRAM" val="272506"/>
</p:tagLst>
</file>

<file path=ppt/tags/tag62.xml><?xml version="1.0" encoding="utf-8"?>
<p:tagLst xmlns:p="http://schemas.openxmlformats.org/presentationml/2006/main">
  <p:tag name="ISLIDE.VECTOR" val="cafb4df7-6d0d-460b-ad6a-eb2459692277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E477A"/>
      </a:dk2>
      <a:lt2>
        <a:srgbClr val="EBE9DF"/>
      </a:lt2>
      <a:accent1>
        <a:srgbClr val="808BE4"/>
      </a:accent1>
      <a:accent2>
        <a:srgbClr val="FF0F0E"/>
      </a:accent2>
      <a:accent3>
        <a:srgbClr val="03D271"/>
      </a:accent3>
      <a:accent4>
        <a:srgbClr val="EFA117"/>
      </a:accent4>
      <a:accent5>
        <a:srgbClr val="49A9C3"/>
      </a:accent5>
      <a:accent6>
        <a:srgbClr val="F79646"/>
      </a:accent6>
      <a:hlink>
        <a:srgbClr val="0000FF"/>
      </a:hlink>
      <a:folHlink>
        <a:srgbClr val="7F007F"/>
      </a:folHlink>
    </a:clrScheme>
    <a:fontScheme name="sw1kkegc">
      <a:majorFont>
        <a:latin typeface="方正楷体简体"/>
        <a:ea typeface="方正楷体简体"/>
        <a:cs typeface="Arial"/>
      </a:majorFont>
      <a:minorFont>
        <a:latin typeface="方正楷体简体"/>
        <a:ea typeface="方正楷体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2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2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2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2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2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2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2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3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3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3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A"/>
    </a:dk2>
    <a:lt2>
      <a:srgbClr val="EBE9DF"/>
    </a:lt2>
    <a:accent1>
      <a:srgbClr val="808BE4"/>
    </a:accent1>
    <a:accent2>
      <a:srgbClr val="FF0F0E"/>
    </a:accent2>
    <a:accent3>
      <a:srgbClr val="03D271"/>
    </a:accent3>
    <a:accent4>
      <a:srgbClr val="EFA117"/>
    </a:accent4>
    <a:accent5>
      <a:srgbClr val="49A9C3"/>
    </a:accent5>
    <a:accent6>
      <a:srgbClr val="F79646"/>
    </a:accent6>
    <a:hlink>
      <a:srgbClr val="0000FF"/>
    </a:hlink>
    <a:folHlink>
      <a:srgbClr val="7F007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318</Paragraphs>
  <Slides>38</Slides>
  <Notes>34</Notes>
  <TotalTime>0</TotalTime>
  <HiddenSlides>0</HiddenSlides>
  <MMClips>2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50">
      <vt:lpstr>Arial</vt:lpstr>
      <vt:lpstr>方正楷体简体</vt:lpstr>
      <vt:lpstr>等线 Light</vt:lpstr>
      <vt:lpstr>等线</vt:lpstr>
      <vt:lpstr>宋体</vt:lpstr>
      <vt:lpstr>Impact</vt:lpstr>
      <vt:lpstr>Wingdings</vt:lpstr>
      <vt:lpstr>微软雅黑</vt:lpstr>
      <vt:lpstr>Agency FB</vt:lpstr>
      <vt:lpstr>Meiryo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61</cp:revision>
  <dcterms:created xsi:type="dcterms:W3CDTF">2019-06-15T15:47:00Z</dcterms:created>
  <dcterms:modified xsi:type="dcterms:W3CDTF">2023-05-08T05:47:56Z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2052-11.1.0.9929</vt:lpwstr>
  </property>
</Properties>
</file>