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4" r:id="rId2"/>
  </p:sldMasterIdLst>
  <p:notesMasterIdLst>
    <p:notesMasterId r:id="rId3"/>
  </p:notesMasterIdLst>
  <p:sldIdLst>
    <p:sldId id="319" r:id="rId4"/>
    <p:sldId id="308" r:id="rId5"/>
    <p:sldId id="309" r:id="rId6"/>
    <p:sldId id="258" r:id="rId7"/>
    <p:sldId id="321" r:id="rId8"/>
    <p:sldId id="310" r:id="rId9"/>
    <p:sldId id="322" r:id="rId10"/>
    <p:sldId id="313" r:id="rId11"/>
    <p:sldId id="314" r:id="rId12"/>
    <p:sldId id="294" r:id="rId13"/>
    <p:sldId id="312" r:id="rId14"/>
    <p:sldId id="315" r:id="rId15"/>
    <p:sldId id="316" r:id="rId16"/>
    <p:sldId id="317" r:id="rId17"/>
    <p:sldId id="318" r:id="rId18"/>
    <p:sldId id="323" r:id="rId19"/>
    <p:sldId id="337" r:id="rId20"/>
    <p:sldId id="354" r:id="rId21"/>
  </p:sldIdLst>
  <p:sldSz cx="9144000" cy="5143500" type="screen16x9"/>
  <p:notesSz cx="6858000" cy="9144000"/>
  <p:custDataLst>
    <p:tags r:id="rId22"/>
  </p:custDataLst>
  <p:defaultTextStyle>
    <a:defPPr>
      <a:defRPr lang="zh-CN"/>
    </a:defPPr>
    <a:lvl1pPr algn="l" defTabSz="685800" rtl="0" eaLnBrk="0" fontAlgn="base" hangingPunct="0">
      <a:spcBef>
        <a:spcPct val="0"/>
      </a:spcBef>
      <a:spcAft>
        <a:spcPct val="0"/>
      </a:spcAft>
      <a:defRPr sz="1300" kern="1200">
        <a:solidFill>
          <a:schemeClr val="tx1"/>
        </a:solidFill>
        <a:latin typeface="Lao UI" panose="020b0502040204020203" pitchFamily="34" charset="0"/>
        <a:ea typeface="方正启体简体" panose="03000509000000000000" pitchFamily="65" charset="-122"/>
        <a:cs typeface="+mn-cs"/>
      </a:defRPr>
    </a:lvl1pPr>
    <a:lvl2pPr marL="342900" indent="114300" algn="l" defTabSz="685800" rtl="0" eaLnBrk="0" fontAlgn="base" hangingPunct="0">
      <a:spcBef>
        <a:spcPct val="0"/>
      </a:spcBef>
      <a:spcAft>
        <a:spcPct val="0"/>
      </a:spcAft>
      <a:defRPr sz="1300" kern="1200">
        <a:solidFill>
          <a:schemeClr val="tx1"/>
        </a:solidFill>
        <a:latin typeface="Lao UI" panose="020b0502040204020203" pitchFamily="34" charset="0"/>
        <a:ea typeface="方正启体简体" panose="03000509000000000000" pitchFamily="65" charset="-122"/>
        <a:cs typeface="+mn-cs"/>
      </a:defRPr>
    </a:lvl2pPr>
    <a:lvl3pPr marL="685800" indent="228600" algn="l" defTabSz="685800" rtl="0" eaLnBrk="0" fontAlgn="base" hangingPunct="0">
      <a:spcBef>
        <a:spcPct val="0"/>
      </a:spcBef>
      <a:spcAft>
        <a:spcPct val="0"/>
      </a:spcAft>
      <a:defRPr sz="1300" kern="1200">
        <a:solidFill>
          <a:schemeClr val="tx1"/>
        </a:solidFill>
        <a:latin typeface="Lao UI" panose="020b0502040204020203" pitchFamily="34" charset="0"/>
        <a:ea typeface="方正启体简体" panose="03000509000000000000" pitchFamily="65" charset="-122"/>
        <a:cs typeface="+mn-cs"/>
      </a:defRPr>
    </a:lvl3pPr>
    <a:lvl4pPr marL="1028700" indent="342900" algn="l" defTabSz="685800" rtl="0" eaLnBrk="0" fontAlgn="base" hangingPunct="0">
      <a:spcBef>
        <a:spcPct val="0"/>
      </a:spcBef>
      <a:spcAft>
        <a:spcPct val="0"/>
      </a:spcAft>
      <a:defRPr sz="1300" kern="1200">
        <a:solidFill>
          <a:schemeClr val="tx1"/>
        </a:solidFill>
        <a:latin typeface="Lao UI" panose="020b0502040204020203" pitchFamily="34" charset="0"/>
        <a:ea typeface="方正启体简体" panose="03000509000000000000" pitchFamily="65" charset="-122"/>
        <a:cs typeface="+mn-cs"/>
      </a:defRPr>
    </a:lvl4pPr>
    <a:lvl5pPr marL="1371600" indent="457200" algn="l" defTabSz="685800" rtl="0" eaLnBrk="0" fontAlgn="base" hangingPunct="0">
      <a:spcBef>
        <a:spcPct val="0"/>
      </a:spcBef>
      <a:spcAft>
        <a:spcPct val="0"/>
      </a:spcAft>
      <a:defRPr sz="1300" kern="1200">
        <a:solidFill>
          <a:schemeClr val="tx1"/>
        </a:solidFill>
        <a:latin typeface="Lao UI" panose="020b0502040204020203" pitchFamily="34" charset="0"/>
        <a:ea typeface="方正启体简体" panose="03000509000000000000" pitchFamily="65" charset="-122"/>
        <a:cs typeface="+mn-cs"/>
      </a:defRPr>
    </a:lvl5pPr>
    <a:lvl6pPr marL="2286000" algn="l" defTabSz="914400" rtl="0" eaLnBrk="1" latinLnBrk="0" hangingPunct="1">
      <a:defRPr sz="1300" kern="1200">
        <a:solidFill>
          <a:schemeClr val="tx1"/>
        </a:solidFill>
        <a:latin typeface="Lao UI" panose="020b0502040204020203" pitchFamily="34" charset="0"/>
        <a:ea typeface="方正启体简体" panose="03000509000000000000" pitchFamily="65" charset="-122"/>
        <a:cs typeface="+mn-cs"/>
      </a:defRPr>
    </a:lvl6pPr>
    <a:lvl7pPr marL="2743200" algn="l" defTabSz="914400" rtl="0" eaLnBrk="1" latinLnBrk="0" hangingPunct="1">
      <a:defRPr sz="1300" kern="1200">
        <a:solidFill>
          <a:schemeClr val="tx1"/>
        </a:solidFill>
        <a:latin typeface="Lao UI" panose="020b0502040204020203" pitchFamily="34" charset="0"/>
        <a:ea typeface="方正启体简体" panose="03000509000000000000" pitchFamily="65" charset="-122"/>
        <a:cs typeface="+mn-cs"/>
      </a:defRPr>
    </a:lvl7pPr>
    <a:lvl8pPr marL="3200400" algn="l" defTabSz="914400" rtl="0" eaLnBrk="1" latinLnBrk="0" hangingPunct="1">
      <a:defRPr sz="1300" kern="1200">
        <a:solidFill>
          <a:schemeClr val="tx1"/>
        </a:solidFill>
        <a:latin typeface="Lao UI" panose="020b0502040204020203" pitchFamily="34" charset="0"/>
        <a:ea typeface="方正启体简体" panose="03000509000000000000" pitchFamily="65" charset="-122"/>
        <a:cs typeface="+mn-cs"/>
      </a:defRPr>
    </a:lvl8pPr>
    <a:lvl9pPr marL="3657600" algn="l" defTabSz="914400" rtl="0" eaLnBrk="1" latinLnBrk="0" hangingPunct="1">
      <a:defRPr sz="1300" kern="1200">
        <a:solidFill>
          <a:schemeClr val="tx1"/>
        </a:solidFill>
        <a:latin typeface="Lao UI" panose="020b0502040204020203" pitchFamily="34" charset="0"/>
        <a:ea typeface="方正启体简体" panose="03000509000000000000" pitchFamily="65"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4" d="100"/>
          <a:sy n="144" d="100"/>
        </p:scale>
        <p:origin x="690" y="12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tags" Target="tags/tag61.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18A93-C70C-4749-83C0-4B1645AF2742}"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06E3B-942E-4054-A26D-DC0E719D4F84}"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17</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18</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500A4-2FC7-4E71-869B-4B1AFD5F3A8F}"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spTree>
      <p:nvGrpSpPr>
        <p:cNvPr id="1" name=""/>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bg>
      <p:bgPr>
        <a:solidFill>
          <a:srgbClr val="F4EEDE"/>
        </a:solidFill>
        <a:effectLst/>
      </p:bgPr>
    </p:bg>
    <p:spTree>
      <p:nvGrpSpPr>
        <p:cNvPr id="1" name=""/>
        <p:cNvGrpSpPr/>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Layout" Target="../slideLayouts/slideLayout14.xml" /><Relationship Id="rId11" Type="http://schemas.openxmlformats.org/officeDocument/2006/relationships/slideLayout" Target="../slideLayouts/slideLayout15.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6.xml" /><Relationship Id="rId3" Type="http://schemas.openxmlformats.org/officeDocument/2006/relationships/slideLayout" Target="../slideLayouts/slideLayout7.xml" /><Relationship Id="rId4" Type="http://schemas.openxmlformats.org/officeDocument/2006/relationships/slideLayout" Target="../slideLayouts/slideLayout8.xml" /><Relationship Id="rId5" Type="http://schemas.openxmlformats.org/officeDocument/2006/relationships/slideLayout" Target="../slideLayouts/slideLayout9.xml" /><Relationship Id="rId6" Type="http://schemas.openxmlformats.org/officeDocument/2006/relationships/slideLayout" Target="../slideLayouts/slideLayout10.xml" /><Relationship Id="rId7" Type="http://schemas.openxmlformats.org/officeDocument/2006/relationships/slideLayout" Target="../slideLayouts/slideLayout11.xml" /><Relationship Id="rId8" Type="http://schemas.openxmlformats.org/officeDocument/2006/relationships/slideLayout" Target="../slideLayouts/slideLayout12.xml" /><Relationship Id="rId9" Type="http://schemas.openxmlformats.org/officeDocument/2006/relationships/slideLayout" Target="../slideLayouts/slideLayout1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solidFill>
          <a:schemeClr val="bg1"/>
        </a:solidFill>
        <a:effectLst/>
      </p:bgPr>
    </p:bg>
    <p:spTree>
      <p:nvGrpSpPr>
        <p:cNvPr id="1" name=""/>
        <p:cNvGrpSpPr/>
        <p:nvPr/>
      </p:nvGrpSpPr>
      <p:grpSpPr>
        <a:xfrm>
          <a:off x="0" y="0"/>
          <a:ext cx="0" cy="0"/>
        </a:xfrm>
      </p:grpSpPr>
      <p:sp>
        <p:nvSpPr>
          <p:cNvPr id="1026"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fontAlgn="auto" hangingPunct="1">
              <a:spcBef>
                <a:spcPct val="0"/>
              </a:spcBef>
              <a:spcAft>
                <a:spcPct val="0"/>
              </a:spcAft>
              <a:defRPr sz="900" smtClean="0">
                <a:solidFill>
                  <a:schemeClr val="tx1">
                    <a:tint val="75000"/>
                  </a:schemeClr>
                </a:solidFill>
                <a:latin typeface="+mn-lt"/>
                <a:ea typeface="+mn-ea"/>
              </a:defRPr>
            </a:lvl1pPr>
          </a:lstStyle>
          <a:p>
            <a:pPr>
              <a:defRPr/>
            </a:pPr>
            <a:fld id="{B6D4108B-059E-454A-A7C2-B9CE180EAD72}" type="datetimeFigureOut">
              <a:rPr lang="zh-CN" altLang="en-US"/>
              <a:t/>
            </a:fld>
            <a:endParaRPr lang="zh-CN" alt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ct val="0"/>
              </a:spcBef>
              <a:spcAft>
                <a:spcPct val="0"/>
              </a:spcAft>
              <a:defRPr sz="9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eaLnBrk="1" fontAlgn="auto" hangingPunct="1">
              <a:spcBef>
                <a:spcPct val="0"/>
              </a:spcBef>
              <a:spcAft>
                <a:spcPct val="0"/>
              </a:spcAft>
              <a:defRPr sz="900" smtClean="0">
                <a:solidFill>
                  <a:schemeClr val="tx1">
                    <a:tint val="75000"/>
                  </a:schemeClr>
                </a:solidFill>
                <a:latin typeface="+mn-lt"/>
                <a:ea typeface="+mn-ea"/>
              </a:defRPr>
            </a:lvl1pPr>
          </a:lstStyle>
          <a:p>
            <a:pPr>
              <a:defRPr/>
            </a:pPr>
            <a:fld id="{CCE9FD14-819A-406F-B9D4-BC870D94739C}" type="slidenum">
              <a:rPr lang="zh-CN" altLang="en-US"/>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timing/>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Lao UI" panose="020b0502040204020203" pitchFamily="34" charset="0"/>
          <a:ea typeface="方正启体简体" panose="03000509000000000000" pitchFamily="65" charset="-122"/>
        </a:defRPr>
      </a:lvl2pPr>
      <a:lvl3pPr algn="l" defTabSz="685800" rtl="0" fontAlgn="base">
        <a:lnSpc>
          <a:spcPct val="90000"/>
        </a:lnSpc>
        <a:spcBef>
          <a:spcPct val="0"/>
        </a:spcBef>
        <a:spcAft>
          <a:spcPct val="0"/>
        </a:spcAft>
        <a:defRPr sz="3300">
          <a:solidFill>
            <a:schemeClr val="tx1"/>
          </a:solidFill>
          <a:latin typeface="Lao UI" panose="020b0502040204020203" pitchFamily="34" charset="0"/>
          <a:ea typeface="方正启体简体" panose="03000509000000000000" pitchFamily="65" charset="-122"/>
        </a:defRPr>
      </a:lvl3pPr>
      <a:lvl4pPr algn="l" defTabSz="685800" rtl="0" fontAlgn="base">
        <a:lnSpc>
          <a:spcPct val="90000"/>
        </a:lnSpc>
        <a:spcBef>
          <a:spcPct val="0"/>
        </a:spcBef>
        <a:spcAft>
          <a:spcPct val="0"/>
        </a:spcAft>
        <a:defRPr sz="3300">
          <a:solidFill>
            <a:schemeClr val="tx1"/>
          </a:solidFill>
          <a:latin typeface="Lao UI" panose="020b0502040204020203" pitchFamily="34" charset="0"/>
          <a:ea typeface="方正启体简体" panose="03000509000000000000" pitchFamily="65" charset="-122"/>
        </a:defRPr>
      </a:lvl4pPr>
      <a:lvl5pPr algn="l" defTabSz="685800" rtl="0" fontAlgn="base">
        <a:lnSpc>
          <a:spcPct val="90000"/>
        </a:lnSpc>
        <a:spcBef>
          <a:spcPct val="0"/>
        </a:spcBef>
        <a:spcAft>
          <a:spcPct val="0"/>
        </a:spcAft>
        <a:defRPr sz="3300">
          <a:solidFill>
            <a:schemeClr val="tx1"/>
          </a:solidFill>
          <a:latin typeface="Lao UI" panose="020b0502040204020203" pitchFamily="34" charset="0"/>
          <a:ea typeface="方正启体简体" panose="03000509000000000000" pitchFamily="65" charset="-122"/>
        </a:defRPr>
      </a:lvl5pPr>
      <a:lvl6pPr marL="457200" algn="l" defTabSz="685800" rtl="0" fontAlgn="base">
        <a:lnSpc>
          <a:spcPct val="90000"/>
        </a:lnSpc>
        <a:spcBef>
          <a:spcPct val="0"/>
        </a:spcBef>
        <a:spcAft>
          <a:spcPct val="0"/>
        </a:spcAft>
        <a:defRPr sz="3300">
          <a:solidFill>
            <a:schemeClr val="tx1"/>
          </a:solidFill>
          <a:latin typeface="Lao UI" panose="020b0502040204020203" pitchFamily="34" charset="0"/>
          <a:ea typeface="方正启体简体" panose="03000509000000000000" pitchFamily="65" charset="-122"/>
        </a:defRPr>
      </a:lvl6pPr>
      <a:lvl7pPr marL="914400" algn="l" defTabSz="685800" rtl="0" fontAlgn="base">
        <a:lnSpc>
          <a:spcPct val="90000"/>
        </a:lnSpc>
        <a:spcBef>
          <a:spcPct val="0"/>
        </a:spcBef>
        <a:spcAft>
          <a:spcPct val="0"/>
        </a:spcAft>
        <a:defRPr sz="3300">
          <a:solidFill>
            <a:schemeClr val="tx1"/>
          </a:solidFill>
          <a:latin typeface="Lao UI" panose="020b0502040204020203" pitchFamily="34" charset="0"/>
          <a:ea typeface="方正启体简体" panose="03000509000000000000" pitchFamily="65" charset="-122"/>
        </a:defRPr>
      </a:lvl7pPr>
      <a:lvl8pPr marL="1371600" algn="l" defTabSz="685800" rtl="0" fontAlgn="base">
        <a:lnSpc>
          <a:spcPct val="90000"/>
        </a:lnSpc>
        <a:spcBef>
          <a:spcPct val="0"/>
        </a:spcBef>
        <a:spcAft>
          <a:spcPct val="0"/>
        </a:spcAft>
        <a:defRPr sz="3300">
          <a:solidFill>
            <a:schemeClr val="tx1"/>
          </a:solidFill>
          <a:latin typeface="Lao UI" panose="020b0502040204020203" pitchFamily="34" charset="0"/>
          <a:ea typeface="方正启体简体" panose="03000509000000000000" pitchFamily="65" charset="-122"/>
        </a:defRPr>
      </a:lvl8pPr>
      <a:lvl9pPr marL="1828800" algn="l" defTabSz="685800" rtl="0" fontAlgn="base">
        <a:lnSpc>
          <a:spcPct val="90000"/>
        </a:lnSpc>
        <a:spcBef>
          <a:spcPct val="0"/>
        </a:spcBef>
        <a:spcAft>
          <a:spcPct val="0"/>
        </a:spcAft>
        <a:defRPr sz="3300">
          <a:solidFill>
            <a:schemeClr val="tx1"/>
          </a:solidFill>
          <a:latin typeface="Lao UI" panose="020b0502040204020203" pitchFamily="34" charset="0"/>
          <a:ea typeface="方正启体简体" panose="03000509000000000000" pitchFamily="65"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0.xml" /><Relationship Id="rId3" Type="http://schemas.openxmlformats.org/officeDocument/2006/relationships/image" Target="../media/image1.png" /><Relationship Id="rId4" Type="http://schemas.openxmlformats.org/officeDocument/2006/relationships/image" Target="../media/image4.png" /><Relationship Id="rId5" Type="http://schemas.openxmlformats.org/officeDocument/2006/relationships/image" Target="../media/image12.png" /><Relationship Id="rId6" Type="http://schemas.openxmlformats.org/officeDocument/2006/relationships/image" Target="../media/image13.png" /><Relationship Id="rId7" Type="http://schemas.openxmlformats.org/officeDocument/2006/relationships/image" Target="../media/image14.png" /><Relationship Id="rId8" Type="http://schemas.openxmlformats.org/officeDocument/2006/relationships/image" Target="../media/image2.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1.xml" /><Relationship Id="rId3" Type="http://schemas.openxmlformats.org/officeDocument/2006/relationships/image" Target="../media/image15.png" /><Relationship Id="rId4" Type="http://schemas.openxmlformats.org/officeDocument/2006/relationships/image" Target="../media/image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1.png" /><Relationship Id="rId4" Type="http://schemas.openxmlformats.org/officeDocument/2006/relationships/image" Target="../media/image5.png" /><Relationship Id="rId5" Type="http://schemas.openxmlformats.org/officeDocument/2006/relationships/image" Target="../media/image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pn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2.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1.png" /><Relationship Id="rId4" Type="http://schemas.openxmlformats.org/officeDocument/2006/relationships/image" Target="../media/image5.png" /><Relationship Id="rId5" Type="http://schemas.openxmlformats.org/officeDocument/2006/relationships/image" Target="../media/image2.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 Id="rId3" Type="http://schemas.openxmlformats.org/officeDocument/2006/relationships/image" Target="../media/image18.png" /><Relationship Id="rId4" Type="http://schemas.openxmlformats.org/officeDocument/2006/relationships/image" Target="../media/image19.png" /><Relationship Id="rId5" Type="http://schemas.openxmlformats.org/officeDocument/2006/relationships/image" Target="../media/image20.png" /><Relationship Id="rId6" Type="http://schemas.openxmlformats.org/officeDocument/2006/relationships/image" Target="../media/image1.png" /><Relationship Id="rId7" Type="http://schemas.openxmlformats.org/officeDocument/2006/relationships/image" Target="../media/image2.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image" Target="../media/image1.png" /><Relationship Id="rId4" Type="http://schemas.openxmlformats.org/officeDocument/2006/relationships/image" Target="../media/image2.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1.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image" Target="../media/image21.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8.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3.pn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2.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1.png" /><Relationship Id="rId4" Type="http://schemas.openxmlformats.org/officeDocument/2006/relationships/image" Target="../media/image5.png" /><Relationship Id="rId5" Type="http://schemas.openxmlformats.org/officeDocument/2006/relationships/image" Target="../media/image2.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3.pn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6.png" /><Relationship Id="rId7" Type="http://schemas.openxmlformats.org/officeDocument/2006/relationships/image" Target="../media/image2.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3.pn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6.png" /><Relationship Id="rId7" Type="http://schemas.openxmlformats.org/officeDocument/2006/relationships/image" Target="../media/image2.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7.png" /><Relationship Id="rId4" Type="http://schemas.openxmlformats.org/officeDocument/2006/relationships/image" Target="../media/image8.png" /><Relationship Id="rId5" Type="http://schemas.openxmlformats.org/officeDocument/2006/relationships/image" Target="../media/image1.png" /><Relationship Id="rId6" Type="http://schemas.openxmlformats.org/officeDocument/2006/relationships/image" Target="../media/image4.png" /><Relationship Id="rId7" Type="http://schemas.openxmlformats.org/officeDocument/2006/relationships/image" Target="../media/image2.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1.png" /><Relationship Id="rId4" Type="http://schemas.openxmlformats.org/officeDocument/2006/relationships/image" Target="../media/image5.png" /><Relationship Id="rId5" Type="http://schemas.openxmlformats.org/officeDocument/2006/relationships/image" Target="../media/image2.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6.pn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9.png" /><Relationship Id="rId7" Type="http://schemas.openxmlformats.org/officeDocument/2006/relationships/image" Target="../media/image10.png" /><Relationship Id="rId8" Type="http://schemas.openxmlformats.org/officeDocument/2006/relationships/image" Target="../media/image2.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6.png" /><Relationship Id="rId4" Type="http://schemas.openxmlformats.org/officeDocument/2006/relationships/image" Target="../media/image1.png" /><Relationship Id="rId5" Type="http://schemas.openxmlformats.org/officeDocument/2006/relationships/image" Target="../media/image4.png" /><Relationship Id="rId6" Type="http://schemas.openxmlformats.org/officeDocument/2006/relationships/image" Target="../media/image11.png" /><Relationship Id="rId7" Type="http://schemas.openxmlformats.org/officeDocument/2006/relationships/image" Target="../media/image2.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4">
            <a:lum/>
          </a:blip>
          <a:stretch>
            <a:fillRect/>
          </a:stretch>
        </a:blip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cSld>
  <p:clrMapOvr>
    <a:masterClrMapping/>
  </p:clrMapOvr>
  <p:transition spd="med">
    <p:fade/>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8">
            <a:lum/>
          </a:blip>
          <a:stretch>
            <a:fillRect/>
          </a:stretch>
        </a:blipFill>
        <a:effectLst/>
      </p:bgPr>
    </p:bg>
    <p:spTree>
      <p:nvGrpSpPr>
        <p:cNvPr id="1" name=""/>
        <p:cNvGrpSpPr/>
        <p:nvPr/>
      </p:nvGrpSpPr>
      <p:grpSpPr>
        <a:xfrm>
          <a:off x="0" y="0"/>
          <a:ext cx="0" cy="0"/>
        </a:xfrm>
      </p:grpSpPr>
      <p:sp>
        <p:nvSpPr>
          <p:cNvPr id="26" name="文本框 25"/>
          <p:cNvSpPr txBox="1"/>
          <p:nvPr/>
        </p:nvSpPr>
        <p:spPr>
          <a:xfrm>
            <a:off x="958046" y="1849107"/>
            <a:ext cx="7287884" cy="923330"/>
          </a:xfrm>
          <a:prstGeom prst="rect">
            <a:avLst/>
          </a:prstGeom>
          <a:noFill/>
        </p:spPr>
        <p:txBody>
          <a:bodyPr vert="horz" wrap="square">
            <a:spAutoFit/>
          </a:bodyPr>
          <a:lstStyle/>
          <a:p>
            <a:pPr eaLnBrk="1" fontAlgn="auto" hangingPunct="1">
              <a:lnSpc>
                <a:spcPct val="150000"/>
              </a:lnSpc>
              <a:spcBef>
                <a:spcPct val="0"/>
              </a:spcBef>
              <a:spcAft>
                <a:spcPct val="0"/>
              </a:spcAft>
              <a:defRPr/>
            </a:pPr>
            <a:r>
              <a:rPr lang="zh-CN" altLang="en-US" sz="1200">
                <a:latin typeface="方正清刻本悦宋简体" panose="02000000000000000000" pitchFamily="2" charset="-122"/>
                <a:ea typeface="方正清刻本悦宋简体" panose="02000000000000000000" pitchFamily="2" charset="-122"/>
              </a:rPr>
              <a:t>古代还风行九九插茱萸的习俗，所以又叫做茱萸节。茱萸入药，可制酒养身祛病。插茱萸和簪菊花在唐代就已经很普遍。茱萸香味浓，有驱虫去湿、逐风邪的作用，并能消积食，治寒热。民间认为九月初九也是逢凶之日，多灾多难，所以在重阳节人们喜欢佩带茱萸以辟邪求吉。茱萸因此还被人们称为“辟邪翁”。</a:t>
            </a:r>
            <a:endParaRPr lang="zh-CN" altLang="en-US" sz="1000">
              <a:latin typeface="方正清刻本悦宋简体" panose="02000000000000000000" pitchFamily="2" charset="-122"/>
              <a:ea typeface="方正清刻本悦宋简体" panose="02000000000000000000" pitchFamily="2" charset="-122"/>
            </a:endParaRPr>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rcRect r="62830" b="72683"/>
          <a:stretch>
            <a:fillRect/>
          </a:stretch>
        </p:blipFill>
        <p:spPr>
          <a:xfrm>
            <a:off x="0" y="2286"/>
            <a:ext cx="3398808" cy="1403820"/>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rcRect l="65849" b="72683"/>
          <a:stretch>
            <a:fillRect/>
          </a:stretch>
        </p:blipFill>
        <p:spPr>
          <a:xfrm>
            <a:off x="6021237" y="164825"/>
            <a:ext cx="3122762" cy="1403820"/>
          </a:xfrm>
          <a:prstGeom prst="rect">
            <a:avLst/>
          </a:prstGeom>
        </p:spPr>
      </p:pic>
      <p:pic>
        <p:nvPicPr>
          <p:cNvPr id="30" name="图片 29"/>
          <p:cNvPicPr>
            <a:picLocks noChangeAspect="1"/>
          </p:cNvPicPr>
          <p:nvPr/>
        </p:nvPicPr>
        <p:blipFill>
          <a:blip r:embed="rId3">
            <a:extLst>
              <a:ext uri="{28A0092B-C50C-407E-A947-70E740481C1C}">
                <a14:useLocalDpi xmlns:a14="http://schemas.microsoft.com/office/drawing/2010/main" val="0"/>
              </a:ext>
            </a:extLst>
          </a:blip>
          <a:srcRect t="39068" r="79717" b="40452"/>
          <a:stretch>
            <a:fillRect/>
          </a:stretch>
        </p:blipFill>
        <p:spPr>
          <a:xfrm>
            <a:off x="0" y="3795322"/>
            <a:ext cx="1836964" cy="1042370"/>
          </a:xfrm>
          <a:prstGeom prst="rect">
            <a:avLst/>
          </a:prstGeom>
        </p:spPr>
      </p:pic>
      <p:grpSp>
        <p:nvGrpSpPr>
          <p:cNvPr id="31" name="组合 30"/>
          <p:cNvGrpSpPr/>
          <p:nvPr/>
        </p:nvGrpSpPr>
        <p:grpSpPr>
          <a:xfrm>
            <a:off x="2953956" y="634472"/>
            <a:ext cx="3202141" cy="740388"/>
            <a:chOff x="2953956" y="634472"/>
            <a:chExt cx="3202141" cy="740388"/>
          </a:xfrm>
        </p:grpSpPr>
        <p:sp>
          <p:nvSpPr>
            <p:cNvPr id="32" name="文本框 31"/>
            <p:cNvSpPr txBox="1"/>
            <p:nvPr/>
          </p:nvSpPr>
          <p:spPr>
            <a:xfrm>
              <a:off x="3460914" y="914934"/>
              <a:ext cx="2695183" cy="415498"/>
            </a:xfrm>
            <a:prstGeom prst="rect">
              <a:avLst/>
            </a:prstGeom>
            <a:noFill/>
          </p:spPr>
          <p:txBody>
            <a:bodyPr vert="horz" wrap="square">
              <a:spAutoFit/>
            </a:bodyPr>
            <a:lstStyle/>
            <a:p>
              <a:pPr eaLnBrk="1" fontAlgn="auto" hangingPunct="1">
                <a:spcBef>
                  <a:spcPct val="0"/>
                </a:spcBef>
                <a:spcAft>
                  <a:spcPct val="0"/>
                </a:spcAft>
                <a:defRPr/>
              </a:pPr>
              <a:r>
                <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rPr>
                <a:t>节日起源</a:t>
              </a:r>
              <a:endPar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33" name="文本框 32"/>
            <p:cNvSpPr txBox="1"/>
            <p:nvPr/>
          </p:nvSpPr>
          <p:spPr>
            <a:xfrm>
              <a:off x="4664464" y="1014954"/>
              <a:ext cx="1427559" cy="276999"/>
            </a:xfrm>
            <a:prstGeom prst="rect">
              <a:avLst/>
            </a:prstGeom>
            <a:noFill/>
          </p:spPr>
          <p:txBody>
            <a:bodyPr vert="horz" wrap="square">
              <a:spAutoFit/>
            </a:bodyPr>
            <a:lstStyle/>
            <a:p>
              <a:pPr eaLnBrk="1" fontAlgn="auto" hangingPunct="1">
                <a:spcBef>
                  <a:spcPct val="0"/>
                </a:spcBef>
                <a:spcAft>
                  <a:spcPct val="0"/>
                </a:spcAft>
                <a:defRPr/>
              </a:pPr>
              <a:r>
                <a:rPr lang="en-US" altLang="zh-CN" sz="1200">
                  <a:solidFill>
                    <a:schemeClr val="accent4">
                      <a:lumMod val="75000"/>
                    </a:schemeClr>
                  </a:solidFill>
                  <a:latin typeface="方正清刻本悦宋简体" panose="02000000000000000000" pitchFamily="2" charset="-122"/>
                  <a:ea typeface="方正清刻本悦宋简体" panose="02000000000000000000" pitchFamily="2" charset="-122"/>
                </a:rPr>
                <a:t>Title Text Here</a:t>
              </a:r>
              <a:endParaRPr lang="zh-CN" altLang="en-US" sz="1200">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34" name="矩形: 剪去对角 33"/>
            <p:cNvSpPr/>
            <p:nvPr/>
          </p:nvSpPr>
          <p:spPr>
            <a:xfrm>
              <a:off x="3038636" y="921339"/>
              <a:ext cx="2629003" cy="415498"/>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 34"/>
            <p:cNvPicPr>
              <a:picLocks noChangeAspect="1"/>
            </p:cNvPicPr>
            <p:nvPr/>
          </p:nvPicPr>
          <p:blipFill>
            <a:blip r:embed="rId4">
              <a:extLst>
                <a:ext uri="{28A0092B-C50C-407E-A947-70E740481C1C}">
                  <a14:useLocalDpi xmlns:a14="http://schemas.microsoft.com/office/drawing/2010/main" val="0"/>
                </a:ext>
              </a:extLst>
            </a:blip>
            <a:srcRect l="22832" r="30580" b="6560"/>
            <a:stretch>
              <a:fillRect/>
            </a:stretch>
          </p:blipFill>
          <p:spPr>
            <a:xfrm>
              <a:off x="2953956" y="634472"/>
              <a:ext cx="656844" cy="740388"/>
            </a:xfrm>
            <a:prstGeom prst="rect">
              <a:avLst/>
            </a:prstGeom>
          </p:spPr>
        </p:pic>
      </p:grpSp>
      <p:grpSp>
        <p:nvGrpSpPr>
          <p:cNvPr id="37" name="组合 36"/>
          <p:cNvGrpSpPr/>
          <p:nvPr/>
        </p:nvGrpSpPr>
        <p:grpSpPr>
          <a:xfrm>
            <a:off x="819253" y="1791431"/>
            <a:ext cx="277585" cy="266700"/>
            <a:chOff x="1934936" y="3502479"/>
            <a:chExt cx="277585" cy="266700"/>
          </a:xfrm>
        </p:grpSpPr>
        <p:cxnSp>
          <p:nvCxnSpPr>
            <p:cNvPr id="38" name="直接连接符 37"/>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rot="10800000">
            <a:off x="7968345" y="2556924"/>
            <a:ext cx="277585" cy="266700"/>
            <a:chOff x="1934936" y="3502479"/>
            <a:chExt cx="277585" cy="266700"/>
          </a:xfrm>
        </p:grpSpPr>
        <p:cxnSp>
          <p:nvCxnSpPr>
            <p:cNvPr id="41" name="直接连接符 40"/>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218" name="组合 9217"/>
          <p:cNvGrpSpPr/>
          <p:nvPr/>
        </p:nvGrpSpPr>
        <p:grpSpPr>
          <a:xfrm>
            <a:off x="1296719" y="3261749"/>
            <a:ext cx="1741917" cy="985273"/>
            <a:chOff x="1296719" y="3261749"/>
            <a:chExt cx="1741917" cy="985273"/>
          </a:xfrm>
        </p:grpSpPr>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6720" y="3284707"/>
              <a:ext cx="1364986" cy="962315"/>
            </a:xfrm>
            <a:prstGeom prst="rect">
              <a:avLst/>
            </a:prstGeom>
          </p:spPr>
        </p:pic>
        <p:sp>
          <p:nvSpPr>
            <p:cNvPr id="9216" name="箭头: 五边形 9215"/>
            <p:cNvSpPr/>
            <p:nvPr/>
          </p:nvSpPr>
          <p:spPr>
            <a:xfrm>
              <a:off x="1296719" y="3261749"/>
              <a:ext cx="1741917" cy="962315"/>
            </a:xfrm>
            <a:prstGeom prst="homePlat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219" name="组合 9218"/>
          <p:cNvGrpSpPr/>
          <p:nvPr/>
        </p:nvGrpSpPr>
        <p:grpSpPr>
          <a:xfrm>
            <a:off x="3398808" y="3210159"/>
            <a:ext cx="2005949" cy="1231212"/>
            <a:chOff x="3398808" y="3210159"/>
            <a:chExt cx="2005949" cy="1231212"/>
          </a:xfrm>
        </p:grpSpPr>
        <p:pic>
          <p:nvPicPr>
            <p:cNvPr id="23" name="图片 22" descr="图片包含 美食, 室内, 餐桌, 就坐&#10;&#10;已生成极高可信度的说明"/>
            <p:cNvPicPr>
              <a:picLocks noChangeAspect="1"/>
            </p:cNvPicPr>
            <p:nvPr/>
          </p:nvPicPr>
          <p:blipFill>
            <a:blip r:embed="rId6">
              <a:extLst>
                <a:ext uri="{28A0092B-C50C-407E-A947-70E740481C1C}">
                  <a14:useLocalDpi xmlns:a14="http://schemas.microsoft.com/office/drawing/2010/main" val="0"/>
                </a:ext>
              </a:extLst>
            </a:blip>
            <a:srcRect t="9237" b="16569"/>
            <a:stretch>
              <a:fillRect/>
            </a:stretch>
          </p:blipFill>
          <p:spPr>
            <a:xfrm>
              <a:off x="3416484" y="3210159"/>
              <a:ext cx="1799645" cy="1231212"/>
            </a:xfrm>
            <a:prstGeom prst="rect">
              <a:avLst/>
            </a:prstGeom>
          </p:spPr>
        </p:pic>
        <p:sp>
          <p:nvSpPr>
            <p:cNvPr id="61" name="箭头: 五边形 60"/>
            <p:cNvSpPr/>
            <p:nvPr/>
          </p:nvSpPr>
          <p:spPr>
            <a:xfrm>
              <a:off x="3398808" y="3215437"/>
              <a:ext cx="2005949" cy="1225933"/>
            </a:xfrm>
            <a:prstGeom prst="homePlat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221" name="组合 9220"/>
          <p:cNvGrpSpPr/>
          <p:nvPr/>
        </p:nvGrpSpPr>
        <p:grpSpPr>
          <a:xfrm>
            <a:off x="5494053" y="2656377"/>
            <a:ext cx="3039760" cy="2218974"/>
            <a:chOff x="5494053" y="2656377"/>
            <a:chExt cx="3039760" cy="2218974"/>
          </a:xfrm>
        </p:grpSpPr>
        <p:pic>
          <p:nvPicPr>
            <p:cNvPr id="8" name="图片 7" descr="图片包含 美食, 餐桌, 杯子, 盘子&#10;&#10;已生成极高可信度的说明"/>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4053" y="2656377"/>
              <a:ext cx="2866174" cy="2218974"/>
            </a:xfrm>
            <a:prstGeom prst="rect">
              <a:avLst/>
            </a:prstGeom>
          </p:spPr>
        </p:pic>
        <p:sp>
          <p:nvSpPr>
            <p:cNvPr id="62" name="箭头: 五边形 61"/>
            <p:cNvSpPr/>
            <p:nvPr/>
          </p:nvSpPr>
          <p:spPr>
            <a:xfrm>
              <a:off x="5765704" y="3052899"/>
              <a:ext cx="2768109" cy="1559922"/>
            </a:xfrm>
            <a:prstGeom prst="homePlat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Tm="0">
    <p:fade/>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4">
            <a:lum/>
          </a:blip>
          <a:stretch>
            <a:fillRect/>
          </a:stretch>
        </a:blipFill>
        <a:effectLst/>
      </p:bgPr>
    </p:bg>
    <p:spTree>
      <p:nvGrpSpPr>
        <p:cNvPr id="1" name=""/>
        <p:cNvGrpSpPr/>
        <p:nvPr/>
      </p:nvGrpSpPr>
      <p:grpSpPr>
        <a:xfrm>
          <a:off x="0" y="0"/>
          <a:ext cx="0" cy="0"/>
        </a:xfrm>
      </p:grpSpPr>
      <p:grpSp>
        <p:nvGrpSpPr>
          <p:cNvPr id="9220" name="组合 24"/>
          <p:cNvGrpSpPr/>
          <p:nvPr/>
        </p:nvGrpSpPr>
        <p:grpSpPr>
          <a:xfrm>
            <a:off x="6464772" y="664093"/>
            <a:ext cx="1864140" cy="2324100"/>
            <a:chOff x="142862" y="1601919"/>
            <a:chExt cx="1864692" cy="2323813"/>
          </a:xfrm>
        </p:grpSpPr>
        <p:sp>
          <p:nvSpPr>
            <p:cNvPr id="5" name="文本框 4"/>
            <p:cNvSpPr txBox="1"/>
            <p:nvPr/>
          </p:nvSpPr>
          <p:spPr>
            <a:xfrm>
              <a:off x="666893" y="2659607"/>
              <a:ext cx="1340661" cy="1107859"/>
            </a:xfrm>
            <a:prstGeom prst="rect">
              <a:avLst/>
            </a:prstGeom>
            <a:noFill/>
          </p:spPr>
          <p:txBody>
            <a:bodyPr>
              <a:spAutoFit/>
            </a:bodyPr>
            <a:lstStyle/>
            <a:p>
              <a:pPr algn="ctr" eaLnBrk="1" fontAlgn="auto" hangingPunct="1">
                <a:spcBef>
                  <a:spcPct val="0"/>
                </a:spcBef>
                <a:spcAft>
                  <a:spcPct val="0"/>
                </a:spcAft>
                <a:defRPr/>
              </a:pPr>
              <a:r>
                <a:rPr lang="zh-CN" altLang="en-US" sz="6600">
                  <a:solidFill>
                    <a:schemeClr val="accent4">
                      <a:lumMod val="75000"/>
                    </a:schemeClr>
                  </a:solidFill>
                  <a:latin typeface="方正清刻本悦宋简体" panose="02000000000000000000" pitchFamily="2" charset="-122"/>
                  <a:ea typeface="方正清刻本悦宋简体" panose="02000000000000000000" pitchFamily="2" charset="-122"/>
                </a:rPr>
                <a:t>菊</a:t>
              </a:r>
              <a:endParaRPr lang="zh-CN" altLang="en-US" sz="6600">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grpSp>
          <p:nvGrpSpPr>
            <p:cNvPr id="9224" name="组合 14"/>
            <p:cNvGrpSpPr/>
            <p:nvPr/>
          </p:nvGrpSpPr>
          <p:grpSpPr>
            <a:xfrm>
              <a:off x="742520" y="1601919"/>
              <a:ext cx="603689" cy="2231126"/>
              <a:chOff x="842209" y="1691295"/>
              <a:chExt cx="504000" cy="2141750"/>
            </a:xfrm>
          </p:grpSpPr>
          <p:cxnSp>
            <p:nvCxnSpPr>
              <p:cNvPr id="7" name="直接连接符 6"/>
              <p:cNvCxnSpPr/>
              <p:nvPr/>
            </p:nvCxnSpPr>
            <p:spPr>
              <a:xfrm flipH="1" flipV="1">
                <a:off x="841727" y="1691295"/>
                <a:ext cx="0" cy="216368"/>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41727" y="1691295"/>
                <a:ext cx="50510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346835" y="1691295"/>
                <a:ext cx="0" cy="1133646"/>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841727" y="2699997"/>
                <a:ext cx="0" cy="1133646"/>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1727" y="3833643"/>
                <a:ext cx="50510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1345510" y="3617275"/>
                <a:ext cx="0" cy="216368"/>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225" name="组合 15"/>
            <p:cNvGrpSpPr/>
            <p:nvPr/>
          </p:nvGrpSpPr>
          <p:grpSpPr>
            <a:xfrm>
              <a:off x="858231" y="1719434"/>
              <a:ext cx="626809" cy="2206298"/>
              <a:chOff x="842209" y="1691295"/>
              <a:chExt cx="504000" cy="2141750"/>
            </a:xfrm>
          </p:grpSpPr>
          <p:cxnSp>
            <p:nvCxnSpPr>
              <p:cNvPr id="17" name="直接连接符 16"/>
              <p:cNvCxnSpPr/>
              <p:nvPr/>
            </p:nvCxnSpPr>
            <p:spPr>
              <a:xfrm flipH="1" flipV="1">
                <a:off x="841914" y="1691242"/>
                <a:ext cx="0" cy="21572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41914" y="1691242"/>
                <a:ext cx="504353"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346267" y="1691242"/>
                <a:ext cx="0" cy="1134077"/>
              </a:xfrm>
              <a:prstGeom prst="line">
                <a:avLst/>
              </a:prstGeom>
              <a:ln>
                <a:solidFill>
                  <a:schemeClr val="accent4">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841914" y="2698968"/>
                <a:ext cx="0" cy="1134077"/>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41914" y="3833045"/>
                <a:ext cx="504353"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1344990" y="3617324"/>
                <a:ext cx="0" cy="21572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1089104" y="1754785"/>
              <a:ext cx="354048" cy="825629"/>
            </a:xfrm>
            <a:prstGeom prst="rect">
              <a:avLst/>
            </a:prstGeom>
            <a:noFill/>
          </p:spPr>
          <p:txBody>
            <a:bodyPr vert="eaVert">
              <a:spAutoFit/>
            </a:bodyPr>
            <a:lstStyle/>
            <a:p>
              <a:pPr eaLnBrk="1" fontAlgn="auto" hangingPunct="1">
                <a:spcBef>
                  <a:spcPct val="0"/>
                </a:spcBef>
                <a:spcAft>
                  <a:spcPct val="0"/>
                </a:spcAft>
                <a:defRPr/>
              </a:pPr>
              <a:r>
                <a:rPr lang="en-US" altLang="zh-CN" sz="1100">
                  <a:solidFill>
                    <a:schemeClr val="accent4">
                      <a:lumMod val="75000"/>
                    </a:schemeClr>
                  </a:solidFill>
                  <a:latin typeface="+mn-lt"/>
                  <a:ea typeface="+mn-ea"/>
                </a:rPr>
                <a:t>Xi</a:t>
              </a:r>
              <a:r>
                <a:rPr lang="zh-CN" altLang="en-US" sz="1100">
                  <a:solidFill>
                    <a:schemeClr val="accent4">
                      <a:lumMod val="75000"/>
                    </a:schemeClr>
                  </a:solidFill>
                  <a:latin typeface="+mn-lt"/>
                  <a:ea typeface="+mn-ea"/>
                </a:rPr>
                <a:t> </a:t>
              </a:r>
              <a:r>
                <a:rPr lang="en-US" altLang="zh-CN" sz="1100">
                  <a:solidFill>
                    <a:schemeClr val="accent4">
                      <a:lumMod val="75000"/>
                    </a:schemeClr>
                  </a:solidFill>
                  <a:latin typeface="+mn-lt"/>
                  <a:ea typeface="+mn-ea"/>
                </a:rPr>
                <a:t>Shu</a:t>
              </a:r>
              <a:endParaRPr lang="en-US" altLang="zh-CN" sz="1100">
                <a:solidFill>
                  <a:schemeClr val="accent4">
                    <a:lumMod val="75000"/>
                  </a:schemeClr>
                </a:solidFill>
                <a:latin typeface="+mn-lt"/>
                <a:ea typeface="+mn-ea"/>
              </a:endParaRPr>
            </a:p>
          </p:txBody>
        </p:sp>
        <p:sp>
          <p:nvSpPr>
            <p:cNvPr id="4" name="文本框 3"/>
            <p:cNvSpPr txBox="1"/>
            <p:nvPr/>
          </p:nvSpPr>
          <p:spPr>
            <a:xfrm>
              <a:off x="142862" y="1716615"/>
              <a:ext cx="1340661" cy="1107859"/>
            </a:xfrm>
            <a:prstGeom prst="rect">
              <a:avLst/>
            </a:prstGeom>
            <a:noFill/>
          </p:spPr>
          <p:txBody>
            <a:bodyPr>
              <a:spAutoFit/>
            </a:bodyPr>
            <a:lstStyle/>
            <a:p>
              <a:pPr algn="ctr" eaLnBrk="1" fontAlgn="auto" hangingPunct="1">
                <a:spcBef>
                  <a:spcPct val="0"/>
                </a:spcBef>
                <a:spcAft>
                  <a:spcPct val="0"/>
                </a:spcAft>
                <a:defRPr/>
              </a:pPr>
              <a:r>
                <a:rPr lang="zh-CN" altLang="en-US" sz="6600">
                  <a:solidFill>
                    <a:schemeClr val="accent4">
                      <a:lumMod val="75000"/>
                    </a:schemeClr>
                  </a:solidFill>
                  <a:latin typeface="方正清刻本悦宋简体" panose="02000000000000000000" pitchFamily="2" charset="-122"/>
                  <a:ea typeface="方正清刻本悦宋简体" panose="02000000000000000000" pitchFamily="2" charset="-122"/>
                </a:rPr>
                <a:t>赏</a:t>
              </a:r>
              <a:endParaRPr lang="zh-CN" altLang="en-US" sz="6600">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grpSp>
      <p:sp>
        <p:nvSpPr>
          <p:cNvPr id="26" name="文本框 25"/>
          <p:cNvSpPr txBox="1"/>
          <p:nvPr/>
        </p:nvSpPr>
        <p:spPr>
          <a:xfrm>
            <a:off x="595697" y="3752622"/>
            <a:ext cx="8009460" cy="1061829"/>
          </a:xfrm>
          <a:prstGeom prst="rect">
            <a:avLst/>
          </a:prstGeom>
          <a:noFill/>
        </p:spPr>
        <p:txBody>
          <a:bodyPr vert="horz" wrap="square">
            <a:spAutoFit/>
          </a:bodyPr>
          <a:lstStyle/>
          <a:p>
            <a:pPr eaLnBrk="1" fontAlgn="auto" hangingPunct="1">
              <a:lnSpc>
                <a:spcPct val="150000"/>
              </a:lnSpc>
              <a:spcBef>
                <a:spcPct val="0"/>
              </a:spcBef>
              <a:spcAft>
                <a:spcPct val="0"/>
              </a:spcAft>
              <a:defRPr/>
            </a:pPr>
            <a:r>
              <a:rPr lang="zh-CN" altLang="en-US" sz="1400">
                <a:latin typeface="方正清刻本悦宋简体" panose="02000000000000000000" pitchFamily="2" charset="-122"/>
                <a:ea typeface="方正清刻本悦宋简体" panose="02000000000000000000" pitchFamily="2" charset="-122"/>
              </a:rPr>
              <a:t>重阳日，历来就有赏菊花的风俗，所以古来又称菊花节。农历九月俗称菊月，节日举办菊花大会，倾城的人潮赴会赏菊。从三国魏晋以来，重阳聚会饮酒、赏菊赋诗已成时尚。在中国古俗中，菊花象征长寿。</a:t>
            </a:r>
            <a:endParaRPr lang="zh-CN" altLang="en-US" sz="1050">
              <a:latin typeface="方正清刻本悦宋简体" panose="02000000000000000000" pitchFamily="2" charset="-122"/>
              <a:ea typeface="方正清刻本悦宋简体" panose="02000000000000000000" pitchFamily="2" charset="-122"/>
            </a:endParaRPr>
          </a:p>
        </p:txBody>
      </p:sp>
      <p:sp>
        <p:nvSpPr>
          <p:cNvPr id="25" name="椭圆 24"/>
          <p:cNvSpPr/>
          <p:nvPr/>
        </p:nvSpPr>
        <p:spPr>
          <a:xfrm>
            <a:off x="6172377" y="1760829"/>
            <a:ext cx="2928937" cy="2928937"/>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350"/>
          </a:p>
        </p:txBody>
      </p:sp>
      <p:pic>
        <p:nvPicPr>
          <p:cNvPr id="27" name="图片 26" descr="图片包含 鲜花, 植物&#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03900">
            <a:off x="448328" y="-681367"/>
            <a:ext cx="5593861" cy="4334998"/>
          </a:xfrm>
          <a:prstGeom prst="rect">
            <a:avLst/>
          </a:prstGeom>
        </p:spPr>
      </p:pic>
      <p:sp>
        <p:nvSpPr>
          <p:cNvPr id="3" name="矩形: 剪去对角 2"/>
          <p:cNvSpPr/>
          <p:nvPr/>
        </p:nvSpPr>
        <p:spPr>
          <a:xfrm>
            <a:off x="481693" y="3656304"/>
            <a:ext cx="8270421" cy="1250432"/>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Tm="0">
    <p:fade/>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5">
            <a:lum/>
          </a:blip>
          <a:stretch>
            <a:fillRect/>
          </a:stretch>
        </a:blipFill>
        <a:effectLst/>
      </p:bgPr>
    </p:bg>
    <p:spTree>
      <p:nvGrpSpPr>
        <p:cNvPr id="1" name=""/>
        <p:cNvGrpSpPr/>
        <p:nvPr/>
      </p:nvGrpSpPr>
      <p:grpSpPr>
        <a:xfrm>
          <a:off x="0" y="0"/>
          <a:ext cx="0" cy="0"/>
        </a:xfrm>
      </p:grpSpPr>
      <p:sp>
        <p:nvSpPr>
          <p:cNvPr id="7" name="文本框 22"/>
          <p:cNvSpPr txBox="1">
            <a:spLocks noChangeArrowheads="1"/>
          </p:cNvSpPr>
          <p:nvPr/>
        </p:nvSpPr>
        <p:spPr bwMode="auto">
          <a:xfrm>
            <a:off x="1643063" y="3050117"/>
            <a:ext cx="3998082" cy="77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eaLnBrk="1" hangingPunct="1">
              <a:lnSpc>
                <a:spcPct val="140000"/>
              </a:lnSpc>
            </a:pPr>
            <a:r>
              <a:rPr lang="zh-CN" altLang="en-US" sz="1100">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您的内容打在这里，或者通过复制您的文本后，在此框中选择粘贴，并选择只保留文字。您的内容打在这里，或者通过复制您的文本后，在此框中选择粘贴</a:t>
            </a:r>
            <a:endParaRPr lang="zh-CN" altLang="en-US" sz="1000">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rcRect r="62830" b="72683"/>
          <a:stretch>
            <a:fillRect/>
          </a:stretch>
        </p:blipFill>
        <p:spPr>
          <a:xfrm>
            <a:off x="0" y="2286"/>
            <a:ext cx="3398808" cy="1403820"/>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60566" t="31849"/>
          <a:stretch>
            <a:fillRect/>
          </a:stretch>
        </p:blipFill>
        <p:spPr>
          <a:xfrm>
            <a:off x="5538158" y="1639018"/>
            <a:ext cx="3605842" cy="3502195"/>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rcRect l="65849" b="72683"/>
          <a:stretch>
            <a:fillRect/>
          </a:stretch>
        </p:blipFill>
        <p:spPr>
          <a:xfrm>
            <a:off x="6021238" y="2286"/>
            <a:ext cx="3122762" cy="1403820"/>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rcRect t="39068" r="79717" b="40452"/>
          <a:stretch>
            <a:fillRect/>
          </a:stretch>
        </p:blipFill>
        <p:spPr>
          <a:xfrm>
            <a:off x="0" y="2009954"/>
            <a:ext cx="1854679" cy="1052423"/>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82377" r="59340"/>
          <a:stretch>
            <a:fillRect/>
          </a:stretch>
        </p:blipFill>
        <p:spPr>
          <a:xfrm>
            <a:off x="0" y="4235570"/>
            <a:ext cx="3717985" cy="905644"/>
          </a:xfrm>
          <a:prstGeom prst="rect">
            <a:avLst/>
          </a:prstGeom>
        </p:spPr>
      </p:pic>
      <p:sp>
        <p:nvSpPr>
          <p:cNvPr id="14" name="文本框 13"/>
          <p:cNvSpPr txBox="1"/>
          <p:nvPr/>
        </p:nvSpPr>
        <p:spPr>
          <a:xfrm>
            <a:off x="2265368" y="2389163"/>
            <a:ext cx="2695183" cy="523220"/>
          </a:xfrm>
          <a:prstGeom prst="rect">
            <a:avLst/>
          </a:prstGeom>
          <a:noFill/>
        </p:spPr>
        <p:txBody>
          <a:bodyPr vert="horz" wrap="square">
            <a:spAutoFit/>
          </a:bodyPr>
          <a:lstStyle/>
          <a:p>
            <a:pPr eaLnBrk="1" fontAlgn="auto" hangingPunct="1">
              <a:spcBef>
                <a:spcPct val="0"/>
              </a:spcBef>
              <a:spcAft>
                <a:spcPct val="0"/>
              </a:spcAft>
              <a:defRPr/>
            </a:pPr>
            <a:r>
              <a:rPr lang="zh-CN" altLang="en-US" sz="2800" spc="188">
                <a:solidFill>
                  <a:schemeClr val="accent4">
                    <a:lumMod val="75000"/>
                  </a:schemeClr>
                </a:solidFill>
                <a:latin typeface="方正清刻本悦宋简体" panose="02000000000000000000" pitchFamily="2" charset="-122"/>
                <a:ea typeface="方正清刻本悦宋简体" panose="02000000000000000000" pitchFamily="2" charset="-122"/>
              </a:rPr>
              <a:t>神话传说</a:t>
            </a:r>
            <a:endParaRPr lang="zh-CN" altLang="en-US" sz="2800" spc="188">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15" name="文本框 14"/>
          <p:cNvSpPr txBox="1"/>
          <p:nvPr/>
        </p:nvSpPr>
        <p:spPr>
          <a:xfrm>
            <a:off x="3827590" y="2551694"/>
            <a:ext cx="1427559" cy="338554"/>
          </a:xfrm>
          <a:prstGeom prst="rect">
            <a:avLst/>
          </a:prstGeom>
          <a:noFill/>
        </p:spPr>
        <p:txBody>
          <a:bodyPr vert="horz" wrap="square">
            <a:spAutoFit/>
          </a:bodyPr>
          <a:lstStyle/>
          <a:p>
            <a:pPr eaLnBrk="1" fontAlgn="auto" hangingPunct="1">
              <a:spcBef>
                <a:spcPct val="0"/>
              </a:spcBef>
              <a:spcAft>
                <a:spcPct val="0"/>
              </a:spcAft>
              <a:defRPr/>
            </a:pPr>
            <a:r>
              <a:rPr lang="en-US" altLang="zh-CN" sz="1600">
                <a:solidFill>
                  <a:schemeClr val="accent4">
                    <a:lumMod val="75000"/>
                  </a:schemeClr>
                </a:solidFill>
                <a:latin typeface="方正清刻本悦宋简体" panose="02000000000000000000" pitchFamily="2" charset="-122"/>
                <a:ea typeface="方正清刻本悦宋简体" panose="02000000000000000000" pitchFamily="2" charset="-122"/>
              </a:rPr>
              <a:t>Title Text Here</a:t>
            </a:r>
            <a:endParaRPr lang="zh-CN" altLang="en-US" sz="1600">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16" name="矩形: 剪去对角 15"/>
          <p:cNvSpPr/>
          <p:nvPr/>
        </p:nvSpPr>
        <p:spPr>
          <a:xfrm>
            <a:off x="2137688" y="2364471"/>
            <a:ext cx="3117461" cy="565988"/>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rcRect l="22832" r="30580" b="6560"/>
          <a:stretch>
            <a:fillRect/>
          </a:stretch>
        </p:blipFill>
        <p:spPr>
          <a:xfrm>
            <a:off x="3056362" y="823622"/>
            <a:ext cx="1323245" cy="1491549"/>
          </a:xfrm>
          <a:prstGeom prst="rect">
            <a:avLst/>
          </a:prstGeom>
        </p:spPr>
      </p:pic>
    </p:spTree>
  </p:cSld>
  <p:clrMapOvr>
    <a:masterClrMapping/>
  </p:clrMapOvr>
  <p:transition spd="slow" advTm="0"/>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6">
            <a:lum/>
          </a:blip>
          <a:stretch>
            <a:fillRect/>
          </a:stretch>
        </a:blipFill>
        <a:effectLst/>
      </p:bgPr>
    </p:bg>
    <p:spTree>
      <p:nvGrpSpPr>
        <p:cNvPr id="1" name=""/>
        <p:cNvGrpSpPr/>
        <p:nvPr/>
      </p:nvGrpSpPr>
      <p:grpSpPr>
        <a:xfrm>
          <a:off x="0" y="0"/>
          <a:ext cx="0" cy="0"/>
        </a:xfrm>
      </p:grpSpPr>
      <p:sp>
        <p:nvSpPr>
          <p:cNvPr id="3" name="文本框 2"/>
          <p:cNvSpPr txBox="1"/>
          <p:nvPr/>
        </p:nvSpPr>
        <p:spPr>
          <a:xfrm>
            <a:off x="2288627" y="1414277"/>
            <a:ext cx="6128751" cy="2246769"/>
          </a:xfrm>
          <a:prstGeom prst="rect">
            <a:avLst/>
          </a:prstGeom>
          <a:noFill/>
        </p:spPr>
        <p:txBody>
          <a:bodyPr wrap="square" rtlCol="0">
            <a:spAutoFit/>
          </a:bodyPr>
          <a:lstStyle/>
          <a:p>
            <a:pPr>
              <a:lnSpc>
                <a:spcPct val="200000"/>
              </a:lnSpc>
            </a:pPr>
            <a:r>
              <a:rPr lang="zh-CN" altLang="en-US" sz="1400">
                <a:latin typeface="方正清刻本悦宋简体" panose="02000000000000000000" pitchFamily="2" charset="-122"/>
                <a:ea typeface="方正清刻本悦宋简体" panose="02000000000000000000" pitchFamily="2" charset="-122"/>
              </a:rPr>
              <a:t>较早有关重阳节的传说，见于梁朝吴均的</a:t>
            </a:r>
            <a:r>
              <a:rPr lang="en-US" altLang="zh-CN" sz="1400">
                <a:latin typeface="方正清刻本悦宋简体" panose="02000000000000000000" pitchFamily="2" charset="-122"/>
                <a:ea typeface="方正清刻本悦宋简体" panose="02000000000000000000" pitchFamily="2" charset="-122"/>
              </a:rPr>
              <a:t>《</a:t>
            </a:r>
            <a:r>
              <a:rPr lang="zh-CN" altLang="en-US" sz="1400">
                <a:latin typeface="方正清刻本悦宋简体" panose="02000000000000000000" pitchFamily="2" charset="-122"/>
                <a:ea typeface="方正清刻本悦宋简体" panose="02000000000000000000" pitchFamily="2" charset="-122"/>
              </a:rPr>
              <a:t>续齐谐记</a:t>
            </a:r>
            <a:r>
              <a:rPr lang="en-US" altLang="zh-CN" sz="1400">
                <a:latin typeface="方正清刻本悦宋简体" panose="02000000000000000000" pitchFamily="2" charset="-122"/>
                <a:ea typeface="方正清刻本悦宋简体" panose="02000000000000000000" pitchFamily="2" charset="-122"/>
              </a:rPr>
              <a:t>》</a:t>
            </a:r>
            <a:r>
              <a:rPr lang="zh-CN" altLang="en-US" sz="1400">
                <a:latin typeface="方正清刻本悦宋简体" panose="02000000000000000000" pitchFamily="2" charset="-122"/>
                <a:ea typeface="方正清刻本悦宋简体" panose="02000000000000000000" pitchFamily="2" charset="-122"/>
              </a:rPr>
              <a:t>：</a:t>
            </a:r>
            <a:endParaRPr lang="zh-CN" altLang="en-US" sz="1400">
              <a:latin typeface="方正清刻本悦宋简体" panose="02000000000000000000" pitchFamily="2" charset="-122"/>
              <a:ea typeface="方正清刻本悦宋简体" panose="02000000000000000000" pitchFamily="2" charset="-122"/>
            </a:endParaRPr>
          </a:p>
          <a:p>
            <a:pPr>
              <a:lnSpc>
                <a:spcPct val="200000"/>
              </a:lnSpc>
            </a:pPr>
            <a:r>
              <a:rPr lang="zh-CN" altLang="en-US" sz="1400">
                <a:latin typeface="方正清刻本悦宋简体" panose="02000000000000000000" pitchFamily="2" charset="-122"/>
                <a:ea typeface="方正清刻本悦宋简体" panose="02000000000000000000" pitchFamily="2" charset="-122"/>
              </a:rPr>
              <a:t>汝南桓景随费长房游学累年，长房谓曰：“九月九日，汝家中当有灾。宜急去，令家人各作绛囊，盛茱萸，以系臂，登高饮菊花酒，此祸可除。”景如言，齐家登山。夕还，见鸡犬牛羊一时暴死。长房闻之曰：“此可代也。”今世人九日登高饮酒，妇人带茱萸囊，盖始于此。</a:t>
            </a:r>
            <a:endParaRPr lang="zh-CN" altLang="en-US" sz="1400">
              <a:latin typeface="方正清刻本悦宋简体" panose="02000000000000000000" pitchFamily="2" charset="-122"/>
              <a:ea typeface="方正清刻本悦宋简体" panose="02000000000000000000"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l="65849" b="72683"/>
          <a:stretch>
            <a:fillRect/>
          </a:stretch>
        </p:blipFill>
        <p:spPr>
          <a:xfrm>
            <a:off x="5964088" y="190065"/>
            <a:ext cx="3122762" cy="1403820"/>
          </a:xfrm>
          <a:prstGeom prst="rect">
            <a:avLst/>
          </a:prstGeom>
        </p:spPr>
      </p:pic>
      <p:sp>
        <p:nvSpPr>
          <p:cNvPr id="2" name="矩形 1"/>
          <p:cNvSpPr/>
          <p:nvPr/>
        </p:nvSpPr>
        <p:spPr>
          <a:xfrm>
            <a:off x="2108890" y="443670"/>
            <a:ext cx="3467616" cy="748731"/>
          </a:xfrm>
          <a:prstGeom prst="rect">
            <a:avLst/>
          </a:prstGeom>
        </p:spPr>
        <p:txBody>
          <a:bodyPr wrap="none">
            <a:spAutoFit/>
          </a:bodyPr>
          <a:lstStyle/>
          <a:p>
            <a:pPr>
              <a:lnSpc>
                <a:spcPct val="150000"/>
              </a:lnSpc>
            </a:pPr>
            <a:r>
              <a:rPr lang="en-US" altLang="zh-CN" sz="3200">
                <a:solidFill>
                  <a:schemeClr val="accent4">
                    <a:lumMod val="75000"/>
                  </a:schemeClr>
                </a:solidFill>
                <a:latin typeface="方正清刻本悦宋简体" panose="02000000000000000000" pitchFamily="2" charset="-122"/>
                <a:ea typeface="方正清刻本悦宋简体" panose="02000000000000000000" pitchFamily="2" charset="-122"/>
              </a:rPr>
              <a:t>《</a:t>
            </a:r>
            <a:r>
              <a:rPr lang="zh-CN" altLang="en-US" sz="3200">
                <a:solidFill>
                  <a:schemeClr val="accent4">
                    <a:lumMod val="75000"/>
                  </a:schemeClr>
                </a:solidFill>
                <a:latin typeface="方正清刻本悦宋简体" panose="02000000000000000000" pitchFamily="2" charset="-122"/>
                <a:ea typeface="方正清刻本悦宋简体" panose="02000000000000000000" pitchFamily="2" charset="-122"/>
              </a:rPr>
              <a:t>续齐谐记</a:t>
            </a:r>
            <a:r>
              <a:rPr lang="en-US" altLang="zh-CN" sz="3200">
                <a:solidFill>
                  <a:schemeClr val="accent4">
                    <a:lumMod val="75000"/>
                  </a:schemeClr>
                </a:solidFill>
                <a:latin typeface="方正清刻本悦宋简体" panose="02000000000000000000" pitchFamily="2" charset="-122"/>
                <a:ea typeface="方正清刻本悦宋简体" panose="02000000000000000000" pitchFamily="2" charset="-122"/>
              </a:rPr>
              <a:t>》</a:t>
            </a:r>
            <a:r>
              <a:rPr lang="zh-CN" altLang="en-US" sz="3200">
                <a:solidFill>
                  <a:schemeClr val="accent4">
                    <a:lumMod val="75000"/>
                  </a:schemeClr>
                </a:solidFill>
                <a:latin typeface="方正清刻本悦宋简体" panose="02000000000000000000" pitchFamily="2" charset="-122"/>
                <a:ea typeface="方正清刻本悦宋简体" panose="02000000000000000000" pitchFamily="2" charset="-122"/>
              </a:rPr>
              <a:t>记载</a:t>
            </a:r>
            <a:endParaRPr lang="zh-CN" altLang="en-US" sz="3200">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rcRect b="55419"/>
          <a:stretch>
            <a:fillRect/>
          </a:stretch>
        </p:blipFill>
        <p:spPr>
          <a:xfrm flipH="1">
            <a:off x="2288627" y="3075344"/>
            <a:ext cx="6855373" cy="2241046"/>
          </a:xfrm>
          <a:prstGeom prst="rect">
            <a:avLst/>
          </a:prstGeom>
        </p:spPr>
      </p:pic>
      <p:pic>
        <p:nvPicPr>
          <p:cNvPr id="10" name="图片 9" descr="图片包含 树, 室内&#10;&#10;已生成极高可信度的说明"/>
          <p:cNvPicPr>
            <a:picLocks noChangeAspect="1"/>
          </p:cNvPicPr>
          <p:nvPr/>
        </p:nvPicPr>
        <p:blipFill>
          <a:blip r:embed="rId5">
            <a:extLst>
              <a:ext uri="{28A0092B-C50C-407E-A947-70E740481C1C}">
                <a14:useLocalDpi xmlns:a14="http://schemas.microsoft.com/office/drawing/2010/main" val="0"/>
              </a:ext>
            </a:extLst>
          </a:blip>
          <a:srcRect b="9092"/>
          <a:stretch>
            <a:fillRect/>
          </a:stretch>
        </p:blipFill>
        <p:spPr>
          <a:xfrm>
            <a:off x="273353" y="319549"/>
            <a:ext cx="2332130" cy="4996841"/>
          </a:xfrm>
          <a:prstGeom prst="rect">
            <a:avLst/>
          </a:prstGeom>
        </p:spPr>
      </p:pic>
    </p:spTree>
  </p:cSld>
  <p:clrMapOvr>
    <a:masterClrMapping/>
  </p:clrMapOvr>
  <mc:AlternateContent>
    <mc:Choice xmlns:p14="http://schemas.microsoft.com/office/powerpoint/2010/main" Requires="p14">
      <p:transition spd="slow" advTm="0" p14:dur="2000"/>
    </mc:Choice>
    <mc:Fallback>
      <p:transition spd="slow" advTm="0"/>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5">
            <a:lum/>
          </a:blip>
          <a:stretch>
            <a:fillRect/>
          </a:stretch>
        </a:blipFill>
        <a:effectLst/>
      </p:bgPr>
    </p:bg>
    <p:spTree>
      <p:nvGrpSpPr>
        <p:cNvPr id="1" name=""/>
        <p:cNvGrpSpPr/>
        <p:nvPr/>
      </p:nvGrpSpPr>
      <p:grpSpPr>
        <a:xfrm>
          <a:off x="0" y="0"/>
          <a:ext cx="0" cy="0"/>
        </a:xfrm>
      </p:grpSpPr>
      <p:sp>
        <p:nvSpPr>
          <p:cNvPr id="7" name="文本框 22"/>
          <p:cNvSpPr txBox="1">
            <a:spLocks noChangeArrowheads="1"/>
          </p:cNvSpPr>
          <p:nvPr/>
        </p:nvSpPr>
        <p:spPr bwMode="auto">
          <a:xfrm>
            <a:off x="1643063" y="3050117"/>
            <a:ext cx="3998082" cy="77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eaLnBrk="1" hangingPunct="1">
              <a:lnSpc>
                <a:spcPct val="140000"/>
              </a:lnSpc>
            </a:pPr>
            <a:r>
              <a:rPr lang="zh-CN" altLang="en-US" sz="1100">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您的内容打在这里，或者通过复制您的文本后，在此框中选择粘贴，并选择只保留文字。您的内容打在这里，或者通过复制您的文本后，在此框中选择粘贴</a:t>
            </a:r>
            <a:endParaRPr lang="zh-CN" altLang="en-US" sz="1000">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rcRect r="62830" b="72683"/>
          <a:stretch>
            <a:fillRect/>
          </a:stretch>
        </p:blipFill>
        <p:spPr>
          <a:xfrm>
            <a:off x="0" y="2286"/>
            <a:ext cx="3398808" cy="1403820"/>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60566" t="31849"/>
          <a:stretch>
            <a:fillRect/>
          </a:stretch>
        </p:blipFill>
        <p:spPr>
          <a:xfrm>
            <a:off x="5538158" y="1639018"/>
            <a:ext cx="3605842" cy="3502195"/>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rcRect l="65849" b="72683"/>
          <a:stretch>
            <a:fillRect/>
          </a:stretch>
        </p:blipFill>
        <p:spPr>
          <a:xfrm>
            <a:off x="6021238" y="2286"/>
            <a:ext cx="3122762" cy="1403820"/>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rcRect t="39068" r="79717" b="40452"/>
          <a:stretch>
            <a:fillRect/>
          </a:stretch>
        </p:blipFill>
        <p:spPr>
          <a:xfrm>
            <a:off x="0" y="2009954"/>
            <a:ext cx="1854679" cy="1052423"/>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82377" r="59340"/>
          <a:stretch>
            <a:fillRect/>
          </a:stretch>
        </p:blipFill>
        <p:spPr>
          <a:xfrm>
            <a:off x="0" y="4235570"/>
            <a:ext cx="3717985" cy="905644"/>
          </a:xfrm>
          <a:prstGeom prst="rect">
            <a:avLst/>
          </a:prstGeom>
        </p:spPr>
      </p:pic>
      <p:sp>
        <p:nvSpPr>
          <p:cNvPr id="14" name="文本框 13"/>
          <p:cNvSpPr txBox="1"/>
          <p:nvPr/>
        </p:nvSpPr>
        <p:spPr>
          <a:xfrm>
            <a:off x="2265368" y="2389163"/>
            <a:ext cx="2695183" cy="523220"/>
          </a:xfrm>
          <a:prstGeom prst="rect">
            <a:avLst/>
          </a:prstGeom>
          <a:noFill/>
        </p:spPr>
        <p:txBody>
          <a:bodyPr vert="horz" wrap="square">
            <a:spAutoFit/>
          </a:bodyPr>
          <a:lstStyle/>
          <a:p>
            <a:pPr eaLnBrk="1" fontAlgn="auto" hangingPunct="1">
              <a:spcBef>
                <a:spcPct val="0"/>
              </a:spcBef>
              <a:spcAft>
                <a:spcPct val="0"/>
              </a:spcAft>
              <a:defRPr/>
            </a:pPr>
            <a:r>
              <a:rPr lang="zh-CN" altLang="en-US" sz="2800" spc="188">
                <a:solidFill>
                  <a:schemeClr val="accent4">
                    <a:lumMod val="75000"/>
                  </a:schemeClr>
                </a:solidFill>
                <a:latin typeface="方正清刻本悦宋简体" panose="02000000000000000000" pitchFamily="2" charset="-122"/>
                <a:ea typeface="方正清刻本悦宋简体" panose="02000000000000000000" pitchFamily="2" charset="-122"/>
              </a:rPr>
              <a:t>著名诗词</a:t>
            </a:r>
            <a:endParaRPr lang="zh-CN" altLang="en-US" sz="2800" spc="188">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15" name="文本框 14"/>
          <p:cNvSpPr txBox="1"/>
          <p:nvPr/>
        </p:nvSpPr>
        <p:spPr>
          <a:xfrm>
            <a:off x="3827590" y="2551694"/>
            <a:ext cx="1427559" cy="338554"/>
          </a:xfrm>
          <a:prstGeom prst="rect">
            <a:avLst/>
          </a:prstGeom>
          <a:noFill/>
        </p:spPr>
        <p:txBody>
          <a:bodyPr vert="horz" wrap="square">
            <a:spAutoFit/>
          </a:bodyPr>
          <a:lstStyle/>
          <a:p>
            <a:pPr eaLnBrk="1" fontAlgn="auto" hangingPunct="1">
              <a:spcBef>
                <a:spcPct val="0"/>
              </a:spcBef>
              <a:spcAft>
                <a:spcPct val="0"/>
              </a:spcAft>
              <a:defRPr/>
            </a:pPr>
            <a:r>
              <a:rPr lang="en-US" altLang="zh-CN" sz="1600">
                <a:solidFill>
                  <a:schemeClr val="accent4">
                    <a:lumMod val="75000"/>
                  </a:schemeClr>
                </a:solidFill>
                <a:latin typeface="方正清刻本悦宋简体" panose="02000000000000000000" pitchFamily="2" charset="-122"/>
                <a:ea typeface="方正清刻本悦宋简体" panose="02000000000000000000" pitchFamily="2" charset="-122"/>
              </a:rPr>
              <a:t>Title Text Here</a:t>
            </a:r>
            <a:endParaRPr lang="zh-CN" altLang="en-US" sz="1600">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16" name="矩形: 剪去对角 15"/>
          <p:cNvSpPr/>
          <p:nvPr/>
        </p:nvSpPr>
        <p:spPr>
          <a:xfrm>
            <a:off x="2137688" y="2364471"/>
            <a:ext cx="3117461" cy="565988"/>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rcRect l="22832" r="30580" b="6560"/>
          <a:stretch>
            <a:fillRect/>
          </a:stretch>
        </p:blipFill>
        <p:spPr>
          <a:xfrm>
            <a:off x="3056362" y="823622"/>
            <a:ext cx="1323245" cy="1491549"/>
          </a:xfrm>
          <a:prstGeom prst="rect">
            <a:avLst/>
          </a:prstGeom>
        </p:spPr>
      </p:pic>
    </p:spTree>
  </p:cSld>
  <p:clrMapOvr>
    <a:masterClrMapping/>
  </p:clrMapOvr>
  <p:transition spd="slow" advTm="0"/>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7">
            <a:lum/>
          </a:blip>
          <a:stretch>
            <a:fillRect/>
          </a:stretch>
        </a:blipFill>
        <a:effectLst/>
      </p:bgPr>
    </p:bg>
    <p:spTree>
      <p:nvGrpSpPr>
        <p:cNvPr id="1" name=""/>
        <p:cNvGrpSpPr/>
        <p:nvPr/>
      </p:nvGrpSpPr>
      <p:grpSpPr>
        <a:xfrm>
          <a:off x="0" y="0"/>
          <a: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rcRect b="55419"/>
          <a:stretch>
            <a:fillRect/>
          </a:stretch>
        </p:blipFill>
        <p:spPr>
          <a:xfrm>
            <a:off x="-4083" y="3171457"/>
            <a:ext cx="6976383" cy="2280605"/>
          </a:xfrm>
          <a:prstGeom prst="rect">
            <a:avLst/>
          </a:prstGeom>
        </p:spPr>
      </p:pic>
      <p:sp>
        <p:nvSpPr>
          <p:cNvPr id="3" name="文本框 2"/>
          <p:cNvSpPr txBox="1"/>
          <p:nvPr/>
        </p:nvSpPr>
        <p:spPr>
          <a:xfrm>
            <a:off x="2905218" y="1191832"/>
            <a:ext cx="3508653" cy="1979625"/>
          </a:xfrm>
          <a:prstGeom prst="rect">
            <a:avLst/>
          </a:prstGeom>
          <a:noFill/>
        </p:spPr>
        <p:txBody>
          <a:bodyPr vert="eaVert" wrap="square" rtlCol="0">
            <a:spAutoFit/>
          </a:bodyPr>
          <a:lstStyle/>
          <a:p>
            <a:pPr algn="ctr">
              <a:lnSpc>
                <a:spcPct val="300000"/>
              </a:lnSpc>
            </a:pPr>
            <a:r>
              <a:rPr lang="zh-CN" altLang="en-US" sz="1800">
                <a:latin typeface="方正清刻本悦宋简体" panose="02000000000000000000" pitchFamily="2" charset="-122"/>
                <a:ea typeface="方正清刻本悦宋简体" panose="02000000000000000000" pitchFamily="2" charset="-122"/>
              </a:rPr>
              <a:t>独在异乡为异客，每逢佳节倍思亲。</a:t>
            </a:r>
            <a:endParaRPr lang="zh-CN" altLang="en-US" sz="1800">
              <a:latin typeface="方正清刻本悦宋简体" panose="02000000000000000000" pitchFamily="2" charset="-122"/>
              <a:ea typeface="方正清刻本悦宋简体" panose="02000000000000000000" pitchFamily="2" charset="-122"/>
            </a:endParaRPr>
          </a:p>
          <a:p>
            <a:pPr algn="ctr">
              <a:lnSpc>
                <a:spcPct val="300000"/>
              </a:lnSpc>
            </a:pPr>
            <a:r>
              <a:rPr lang="zh-CN" altLang="en-US" sz="1800">
                <a:latin typeface="方正清刻本悦宋简体" panose="02000000000000000000" pitchFamily="2" charset="-122"/>
                <a:ea typeface="方正清刻本悦宋简体" panose="02000000000000000000" pitchFamily="2" charset="-122"/>
              </a:rPr>
              <a:t>遥知兄弟登高处，遍插茱萸少一人。</a:t>
            </a:r>
            <a:endParaRPr lang="zh-CN" altLang="en-US" sz="1100">
              <a:latin typeface="方正清刻本悦宋简体" panose="02000000000000000000" pitchFamily="2" charset="-122"/>
              <a:ea typeface="方正清刻本悦宋简体" panose="02000000000000000000" pitchFamily="2" charset="-122"/>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530520" y="2453268"/>
            <a:ext cx="2613480" cy="2702808"/>
          </a:xfrm>
          <a:prstGeom prst="rect">
            <a:avLst/>
          </a:prstGeom>
        </p:spPr>
      </p:pic>
      <p:sp>
        <p:nvSpPr>
          <p:cNvPr id="6" name="矩形 5"/>
          <p:cNvSpPr/>
          <p:nvPr/>
        </p:nvSpPr>
        <p:spPr>
          <a:xfrm>
            <a:off x="4654393" y="3323474"/>
            <a:ext cx="2624436" cy="420500"/>
          </a:xfrm>
          <a:prstGeom prst="rect">
            <a:avLst/>
          </a:prstGeom>
        </p:spPr>
        <p:txBody>
          <a:bodyPr vert="horz" wrap="none">
            <a:spAutoFit/>
          </a:bodyPr>
          <a:lstStyle/>
          <a:p>
            <a:pPr algn="ctr">
              <a:lnSpc>
                <a:spcPct val="150000"/>
              </a:lnSpc>
            </a:pPr>
            <a:r>
              <a:rPr lang="en-US" altLang="zh-CN" sz="1600">
                <a:solidFill>
                  <a:schemeClr val="accent4">
                    <a:lumMod val="75000"/>
                  </a:schemeClr>
                </a:solidFill>
                <a:latin typeface="方正清刻本悦宋简体" panose="02000000000000000000" pitchFamily="2" charset="-122"/>
                <a:ea typeface="方正清刻本悦宋简体" panose="02000000000000000000" pitchFamily="2" charset="-122"/>
              </a:rPr>
              <a:t>--《</a:t>
            </a:r>
            <a:r>
              <a:rPr lang="zh-CN" altLang="en-US" sz="1600">
                <a:solidFill>
                  <a:schemeClr val="accent4">
                    <a:lumMod val="75000"/>
                  </a:schemeClr>
                </a:solidFill>
                <a:latin typeface="方正清刻本悦宋简体" panose="02000000000000000000" pitchFamily="2" charset="-122"/>
                <a:ea typeface="方正清刻本悦宋简体" panose="02000000000000000000" pitchFamily="2" charset="-122"/>
              </a:rPr>
              <a:t>九月九日忆山东兄弟</a:t>
            </a:r>
            <a:r>
              <a:rPr lang="en-US" altLang="zh-CN" sz="1600">
                <a:solidFill>
                  <a:schemeClr val="accent4">
                    <a:lumMod val="75000"/>
                  </a:schemeClr>
                </a:solidFill>
                <a:latin typeface="方正清刻本悦宋简体" panose="02000000000000000000" pitchFamily="2" charset="-122"/>
                <a:ea typeface="方正清刻本悦宋简体" panose="02000000000000000000" pitchFamily="2" charset="-122"/>
              </a:rPr>
              <a:t>》</a:t>
            </a:r>
            <a:endParaRPr lang="zh-CN" altLang="en-US" sz="1600">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cxnSp>
        <p:nvCxnSpPr>
          <p:cNvPr id="8" name="直接连接符 7"/>
          <p:cNvCxnSpPr/>
          <p:nvPr/>
        </p:nvCxnSpPr>
        <p:spPr>
          <a:xfrm flipH="1">
            <a:off x="5419817" y="1165490"/>
            <a:ext cx="0" cy="1837270"/>
          </a:xfrm>
          <a:prstGeom prst="line">
            <a:avLst/>
          </a:prstGeom>
          <a:ln>
            <a:solidFill>
              <a:schemeClr val="accent4">
                <a:lumMod val="75000"/>
              </a:schemeClr>
            </a:solidFill>
            <a:prstDash val="sysDash"/>
          </a:ln>
        </p:spPr>
        <p:style>
          <a:lnRef idx="3">
            <a:schemeClr val="accent2"/>
          </a:lnRef>
          <a:fillRef idx="0">
            <a:schemeClr val="accent2"/>
          </a:fillRef>
          <a:effectRef idx="2">
            <a:schemeClr val="accent2"/>
          </a:effectRef>
          <a:fontRef idx="minor">
            <a:schemeClr val="tx1"/>
          </a:fontRef>
        </p:style>
      </p:cxnSp>
      <p:cxnSp>
        <p:nvCxnSpPr>
          <p:cNvPr id="10" name="直接连接符 9"/>
          <p:cNvCxnSpPr/>
          <p:nvPr/>
        </p:nvCxnSpPr>
        <p:spPr>
          <a:xfrm flipH="1">
            <a:off x="4576175" y="1165490"/>
            <a:ext cx="0" cy="1837270"/>
          </a:xfrm>
          <a:prstGeom prst="line">
            <a:avLst/>
          </a:prstGeom>
          <a:ln>
            <a:solidFill>
              <a:schemeClr val="accent4">
                <a:lumMod val="75000"/>
              </a:schemeClr>
            </a:solidFill>
            <a:prstDash val="sysDash"/>
          </a:ln>
        </p:spPr>
        <p:style>
          <a:lnRef idx="3">
            <a:schemeClr val="accent2"/>
          </a:lnRef>
          <a:fillRef idx="0">
            <a:schemeClr val="accent2"/>
          </a:fillRef>
          <a:effectRef idx="2">
            <a:schemeClr val="accent2"/>
          </a:effectRef>
          <a:fontRef idx="minor">
            <a:schemeClr val="tx1"/>
          </a:fontRef>
        </p:style>
      </p:cxnSp>
      <p:cxnSp>
        <p:nvCxnSpPr>
          <p:cNvPr id="11" name="直接连接符 10"/>
          <p:cNvCxnSpPr/>
          <p:nvPr/>
        </p:nvCxnSpPr>
        <p:spPr>
          <a:xfrm flipH="1">
            <a:off x="3765190" y="1165490"/>
            <a:ext cx="0" cy="1837270"/>
          </a:xfrm>
          <a:prstGeom prst="line">
            <a:avLst/>
          </a:prstGeom>
          <a:ln>
            <a:solidFill>
              <a:schemeClr val="accent4">
                <a:lumMod val="75000"/>
              </a:schemeClr>
            </a:solidFill>
            <a:prstDash val="sysDash"/>
          </a:ln>
        </p:spPr>
        <p:style>
          <a:lnRef idx="3">
            <a:schemeClr val="accent2"/>
          </a:lnRef>
          <a:fillRef idx="0">
            <a:schemeClr val="accent2"/>
          </a:fillRef>
          <a:effectRef idx="2">
            <a:schemeClr val="accent2"/>
          </a:effectRef>
          <a:fontRef idx="minor">
            <a:schemeClr val="tx1"/>
          </a:fontRef>
        </p:style>
      </p:cxnSp>
      <p:cxnSp>
        <p:nvCxnSpPr>
          <p:cNvPr id="12" name="直接连接符 11"/>
          <p:cNvCxnSpPr/>
          <p:nvPr/>
        </p:nvCxnSpPr>
        <p:spPr>
          <a:xfrm flipH="1">
            <a:off x="2905218" y="1165490"/>
            <a:ext cx="0" cy="1837270"/>
          </a:xfrm>
          <a:prstGeom prst="line">
            <a:avLst/>
          </a:prstGeom>
          <a:ln>
            <a:solidFill>
              <a:schemeClr val="accent4">
                <a:lumMod val="75000"/>
              </a:schemeClr>
            </a:solidFill>
            <a:prstDash val="sysDash"/>
          </a:ln>
        </p:spPr>
        <p:style>
          <a:lnRef idx="3">
            <a:schemeClr val="accent2"/>
          </a:lnRef>
          <a:fillRef idx="0">
            <a:schemeClr val="accent2"/>
          </a:fillRef>
          <a:effectRef idx="2">
            <a:schemeClr val="accent2"/>
          </a:effectRef>
          <a:fontRef idx="minor">
            <a:schemeClr val="tx1"/>
          </a:fontRef>
        </p:style>
      </p:cxnSp>
      <p:pic>
        <p:nvPicPr>
          <p:cNvPr id="14" name="图片 13" descr="图片包含 播放器&#10;&#10;已生成高可信度的说明"/>
          <p:cNvPicPr>
            <a:picLocks noChangeAspect="1"/>
          </p:cNvPicPr>
          <p:nvPr/>
        </p:nvPicPr>
        <p:blipFill>
          <a:blip r:embed="rId5">
            <a:extLst>
              <a:ext uri="{28A0092B-C50C-407E-A947-70E740481C1C}">
                <a14:useLocalDpi xmlns:a14="http://schemas.microsoft.com/office/drawing/2010/main" val="0"/>
              </a:ext>
            </a:extLst>
          </a:blip>
          <a:srcRect l="55048" t="21986" b="5316"/>
          <a:stretch>
            <a:fillRect/>
          </a:stretch>
        </p:blipFill>
        <p:spPr>
          <a:xfrm flipH="1">
            <a:off x="302446" y="224987"/>
            <a:ext cx="1960153" cy="4052443"/>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rcRect l="65849" b="72683"/>
          <a:stretch>
            <a:fillRect/>
          </a:stretch>
        </p:blipFill>
        <p:spPr>
          <a:xfrm>
            <a:off x="6021238" y="2286"/>
            <a:ext cx="3122762" cy="1403820"/>
          </a:xfrm>
          <a:prstGeom prst="rect">
            <a:avLst/>
          </a:prstGeom>
        </p:spPr>
      </p:pic>
    </p:spTree>
  </p:cSld>
  <p:clrMapOvr>
    <a:masterClrMapping/>
  </p:clrMapOvr>
  <mc:AlternateContent>
    <mc:Choice xmlns:p14="http://schemas.microsoft.com/office/powerpoint/2010/main" Requires="p14">
      <p:transition spd="slow" advTm="0" p14:dur="2000"/>
    </mc:Choice>
    <mc:Fallback>
      <p:transition spd="slow" advTm="0"/>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a:stretch>
        </a:blip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r="62830" b="72683"/>
          <a:stretch>
            <a:fillRect/>
          </a:stretch>
        </p:blipFill>
        <p:spPr>
          <a:xfrm>
            <a:off x="0" y="2286"/>
            <a:ext cx="3398808" cy="140382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l="60566" t="31849"/>
          <a:stretch>
            <a:fillRect/>
          </a:stretch>
        </p:blipFill>
        <p:spPr>
          <a:xfrm>
            <a:off x="5538158" y="1639018"/>
            <a:ext cx="3605842" cy="350219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rcRect l="65849" b="72683"/>
          <a:stretch>
            <a:fillRect/>
          </a:stretch>
        </p:blipFill>
        <p:spPr>
          <a:xfrm>
            <a:off x="6021238" y="2286"/>
            <a:ext cx="3122762" cy="140382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t="39068" r="79717" b="40452"/>
          <a:stretch>
            <a:fillRect/>
          </a:stretch>
        </p:blipFill>
        <p:spPr>
          <a:xfrm>
            <a:off x="0" y="2009954"/>
            <a:ext cx="1854679" cy="1052423"/>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t="82377" r="59340"/>
          <a:stretch>
            <a:fillRect/>
          </a:stretch>
        </p:blipFill>
        <p:spPr>
          <a:xfrm>
            <a:off x="0" y="4235570"/>
            <a:ext cx="3717985" cy="905644"/>
          </a:xfrm>
          <a:prstGeom prst="rect">
            <a:avLst/>
          </a:prstGeom>
        </p:spPr>
      </p:pic>
      <p:sp>
        <p:nvSpPr>
          <p:cNvPr id="9" name="文本框 8"/>
          <p:cNvSpPr txBox="1"/>
          <p:nvPr/>
        </p:nvSpPr>
        <p:spPr>
          <a:xfrm>
            <a:off x="2004110" y="1583717"/>
            <a:ext cx="4568139" cy="1107996"/>
          </a:xfrm>
          <a:prstGeom prst="rect">
            <a:avLst/>
          </a:prstGeom>
          <a:noFill/>
        </p:spPr>
        <p:txBody>
          <a:bodyPr vert="horz" wrap="square">
            <a:spAutoFit/>
          </a:bodyPr>
          <a:lstStyle/>
          <a:p>
            <a:pPr eaLnBrk="1" fontAlgn="auto" hangingPunct="1">
              <a:spcBef>
                <a:spcPct val="0"/>
              </a:spcBef>
              <a:spcAft>
                <a:spcPct val="0"/>
              </a:spcAft>
              <a:defRPr/>
            </a:pPr>
            <a:r>
              <a:rPr lang="zh-CN" altLang="en-US" sz="6600" spc="188">
                <a:solidFill>
                  <a:schemeClr val="accent4">
                    <a:lumMod val="75000"/>
                  </a:schemeClr>
                </a:solidFill>
                <a:latin typeface="方正清刻本悦宋简体" panose="02000000000000000000" pitchFamily="2" charset="-122"/>
                <a:ea typeface="方正清刻本悦宋简体" panose="02000000000000000000" pitchFamily="2" charset="-122"/>
              </a:rPr>
              <a:t>谢谢欣赏</a:t>
            </a:r>
            <a:endParaRPr lang="zh-CN" altLang="en-US" sz="6600" spc="188">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12" name="文本框 11"/>
          <p:cNvSpPr txBox="1"/>
          <p:nvPr/>
        </p:nvSpPr>
        <p:spPr>
          <a:xfrm>
            <a:off x="2599282" y="2548531"/>
            <a:ext cx="2301189" cy="769441"/>
          </a:xfrm>
          <a:prstGeom prst="rect">
            <a:avLst/>
          </a:prstGeom>
          <a:noFill/>
        </p:spPr>
        <p:txBody>
          <a:bodyPr vert="horz" wrap="square">
            <a:spAutoFit/>
          </a:bodyPr>
          <a:lstStyle/>
          <a:p>
            <a:pPr eaLnBrk="1" fontAlgn="auto" hangingPunct="1">
              <a:spcBef>
                <a:spcPct val="0"/>
              </a:spcBef>
              <a:spcAft>
                <a:spcPct val="0"/>
              </a:spcAft>
              <a:defRPr/>
            </a:pPr>
            <a:r>
              <a:rPr lang="en-US" altLang="zh-CN" sz="4400" spc="188">
                <a:solidFill>
                  <a:schemeClr val="accent4">
                    <a:lumMod val="75000"/>
                  </a:schemeClr>
                </a:solidFill>
                <a:latin typeface="方正清刻本悦宋简体" panose="02000000000000000000" pitchFamily="2" charset="-122"/>
                <a:ea typeface="方正清刻本悦宋简体" panose="02000000000000000000" pitchFamily="2" charset="-122"/>
              </a:rPr>
              <a:t>THANKS</a:t>
            </a:r>
            <a:endParaRPr lang="zh-CN" altLang="en-US" sz="4400" spc="188">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ransition spd="med" advTm="0">
    <p:fade/>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1682354" y="2209800"/>
            <a:ext cx="447675" cy="49291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base">
              <a:defRPr/>
            </a:pPr>
            <a:endParaRPr lang="zh-CN" altLang="en-US" sz="975" strike="noStrike" noProof="1">
              <a:solidFill>
                <a:prstClr val="white"/>
              </a:solidFill>
            </a:endParaRPr>
          </a:p>
        </p:txBody>
      </p:sp>
      <p:sp>
        <p:nvSpPr>
          <p:cNvPr id="4" name="矩形 3"/>
          <p:cNvSpPr/>
          <p:nvPr/>
        </p:nvSpPr>
        <p:spPr>
          <a:xfrm>
            <a:off x="2124075" y="2212181"/>
            <a:ext cx="7019925" cy="4929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97" tIns="0" rIns="134997"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1637110"/>
            <a:ext cx="6984206"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984206" y="1633538"/>
            <a:ext cx="640556" cy="58459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base">
              <a:defRPr/>
            </a:pPr>
            <a:endParaRPr lang="zh-CN" altLang="en-US" sz="975" strike="noStrike" noProof="1">
              <a:solidFill>
                <a:prstClr val="white"/>
              </a:solidFill>
            </a:endParaRPr>
          </a:p>
        </p:txBody>
      </p:sp>
      <p:sp>
        <p:nvSpPr>
          <p:cNvPr id="38917" name="矩形 11"/>
          <p:cNvSpPr/>
          <p:nvPr/>
        </p:nvSpPr>
        <p:spPr>
          <a:xfrm>
            <a:off x="1390650" y="2940844"/>
            <a:ext cx="6271022" cy="1269206"/>
          </a:xfrm>
          <a:prstGeom prst="rect">
            <a:avLst/>
          </a:prstGeom>
          <a:noFill/>
          <a:ln w="25400">
            <a:noFill/>
          </a:ln>
        </p:spPr>
        <p:txBody>
          <a:bodyPr lIns="91437" tIns="45718" rIns="91437" bIns="45718"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098006" y="116681"/>
            <a:ext cx="2857500" cy="1428750"/>
          </a:xfrm>
          <a:prstGeom prst="rect">
            <a:avLst/>
          </a:prstGeom>
          <a:noFill/>
          <a:ln w="9525">
            <a:noFill/>
          </a:ln>
        </p:spPr>
      </p:pic>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6">
            <a:lum/>
          </a:blip>
          <a:stretch>
            <a:fillRect/>
          </a:stretch>
        </a:blipFill>
        <a:effectLst/>
      </p:bgPr>
    </p:bg>
    <p:spTree>
      <p:nvGrpSpPr>
        <p:cNvPr id="1" name=""/>
        <p:cNvGrpSpPr/>
        <p:nvPr/>
      </p:nvGrpSpPr>
      <p:grpSpPr>
        <a:xfrm>
          <a:off x="0" y="0"/>
          <a:ext cx="0" cy="0"/>
        </a:xfrm>
      </p:grpSpPr>
      <p:pic>
        <p:nvPicPr>
          <p:cNvPr id="8" name="图片 7" descr="图片包含 鲜花, 植物&#10;&#10;已生成极高可信度的说明"/>
          <p:cNvPicPr>
            <a:picLocks noChangeAspect="1"/>
          </p:cNvPicPr>
          <p:nvPr/>
        </p:nvPicPr>
        <p:blipFill>
          <a:blip r:embed="rId3">
            <a:extLst>
              <a:ext uri="{28A0092B-C50C-407E-A947-70E740481C1C}">
                <a14:useLocalDpi xmlns:a14="http://schemas.microsoft.com/office/drawing/2010/main" val="0"/>
              </a:ext>
            </a:extLst>
          </a:blip>
          <a:srcRect t="37060" r="33844"/>
          <a:stretch>
            <a:fillRect/>
          </a:stretch>
        </p:blipFill>
        <p:spPr>
          <a:xfrm flipH="1">
            <a:off x="6156097" y="2385662"/>
            <a:ext cx="2987902" cy="2755551"/>
          </a:xfrm>
          <a:prstGeom prst="rect">
            <a:avLst/>
          </a:prstGeom>
        </p:spPr>
      </p:pic>
      <p:sp>
        <p:nvSpPr>
          <p:cNvPr id="14" name="文本框 13"/>
          <p:cNvSpPr txBox="1"/>
          <p:nvPr/>
        </p:nvSpPr>
        <p:spPr>
          <a:xfrm>
            <a:off x="4705623" y="3222054"/>
            <a:ext cx="1960135" cy="276999"/>
          </a:xfrm>
          <a:prstGeom prst="rect">
            <a:avLst/>
          </a:prstGeom>
          <a:noFill/>
        </p:spPr>
        <p:txBody>
          <a:bodyPr vert="horz" wrap="square">
            <a:spAutoFit/>
          </a:bodyPr>
          <a:lstStyle/>
          <a:p>
            <a:pPr eaLnBrk="1" fontAlgn="auto" hangingPunct="1">
              <a:spcBef>
                <a:spcPct val="0"/>
              </a:spcBef>
              <a:spcAft>
                <a:spcPct val="0"/>
              </a:spcAft>
              <a:defRPr/>
            </a:pPr>
            <a:r>
              <a:rPr lang="en-US" altLang="zh-CN" sz="1200">
                <a:solidFill>
                  <a:schemeClr val="accent4">
                    <a:lumMod val="75000"/>
                  </a:schemeClr>
                </a:solidFill>
                <a:latin typeface="方正清刻本悦宋简体" panose="02000000000000000000" pitchFamily="2" charset="-122"/>
                <a:ea typeface="方正清刻本悦宋简体" panose="02000000000000000000" pitchFamily="2" charset="-122"/>
              </a:rPr>
              <a:t>Title Text Here</a:t>
            </a:r>
            <a:endParaRPr lang="zh-CN" altLang="en-US" sz="1200">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18" name="文本框 17"/>
          <p:cNvSpPr txBox="1"/>
          <p:nvPr/>
        </p:nvSpPr>
        <p:spPr>
          <a:xfrm>
            <a:off x="4690188" y="3975127"/>
            <a:ext cx="1960135" cy="276999"/>
          </a:xfrm>
          <a:prstGeom prst="rect">
            <a:avLst/>
          </a:prstGeom>
          <a:noFill/>
        </p:spPr>
        <p:txBody>
          <a:bodyPr vert="horz" wrap="square">
            <a:spAutoFit/>
          </a:bodyPr>
          <a:lstStyle/>
          <a:p>
            <a:pPr eaLnBrk="1" fontAlgn="auto" hangingPunct="1">
              <a:spcBef>
                <a:spcPct val="0"/>
              </a:spcBef>
              <a:spcAft>
                <a:spcPct val="0"/>
              </a:spcAft>
              <a:defRPr/>
            </a:pPr>
            <a:r>
              <a:rPr lang="en-US" altLang="zh-CN" sz="1200">
                <a:solidFill>
                  <a:schemeClr val="accent4">
                    <a:lumMod val="75000"/>
                  </a:schemeClr>
                </a:solidFill>
                <a:latin typeface="方正清刻本悦宋简体" panose="02000000000000000000" pitchFamily="2" charset="-122"/>
                <a:ea typeface="方正清刻本悦宋简体" panose="02000000000000000000" pitchFamily="2" charset="-122"/>
              </a:rPr>
              <a:t>Title Text Here</a:t>
            </a:r>
            <a:endParaRPr lang="zh-CN" altLang="en-US" sz="1200">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pic>
        <p:nvPicPr>
          <p:cNvPr id="28" name="图片 27"/>
          <p:cNvPicPr>
            <a:picLocks noChangeAspect="1"/>
          </p:cNvPicPr>
          <p:nvPr/>
        </p:nvPicPr>
        <p:blipFill>
          <a:blip r:embed="rId4">
            <a:extLst>
              <a:ext uri="{28A0092B-C50C-407E-A947-70E740481C1C}">
                <a14:useLocalDpi xmlns:a14="http://schemas.microsoft.com/office/drawing/2010/main" val="0"/>
              </a:ext>
            </a:extLst>
          </a:blip>
          <a:srcRect r="62830" b="72683"/>
          <a:stretch>
            <a:fillRect/>
          </a:stretch>
        </p:blipFill>
        <p:spPr>
          <a:xfrm>
            <a:off x="0" y="2286"/>
            <a:ext cx="3398808" cy="1403820"/>
          </a:xfrm>
          <a:prstGeom prst="rect">
            <a:avLst/>
          </a:prstGeom>
        </p:spPr>
      </p:pic>
      <p:pic>
        <p:nvPicPr>
          <p:cNvPr id="29" name="图片 28"/>
          <p:cNvPicPr>
            <a:picLocks noChangeAspect="1"/>
          </p:cNvPicPr>
          <p:nvPr/>
        </p:nvPicPr>
        <p:blipFill>
          <a:blip r:embed="rId4">
            <a:extLst>
              <a:ext uri="{28A0092B-C50C-407E-A947-70E740481C1C}">
                <a14:useLocalDpi xmlns:a14="http://schemas.microsoft.com/office/drawing/2010/main" val="0"/>
              </a:ext>
            </a:extLst>
          </a:blip>
          <a:srcRect l="65849" b="72683"/>
          <a:stretch>
            <a:fillRect/>
          </a:stretch>
        </p:blipFill>
        <p:spPr>
          <a:xfrm>
            <a:off x="6021238" y="-86698"/>
            <a:ext cx="3122762" cy="1403820"/>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rcRect t="39068" r="79717" b="40452"/>
          <a:stretch>
            <a:fillRect/>
          </a:stretch>
        </p:blipFill>
        <p:spPr>
          <a:xfrm>
            <a:off x="0" y="2009954"/>
            <a:ext cx="1854679" cy="1052423"/>
          </a:xfrm>
          <a:prstGeom prst="rect">
            <a:avLst/>
          </a:prstGeom>
        </p:spPr>
      </p:pic>
      <p:pic>
        <p:nvPicPr>
          <p:cNvPr id="32" name="图片 31"/>
          <p:cNvPicPr>
            <a:picLocks noChangeAspect="1"/>
          </p:cNvPicPr>
          <p:nvPr/>
        </p:nvPicPr>
        <p:blipFill>
          <a:blip r:embed="rId4">
            <a:extLst>
              <a:ext uri="{28A0092B-C50C-407E-A947-70E740481C1C}">
                <a14:useLocalDpi xmlns:a14="http://schemas.microsoft.com/office/drawing/2010/main" val="0"/>
              </a:ext>
            </a:extLst>
          </a:blip>
          <a:srcRect t="82377" r="59340"/>
          <a:stretch>
            <a:fillRect/>
          </a:stretch>
        </p:blipFill>
        <p:spPr>
          <a:xfrm>
            <a:off x="0" y="4235570"/>
            <a:ext cx="3717985" cy="905644"/>
          </a:xfrm>
          <a:prstGeom prst="rect">
            <a:avLst/>
          </a:prstGeom>
        </p:spPr>
      </p:pic>
      <p:grpSp>
        <p:nvGrpSpPr>
          <p:cNvPr id="12" name="组合 11"/>
          <p:cNvGrpSpPr/>
          <p:nvPr/>
        </p:nvGrpSpPr>
        <p:grpSpPr>
          <a:xfrm>
            <a:off x="3486595" y="518620"/>
            <a:ext cx="2005746" cy="646331"/>
            <a:chOff x="3486595" y="518620"/>
            <a:chExt cx="2005746" cy="646331"/>
          </a:xfrm>
        </p:grpSpPr>
        <p:sp>
          <p:nvSpPr>
            <p:cNvPr id="24" name="文本框 23"/>
            <p:cNvSpPr txBox="1"/>
            <p:nvPr/>
          </p:nvSpPr>
          <p:spPr>
            <a:xfrm>
              <a:off x="3486595" y="518620"/>
              <a:ext cx="1107996" cy="646331"/>
            </a:xfrm>
            <a:prstGeom prst="rect">
              <a:avLst/>
            </a:prstGeom>
            <a:noFill/>
          </p:spPr>
          <p:txBody>
            <a:bodyPr wrap="none">
              <a:spAutoFit/>
            </a:bodyPr>
            <a:lstStyle/>
            <a:p>
              <a:pPr eaLnBrk="1" fontAlgn="auto" hangingPunct="1">
                <a:spcBef>
                  <a:spcPct val="0"/>
                </a:spcBef>
                <a:spcAft>
                  <a:spcPct val="0"/>
                </a:spcAft>
                <a:defRPr/>
              </a:pPr>
              <a:r>
                <a:rPr lang="zh-CN" altLang="en-US" sz="3600">
                  <a:solidFill>
                    <a:schemeClr val="tx1">
                      <a:lumMod val="85000"/>
                      <a:lumOff val="15000"/>
                    </a:schemeClr>
                  </a:solidFill>
                  <a:latin typeface="方正清刻本悦宋简体" panose="02000000000000000000" pitchFamily="2" charset="-122"/>
                  <a:ea typeface="方正清刻本悦宋简体" panose="02000000000000000000" pitchFamily="2" charset="-122"/>
                </a:rPr>
                <a:t>目录</a:t>
              </a:r>
              <a:endParaRPr lang="zh-CN" altLang="en-US" sz="360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sp>
          <p:nvSpPr>
            <p:cNvPr id="6" name="矩形 5"/>
            <p:cNvSpPr/>
            <p:nvPr/>
          </p:nvSpPr>
          <p:spPr>
            <a:xfrm>
              <a:off x="4444135" y="708269"/>
              <a:ext cx="1048206" cy="400110"/>
            </a:xfrm>
            <a:prstGeom prst="rect">
              <a:avLst/>
            </a:prstGeom>
          </p:spPr>
          <p:txBody>
            <a:bodyPr wrap="square">
              <a:spAutoFit/>
            </a:bodyPr>
            <a:lstStyle/>
            <a:p>
              <a:pPr algn="dist"/>
              <a:r>
                <a:rPr lang="en-US" altLang="zh-CN" sz="2000">
                  <a:solidFill>
                    <a:srgbClr val="333333"/>
                  </a:solidFill>
                  <a:latin typeface="方正清刻本悦宋简体" panose="02000000000000000000" pitchFamily="2" charset="-122"/>
                  <a:ea typeface="方正清刻本悦宋简体" panose="02000000000000000000" pitchFamily="2" charset="-122"/>
                </a:rPr>
                <a:t>contents</a:t>
              </a:r>
              <a:endParaRPr lang="zh-CN" altLang="en-US" sz="2000">
                <a:latin typeface="方正清刻本悦宋简体" panose="02000000000000000000" pitchFamily="2" charset="-122"/>
                <a:ea typeface="方正清刻本悦宋简体" panose="02000000000000000000" pitchFamily="2" charset="-122"/>
              </a:endParaRPr>
            </a:p>
          </p:txBody>
        </p:sp>
      </p:grpSp>
      <p:grpSp>
        <p:nvGrpSpPr>
          <p:cNvPr id="15" name="组合 14"/>
          <p:cNvGrpSpPr/>
          <p:nvPr/>
        </p:nvGrpSpPr>
        <p:grpSpPr>
          <a:xfrm>
            <a:off x="3011018" y="1335281"/>
            <a:ext cx="3202141" cy="740388"/>
            <a:chOff x="3011018" y="1335281"/>
            <a:chExt cx="3202141" cy="740388"/>
          </a:xfrm>
        </p:grpSpPr>
        <p:sp>
          <p:nvSpPr>
            <p:cNvPr id="4" name="文本框 3"/>
            <p:cNvSpPr txBox="1"/>
            <p:nvPr/>
          </p:nvSpPr>
          <p:spPr>
            <a:xfrm>
              <a:off x="3517976" y="1615743"/>
              <a:ext cx="2695183" cy="415498"/>
            </a:xfrm>
            <a:prstGeom prst="rect">
              <a:avLst/>
            </a:prstGeom>
            <a:noFill/>
          </p:spPr>
          <p:txBody>
            <a:bodyPr vert="horz" wrap="square">
              <a:spAutoFit/>
            </a:bodyPr>
            <a:lstStyle/>
            <a:p>
              <a:pPr eaLnBrk="1" fontAlgn="auto" hangingPunct="1">
                <a:spcBef>
                  <a:spcPct val="0"/>
                </a:spcBef>
                <a:spcAft>
                  <a:spcPct val="0"/>
                </a:spcAft>
                <a:defRPr/>
              </a:pPr>
              <a:r>
                <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rPr>
                <a:t>节日起源</a:t>
              </a:r>
              <a:endPar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5" name="文本框 4"/>
            <p:cNvSpPr txBox="1"/>
            <p:nvPr/>
          </p:nvSpPr>
          <p:spPr>
            <a:xfrm>
              <a:off x="4721526" y="1715763"/>
              <a:ext cx="1427559" cy="276999"/>
            </a:xfrm>
            <a:prstGeom prst="rect">
              <a:avLst/>
            </a:prstGeom>
            <a:noFill/>
          </p:spPr>
          <p:txBody>
            <a:bodyPr vert="horz" wrap="square">
              <a:spAutoFit/>
            </a:bodyPr>
            <a:lstStyle/>
            <a:p>
              <a:pPr eaLnBrk="1" fontAlgn="auto" hangingPunct="1">
                <a:spcBef>
                  <a:spcPct val="0"/>
                </a:spcBef>
                <a:spcAft>
                  <a:spcPct val="0"/>
                </a:spcAft>
                <a:defRPr/>
              </a:pPr>
              <a:r>
                <a:rPr lang="en-US" altLang="zh-CN" sz="1200">
                  <a:solidFill>
                    <a:schemeClr val="accent4">
                      <a:lumMod val="75000"/>
                    </a:schemeClr>
                  </a:solidFill>
                  <a:latin typeface="方正清刻本悦宋简体" panose="02000000000000000000" pitchFamily="2" charset="-122"/>
                  <a:ea typeface="方正清刻本悦宋简体" panose="02000000000000000000" pitchFamily="2" charset="-122"/>
                </a:rPr>
                <a:t>Title Text Here</a:t>
              </a:r>
              <a:endParaRPr lang="zh-CN" altLang="en-US" sz="1200">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11" name="矩形: 剪去对角 10"/>
            <p:cNvSpPr/>
            <p:nvPr/>
          </p:nvSpPr>
          <p:spPr>
            <a:xfrm>
              <a:off x="3095698" y="1622148"/>
              <a:ext cx="2629003" cy="415498"/>
            </a:xfrm>
            <a:prstGeom prst="snip2Diag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rcRect l="22832" r="30580" b="6560"/>
            <a:stretch>
              <a:fillRect/>
            </a:stretch>
          </p:blipFill>
          <p:spPr>
            <a:xfrm>
              <a:off x="3011018" y="1335281"/>
              <a:ext cx="656844" cy="740388"/>
            </a:xfrm>
            <a:prstGeom prst="rect">
              <a:avLst/>
            </a:prstGeom>
          </p:spPr>
        </p:pic>
      </p:grpSp>
      <p:grpSp>
        <p:nvGrpSpPr>
          <p:cNvPr id="16" name="组合 15"/>
          <p:cNvGrpSpPr/>
          <p:nvPr/>
        </p:nvGrpSpPr>
        <p:grpSpPr>
          <a:xfrm>
            <a:off x="2983072" y="2084986"/>
            <a:ext cx="3667251" cy="740388"/>
            <a:chOff x="2983072" y="2084986"/>
            <a:chExt cx="3667251" cy="740388"/>
          </a:xfrm>
        </p:grpSpPr>
        <p:sp>
          <p:nvSpPr>
            <p:cNvPr id="9" name="文本框 8"/>
            <p:cNvSpPr txBox="1"/>
            <p:nvPr/>
          </p:nvSpPr>
          <p:spPr>
            <a:xfrm>
              <a:off x="3499788" y="2370164"/>
              <a:ext cx="2695183" cy="415498"/>
            </a:xfrm>
            <a:prstGeom prst="rect">
              <a:avLst/>
            </a:prstGeom>
            <a:noFill/>
          </p:spPr>
          <p:txBody>
            <a:bodyPr vert="horz" wrap="square">
              <a:spAutoFit/>
            </a:bodyPr>
            <a:lstStyle/>
            <a:p>
              <a:pPr eaLnBrk="1" fontAlgn="auto" hangingPunct="1">
                <a:spcBef>
                  <a:spcPct val="0"/>
                </a:spcBef>
                <a:spcAft>
                  <a:spcPct val="0"/>
                </a:spcAft>
                <a:defRPr/>
              </a:pPr>
              <a:r>
                <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rPr>
                <a:t>民间习俗</a:t>
              </a:r>
              <a:endPar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4690188" y="2462303"/>
              <a:ext cx="1960135" cy="276999"/>
            </a:xfrm>
            <a:prstGeom prst="rect">
              <a:avLst/>
            </a:prstGeom>
            <a:noFill/>
          </p:spPr>
          <p:txBody>
            <a:bodyPr vert="horz" wrap="square">
              <a:spAutoFit/>
            </a:bodyPr>
            <a:lstStyle/>
            <a:p>
              <a:pPr eaLnBrk="1" fontAlgn="auto" hangingPunct="1">
                <a:spcBef>
                  <a:spcPct val="0"/>
                </a:spcBef>
                <a:spcAft>
                  <a:spcPct val="0"/>
                </a:spcAft>
                <a:defRPr/>
              </a:pPr>
              <a:r>
                <a:rPr lang="en-US" altLang="zh-CN" sz="1200">
                  <a:solidFill>
                    <a:schemeClr val="accent4">
                      <a:lumMod val="75000"/>
                    </a:schemeClr>
                  </a:solidFill>
                  <a:latin typeface="方正清刻本悦宋简体" panose="02000000000000000000" pitchFamily="2" charset="-122"/>
                  <a:ea typeface="方正清刻本悦宋简体" panose="02000000000000000000" pitchFamily="2" charset="-122"/>
                </a:rPr>
                <a:t>Title Text Here</a:t>
              </a:r>
              <a:endParaRPr lang="zh-CN" altLang="en-US" sz="1200">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36" name="矩形: 剪去对角 35"/>
            <p:cNvSpPr/>
            <p:nvPr/>
          </p:nvSpPr>
          <p:spPr>
            <a:xfrm>
              <a:off x="3067752" y="2371853"/>
              <a:ext cx="2629003" cy="415498"/>
            </a:xfrm>
            <a:prstGeom prst="snip2Diag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p:cNvPicPr>
              <a:picLocks noChangeAspect="1"/>
            </p:cNvPicPr>
            <p:nvPr/>
          </p:nvPicPr>
          <p:blipFill>
            <a:blip r:embed="rId5">
              <a:extLst>
                <a:ext uri="{28A0092B-C50C-407E-A947-70E740481C1C}">
                  <a14:useLocalDpi xmlns:a14="http://schemas.microsoft.com/office/drawing/2010/main" val="0"/>
                </a:ext>
              </a:extLst>
            </a:blip>
            <a:srcRect l="22832" r="30580" b="6560"/>
            <a:stretch>
              <a:fillRect/>
            </a:stretch>
          </p:blipFill>
          <p:spPr>
            <a:xfrm>
              <a:off x="2983072" y="2084986"/>
              <a:ext cx="656844" cy="740388"/>
            </a:xfrm>
            <a:prstGeom prst="rect">
              <a:avLst/>
            </a:prstGeom>
          </p:spPr>
        </p:pic>
      </p:grpSp>
      <p:grpSp>
        <p:nvGrpSpPr>
          <p:cNvPr id="19" name="组合 18"/>
          <p:cNvGrpSpPr/>
          <p:nvPr/>
        </p:nvGrpSpPr>
        <p:grpSpPr>
          <a:xfrm>
            <a:off x="2983072" y="2829208"/>
            <a:ext cx="3184365" cy="740388"/>
            <a:chOff x="2983072" y="2829208"/>
            <a:chExt cx="3184365" cy="740388"/>
          </a:xfrm>
        </p:grpSpPr>
        <p:sp>
          <p:nvSpPr>
            <p:cNvPr id="13" name="文本框 12"/>
            <p:cNvSpPr txBox="1"/>
            <p:nvPr/>
          </p:nvSpPr>
          <p:spPr>
            <a:xfrm>
              <a:off x="3472254" y="3118180"/>
              <a:ext cx="2695183" cy="415498"/>
            </a:xfrm>
            <a:prstGeom prst="rect">
              <a:avLst/>
            </a:prstGeom>
            <a:noFill/>
          </p:spPr>
          <p:txBody>
            <a:bodyPr vert="horz" wrap="square">
              <a:spAutoFit/>
            </a:bodyPr>
            <a:lstStyle/>
            <a:p>
              <a:pPr eaLnBrk="1" fontAlgn="auto" hangingPunct="1">
                <a:spcBef>
                  <a:spcPct val="0"/>
                </a:spcBef>
                <a:spcAft>
                  <a:spcPct val="0"/>
                </a:spcAft>
                <a:defRPr/>
              </a:pPr>
              <a:r>
                <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rPr>
                <a:t>神话传说</a:t>
              </a:r>
              <a:endPar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38" name="矩形: 剪去对角 37"/>
            <p:cNvSpPr/>
            <p:nvPr/>
          </p:nvSpPr>
          <p:spPr>
            <a:xfrm>
              <a:off x="3067752" y="3116075"/>
              <a:ext cx="2629003" cy="415498"/>
            </a:xfrm>
            <a:prstGeom prst="snip2Diag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5">
              <a:extLst>
                <a:ext uri="{28A0092B-C50C-407E-A947-70E740481C1C}">
                  <a14:useLocalDpi xmlns:a14="http://schemas.microsoft.com/office/drawing/2010/main" val="0"/>
                </a:ext>
              </a:extLst>
            </a:blip>
            <a:srcRect l="22832" r="30580" b="6560"/>
            <a:stretch>
              <a:fillRect/>
            </a:stretch>
          </p:blipFill>
          <p:spPr>
            <a:xfrm>
              <a:off x="2983072" y="2829208"/>
              <a:ext cx="656844" cy="740388"/>
            </a:xfrm>
            <a:prstGeom prst="rect">
              <a:avLst/>
            </a:prstGeom>
          </p:spPr>
        </p:pic>
      </p:grpSp>
      <p:grpSp>
        <p:nvGrpSpPr>
          <p:cNvPr id="20" name="组合 19"/>
          <p:cNvGrpSpPr/>
          <p:nvPr/>
        </p:nvGrpSpPr>
        <p:grpSpPr>
          <a:xfrm>
            <a:off x="2983072" y="3584165"/>
            <a:ext cx="3198706" cy="740388"/>
            <a:chOff x="2983072" y="3584165"/>
            <a:chExt cx="3198706" cy="740388"/>
          </a:xfrm>
        </p:grpSpPr>
        <p:sp>
          <p:nvSpPr>
            <p:cNvPr id="17" name="文本框 16"/>
            <p:cNvSpPr txBox="1"/>
            <p:nvPr/>
          </p:nvSpPr>
          <p:spPr>
            <a:xfrm>
              <a:off x="3486595" y="3868918"/>
              <a:ext cx="2695183" cy="415498"/>
            </a:xfrm>
            <a:prstGeom prst="rect">
              <a:avLst/>
            </a:prstGeom>
            <a:noFill/>
          </p:spPr>
          <p:txBody>
            <a:bodyPr vert="horz" wrap="square">
              <a:spAutoFit/>
            </a:bodyPr>
            <a:lstStyle/>
            <a:p>
              <a:pPr eaLnBrk="1" fontAlgn="auto" hangingPunct="1">
                <a:spcBef>
                  <a:spcPct val="0"/>
                </a:spcBef>
                <a:spcAft>
                  <a:spcPct val="0"/>
                </a:spcAft>
                <a:defRPr/>
              </a:pPr>
              <a:r>
                <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rPr>
                <a:t>著名诗词</a:t>
              </a:r>
              <a:endPar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40" name="矩形: 剪去对角 39"/>
            <p:cNvSpPr/>
            <p:nvPr/>
          </p:nvSpPr>
          <p:spPr>
            <a:xfrm>
              <a:off x="3067752" y="3871032"/>
              <a:ext cx="2629003" cy="415498"/>
            </a:xfrm>
            <a:prstGeom prst="snip2Diag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p:cNvPicPr>
              <a:picLocks noChangeAspect="1"/>
            </p:cNvPicPr>
            <p:nvPr/>
          </p:nvPicPr>
          <p:blipFill>
            <a:blip r:embed="rId5">
              <a:extLst>
                <a:ext uri="{28A0092B-C50C-407E-A947-70E740481C1C}">
                  <a14:useLocalDpi xmlns:a14="http://schemas.microsoft.com/office/drawing/2010/main" val="0"/>
                </a:ext>
              </a:extLst>
            </a:blip>
            <a:srcRect l="22832" r="30580" b="6560"/>
            <a:stretch>
              <a:fillRect/>
            </a:stretch>
          </p:blipFill>
          <p:spPr>
            <a:xfrm>
              <a:off x="2983072" y="3584165"/>
              <a:ext cx="656844" cy="740388"/>
            </a:xfrm>
            <a:prstGeom prst="rect">
              <a:avLst/>
            </a:prstGeom>
          </p:spPr>
        </p:pic>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5">
            <a:lum/>
          </a:blip>
          <a:stretch>
            <a:fillRect/>
          </a:stretch>
        </a:blipFill>
        <a:effectLst/>
      </p:bgPr>
    </p:bg>
    <p:spTree>
      <p:nvGrpSpPr>
        <p:cNvPr id="1" name=""/>
        <p:cNvGrpSpPr/>
        <p:nvPr/>
      </p:nvGrpSpPr>
      <p:grpSpPr>
        <a:xfrm>
          <a:off x="0" y="0"/>
          <a:ext cx="0" cy="0"/>
        </a:xfrm>
      </p:grpSpPr>
      <p:sp>
        <p:nvSpPr>
          <p:cNvPr id="6147" name="文本框 22"/>
          <p:cNvSpPr txBox="1">
            <a:spLocks noChangeArrowheads="1"/>
          </p:cNvSpPr>
          <p:nvPr/>
        </p:nvSpPr>
        <p:spPr bwMode="auto">
          <a:xfrm>
            <a:off x="1643063" y="3050117"/>
            <a:ext cx="3998082" cy="77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eaLnBrk="1" hangingPunct="1">
              <a:lnSpc>
                <a:spcPct val="140000"/>
              </a:lnSpc>
            </a:pPr>
            <a:r>
              <a:rPr lang="zh-CN" altLang="en-US" sz="1100">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您的内容打在这里，或者通过复制您的文本后，在此框中选择粘贴，并选择只保留文字。您的内容打在这里，或者通过复制您的文本后，在此框中选择粘贴</a:t>
            </a:r>
            <a:endParaRPr lang="zh-CN" altLang="en-US" sz="1000">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rcRect r="62830" b="72683"/>
          <a:stretch>
            <a:fillRect/>
          </a:stretch>
        </p:blipFill>
        <p:spPr>
          <a:xfrm>
            <a:off x="0" y="2286"/>
            <a:ext cx="3398808" cy="140382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l="60566" t="31849"/>
          <a:stretch>
            <a:fillRect/>
          </a:stretch>
        </p:blipFill>
        <p:spPr>
          <a:xfrm>
            <a:off x="5538158" y="1639018"/>
            <a:ext cx="3605842" cy="3502195"/>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65849" b="72683"/>
          <a:stretch>
            <a:fillRect/>
          </a:stretch>
        </p:blipFill>
        <p:spPr>
          <a:xfrm>
            <a:off x="6021238" y="2286"/>
            <a:ext cx="3122762" cy="140382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rcRect t="39068" r="79717" b="40452"/>
          <a:stretch>
            <a:fillRect/>
          </a:stretch>
        </p:blipFill>
        <p:spPr>
          <a:xfrm>
            <a:off x="0" y="2009954"/>
            <a:ext cx="1854679" cy="1052423"/>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rcRect t="82377" r="59340"/>
          <a:stretch>
            <a:fillRect/>
          </a:stretch>
        </p:blipFill>
        <p:spPr>
          <a:xfrm>
            <a:off x="0" y="4235570"/>
            <a:ext cx="3717985" cy="905644"/>
          </a:xfrm>
          <a:prstGeom prst="rect">
            <a:avLst/>
          </a:prstGeom>
        </p:spPr>
      </p:pic>
      <p:sp>
        <p:nvSpPr>
          <p:cNvPr id="13" name="文本框 12"/>
          <p:cNvSpPr txBox="1"/>
          <p:nvPr/>
        </p:nvSpPr>
        <p:spPr>
          <a:xfrm>
            <a:off x="2265368" y="2389163"/>
            <a:ext cx="2695183" cy="523220"/>
          </a:xfrm>
          <a:prstGeom prst="rect">
            <a:avLst/>
          </a:prstGeom>
          <a:noFill/>
        </p:spPr>
        <p:txBody>
          <a:bodyPr vert="horz" wrap="square">
            <a:spAutoFit/>
          </a:bodyPr>
          <a:lstStyle/>
          <a:p>
            <a:pPr eaLnBrk="1" fontAlgn="auto" hangingPunct="1">
              <a:spcBef>
                <a:spcPct val="0"/>
              </a:spcBef>
              <a:spcAft>
                <a:spcPct val="0"/>
              </a:spcAft>
              <a:defRPr/>
            </a:pPr>
            <a:r>
              <a:rPr lang="zh-CN" altLang="en-US" sz="2800" spc="188">
                <a:solidFill>
                  <a:schemeClr val="accent4">
                    <a:lumMod val="75000"/>
                  </a:schemeClr>
                </a:solidFill>
                <a:latin typeface="方正清刻本悦宋简体" panose="02000000000000000000" pitchFamily="2" charset="-122"/>
                <a:ea typeface="方正清刻本悦宋简体" panose="02000000000000000000" pitchFamily="2" charset="-122"/>
              </a:rPr>
              <a:t>节日起源</a:t>
            </a:r>
            <a:endParaRPr lang="zh-CN" altLang="en-US" sz="2800" spc="188">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14" name="文本框 13"/>
          <p:cNvSpPr txBox="1"/>
          <p:nvPr/>
        </p:nvSpPr>
        <p:spPr>
          <a:xfrm>
            <a:off x="3827590" y="2551694"/>
            <a:ext cx="1427559" cy="338554"/>
          </a:xfrm>
          <a:prstGeom prst="rect">
            <a:avLst/>
          </a:prstGeom>
          <a:noFill/>
        </p:spPr>
        <p:txBody>
          <a:bodyPr vert="horz" wrap="square">
            <a:spAutoFit/>
          </a:bodyPr>
          <a:lstStyle/>
          <a:p>
            <a:pPr eaLnBrk="1" fontAlgn="auto" hangingPunct="1">
              <a:spcBef>
                <a:spcPct val="0"/>
              </a:spcBef>
              <a:spcAft>
                <a:spcPct val="0"/>
              </a:spcAft>
              <a:defRPr/>
            </a:pPr>
            <a:r>
              <a:rPr lang="en-US" altLang="zh-CN" sz="1600">
                <a:solidFill>
                  <a:schemeClr val="accent4">
                    <a:lumMod val="75000"/>
                  </a:schemeClr>
                </a:solidFill>
                <a:latin typeface="方正清刻本悦宋简体" panose="02000000000000000000" pitchFamily="2" charset="-122"/>
                <a:ea typeface="方正清刻本悦宋简体" panose="02000000000000000000" pitchFamily="2" charset="-122"/>
              </a:rPr>
              <a:t>Title Text Here</a:t>
            </a:r>
            <a:endParaRPr lang="zh-CN" altLang="en-US" sz="1600">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15" name="矩形: 剪去对角 14"/>
          <p:cNvSpPr/>
          <p:nvPr/>
        </p:nvSpPr>
        <p:spPr>
          <a:xfrm>
            <a:off x="2137688" y="2364471"/>
            <a:ext cx="3117461" cy="565988"/>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rcRect l="22832" r="30580" b="6560"/>
          <a:stretch>
            <a:fillRect/>
          </a:stretch>
        </p:blipFill>
        <p:spPr>
          <a:xfrm>
            <a:off x="3056362" y="823622"/>
            <a:ext cx="1323245" cy="1491549"/>
          </a:xfrm>
          <a:prstGeom prst="rect">
            <a:avLst/>
          </a:prstGeom>
        </p:spPr>
      </p:pic>
    </p:spTree>
  </p:cSld>
  <p:clrMapOvr>
    <a:masterClrMapping/>
  </p:clrMapOvr>
  <mc:AlternateContent>
    <mc:Choice xmlns:p15="http://schemas.microsoft.com/office/powerpoint/2012/main" Requires="p15">
      <p:transition spd="slow" advTm="0" p14:dur="2000">
        <p15:prstTrans prst="drape"/>
      </p:transition>
    </mc:Choice>
    <mc:Fallback>
      <p:transition spd="slow" advTm="0">
        <p:fade/>
      </p:transition>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7">
            <a:lum/>
          </a:blip>
          <a:stretch>
            <a:fillRect/>
          </a:stretch>
        </a:blipFill>
        <a:effectLst/>
      </p:bgPr>
    </p:bg>
    <p:spTree>
      <p:nvGrpSpPr>
        <p:cNvPr id="1" name=""/>
        <p:cNvGrpSpPr/>
        <p:nvPr/>
      </p:nvGrpSpPr>
      <p:grpSpPr>
        <a:xfrm>
          <a:off x="0" y="0"/>
          <a:ext cx="0" cy="0"/>
        </a:xfrm>
      </p:grpSpPr>
      <p:sp>
        <p:nvSpPr>
          <p:cNvPr id="5" name="文本框 4"/>
          <p:cNvSpPr txBox="1"/>
          <p:nvPr/>
        </p:nvSpPr>
        <p:spPr>
          <a:xfrm>
            <a:off x="1151899" y="1739256"/>
            <a:ext cx="5123763" cy="1384995"/>
          </a:xfrm>
          <a:prstGeom prst="rect">
            <a:avLst/>
          </a:prstGeom>
          <a:noFill/>
        </p:spPr>
        <p:txBody>
          <a:bodyPr wrap="square">
            <a:spAutoFit/>
          </a:bodyPr>
          <a:lstStyle/>
          <a:p>
            <a:pPr eaLnBrk="1" fontAlgn="auto" hangingPunct="1">
              <a:lnSpc>
                <a:spcPct val="150000"/>
              </a:lnSpc>
              <a:spcBef>
                <a:spcPct val="0"/>
              </a:spcBef>
              <a:spcAft>
                <a:spcPct val="0"/>
              </a:spcAft>
              <a:defRPr/>
            </a:pPr>
            <a:r>
              <a:rPr lang="zh-CN" altLang="en-US" sz="2000">
                <a:solidFill>
                  <a:schemeClr val="accent4">
                    <a:lumMod val="75000"/>
                  </a:schemeClr>
                </a:solidFill>
                <a:latin typeface="方正清刻本悦宋简体" panose="02000000000000000000" pitchFamily="2" charset="-122"/>
                <a:ea typeface="方正清刻本悦宋简体" panose="02000000000000000000" pitchFamily="2" charset="-122"/>
                <a:cs typeface="Lao UI" panose="020b0502040204020203" pitchFamily="34" charset="0"/>
              </a:rPr>
              <a:t>重阳</a:t>
            </a:r>
            <a:r>
              <a:rPr lang="zh-CN" altLang="en-US" sz="1200">
                <a:latin typeface="方正清刻本悦宋简体" panose="02000000000000000000" pitchFamily="2" charset="-122"/>
                <a:ea typeface="方正清刻本悦宋简体" panose="02000000000000000000" pitchFamily="2" charset="-122"/>
                <a:cs typeface="Lao UI" panose="020b0502040204020203" pitchFamily="34" charset="0"/>
              </a:rPr>
              <a:t>的源头，可追溯到先秦之前。</a:t>
            </a:r>
            <a:r>
              <a:rPr lang="en-US" altLang="zh-CN" sz="1200">
                <a:latin typeface="方正清刻本悦宋简体" panose="02000000000000000000" pitchFamily="2" charset="-122"/>
                <a:ea typeface="方正清刻本悦宋简体" panose="02000000000000000000" pitchFamily="2" charset="-122"/>
                <a:cs typeface="Lao UI" panose="020b0502040204020203" pitchFamily="34" charset="0"/>
              </a:rPr>
              <a:t>《</a:t>
            </a:r>
            <a:r>
              <a:rPr lang="zh-CN" altLang="en-US" sz="1200">
                <a:latin typeface="方正清刻本悦宋简体" panose="02000000000000000000" pitchFamily="2" charset="-122"/>
                <a:ea typeface="方正清刻本悦宋简体" panose="02000000000000000000" pitchFamily="2" charset="-122"/>
                <a:cs typeface="Lao UI" panose="020b0502040204020203" pitchFamily="34" charset="0"/>
              </a:rPr>
              <a:t>吕氏春秋</a:t>
            </a:r>
            <a:r>
              <a:rPr lang="en-US" altLang="zh-CN" sz="1200">
                <a:latin typeface="方正清刻本悦宋简体" panose="02000000000000000000" pitchFamily="2" charset="-122"/>
                <a:ea typeface="方正清刻本悦宋简体" panose="02000000000000000000" pitchFamily="2" charset="-122"/>
                <a:cs typeface="Lao UI" panose="020b0502040204020203" pitchFamily="34" charset="0"/>
              </a:rPr>
              <a:t>》</a:t>
            </a:r>
            <a:r>
              <a:rPr lang="zh-CN" altLang="en-US" sz="1200">
                <a:latin typeface="方正清刻本悦宋简体" panose="02000000000000000000" pitchFamily="2" charset="-122"/>
                <a:ea typeface="方正清刻本悦宋简体" panose="02000000000000000000" pitchFamily="2" charset="-122"/>
                <a:cs typeface="Lao UI" panose="020b0502040204020203" pitchFamily="34" charset="0"/>
              </a:rPr>
              <a:t>之中</a:t>
            </a:r>
            <a:r>
              <a:rPr lang="en-US" altLang="zh-CN" sz="1200">
                <a:latin typeface="方正清刻本悦宋简体" panose="02000000000000000000" pitchFamily="2" charset="-122"/>
                <a:ea typeface="方正清刻本悦宋简体" panose="02000000000000000000" pitchFamily="2" charset="-122"/>
                <a:cs typeface="Lao UI" panose="020b0502040204020203" pitchFamily="34" charset="0"/>
              </a:rPr>
              <a:t>《</a:t>
            </a:r>
            <a:r>
              <a:rPr lang="zh-CN" altLang="en-US" sz="1200">
                <a:latin typeface="方正清刻本悦宋简体" panose="02000000000000000000" pitchFamily="2" charset="-122"/>
                <a:ea typeface="方正清刻本悦宋简体" panose="02000000000000000000" pitchFamily="2" charset="-122"/>
                <a:cs typeface="Lao UI" panose="020b0502040204020203" pitchFamily="34" charset="0"/>
              </a:rPr>
              <a:t>季秋纪</a:t>
            </a:r>
            <a:r>
              <a:rPr lang="en-US" altLang="zh-CN" sz="1200">
                <a:latin typeface="方正清刻本悦宋简体" panose="02000000000000000000" pitchFamily="2" charset="-122"/>
                <a:ea typeface="方正清刻本悦宋简体" panose="02000000000000000000" pitchFamily="2" charset="-122"/>
                <a:cs typeface="Lao UI" panose="020b0502040204020203" pitchFamily="34" charset="0"/>
              </a:rPr>
              <a:t>》</a:t>
            </a:r>
            <a:r>
              <a:rPr lang="zh-CN" altLang="en-US" sz="1200">
                <a:latin typeface="方正清刻本悦宋简体" panose="02000000000000000000" pitchFamily="2" charset="-122"/>
                <a:ea typeface="方正清刻本悦宋简体" panose="02000000000000000000" pitchFamily="2" charset="-122"/>
                <a:cs typeface="Lao UI" panose="020b0502040204020203" pitchFamily="34" charset="0"/>
              </a:rPr>
              <a:t>载：“（九月）命家宰，农事备收，举五种之要。藏帝籍之收于神仓，祗敬必饬。”“是日也，大飨帝，尝牺牲，告备于天子。”可见当时已有在秋九月农作物丰收之时祭飨天帝、祭祖，以谢天帝、祖先恩德的活动。</a:t>
            </a:r>
            <a:endParaRPr lang="zh-CN" altLang="en-US" sz="1200">
              <a:latin typeface="方正清刻本悦宋简体" panose="02000000000000000000" pitchFamily="2" charset="-122"/>
              <a:ea typeface="方正清刻本悦宋简体" panose="02000000000000000000" pitchFamily="2" charset="-122"/>
              <a:cs typeface="Lao UI" panose="020b0502040204020203" pitchFamily="34" charset="0"/>
            </a:endParaRPr>
          </a:p>
        </p:txBody>
      </p:sp>
      <p:pic>
        <p:nvPicPr>
          <p:cNvPr id="12" name="图片 11" descr="图片包含 鲜花, 植物&#10;&#10;已生成极高可信度的说明"/>
          <p:cNvPicPr>
            <a:picLocks noChangeAspect="1"/>
          </p:cNvPicPr>
          <p:nvPr/>
        </p:nvPicPr>
        <p:blipFill>
          <a:blip r:embed="rId3">
            <a:extLst>
              <a:ext uri="{28A0092B-C50C-407E-A947-70E740481C1C}">
                <a14:useLocalDpi xmlns:a14="http://schemas.microsoft.com/office/drawing/2010/main" val="0"/>
              </a:ext>
            </a:extLst>
          </a:blip>
          <a:srcRect t="37060" r="33844"/>
          <a:stretch>
            <a:fillRect/>
          </a:stretch>
        </p:blipFill>
        <p:spPr>
          <a:xfrm flipH="1">
            <a:off x="6156097" y="2385662"/>
            <a:ext cx="2987902" cy="2755551"/>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rcRect r="62830" b="72683"/>
          <a:stretch>
            <a:fillRect/>
          </a:stretch>
        </p:blipFill>
        <p:spPr>
          <a:xfrm>
            <a:off x="0" y="2286"/>
            <a:ext cx="3398808" cy="1403820"/>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rcRect l="65849" b="72683"/>
          <a:stretch>
            <a:fillRect/>
          </a:stretch>
        </p:blipFill>
        <p:spPr>
          <a:xfrm>
            <a:off x="6021237" y="164825"/>
            <a:ext cx="3122762" cy="140382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rcRect t="39068" r="79717" b="40452"/>
          <a:stretch>
            <a:fillRect/>
          </a:stretch>
        </p:blipFill>
        <p:spPr>
          <a:xfrm>
            <a:off x="0" y="2960157"/>
            <a:ext cx="1271464" cy="721482"/>
          </a:xfrm>
          <a:prstGeom prst="rect">
            <a:avLst/>
          </a:prstGeom>
        </p:spPr>
      </p:pic>
      <p:grpSp>
        <p:nvGrpSpPr>
          <p:cNvPr id="4" name="组合 3"/>
          <p:cNvGrpSpPr/>
          <p:nvPr/>
        </p:nvGrpSpPr>
        <p:grpSpPr>
          <a:xfrm>
            <a:off x="2953956" y="634472"/>
            <a:ext cx="3202141" cy="740388"/>
            <a:chOff x="2953956" y="634472"/>
            <a:chExt cx="3202141" cy="740388"/>
          </a:xfrm>
        </p:grpSpPr>
        <p:sp>
          <p:nvSpPr>
            <p:cNvPr id="18" name="文本框 17"/>
            <p:cNvSpPr txBox="1"/>
            <p:nvPr/>
          </p:nvSpPr>
          <p:spPr>
            <a:xfrm>
              <a:off x="3460914" y="914934"/>
              <a:ext cx="2695183" cy="415498"/>
            </a:xfrm>
            <a:prstGeom prst="rect">
              <a:avLst/>
            </a:prstGeom>
            <a:noFill/>
          </p:spPr>
          <p:txBody>
            <a:bodyPr vert="horz" wrap="square">
              <a:spAutoFit/>
            </a:bodyPr>
            <a:lstStyle/>
            <a:p>
              <a:pPr eaLnBrk="1" fontAlgn="auto" hangingPunct="1">
                <a:spcBef>
                  <a:spcPct val="0"/>
                </a:spcBef>
                <a:spcAft>
                  <a:spcPct val="0"/>
                </a:spcAft>
                <a:defRPr/>
              </a:pPr>
              <a:r>
                <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rPr>
                <a:t>节日起源</a:t>
              </a:r>
              <a:endPar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19" name="文本框 18"/>
            <p:cNvSpPr txBox="1"/>
            <p:nvPr/>
          </p:nvSpPr>
          <p:spPr>
            <a:xfrm>
              <a:off x="4664464" y="1014954"/>
              <a:ext cx="1427559" cy="276999"/>
            </a:xfrm>
            <a:prstGeom prst="rect">
              <a:avLst/>
            </a:prstGeom>
            <a:noFill/>
          </p:spPr>
          <p:txBody>
            <a:bodyPr vert="horz" wrap="square">
              <a:spAutoFit/>
            </a:bodyPr>
            <a:lstStyle/>
            <a:p>
              <a:pPr eaLnBrk="1" fontAlgn="auto" hangingPunct="1">
                <a:spcBef>
                  <a:spcPct val="0"/>
                </a:spcBef>
                <a:spcAft>
                  <a:spcPct val="0"/>
                </a:spcAft>
                <a:defRPr/>
              </a:pPr>
              <a:r>
                <a:rPr lang="en-US" altLang="zh-CN" sz="1200">
                  <a:solidFill>
                    <a:schemeClr val="accent4">
                      <a:lumMod val="75000"/>
                    </a:schemeClr>
                  </a:solidFill>
                  <a:latin typeface="方正清刻本悦宋简体" panose="02000000000000000000" pitchFamily="2" charset="-122"/>
                  <a:ea typeface="方正清刻本悦宋简体" panose="02000000000000000000" pitchFamily="2" charset="-122"/>
                </a:rPr>
                <a:t>Title Text Here</a:t>
              </a:r>
              <a:endParaRPr lang="zh-CN" altLang="en-US" sz="1200">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20" name="矩形: 剪去对角 19"/>
            <p:cNvSpPr/>
            <p:nvPr/>
          </p:nvSpPr>
          <p:spPr>
            <a:xfrm>
              <a:off x="3038636" y="921339"/>
              <a:ext cx="2629003" cy="415498"/>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5">
              <a:extLst>
                <a:ext uri="{28A0092B-C50C-407E-A947-70E740481C1C}">
                  <a14:useLocalDpi xmlns:a14="http://schemas.microsoft.com/office/drawing/2010/main" val="0"/>
                </a:ext>
              </a:extLst>
            </a:blip>
            <a:srcRect l="22832" r="30580" b="6560"/>
            <a:stretch>
              <a:fillRect/>
            </a:stretch>
          </p:blipFill>
          <p:spPr>
            <a:xfrm>
              <a:off x="2953956" y="634472"/>
              <a:ext cx="656844" cy="740388"/>
            </a:xfrm>
            <a:prstGeom prst="rect">
              <a:avLst/>
            </a:prstGeom>
          </p:spPr>
        </p:pic>
      </p:grpSp>
      <p:pic>
        <p:nvPicPr>
          <p:cNvPr id="3" name="图片 2"/>
          <p:cNvPicPr>
            <a:picLocks noChangeAspect="1"/>
          </p:cNvPicPr>
          <p:nvPr/>
        </p:nvPicPr>
        <p:blipFill>
          <a:blip r:embed="rId6">
            <a:extLst>
              <a:ext uri="{28A0092B-C50C-407E-A947-70E740481C1C}">
                <a14:useLocalDpi xmlns:a14="http://schemas.microsoft.com/office/drawing/2010/main" val="0"/>
              </a:ext>
            </a:extLst>
          </a:blip>
          <a:srcRect b="55419"/>
          <a:stretch>
            <a:fillRect/>
          </a:stretch>
        </p:blipFill>
        <p:spPr>
          <a:xfrm>
            <a:off x="0" y="3190371"/>
            <a:ext cx="6395227" cy="2090623"/>
          </a:xfrm>
          <a:prstGeom prst="rect">
            <a:avLst/>
          </a:prstGeom>
        </p:spPr>
      </p:pic>
      <p:grpSp>
        <p:nvGrpSpPr>
          <p:cNvPr id="28" name="组合 27"/>
          <p:cNvGrpSpPr/>
          <p:nvPr/>
        </p:nvGrpSpPr>
        <p:grpSpPr>
          <a:xfrm>
            <a:off x="993879" y="1770502"/>
            <a:ext cx="277585" cy="266700"/>
            <a:chOff x="1934936" y="3502479"/>
            <a:chExt cx="277585" cy="266700"/>
          </a:xfrm>
        </p:grpSpPr>
        <p:cxnSp>
          <p:nvCxnSpPr>
            <p:cNvPr id="23" name="直接连接符 22"/>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rot="10800000">
            <a:off x="5859418" y="2938135"/>
            <a:ext cx="277585" cy="266700"/>
            <a:chOff x="1934936" y="3502479"/>
            <a:chExt cx="277585" cy="266700"/>
          </a:xfrm>
        </p:grpSpPr>
        <p:cxnSp>
          <p:nvCxnSpPr>
            <p:cNvPr id="31" name="直接连接符 30"/>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7">
            <a:lum/>
          </a:blip>
          <a:stretch>
            <a:fillRect/>
          </a:stretch>
        </a:blipFill>
        <a:effectLst/>
      </p:bgPr>
    </p:bg>
    <p:spTree>
      <p:nvGrpSpPr>
        <p:cNvPr id="1" name=""/>
        <p:cNvGrpSpPr/>
        <p:nvPr/>
      </p:nvGrpSpPr>
      <p:grpSpPr>
        <a:xfrm>
          <a:off x="0" y="0"/>
          <a:ext cx="0" cy="0"/>
        </a:xfrm>
      </p:grpSpPr>
      <p:sp>
        <p:nvSpPr>
          <p:cNvPr id="2" name="文本框 1"/>
          <p:cNvSpPr txBox="1"/>
          <p:nvPr/>
        </p:nvSpPr>
        <p:spPr>
          <a:xfrm>
            <a:off x="1151899" y="1739256"/>
            <a:ext cx="5123763" cy="1723485"/>
          </a:xfrm>
          <a:prstGeom prst="rect">
            <a:avLst/>
          </a:prstGeom>
          <a:noFill/>
        </p:spPr>
        <p:txBody>
          <a:bodyPr wrap="square">
            <a:spAutoFit/>
          </a:bodyPr>
          <a:lstStyle/>
          <a:p>
            <a:pPr eaLnBrk="1" fontAlgn="auto" hangingPunct="1">
              <a:lnSpc>
                <a:spcPct val="150000"/>
              </a:lnSpc>
              <a:spcBef>
                <a:spcPct val="0"/>
              </a:spcBef>
              <a:spcAft>
                <a:spcPct val="0"/>
              </a:spcAft>
              <a:defRPr/>
            </a:pPr>
            <a:r>
              <a:rPr lang="zh-CN" altLang="en-US" sz="1200">
                <a:latin typeface="方正清刻本悦宋简体" panose="02000000000000000000" pitchFamily="2" charset="-122"/>
                <a:ea typeface="方正清刻本悦宋简体" panose="02000000000000000000" pitchFamily="2" charset="-122"/>
                <a:cs typeface="Lao UI" panose="020b0502040204020203" pitchFamily="34" charset="0"/>
              </a:rPr>
              <a:t>汉代，</a:t>
            </a:r>
            <a:r>
              <a:rPr lang="en-US" altLang="zh-CN" sz="1200">
                <a:latin typeface="方正清刻本悦宋简体" panose="02000000000000000000" pitchFamily="2" charset="-122"/>
                <a:ea typeface="方正清刻本悦宋简体" panose="02000000000000000000" pitchFamily="2" charset="-122"/>
                <a:cs typeface="Lao UI" panose="020b0502040204020203" pitchFamily="34" charset="0"/>
              </a:rPr>
              <a:t>《</a:t>
            </a:r>
            <a:r>
              <a:rPr lang="zh-CN" altLang="en-US" sz="1200">
                <a:latin typeface="方正清刻本悦宋简体" panose="02000000000000000000" pitchFamily="2" charset="-122"/>
                <a:ea typeface="方正清刻本悦宋简体" panose="02000000000000000000" pitchFamily="2" charset="-122"/>
                <a:cs typeface="Lao UI" panose="020b0502040204020203" pitchFamily="34" charset="0"/>
              </a:rPr>
              <a:t>西京杂记</a:t>
            </a:r>
            <a:r>
              <a:rPr lang="en-US" altLang="zh-CN" sz="1200">
                <a:latin typeface="方正清刻本悦宋简体" panose="02000000000000000000" pitchFamily="2" charset="-122"/>
                <a:ea typeface="方正清刻本悦宋简体" panose="02000000000000000000" pitchFamily="2" charset="-122"/>
                <a:cs typeface="Lao UI" panose="020b0502040204020203" pitchFamily="34" charset="0"/>
              </a:rPr>
              <a:t>》</a:t>
            </a:r>
            <a:r>
              <a:rPr lang="zh-CN" altLang="en-US" sz="1200">
                <a:latin typeface="方正清刻本悦宋简体" panose="02000000000000000000" pitchFamily="2" charset="-122"/>
                <a:ea typeface="方正清刻本悦宋简体" panose="02000000000000000000" pitchFamily="2" charset="-122"/>
                <a:cs typeface="Lao UI" panose="020b0502040204020203" pitchFamily="34" charset="0"/>
              </a:rPr>
              <a:t>中记西汉时的宫人贾佩兰称：“九月九日，佩茱萸，食蓬饵，饮菊花酒，云令人长寿。”相传自此时起，有了重阳节求寿之俗。这是受古代巫师（后为道士）追求长生，采集药物服用的影响。同时还有大型饮宴活动，是由先秦时庆丰收之宴饮发展而来的。</a:t>
            </a:r>
            <a:r>
              <a:rPr lang="en-US" altLang="zh-CN" sz="1200">
                <a:latin typeface="方正清刻本悦宋简体" panose="02000000000000000000" pitchFamily="2" charset="-122"/>
                <a:ea typeface="方正清刻本悦宋简体" panose="02000000000000000000" pitchFamily="2" charset="-122"/>
                <a:cs typeface="Lao UI" panose="020b0502040204020203" pitchFamily="34" charset="0"/>
              </a:rPr>
              <a:t>《</a:t>
            </a:r>
            <a:r>
              <a:rPr lang="zh-CN" altLang="en-US" sz="1200">
                <a:latin typeface="方正清刻本悦宋简体" panose="02000000000000000000" pitchFamily="2" charset="-122"/>
                <a:ea typeface="方正清刻本悦宋简体" panose="02000000000000000000" pitchFamily="2" charset="-122"/>
                <a:cs typeface="Lao UI" panose="020b0502040204020203" pitchFamily="34" charset="0"/>
              </a:rPr>
              <a:t>荆楚岁时记</a:t>
            </a:r>
            <a:r>
              <a:rPr lang="en-US" altLang="zh-CN" sz="1200">
                <a:latin typeface="方正清刻本悦宋简体" panose="02000000000000000000" pitchFamily="2" charset="-122"/>
                <a:ea typeface="方正清刻本悦宋简体" panose="02000000000000000000" pitchFamily="2" charset="-122"/>
                <a:cs typeface="Lao UI" panose="020b0502040204020203" pitchFamily="34" charset="0"/>
              </a:rPr>
              <a:t>》</a:t>
            </a:r>
            <a:r>
              <a:rPr lang="zh-CN" altLang="en-US" sz="1200">
                <a:latin typeface="方正清刻本悦宋简体" panose="02000000000000000000" pitchFamily="2" charset="-122"/>
                <a:ea typeface="方正清刻本悦宋简体" panose="02000000000000000000" pitchFamily="2" charset="-122"/>
                <a:cs typeface="Lao UI" panose="020b0502040204020203" pitchFamily="34" charset="0"/>
              </a:rPr>
              <a:t>云：“九月九日，四民并籍野饮宴。”隋杜公瞻注云：“九月九日宴会，未知起于何代，然自驻至宋未改。”求长寿及饮宴，构成了重阳节的基础。</a:t>
            </a:r>
            <a:endParaRPr lang="zh-CN" altLang="en-US" sz="900">
              <a:latin typeface="方正清刻本悦宋简体" panose="02000000000000000000" pitchFamily="2" charset="-122"/>
              <a:ea typeface="方正清刻本悦宋简体" panose="02000000000000000000" pitchFamily="2" charset="-122"/>
              <a:cs typeface="Lao UI" panose="020b0502040204020203" pitchFamily="34" charset="0"/>
            </a:endParaRPr>
          </a:p>
        </p:txBody>
      </p:sp>
      <p:pic>
        <p:nvPicPr>
          <p:cNvPr id="3" name="图片 2" descr="图片包含 鲜花, 植物&#10;&#10;已生成极高可信度的说明"/>
          <p:cNvPicPr>
            <a:picLocks noChangeAspect="1"/>
          </p:cNvPicPr>
          <p:nvPr/>
        </p:nvPicPr>
        <p:blipFill>
          <a:blip r:embed="rId3">
            <a:extLst>
              <a:ext uri="{28A0092B-C50C-407E-A947-70E740481C1C}">
                <a14:useLocalDpi xmlns:a14="http://schemas.microsoft.com/office/drawing/2010/main" val="0"/>
              </a:ext>
            </a:extLst>
          </a:blip>
          <a:srcRect t="37060" r="33844"/>
          <a:stretch>
            <a:fillRect/>
          </a:stretch>
        </p:blipFill>
        <p:spPr>
          <a:xfrm flipH="1">
            <a:off x="6156097" y="2385662"/>
            <a:ext cx="2987902" cy="2755551"/>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rcRect r="62830" b="72683"/>
          <a:stretch>
            <a:fillRect/>
          </a:stretch>
        </p:blipFill>
        <p:spPr>
          <a:xfrm>
            <a:off x="0" y="2286"/>
            <a:ext cx="3398808" cy="140382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l="65849" b="72683"/>
          <a:stretch>
            <a:fillRect/>
          </a:stretch>
        </p:blipFill>
        <p:spPr>
          <a:xfrm>
            <a:off x="6021237" y="164825"/>
            <a:ext cx="3122762" cy="140382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rcRect t="39068" r="79717" b="40452"/>
          <a:stretch>
            <a:fillRect/>
          </a:stretch>
        </p:blipFill>
        <p:spPr>
          <a:xfrm>
            <a:off x="0" y="2960157"/>
            <a:ext cx="1271464" cy="721482"/>
          </a:xfrm>
          <a:prstGeom prst="rect">
            <a:avLst/>
          </a:prstGeom>
        </p:spPr>
      </p:pic>
      <p:grpSp>
        <p:nvGrpSpPr>
          <p:cNvPr id="7" name="组合 6"/>
          <p:cNvGrpSpPr/>
          <p:nvPr/>
        </p:nvGrpSpPr>
        <p:grpSpPr>
          <a:xfrm>
            <a:off x="2953956" y="634472"/>
            <a:ext cx="3202141" cy="740388"/>
            <a:chOff x="2953956" y="634472"/>
            <a:chExt cx="3202141" cy="740388"/>
          </a:xfrm>
        </p:grpSpPr>
        <p:sp>
          <p:nvSpPr>
            <p:cNvPr id="8" name="文本框 7"/>
            <p:cNvSpPr txBox="1"/>
            <p:nvPr/>
          </p:nvSpPr>
          <p:spPr>
            <a:xfrm>
              <a:off x="3460914" y="914934"/>
              <a:ext cx="2695183" cy="415498"/>
            </a:xfrm>
            <a:prstGeom prst="rect">
              <a:avLst/>
            </a:prstGeom>
            <a:noFill/>
          </p:spPr>
          <p:txBody>
            <a:bodyPr vert="horz" wrap="square">
              <a:spAutoFit/>
            </a:bodyPr>
            <a:lstStyle/>
            <a:p>
              <a:pPr eaLnBrk="1" fontAlgn="auto" hangingPunct="1">
                <a:spcBef>
                  <a:spcPct val="0"/>
                </a:spcBef>
                <a:spcAft>
                  <a:spcPct val="0"/>
                </a:spcAft>
                <a:defRPr/>
              </a:pPr>
              <a:r>
                <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rPr>
                <a:t>节日起源</a:t>
              </a:r>
              <a:endPar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9" name="文本框 8"/>
            <p:cNvSpPr txBox="1"/>
            <p:nvPr/>
          </p:nvSpPr>
          <p:spPr>
            <a:xfrm>
              <a:off x="4664464" y="1014954"/>
              <a:ext cx="1427559" cy="276999"/>
            </a:xfrm>
            <a:prstGeom prst="rect">
              <a:avLst/>
            </a:prstGeom>
            <a:noFill/>
          </p:spPr>
          <p:txBody>
            <a:bodyPr vert="horz" wrap="square">
              <a:spAutoFit/>
            </a:bodyPr>
            <a:lstStyle/>
            <a:p>
              <a:pPr eaLnBrk="1" fontAlgn="auto" hangingPunct="1">
                <a:spcBef>
                  <a:spcPct val="0"/>
                </a:spcBef>
                <a:spcAft>
                  <a:spcPct val="0"/>
                </a:spcAft>
                <a:defRPr/>
              </a:pPr>
              <a:r>
                <a:rPr lang="en-US" altLang="zh-CN" sz="1200">
                  <a:solidFill>
                    <a:schemeClr val="accent4">
                      <a:lumMod val="75000"/>
                    </a:schemeClr>
                  </a:solidFill>
                  <a:latin typeface="方正清刻本悦宋简体" panose="02000000000000000000" pitchFamily="2" charset="-122"/>
                  <a:ea typeface="方正清刻本悦宋简体" panose="02000000000000000000" pitchFamily="2" charset="-122"/>
                </a:rPr>
                <a:t>Title Text Here</a:t>
              </a:r>
              <a:endParaRPr lang="zh-CN" altLang="en-US" sz="1200">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10" name="矩形: 剪去对角 9"/>
            <p:cNvSpPr/>
            <p:nvPr/>
          </p:nvSpPr>
          <p:spPr>
            <a:xfrm>
              <a:off x="3038636" y="921339"/>
              <a:ext cx="2629003" cy="415498"/>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rcRect l="22832" r="30580" b="6560"/>
            <a:stretch>
              <a:fillRect/>
            </a:stretch>
          </p:blipFill>
          <p:spPr>
            <a:xfrm>
              <a:off x="2953956" y="634472"/>
              <a:ext cx="656844" cy="740388"/>
            </a:xfrm>
            <a:prstGeom prst="rect">
              <a:avLst/>
            </a:prstGeom>
          </p:spPr>
        </p:pic>
      </p:grpSp>
      <p:pic>
        <p:nvPicPr>
          <p:cNvPr id="12" name="图片 11"/>
          <p:cNvPicPr>
            <a:picLocks noChangeAspect="1"/>
          </p:cNvPicPr>
          <p:nvPr/>
        </p:nvPicPr>
        <p:blipFill>
          <a:blip r:embed="rId6">
            <a:extLst>
              <a:ext uri="{28A0092B-C50C-407E-A947-70E740481C1C}">
                <a14:useLocalDpi xmlns:a14="http://schemas.microsoft.com/office/drawing/2010/main" val="0"/>
              </a:ext>
            </a:extLst>
          </a:blip>
          <a:srcRect b="55419"/>
          <a:stretch>
            <a:fillRect/>
          </a:stretch>
        </p:blipFill>
        <p:spPr>
          <a:xfrm>
            <a:off x="0" y="3190371"/>
            <a:ext cx="6395227" cy="2090623"/>
          </a:xfrm>
          <a:prstGeom prst="rect">
            <a:avLst/>
          </a:prstGeom>
        </p:spPr>
      </p:pic>
      <p:grpSp>
        <p:nvGrpSpPr>
          <p:cNvPr id="13" name="组合 12"/>
          <p:cNvGrpSpPr/>
          <p:nvPr/>
        </p:nvGrpSpPr>
        <p:grpSpPr>
          <a:xfrm>
            <a:off x="993879" y="1770502"/>
            <a:ext cx="277585" cy="266700"/>
            <a:chOff x="1934936" y="3502479"/>
            <a:chExt cx="277585" cy="266700"/>
          </a:xfrm>
        </p:grpSpPr>
        <p:cxnSp>
          <p:nvCxnSpPr>
            <p:cNvPr id="14" name="直接连接符 13"/>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rot="10800000">
            <a:off x="5919067" y="3305490"/>
            <a:ext cx="277585" cy="266700"/>
            <a:chOff x="1934936" y="3502479"/>
            <a:chExt cx="277585" cy="266700"/>
          </a:xfrm>
        </p:grpSpPr>
        <p:cxnSp>
          <p:nvCxnSpPr>
            <p:cNvPr id="17" name="直接连接符 16"/>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7">
            <a:lum/>
          </a:blip>
          <a:stretch>
            <a:fillRect/>
          </a:stretch>
        </a:blipFill>
        <a:effectLst/>
      </p:bgPr>
    </p:bg>
    <p:spTree>
      <p:nvGrpSpPr>
        <p:cNvPr id="1" name=""/>
        <p:cNvGrpSpPr/>
        <p:nvPr/>
      </p:nvGrpSpPr>
      <p:grpSpPr>
        <a:xfrm>
          <a:off x="0" y="0"/>
          <a:ext cx="0" cy="0"/>
        </a:xfrm>
      </p:grpSpPr>
      <p:sp>
        <p:nvSpPr>
          <p:cNvPr id="2" name="文本框 1"/>
          <p:cNvSpPr txBox="1"/>
          <p:nvPr/>
        </p:nvSpPr>
        <p:spPr>
          <a:xfrm>
            <a:off x="2680791" y="1703268"/>
            <a:ext cx="4996111" cy="2929262"/>
          </a:xfrm>
          <a:prstGeom prst="rect">
            <a:avLst/>
          </a:prstGeom>
          <a:noFill/>
        </p:spPr>
        <p:txBody>
          <a:bodyPr vert="eaVert" wrap="square" rtlCol="0">
            <a:spAutoFit/>
          </a:bodyPr>
          <a:lstStyle/>
          <a:p>
            <a:pPr>
              <a:lnSpc>
                <a:spcPct val="150000"/>
              </a:lnSpc>
            </a:pPr>
            <a:r>
              <a:rPr lang="zh-CN" altLang="en-US" sz="1400">
                <a:latin typeface="方正清刻本悦宋简体" panose="02000000000000000000" pitchFamily="2" charset="-122"/>
                <a:ea typeface="方正清刻本悦宋简体" panose="02000000000000000000" pitchFamily="2" charset="-122"/>
              </a:rPr>
              <a:t>重阳节的原型之一是古代的祭祀大火的仪式。</a:t>
            </a:r>
            <a:endParaRPr lang="zh-CN" altLang="en-US" sz="1400">
              <a:latin typeface="方正清刻本悦宋简体" panose="02000000000000000000" pitchFamily="2" charset="-122"/>
              <a:ea typeface="方正清刻本悦宋简体" panose="02000000000000000000" pitchFamily="2" charset="-122"/>
            </a:endParaRPr>
          </a:p>
          <a:p>
            <a:pPr>
              <a:lnSpc>
                <a:spcPct val="150000"/>
              </a:lnSpc>
            </a:pPr>
            <a:r>
              <a:rPr lang="zh-CN" altLang="en-US" sz="1400">
                <a:latin typeface="方正清刻本悦宋简体" panose="02000000000000000000" pitchFamily="2" charset="-122"/>
                <a:ea typeface="方正清刻本悦宋简体" panose="02000000000000000000" pitchFamily="2" charset="-122"/>
              </a:rPr>
              <a:t>作为古代季节星宿标志的“大火”星，在季秋九月隐退，</a:t>
            </a:r>
            <a:r>
              <a:rPr lang="en-US" altLang="zh-CN" sz="1400">
                <a:latin typeface="方正清刻本悦宋简体" panose="02000000000000000000" pitchFamily="2" charset="-122"/>
                <a:ea typeface="方正清刻本悦宋简体" panose="02000000000000000000" pitchFamily="2" charset="-122"/>
              </a:rPr>
              <a:t>《</a:t>
            </a:r>
            <a:r>
              <a:rPr lang="zh-CN" altLang="en-US" sz="1400">
                <a:latin typeface="方正清刻本悦宋简体" panose="02000000000000000000" pitchFamily="2" charset="-122"/>
                <a:ea typeface="方正清刻本悦宋简体" panose="02000000000000000000" pitchFamily="2" charset="-122"/>
              </a:rPr>
              <a:t>夏小正</a:t>
            </a:r>
            <a:r>
              <a:rPr lang="en-US" altLang="zh-CN" sz="1400">
                <a:latin typeface="方正清刻本悦宋简体" panose="02000000000000000000" pitchFamily="2" charset="-122"/>
                <a:ea typeface="方正清刻本悦宋简体" panose="02000000000000000000" pitchFamily="2" charset="-122"/>
              </a:rPr>
              <a:t>》</a:t>
            </a:r>
            <a:r>
              <a:rPr lang="zh-CN" altLang="en-US" sz="1400">
                <a:latin typeface="方正清刻本悦宋简体" panose="02000000000000000000" pitchFamily="2" charset="-122"/>
                <a:ea typeface="方正清刻本悦宋简体" panose="02000000000000000000" pitchFamily="2" charset="-122"/>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a:t>
            </a:r>
            <a:endParaRPr lang="zh-CN" altLang="en-US" sz="1400">
              <a:latin typeface="方正清刻本悦宋简体" panose="02000000000000000000" pitchFamily="2" charset="-122"/>
              <a:ea typeface="方正清刻本悦宋简体" panose="02000000000000000000" pitchFamily="2"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7917"/>
            <a:ext cx="2384624" cy="3975583"/>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3069" y="3144803"/>
            <a:ext cx="991601" cy="1998697"/>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rcRect r="62830" b="72683"/>
          <a:stretch>
            <a:fillRect/>
          </a:stretch>
        </p:blipFill>
        <p:spPr>
          <a:xfrm>
            <a:off x="0" y="2286"/>
            <a:ext cx="3398808" cy="1403820"/>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rcRect l="65849" b="72683"/>
          <a:stretch>
            <a:fillRect/>
          </a:stretch>
        </p:blipFill>
        <p:spPr>
          <a:xfrm>
            <a:off x="6021237" y="164825"/>
            <a:ext cx="3122762" cy="1403820"/>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rcRect t="39068" r="79717" b="40452"/>
          <a:stretch>
            <a:fillRect/>
          </a:stretch>
        </p:blipFill>
        <p:spPr>
          <a:xfrm>
            <a:off x="0" y="2960157"/>
            <a:ext cx="1271464" cy="721482"/>
          </a:xfrm>
          <a:prstGeom prst="rect">
            <a:avLst/>
          </a:prstGeom>
        </p:spPr>
      </p:pic>
      <p:grpSp>
        <p:nvGrpSpPr>
          <p:cNvPr id="15" name="组合 14"/>
          <p:cNvGrpSpPr/>
          <p:nvPr/>
        </p:nvGrpSpPr>
        <p:grpSpPr>
          <a:xfrm>
            <a:off x="2953956" y="496541"/>
            <a:ext cx="3202141" cy="740388"/>
            <a:chOff x="2953956" y="634472"/>
            <a:chExt cx="3202141" cy="740388"/>
          </a:xfrm>
        </p:grpSpPr>
        <p:sp>
          <p:nvSpPr>
            <p:cNvPr id="16" name="文本框 15"/>
            <p:cNvSpPr txBox="1"/>
            <p:nvPr/>
          </p:nvSpPr>
          <p:spPr>
            <a:xfrm>
              <a:off x="3460914" y="914934"/>
              <a:ext cx="2695183" cy="415498"/>
            </a:xfrm>
            <a:prstGeom prst="rect">
              <a:avLst/>
            </a:prstGeom>
            <a:noFill/>
          </p:spPr>
          <p:txBody>
            <a:bodyPr vert="horz" wrap="square">
              <a:spAutoFit/>
            </a:bodyPr>
            <a:lstStyle/>
            <a:p>
              <a:pPr eaLnBrk="1" fontAlgn="auto" hangingPunct="1">
                <a:spcBef>
                  <a:spcPct val="0"/>
                </a:spcBef>
                <a:spcAft>
                  <a:spcPct val="0"/>
                </a:spcAft>
                <a:defRPr/>
              </a:pPr>
              <a:r>
                <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rPr>
                <a:t>节日起源</a:t>
              </a:r>
              <a:endPar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17" name="文本框 16"/>
            <p:cNvSpPr txBox="1"/>
            <p:nvPr/>
          </p:nvSpPr>
          <p:spPr>
            <a:xfrm>
              <a:off x="4664464" y="1014954"/>
              <a:ext cx="1427559" cy="276999"/>
            </a:xfrm>
            <a:prstGeom prst="rect">
              <a:avLst/>
            </a:prstGeom>
            <a:noFill/>
          </p:spPr>
          <p:txBody>
            <a:bodyPr vert="horz" wrap="square">
              <a:spAutoFit/>
            </a:bodyPr>
            <a:lstStyle/>
            <a:p>
              <a:pPr eaLnBrk="1" fontAlgn="auto" hangingPunct="1">
                <a:spcBef>
                  <a:spcPct val="0"/>
                </a:spcBef>
                <a:spcAft>
                  <a:spcPct val="0"/>
                </a:spcAft>
                <a:defRPr/>
              </a:pPr>
              <a:r>
                <a:rPr lang="en-US" altLang="zh-CN" sz="1200">
                  <a:solidFill>
                    <a:schemeClr val="accent4">
                      <a:lumMod val="75000"/>
                    </a:schemeClr>
                  </a:solidFill>
                  <a:latin typeface="方正清刻本悦宋简体" panose="02000000000000000000" pitchFamily="2" charset="-122"/>
                  <a:ea typeface="方正清刻本悦宋简体" panose="02000000000000000000" pitchFamily="2" charset="-122"/>
                </a:rPr>
                <a:t>Title Text Here</a:t>
              </a:r>
              <a:endParaRPr lang="zh-CN" altLang="en-US" sz="1200">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18" name="矩形: 剪去对角 17"/>
            <p:cNvSpPr/>
            <p:nvPr/>
          </p:nvSpPr>
          <p:spPr>
            <a:xfrm>
              <a:off x="3038636" y="921339"/>
              <a:ext cx="2629003" cy="415498"/>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6">
              <a:extLst>
                <a:ext uri="{28A0092B-C50C-407E-A947-70E740481C1C}">
                  <a14:useLocalDpi xmlns:a14="http://schemas.microsoft.com/office/drawing/2010/main" val="0"/>
                </a:ext>
              </a:extLst>
            </a:blip>
            <a:srcRect l="22832" r="30580" b="6560"/>
            <a:stretch>
              <a:fillRect/>
            </a:stretch>
          </p:blipFill>
          <p:spPr>
            <a:xfrm>
              <a:off x="2953956" y="634472"/>
              <a:ext cx="656844" cy="740388"/>
            </a:xfrm>
            <a:prstGeom prst="rect">
              <a:avLst/>
            </a:prstGeom>
          </p:spPr>
        </p:pic>
      </p:gr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5">
            <a:lum/>
          </a:blip>
          <a:stretch>
            <a:fillRect/>
          </a:stretch>
        </a:blipFill>
        <a:effectLst/>
      </p:bgPr>
    </p:bg>
    <p:spTree>
      <p:nvGrpSpPr>
        <p:cNvPr id="1" name=""/>
        <p:cNvGrpSpPr/>
        <p:nvPr/>
      </p:nvGrpSpPr>
      <p:grpSpPr>
        <a:xfrm>
          <a:off x="0" y="0"/>
          <a:ext cx="0" cy="0"/>
        </a:xfrm>
      </p:grpSpPr>
      <p:sp>
        <p:nvSpPr>
          <p:cNvPr id="6147" name="文本框 22"/>
          <p:cNvSpPr txBox="1">
            <a:spLocks noChangeArrowheads="1"/>
          </p:cNvSpPr>
          <p:nvPr/>
        </p:nvSpPr>
        <p:spPr bwMode="auto">
          <a:xfrm>
            <a:off x="1643063" y="3050117"/>
            <a:ext cx="3998082" cy="77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gn="ctr" eaLnBrk="1" hangingPunct="1">
              <a:lnSpc>
                <a:spcPct val="140000"/>
              </a:lnSpc>
            </a:pPr>
            <a:r>
              <a:rPr lang="zh-CN" altLang="en-US" sz="1100">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您的内容打在这里，或者通过复制您的文本后，在此框中选择粘贴，并选择只保留文字。您的内容打在这里，或者通过复制您的文本后，在此框中选择粘贴</a:t>
            </a:r>
            <a:endParaRPr lang="zh-CN" altLang="en-US" sz="1000">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rcRect r="62830" b="72683"/>
          <a:stretch>
            <a:fillRect/>
          </a:stretch>
        </p:blipFill>
        <p:spPr>
          <a:xfrm>
            <a:off x="0" y="2286"/>
            <a:ext cx="3398808" cy="140382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l="60566" t="31849"/>
          <a:stretch>
            <a:fillRect/>
          </a:stretch>
        </p:blipFill>
        <p:spPr>
          <a:xfrm>
            <a:off x="5538158" y="1639018"/>
            <a:ext cx="3605842" cy="3502195"/>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65849" b="72683"/>
          <a:stretch>
            <a:fillRect/>
          </a:stretch>
        </p:blipFill>
        <p:spPr>
          <a:xfrm>
            <a:off x="6021238" y="2286"/>
            <a:ext cx="3122762" cy="1403820"/>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rcRect t="39068" r="79717" b="40452"/>
          <a:stretch>
            <a:fillRect/>
          </a:stretch>
        </p:blipFill>
        <p:spPr>
          <a:xfrm>
            <a:off x="0" y="2009954"/>
            <a:ext cx="1854679" cy="1052423"/>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rcRect t="82377" r="59340"/>
          <a:stretch>
            <a:fillRect/>
          </a:stretch>
        </p:blipFill>
        <p:spPr>
          <a:xfrm>
            <a:off x="0" y="4235570"/>
            <a:ext cx="3717985" cy="905644"/>
          </a:xfrm>
          <a:prstGeom prst="rect">
            <a:avLst/>
          </a:prstGeom>
        </p:spPr>
      </p:pic>
      <p:sp>
        <p:nvSpPr>
          <p:cNvPr id="13" name="文本框 12"/>
          <p:cNvSpPr txBox="1"/>
          <p:nvPr/>
        </p:nvSpPr>
        <p:spPr>
          <a:xfrm>
            <a:off x="2265368" y="2389163"/>
            <a:ext cx="2695183" cy="523220"/>
          </a:xfrm>
          <a:prstGeom prst="rect">
            <a:avLst/>
          </a:prstGeom>
          <a:noFill/>
        </p:spPr>
        <p:txBody>
          <a:bodyPr vert="horz" wrap="square">
            <a:spAutoFit/>
          </a:bodyPr>
          <a:lstStyle/>
          <a:p>
            <a:pPr eaLnBrk="1" fontAlgn="auto" hangingPunct="1">
              <a:spcBef>
                <a:spcPct val="0"/>
              </a:spcBef>
              <a:spcAft>
                <a:spcPct val="0"/>
              </a:spcAft>
              <a:defRPr/>
            </a:pPr>
            <a:r>
              <a:rPr lang="zh-CN" altLang="en-US" sz="2800" spc="188">
                <a:solidFill>
                  <a:schemeClr val="accent4">
                    <a:lumMod val="75000"/>
                  </a:schemeClr>
                </a:solidFill>
                <a:latin typeface="方正清刻本悦宋简体" panose="02000000000000000000" pitchFamily="2" charset="-122"/>
                <a:ea typeface="方正清刻本悦宋简体" panose="02000000000000000000" pitchFamily="2" charset="-122"/>
              </a:rPr>
              <a:t>民族习俗</a:t>
            </a:r>
            <a:endParaRPr lang="zh-CN" altLang="en-US" sz="2800" spc="188">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14" name="文本框 13"/>
          <p:cNvSpPr txBox="1"/>
          <p:nvPr/>
        </p:nvSpPr>
        <p:spPr>
          <a:xfrm>
            <a:off x="3827590" y="2551694"/>
            <a:ext cx="1427559" cy="338554"/>
          </a:xfrm>
          <a:prstGeom prst="rect">
            <a:avLst/>
          </a:prstGeom>
          <a:noFill/>
        </p:spPr>
        <p:txBody>
          <a:bodyPr vert="horz" wrap="square">
            <a:spAutoFit/>
          </a:bodyPr>
          <a:lstStyle/>
          <a:p>
            <a:pPr eaLnBrk="1" fontAlgn="auto" hangingPunct="1">
              <a:spcBef>
                <a:spcPct val="0"/>
              </a:spcBef>
              <a:spcAft>
                <a:spcPct val="0"/>
              </a:spcAft>
              <a:defRPr/>
            </a:pPr>
            <a:r>
              <a:rPr lang="en-US" altLang="zh-CN" sz="1600">
                <a:solidFill>
                  <a:schemeClr val="accent4">
                    <a:lumMod val="75000"/>
                  </a:schemeClr>
                </a:solidFill>
                <a:latin typeface="方正清刻本悦宋简体" panose="02000000000000000000" pitchFamily="2" charset="-122"/>
                <a:ea typeface="方正清刻本悦宋简体" panose="02000000000000000000" pitchFamily="2" charset="-122"/>
              </a:rPr>
              <a:t>Title Text Here</a:t>
            </a:r>
            <a:endParaRPr lang="zh-CN" altLang="en-US" sz="1600">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15" name="矩形: 剪去对角 14"/>
          <p:cNvSpPr/>
          <p:nvPr/>
        </p:nvSpPr>
        <p:spPr>
          <a:xfrm>
            <a:off x="2137688" y="2364471"/>
            <a:ext cx="3117461" cy="565988"/>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rcRect l="22832" r="30580" b="6560"/>
          <a:stretch>
            <a:fillRect/>
          </a:stretch>
        </p:blipFill>
        <p:spPr>
          <a:xfrm>
            <a:off x="3056362" y="823622"/>
            <a:ext cx="1323245" cy="1491549"/>
          </a:xfrm>
          <a:prstGeom prst="rect">
            <a:avLst/>
          </a:prstGeom>
        </p:spPr>
      </p:pic>
    </p:spTree>
  </p:cSld>
  <p:clrMapOvr>
    <a:masterClrMapping/>
  </p:clrMapOvr>
  <mc:AlternateContent>
    <mc:Choice xmlns:p15="http://schemas.microsoft.com/office/powerpoint/2012/main" Requires="p15">
      <p:transition spd="slow" advTm="0" p14:dur="2000">
        <p15:prstTrans prst="crush"/>
      </p:transition>
    </mc:Choice>
    <mc:Fallback>
      <p:transition spd="slow" advTm="0">
        <p:fade/>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8">
            <a:lum/>
          </a:blip>
          <a:stretch>
            <a:fillRect/>
          </a:stretch>
        </a:blipFill>
        <a:effectLst/>
      </p:bgPr>
    </p:bg>
    <p:spTree>
      <p:nvGrpSpPr>
        <p:cNvPr id="1" name=""/>
        <p:cNvGrpSpPr/>
        <p:nvPr/>
      </p:nvGrpSpPr>
      <p:grpSpPr>
        <a:xfrm>
          <a:off x="0" y="0"/>
          <a:ext cx="0" cy="0"/>
        </a:xfrm>
      </p:grpSpPr>
      <p:pic>
        <p:nvPicPr>
          <p:cNvPr id="37" name="图片 36"/>
          <p:cNvPicPr>
            <a:picLocks noChangeAspect="1"/>
          </p:cNvPicPr>
          <p:nvPr/>
        </p:nvPicPr>
        <p:blipFill>
          <a:blip r:embed="rId3">
            <a:extLst>
              <a:ext uri="{28A0092B-C50C-407E-A947-70E740481C1C}">
                <a14:useLocalDpi xmlns:a14="http://schemas.microsoft.com/office/drawing/2010/main" val="0"/>
              </a:ext>
            </a:extLst>
          </a:blip>
          <a:srcRect b="55419"/>
          <a:stretch>
            <a:fillRect/>
          </a:stretch>
        </p:blipFill>
        <p:spPr>
          <a:xfrm flipH="1">
            <a:off x="2748773" y="3135409"/>
            <a:ext cx="6395227" cy="2090623"/>
          </a:xfrm>
          <a:prstGeom prst="rect">
            <a:avLst/>
          </a:prstGeom>
        </p:spPr>
      </p:pic>
      <p:sp>
        <p:nvSpPr>
          <p:cNvPr id="10" name="Content Placeholder 2"/>
          <p:cNvSpPr txBox="1"/>
          <p:nvPr/>
        </p:nvSpPr>
        <p:spPr>
          <a:xfrm>
            <a:off x="4922460" y="3702784"/>
            <a:ext cx="2452991" cy="6907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lnSpc>
                <a:spcPct val="150000"/>
              </a:lnSpc>
              <a:spcBef>
                <a:spcPct val="0"/>
              </a:spcBef>
              <a:buNone/>
            </a:pPr>
            <a:r>
              <a:rPr lang="zh-CN" altLang="en-US" sz="1200">
                <a:solidFill>
                  <a:schemeClr val="tx1">
                    <a:lumMod val="85000"/>
                    <a:lumOff val="15000"/>
                  </a:schemeClr>
                </a:solidFill>
                <a:latin typeface="方正清刻本悦宋简体" panose="02000000000000000000" pitchFamily="2" charset="-122"/>
                <a:ea typeface="方正清刻本悦宋简体" panose="02000000000000000000" pitchFamily="2" charset="-122"/>
              </a:rPr>
              <a:t>讲究的重阳糕要作成九层，像座宝塔，上面还作成两只小羊，以符合重阳（羊）之义。</a:t>
            </a:r>
            <a:endParaRPr lang="en-US" altLang="zh-CN" sz="1200">
              <a:solidFill>
                <a:schemeClr val="tx1">
                  <a:lumMod val="85000"/>
                  <a:lumOff val="15000"/>
                </a:schemeClr>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17" name="Content Placeholder 2"/>
          <p:cNvSpPr txBox="1"/>
          <p:nvPr/>
        </p:nvSpPr>
        <p:spPr>
          <a:xfrm>
            <a:off x="960457" y="3695260"/>
            <a:ext cx="3662075" cy="8499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lnSpc>
                <a:spcPct val="150000"/>
              </a:lnSpc>
              <a:spcBef>
                <a:spcPct val="0"/>
              </a:spcBef>
              <a:buNone/>
            </a:pPr>
            <a:r>
              <a:rPr lang="zh-CN" altLang="en-US" sz="120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据史料记载，重阳糕又称花糕、菊糕、五色糕，九月九日天明时，以片糕搭儿女头额，祝愿子女百事俱高，乃古人九月作糕的本意。</a:t>
            </a:r>
            <a:endParaRPr lang="en-US" altLang="zh-CN" sz="1200">
              <a:solidFill>
                <a:schemeClr val="tx1">
                  <a:lumMod val="85000"/>
                  <a:lumOff val="15000"/>
                </a:schemeClr>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rcRect r="62830" b="72683"/>
          <a:stretch>
            <a:fillRect/>
          </a:stretch>
        </p:blipFill>
        <p:spPr>
          <a:xfrm>
            <a:off x="0" y="2286"/>
            <a:ext cx="3398808" cy="1403820"/>
          </a:xfrm>
          <a:prstGeom prst="rect">
            <a:avLst/>
          </a:prstGeom>
        </p:spPr>
      </p:pic>
      <p:pic>
        <p:nvPicPr>
          <p:cNvPr id="30" name="图片 29"/>
          <p:cNvPicPr>
            <a:picLocks noChangeAspect="1"/>
          </p:cNvPicPr>
          <p:nvPr/>
        </p:nvPicPr>
        <p:blipFill>
          <a:blip r:embed="rId4">
            <a:extLst>
              <a:ext uri="{28A0092B-C50C-407E-A947-70E740481C1C}">
                <a14:useLocalDpi xmlns:a14="http://schemas.microsoft.com/office/drawing/2010/main" val="0"/>
              </a:ext>
            </a:extLst>
          </a:blip>
          <a:srcRect l="65849" b="72683"/>
          <a:stretch>
            <a:fillRect/>
          </a:stretch>
        </p:blipFill>
        <p:spPr>
          <a:xfrm>
            <a:off x="6021237" y="164825"/>
            <a:ext cx="3122762" cy="1403820"/>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rcRect t="39068" r="79717" b="40452"/>
          <a:stretch>
            <a:fillRect/>
          </a:stretch>
        </p:blipFill>
        <p:spPr>
          <a:xfrm>
            <a:off x="0" y="3975910"/>
            <a:ext cx="1877786" cy="1065535"/>
          </a:xfrm>
          <a:prstGeom prst="rect">
            <a:avLst/>
          </a:prstGeom>
        </p:spPr>
      </p:pic>
      <p:grpSp>
        <p:nvGrpSpPr>
          <p:cNvPr id="32" name="组合 31"/>
          <p:cNvGrpSpPr/>
          <p:nvPr/>
        </p:nvGrpSpPr>
        <p:grpSpPr>
          <a:xfrm>
            <a:off x="2953956" y="634472"/>
            <a:ext cx="3202141" cy="740388"/>
            <a:chOff x="2953956" y="634472"/>
            <a:chExt cx="3202141" cy="740388"/>
          </a:xfrm>
        </p:grpSpPr>
        <p:sp>
          <p:nvSpPr>
            <p:cNvPr id="33" name="文本框 32"/>
            <p:cNvSpPr txBox="1"/>
            <p:nvPr/>
          </p:nvSpPr>
          <p:spPr>
            <a:xfrm>
              <a:off x="3460914" y="914934"/>
              <a:ext cx="2695183" cy="415498"/>
            </a:xfrm>
            <a:prstGeom prst="rect">
              <a:avLst/>
            </a:prstGeom>
            <a:noFill/>
          </p:spPr>
          <p:txBody>
            <a:bodyPr vert="horz" wrap="square">
              <a:spAutoFit/>
            </a:bodyPr>
            <a:lstStyle/>
            <a:p>
              <a:pPr eaLnBrk="1" fontAlgn="auto" hangingPunct="1">
                <a:spcBef>
                  <a:spcPct val="0"/>
                </a:spcBef>
                <a:spcAft>
                  <a:spcPct val="0"/>
                </a:spcAft>
                <a:defRPr/>
              </a:pPr>
              <a:r>
                <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rPr>
                <a:t>吃重阳糕</a:t>
              </a:r>
              <a:endPar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34" name="文本框 33"/>
            <p:cNvSpPr txBox="1"/>
            <p:nvPr/>
          </p:nvSpPr>
          <p:spPr>
            <a:xfrm>
              <a:off x="4664464" y="1014954"/>
              <a:ext cx="1427559" cy="276999"/>
            </a:xfrm>
            <a:prstGeom prst="rect">
              <a:avLst/>
            </a:prstGeom>
            <a:noFill/>
          </p:spPr>
          <p:txBody>
            <a:bodyPr vert="horz" wrap="square">
              <a:spAutoFit/>
            </a:bodyPr>
            <a:lstStyle/>
            <a:p>
              <a:pPr eaLnBrk="1" fontAlgn="auto" hangingPunct="1">
                <a:spcBef>
                  <a:spcPct val="0"/>
                </a:spcBef>
                <a:spcAft>
                  <a:spcPct val="0"/>
                </a:spcAft>
                <a:defRPr/>
              </a:pPr>
              <a:r>
                <a:rPr lang="en-US" altLang="zh-CN" sz="1200">
                  <a:solidFill>
                    <a:schemeClr val="accent4">
                      <a:lumMod val="75000"/>
                    </a:schemeClr>
                  </a:solidFill>
                  <a:latin typeface="方正清刻本悦宋简体" panose="02000000000000000000" pitchFamily="2" charset="-122"/>
                  <a:ea typeface="方正清刻本悦宋简体" panose="02000000000000000000" pitchFamily="2" charset="-122"/>
                </a:rPr>
                <a:t>Title Text Here</a:t>
              </a:r>
              <a:endParaRPr lang="zh-CN" altLang="en-US" sz="1200">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35" name="矩形: 剪去对角 34"/>
            <p:cNvSpPr/>
            <p:nvPr/>
          </p:nvSpPr>
          <p:spPr>
            <a:xfrm>
              <a:off x="3038636" y="921339"/>
              <a:ext cx="2629003" cy="415498"/>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p:cNvPicPr>
              <a:picLocks noChangeAspect="1"/>
            </p:cNvPicPr>
            <p:nvPr/>
          </p:nvPicPr>
          <p:blipFill>
            <a:blip r:embed="rId5">
              <a:extLst>
                <a:ext uri="{28A0092B-C50C-407E-A947-70E740481C1C}">
                  <a14:useLocalDpi xmlns:a14="http://schemas.microsoft.com/office/drawing/2010/main" val="0"/>
                </a:ext>
              </a:extLst>
            </a:blip>
            <a:srcRect l="22832" r="30580" b="6560"/>
            <a:stretch>
              <a:fillRect/>
            </a:stretch>
          </p:blipFill>
          <p:spPr>
            <a:xfrm>
              <a:off x="2953956" y="634472"/>
              <a:ext cx="656844" cy="740388"/>
            </a:xfrm>
            <a:prstGeom prst="rect">
              <a:avLst/>
            </a:prstGeom>
          </p:spPr>
        </p:pic>
      </p:grpSp>
      <p:grpSp>
        <p:nvGrpSpPr>
          <p:cNvPr id="13" name="组合 12"/>
          <p:cNvGrpSpPr/>
          <p:nvPr/>
        </p:nvGrpSpPr>
        <p:grpSpPr>
          <a:xfrm>
            <a:off x="1448620" y="1694944"/>
            <a:ext cx="2403081" cy="1887986"/>
            <a:chOff x="1448620" y="1694944"/>
            <a:chExt cx="2403081" cy="1887986"/>
          </a:xfrm>
        </p:grpSpPr>
        <p:pic>
          <p:nvPicPr>
            <p:cNvPr id="12" name="图片 11"/>
            <p:cNvPicPr>
              <a:picLocks noChangeAspect="1"/>
            </p:cNvPicPr>
            <p:nvPr/>
          </p:nvPicPr>
          <p:blipFill>
            <a:blip r:embed="rId6">
              <a:extLst>
                <a:ext uri="{28A0092B-C50C-407E-A947-70E740481C1C}">
                  <a14:useLocalDpi xmlns:a14="http://schemas.microsoft.com/office/drawing/2010/main" val="0"/>
                </a:ext>
              </a:extLst>
            </a:blip>
            <a:srcRect l="16032" t="23592" r="13968" b="21544"/>
            <a:stretch>
              <a:fillRect/>
            </a:stretch>
          </p:blipFill>
          <p:spPr>
            <a:xfrm>
              <a:off x="1448620" y="1694944"/>
              <a:ext cx="2403081" cy="1883468"/>
            </a:xfrm>
            <a:prstGeom prst="rect">
              <a:avLst/>
            </a:prstGeom>
          </p:spPr>
        </p:pic>
        <p:sp>
          <p:nvSpPr>
            <p:cNvPr id="38" name="矩形: 剪去对角 37"/>
            <p:cNvSpPr/>
            <p:nvPr/>
          </p:nvSpPr>
          <p:spPr>
            <a:xfrm>
              <a:off x="1500274" y="1728664"/>
              <a:ext cx="2298184" cy="1854266"/>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5007005" y="1754086"/>
            <a:ext cx="2298184" cy="1854266"/>
            <a:chOff x="5007005" y="1754086"/>
            <a:chExt cx="2298184" cy="1854266"/>
          </a:xfrm>
        </p:grpSpPr>
        <p:pic>
          <p:nvPicPr>
            <p:cNvPr id="9" name="图片 8" descr="图片包含 美食, 餐桌, 张, 切片&#10;&#10;已生成极高可信度的说明"/>
            <p:cNvPicPr>
              <a:picLocks noChangeAspect="1"/>
            </p:cNvPicPr>
            <p:nvPr/>
          </p:nvPicPr>
          <p:blipFill>
            <a:blip r:embed="rId7">
              <a:extLst>
                <a:ext uri="{28A0092B-C50C-407E-A947-70E740481C1C}">
                  <a14:useLocalDpi xmlns:a14="http://schemas.microsoft.com/office/drawing/2010/main" val="0"/>
                </a:ext>
              </a:extLst>
            </a:blip>
            <a:srcRect t="19072"/>
            <a:stretch>
              <a:fillRect/>
            </a:stretch>
          </p:blipFill>
          <p:spPr>
            <a:xfrm>
              <a:off x="5125233" y="1825289"/>
              <a:ext cx="1969400" cy="1593808"/>
            </a:xfrm>
            <a:prstGeom prst="rect">
              <a:avLst/>
            </a:prstGeom>
          </p:spPr>
        </p:pic>
        <p:sp>
          <p:nvSpPr>
            <p:cNvPr id="39" name="矩形: 剪去对角 38"/>
            <p:cNvSpPr/>
            <p:nvPr/>
          </p:nvSpPr>
          <p:spPr>
            <a:xfrm>
              <a:off x="5007005" y="1754086"/>
              <a:ext cx="2298184" cy="1854266"/>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cSld name="">
    <p:bg>
      <p:bgPr>
        <a:blipFill dpi="0" rotWithShape="1">
          <a:blip r:embed="rId7">
            <a:lum/>
          </a:blip>
          <a:stretch>
            <a:fillRect/>
          </a:stretch>
        </a:blipFill>
        <a:effectLst/>
      </p:bgPr>
    </p:bg>
    <p:spTree>
      <p:nvGrpSpPr>
        <p:cNvPr id="1" name=""/>
        <p:cNvGrpSpPr/>
        <p:nvPr/>
      </p:nvGrpSpPr>
      <p:grpSpPr>
        <a:xfrm>
          <a:off x="0" y="0"/>
          <a: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rcRect b="55419"/>
          <a:stretch>
            <a:fillRect/>
          </a:stretch>
        </p:blipFill>
        <p:spPr>
          <a:xfrm flipH="1">
            <a:off x="-53059" y="3267493"/>
            <a:ext cx="6395227" cy="2090623"/>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rcRect r="62830" b="72683"/>
          <a:stretch>
            <a:fillRect/>
          </a:stretch>
        </p:blipFill>
        <p:spPr>
          <a:xfrm>
            <a:off x="0" y="2286"/>
            <a:ext cx="3398808" cy="1403820"/>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rcRect l="65849" b="72683"/>
          <a:stretch>
            <a:fillRect/>
          </a:stretch>
        </p:blipFill>
        <p:spPr>
          <a:xfrm>
            <a:off x="6021237" y="164825"/>
            <a:ext cx="3122762" cy="1403820"/>
          </a:xfrm>
          <a:prstGeom prst="rect">
            <a:avLst/>
          </a:prstGeom>
        </p:spPr>
      </p:pic>
      <p:pic>
        <p:nvPicPr>
          <p:cNvPr id="22" name="图片 21"/>
          <p:cNvPicPr>
            <a:picLocks noChangeAspect="1"/>
          </p:cNvPicPr>
          <p:nvPr/>
        </p:nvPicPr>
        <p:blipFill>
          <a:blip r:embed="rId4">
            <a:extLst>
              <a:ext uri="{28A0092B-C50C-407E-A947-70E740481C1C}">
                <a14:useLocalDpi xmlns:a14="http://schemas.microsoft.com/office/drawing/2010/main" val="0"/>
              </a:ext>
            </a:extLst>
          </a:blip>
          <a:srcRect t="39068" r="79717" b="40452"/>
          <a:stretch>
            <a:fillRect/>
          </a:stretch>
        </p:blipFill>
        <p:spPr>
          <a:xfrm>
            <a:off x="0" y="2287915"/>
            <a:ext cx="1877786" cy="1065535"/>
          </a:xfrm>
          <a:prstGeom prst="rect">
            <a:avLst/>
          </a:prstGeom>
        </p:spPr>
      </p:pic>
      <p:sp>
        <p:nvSpPr>
          <p:cNvPr id="12" name="文本框 11"/>
          <p:cNvSpPr txBox="1"/>
          <p:nvPr/>
        </p:nvSpPr>
        <p:spPr>
          <a:xfrm>
            <a:off x="2028315" y="1591938"/>
            <a:ext cx="3886516" cy="2031325"/>
          </a:xfrm>
          <a:prstGeom prst="rect">
            <a:avLst/>
          </a:prstGeom>
          <a:noFill/>
        </p:spPr>
        <p:txBody>
          <a:bodyPr vert="horz" wrap="square" rtlCol="0">
            <a:spAutoFit/>
          </a:bodyPr>
          <a:lstStyle/>
          <a:p>
            <a:pPr>
              <a:lnSpc>
                <a:spcPct val="150000"/>
              </a:lnSpc>
            </a:pPr>
            <a:r>
              <a:rPr lang="zh-CN" altLang="en-US" sz="1400">
                <a:latin typeface="方正清刻本悦宋简体" panose="02000000000000000000" pitchFamily="2" charset="-122"/>
                <a:ea typeface="方正清刻本悦宋简体" panose="02000000000000000000" pitchFamily="2" charset="-122"/>
              </a:rPr>
              <a:t>重阳节首先有登高的习俗。金秋九月，天高气爽，这个季节登高远望可达到心旷神怡、健身祛病的目的。</a:t>
            </a:r>
            <a:endParaRPr lang="zh-CN" altLang="en-US" sz="1400">
              <a:latin typeface="方正清刻本悦宋简体" panose="02000000000000000000" pitchFamily="2" charset="-122"/>
              <a:ea typeface="方正清刻本悦宋简体" panose="02000000000000000000" pitchFamily="2" charset="-122"/>
            </a:endParaRPr>
          </a:p>
          <a:p>
            <a:pPr>
              <a:lnSpc>
                <a:spcPct val="150000"/>
              </a:lnSpc>
            </a:pPr>
            <a:r>
              <a:rPr lang="zh-CN" altLang="en-US" sz="1400">
                <a:latin typeface="方正清刻本悦宋简体" panose="02000000000000000000" pitchFamily="2" charset="-122"/>
                <a:ea typeface="方正清刻本悦宋简体" panose="02000000000000000000" pitchFamily="2" charset="-122"/>
              </a:rPr>
              <a:t>早在西汉，</a:t>
            </a:r>
            <a:r>
              <a:rPr lang="en-US" altLang="zh-CN" sz="1400">
                <a:latin typeface="方正清刻本悦宋简体" panose="02000000000000000000" pitchFamily="2" charset="-122"/>
                <a:ea typeface="方正清刻本悦宋简体" panose="02000000000000000000" pitchFamily="2" charset="-122"/>
              </a:rPr>
              <a:t>《</a:t>
            </a:r>
            <a:r>
              <a:rPr lang="zh-CN" altLang="en-US" sz="1400">
                <a:latin typeface="方正清刻本悦宋简体" panose="02000000000000000000" pitchFamily="2" charset="-122"/>
                <a:ea typeface="方正清刻本悦宋简体" panose="02000000000000000000" pitchFamily="2" charset="-122"/>
              </a:rPr>
              <a:t>长安志</a:t>
            </a:r>
            <a:r>
              <a:rPr lang="en-US" altLang="zh-CN" sz="1400">
                <a:latin typeface="方正清刻本悦宋简体" panose="02000000000000000000" pitchFamily="2" charset="-122"/>
                <a:ea typeface="方正清刻本悦宋简体" panose="02000000000000000000" pitchFamily="2" charset="-122"/>
              </a:rPr>
              <a:t>》</a:t>
            </a:r>
            <a:r>
              <a:rPr lang="zh-CN" altLang="en-US" sz="1400">
                <a:latin typeface="方正清刻本悦宋简体" panose="02000000000000000000" pitchFamily="2" charset="-122"/>
                <a:ea typeface="方正清刻本悦宋简体" panose="02000000000000000000" pitchFamily="2" charset="-122"/>
              </a:rPr>
              <a:t>中就有汉代京城九月九日时人们游玩观景之记载。在东晋时，有著名的“龙山落帽”故事。</a:t>
            </a:r>
            <a:endParaRPr lang="zh-CN" altLang="en-US" sz="1400">
              <a:latin typeface="方正清刻本悦宋简体" panose="02000000000000000000" pitchFamily="2" charset="-122"/>
              <a:ea typeface="方正清刻本悦宋简体" panose="02000000000000000000" pitchFamily="2" charset="-122"/>
            </a:endParaRPr>
          </a:p>
        </p:txBody>
      </p:sp>
      <p:grpSp>
        <p:nvGrpSpPr>
          <p:cNvPr id="23" name="组合 22"/>
          <p:cNvGrpSpPr/>
          <p:nvPr/>
        </p:nvGrpSpPr>
        <p:grpSpPr>
          <a:xfrm>
            <a:off x="3204101" y="352432"/>
            <a:ext cx="3202141" cy="740388"/>
            <a:chOff x="2953956" y="634472"/>
            <a:chExt cx="3202141" cy="740388"/>
          </a:xfrm>
        </p:grpSpPr>
        <p:sp>
          <p:nvSpPr>
            <p:cNvPr id="24" name="文本框 23"/>
            <p:cNvSpPr txBox="1"/>
            <p:nvPr/>
          </p:nvSpPr>
          <p:spPr>
            <a:xfrm>
              <a:off x="3460914" y="914934"/>
              <a:ext cx="2695183" cy="415498"/>
            </a:xfrm>
            <a:prstGeom prst="rect">
              <a:avLst/>
            </a:prstGeom>
            <a:noFill/>
          </p:spPr>
          <p:txBody>
            <a:bodyPr vert="horz" wrap="square">
              <a:spAutoFit/>
            </a:bodyPr>
            <a:lstStyle/>
            <a:p>
              <a:pPr eaLnBrk="1" fontAlgn="auto" hangingPunct="1">
                <a:spcBef>
                  <a:spcPct val="0"/>
                </a:spcBef>
                <a:spcAft>
                  <a:spcPct val="0"/>
                </a:spcAft>
                <a:defRPr/>
              </a:pPr>
              <a:r>
                <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rPr>
                <a:t>重阳登高</a:t>
              </a:r>
              <a:endParaRPr lang="zh-CN" altLang="en-US" sz="2100" spc="188">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25" name="文本框 24"/>
            <p:cNvSpPr txBox="1"/>
            <p:nvPr/>
          </p:nvSpPr>
          <p:spPr>
            <a:xfrm>
              <a:off x="4664464" y="1014954"/>
              <a:ext cx="1427559" cy="276999"/>
            </a:xfrm>
            <a:prstGeom prst="rect">
              <a:avLst/>
            </a:prstGeom>
            <a:noFill/>
          </p:spPr>
          <p:txBody>
            <a:bodyPr vert="horz" wrap="square">
              <a:spAutoFit/>
            </a:bodyPr>
            <a:lstStyle/>
            <a:p>
              <a:pPr eaLnBrk="1" fontAlgn="auto" hangingPunct="1">
                <a:spcBef>
                  <a:spcPct val="0"/>
                </a:spcBef>
                <a:spcAft>
                  <a:spcPct val="0"/>
                </a:spcAft>
                <a:defRPr/>
              </a:pPr>
              <a:r>
                <a:rPr lang="en-US" altLang="zh-CN" sz="1200">
                  <a:solidFill>
                    <a:schemeClr val="accent4">
                      <a:lumMod val="75000"/>
                    </a:schemeClr>
                  </a:solidFill>
                  <a:latin typeface="方正清刻本悦宋简体" panose="02000000000000000000" pitchFamily="2" charset="-122"/>
                  <a:ea typeface="方正清刻本悦宋简体" panose="02000000000000000000" pitchFamily="2" charset="-122"/>
                </a:rPr>
                <a:t>Title Text Here</a:t>
              </a:r>
              <a:endParaRPr lang="zh-CN" altLang="en-US" sz="1200">
                <a:solidFill>
                  <a:schemeClr val="accent4">
                    <a:lumMod val="75000"/>
                  </a:schemeClr>
                </a:solidFill>
                <a:latin typeface="方正清刻本悦宋简体" panose="02000000000000000000" pitchFamily="2" charset="-122"/>
                <a:ea typeface="方正清刻本悦宋简体" panose="02000000000000000000" pitchFamily="2" charset="-122"/>
              </a:endParaRPr>
            </a:p>
          </p:txBody>
        </p:sp>
        <p:sp>
          <p:nvSpPr>
            <p:cNvPr id="26" name="矩形: 剪去对角 25"/>
            <p:cNvSpPr/>
            <p:nvPr/>
          </p:nvSpPr>
          <p:spPr>
            <a:xfrm>
              <a:off x="3038636" y="921339"/>
              <a:ext cx="2629003" cy="415498"/>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5">
              <a:extLst>
                <a:ext uri="{28A0092B-C50C-407E-A947-70E740481C1C}">
                  <a14:useLocalDpi xmlns:a14="http://schemas.microsoft.com/office/drawing/2010/main" val="0"/>
                </a:ext>
              </a:extLst>
            </a:blip>
            <a:srcRect l="22832" r="30580" b="6560"/>
            <a:stretch>
              <a:fillRect/>
            </a:stretch>
          </p:blipFill>
          <p:spPr>
            <a:xfrm>
              <a:off x="2953956" y="634472"/>
              <a:ext cx="656844" cy="740388"/>
            </a:xfrm>
            <a:prstGeom prst="rect">
              <a:avLst/>
            </a:prstGeom>
          </p:spPr>
        </p:pic>
      </p:gr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470975" y="1769705"/>
            <a:ext cx="2370595" cy="3167491"/>
          </a:xfrm>
          <a:prstGeom prst="rect">
            <a:avLst/>
          </a:prstGeom>
          <a:ln>
            <a:noFill/>
          </a:ln>
          <a:effectLst>
            <a:softEdge rad="112500"/>
          </a:effectLst>
        </p:spPr>
      </p:pic>
    </p:spTree>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PowerPoint 演示文稿"/>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3">
      <a:majorFont>
        <a:latin typeface="Lao UI"/>
        <a:ea typeface="方正启体简体"/>
        <a:cs typeface="Arial"/>
      </a:majorFont>
      <a:minorFont>
        <a:latin typeface="Lao UI"/>
        <a:ea typeface="方正启体简体"/>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(16:9)</PresentationFormat>
  <Paragraphs>70</Paragraphs>
  <Slides>18</Slides>
  <Notes>18</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18</vt:i4>
      </vt:variant>
    </vt:vector>
  </HeadingPairs>
  <TitlesOfParts>
    <vt:vector baseType="lpstr" size="30">
      <vt:lpstr>Arial</vt:lpstr>
      <vt:lpstr>Lao UI</vt:lpstr>
      <vt:lpstr>方正启体简体</vt:lpstr>
      <vt:lpstr>Calibri Light</vt:lpstr>
      <vt:lpstr>Calibri</vt:lpstr>
      <vt:lpstr>方正清刻本悦宋简体</vt:lpstr>
      <vt:lpstr>方正苏新诗柳楷简体</vt:lpstr>
      <vt:lpstr>微软雅黑</vt:lpstr>
      <vt:lpstr>Meiryo</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57</cp:revision>
  <dcterms:created xsi:type="dcterms:W3CDTF">2015-09-13T13:12:00Z</dcterms:created>
  <dcterms:modified xsi:type="dcterms:W3CDTF">2023-05-08T03:50:26Z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2052-11.1.0.9022</vt:lpwstr>
  </property>
</Properties>
</file>