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9"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08" r:id="rId29"/>
  </p:sldIdLst>
  <p:sldSz cx="12192000" cy="6858000"/>
  <p:notesSz cx="6858000" cy="9144000"/>
  <p:embeddedFontLst>
    <p:embeddedFont>
      <p:font typeface="微软雅黑" panose="020B0503020204020204" pitchFamily="34" charset="-122"/>
      <p:regular r:id="rId31"/>
    </p:embeddedFont>
    <p:embeddedFont>
      <p:font typeface="Open Sans" panose="020B0606030504020204" pitchFamily="34" charset="0"/>
      <p:regular r:id="rId32"/>
      <p:bold r:id="rId33"/>
      <p:italic r:id="rId34"/>
      <p:boldItalic r:id="rId35"/>
    </p:embeddedFont>
    <p:embeddedFont>
      <p:font typeface="Agency FB" panose="020B0503020202020204" pitchFamily="34" charset="0"/>
      <p:regular r:id="rId36"/>
      <p:bold r:id="rId37"/>
    </p:embeddedFont>
    <p:embeddedFont>
      <p:font typeface="Calibri" panose="020F0502020204030204" pitchFamily="34" charset="0"/>
      <p:regular r:id="rId38"/>
      <p:bold r:id="rId39"/>
      <p:italic r:id="rId40"/>
      <p:boldItalic r:id="rId41"/>
    </p:embeddedFont>
    <p:embeddedFont>
      <p:font typeface="黑体" panose="02010609060101010101" charset="-122"/>
      <p:regular r:id="rId42"/>
    </p:embeddedFont>
    <p:embeddedFont>
      <p:font typeface="Calibri Light" panose="020F0302020204030204" charset="0"/>
      <p:regular r:id="rId47"/>
      <p:italic r:id="rId48"/>
    </p:embeddedFont>
    <p:embeddedFont>
      <p:font typeface="等线" panose="02010600030101010101" charset="-122"/>
      <p:regular r:id="rId4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037" autoAdjust="0"/>
  </p:normalViewPr>
  <p:slideViewPr>
    <p:cSldViewPr snapToGrid="0">
      <p:cViewPr varScale="1">
        <p:scale>
          <a:sx n="71" d="100"/>
          <a:sy n="71" d="100"/>
        </p:scale>
        <p:origin x="888" y="6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72.xml" /><Relationship Id="rId31" Type="http://schemas.openxmlformats.org/officeDocument/2006/relationships/font" Target="fonts/font1.fntdata" /><Relationship Id="rId32" Type="http://schemas.openxmlformats.org/officeDocument/2006/relationships/font" Target="fonts/font2.fntdata" /><Relationship Id="rId33" Type="http://schemas.openxmlformats.org/officeDocument/2006/relationships/font" Target="fonts/font3.fntdata" /><Relationship Id="rId34" Type="http://schemas.openxmlformats.org/officeDocument/2006/relationships/font" Target="fonts/font4.fntdata" /><Relationship Id="rId35" Type="http://schemas.openxmlformats.org/officeDocument/2006/relationships/font" Target="fonts/font5.fntdata" /><Relationship Id="rId36" Type="http://schemas.openxmlformats.org/officeDocument/2006/relationships/font" Target="fonts/font6.fntdata" /><Relationship Id="rId37" Type="http://schemas.openxmlformats.org/officeDocument/2006/relationships/font" Target="fonts/font7.fntdata" /><Relationship Id="rId38" Type="http://schemas.openxmlformats.org/officeDocument/2006/relationships/font" Target="fonts/font8.fntdata" /><Relationship Id="rId39" Type="http://schemas.openxmlformats.org/officeDocument/2006/relationships/font" Target="fonts/font9.fntdata" /><Relationship Id="rId4" Type="http://schemas.openxmlformats.org/officeDocument/2006/relationships/slide" Target="slides/slide1.xml" /><Relationship Id="rId40" Type="http://schemas.openxmlformats.org/officeDocument/2006/relationships/font" Target="fonts/font10.fntdata" /><Relationship Id="rId41" Type="http://schemas.openxmlformats.org/officeDocument/2006/relationships/font" Target="fonts/font11.fntdata" /><Relationship Id="rId42" Type="http://schemas.openxmlformats.org/officeDocument/2006/relationships/font" Target="fonts/font16.fntdata" /><Relationship Id="rId43" Type="http://schemas.openxmlformats.org/officeDocument/2006/relationships/font" Target="fonts/font12.fntdata" /><Relationship Id="rId44" Type="http://schemas.openxmlformats.org/officeDocument/2006/relationships/font" Target="fonts/font13.fntdata" /><Relationship Id="rId45" Type="http://schemas.openxmlformats.org/officeDocument/2006/relationships/font" Target="fonts/font14.fntdata" /><Relationship Id="rId46" Type="http://schemas.openxmlformats.org/officeDocument/2006/relationships/font" Target="fonts/font15.fntdata" /><Relationship Id="rId47" Type="http://schemas.openxmlformats.org/officeDocument/2006/relationships/font" Target="fonts/font17.fntdata" /><Relationship Id="rId48" Type="http://schemas.openxmlformats.org/officeDocument/2006/relationships/font" Target="fonts/font18.fntdata" /><Relationship Id="rId49" Type="http://schemas.openxmlformats.org/officeDocument/2006/relationships/font" Target="fonts/font19.fntdata" /><Relationship Id="rId5" Type="http://schemas.openxmlformats.org/officeDocument/2006/relationships/slide" Target="slides/slide2.xml" /><Relationship Id="rId50" Type="http://schemas.openxmlformats.org/officeDocument/2006/relationships/presProps" Target="presProps.xml" /><Relationship Id="rId51" Type="http://schemas.openxmlformats.org/officeDocument/2006/relationships/viewProps" Target="viewProps.xml" /><Relationship Id="rId52" Type="http://schemas.openxmlformats.org/officeDocument/2006/relationships/theme" Target="theme/theme1.xml" /><Relationship Id="rId53"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openxmlformats.org/officeDocument/2006/relationships/themeOverride" Target="../theme/themeOverrid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stacked"/>
        <c:varyColors val="0"/>
        <c:ser>
          <c:idx val="0"/>
          <c:order val="0"/>
          <c:tx>
            <c:strRef>
              <c:f>Sheet1!$B$1</c:f>
              <c:strCache>
                <c:ptCount val="1"/>
                <c:pt idx="0">
                  <c:v>系列 1</c:v>
                </c:pt>
              </c:strCache>
            </c:strRef>
          </c:tx>
          <c:spPr>
            <a:solidFill>
              <a:schemeClr val="accent1"/>
            </a:solidFill>
          </c:spPr>
          <c:invertIfNegative val="0"/>
          <c:cat>
            <c:strRef>
              <c:f>Sheet1!$A$2:$A$6</c:f>
              <c:strCache>
                <c:ptCount val="5"/>
                <c:pt idx="0">
                  <c:v>A</c:v>
                </c:pt>
                <c:pt idx="1">
                  <c:v>B</c:v>
                </c:pt>
                <c:pt idx="2">
                  <c:v>C</c:v>
                </c:pt>
                <c:pt idx="3">
                  <c:v>D</c:v>
                </c:pt>
                <c:pt idx="4">
                  <c:v>E</c:v>
                </c:pt>
              </c:strCache>
            </c:strRef>
          </c:cat>
          <c:val>
            <c:numRef>
              <c:f>Sheet1!$B$2:$B$6</c:f>
              <c:numCache>
                <c:formatCode>General</c:formatCode>
                <c:ptCount val="5"/>
                <c:pt idx="0">
                  <c:v>430</c:v>
                </c:pt>
                <c:pt idx="1">
                  <c:v>688</c:v>
                </c:pt>
                <c:pt idx="2">
                  <c:v>389</c:v>
                </c:pt>
                <c:pt idx="3">
                  <c:v>650</c:v>
                </c:pt>
                <c:pt idx="4">
                  <c:v>910</c:v>
                </c:pt>
              </c:numCache>
            </c:numRef>
          </c:val>
        </c:ser>
        <c:dLbls>
          <c:showLegendKey val="0"/>
          <c:showVal val="0"/>
          <c:showCatName val="0"/>
          <c:showSerName val="0"/>
          <c:showPercent val="0"/>
          <c:showBubbleSize val="0"/>
          <c:showLeaderLines val="0"/>
        </c:dLbls>
        <c:gapWidth/>
        <c:overlap val="100"/>
        <c:axId val="560902528"/>
        <c:axId val="560904064"/>
      </c:barChart>
      <c:catAx>
        <c:axId val="560902528"/>
        <c:scaling>
          <c:orientation/>
        </c:scaling>
        <c:delete val="0"/>
        <c:axPos val="b"/>
        <c:numFmt formatCode="General" sourceLinked="0"/>
        <c:majorTickMark val="out"/>
        <c:minorTickMark val="none"/>
        <c:spPr>
          <a:ln w="6350" cap="flat" cmpd="sng" algn="ctr">
            <a:solidFill>
              <a:schemeClr val="bg1">
                <a:lumMod val="65000"/>
              </a:schemeClr>
            </a:solidFill>
            <a:prstDash val="solid"/>
            <a:round/>
          </a:ln>
        </c:spPr>
        <c:txPr>
          <a:bodyPr rot="-60000000" spcFirstLastPara="0" vertOverflow="ellipsis" vert="horz" wrap="square" anchor="ctr" anchorCtr="1"/>
          <a:p>
            <a:pPr>
              <a:defRPr lang="zh-CN" sz="1000"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sz="1000"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endParaRPr>
          </a:p>
        </c:txPr>
        <c:crossAx val="560904064"/>
        <c:crosses val="autoZero"/>
        <c:auto val="0"/>
        <c:lblAlgn val="ctr"/>
        <c:lblOffset/>
        <c:noMultiLvlLbl val="0"/>
      </c:catAx>
      <c:valAx>
        <c:axId val="560904064"/>
        <c:scaling>
          <c:orientation/>
        </c:scaling>
        <c:delete val="0"/>
        <c:axPos val="l"/>
        <c:numFmt formatCode="General" sourceLinked="1"/>
        <c:majorTickMark val="out"/>
        <c:minorTickMark val="none"/>
        <c:spPr>
          <a:ln w="6350" cap="flat" cmpd="sng" algn="ctr">
            <a:solidFill>
              <a:schemeClr val="bg1">
                <a:lumMod val="65000"/>
              </a:schemeClr>
            </a:solidFill>
            <a:prstDash val="solid"/>
            <a:round/>
          </a:ln>
        </c:spPr>
        <c:txPr>
          <a:bodyPr rot="-60000000" spcFirstLastPara="0" vertOverflow="ellipsis" vert="horz" wrap="square" anchor="ctr" anchorCtr="1"/>
          <a:p>
            <a:pPr>
              <a:defRPr lang="zh-CN" sz="1000"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sz="1000"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endParaRPr>
          </a:p>
        </c:txPr>
        <c:crossAx val="560902528"/>
        <c:crosses val="autoZero"/>
        <c:crossBetween val="between"/>
      </c:valAx>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stacked"/>
        <c:varyColors val="0"/>
        <c:ser>
          <c:idx val="0"/>
          <c:order val="0"/>
          <c:tx>
            <c:strRef>
              <c:f>Sheet1!$B$1</c:f>
              <c:strCache>
                <c:ptCount val="1"/>
                <c:pt idx="0">
                  <c:v>系列 1</c:v>
                </c:pt>
              </c:strCache>
            </c:strRef>
          </c:tx>
          <c:spPr>
            <a:solidFill>
              <a:srgbClr val="B2B2B2"/>
            </a:solidFill>
          </c:spPr>
          <c:invertIfNegative val="0"/>
          <c:cat>
            <c:strRef>
              <c:f>Sheet1!$A$2:$A$6</c:f>
              <c:strCache>
                <c:ptCount val="5"/>
                <c:pt idx="0">
                  <c:v>A</c:v>
                </c:pt>
                <c:pt idx="1">
                  <c:v>B</c:v>
                </c:pt>
                <c:pt idx="2">
                  <c:v>C</c:v>
                </c:pt>
                <c:pt idx="3">
                  <c:v>D</c:v>
                </c:pt>
                <c:pt idx="4">
                  <c:v>E</c:v>
                </c:pt>
              </c:strCache>
            </c:strRef>
          </c:cat>
          <c:val>
            <c:numRef>
              <c:f>Sheet1!$B$2:$B$6</c:f>
              <c:numCache>
                <c:formatCode>General</c:formatCode>
                <c:ptCount val="5"/>
                <c:pt idx="0">
                  <c:v>528</c:v>
                </c:pt>
                <c:pt idx="1">
                  <c:v>253</c:v>
                </c:pt>
                <c:pt idx="2">
                  <c:v>430</c:v>
                </c:pt>
                <c:pt idx="3">
                  <c:v>571</c:v>
                </c:pt>
                <c:pt idx="4">
                  <c:v>757</c:v>
                </c:pt>
              </c:numCache>
            </c:numRef>
          </c:val>
        </c:ser>
        <c:dLbls>
          <c:showLegendKey val="0"/>
          <c:showVal val="0"/>
          <c:showCatName val="0"/>
          <c:showSerName val="0"/>
          <c:showPercent val="0"/>
          <c:showBubbleSize val="0"/>
          <c:showLeaderLines val="0"/>
        </c:dLbls>
        <c:gapWidth/>
        <c:overlap val="100"/>
        <c:axId val="560984832"/>
        <c:axId val="560986368"/>
      </c:barChart>
      <c:catAx>
        <c:axId val="560984832"/>
        <c:scaling>
          <c:orientation/>
        </c:scaling>
        <c:delete val="0"/>
        <c:axPos val="b"/>
        <c:numFmt formatCode="General" sourceLinked="0"/>
        <c:majorTickMark val="out"/>
        <c:minorTickMark val="none"/>
        <c:spPr>
          <a:ln w="9525" cap="flat" cmpd="sng" algn="ctr">
            <a:solidFill>
              <a:schemeClr val="bg1">
                <a:lumMod val="65000"/>
              </a:schemeClr>
            </a:solidFill>
            <a:prstDash val="solid"/>
            <a:round/>
          </a:ln>
        </c:spPr>
        <c:txPr>
          <a:bodyPr rot="-60000000" spcFirstLastPara="0" vertOverflow="ellipsis" vert="horz" wrap="square" anchor="ctr" anchorCtr="1"/>
          <a:p>
            <a:pPr>
              <a:defRPr lang="zh-CN" sz="1000"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sz="1000"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endParaRPr>
          </a:p>
        </c:txPr>
        <c:crossAx val="560986368"/>
        <c:crosses val="autoZero"/>
        <c:auto val="0"/>
        <c:lblAlgn val="ctr"/>
        <c:lblOffset/>
        <c:noMultiLvlLbl val="0"/>
      </c:catAx>
      <c:valAx>
        <c:axId val="560986368"/>
        <c:scaling>
          <c:orientation/>
        </c:scaling>
        <c:delete val="0"/>
        <c:axPos val="l"/>
        <c:numFmt formatCode="General" sourceLinked="1"/>
        <c:majorTickMark val="out"/>
        <c:minorTickMark val="none"/>
        <c:spPr>
          <a:ln w="9525" cap="flat" cmpd="sng" algn="ctr">
            <a:solidFill>
              <a:schemeClr val="bg1">
                <a:lumMod val="65000"/>
              </a:schemeClr>
            </a:solidFill>
            <a:prstDash val="solid"/>
            <a:round/>
          </a:ln>
        </c:spPr>
        <c:txPr>
          <a:bodyPr rot="-60000000" spcFirstLastPara="0" vertOverflow="ellipsis" vert="horz" wrap="square" anchor="ctr" anchorCtr="1"/>
          <a:p>
            <a:pPr>
              <a:defRPr lang="zh-CN" sz="1000"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sz="1000"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endParaRPr>
          </a:p>
        </c:txPr>
        <c:crossAx val="560984832"/>
        <c:crosses val="autoZero"/>
        <c:crossBetween val="between"/>
      </c:valAx>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32A63-FEE1-4BC9-9442-B70B8D9F198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101C7-FC25-4F99-9EB2-7A07BE95A818}"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911242B-E086-4BFA-A7CA-F34B92C86E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84324EA-D88B-4DB6-A454-EECCD39A6DB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CCF6D2D-6E8E-42C0-88C9-891D8B84375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C530858-BF76-453D-8D3B-E94317EF6EA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911242B-E086-4BFA-A7CA-F34B92C86E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4861678-F871-4BA5-BC3E-7CD7D2CF1E8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
        <p:nvSpPr>
          <p:cNvPr id="7" name="文本框 37"/>
          <p:cNvSpPr txBox="1"/>
          <p:nvPr userDrawn="1"/>
        </p:nvSpPr>
        <p:spPr>
          <a:xfrm>
            <a:off x="432355" y="261627"/>
            <a:ext cx="3337354" cy="498997"/>
          </a:xfrm>
          <a:prstGeom prst="rect">
            <a:avLst/>
          </a:prstGeom>
          <a:noFill/>
        </p:spPr>
        <p:txBody>
          <a:bodyPr wrap="none" lIns="128539" tIns="64269" rIns="128539" bIns="64269" rtlCol="0">
            <a:spAutoFit/>
          </a:bodyPr>
          <a:lstStyle/>
          <a:p>
            <a:pPr defTabSz="1285240"/>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38"/>
          <p:cNvSpPr txBox="1"/>
          <p:nvPr userDrawn="1"/>
        </p:nvSpPr>
        <p:spPr>
          <a:xfrm>
            <a:off x="432355" y="651816"/>
            <a:ext cx="2580160" cy="375886"/>
          </a:xfrm>
          <a:prstGeom prst="rect">
            <a:avLst/>
          </a:prstGeom>
          <a:noFill/>
        </p:spPr>
        <p:txBody>
          <a:bodyPr wrap="none" lIns="128539" tIns="64269" rIns="128539" bIns="64269" rtlCol="0">
            <a:spAutoFit/>
          </a:bodyPr>
          <a:lstStyle/>
          <a:p>
            <a:pPr defTabSz="1285240"/>
            <a:r>
              <a:rPr lang="en-US" altLang="zh-CN" sz="1600">
                <a:solidFill>
                  <a:schemeClr val="tx1">
                    <a:lumMod val="50000"/>
                    <a:lumOff val="50000"/>
                  </a:schemeClr>
                </a:solidFill>
                <a:cs typeface="+mn-ea"/>
                <a:sym typeface="+mn-lt"/>
              </a:rPr>
              <a:t>ADD RELATED TITLE WORDS</a:t>
            </a:r>
            <a:endParaRPr lang="zh-CN" altLang="en-US" sz="1600">
              <a:solidFill>
                <a:schemeClr val="tx1">
                  <a:lumMod val="50000"/>
                  <a:lumOff val="50000"/>
                </a:schemeClr>
              </a:solidFill>
              <a:cs typeface="+mn-ea"/>
              <a:sym typeface="+mn-lt"/>
            </a:endParaRPr>
          </a:p>
        </p:txBody>
      </p:sp>
    </p:spTree>
  </p:cSld>
  <p:clrMapOvr>
    <a:masterClrMapping/>
  </p:clrMapOvr>
  <p:transition spd="med" advClick="0" advTm="0">
    <p:push dir="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Tree>
  </p:cSld>
  <p:clrMapOvr>
    <a:masterClrMapping/>
  </p:clrMapOvr>
  <p:transition spd="med" advClick="0" advTm="0">
    <p:push dir="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仅标题">
    <p:spTree>
      <p:nvGrpSpPr>
        <p:cNvPr id="1" name=""/>
        <p:cNvGrpSpPr/>
        <p:nvPr/>
      </p:nvGrpSpPr>
      <p:grpSpPr>
        <a:xfrm>
          <a:off x="0" y="0"/>
          <a: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a:solidFill>
                <a:srgbClr val="E7E6E6">
                  <a:lumMod val="50000"/>
                </a:srgbClr>
              </a:solidFill>
              <a:cs typeface="+mn-ea"/>
              <a:sym typeface="+mn-lt"/>
            </a:endParaRPr>
          </a:p>
        </p:txBody>
      </p:sp>
    </p:spTree>
  </p:cSld>
  <p:clrMapOvr>
    <a:masterClrMapping/>
  </p:clrMapOvr>
  <p:transition spd="med" advClick="0" advTm="0">
    <p:push dir="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仅标题">
    <p:spTree>
      <p:nvGrpSpPr>
        <p:cNvPr id="1" name=""/>
        <p:cNvGrpSpPr/>
        <p:nvPr/>
      </p:nvGrpSpPr>
      <p:grpSpPr>
        <a:xfrm>
          <a:off x="0" y="0"/>
          <a: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a:solidFill>
                <a:srgbClr val="E7E6E6">
                  <a:lumMod val="50000"/>
                </a:srgbClr>
              </a:solidFill>
              <a:cs typeface="+mn-ea"/>
              <a:sym typeface="+mn-lt"/>
            </a:endParaRPr>
          </a:p>
        </p:txBody>
      </p:sp>
    </p:spTree>
  </p:cSld>
  <p:clrMapOvr>
    <a:masterClrMapping/>
  </p:clrMapOvr>
  <p:transition spd="med" advClick="0" advTm="0">
    <p:push dir="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仅标题">
    <p:spTree>
      <p:nvGrpSpPr>
        <p:cNvPr id="1" name=""/>
        <p:cNvGrpSpPr/>
        <p:nvPr/>
      </p:nvGrpSpPr>
      <p:grpSpPr>
        <a:xfrm>
          <a:off x="0" y="0"/>
          <a: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a:solidFill>
                <a:srgbClr val="E7E6E6">
                  <a:lumMod val="50000"/>
                </a:srgbClr>
              </a:solidFill>
              <a:cs typeface="+mn-ea"/>
              <a:sym typeface="+mn-lt"/>
            </a:endParaRPr>
          </a:p>
        </p:txBody>
      </p:sp>
    </p:spTree>
  </p:cSld>
  <p:clrMapOvr>
    <a:masterClrMapping/>
  </p:clrMapOvr>
  <p:transition spd="med" advClick="0" advTm="0">
    <p:push dir="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nvGrpSpPr>
      <p:grpSpPr>
        <a:xfrm>
          <a:off x="0" y="0"/>
          <a:ext cx="0" cy="0"/>
        </a:xfrm>
      </p:grpSpPr>
      <p:sp>
        <p:nvSpPr>
          <p:cNvPr id="2" name="标题 1"/>
          <p:cNvSpPr>
            <a:spLocks noGrp="1"/>
          </p:cNvSpPr>
          <p:nvPr>
            <p:ph type="title"/>
          </p:nvPr>
        </p:nvSpPr>
        <p:spPr>
          <a:xfrm>
            <a:off x="609203" y="274160"/>
            <a:ext cx="10973597"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203" y="1600604"/>
            <a:ext cx="10973597" cy="452563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advClick="0" advTm="0">
    <p:push dir="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
            </a:fld>
            <a:endParaRPr lang="zh-CN" altLang="en-US"/>
          </a:p>
        </p:txBody>
      </p:sp>
    </p:spTree>
  </p:cSld>
  <p:clrMapOvr>
    <a:masterClrMapping/>
  </p:clrMapOvr>
  <p:transition spd="med" advClick="0" advTm="0">
    <p:push dir="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
            </a:fld>
            <a:endParaRPr lang="zh-CN" altLang="en-US"/>
          </a:p>
        </p:txBody>
      </p:sp>
    </p:spTree>
  </p:cSld>
  <p:clrMapOvr>
    <a:masterClrMapping/>
  </p:clrMapOvr>
  <p:transition spd="med" advClick="0" advTm="0">
    <p:push dir="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grpSp>
      <p:sp>
        <p:nvSpPr>
          <p:cNvPr id="6" name="文本框 12"/>
          <p:cNvSpPr txBox="1">
            <a:spLocks noChangeArrowheads="1"/>
          </p:cNvSpPr>
          <p:nvPr userDrawn="1"/>
        </p:nvSpPr>
        <p:spPr bwMode="auto">
          <a:xfrm>
            <a:off x="-1" y="493728"/>
            <a:ext cx="2394787"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0">
    <p:push dir="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Layout" Target="../slideLayouts/slideLayout19.xml" /><Relationship Id="rId11" Type="http://schemas.openxmlformats.org/officeDocument/2006/relationships/slideLayout" Target="../slideLayouts/slideLayout2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390" y="365781"/>
            <a:ext cx="10515223" cy="1324635"/>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90" y="1825891"/>
            <a:ext cx="10515223" cy="4351728"/>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90" y="6356747"/>
            <a:ext cx="2742448"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t/>
            </a:fld>
            <a:endParaRPr lang="zh-CN" altLang="en-US"/>
          </a:p>
        </p:txBody>
      </p:sp>
      <p:sp>
        <p:nvSpPr>
          <p:cNvPr id="5" name="页脚占位符 4"/>
          <p:cNvSpPr>
            <a:spLocks noGrp="1"/>
          </p:cNvSpPr>
          <p:nvPr>
            <p:ph type="ftr" sz="quarter" idx="3"/>
          </p:nvPr>
        </p:nvSpPr>
        <p:spPr>
          <a:xfrm>
            <a:off x="4038413" y="6356747"/>
            <a:ext cx="4115176"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8"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advClick="0" advTm="0">
    <p:push dir="r"/>
  </p:transition>
  <p:timing/>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705"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300480"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7255"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4030"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0.xml" /><Relationship Id="rId3" Type="http://schemas.openxmlformats.org/officeDocument/2006/relationships/image" Target="../media/image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chart" Target="../charts/chart1.xml" /><Relationship Id="rId4" Type="http://schemas.openxmlformats.org/officeDocument/2006/relationships/chart" Target="../charts/char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 Id="rId3" Type="http://schemas.openxmlformats.org/officeDocument/2006/relationships/image" Target="../media/image6.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5.xml" /><Relationship Id="rId3" Type="http://schemas.openxmlformats.org/officeDocument/2006/relationships/image" Target="../media/image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6.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8.xml" /><Relationship Id="rId3" Type="http://schemas.openxmlformats.org/officeDocument/2006/relationships/image" Target="../media/image7.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8.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image" Target="../media/image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xml" /><Relationship Id="rId3"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xml" /><Relationship Id="rId3" Type="http://schemas.openxmlformats.org/officeDocument/2006/relationships/image" Target="../media/image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TextBox 25"/>
          <p:cNvSpPr txBox="1"/>
          <p:nvPr/>
        </p:nvSpPr>
        <p:spPr>
          <a:xfrm>
            <a:off x="5209877" y="2952276"/>
            <a:ext cx="4754507" cy="502573"/>
          </a:xfrm>
          <a:prstGeom prst="rect">
            <a:avLst/>
          </a:prstGeom>
          <a:noFill/>
        </p:spPr>
        <p:txBody>
          <a:bodyPr wrap="none" rtlCol="0">
            <a:spAutoFit/>
          </a:bodyPr>
          <a:lstStyle/>
          <a:p>
            <a:pPr defTabSz="1218565" fontAlgn="base">
              <a:spcBef>
                <a:spcPct val="0"/>
              </a:spcBef>
              <a:spcAft>
                <a:spcPct val="0"/>
              </a:spcAft>
            </a:pPr>
            <a:r>
              <a:rPr lang="en-US" altLang="zh-CN" sz="2665">
                <a:solidFill>
                  <a:prstClr val="black">
                    <a:lumMod val="65000"/>
                    <a:lumOff val="35000"/>
                  </a:prstClr>
                </a:solidFill>
                <a:latin typeface="微软雅黑" panose="020b0503020204020204" pitchFamily="34" charset="-122"/>
                <a:ea typeface="微软雅黑" panose="020b0503020204020204" pitchFamily="34" charset="-122"/>
              </a:rPr>
              <a:t>YOUR COMOANY’S NAME</a:t>
            </a:r>
            <a:endParaRPr lang="zh-CN" altLang="en-US" sz="266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TextBox 26"/>
          <p:cNvSpPr txBox="1"/>
          <p:nvPr/>
        </p:nvSpPr>
        <p:spPr>
          <a:xfrm>
            <a:off x="5209877" y="3299818"/>
            <a:ext cx="6301725" cy="912879"/>
          </a:xfrm>
          <a:prstGeom prst="rect">
            <a:avLst/>
          </a:prstGeom>
          <a:noFill/>
        </p:spPr>
        <p:txBody>
          <a:bodyPr wrap="none" rtlCol="0">
            <a:spAutoFit/>
          </a:bodyPr>
          <a:lstStyle/>
          <a:p>
            <a:pPr defTabSz="1218565" fontAlgn="base">
              <a:spcBef>
                <a:spcPct val="0"/>
              </a:spcBef>
              <a:spcAft>
                <a:spcPct val="0"/>
              </a:spcAft>
            </a:pPr>
            <a:r>
              <a:rPr lang="zh-CN" altLang="en-US" sz="5330" b="1">
                <a:solidFill>
                  <a:prstClr val="black">
                    <a:lumMod val="65000"/>
                    <a:lumOff val="35000"/>
                  </a:prstClr>
                </a:solidFill>
                <a:latin typeface="微软雅黑" panose="020b0503020204020204" pitchFamily="34" charset="-122"/>
                <a:ea typeface="微软雅黑" panose="020b0503020204020204" pitchFamily="34" charset="-122"/>
              </a:rPr>
              <a:t>教师公开课</a:t>
            </a:r>
            <a:r>
              <a:rPr lang="en-US" altLang="zh-CN" sz="5330" b="1">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5330" b="1">
                <a:solidFill>
                  <a:prstClr val="black">
                    <a:lumMod val="65000"/>
                    <a:lumOff val="35000"/>
                  </a:prstClr>
                </a:solidFill>
                <a:latin typeface="微软雅黑" panose="020b0503020204020204" pitchFamily="34" charset="-122"/>
                <a:ea typeface="微软雅黑" panose="020b0503020204020204" pitchFamily="34" charset="-122"/>
              </a:rPr>
              <a:t>模板</a:t>
            </a:r>
            <a:endParaRPr lang="zh-CN" altLang="en-US" sz="5330"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TextBox 32"/>
          <p:cNvSpPr txBox="1"/>
          <p:nvPr/>
        </p:nvSpPr>
        <p:spPr>
          <a:xfrm>
            <a:off x="5244038" y="4148940"/>
            <a:ext cx="3972562" cy="379463"/>
          </a:xfrm>
          <a:prstGeom prst="rect">
            <a:avLst/>
          </a:prstGeom>
          <a:noFill/>
        </p:spPr>
        <p:txBody>
          <a:bodyPr wrap="none" rtlCol="0">
            <a:spAutoFit/>
          </a:bodyPr>
          <a:lstStyle/>
          <a:p>
            <a:pPr algn="ctr" defTabSz="1218565" fontAlgn="base">
              <a:spcBef>
                <a:spcPct val="0"/>
              </a:spcBef>
              <a:spcAft>
                <a:spcPct val="0"/>
              </a:spcAft>
            </a:pP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工作计划</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2"/>
          <p:cNvSpPr txBox="1"/>
          <p:nvPr/>
        </p:nvSpPr>
        <p:spPr>
          <a:xfrm>
            <a:off x="5197447" y="1747867"/>
            <a:ext cx="2318263" cy="1569212"/>
          </a:xfrm>
          <a:prstGeom prst="rect">
            <a:avLst/>
          </a:prstGeom>
          <a:noFill/>
        </p:spPr>
        <p:txBody>
          <a:bodyPr wrap="none" rtlCol="0">
            <a:spAutoFit/>
          </a:bodyPr>
          <a:lstStyle/>
          <a:p>
            <a:pPr defTabSz="1218565" fontAlgn="base">
              <a:spcBef>
                <a:spcPct val="0"/>
              </a:spcBef>
              <a:spcAft>
                <a:spcPct val="0"/>
              </a:spcAft>
            </a:pPr>
            <a:r>
              <a:rPr lang="en-US" altLang="zh-CN" sz="9595" spc="-400">
                <a:solidFill>
                  <a:prstClr val="black">
                    <a:lumMod val="65000"/>
                    <a:lumOff val="35000"/>
                  </a:prstClr>
                </a:solidFill>
                <a:latin typeface="Agency FB" panose="020b0503020202020204" pitchFamily="34" charset="0"/>
                <a:ea typeface="宋体" panose="02010600030101010101" pitchFamily="2" charset="-122"/>
              </a:rPr>
              <a:t>2 0 </a:t>
            </a:r>
            <a:r>
              <a:rPr lang="en-US" altLang="zh-CN" sz="9595" spc="-400" smtClean="0">
                <a:solidFill>
                  <a:prstClr val="black">
                    <a:lumMod val="65000"/>
                    <a:lumOff val="35000"/>
                  </a:prstClr>
                </a:solidFill>
                <a:latin typeface="Agency FB" panose="020b0503020202020204" pitchFamily="34" charset="0"/>
                <a:ea typeface="宋体" panose="02010600030101010101" pitchFamily="2" charset="-122"/>
              </a:rPr>
              <a:t>XX</a:t>
            </a:r>
            <a:endParaRPr lang="zh-CN" altLang="en-US" sz="9595" spc="-400">
              <a:solidFill>
                <a:prstClr val="black">
                  <a:lumMod val="65000"/>
                  <a:lumOff val="35000"/>
                </a:prstClr>
              </a:solidFill>
              <a:latin typeface="Agency FB" panose="020b0503020202020204" pitchFamily="34" charset="0"/>
              <a:ea typeface="宋体" panose="02010600030101010101" pitchFamily="2" charset="-122"/>
            </a:endParaRPr>
          </a:p>
        </p:txBody>
      </p:sp>
      <p:sp>
        <p:nvSpPr>
          <p:cNvPr id="14" name="TextBox 33"/>
          <p:cNvSpPr txBox="1"/>
          <p:nvPr/>
        </p:nvSpPr>
        <p:spPr>
          <a:xfrm>
            <a:off x="5209877" y="4595479"/>
            <a:ext cx="5899338" cy="337185"/>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black">
                    <a:lumMod val="65000"/>
                    <a:lumOff val="35000"/>
                  </a:prstClr>
                </a:solidFill>
                <a:latin typeface="Calibri" panose="020f0502020204030204" pitchFamily="34" charset="0"/>
                <a:ea typeface="宋体" panose="02010600030101010101" pitchFamily="2" charset="-122"/>
              </a:rPr>
              <a:t>汇报人：</a:t>
            </a:r>
            <a:r>
              <a:rPr lang="en-US" altLang="zh-CN" sz="1600">
                <a:solidFill>
                  <a:prstClr val="black">
                    <a:lumMod val="65000"/>
                    <a:lumOff val="35000"/>
                  </a:prstClr>
                </a:solidFill>
                <a:latin typeface="Calibri" panose="020f0502020204030204" pitchFamily="34" charset="0"/>
                <a:ea typeface="宋体" panose="02010600030101010101" pitchFamily="2" charset="-122"/>
              </a:rPr>
              <a:t>PPT</a:t>
            </a:r>
            <a:r>
              <a:rPr lang="zh-CN" altLang="en-US" sz="1600">
                <a:solidFill>
                  <a:prstClr val="black">
                    <a:lumMod val="65000"/>
                    <a:lumOff val="35000"/>
                  </a:prstClr>
                </a:solidFill>
                <a:latin typeface="Calibri" panose="020f0502020204030204" pitchFamily="34" charset="0"/>
                <a:ea typeface="宋体" panose="02010600030101010101" pitchFamily="2" charset="-122"/>
              </a:rPr>
              <a:t>汇    时间：</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年</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月</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日</a:t>
            </a:r>
            <a:endParaRPr lang="zh-CN" altLang="en-US" sz="1600">
              <a:solidFill>
                <a:prstClr val="black">
                  <a:lumMod val="65000"/>
                  <a:lumOff val="35000"/>
                </a:prstClr>
              </a:solidFill>
              <a:latin typeface="Calibri" panose="020f0502020204030204" pitchFamily="34" charset="0"/>
              <a:ea typeface="宋体" panose="02010600030101010101" pitchFamily="2" charset="-122"/>
            </a:endParaRPr>
          </a:p>
        </p:txBody>
      </p:sp>
      <p:pic>
        <p:nvPicPr>
          <p:cNvPr id="6" name="伤心的爱 heartbreak love">
            <a:hlinkClick action="ppaction://media"/>
          </p:cNvPr>
          <p:cNvPicPr>
            <a:picLocks noChangeAspect="1"/>
          </p:cNvPicPr>
          <p:nvPr>
            <a:audioFile r:link="rId4"/>
            <p:extLst>
              <p:ext uri="{DAA4B4D4-6D71-4841-9C94-3DE7FCFB9230}">
                <p14:media xmlns:p14="http://schemas.microsoft.com/office/powerpoint/2010/main" r:embed="rId5">
                  <p14:fade in="5000.000000" out="5000.000000"/>
                </p14:media>
              </p:ext>
            </p:extLst>
          </p:nvPr>
        </p:nvPicPr>
        <p:blipFill>
          <a:blip r:embed="rId3"/>
          <a:stretch>
            <a:fillRect/>
          </a:stretch>
        </p:blipFill>
        <p:spPr>
          <a:xfrm>
            <a:off x="-1103401" y="0"/>
            <a:ext cx="812549" cy="812549"/>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86" y="453588"/>
            <a:ext cx="5380178" cy="5828526"/>
          </a:xfrm>
          <a:prstGeom prst="rect">
            <a:avLst/>
          </a:prstGeom>
        </p:spPr>
      </p:pic>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nodeType="afterGroup">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45"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ppt_w</p:attrName>
                                        </p:attrNameLst>
                                      </p:cBhvr>
                                      <p:tavLst>
                                        <p:tav tm="0" fmla="#ppt_w*sin(2.5*pi*$)">
                                          <p:val>
                                            <p:fltVal val="0"/>
                                          </p:val>
                                        </p:tav>
                                        <p:tav tm="100000">
                                          <p:val>
                                            <p:fltVal val="1"/>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by="(-#ppt_w*2)" calcmode="lin" valueType="num">
                                      <p:cBhvr rctx="PPT">
                                        <p:cTn id="29" dur="500" autoRev="1" fill="hold">
                                          <p:stCondLst>
                                            <p:cond delay="0"/>
                                          </p:stCondLst>
                                        </p:cTn>
                                        <p:tgtEl>
                                          <p:spTgt spid="11"/>
                                        </p:tgtEl>
                                        <p:attrNameLst>
                                          <p:attrName>ppt_w</p:attrName>
                                        </p:attrNameLst>
                                      </p:cBhvr>
                                    </p:anim>
                                    <p:anim by="(#ppt_w*0.50)" calcmode="lin" valueType="num">
                                      <p:cBhvr>
                                        <p:cTn id="30" dur="500" decel="50000" autoRev="1" fill="hold">
                                          <p:stCondLst>
                                            <p:cond delay="0"/>
                                          </p:stCondLst>
                                        </p:cTn>
                                        <p:tgtEl>
                                          <p:spTgt spid="11"/>
                                        </p:tgtEl>
                                        <p:attrNameLst>
                                          <p:attrName>ppt_x</p:attrName>
                                        </p:attrNameLst>
                                      </p:cBhvr>
                                    </p:anim>
                                    <p:anim from="(-#ppt_h/2)" to="(#ppt_y)" calcmode="lin" valueType="num">
                                      <p:cBhvr>
                                        <p:cTn id="31" dur="1000" fill="hold">
                                          <p:stCondLst>
                                            <p:cond delay="0"/>
                                          </p:stCondLst>
                                        </p:cTn>
                                        <p:tgtEl>
                                          <p:spTgt spid="11"/>
                                        </p:tgtEl>
                                        <p:attrNameLst>
                                          <p:attrName>ppt_y</p:attrName>
                                        </p:attrNameLst>
                                      </p:cBhvr>
                                    </p:anim>
                                    <p:animRot by="21600000">
                                      <p:cBhvr>
                                        <p:cTn id="32" dur="1000" fill="hold">
                                          <p:stCondLst>
                                            <p:cond delay="0"/>
                                          </p:stCondLst>
                                        </p:cTn>
                                        <p:tgtEl>
                                          <p:spTgt spid="11"/>
                                        </p:tgtEl>
                                        <p:attrNameLst>
                                          <p:attrName>r</p:attrName>
                                        </p:attrNameLst>
                                      </p:cBhvr>
                                    </p:animRot>
                                  </p:childTnLst>
                                </p:cTn>
                              </p:par>
                            </p:childTnLst>
                          </p:cTn>
                        </p:par>
                        <p:par>
                          <p:cTn id="33" fill="hold" nodeType="afterGroup">
                            <p:stCondLst>
                              <p:cond delay="35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1"/>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bldLst>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2"/>
          <p:cNvGrpSpPr/>
          <p:nvPr/>
        </p:nvGrpSpPr>
        <p:grpSpPr>
          <a:xfrm>
            <a:off x="6967338" y="2754547"/>
            <a:ext cx="2436733" cy="2437060"/>
            <a:chOff x="5215854" y="2007774"/>
            <a:chExt cx="1828360" cy="1828359"/>
          </a:xfrm>
        </p:grpSpPr>
        <p:sp>
          <p:nvSpPr>
            <p:cNvPr id="7" name="Oval 4"/>
            <p:cNvSpPr/>
            <p:nvPr/>
          </p:nvSpPr>
          <p:spPr>
            <a:xfrm>
              <a:off x="5215854" y="2007774"/>
              <a:ext cx="1828360" cy="1828359"/>
            </a:xfrm>
            <a:prstGeom prst="ellipse">
              <a:avLst/>
            </a:prstGeom>
            <a:solidFill>
              <a:schemeClr val="accent3"/>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p:txBody>
        </p:sp>
        <p:sp>
          <p:nvSpPr>
            <p:cNvPr id="8" name="Freeform 5"/>
            <p:cNvSpPr>
              <a:spLocks noEditPoints="1"/>
            </p:cNvSpPr>
            <p:nvPr/>
          </p:nvSpPr>
          <p:spPr bwMode="auto">
            <a:xfrm>
              <a:off x="5710409" y="2502328"/>
              <a:ext cx="839250" cy="83925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FFFFFF"/>
            </a:solidFill>
            <a:ln w="9525">
              <a:noFill/>
              <a:round/>
            </a:ln>
          </p:spPr>
          <p:txBody>
            <a:bodyPr vert="horz" wrap="square" lIns="121845" tIns="60923" rIns="121845" bIns="60923" numCol="1" anchor="t" anchorCtr="0" compatLnSpc="1"/>
            <a:lstStyle/>
            <a:p>
              <a:pPr defTabSz="1374775" fontAlgn="base">
                <a:spcBef>
                  <a:spcPct val="0"/>
                </a:spcBef>
                <a:spcAft>
                  <a:spcPct val="0"/>
                </a:spcAft>
              </a:pPr>
              <a:endParaRPr lang="en-US" sz="2665">
                <a:solidFill>
                  <a:srgbClr val="262626"/>
                </a:solidFill>
                <a:latin typeface="微软雅黑" panose="020b0503020204020204" pitchFamily="34" charset="-122"/>
                <a:ea typeface="微软雅黑" panose="020b0503020204020204" pitchFamily="34" charset="-122"/>
              </a:endParaRPr>
            </a:p>
          </p:txBody>
        </p:sp>
      </p:grpSp>
      <p:cxnSp>
        <p:nvCxnSpPr>
          <p:cNvPr id="10" name="Straight Connector 13"/>
          <p:cNvCxnSpPr/>
          <p:nvPr/>
        </p:nvCxnSpPr>
        <p:spPr>
          <a:xfrm rot="10800000" flipV="1">
            <a:off x="9410839" y="3972140"/>
            <a:ext cx="884275" cy="1881"/>
          </a:xfrm>
          <a:prstGeom prst="line">
            <a:avLst/>
          </a:prstGeom>
          <a:ln w="1905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rot="10800000">
            <a:off x="9223608" y="4649909"/>
            <a:ext cx="451162" cy="270964"/>
          </a:xfrm>
          <a:prstGeom prst="line">
            <a:avLst/>
          </a:prstGeom>
          <a:ln w="19050">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8"/>
          <p:cNvCxnSpPr/>
          <p:nvPr/>
        </p:nvCxnSpPr>
        <p:spPr>
          <a:xfrm rot="10800000" flipV="1">
            <a:off x="9223608" y="3043558"/>
            <a:ext cx="451162" cy="270964"/>
          </a:xfrm>
          <a:prstGeom prst="line">
            <a:avLst/>
          </a:prstGeom>
          <a:ln w="1905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Group 27"/>
          <p:cNvGrpSpPr/>
          <p:nvPr/>
        </p:nvGrpSpPr>
        <p:grpSpPr>
          <a:xfrm>
            <a:off x="10306394" y="3430917"/>
            <a:ext cx="1083710" cy="1083856"/>
            <a:chOff x="7721256" y="2515208"/>
            <a:chExt cx="813143" cy="813143"/>
          </a:xfrm>
        </p:grpSpPr>
        <p:sp>
          <p:nvSpPr>
            <p:cNvPr id="14" name="Oval 10"/>
            <p:cNvSpPr/>
            <p:nvPr/>
          </p:nvSpPr>
          <p:spPr>
            <a:xfrm>
              <a:off x="7721256" y="2515208"/>
              <a:ext cx="813143" cy="813143"/>
            </a:xfrm>
            <a:prstGeom prst="ellipse">
              <a:avLst/>
            </a:prstGeom>
            <a:solidFill>
              <a:schemeClr val="accent5"/>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p:txBody>
        </p:sp>
        <p:sp>
          <p:nvSpPr>
            <p:cNvPr id="15" name="Freeform 116"/>
            <p:cNvSpPr>
              <a:spLocks noEditPoints="1"/>
            </p:cNvSpPr>
            <p:nvPr/>
          </p:nvSpPr>
          <p:spPr bwMode="auto">
            <a:xfrm>
              <a:off x="7965481" y="2790855"/>
              <a:ext cx="324692" cy="261848"/>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w="9525">
              <a:noFill/>
              <a:round/>
            </a:ln>
          </p:spPr>
          <p:txBody>
            <a:bodyPr vert="horz" wrap="square" lIns="121845" tIns="60923" rIns="121845" bIns="60923" numCol="1" anchor="t" anchorCtr="0" compatLnSpc="1"/>
            <a:lstStyle/>
            <a:p>
              <a:pPr defTabSz="1374775" fontAlgn="base">
                <a:spcBef>
                  <a:spcPct val="0"/>
                </a:spcBef>
                <a:spcAft>
                  <a:spcPct val="0"/>
                </a:spcAft>
              </a:pPr>
              <a:endParaRPr lang="en-US" sz="2665">
                <a:solidFill>
                  <a:srgbClr val="262626"/>
                </a:solidFill>
                <a:latin typeface="微软雅黑" panose="020b0503020204020204" pitchFamily="34" charset="-122"/>
                <a:ea typeface="微软雅黑" panose="020b0503020204020204" pitchFamily="34" charset="-122"/>
              </a:endParaRPr>
            </a:p>
          </p:txBody>
        </p:sp>
      </p:grpSp>
      <p:grpSp>
        <p:nvGrpSpPr>
          <p:cNvPr id="6" name="Group 30"/>
          <p:cNvGrpSpPr/>
          <p:nvPr/>
        </p:nvGrpSpPr>
        <p:grpSpPr>
          <a:xfrm>
            <a:off x="4890591" y="2277296"/>
            <a:ext cx="1533487" cy="1533693"/>
            <a:chOff x="3726708" y="1703104"/>
            <a:chExt cx="1150625" cy="1150625"/>
          </a:xfrm>
        </p:grpSpPr>
        <p:sp>
          <p:nvSpPr>
            <p:cNvPr id="17" name="Oval 9"/>
            <p:cNvSpPr/>
            <p:nvPr/>
          </p:nvSpPr>
          <p:spPr>
            <a:xfrm>
              <a:off x="3726708" y="1703104"/>
              <a:ext cx="1150625" cy="1150625"/>
            </a:xfrm>
            <a:prstGeom prst="ellipse">
              <a:avLst/>
            </a:prstGeom>
            <a:solidFill>
              <a:schemeClr val="accent1"/>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p:txBody>
        </p:sp>
        <p:sp>
          <p:nvSpPr>
            <p:cNvPr id="18" name="Freeform 57"/>
            <p:cNvSpPr>
              <a:spLocks noEditPoints="1"/>
            </p:cNvSpPr>
            <p:nvPr/>
          </p:nvSpPr>
          <p:spPr bwMode="auto">
            <a:xfrm>
              <a:off x="4080721" y="2057117"/>
              <a:ext cx="442599" cy="442599"/>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FFFFF"/>
            </a:solidFill>
            <a:ln w="9525">
              <a:noFill/>
              <a:round/>
            </a:ln>
          </p:spPr>
          <p:txBody>
            <a:bodyPr vert="horz" wrap="square" lIns="121845" tIns="60923" rIns="121845" bIns="60923" numCol="1" anchor="t" anchorCtr="0" compatLnSpc="1"/>
            <a:lstStyle/>
            <a:p>
              <a:pPr defTabSz="1374775" fontAlgn="base">
                <a:spcBef>
                  <a:spcPct val="0"/>
                </a:spcBef>
                <a:spcAft>
                  <a:spcPct val="0"/>
                </a:spcAft>
              </a:pPr>
              <a:endParaRPr lang="en-US" sz="2665">
                <a:solidFill>
                  <a:srgbClr val="262626"/>
                </a:solidFill>
                <a:latin typeface="微软雅黑" panose="020b0503020204020204" pitchFamily="34" charset="-122"/>
                <a:ea typeface="微软雅黑" panose="020b0503020204020204" pitchFamily="34" charset="-122"/>
              </a:endParaRPr>
            </a:p>
          </p:txBody>
        </p:sp>
      </p:grpSp>
      <p:grpSp>
        <p:nvGrpSpPr>
          <p:cNvPr id="13" name="Group 28"/>
          <p:cNvGrpSpPr/>
          <p:nvPr/>
        </p:nvGrpSpPr>
        <p:grpSpPr>
          <a:xfrm>
            <a:off x="5614319" y="3025280"/>
            <a:ext cx="1895339" cy="1895595"/>
            <a:chOff x="4200637" y="2210886"/>
            <a:chExt cx="1422135" cy="1422135"/>
          </a:xfrm>
        </p:grpSpPr>
        <p:sp>
          <p:nvSpPr>
            <p:cNvPr id="20" name="Oval 8"/>
            <p:cNvSpPr/>
            <p:nvPr/>
          </p:nvSpPr>
          <p:spPr>
            <a:xfrm>
              <a:off x="4200637" y="2210886"/>
              <a:ext cx="1422135" cy="1422135"/>
            </a:xfrm>
            <a:prstGeom prst="ellipse">
              <a:avLst/>
            </a:prstGeom>
            <a:solidFill>
              <a:schemeClr val="accent2"/>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p:txBody>
        </p:sp>
        <p:sp>
          <p:nvSpPr>
            <p:cNvPr id="21" name="Freeform 152"/>
            <p:cNvSpPr>
              <a:spLocks noEditPoints="1"/>
            </p:cNvSpPr>
            <p:nvPr/>
          </p:nvSpPr>
          <p:spPr bwMode="auto">
            <a:xfrm>
              <a:off x="4573183" y="2609114"/>
              <a:ext cx="677042" cy="625678"/>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121845" tIns="60923" rIns="121845" bIns="60923" numCol="1" anchor="t" anchorCtr="0" compatLnSpc="1"/>
            <a:lstStyle/>
            <a:p>
              <a:pPr defTabSz="1374775" fontAlgn="base">
                <a:spcBef>
                  <a:spcPct val="0"/>
                </a:spcBef>
                <a:spcAft>
                  <a:spcPct val="0"/>
                </a:spcAft>
              </a:pPr>
              <a:endParaRPr lang="en-US" sz="2665">
                <a:solidFill>
                  <a:srgbClr val="262626"/>
                </a:solidFill>
                <a:latin typeface="微软雅黑" panose="020b0503020204020204" pitchFamily="34" charset="-122"/>
                <a:ea typeface="微软雅黑" panose="020b0503020204020204" pitchFamily="34" charset="-122"/>
              </a:endParaRPr>
            </a:p>
          </p:txBody>
        </p:sp>
      </p:grpSp>
      <p:grpSp>
        <p:nvGrpSpPr>
          <p:cNvPr id="16" name="Group 26"/>
          <p:cNvGrpSpPr/>
          <p:nvPr/>
        </p:nvGrpSpPr>
        <p:grpSpPr>
          <a:xfrm>
            <a:off x="9584536" y="2212387"/>
            <a:ext cx="1083710" cy="1083856"/>
            <a:chOff x="7179622" y="1601028"/>
            <a:chExt cx="813143" cy="813143"/>
          </a:xfrm>
        </p:grpSpPr>
        <p:sp>
          <p:nvSpPr>
            <p:cNvPr id="23" name="Oval 5"/>
            <p:cNvSpPr/>
            <p:nvPr/>
          </p:nvSpPr>
          <p:spPr>
            <a:xfrm>
              <a:off x="7179622" y="1601028"/>
              <a:ext cx="813143" cy="813143"/>
            </a:xfrm>
            <a:prstGeom prst="ellipse">
              <a:avLst/>
            </a:prstGeom>
            <a:solidFill>
              <a:schemeClr val="accent4"/>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p:txBody>
        </p:sp>
        <p:sp>
          <p:nvSpPr>
            <p:cNvPr id="24" name="Freeform 245"/>
            <p:cNvSpPr/>
            <p:nvPr/>
          </p:nvSpPr>
          <p:spPr bwMode="auto">
            <a:xfrm>
              <a:off x="7402929" y="1824337"/>
              <a:ext cx="366529" cy="366524"/>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w="9525">
              <a:noFill/>
              <a:round/>
            </a:ln>
          </p:spPr>
          <p:txBody>
            <a:bodyPr vert="horz" wrap="square" lIns="121845" tIns="60923" rIns="121845" bIns="60923" numCol="1" anchor="t" anchorCtr="0" compatLnSpc="1"/>
            <a:lstStyle/>
            <a:p>
              <a:pPr defTabSz="1374775" fontAlgn="base">
                <a:spcBef>
                  <a:spcPct val="0"/>
                </a:spcBef>
                <a:spcAft>
                  <a:spcPct val="0"/>
                </a:spcAft>
              </a:pPr>
              <a:endParaRPr lang="en-US" sz="2665">
                <a:solidFill>
                  <a:srgbClr val="262626"/>
                </a:solidFill>
                <a:latin typeface="微软雅黑" panose="020b0503020204020204" pitchFamily="34" charset="-122"/>
                <a:ea typeface="微软雅黑" panose="020b0503020204020204" pitchFamily="34" charset="-122"/>
              </a:endParaRPr>
            </a:p>
          </p:txBody>
        </p:sp>
      </p:grpSp>
      <p:grpSp>
        <p:nvGrpSpPr>
          <p:cNvPr id="19" name="Group 31"/>
          <p:cNvGrpSpPr/>
          <p:nvPr/>
        </p:nvGrpSpPr>
        <p:grpSpPr>
          <a:xfrm>
            <a:off x="9584536" y="4649911"/>
            <a:ext cx="1083710" cy="1083856"/>
            <a:chOff x="7179622" y="3429735"/>
            <a:chExt cx="813143" cy="813143"/>
          </a:xfrm>
        </p:grpSpPr>
        <p:sp>
          <p:nvSpPr>
            <p:cNvPr id="26" name="Oval 11"/>
            <p:cNvSpPr/>
            <p:nvPr/>
          </p:nvSpPr>
          <p:spPr>
            <a:xfrm>
              <a:off x="7179622" y="3429735"/>
              <a:ext cx="813143" cy="813143"/>
            </a:xfrm>
            <a:prstGeom prst="ellipse">
              <a:avLst/>
            </a:prstGeom>
            <a:solidFill>
              <a:schemeClr val="accent6"/>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p:txBody>
        </p:sp>
        <p:sp>
          <p:nvSpPr>
            <p:cNvPr id="27" name="Freeform 105"/>
            <p:cNvSpPr>
              <a:spLocks noEditPoints="1"/>
            </p:cNvSpPr>
            <p:nvPr/>
          </p:nvSpPr>
          <p:spPr bwMode="auto">
            <a:xfrm>
              <a:off x="7421265" y="3673768"/>
              <a:ext cx="329856" cy="325076"/>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w="9525">
              <a:noFill/>
              <a:round/>
            </a:ln>
          </p:spPr>
          <p:txBody>
            <a:bodyPr vert="horz" wrap="square" lIns="121845" tIns="60923" rIns="121845" bIns="60923" numCol="1" anchor="t" anchorCtr="0" compatLnSpc="1"/>
            <a:lstStyle/>
            <a:p>
              <a:pPr defTabSz="1374775" fontAlgn="base">
                <a:spcBef>
                  <a:spcPct val="0"/>
                </a:spcBef>
                <a:spcAft>
                  <a:spcPct val="0"/>
                </a:spcAft>
              </a:pPr>
              <a:endParaRPr lang="en-US" sz="2665">
                <a:solidFill>
                  <a:srgbClr val="9BB955">
                    <a:lumMod val="50000"/>
                  </a:srgbClr>
                </a:solidFill>
                <a:latin typeface="微软雅黑" panose="020b0503020204020204" pitchFamily="34" charset="-122"/>
                <a:ea typeface="微软雅黑" panose="020b0503020204020204" pitchFamily="34" charset="-122"/>
              </a:endParaRPr>
            </a:p>
          </p:txBody>
        </p:sp>
      </p:grpSp>
      <p:sp>
        <p:nvSpPr>
          <p:cNvPr id="28" name="Text Placeholder 3"/>
          <p:cNvSpPr txBox="1"/>
          <p:nvPr/>
        </p:nvSpPr>
        <p:spPr>
          <a:xfrm>
            <a:off x="1865958" y="1830245"/>
            <a:ext cx="3174068" cy="4307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a:spcBef>
                <a:spcPct val="20000"/>
              </a:spcBef>
              <a:spcAft>
                <a:spcPct val="0"/>
              </a:spcAft>
              <a:defRPr/>
            </a:pPr>
            <a:r>
              <a:rPr lang="zh-CN" altLang="en-US" sz="1600">
                <a:solidFill>
                  <a:prstClr val="white">
                    <a:lumMod val="50000"/>
                  </a:prstClr>
                </a:solidFill>
                <a:latin typeface="微软雅黑" panose="020b0503020204020204" pitchFamily="34" charset="-122"/>
                <a:ea typeface="微软雅黑" panose="020b0503020204020204" pitchFamily="34" charset="-122"/>
              </a:rPr>
              <a:t>在此添加标题</a:t>
            </a:r>
            <a:br>
              <a:rPr lang="en-US" altLang="zh-CN" sz="16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单击此处添加文本</a:t>
            </a:r>
            <a:endParaRPr lang="en-US" altLang="zh-CN" sz="1200">
              <a:solidFill>
                <a:prstClr val="white">
                  <a:lumMod val="50000"/>
                </a:prstClr>
              </a:solidFill>
              <a:latin typeface="微软雅黑" panose="020b0503020204020204" pitchFamily="34" charset="-122"/>
              <a:ea typeface="微软雅黑" panose="020b0503020204020204" pitchFamily="34" charset="-122"/>
            </a:endParaRPr>
          </a:p>
        </p:txBody>
      </p:sp>
      <p:sp>
        <p:nvSpPr>
          <p:cNvPr id="29" name="Freeform 45"/>
          <p:cNvSpPr>
            <a:spLocks noEditPoints="1"/>
          </p:cNvSpPr>
          <p:nvPr/>
        </p:nvSpPr>
        <p:spPr bwMode="auto">
          <a:xfrm>
            <a:off x="1340845" y="1835373"/>
            <a:ext cx="414440" cy="414496"/>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869" tIns="60935" rIns="121869" bIns="60935" numCol="1" anchor="t" anchorCtr="0" compatLnSpc="1"/>
          <a:lstStyle/>
          <a:p>
            <a:pPr defTabSz="1374775" fontAlgn="base">
              <a:spcBef>
                <a:spcPct val="0"/>
              </a:spcBef>
              <a:spcAft>
                <a:spcPct val="0"/>
              </a:spcAft>
            </a:pPr>
            <a:endParaRPr lang="en-US" sz="2665">
              <a:solidFill>
                <a:prstClr val="white">
                  <a:lumMod val="50000"/>
                </a:prstClr>
              </a:solidFill>
              <a:latin typeface="微软雅黑" panose="020b0503020204020204" pitchFamily="34" charset="-122"/>
              <a:ea typeface="微软雅黑" panose="020b0503020204020204" pitchFamily="34" charset="-122"/>
            </a:endParaRPr>
          </a:p>
        </p:txBody>
      </p:sp>
      <p:sp>
        <p:nvSpPr>
          <p:cNvPr id="30" name="Freeform 45"/>
          <p:cNvSpPr>
            <a:spLocks noEditPoints="1"/>
          </p:cNvSpPr>
          <p:nvPr/>
        </p:nvSpPr>
        <p:spPr bwMode="auto">
          <a:xfrm>
            <a:off x="1340845" y="2523484"/>
            <a:ext cx="414440" cy="414496"/>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869" tIns="60935" rIns="121869" bIns="60935" numCol="1" anchor="t" anchorCtr="0" compatLnSpc="1"/>
          <a:lstStyle/>
          <a:p>
            <a:pPr defTabSz="1374775" fontAlgn="base">
              <a:spcBef>
                <a:spcPct val="0"/>
              </a:spcBef>
              <a:spcAft>
                <a:spcPct val="0"/>
              </a:spcAft>
            </a:pPr>
            <a:endParaRPr lang="en-US" sz="2665">
              <a:solidFill>
                <a:prstClr val="white">
                  <a:lumMod val="50000"/>
                </a:prstClr>
              </a:solidFill>
              <a:latin typeface="微软雅黑" panose="020b0503020204020204" pitchFamily="34" charset="-122"/>
              <a:ea typeface="微软雅黑" panose="020b0503020204020204" pitchFamily="34" charset="-122"/>
            </a:endParaRPr>
          </a:p>
        </p:txBody>
      </p:sp>
      <p:sp>
        <p:nvSpPr>
          <p:cNvPr id="31" name="Freeform 45"/>
          <p:cNvSpPr>
            <a:spLocks noEditPoints="1"/>
          </p:cNvSpPr>
          <p:nvPr/>
        </p:nvSpPr>
        <p:spPr bwMode="auto">
          <a:xfrm>
            <a:off x="1340845" y="3254151"/>
            <a:ext cx="414440" cy="414496"/>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869" tIns="60935" rIns="121869" bIns="60935" numCol="1" anchor="t" anchorCtr="0" compatLnSpc="1"/>
          <a:lstStyle/>
          <a:p>
            <a:pPr defTabSz="1374775" fontAlgn="base">
              <a:spcBef>
                <a:spcPct val="0"/>
              </a:spcBef>
              <a:spcAft>
                <a:spcPct val="0"/>
              </a:spcAft>
            </a:pPr>
            <a:endParaRPr lang="en-US" sz="2665">
              <a:solidFill>
                <a:prstClr val="white">
                  <a:lumMod val="50000"/>
                </a:prstClr>
              </a:solidFill>
              <a:latin typeface="微软雅黑" panose="020b0503020204020204" pitchFamily="34" charset="-122"/>
              <a:ea typeface="微软雅黑" panose="020b0503020204020204" pitchFamily="34" charset="-122"/>
            </a:endParaRPr>
          </a:p>
        </p:txBody>
      </p:sp>
      <p:sp>
        <p:nvSpPr>
          <p:cNvPr id="32" name="Text Placeholder 3"/>
          <p:cNvSpPr txBox="1"/>
          <p:nvPr/>
        </p:nvSpPr>
        <p:spPr>
          <a:xfrm>
            <a:off x="1865958" y="2532050"/>
            <a:ext cx="3174068" cy="4307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a:spcBef>
                <a:spcPct val="20000"/>
              </a:spcBef>
              <a:spcAft>
                <a:spcPct val="0"/>
              </a:spcAft>
              <a:defRPr/>
            </a:pPr>
            <a:r>
              <a:rPr lang="zh-CN" altLang="en-US" sz="1600">
                <a:solidFill>
                  <a:prstClr val="white">
                    <a:lumMod val="50000"/>
                  </a:prstClr>
                </a:solidFill>
                <a:latin typeface="微软雅黑" panose="020b0503020204020204" pitchFamily="34" charset="-122"/>
                <a:ea typeface="微软雅黑" panose="020b0503020204020204" pitchFamily="34" charset="-122"/>
              </a:rPr>
              <a:t>在此添加标题</a:t>
            </a:r>
            <a:br>
              <a:rPr lang="en-US"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单击此处添加文本</a:t>
            </a:r>
            <a:endParaRPr lang="en-US" altLang="zh-CN" sz="1200">
              <a:solidFill>
                <a:prstClr val="white">
                  <a:lumMod val="50000"/>
                </a:prstClr>
              </a:solidFill>
              <a:latin typeface="微软雅黑" panose="020b0503020204020204" pitchFamily="34" charset="-122"/>
              <a:ea typeface="微软雅黑" panose="020b0503020204020204" pitchFamily="34" charset="-122"/>
            </a:endParaRPr>
          </a:p>
        </p:txBody>
      </p:sp>
      <p:sp>
        <p:nvSpPr>
          <p:cNvPr id="33" name="Text Placeholder 3"/>
          <p:cNvSpPr txBox="1"/>
          <p:nvPr/>
        </p:nvSpPr>
        <p:spPr>
          <a:xfrm>
            <a:off x="1865958" y="3189907"/>
            <a:ext cx="3174068" cy="4307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a:spcBef>
                <a:spcPct val="20000"/>
              </a:spcBef>
              <a:spcAft>
                <a:spcPct val="0"/>
              </a:spcAft>
              <a:defRPr/>
            </a:pPr>
            <a:r>
              <a:rPr lang="zh-CN" altLang="en-US" sz="1600">
                <a:solidFill>
                  <a:prstClr val="white">
                    <a:lumMod val="50000"/>
                  </a:prstClr>
                </a:solidFill>
                <a:latin typeface="微软雅黑" panose="020b0503020204020204" pitchFamily="34" charset="-122"/>
                <a:ea typeface="微软雅黑" panose="020b0503020204020204" pitchFamily="34" charset="-122"/>
              </a:rPr>
              <a:t>在此添加标题</a:t>
            </a:r>
            <a:br>
              <a:rPr lang="en-US" altLang="zh-CN"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单击此处添加文本</a:t>
            </a:r>
            <a:endParaRPr lang="en-US" altLang="zh-CN" sz="1200">
              <a:solidFill>
                <a:prstClr val="white">
                  <a:lumMod val="50000"/>
                </a:prstClr>
              </a:solidFill>
              <a:latin typeface="微软雅黑" panose="020b0503020204020204" pitchFamily="34" charset="-122"/>
              <a:ea typeface="微软雅黑" panose="020b0503020204020204" pitchFamily="34" charset="-122"/>
            </a:endParaRPr>
          </a:p>
        </p:txBody>
      </p:sp>
      <p:sp>
        <p:nvSpPr>
          <p:cNvPr id="34" name="Freeform 45"/>
          <p:cNvSpPr>
            <a:spLocks noEditPoints="1"/>
          </p:cNvSpPr>
          <p:nvPr/>
        </p:nvSpPr>
        <p:spPr bwMode="auto">
          <a:xfrm>
            <a:off x="1340845" y="4009409"/>
            <a:ext cx="414440" cy="414496"/>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869" tIns="60935" rIns="121869" bIns="60935" numCol="1" anchor="t" anchorCtr="0" compatLnSpc="1"/>
          <a:lstStyle/>
          <a:p>
            <a:pPr defTabSz="1374775" fontAlgn="base">
              <a:spcBef>
                <a:spcPct val="0"/>
              </a:spcBef>
              <a:spcAft>
                <a:spcPct val="0"/>
              </a:spcAft>
            </a:pPr>
            <a:endParaRPr lang="en-US" sz="2665">
              <a:solidFill>
                <a:prstClr val="white">
                  <a:lumMod val="50000"/>
                </a:prstClr>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1865958" y="3945165"/>
            <a:ext cx="3174068" cy="4307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a:spcBef>
                <a:spcPct val="20000"/>
              </a:spcBef>
              <a:spcAft>
                <a:spcPct val="0"/>
              </a:spcAft>
              <a:defRPr/>
            </a:pPr>
            <a:r>
              <a:rPr lang="zh-CN" altLang="en-US" sz="1600">
                <a:solidFill>
                  <a:prstClr val="white">
                    <a:lumMod val="50000"/>
                  </a:prstClr>
                </a:solidFill>
                <a:latin typeface="微软雅黑" panose="020b0503020204020204" pitchFamily="34" charset="-122"/>
                <a:ea typeface="微软雅黑" panose="020b0503020204020204" pitchFamily="34" charset="-122"/>
              </a:rPr>
              <a:t>在此添加标题</a:t>
            </a:r>
            <a:br>
              <a:rPr lang="en-US" altLang="zh-CN"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单击此处添加文本</a:t>
            </a:r>
            <a:endParaRPr lang="en-US" altLang="zh-CN" sz="1200">
              <a:solidFill>
                <a:prstClr val="white">
                  <a:lumMod val="50000"/>
                </a:prstClr>
              </a:solidFill>
              <a:latin typeface="微软雅黑" panose="020b0503020204020204" pitchFamily="34" charset="-122"/>
              <a:ea typeface="微软雅黑" panose="020b0503020204020204" pitchFamily="34" charset="-122"/>
            </a:endParaRPr>
          </a:p>
        </p:txBody>
      </p:sp>
      <p:sp>
        <p:nvSpPr>
          <p:cNvPr id="36" name="Freeform 45"/>
          <p:cNvSpPr>
            <a:spLocks noEditPoints="1"/>
          </p:cNvSpPr>
          <p:nvPr/>
        </p:nvSpPr>
        <p:spPr bwMode="auto">
          <a:xfrm>
            <a:off x="1340845" y="4777384"/>
            <a:ext cx="414440" cy="414496"/>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869" tIns="60935" rIns="121869" bIns="60935" numCol="1" anchor="t" anchorCtr="0" compatLnSpc="1"/>
          <a:lstStyle/>
          <a:p>
            <a:pPr defTabSz="1374775" fontAlgn="base">
              <a:spcBef>
                <a:spcPct val="0"/>
              </a:spcBef>
              <a:spcAft>
                <a:spcPct val="0"/>
              </a:spcAft>
            </a:pPr>
            <a:endParaRPr lang="en-US" sz="2665">
              <a:solidFill>
                <a:prstClr val="white">
                  <a:lumMod val="50000"/>
                </a:prstClr>
              </a:solidFill>
              <a:latin typeface="微软雅黑" panose="020b0503020204020204" pitchFamily="34" charset="-122"/>
              <a:ea typeface="微软雅黑" panose="020b0503020204020204" pitchFamily="34" charset="-122"/>
            </a:endParaRPr>
          </a:p>
        </p:txBody>
      </p:sp>
      <p:sp>
        <p:nvSpPr>
          <p:cNvPr id="37" name="Text Placeholder 3"/>
          <p:cNvSpPr txBox="1"/>
          <p:nvPr/>
        </p:nvSpPr>
        <p:spPr>
          <a:xfrm>
            <a:off x="1865958" y="4713138"/>
            <a:ext cx="3174068" cy="4676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a:spcBef>
                <a:spcPct val="20000"/>
              </a:spcBef>
              <a:spcAft>
                <a:spcPct val="0"/>
              </a:spcAft>
              <a:defRPr/>
            </a:pPr>
            <a:r>
              <a:rPr lang="zh-CN" altLang="en-US" sz="1600">
                <a:solidFill>
                  <a:prstClr val="white">
                    <a:lumMod val="50000"/>
                  </a:prstClr>
                </a:solidFill>
                <a:latin typeface="微软雅黑" panose="020b0503020204020204" pitchFamily="34" charset="-122"/>
                <a:ea typeface="微软雅黑" panose="020b0503020204020204" pitchFamily="34" charset="-122"/>
              </a:rPr>
              <a:t>在此添加标题</a:t>
            </a:r>
            <a:endParaRPr lang="en-US" altLang="zh-CN" sz="1600">
              <a:solidFill>
                <a:prstClr val="white">
                  <a:lumMod val="50000"/>
                </a:prstClr>
              </a:solidFill>
              <a:latin typeface="微软雅黑" panose="020b0503020204020204" pitchFamily="34" charset="-122"/>
              <a:ea typeface="微软雅黑" panose="020b0503020204020204" pitchFamily="34" charset="-122"/>
            </a:endParaRPr>
          </a:p>
          <a:p>
            <a:pPr algn="l" defTabSz="1218565" fontAlgn="base">
              <a:spcBef>
                <a:spcPct val="2000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单击此处添加文本</a:t>
            </a:r>
            <a:endParaRPr lang="en-US" altLang="zh-CN" sz="1200">
              <a:solidFill>
                <a:prstClr val="white">
                  <a:lumMod val="50000"/>
                </a:prstClr>
              </a:solidFill>
              <a:latin typeface="微软雅黑" panose="020b0503020204020204" pitchFamily="34" charset="-122"/>
              <a:ea typeface="微软雅黑" panose="020b0503020204020204" pitchFamily="34" charset="-122"/>
            </a:endParaRPr>
          </a:p>
        </p:txBody>
      </p:sp>
      <p:sp>
        <p:nvSpPr>
          <p:cNvPr id="38" name="Arc 43"/>
          <p:cNvSpPr/>
          <p:nvPr/>
        </p:nvSpPr>
        <p:spPr>
          <a:xfrm rot="19120640">
            <a:off x="7135937" y="2352475"/>
            <a:ext cx="2180803" cy="2181097"/>
          </a:xfrm>
          <a:prstGeom prst="arc">
            <a:avLst/>
          </a:prstGeom>
          <a:ln w="28575">
            <a:solidFill>
              <a:schemeClr val="accent2"/>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69" tIns="60935" rIns="121869" bIns="60935" rtlCol="0" anchor="ctr"/>
          <a:lstStyle/>
          <a:p>
            <a:pPr algn="ctr" defTabSz="1374775" fontAlgn="base">
              <a:spcBef>
                <a:spcPct val="0"/>
              </a:spcBef>
              <a:spcAft>
                <a:spcPct val="0"/>
              </a:spcAft>
            </a:pPr>
            <a:endParaRPr lang="en-US" sz="2665">
              <a:solidFill>
                <a:srgbClr val="262626"/>
              </a:solidFill>
              <a:latin typeface="微软雅黑" panose="020b0503020204020204" pitchFamily="34" charset="-122"/>
              <a:ea typeface="微软雅黑" panose="020b0503020204020204" pitchFamily="34" charset="-122"/>
            </a:endParaRPr>
          </a:p>
        </p:txBody>
      </p:sp>
      <p:sp>
        <p:nvSpPr>
          <p:cNvPr id="39" name="Arc 44"/>
          <p:cNvSpPr/>
          <p:nvPr/>
        </p:nvSpPr>
        <p:spPr>
          <a:xfrm rot="13836700" flipH="1">
            <a:off x="5465988" y="3132591"/>
            <a:ext cx="2181097" cy="2180803"/>
          </a:xfrm>
          <a:prstGeom prst="arc">
            <a:avLst/>
          </a:prstGeom>
          <a:ln w="28575">
            <a:solidFill>
              <a:schemeClr val="accent2"/>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69" tIns="60935" rIns="121869" bIns="60935" rtlCol="0" anchor="ctr"/>
          <a:lstStyle/>
          <a:p>
            <a:pPr algn="ctr" defTabSz="1374775" fontAlgn="base">
              <a:spcBef>
                <a:spcPct val="0"/>
              </a:spcBef>
              <a:spcAft>
                <a:spcPct val="0"/>
              </a:spcAft>
            </a:pPr>
            <a:endParaRPr lang="en-US" sz="2665">
              <a:solidFill>
                <a:srgbClr val="262626"/>
              </a:solidFill>
              <a:latin typeface="微软雅黑" panose="020b0503020204020204" pitchFamily="34" charset="-122"/>
              <a:ea typeface="微软雅黑" panose="020b0503020204020204" pitchFamily="34" charset="-122"/>
            </a:endParaRPr>
          </a:p>
        </p:txBody>
      </p:sp>
      <p:sp>
        <p:nvSpPr>
          <p:cNvPr id="40" name="Freeform 45"/>
          <p:cNvSpPr>
            <a:spLocks noEditPoints="1"/>
          </p:cNvSpPr>
          <p:nvPr/>
        </p:nvSpPr>
        <p:spPr bwMode="auto">
          <a:xfrm>
            <a:off x="1340845" y="5507037"/>
            <a:ext cx="414440" cy="414496"/>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1869" tIns="60935" rIns="121869" bIns="60935" numCol="1" anchor="t" anchorCtr="0" compatLnSpc="1"/>
          <a:lstStyle/>
          <a:p>
            <a:pPr defTabSz="1374775" fontAlgn="base">
              <a:spcBef>
                <a:spcPct val="0"/>
              </a:spcBef>
              <a:spcAft>
                <a:spcPct val="0"/>
              </a:spcAft>
            </a:pPr>
            <a:endParaRPr lang="en-US" sz="2665">
              <a:solidFill>
                <a:prstClr val="white">
                  <a:lumMod val="50000"/>
                </a:prstClr>
              </a:solidFill>
              <a:latin typeface="微软雅黑" panose="020b0503020204020204" pitchFamily="34" charset="-122"/>
              <a:ea typeface="微软雅黑" panose="020b0503020204020204" pitchFamily="34" charset="-122"/>
            </a:endParaRPr>
          </a:p>
        </p:txBody>
      </p:sp>
      <p:sp>
        <p:nvSpPr>
          <p:cNvPr id="41" name="Text Placeholder 3"/>
          <p:cNvSpPr txBox="1"/>
          <p:nvPr/>
        </p:nvSpPr>
        <p:spPr>
          <a:xfrm>
            <a:off x="1865958" y="5397304"/>
            <a:ext cx="3174068" cy="4307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a:spcBef>
                <a:spcPct val="20000"/>
              </a:spcBef>
              <a:spcAft>
                <a:spcPct val="0"/>
              </a:spcAft>
              <a:defRPr/>
            </a:pPr>
            <a:r>
              <a:rPr lang="zh-CN" altLang="en-US" sz="1600">
                <a:solidFill>
                  <a:prstClr val="white">
                    <a:lumMod val="50000"/>
                  </a:prstClr>
                </a:solidFill>
                <a:latin typeface="微软雅黑" panose="020b0503020204020204" pitchFamily="34" charset="-122"/>
                <a:ea typeface="微软雅黑" panose="020b0503020204020204" pitchFamily="34" charset="-122"/>
              </a:rPr>
              <a:t>在此添加标题</a:t>
            </a:r>
            <a:br>
              <a:rPr lang="en-US" altLang="zh-CN"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单击此处添加文本</a:t>
            </a:r>
            <a:endParaRPr lang="en-US" altLang="zh-CN" sz="120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nodeType="afterGroup">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nodeType="afterGroup">
                            <p:stCondLst>
                              <p:cond delay="3500"/>
                            </p:stCondLst>
                            <p:childTnLst>
                              <p:par>
                                <p:cTn id="41" presetID="2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nodeType="afterGroup">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nodeType="afterGroup">
                            <p:stCondLst>
                              <p:cond delay="4500"/>
                            </p:stCondLst>
                            <p:childTnLst>
                              <p:par>
                                <p:cTn id="51" presetID="22" presetClass="entr" presetSubtype="8"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nodeType="afterGroup">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par>
                          <p:cTn id="60" fill="hold" nodeType="afterGroup">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2" presetClass="entr" presetSubtype="4" accel="50000" decel="5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par>
                                <p:cTn id="86" presetID="2" presetClass="entr" presetSubtype="4" accel="50000" decel="5000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ppt_x"/>
                                          </p:val>
                                        </p:tav>
                                        <p:tav tm="100000">
                                          <p:val>
                                            <p:strVal val="#ppt_x"/>
                                          </p:val>
                                        </p:tav>
                                      </p:tavLst>
                                    </p:anim>
                                    <p:anim calcmode="lin" valueType="num">
                                      <p:cBhvr additive="base">
                                        <p:cTn id="89" dur="500" fill="hold"/>
                                        <p:tgtEl>
                                          <p:spTgt spid="33"/>
                                        </p:tgtEl>
                                        <p:attrNameLst>
                                          <p:attrName>ppt_y</p:attrName>
                                        </p:attrNameLst>
                                      </p:cBhvr>
                                      <p:tavLst>
                                        <p:tav tm="0">
                                          <p:val>
                                            <p:strVal val="1+#ppt_h/2"/>
                                          </p:val>
                                        </p:tav>
                                        <p:tav tm="100000">
                                          <p:val>
                                            <p:strVal val="#ppt_y"/>
                                          </p:val>
                                        </p:tav>
                                      </p:tavLst>
                                    </p:anim>
                                  </p:childTnLst>
                                </p:cTn>
                              </p:par>
                            </p:childTnLst>
                          </p:cTn>
                        </p:par>
                        <p:par>
                          <p:cTn id="90" fill="hold" nodeType="afterGroup">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2" presetClass="entr" presetSubtype="4" accel="50000" decel="5000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additive="base">
                                        <p:cTn id="98" dur="500" fill="hold"/>
                                        <p:tgtEl>
                                          <p:spTgt spid="35"/>
                                        </p:tgtEl>
                                        <p:attrNameLst>
                                          <p:attrName>ppt_x</p:attrName>
                                        </p:attrNameLst>
                                      </p:cBhvr>
                                      <p:tavLst>
                                        <p:tav tm="0">
                                          <p:val>
                                            <p:strVal val="#ppt_x"/>
                                          </p:val>
                                        </p:tav>
                                        <p:tav tm="100000">
                                          <p:val>
                                            <p:strVal val="#ppt_x"/>
                                          </p:val>
                                        </p:tav>
                                      </p:tavLst>
                                    </p:anim>
                                    <p:anim calcmode="lin" valueType="num">
                                      <p:cBhvr additive="base">
                                        <p:cTn id="99" dur="500" fill="hold"/>
                                        <p:tgtEl>
                                          <p:spTgt spid="35"/>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par>
                                <p:cTn id="106" presetID="2" presetClass="entr" presetSubtype="4" accel="50000" decel="5000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500" fill="hold"/>
                                        <p:tgtEl>
                                          <p:spTgt spid="37"/>
                                        </p:tgtEl>
                                        <p:attrNameLst>
                                          <p:attrName>ppt_x</p:attrName>
                                        </p:attrNameLst>
                                      </p:cBhvr>
                                      <p:tavLst>
                                        <p:tav tm="0">
                                          <p:val>
                                            <p:strVal val="#ppt_x"/>
                                          </p:val>
                                        </p:tav>
                                        <p:tav tm="100000">
                                          <p:val>
                                            <p:strVal val="#ppt_x"/>
                                          </p:val>
                                        </p:tav>
                                      </p:tavLst>
                                    </p:anim>
                                    <p:anim calcmode="lin" valueType="num">
                                      <p:cBhvr additive="base">
                                        <p:cTn id="109" dur="500" fill="hold"/>
                                        <p:tgtEl>
                                          <p:spTgt spid="37"/>
                                        </p:tgtEl>
                                        <p:attrNameLst>
                                          <p:attrName>ppt_y</p:attrName>
                                        </p:attrNameLst>
                                      </p:cBhvr>
                                      <p:tavLst>
                                        <p:tav tm="0">
                                          <p:val>
                                            <p:strVal val="1+#ppt_h/2"/>
                                          </p:val>
                                        </p:tav>
                                        <p:tav tm="100000">
                                          <p:val>
                                            <p:strVal val="#ppt_y"/>
                                          </p:val>
                                        </p:tav>
                                      </p:tavLst>
                                    </p:anim>
                                  </p:childTnLst>
                                </p:cTn>
                              </p:par>
                            </p:childTnLst>
                          </p:cTn>
                        </p:par>
                        <p:par>
                          <p:cTn id="110" fill="hold" nodeType="afterGroup">
                            <p:stCondLst>
                              <p:cond delay="8000"/>
                            </p:stCondLst>
                            <p:childTnLst>
                              <p:par>
                                <p:cTn id="111" presetID="53" presetClass="entr" presetSubtype="16" fill="hold" grpId="0" nodeType="after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p:cTn id="113" dur="500" fill="hold"/>
                                        <p:tgtEl>
                                          <p:spTgt spid="40"/>
                                        </p:tgtEl>
                                        <p:attrNameLst>
                                          <p:attrName>ppt_w</p:attrName>
                                        </p:attrNameLst>
                                      </p:cBhvr>
                                      <p:tavLst>
                                        <p:tav tm="0">
                                          <p:val>
                                            <p:fltVal val="0"/>
                                          </p:val>
                                        </p:tav>
                                        <p:tav tm="100000">
                                          <p:val>
                                            <p:strVal val="#ppt_w"/>
                                          </p:val>
                                        </p:tav>
                                      </p:tavLst>
                                    </p:anim>
                                    <p:anim calcmode="lin" valueType="num">
                                      <p:cBhvr>
                                        <p:cTn id="114" dur="500" fill="hold"/>
                                        <p:tgtEl>
                                          <p:spTgt spid="40"/>
                                        </p:tgtEl>
                                        <p:attrNameLst>
                                          <p:attrName>ppt_h</p:attrName>
                                        </p:attrNameLst>
                                      </p:cBhvr>
                                      <p:tavLst>
                                        <p:tav tm="0">
                                          <p:val>
                                            <p:fltVal val="0"/>
                                          </p:val>
                                        </p:tav>
                                        <p:tav tm="100000">
                                          <p:val>
                                            <p:strVal val="#ppt_h"/>
                                          </p:val>
                                        </p:tav>
                                      </p:tavLst>
                                    </p:anim>
                                    <p:animEffect transition="in" filter="fade">
                                      <p:cBhvr>
                                        <p:cTn id="115" dur="500"/>
                                        <p:tgtEl>
                                          <p:spTgt spid="40"/>
                                        </p:tgtEl>
                                      </p:cBhvr>
                                    </p:animEffect>
                                  </p:childTnLst>
                                </p:cTn>
                              </p:par>
                              <p:par>
                                <p:cTn id="116" presetID="2" presetClass="entr" presetSubtype="4" accel="50000" decel="5000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500" fill="hold"/>
                                        <p:tgtEl>
                                          <p:spTgt spid="41"/>
                                        </p:tgtEl>
                                        <p:attrNameLst>
                                          <p:attrName>ppt_x</p:attrName>
                                        </p:attrNameLst>
                                      </p:cBhvr>
                                      <p:tavLst>
                                        <p:tav tm="0">
                                          <p:val>
                                            <p:strVal val="#ppt_x"/>
                                          </p:val>
                                        </p:tav>
                                        <p:tav tm="100000">
                                          <p:val>
                                            <p:strVal val="#ppt_x"/>
                                          </p:val>
                                        </p:tav>
                                      </p:tavLst>
                                    </p:anim>
                                    <p:anim calcmode="lin" valueType="num">
                                      <p:cBhvr additive="base">
                                        <p:cTn id="11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p:bldP spid="33" grpId="0"/>
      <p:bldP spid="34" grpId="0" animBg="1"/>
      <p:bldP spid="35" grpId="0"/>
      <p:bldP spid="36" grpId="0" animBg="1"/>
      <p:bldP spid="37" grpId="0"/>
      <p:bldP spid="38" grpId="0" animBg="1"/>
      <p:bldP spid="39" grpId="0" animBg="1"/>
      <p:bldP spid="40" grpId="0" animBg="1"/>
      <p:bldP spid="4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TextBox 13"/>
          <p:cNvSpPr txBox="1"/>
          <p:nvPr/>
        </p:nvSpPr>
        <p:spPr>
          <a:xfrm>
            <a:off x="5092220" y="2546682"/>
            <a:ext cx="1947707" cy="411116"/>
          </a:xfrm>
          <a:prstGeom prst="rect">
            <a:avLst/>
          </a:prstGeom>
          <a:noFill/>
        </p:spPr>
        <p:txBody>
          <a:bodyPr wrap="none" anchor="b">
            <a:normAutofit fontScale="47500" lnSpcReduction="20000"/>
          </a:bodyPr>
          <a:lstStyle/>
          <a:p>
            <a:pPr algn="ctr" defTabSz="1218565" fontAlgn="base">
              <a:spcBef>
                <a:spcPct val="0"/>
              </a:spcBef>
              <a:spcAft>
                <a:spcPct val="0"/>
              </a:spcAft>
            </a:pPr>
            <a:r>
              <a:rPr lang="zh-CN" altLang="en-US" sz="2665" b="1">
                <a:solidFill>
                  <a:prstClr val="white">
                    <a:lumMod val="50000"/>
                  </a:prstClr>
                </a:solidFill>
                <a:latin typeface="微软雅黑" panose="020b0503020204020204" pitchFamily="34" charset="-122"/>
                <a:ea typeface="微软雅黑" panose="020b0503020204020204" pitchFamily="34" charset="-122"/>
              </a:rPr>
              <a:t>标题文本预设</a:t>
            </a:r>
            <a:br>
              <a:rPr lang="zh-CN" altLang="en-US" sz="2665" b="1">
                <a:solidFill>
                  <a:prstClr val="white">
                    <a:lumMod val="50000"/>
                  </a:prstClr>
                </a:solidFill>
                <a:latin typeface="微软雅黑" panose="020b0503020204020204" pitchFamily="34" charset="-122"/>
                <a:ea typeface="微软雅黑" panose="020b0503020204020204" pitchFamily="34" charset="-122"/>
              </a:rPr>
            </a:br>
            <a:endParaRPr lang="zh-CN" altLang="en-US" sz="2665" b="1">
              <a:solidFill>
                <a:prstClr val="white">
                  <a:lumMod val="50000"/>
                </a:prst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7030717" y="2521187"/>
            <a:ext cx="880550" cy="1942245"/>
            <a:chOff x="5273132" y="1890798"/>
            <a:chExt cx="660501" cy="1456880"/>
          </a:xfrm>
        </p:grpSpPr>
        <p:sp>
          <p:nvSpPr>
            <p:cNvPr id="7" name="Freeform: Shape 6"/>
            <p:cNvSpPr/>
            <p:nvPr/>
          </p:nvSpPr>
          <p:spPr>
            <a:xfrm>
              <a:off x="5273132" y="1890798"/>
              <a:ext cx="660501" cy="1456880"/>
            </a:xfrm>
            <a:custGeom>
              <a:gdLst>
                <a:gd name="connsiteX0" fmla="*/ 806043 w 880668"/>
                <a:gd name="connsiteY0" fmla="*/ 0 h 1942506"/>
                <a:gd name="connsiteX1" fmla="*/ 843783 w 880668"/>
                <a:gd name="connsiteY1" fmla="*/ 146778 h 1942506"/>
                <a:gd name="connsiteX2" fmla="*/ 880668 w 880668"/>
                <a:gd name="connsiteY2" fmla="*/ 512666 h 1942506"/>
                <a:gd name="connsiteX3" fmla="*/ 219991 w 880668"/>
                <a:gd name="connsiteY3" fmla="*/ 1913602 h 1942506"/>
                <a:gd name="connsiteX4" fmla="*/ 181339 w 880668"/>
                <a:gd name="connsiteY4" fmla="*/ 1942506 h 1942506"/>
                <a:gd name="connsiteX5" fmla="*/ 0 w 880668"/>
                <a:gd name="connsiteY5" fmla="*/ 837071 h 1942506"/>
                <a:gd name="connsiteX6" fmla="*/ 766028 w 880668"/>
                <a:gd name="connsiteY6" fmla="*/ 53786 h 1942506"/>
                <a:gd name="connsiteX7" fmla="*/ 806043 w 880668"/>
                <a:gd name="connsiteY7" fmla="*/ 0 h 1942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68" h="1942505">
                  <a:moveTo>
                    <a:pt x="806043" y="0"/>
                  </a:moveTo>
                  <a:lnTo>
                    <a:pt x="843783" y="146778"/>
                  </a:lnTo>
                  <a:cubicBezTo>
                    <a:pt x="867968" y="264963"/>
                    <a:pt x="880668" y="387331"/>
                    <a:pt x="880668" y="512666"/>
                  </a:cubicBezTo>
                  <a:cubicBezTo>
                    <a:pt x="880668" y="1076673"/>
                    <a:pt x="623483" y="1580611"/>
                    <a:pt x="219991" y="1913602"/>
                  </a:cubicBezTo>
                  <a:lnTo>
                    <a:pt x="181339" y="1942506"/>
                  </a:lnTo>
                  <a:lnTo>
                    <a:pt x="0" y="837071"/>
                  </a:lnTo>
                  <a:lnTo>
                    <a:pt x="766028" y="53786"/>
                  </a:lnTo>
                  <a:lnTo>
                    <a:pt x="80604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11" name="Freeform: Shape 19"/>
            <p:cNvSpPr>
              <a:spLocks noChangeAspect="1"/>
            </p:cNvSpPr>
            <p:nvPr/>
          </p:nvSpPr>
          <p:spPr bwMode="auto">
            <a:xfrm>
              <a:off x="5481359" y="2479350"/>
              <a:ext cx="175961" cy="212247"/>
            </a:xfrm>
            <a:custGeom>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178431" y="1236504"/>
            <a:ext cx="1577718" cy="1158870"/>
            <a:chOff x="4658558" y="898907"/>
            <a:chExt cx="1183449" cy="869270"/>
          </a:xfrm>
        </p:grpSpPr>
        <p:sp>
          <p:nvSpPr>
            <p:cNvPr id="9" name="Freeform: Shape 24"/>
            <p:cNvSpPr/>
            <p:nvPr/>
          </p:nvSpPr>
          <p:spPr>
            <a:xfrm>
              <a:off x="4658558" y="898907"/>
              <a:ext cx="1183449" cy="869270"/>
            </a:xfrm>
            <a:custGeom>
              <a:gdLst>
                <a:gd name="connsiteX0" fmla="*/ 0 w 1577932"/>
                <a:gd name="connsiteY0" fmla="*/ 0 h 1159027"/>
                <a:gd name="connsiteX1" fmla="*/ 70214 w 1577932"/>
                <a:gd name="connsiteY1" fmla="*/ 3545 h 1159027"/>
                <a:gd name="connsiteX2" fmla="*/ 1557427 w 1577932"/>
                <a:gd name="connsiteY2" fmla="*/ 1103004 h 1159027"/>
                <a:gd name="connsiteX3" fmla="*/ 1577932 w 1577932"/>
                <a:gd name="connsiteY3" fmla="*/ 1159027 h 1159027"/>
                <a:gd name="connsiteX4" fmla="*/ 1573850 w 1577932"/>
                <a:gd name="connsiteY4" fmla="*/ 1156643 h 1159027"/>
                <a:gd name="connsiteX5" fmla="*/ 1522151 w 1577932"/>
                <a:gd name="connsiteY5" fmla="*/ 1142818 h 1159027"/>
                <a:gd name="connsiteX6" fmla="*/ 462794 w 1577932"/>
                <a:gd name="connsiteY6" fmla="*/ 981301 h 1159027"/>
                <a:gd name="connsiteX7" fmla="*/ 0 w 1577932"/>
                <a:gd name="connsiteY7" fmla="*/ 0 h 11590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32" h="1159027">
                  <a:moveTo>
                    <a:pt x="0" y="0"/>
                  </a:moveTo>
                  <a:lnTo>
                    <a:pt x="70214" y="3545"/>
                  </a:lnTo>
                  <a:cubicBezTo>
                    <a:pt x="741568" y="71725"/>
                    <a:pt x="1304785" y="505691"/>
                    <a:pt x="1557427" y="1103004"/>
                  </a:cubicBezTo>
                  <a:lnTo>
                    <a:pt x="1577932" y="1159027"/>
                  </a:lnTo>
                  <a:lnTo>
                    <a:pt x="1573850" y="1156643"/>
                  </a:lnTo>
                  <a:cubicBezTo>
                    <a:pt x="1559078" y="1150744"/>
                    <a:pt x="1541845" y="1146135"/>
                    <a:pt x="1522151" y="1142818"/>
                  </a:cubicBezTo>
                  <a:lnTo>
                    <a:pt x="462794" y="98130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12" name="Freeform: Shape 20"/>
            <p:cNvSpPr>
              <a:spLocks noChangeAspect="1"/>
            </p:cNvSpPr>
            <p:nvPr/>
          </p:nvSpPr>
          <p:spPr bwMode="auto">
            <a:xfrm>
              <a:off x="5060885" y="1300300"/>
              <a:ext cx="212247" cy="211659"/>
            </a:xfrm>
            <a:custGeom>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159461" y="4070531"/>
            <a:ext cx="1873071" cy="778517"/>
            <a:chOff x="3869500" y="3052963"/>
            <a:chExt cx="1404993" cy="583967"/>
          </a:xfrm>
        </p:grpSpPr>
        <p:sp>
          <p:nvSpPr>
            <p:cNvPr id="8" name="Freeform: Shape 7"/>
            <p:cNvSpPr/>
            <p:nvPr/>
          </p:nvSpPr>
          <p:spPr>
            <a:xfrm>
              <a:off x="3869500" y="3052963"/>
              <a:ext cx="1404993" cy="583967"/>
            </a:xfrm>
            <a:custGeom>
              <a:gdLst>
                <a:gd name="connsiteX0" fmla="*/ 936665 w 1873324"/>
                <a:gd name="connsiteY0" fmla="*/ 0 h 778623"/>
                <a:gd name="connsiteX1" fmla="*/ 1873324 w 1873324"/>
                <a:gd name="connsiteY1" fmla="*/ 516199 h 778623"/>
                <a:gd name="connsiteX2" fmla="*/ 1802046 w 1873324"/>
                <a:gd name="connsiteY2" fmla="*/ 559501 h 778623"/>
                <a:gd name="connsiteX3" fmla="*/ 936666 w 1873324"/>
                <a:gd name="connsiteY3" fmla="*/ 778623 h 778623"/>
                <a:gd name="connsiteX4" fmla="*/ 71286 w 1873324"/>
                <a:gd name="connsiteY4" fmla="*/ 559501 h 778623"/>
                <a:gd name="connsiteX5" fmla="*/ 0 w 1873324"/>
                <a:gd name="connsiteY5" fmla="*/ 516193 h 778623"/>
                <a:gd name="connsiteX6" fmla="*/ 936665 w 1873324"/>
                <a:gd name="connsiteY6" fmla="*/ 0 h 778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324" h="778623">
                  <a:moveTo>
                    <a:pt x="936665" y="0"/>
                  </a:moveTo>
                  <a:lnTo>
                    <a:pt x="1873324" y="516199"/>
                  </a:lnTo>
                  <a:lnTo>
                    <a:pt x="1802046" y="559501"/>
                  </a:lnTo>
                  <a:cubicBezTo>
                    <a:pt x="1544800" y="699245"/>
                    <a:pt x="1250003" y="778623"/>
                    <a:pt x="936666" y="778623"/>
                  </a:cubicBezTo>
                  <a:cubicBezTo>
                    <a:pt x="623329" y="778623"/>
                    <a:pt x="328532" y="699245"/>
                    <a:pt x="71286" y="559501"/>
                  </a:cubicBezTo>
                  <a:lnTo>
                    <a:pt x="0" y="516193"/>
                  </a:lnTo>
                  <a:lnTo>
                    <a:pt x="93666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13" name="Freeform: Shape 21"/>
            <p:cNvSpPr>
              <a:spLocks noChangeAspect="1"/>
            </p:cNvSpPr>
            <p:nvPr/>
          </p:nvSpPr>
          <p:spPr bwMode="auto">
            <a:xfrm>
              <a:off x="4495424" y="3238823"/>
              <a:ext cx="171509" cy="212246"/>
            </a:xfrm>
            <a:custGeom>
              <a:gdLst>
                <a:gd name="connsiteX0" fmla="*/ 206056 w 410498"/>
                <a:gd name="connsiteY0" fmla="*/ 251527 h 508000"/>
                <a:gd name="connsiteX1" fmla="*/ 216200 w 410498"/>
                <a:gd name="connsiteY1" fmla="*/ 253219 h 508000"/>
                <a:gd name="connsiteX2" fmla="*/ 211128 w 410498"/>
                <a:gd name="connsiteY2" fmla="*/ 283675 h 508000"/>
                <a:gd name="connsiteX3" fmla="*/ 184078 w 410498"/>
                <a:gd name="connsiteY3" fmla="*/ 315822 h 508000"/>
                <a:gd name="connsiteX4" fmla="*/ 168862 w 410498"/>
                <a:gd name="connsiteY4" fmla="*/ 297210 h 508000"/>
                <a:gd name="connsiteX5" fmla="*/ 206056 w 410498"/>
                <a:gd name="connsiteY5" fmla="*/ 251527 h 508000"/>
                <a:gd name="connsiteX6" fmla="*/ 206094 w 410498"/>
                <a:gd name="connsiteY6" fmla="*/ 175521 h 508000"/>
                <a:gd name="connsiteX7" fmla="*/ 87843 w 410498"/>
                <a:gd name="connsiteY7" fmla="*/ 295349 h 508000"/>
                <a:gd name="connsiteX8" fmla="*/ 185822 w 410498"/>
                <a:gd name="connsiteY8" fmla="*/ 394924 h 508000"/>
                <a:gd name="connsiteX9" fmla="*/ 244947 w 410498"/>
                <a:gd name="connsiteY9" fmla="*/ 383110 h 508000"/>
                <a:gd name="connsiteX10" fmla="*/ 238190 w 410498"/>
                <a:gd name="connsiteY10" fmla="*/ 364545 h 508000"/>
                <a:gd name="connsiteX11" fmla="*/ 192579 w 410498"/>
                <a:gd name="connsiteY11" fmla="*/ 374671 h 508000"/>
                <a:gd name="connsiteX12" fmla="*/ 111493 w 410498"/>
                <a:gd name="connsiteY12" fmla="*/ 291974 h 508000"/>
                <a:gd name="connsiteX13" fmla="*/ 202715 w 410498"/>
                <a:gd name="connsiteY13" fmla="*/ 194086 h 508000"/>
                <a:gd name="connsiteX14" fmla="*/ 278733 w 410498"/>
                <a:gd name="connsiteY14" fmla="*/ 266658 h 508000"/>
                <a:gd name="connsiteX15" fmla="*/ 246637 w 410498"/>
                <a:gd name="connsiteY15" fmla="*/ 320665 h 508000"/>
                <a:gd name="connsiteX16" fmla="*/ 239879 w 410498"/>
                <a:gd name="connsiteY16" fmla="*/ 293661 h 508000"/>
                <a:gd name="connsiteX17" fmla="*/ 248326 w 410498"/>
                <a:gd name="connsiteY17" fmla="*/ 234591 h 508000"/>
                <a:gd name="connsiteX18" fmla="*/ 211162 w 410498"/>
                <a:gd name="connsiteY18" fmla="*/ 226153 h 508000"/>
                <a:gd name="connsiteX19" fmla="*/ 136833 w 410498"/>
                <a:gd name="connsiteY19" fmla="*/ 300412 h 508000"/>
                <a:gd name="connsiteX20" fmla="*/ 172308 w 410498"/>
                <a:gd name="connsiteY20" fmla="*/ 340917 h 508000"/>
                <a:gd name="connsiteX21" fmla="*/ 212851 w 410498"/>
                <a:gd name="connsiteY21" fmla="*/ 317289 h 508000"/>
                <a:gd name="connsiteX22" fmla="*/ 214540 w 410498"/>
                <a:gd name="connsiteY22" fmla="*/ 317289 h 508000"/>
                <a:gd name="connsiteX23" fmla="*/ 241569 w 410498"/>
                <a:gd name="connsiteY23" fmla="*/ 340917 h 508000"/>
                <a:gd name="connsiteX24" fmla="*/ 300694 w 410498"/>
                <a:gd name="connsiteY24" fmla="*/ 266658 h 508000"/>
                <a:gd name="connsiteX25" fmla="*/ 206094 w 410498"/>
                <a:gd name="connsiteY25" fmla="*/ 175521 h 508000"/>
                <a:gd name="connsiteX26" fmla="*/ 59125 w 410498"/>
                <a:gd name="connsiteY26" fmla="*/ 21940 h 508000"/>
                <a:gd name="connsiteX27" fmla="*/ 25339 w 410498"/>
                <a:gd name="connsiteY27" fmla="*/ 47256 h 508000"/>
                <a:gd name="connsiteX28" fmla="*/ 363198 w 410498"/>
                <a:gd name="connsiteY28" fmla="*/ 47256 h 508000"/>
                <a:gd name="connsiteX29" fmla="*/ 363198 w 410498"/>
                <a:gd name="connsiteY29" fmla="*/ 475934 h 508000"/>
                <a:gd name="connsiteX30" fmla="*/ 388537 w 410498"/>
                <a:gd name="connsiteY30" fmla="*/ 455681 h 508000"/>
                <a:gd name="connsiteX31" fmla="*/ 388537 w 410498"/>
                <a:gd name="connsiteY31" fmla="*/ 21940 h 508000"/>
                <a:gd name="connsiteX32" fmla="*/ 59125 w 410498"/>
                <a:gd name="connsiteY32" fmla="*/ 21940 h 508000"/>
                <a:gd name="connsiteX33" fmla="*/ 48989 w 410498"/>
                <a:gd name="connsiteY33" fmla="*/ 0 h 508000"/>
                <a:gd name="connsiteX34" fmla="*/ 402052 w 410498"/>
                <a:gd name="connsiteY34" fmla="*/ 0 h 508000"/>
                <a:gd name="connsiteX35" fmla="*/ 410498 w 410498"/>
                <a:gd name="connsiteY35" fmla="*/ 8438 h 508000"/>
                <a:gd name="connsiteX36" fmla="*/ 410498 w 410498"/>
                <a:gd name="connsiteY36" fmla="*/ 462432 h 508000"/>
                <a:gd name="connsiteX37" fmla="*/ 405430 w 410498"/>
                <a:gd name="connsiteY37" fmla="*/ 477621 h 508000"/>
                <a:gd name="connsiteX38" fmla="*/ 363198 w 410498"/>
                <a:gd name="connsiteY38" fmla="*/ 508000 h 508000"/>
                <a:gd name="connsiteX39" fmla="*/ 0 w 410498"/>
                <a:gd name="connsiteY39" fmla="*/ 508000 h 508000"/>
                <a:gd name="connsiteX40" fmla="*/ 0 w 410498"/>
                <a:gd name="connsiteY40" fmla="*/ 55694 h 508000"/>
                <a:gd name="connsiteX41" fmla="*/ 48989 w 410498"/>
                <a:gd name="connsiteY41" fmla="*/ 0 h 50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0497" h="508000">
                  <a:moveTo>
                    <a:pt x="206056" y="251527"/>
                  </a:moveTo>
                  <a:cubicBezTo>
                    <a:pt x="211128" y="251527"/>
                    <a:pt x="212819" y="251527"/>
                    <a:pt x="216200" y="253219"/>
                  </a:cubicBezTo>
                  <a:cubicBezTo>
                    <a:pt x="216200" y="253219"/>
                    <a:pt x="216200" y="253219"/>
                    <a:pt x="211128" y="283675"/>
                  </a:cubicBezTo>
                  <a:cubicBezTo>
                    <a:pt x="209437" y="300594"/>
                    <a:pt x="195912" y="315822"/>
                    <a:pt x="184078" y="315822"/>
                  </a:cubicBezTo>
                  <a:cubicBezTo>
                    <a:pt x="173934" y="315822"/>
                    <a:pt x="168862" y="309054"/>
                    <a:pt x="168862" y="297210"/>
                  </a:cubicBezTo>
                  <a:cubicBezTo>
                    <a:pt x="168862" y="271831"/>
                    <a:pt x="185768" y="251527"/>
                    <a:pt x="206056" y="251527"/>
                  </a:cubicBezTo>
                  <a:close/>
                  <a:moveTo>
                    <a:pt x="206094" y="175521"/>
                  </a:moveTo>
                  <a:cubicBezTo>
                    <a:pt x="135143" y="175521"/>
                    <a:pt x="87843" y="231216"/>
                    <a:pt x="87843" y="295349"/>
                  </a:cubicBezTo>
                  <a:cubicBezTo>
                    <a:pt x="87843" y="357794"/>
                    <a:pt x="133454" y="394924"/>
                    <a:pt x="185822" y="394924"/>
                  </a:cubicBezTo>
                  <a:cubicBezTo>
                    <a:pt x="209472" y="394924"/>
                    <a:pt x="224676" y="391548"/>
                    <a:pt x="244947" y="383110"/>
                  </a:cubicBezTo>
                  <a:cubicBezTo>
                    <a:pt x="244947" y="383110"/>
                    <a:pt x="244947" y="383110"/>
                    <a:pt x="238190" y="364545"/>
                  </a:cubicBezTo>
                  <a:cubicBezTo>
                    <a:pt x="226365" y="371296"/>
                    <a:pt x="209472" y="374671"/>
                    <a:pt x="192579" y="374671"/>
                  </a:cubicBezTo>
                  <a:cubicBezTo>
                    <a:pt x="145279" y="374671"/>
                    <a:pt x="111493" y="344292"/>
                    <a:pt x="111493" y="291974"/>
                  </a:cubicBezTo>
                  <a:cubicBezTo>
                    <a:pt x="111493" y="231216"/>
                    <a:pt x="153726" y="194086"/>
                    <a:pt x="202715" y="194086"/>
                  </a:cubicBezTo>
                  <a:cubicBezTo>
                    <a:pt x="251705" y="194086"/>
                    <a:pt x="278733" y="226153"/>
                    <a:pt x="278733" y="266658"/>
                  </a:cubicBezTo>
                  <a:cubicBezTo>
                    <a:pt x="278733" y="303788"/>
                    <a:pt x="260151" y="320665"/>
                    <a:pt x="246637" y="320665"/>
                  </a:cubicBezTo>
                  <a:cubicBezTo>
                    <a:pt x="238190" y="320665"/>
                    <a:pt x="236501" y="312226"/>
                    <a:pt x="239879" y="293661"/>
                  </a:cubicBezTo>
                  <a:cubicBezTo>
                    <a:pt x="239879" y="293661"/>
                    <a:pt x="239879" y="293661"/>
                    <a:pt x="248326" y="234591"/>
                  </a:cubicBezTo>
                  <a:cubicBezTo>
                    <a:pt x="241569" y="229528"/>
                    <a:pt x="224676" y="226153"/>
                    <a:pt x="211162" y="226153"/>
                  </a:cubicBezTo>
                  <a:cubicBezTo>
                    <a:pt x="165551" y="226153"/>
                    <a:pt x="136833" y="261595"/>
                    <a:pt x="136833" y="300412"/>
                  </a:cubicBezTo>
                  <a:cubicBezTo>
                    <a:pt x="136833" y="325728"/>
                    <a:pt x="152036" y="340917"/>
                    <a:pt x="172308" y="340917"/>
                  </a:cubicBezTo>
                  <a:cubicBezTo>
                    <a:pt x="189201" y="340917"/>
                    <a:pt x="204404" y="332479"/>
                    <a:pt x="212851" y="317289"/>
                  </a:cubicBezTo>
                  <a:cubicBezTo>
                    <a:pt x="212851" y="317289"/>
                    <a:pt x="212851" y="317289"/>
                    <a:pt x="214540" y="317289"/>
                  </a:cubicBezTo>
                  <a:cubicBezTo>
                    <a:pt x="216229" y="334166"/>
                    <a:pt x="226365" y="340917"/>
                    <a:pt x="241569" y="340917"/>
                  </a:cubicBezTo>
                  <a:cubicBezTo>
                    <a:pt x="275355" y="340917"/>
                    <a:pt x="300694" y="312226"/>
                    <a:pt x="300694" y="266658"/>
                  </a:cubicBezTo>
                  <a:cubicBezTo>
                    <a:pt x="300694" y="212651"/>
                    <a:pt x="261840" y="175521"/>
                    <a:pt x="206094" y="175521"/>
                  </a:cubicBezTo>
                  <a:close/>
                  <a:moveTo>
                    <a:pt x="59125" y="21940"/>
                  </a:moveTo>
                  <a:cubicBezTo>
                    <a:pt x="40543" y="21940"/>
                    <a:pt x="27029" y="30379"/>
                    <a:pt x="25339" y="47256"/>
                  </a:cubicBezTo>
                  <a:cubicBezTo>
                    <a:pt x="25339" y="47256"/>
                    <a:pt x="25339" y="47256"/>
                    <a:pt x="363198" y="47256"/>
                  </a:cubicBezTo>
                  <a:cubicBezTo>
                    <a:pt x="363198" y="47256"/>
                    <a:pt x="363198" y="47256"/>
                    <a:pt x="363198" y="475934"/>
                  </a:cubicBezTo>
                  <a:lnTo>
                    <a:pt x="388537" y="455681"/>
                  </a:lnTo>
                  <a:cubicBezTo>
                    <a:pt x="388537" y="455681"/>
                    <a:pt x="388537" y="455681"/>
                    <a:pt x="388537" y="21940"/>
                  </a:cubicBezTo>
                  <a:cubicBezTo>
                    <a:pt x="388537" y="21940"/>
                    <a:pt x="388537" y="21940"/>
                    <a:pt x="59125" y="21940"/>
                  </a:cubicBezTo>
                  <a:close/>
                  <a:moveTo>
                    <a:pt x="48989" y="0"/>
                  </a:moveTo>
                  <a:cubicBezTo>
                    <a:pt x="48989" y="0"/>
                    <a:pt x="48989" y="0"/>
                    <a:pt x="402052" y="0"/>
                  </a:cubicBezTo>
                  <a:cubicBezTo>
                    <a:pt x="407119" y="0"/>
                    <a:pt x="410498" y="3375"/>
                    <a:pt x="410498" y="8438"/>
                  </a:cubicBezTo>
                  <a:lnTo>
                    <a:pt x="410498" y="462432"/>
                  </a:lnTo>
                  <a:cubicBezTo>
                    <a:pt x="410498" y="462432"/>
                    <a:pt x="410498" y="472558"/>
                    <a:pt x="405430" y="477621"/>
                  </a:cubicBezTo>
                  <a:cubicBezTo>
                    <a:pt x="400362" y="482685"/>
                    <a:pt x="363198" y="508000"/>
                    <a:pt x="363198" y="508000"/>
                  </a:cubicBezTo>
                  <a:cubicBezTo>
                    <a:pt x="363198" y="508000"/>
                    <a:pt x="363198" y="508000"/>
                    <a:pt x="0" y="508000"/>
                  </a:cubicBezTo>
                  <a:cubicBezTo>
                    <a:pt x="0" y="508000"/>
                    <a:pt x="0" y="508000"/>
                    <a:pt x="0" y="55694"/>
                  </a:cubicBezTo>
                  <a:cubicBezTo>
                    <a:pt x="0" y="20252"/>
                    <a:pt x="21961" y="0"/>
                    <a:pt x="48989" y="0"/>
                  </a:cubicBezTo>
                  <a:close/>
                </a:path>
              </a:pathLst>
            </a:custGeom>
            <a:solidFill>
              <a:schemeClr val="bg1"/>
            </a:solidFill>
            <a:ln>
              <a:noFill/>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468838" y="1236509"/>
            <a:ext cx="1577713" cy="1158865"/>
            <a:chOff x="3301995" y="918036"/>
            <a:chExt cx="1183445" cy="869266"/>
          </a:xfrm>
        </p:grpSpPr>
        <p:sp>
          <p:nvSpPr>
            <p:cNvPr id="5" name="Freeform: Shape 4"/>
            <p:cNvSpPr/>
            <p:nvPr/>
          </p:nvSpPr>
          <p:spPr>
            <a:xfrm>
              <a:off x="3301995" y="918036"/>
              <a:ext cx="1183445" cy="869266"/>
            </a:xfrm>
            <a:custGeom>
              <a:gdLst>
                <a:gd name="connsiteX0" fmla="*/ 1577927 w 1577927"/>
                <a:gd name="connsiteY0" fmla="*/ 0 h 1159021"/>
                <a:gd name="connsiteX1" fmla="*/ 1115133 w 1577927"/>
                <a:gd name="connsiteY1" fmla="*/ 981301 h 1159021"/>
                <a:gd name="connsiteX2" fmla="*/ 55775 w 1577927"/>
                <a:gd name="connsiteY2" fmla="*/ 1142818 h 1159021"/>
                <a:gd name="connsiteX3" fmla="*/ 4070 w 1577927"/>
                <a:gd name="connsiteY3" fmla="*/ 1156643 h 1159021"/>
                <a:gd name="connsiteX4" fmla="*/ 0 w 1577927"/>
                <a:gd name="connsiteY4" fmla="*/ 1159021 h 1159021"/>
                <a:gd name="connsiteX5" fmla="*/ 20502 w 1577927"/>
                <a:gd name="connsiteY5" fmla="*/ 1103004 h 1159021"/>
                <a:gd name="connsiteX6" fmla="*/ 1507715 w 1577927"/>
                <a:gd name="connsiteY6" fmla="*/ 3545 h 1159021"/>
                <a:gd name="connsiteX7" fmla="*/ 1577927 w 1577927"/>
                <a:gd name="connsiteY7" fmla="*/ 0 h 11590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27" h="1159021">
                  <a:moveTo>
                    <a:pt x="1577927" y="0"/>
                  </a:moveTo>
                  <a:lnTo>
                    <a:pt x="1115133" y="981301"/>
                  </a:lnTo>
                  <a:lnTo>
                    <a:pt x="55775" y="1142818"/>
                  </a:lnTo>
                  <a:cubicBezTo>
                    <a:pt x="36077" y="1146135"/>
                    <a:pt x="18842" y="1150744"/>
                    <a:pt x="4070" y="1156643"/>
                  </a:cubicBezTo>
                  <a:lnTo>
                    <a:pt x="0" y="1159021"/>
                  </a:lnTo>
                  <a:lnTo>
                    <a:pt x="20502" y="1103004"/>
                  </a:lnTo>
                  <a:cubicBezTo>
                    <a:pt x="273144" y="505691"/>
                    <a:pt x="836362" y="71725"/>
                    <a:pt x="1507715" y="3545"/>
                  </a:cubicBezTo>
                  <a:lnTo>
                    <a:pt x="1577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15" name="Freeform: Shape 25"/>
            <p:cNvSpPr>
              <a:spLocks noChangeAspect="1"/>
            </p:cNvSpPr>
            <p:nvPr/>
          </p:nvSpPr>
          <p:spPr bwMode="auto">
            <a:xfrm>
              <a:off x="3805428" y="1300300"/>
              <a:ext cx="212160" cy="212247"/>
            </a:xfrm>
            <a:custGeom>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1"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280735" y="2521003"/>
            <a:ext cx="880547" cy="1942426"/>
            <a:chOff x="3210367" y="1890660"/>
            <a:chExt cx="660499" cy="1457016"/>
          </a:xfrm>
        </p:grpSpPr>
        <p:sp>
          <p:nvSpPr>
            <p:cNvPr id="6" name="Freeform: Shape 5"/>
            <p:cNvSpPr/>
            <p:nvPr/>
          </p:nvSpPr>
          <p:spPr>
            <a:xfrm>
              <a:off x="3210367" y="1890660"/>
              <a:ext cx="660499" cy="1457016"/>
            </a:xfrm>
            <a:custGeom>
              <a:gdLst>
                <a:gd name="connsiteX0" fmla="*/ 74673 w 880665"/>
                <a:gd name="connsiteY0" fmla="*/ 0 h 1942688"/>
                <a:gd name="connsiteX1" fmla="*/ 112520 w 880665"/>
                <a:gd name="connsiteY1" fmla="*/ 53970 h 1942688"/>
                <a:gd name="connsiteX2" fmla="*/ 880665 w 880665"/>
                <a:gd name="connsiteY2" fmla="*/ 837255 h 1942688"/>
                <a:gd name="connsiteX3" fmla="*/ 699327 w 880665"/>
                <a:gd name="connsiteY3" fmla="*/ 1942688 h 1942688"/>
                <a:gd name="connsiteX4" fmla="*/ 660677 w 880665"/>
                <a:gd name="connsiteY4" fmla="*/ 1913786 h 1942688"/>
                <a:gd name="connsiteX5" fmla="*/ 0 w 880665"/>
                <a:gd name="connsiteY5" fmla="*/ 512850 h 1942688"/>
                <a:gd name="connsiteX6" fmla="*/ 36885 w 880665"/>
                <a:gd name="connsiteY6" fmla="*/ 146962 h 1942688"/>
                <a:gd name="connsiteX7" fmla="*/ 74673 w 880665"/>
                <a:gd name="connsiteY7" fmla="*/ 0 h 1942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65" h="1942688">
                  <a:moveTo>
                    <a:pt x="74673" y="0"/>
                  </a:moveTo>
                  <a:lnTo>
                    <a:pt x="112520" y="53970"/>
                  </a:lnTo>
                  <a:lnTo>
                    <a:pt x="880665" y="837255"/>
                  </a:lnTo>
                  <a:lnTo>
                    <a:pt x="699327" y="1942688"/>
                  </a:lnTo>
                  <a:lnTo>
                    <a:pt x="660677" y="1913786"/>
                  </a:lnTo>
                  <a:cubicBezTo>
                    <a:pt x="257185" y="1580795"/>
                    <a:pt x="0" y="1076857"/>
                    <a:pt x="0" y="512850"/>
                  </a:cubicBezTo>
                  <a:cubicBezTo>
                    <a:pt x="0" y="387515"/>
                    <a:pt x="12701" y="265147"/>
                    <a:pt x="36885" y="146962"/>
                  </a:cubicBezTo>
                  <a:lnTo>
                    <a:pt x="7467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16" name="Freeform: Shape 26"/>
            <p:cNvSpPr>
              <a:spLocks noChangeAspect="1"/>
            </p:cNvSpPr>
            <p:nvPr/>
          </p:nvSpPr>
          <p:spPr bwMode="auto">
            <a:xfrm>
              <a:off x="3463437" y="2479350"/>
              <a:ext cx="158202" cy="212247"/>
            </a:xfrm>
            <a:custGeom>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7" name="Group 1"/>
          <p:cNvGrpSpPr/>
          <p:nvPr/>
        </p:nvGrpSpPr>
        <p:grpSpPr>
          <a:xfrm>
            <a:off x="1668566" y="1249994"/>
            <a:ext cx="2550902" cy="1223246"/>
            <a:chOff x="1667967" y="1249699"/>
            <a:chExt cx="2551246" cy="1223412"/>
          </a:xfrm>
        </p:grpSpPr>
        <p:sp>
          <p:nvSpPr>
            <p:cNvPr id="28" name="TextBox 23"/>
            <p:cNvSpPr txBox="1"/>
            <p:nvPr/>
          </p:nvSpPr>
          <p:spPr>
            <a:xfrm>
              <a:off x="1667967" y="1849863"/>
              <a:ext cx="2551246" cy="623248"/>
            </a:xfrm>
            <a:prstGeom prst="rect">
              <a:avLst/>
            </a:prstGeom>
            <a:noFill/>
          </p:spPr>
          <p:txBody>
            <a:bodyPr wrap="square" lIns="0" tIns="0" rIns="0" bIns="0" anchor="ctr">
              <a:normAutofit/>
            </a:bodyPr>
            <a:lstStyle/>
            <a:p>
              <a:pPr algn="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a:p>
              <a:pPr algn="r" defTabSz="1218565" fontAlgn="base">
                <a:lnSpc>
                  <a:spcPct val="120000"/>
                </a:lnSpc>
                <a:spcBef>
                  <a:spcPct val="0"/>
                </a:spcBef>
                <a:spcAft>
                  <a:spcPct val="0"/>
                </a:spcAft>
              </a:pPr>
              <a:r>
                <a:rPr lang="zh-CN" altLang="en-US" sz="800">
                  <a:solidFill>
                    <a:prstClr val="white">
                      <a:lumMod val="50000"/>
                    </a:prstClr>
                  </a:solidFill>
                  <a:latin typeface="微软雅黑" panose="020b0503020204020204" pitchFamily="34" charset="-122"/>
                  <a:ea typeface="微软雅黑" panose="020b0503020204020204" pitchFamily="34" charset="-122"/>
                </a:rPr>
                <a:t>调整</a:t>
              </a:r>
              <a:endParaRPr lang="zh-CN" altLang="en-US" sz="800">
                <a:solidFill>
                  <a:prstClr val="white">
                    <a:lumMod val="50000"/>
                  </a:prstClr>
                </a:solidFill>
                <a:latin typeface="微软雅黑" panose="020b0503020204020204" pitchFamily="34" charset="-122"/>
                <a:ea typeface="微软雅黑" panose="020b0503020204020204" pitchFamily="34" charset="-122"/>
              </a:endParaRPr>
            </a:p>
          </p:txBody>
        </p:sp>
        <p:sp>
          <p:nvSpPr>
            <p:cNvPr id="29" name="Rectangle 27"/>
            <p:cNvSpPr/>
            <p:nvPr/>
          </p:nvSpPr>
          <p:spPr>
            <a:xfrm>
              <a:off x="1667967" y="1249699"/>
              <a:ext cx="2551246" cy="600164"/>
            </a:xfrm>
            <a:prstGeom prst="rect">
              <a:avLst/>
            </a:prstGeom>
          </p:spPr>
          <p:txBody>
            <a:bodyPr wrap="square" lIns="0" tIns="0" rIns="0" bIns="0" anchor="ctr" anchorCtr="0">
              <a:normAutofit/>
            </a:bodyPr>
            <a:lstStyle/>
            <a:p>
              <a:pPr algn="r" defTabSz="1218565" fontAlgn="base">
                <a:spcBef>
                  <a:spcPct val="0"/>
                </a:spcBef>
                <a:spcAft>
                  <a:spcPct val="0"/>
                </a:spcAft>
              </a:pPr>
              <a:r>
                <a:rPr lang="en-US" altLang="zh-CN" sz="1865" b="1">
                  <a:solidFill>
                    <a:prstClr val="white">
                      <a:lumMod val="50000"/>
                    </a:prstClr>
                  </a:solidFill>
                  <a:latin typeface="微软雅黑" panose="020b0503020204020204" pitchFamily="34" charset="-122"/>
                  <a:ea typeface="微软雅黑" panose="020b0503020204020204" pitchFamily="34" charset="-122"/>
                </a:rPr>
                <a:t>01 </a:t>
              </a: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8" name="Group 9"/>
          <p:cNvGrpSpPr/>
          <p:nvPr/>
        </p:nvGrpSpPr>
        <p:grpSpPr>
          <a:xfrm>
            <a:off x="1668566" y="2988692"/>
            <a:ext cx="2550902" cy="1223246"/>
            <a:chOff x="1667967" y="2988632"/>
            <a:chExt cx="2551246" cy="1223412"/>
          </a:xfrm>
        </p:grpSpPr>
        <p:sp>
          <p:nvSpPr>
            <p:cNvPr id="26" name="TextBox 28"/>
            <p:cNvSpPr txBox="1"/>
            <p:nvPr/>
          </p:nvSpPr>
          <p:spPr>
            <a:xfrm>
              <a:off x="1667967" y="3588796"/>
              <a:ext cx="2551246" cy="623248"/>
            </a:xfrm>
            <a:prstGeom prst="rect">
              <a:avLst/>
            </a:prstGeom>
            <a:noFill/>
          </p:spPr>
          <p:txBody>
            <a:bodyPr wrap="square" lIns="0" tIns="0" rIns="0" bIns="0" anchor="ctr">
              <a:normAutofit/>
            </a:bodyPr>
            <a:lstStyle/>
            <a:p>
              <a:pPr algn="r" defTabSz="1218565" fontAlgn="base">
                <a:lnSpc>
                  <a:spcPct val="120000"/>
                </a:lnSpc>
                <a:spcBef>
                  <a:spcPct val="0"/>
                </a:spcBef>
                <a:spcAft>
                  <a:spcPct val="0"/>
                </a:spcAft>
              </a:pPr>
              <a:r>
                <a:rPr lang="zh-CN" altLang="en-US" sz="800">
                  <a:solidFill>
                    <a:prstClr val="white">
                      <a:lumMod val="50000"/>
                    </a:prstClr>
                  </a:solidFill>
                  <a:latin typeface="微软雅黑" panose="020b0503020204020204" pitchFamily="34" charset="-122"/>
                  <a:ea typeface="微软雅黑" panose="020b0503020204020204" pitchFamily="34" charset="-122"/>
                </a:rPr>
                <a:t>此</a:t>
              </a: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a:p>
              <a:pPr algn="r" defTabSz="1218565" fontAlgn="base">
                <a:lnSpc>
                  <a:spcPct val="120000"/>
                </a:lnSpc>
                <a:spcBef>
                  <a:spcPct val="0"/>
                </a:spcBef>
                <a:spcAft>
                  <a:spcPct val="0"/>
                </a:spcAft>
              </a:pPr>
              <a:endParaRPr lang="zh-CN" altLang="en-US" sz="800">
                <a:solidFill>
                  <a:prstClr val="white">
                    <a:lumMod val="50000"/>
                  </a:prstClr>
                </a:solidFill>
                <a:latin typeface="微软雅黑" panose="020b0503020204020204" pitchFamily="34" charset="-122"/>
                <a:ea typeface="微软雅黑" panose="020b0503020204020204" pitchFamily="34" charset="-122"/>
              </a:endParaRPr>
            </a:p>
          </p:txBody>
        </p:sp>
        <p:sp>
          <p:nvSpPr>
            <p:cNvPr id="27" name="Rectangle 29"/>
            <p:cNvSpPr/>
            <p:nvPr/>
          </p:nvSpPr>
          <p:spPr>
            <a:xfrm>
              <a:off x="1667967" y="2988632"/>
              <a:ext cx="2551246" cy="600164"/>
            </a:xfrm>
            <a:prstGeom prst="rect">
              <a:avLst/>
            </a:prstGeom>
          </p:spPr>
          <p:txBody>
            <a:bodyPr wrap="square" lIns="0" tIns="0" rIns="0" bIns="0" anchor="ctr" anchorCtr="0">
              <a:normAutofit/>
            </a:bodyPr>
            <a:lstStyle/>
            <a:p>
              <a:pPr algn="r" defTabSz="1218565" fontAlgn="base">
                <a:spcBef>
                  <a:spcPct val="0"/>
                </a:spcBef>
                <a:spcAft>
                  <a:spcPct val="0"/>
                </a:spcAft>
              </a:pPr>
              <a:r>
                <a:rPr lang="en-US" altLang="zh-CN" sz="1865" b="1">
                  <a:solidFill>
                    <a:prstClr val="white">
                      <a:lumMod val="50000"/>
                    </a:prstClr>
                  </a:solidFill>
                  <a:latin typeface="微软雅黑" panose="020b0503020204020204" pitchFamily="34" charset="-122"/>
                  <a:ea typeface="微软雅黑" panose="020b0503020204020204" pitchFamily="34" charset="-122"/>
                </a:rPr>
                <a:t>05 </a:t>
              </a: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sp>
        <p:nvSpPr>
          <p:cNvPr id="19" name="TextBox 30"/>
          <p:cNvSpPr txBox="1"/>
          <p:nvPr/>
        </p:nvSpPr>
        <p:spPr>
          <a:xfrm>
            <a:off x="8019908" y="1850076"/>
            <a:ext cx="2550902" cy="623164"/>
          </a:xfrm>
          <a:prstGeom prst="rect">
            <a:avLst/>
          </a:prstGeom>
          <a:noFill/>
        </p:spPr>
        <p:txBody>
          <a:bodyPr wrap="square" lIns="0" tIns="0" rIns="0" bIns="0" anchor="ctr">
            <a:norm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20" name="Rectangle 31"/>
          <p:cNvSpPr/>
          <p:nvPr/>
        </p:nvSpPr>
        <p:spPr>
          <a:xfrm>
            <a:off x="8019908" y="1249994"/>
            <a:ext cx="2550902" cy="600083"/>
          </a:xfrm>
          <a:prstGeom prst="rect">
            <a:avLst/>
          </a:prstGeom>
        </p:spPr>
        <p:txBody>
          <a:bodyPr wrap="square" lIns="0" tIns="0" rIns="0" bIns="0" anchor="ctr" anchorCtr="0">
            <a:normAutofit/>
          </a:bodyPr>
          <a:lstStyle/>
          <a:p>
            <a:pPr defTabSz="1218565" fontAlgn="base">
              <a:spcBef>
                <a:spcPct val="0"/>
              </a:spcBef>
              <a:spcAft>
                <a:spcPct val="0"/>
              </a:spcAft>
            </a:pPr>
            <a:r>
              <a:rPr lang="en-US" altLang="zh-CN" sz="1865" b="1">
                <a:solidFill>
                  <a:prstClr val="white">
                    <a:lumMod val="50000"/>
                  </a:prstClr>
                </a:solidFill>
                <a:latin typeface="微软雅黑" panose="020b0503020204020204" pitchFamily="34" charset="-122"/>
                <a:ea typeface="微软雅黑" panose="020b0503020204020204" pitchFamily="34" charset="-122"/>
              </a:rPr>
              <a:t>02 </a:t>
            </a: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sp>
        <p:nvSpPr>
          <p:cNvPr id="21" name="TextBox 32"/>
          <p:cNvSpPr txBox="1"/>
          <p:nvPr/>
        </p:nvSpPr>
        <p:spPr>
          <a:xfrm>
            <a:off x="8019908" y="3588775"/>
            <a:ext cx="2550902" cy="623164"/>
          </a:xfrm>
          <a:prstGeom prst="rect">
            <a:avLst/>
          </a:prstGeom>
          <a:noFill/>
        </p:spPr>
        <p:txBody>
          <a:bodyPr wrap="square" lIns="0" tIns="0" rIns="0" bIns="0" anchor="ctr">
            <a:norm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22" name="Rectangle 33"/>
          <p:cNvSpPr/>
          <p:nvPr/>
        </p:nvSpPr>
        <p:spPr>
          <a:xfrm>
            <a:off x="8019908" y="2988692"/>
            <a:ext cx="2550902" cy="600083"/>
          </a:xfrm>
          <a:prstGeom prst="rect">
            <a:avLst/>
          </a:prstGeom>
        </p:spPr>
        <p:txBody>
          <a:bodyPr wrap="square" lIns="0" tIns="0" rIns="0" bIns="0" anchor="ctr" anchorCtr="0">
            <a:normAutofit/>
          </a:bodyPr>
          <a:lstStyle/>
          <a:p>
            <a:pPr defTabSz="1218565" fontAlgn="base">
              <a:spcBef>
                <a:spcPct val="0"/>
              </a:spcBef>
              <a:spcAft>
                <a:spcPct val="0"/>
              </a:spcAft>
            </a:pPr>
            <a:r>
              <a:rPr lang="en-US" altLang="zh-CN" sz="1865" b="1">
                <a:solidFill>
                  <a:prstClr val="white">
                    <a:lumMod val="50000"/>
                  </a:prstClr>
                </a:solidFill>
                <a:latin typeface="微软雅黑" panose="020b0503020204020204" pitchFamily="34" charset="-122"/>
                <a:ea typeface="微软雅黑" panose="020b0503020204020204" pitchFamily="34" charset="-122"/>
              </a:rPr>
              <a:t>04 </a:t>
            </a: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sp>
        <p:nvSpPr>
          <p:cNvPr id="23" name="TextBox 34"/>
          <p:cNvSpPr txBox="1"/>
          <p:nvPr/>
        </p:nvSpPr>
        <p:spPr>
          <a:xfrm>
            <a:off x="4820552" y="5493113"/>
            <a:ext cx="2550902" cy="623164"/>
          </a:xfrm>
          <a:prstGeom prst="rect">
            <a:avLst/>
          </a:prstGeom>
          <a:noFill/>
        </p:spPr>
        <p:txBody>
          <a:bodyPr wrap="square" lIns="0" tIns="0" rIns="0" bIns="0" anchor="ctr">
            <a:normAutofit/>
          </a:bodyPr>
          <a:lstStyle/>
          <a:p>
            <a:pPr algn="ct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a:p>
            <a:pPr algn="ctr" defTabSz="1218565" fontAlgn="base">
              <a:lnSpc>
                <a:spcPct val="120000"/>
              </a:lnSpc>
              <a:spcBef>
                <a:spcPct val="0"/>
              </a:spcBef>
              <a:spcAft>
                <a:spcPct val="0"/>
              </a:spcAft>
            </a:pPr>
            <a:r>
              <a:rPr lang="zh-CN" altLang="en-US" sz="800">
                <a:solidFill>
                  <a:prstClr val="white">
                    <a:lumMod val="50000"/>
                  </a:prstClr>
                </a:solidFill>
                <a:latin typeface="微软雅黑" panose="020b0503020204020204" pitchFamily="34" charset="-122"/>
                <a:ea typeface="微软雅黑" panose="020b0503020204020204" pitchFamily="34" charset="-122"/>
              </a:rPr>
              <a:t>调整</a:t>
            </a:r>
            <a:endParaRPr lang="zh-CN" altLang="en-US" sz="800">
              <a:solidFill>
                <a:prstClr val="white">
                  <a:lumMod val="50000"/>
                </a:prstClr>
              </a:solidFill>
              <a:latin typeface="微软雅黑" panose="020b0503020204020204" pitchFamily="34" charset="-122"/>
              <a:ea typeface="微软雅黑" panose="020b0503020204020204" pitchFamily="34" charset="-122"/>
            </a:endParaRPr>
          </a:p>
        </p:txBody>
      </p:sp>
      <p:sp>
        <p:nvSpPr>
          <p:cNvPr id="24" name="Rectangle 35"/>
          <p:cNvSpPr/>
          <p:nvPr/>
        </p:nvSpPr>
        <p:spPr>
          <a:xfrm>
            <a:off x="4820552" y="4893030"/>
            <a:ext cx="2550902" cy="600083"/>
          </a:xfrm>
          <a:prstGeom prst="rect">
            <a:avLst/>
          </a:prstGeom>
        </p:spPr>
        <p:txBody>
          <a:bodyPr wrap="square" lIns="0" tIns="0" rIns="0" bIns="0" anchor="ctr" anchorCtr="0">
            <a:normAutofit/>
          </a:bodyPr>
          <a:lstStyle/>
          <a:p>
            <a:pPr algn="ctr" defTabSz="1218565" fontAlgn="base">
              <a:spcBef>
                <a:spcPct val="0"/>
              </a:spcBef>
              <a:spcAft>
                <a:spcPct val="0"/>
              </a:spcAft>
            </a:pPr>
            <a:r>
              <a:rPr lang="en-US" altLang="zh-CN" sz="1865" b="1">
                <a:solidFill>
                  <a:prstClr val="white">
                    <a:lumMod val="50000"/>
                  </a:prstClr>
                </a:solidFill>
                <a:latin typeface="微软雅黑" panose="020b0503020204020204" pitchFamily="34" charset="-122"/>
                <a:ea typeface="微软雅黑" panose="020b0503020204020204" pitchFamily="34" charset="-122"/>
              </a:rPr>
              <a:t>04 </a:t>
            </a: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sp>
        <p:nvSpPr>
          <p:cNvPr id="25" name="TextBox 36"/>
          <p:cNvSpPr txBox="1"/>
          <p:nvPr/>
        </p:nvSpPr>
        <p:spPr>
          <a:xfrm>
            <a:off x="5101427" y="3061466"/>
            <a:ext cx="1929290" cy="477566"/>
          </a:xfrm>
          <a:prstGeom prst="rect">
            <a:avLst/>
          </a:prstGeom>
          <a:noFill/>
        </p:spPr>
        <p:txBody>
          <a:bodyPr wrap="square" lIns="0" tIns="0" rIns="0" bIns="0">
            <a:normAutofit fontScale="70000" lnSpcReduction="20000"/>
          </a:bodyPr>
          <a:lstStyle/>
          <a:p>
            <a:pPr algn="ctr" defTabSz="1625600" fontAlgn="base">
              <a:lnSpc>
                <a:spcPct val="120000"/>
              </a:lnSpc>
              <a:spcBef>
                <a:spcPct val="0"/>
              </a:spcBef>
              <a:spcAft>
                <a:spcPct val="0"/>
              </a:spcAft>
              <a:defRPr/>
            </a:pPr>
            <a:r>
              <a:rPr lang="zh-CN" altLang="en-US" sz="146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465">
                <a:solidFill>
                  <a:prstClr val="white">
                    <a:lumMod val="50000"/>
                  </a:prstClr>
                </a:solidFill>
                <a:latin typeface="微软雅黑" panose="020b0503020204020204" pitchFamily="34" charset="-122"/>
                <a:ea typeface="微软雅黑" panose="020b0503020204020204" pitchFamily="34" charset="-122"/>
              </a:rPr>
            </a:br>
            <a:r>
              <a:rPr lang="zh-CN" altLang="en-US" sz="146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465">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1000" fill="hold"/>
                                        <p:tgtEl>
                                          <p:spTgt spid="32"/>
                                        </p:tgtEl>
                                        <p:attrNameLst>
                                          <p:attrName>ppt_w</p:attrName>
                                        </p:attrNameLst>
                                      </p:cBhvr>
                                      <p:tavLst>
                                        <p:tav tm="0">
                                          <p:val>
                                            <p:fltVal val="0"/>
                                          </p:val>
                                        </p:tav>
                                        <p:tav tm="100000">
                                          <p:val>
                                            <p:strVal val="#ppt_w"/>
                                          </p:val>
                                        </p:tav>
                                      </p:tavLst>
                                    </p:anim>
                                    <p:anim calcmode="lin" valueType="num">
                                      <p:cBhvr>
                                        <p:cTn id="20" dur="1000" fill="hold"/>
                                        <p:tgtEl>
                                          <p:spTgt spid="32"/>
                                        </p:tgtEl>
                                        <p:attrNameLst>
                                          <p:attrName>ppt_h</p:attrName>
                                        </p:attrNameLst>
                                      </p:cBhvr>
                                      <p:tavLst>
                                        <p:tav tm="0">
                                          <p:val>
                                            <p:fltVal val="0"/>
                                          </p:val>
                                        </p:tav>
                                        <p:tav tm="100000">
                                          <p:val>
                                            <p:strVal val="#ppt_h"/>
                                          </p:val>
                                        </p:tav>
                                      </p:tavLst>
                                    </p:anim>
                                    <p:anim calcmode="lin" valueType="num">
                                      <p:cBhvr>
                                        <p:cTn id="21" dur="1000" fill="hold"/>
                                        <p:tgtEl>
                                          <p:spTgt spid="32"/>
                                        </p:tgtEl>
                                        <p:attrNameLst>
                                          <p:attrName>style.rotation</p:attrName>
                                        </p:attrNameLst>
                                      </p:cBhvr>
                                      <p:tavLst>
                                        <p:tav tm="0">
                                          <p:val>
                                            <p:fltVal val="90"/>
                                          </p:val>
                                        </p:tav>
                                        <p:tav tm="100000">
                                          <p:val>
                                            <p:fltVal val="0"/>
                                          </p:val>
                                        </p:tav>
                                      </p:tavLst>
                                    </p:anim>
                                    <p:animEffect transition="in" filter="fade">
                                      <p:cBhvr>
                                        <p:cTn id="22" dur="1000"/>
                                        <p:tgtEl>
                                          <p:spTgt spid="32"/>
                                        </p:tgtEl>
                                      </p:cBhvr>
                                    </p:animEffect>
                                  </p:childTnLst>
                                </p:cTn>
                              </p:par>
                              <p:par>
                                <p:cTn id="23" presetID="3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par>
                                <p:cTn id="29" presetID="3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style.rotation</p:attrName>
                                        </p:attrNameLst>
                                      </p:cBhvr>
                                      <p:tavLst>
                                        <p:tav tm="0">
                                          <p:val>
                                            <p:fltVal val="90"/>
                                          </p:val>
                                        </p:tav>
                                        <p:tav tm="100000">
                                          <p:val>
                                            <p:fltVal val="0"/>
                                          </p:val>
                                        </p:tav>
                                      </p:tavLst>
                                    </p:anim>
                                    <p:animEffect transition="in" filter="fade">
                                      <p:cBhvr>
                                        <p:cTn id="34" dur="1000"/>
                                        <p:tgtEl>
                                          <p:spTgt spid="34"/>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nodeType="afterGroup">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4"/>
          <p:cNvSpPr/>
          <p:nvPr/>
        </p:nvSpPr>
        <p:spPr>
          <a:xfrm>
            <a:off x="726738" y="1380938"/>
            <a:ext cx="4832337" cy="4914415"/>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rtlCol="0" anchor="ctr"/>
          <a:lstStyle/>
          <a:p>
            <a:pPr algn="ctr" defTabSz="1218565" fontAlgn="base">
              <a:lnSpc>
                <a:spcPct val="150000"/>
              </a:lnSpc>
              <a:spcBef>
                <a:spcPct val="0"/>
              </a:spcBef>
              <a:spcAft>
                <a:spcPct val="0"/>
              </a:spcAft>
            </a:pPr>
            <a:endParaRPr lang="en-GB" sz="24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5"/>
          <p:cNvSpPr>
            <a:spLocks noEditPoints="1"/>
          </p:cNvSpPr>
          <p:nvPr/>
        </p:nvSpPr>
        <p:spPr bwMode="auto">
          <a:xfrm>
            <a:off x="6096003" y="1639869"/>
            <a:ext cx="754755" cy="490807"/>
          </a:xfrm>
          <a:custGeom>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accent1"/>
          </a:solidFill>
          <a:ln>
            <a:noFill/>
          </a:ln>
        </p:spPr>
        <p:txBody>
          <a:bodyPr vert="horz" wrap="square" lIns="91421" tIns="45711" rIns="91421" bIns="4571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50000"/>
              </a:lnSpc>
              <a:spcBef>
                <a:spcPct val="0"/>
              </a:spcBef>
              <a:spcAft>
                <a:spcPct val="0"/>
              </a:spcAft>
            </a:pPr>
            <a:endParaRPr lang="zh-CN" altLang="en-US" sz="17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a:spLocks noEditPoints="1"/>
          </p:cNvSpPr>
          <p:nvPr/>
        </p:nvSpPr>
        <p:spPr bwMode="auto">
          <a:xfrm>
            <a:off x="6096002" y="3153197"/>
            <a:ext cx="672962" cy="769674"/>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2"/>
          </a:solidFill>
          <a:ln>
            <a:noFill/>
          </a:ln>
        </p:spPr>
        <p:txBody>
          <a:bodyPr vert="horz" wrap="square" lIns="91421" tIns="45711" rIns="91421" bIns="4571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50000"/>
              </a:lnSpc>
              <a:spcBef>
                <a:spcPct val="0"/>
              </a:spcBef>
              <a:spcAft>
                <a:spcPct val="0"/>
              </a:spcAft>
            </a:pPr>
            <a:endParaRPr lang="zh-CN" altLang="en-US" sz="17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
          <p:cNvSpPr txBox="1"/>
          <p:nvPr/>
        </p:nvSpPr>
        <p:spPr>
          <a:xfrm>
            <a:off x="6974962" y="1751704"/>
            <a:ext cx="2154436" cy="369204"/>
          </a:xfrm>
          <a:prstGeom prst="rect">
            <a:avLst/>
          </a:prstGeom>
          <a:noFill/>
        </p:spPr>
        <p:txBody>
          <a:bodyPr wrap="none" lIns="0" tIns="0" rIns="0" bIns="0" rtlCol="0">
            <a:spAutoFit/>
          </a:bodyPr>
          <a:lstStyle/>
          <a:p>
            <a:pPr defTabSz="1218565" fontAlgn="base">
              <a:spcBef>
                <a:spcPct val="0"/>
              </a:spcBef>
              <a:spcAft>
                <a:spcPct val="0"/>
              </a:spcAft>
            </a:pPr>
            <a:r>
              <a:rPr lang="zh-CN" altLang="en-US" sz="2400" b="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2400" b="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6096003" y="2213307"/>
            <a:ext cx="5001923" cy="590546"/>
          </a:xfrm>
          <a:prstGeom prst="rect">
            <a:avLst/>
          </a:prstGeom>
        </p:spPr>
        <p:txBody>
          <a:bodyPr wrap="square" lIns="0" tIns="0" rIns="0" bIns="0">
            <a:sp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974962" y="3488487"/>
            <a:ext cx="2154436" cy="369204"/>
          </a:xfrm>
          <a:prstGeom prst="rect">
            <a:avLst/>
          </a:prstGeom>
          <a:noFill/>
        </p:spPr>
        <p:txBody>
          <a:bodyPr wrap="none" lIns="0" tIns="0" rIns="0" bIns="0" rtlCol="0">
            <a:spAutoFit/>
          </a:bodyPr>
          <a:lstStyle/>
          <a:p>
            <a:pPr defTabSz="1218565" fontAlgn="base">
              <a:spcBef>
                <a:spcPct val="0"/>
              </a:spcBef>
              <a:spcAft>
                <a:spcPct val="0"/>
              </a:spcAft>
            </a:pPr>
            <a:r>
              <a:rPr lang="zh-CN" altLang="en-US" sz="2400" b="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2400" b="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6096001" y="4775542"/>
            <a:ext cx="680398" cy="624662"/>
          </a:xfrm>
          <a:custGeom>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accent3"/>
          </a:solidFill>
          <a:ln>
            <a:noFill/>
          </a:ln>
        </p:spPr>
        <p:txBody>
          <a:bodyPr vert="horz" wrap="square" lIns="91421" tIns="45711" rIns="91421" bIns="4571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50000"/>
              </a:lnSpc>
              <a:spcBef>
                <a:spcPct val="0"/>
              </a:spcBef>
              <a:spcAft>
                <a:spcPct val="0"/>
              </a:spcAft>
            </a:pPr>
            <a:endParaRPr lang="zh-CN" altLang="en-US" sz="17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6187625" y="3932658"/>
            <a:ext cx="5001923" cy="590546"/>
          </a:xfrm>
          <a:prstGeom prst="rect">
            <a:avLst/>
          </a:prstGeom>
        </p:spPr>
        <p:txBody>
          <a:bodyPr wrap="square" lIns="0" tIns="0" rIns="0" bIns="0">
            <a:sp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974962" y="5087873"/>
            <a:ext cx="2154436" cy="369204"/>
          </a:xfrm>
          <a:prstGeom prst="rect">
            <a:avLst/>
          </a:prstGeom>
          <a:noFill/>
        </p:spPr>
        <p:txBody>
          <a:bodyPr wrap="none" lIns="0" tIns="0" rIns="0" bIns="0" rtlCol="0">
            <a:spAutoFit/>
          </a:bodyPr>
          <a:lstStyle/>
          <a:p>
            <a:pPr defTabSz="1218565" fontAlgn="base">
              <a:spcBef>
                <a:spcPct val="0"/>
              </a:spcBef>
              <a:spcAft>
                <a:spcPct val="0"/>
              </a:spcAft>
            </a:pPr>
            <a:r>
              <a:rPr lang="zh-CN" altLang="en-US" sz="2400" b="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2400" b="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6187625" y="5467484"/>
            <a:ext cx="5001923" cy="590546"/>
          </a:xfrm>
          <a:prstGeom prst="rect">
            <a:avLst/>
          </a:prstGeom>
        </p:spPr>
        <p:txBody>
          <a:bodyPr wrap="square" lIns="0" tIns="0" rIns="0" bIns="0">
            <a:sp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nodeType="afterGroup">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nodeType="afterGroup">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nodeType="afterGroup">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0-#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animBg="1"/>
      <p:bldP spid="12" grpId="0"/>
      <p:bldP spid="13" grpId="0"/>
      <p:bldP spid="1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矩形 25"/>
          <p:cNvSpPr/>
          <p:nvPr/>
        </p:nvSpPr>
        <p:spPr>
          <a:xfrm>
            <a:off x="7440102" y="2478323"/>
            <a:ext cx="3018883" cy="666786"/>
          </a:xfrm>
          <a:prstGeom prst="rect">
            <a:avLst/>
          </a:prstGeom>
        </p:spPr>
        <p:txBody>
          <a:bodyPr wrap="square">
            <a:spAutoFit/>
          </a:bodyPr>
          <a:lstStyle/>
          <a:p>
            <a:pPr defTabSz="1218565" fontAlgn="base">
              <a:spcBef>
                <a:spcPct val="0"/>
              </a:spcBef>
              <a:spcAft>
                <a:spcPct val="0"/>
              </a:spcAft>
            </a:pPr>
            <a:r>
              <a:rPr lang="zh-CN" altLang="en-US" sz="3735"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教学内容</a:t>
            </a:r>
            <a:endParaRPr lang="zh-CN" altLang="en-US" sz="1400"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7440102" y="3094346"/>
            <a:ext cx="3454951" cy="272510"/>
          </a:xfrm>
          <a:prstGeom prst="rect">
            <a:avLst/>
          </a:prstGeom>
          <a:noFill/>
        </p:spPr>
        <p:txBody>
          <a:bodyPr wrap="square" rtlCol="0">
            <a:sp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2" name="椭圆 1"/>
          <p:cNvSpPr/>
          <p:nvPr/>
        </p:nvSpPr>
        <p:spPr>
          <a:xfrm>
            <a:off x="5328152" y="2277028"/>
            <a:ext cx="1823957" cy="18239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6400">
                <a:solidFill>
                  <a:prstClr val="white"/>
                </a:solidFill>
                <a:latin typeface="Calibri"/>
                <a:ea typeface="宋体" panose="02010600030101010101" pitchFamily="2" charset="-122"/>
              </a:rPr>
              <a:t>03</a:t>
            </a:r>
            <a:endParaRPr lang="zh-CN" altLang="en-US" sz="6400">
              <a:solidFill>
                <a:prstClr val="white"/>
              </a:solidFill>
              <a:latin typeface="Calibri"/>
              <a:ea typeface="宋体" panose="02010600030101010101"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6" y="453588"/>
            <a:ext cx="5380178" cy="5828526"/>
          </a:xfrm>
          <a:prstGeom prst="rect">
            <a:avLst/>
          </a:prstGeom>
        </p:spPr>
      </p:pic>
    </p:spTree>
  </p:cSld>
  <p:clrMapOvr>
    <a:masterClrMapping/>
  </p:clrMapOvr>
  <mc:AlternateContent>
    <mc:Choice xmlns:p14="http://schemas.microsoft.com/office/powerpoint/2010/main" Requires="p14">
      <p:transition spd="slow" advClick="0" advTm="0" p14:dur="90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6"/>
          <p:cNvSpPr/>
          <p:nvPr/>
        </p:nvSpPr>
        <p:spPr bwMode="auto">
          <a:xfrm>
            <a:off x="5834095" y="1958590"/>
            <a:ext cx="653516" cy="4898947"/>
          </a:xfrm>
          <a:custGeom>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3" name="Freeform 8"/>
          <p:cNvSpPr/>
          <p:nvPr/>
        </p:nvSpPr>
        <p:spPr bwMode="auto">
          <a:xfrm>
            <a:off x="4117364" y="3999157"/>
            <a:ext cx="2694494" cy="2858383"/>
          </a:xfrm>
          <a:custGeom>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3"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defTabSz="1218565" fontAlgn="base">
              <a:spcBef>
                <a:spcPct val="0"/>
              </a:spcBef>
              <a:spcAft>
                <a:spcPct val="0"/>
              </a:spcAft>
            </a:pPr>
            <a:endParaRPr lang="zh-CN" altLang="en-US" sz="4400">
              <a:solidFill>
                <a:prstClr val="white"/>
              </a:solidFill>
              <a:latin typeface="Avant GardeBook" pitchFamily="50" charset="0"/>
              <a:ea typeface="微软雅黑" panose="020b0503020204020204" pitchFamily="34" charset="-122"/>
            </a:endParaRPr>
          </a:p>
        </p:txBody>
      </p:sp>
      <p:sp>
        <p:nvSpPr>
          <p:cNvPr id="4" name="Oval 9"/>
          <p:cNvSpPr>
            <a:spLocks noChangeArrowheads="1"/>
          </p:cNvSpPr>
          <p:nvPr/>
        </p:nvSpPr>
        <p:spPr bwMode="auto">
          <a:xfrm>
            <a:off x="4514499" y="2781018"/>
            <a:ext cx="980273" cy="977936"/>
          </a:xfrm>
          <a:prstGeom prst="ellipse">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06" rIns="0" bIns="45706" numCol="1" spcCol="0" rtlCol="0" fromWordArt="0" anchor="ctr" anchorCtr="0" forceAA="0" compatLnSpc="1">
            <a:noAutofit/>
          </a:bodyPr>
          <a:lstStyle/>
          <a:p>
            <a:pPr algn="ctr" defTabSz="1218565" fontAlgn="base">
              <a:spcBef>
                <a:spcPct val="0"/>
              </a:spcBef>
              <a:spcAft>
                <a:spcPct val="0"/>
              </a:spcAft>
            </a:pPr>
            <a:r>
              <a:rPr lang="en-US" altLang="zh-CN" sz="2000">
                <a:solidFill>
                  <a:prstClr val="white"/>
                </a:solidFill>
                <a:latin typeface="Avant GardeBook" pitchFamily="50" charset="0"/>
                <a:ea typeface="微软雅黑" panose="020b0503020204020204" pitchFamily="34" charset="-122"/>
              </a:rPr>
              <a:t>2016</a:t>
            </a:r>
            <a:endParaRPr lang="zh-CN" altLang="en-US" sz="2000">
              <a:solidFill>
                <a:prstClr val="white"/>
              </a:solidFill>
              <a:latin typeface="Avant GardeBook" pitchFamily="50" charset="0"/>
              <a:ea typeface="微软雅黑" panose="020b0503020204020204" pitchFamily="34" charset="-122"/>
            </a:endParaRPr>
          </a:p>
        </p:txBody>
      </p:sp>
      <p:sp>
        <p:nvSpPr>
          <p:cNvPr id="5" name="Oval 10"/>
          <p:cNvSpPr>
            <a:spLocks noChangeArrowheads="1"/>
          </p:cNvSpPr>
          <p:nvPr/>
        </p:nvSpPr>
        <p:spPr bwMode="auto">
          <a:xfrm>
            <a:off x="6819400" y="2781018"/>
            <a:ext cx="985300" cy="977936"/>
          </a:xfrm>
          <a:prstGeom prst="ellipse">
            <a:avLst/>
          </a:prstGeom>
          <a:solidFill>
            <a:schemeClr val="accent2"/>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06" rIns="0" bIns="45706" numCol="1" spcCol="0" rtlCol="0" fromWordArt="0" anchor="ctr" anchorCtr="0" forceAA="0" compatLnSpc="1">
            <a:noAutofit/>
          </a:bodyPr>
          <a:lstStyle/>
          <a:p>
            <a:pPr algn="ctr" defTabSz="1218565" fontAlgn="base">
              <a:spcBef>
                <a:spcPct val="0"/>
              </a:spcBef>
              <a:spcAft>
                <a:spcPct val="0"/>
              </a:spcAft>
            </a:pPr>
            <a:r>
              <a:rPr lang="en-US" altLang="zh-CN" sz="2000">
                <a:solidFill>
                  <a:prstClr val="white"/>
                </a:solidFill>
                <a:latin typeface="Avant GardeBook" pitchFamily="50" charset="0"/>
                <a:ea typeface="微软雅黑" panose="020b0503020204020204" pitchFamily="34" charset="-122"/>
              </a:rPr>
              <a:t>2017</a:t>
            </a:r>
            <a:endParaRPr lang="zh-CN" altLang="en-US" sz="2000">
              <a:solidFill>
                <a:prstClr val="white"/>
              </a:solidFill>
              <a:latin typeface="Avant GardeBook" pitchFamily="50" charset="0"/>
              <a:ea typeface="微软雅黑" panose="020b0503020204020204" pitchFamily="34" charset="-122"/>
            </a:endParaRPr>
          </a:p>
        </p:txBody>
      </p:sp>
      <p:sp>
        <p:nvSpPr>
          <p:cNvPr id="6" name="TextBox 55"/>
          <p:cNvSpPr txBox="1"/>
          <p:nvPr/>
        </p:nvSpPr>
        <p:spPr>
          <a:xfrm>
            <a:off x="1264588" y="5204030"/>
            <a:ext cx="2634532" cy="535503"/>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sp>
        <p:nvSpPr>
          <p:cNvPr id="7" name="TextBox 56"/>
          <p:cNvSpPr txBox="1"/>
          <p:nvPr/>
        </p:nvSpPr>
        <p:spPr>
          <a:xfrm>
            <a:off x="2065344" y="4916038"/>
            <a:ext cx="1857761" cy="369140"/>
          </a:xfrm>
          <a:prstGeom prst="rect">
            <a:avLst/>
          </a:prstGeom>
          <a:noFill/>
        </p:spPr>
        <p:txBody>
          <a:bodyPr wrap="square" lIns="91412" tIns="0" rIns="91412"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fontAlgn="base">
              <a:lnSpc>
                <a:spcPct val="150000"/>
              </a:lnSpc>
              <a:spcBef>
                <a:spcPct val="0"/>
              </a:spcBef>
              <a:spcAft>
                <a:spcPct val="0"/>
              </a:spcAft>
            </a:pPr>
            <a:r>
              <a:rPr lang="zh-CN" altLang="en-US" sz="16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p:txBody>
      </p:sp>
      <p:sp>
        <p:nvSpPr>
          <p:cNvPr id="8" name="TextBox 57"/>
          <p:cNvSpPr txBox="1"/>
          <p:nvPr/>
        </p:nvSpPr>
        <p:spPr>
          <a:xfrm>
            <a:off x="1264588" y="1958591"/>
            <a:ext cx="2634532" cy="812502"/>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fontAlgn="base">
              <a:lnSpc>
                <a:spcPct val="13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algn="r" defTabSz="1218565" fontAlgn="base">
              <a:lnSpc>
                <a:spcPct val="130000"/>
              </a:lnSpc>
              <a:spcBef>
                <a:spcPct val="0"/>
              </a:spcBef>
              <a:spcAft>
                <a:spcPct val="0"/>
              </a:spcAft>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 name="TextBox 58"/>
          <p:cNvSpPr txBox="1"/>
          <p:nvPr/>
        </p:nvSpPr>
        <p:spPr>
          <a:xfrm>
            <a:off x="2272384" y="1670600"/>
            <a:ext cx="1626735" cy="369140"/>
          </a:xfrm>
          <a:prstGeom prst="rect">
            <a:avLst/>
          </a:prstGeom>
          <a:noFill/>
        </p:spPr>
        <p:txBody>
          <a:bodyPr wrap="square" lIns="91412" tIns="0" rIns="91412"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fontAlgn="base">
              <a:lnSpc>
                <a:spcPct val="150000"/>
              </a:lnSpc>
              <a:spcBef>
                <a:spcPct val="0"/>
              </a:spcBef>
              <a:spcAft>
                <a:spcPct val="0"/>
              </a:spcAft>
            </a:pPr>
            <a:r>
              <a:rPr lang="zh-CN" altLang="en-US" sz="16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p:txBody>
      </p:sp>
      <p:graphicFrame>
        <p:nvGraphicFramePr>
          <p:cNvPr id="10" name="图表 9"/>
          <p:cNvGraphicFramePr/>
          <p:nvPr/>
        </p:nvGraphicFramePr>
        <p:xfrm>
          <a:off x="976648" y="2779397"/>
          <a:ext cx="2922475" cy="1988082"/>
        </p:xfrm>
        <a:graphic>
          <a:graphicData uri="http://schemas.openxmlformats.org/drawingml/2006/chart">
            <c:chart xmlns:c="http://schemas.openxmlformats.org/drawingml/2006/chart" r:id="rId3"/>
          </a:graphicData>
        </a:graphic>
      </p:graphicFrame>
      <p:sp>
        <p:nvSpPr>
          <p:cNvPr id="11" name="TextBox 62"/>
          <p:cNvSpPr txBox="1"/>
          <p:nvPr/>
        </p:nvSpPr>
        <p:spPr>
          <a:xfrm>
            <a:off x="8364869" y="5204030"/>
            <a:ext cx="2634532" cy="812502"/>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3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30000"/>
              </a:lnSpc>
              <a:spcBef>
                <a:spcPct val="0"/>
              </a:spcBef>
              <a:spcAft>
                <a:spcPct val="0"/>
              </a:spcAft>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 name="TextBox 63"/>
          <p:cNvSpPr txBox="1"/>
          <p:nvPr/>
        </p:nvSpPr>
        <p:spPr>
          <a:xfrm>
            <a:off x="8364869" y="4916038"/>
            <a:ext cx="1857761" cy="369140"/>
          </a:xfrm>
          <a:prstGeom prst="rect">
            <a:avLst/>
          </a:prstGeom>
          <a:noFill/>
        </p:spPr>
        <p:txBody>
          <a:bodyPr wrap="square" lIns="91412" tIns="0" rIns="91412"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50000"/>
              </a:lnSpc>
              <a:spcBef>
                <a:spcPct val="0"/>
              </a:spcBef>
              <a:spcAft>
                <a:spcPct val="0"/>
              </a:spcAft>
            </a:pPr>
            <a:r>
              <a:rPr lang="zh-CN" altLang="en-US" sz="16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p:txBody>
      </p:sp>
      <p:sp>
        <p:nvSpPr>
          <p:cNvPr id="13" name="TextBox 64"/>
          <p:cNvSpPr txBox="1"/>
          <p:nvPr/>
        </p:nvSpPr>
        <p:spPr>
          <a:xfrm>
            <a:off x="8364869" y="1958591"/>
            <a:ext cx="2634532" cy="812502"/>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3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30000"/>
              </a:lnSpc>
              <a:spcBef>
                <a:spcPct val="0"/>
              </a:spcBef>
              <a:spcAft>
                <a:spcPct val="0"/>
              </a:spcAft>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 name="TextBox 65"/>
          <p:cNvSpPr txBox="1"/>
          <p:nvPr/>
        </p:nvSpPr>
        <p:spPr>
          <a:xfrm>
            <a:off x="8364867" y="1670600"/>
            <a:ext cx="1626735" cy="369140"/>
          </a:xfrm>
          <a:prstGeom prst="rect">
            <a:avLst/>
          </a:prstGeom>
          <a:noFill/>
        </p:spPr>
        <p:txBody>
          <a:bodyPr wrap="square" lIns="91412" tIns="0" rIns="91412"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50000"/>
              </a:lnSpc>
              <a:spcBef>
                <a:spcPct val="0"/>
              </a:spcBef>
              <a:spcAft>
                <a:spcPct val="0"/>
              </a:spcAft>
            </a:pPr>
            <a:r>
              <a:rPr lang="zh-CN" altLang="en-US" sz="16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p:txBody>
      </p:sp>
      <p:graphicFrame>
        <p:nvGraphicFramePr>
          <p:cNvPr id="15" name="图表 14"/>
          <p:cNvGraphicFramePr/>
          <p:nvPr/>
        </p:nvGraphicFramePr>
        <p:xfrm>
          <a:off x="8292881" y="2779397"/>
          <a:ext cx="2922475" cy="1988082"/>
        </p:xfrm>
        <a:graphic>
          <a:graphicData uri="http://schemas.openxmlformats.org/drawingml/2006/chart">
            <c:chart xmlns:c="http://schemas.openxmlformats.org/drawingml/2006/chart" r:id="rId4"/>
          </a:graphicData>
        </a:graphic>
      </p:graphicFrame>
      <p:sp>
        <p:nvSpPr>
          <p:cNvPr id="16" name="Freeform 7"/>
          <p:cNvSpPr/>
          <p:nvPr/>
        </p:nvSpPr>
        <p:spPr bwMode="auto">
          <a:xfrm>
            <a:off x="5507342" y="3999157"/>
            <a:ext cx="2694494" cy="2858383"/>
          </a:xfrm>
          <a:custGeom>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3"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solidFill>
            <a:schemeClr val="accent4"/>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defTabSz="1218565" fontAlgn="base">
              <a:spcBef>
                <a:spcPct val="0"/>
              </a:spcBef>
              <a:spcAft>
                <a:spcPct val="0"/>
              </a:spcAft>
            </a:pPr>
            <a:endParaRPr lang="zh-CN" altLang="en-US" sz="4400">
              <a:solidFill>
                <a:prstClr val="white"/>
              </a:solidFill>
              <a:latin typeface="Avant GardeBook" pitchFamily="50" charset="0"/>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45" presetClass="entr" presetSubtype="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ppt_w</p:attrName>
                                        </p:attrNameLst>
                                      </p:cBhvr>
                                      <p:tavLst>
                                        <p:tav tm="0" fmla="#ppt_w*sin(2.5*pi*$)">
                                          <p:val>
                                            <p:fltVal val="0"/>
                                          </p:val>
                                        </p:tav>
                                        <p:tav tm="100000">
                                          <p:val>
                                            <p:fltVal val="1"/>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300"/>
                            </p:stCondLst>
                            <p:childTnLst>
                              <p:par>
                                <p:cTn id="19" presetID="55"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0.7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animEffect transition="in" filter="fade">
                                      <p:cBhvr>
                                        <p:cTn id="23" dur="500"/>
                                        <p:tgtEl>
                                          <p:spTgt spid="10"/>
                                        </p:tgtEl>
                                      </p:cBhvr>
                                    </p:animEffect>
                                  </p:childTnLst>
                                </p:cTn>
                              </p:par>
                            </p:childTnLst>
                          </p:cTn>
                        </p:par>
                        <p:par>
                          <p:cTn id="24" fill="hold" nodeType="afterGroup">
                            <p:stCondLst>
                              <p:cond delay="1800"/>
                            </p:stCondLst>
                            <p:childTnLst>
                              <p:par>
                                <p:cTn id="25" presetID="1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left)">
                                      <p:cBhvr>
                                        <p:cTn id="28" dur="500"/>
                                        <p:tgtEl>
                                          <p:spTgt spid="9"/>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left)">
                                      <p:cBhvr>
                                        <p:cTn id="32" dur="500"/>
                                        <p:tgtEl>
                                          <p:spTgt spid="8"/>
                                        </p:tgtEl>
                                      </p:cBhvr>
                                    </p:animEffect>
                                  </p:childTnLst>
                                </p:cTn>
                              </p:par>
                            </p:childTnLst>
                          </p:cTn>
                        </p:par>
                        <p:par>
                          <p:cTn id="33" fill="hold" nodeType="afterGroup">
                            <p:stCondLst>
                              <p:cond delay="23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45" presetClass="entr" presetSubtype="0" fill="hold" grpId="0" nodeType="withEffect">
                                  <p:stCondLst>
                                    <p:cond delay="3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anim calcmode="lin" valueType="num">
                                      <p:cBhvr>
                                        <p:cTn id="40" dur="500" fill="hold"/>
                                        <p:tgtEl>
                                          <p:spTgt spid="5"/>
                                        </p:tgtEl>
                                        <p:attrNameLst>
                                          <p:attrName>ppt_w</p:attrName>
                                        </p:attrNameLst>
                                      </p:cBhvr>
                                      <p:tavLst>
                                        <p:tav tm="0" fmla="#ppt_w*sin(2.5*pi*$)">
                                          <p:val>
                                            <p:fltVal val="0"/>
                                          </p:val>
                                        </p:tav>
                                        <p:tav tm="100000">
                                          <p:val>
                                            <p:fltVal val="1"/>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3100"/>
                            </p:stCondLst>
                            <p:childTnLst>
                              <p:par>
                                <p:cTn id="43" presetID="55"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strVal val="#ppt_w*0.70"/>
                                          </p:val>
                                        </p:tav>
                                        <p:tav tm="100000">
                                          <p:val>
                                            <p:strVal val="#ppt_w"/>
                                          </p:val>
                                        </p:tav>
                                      </p:tavLst>
                                    </p:anim>
                                    <p:anim calcmode="lin" valueType="num">
                                      <p:cBhvr>
                                        <p:cTn id="46" dur="500" fill="hold"/>
                                        <p:tgtEl>
                                          <p:spTgt spid="15"/>
                                        </p:tgtEl>
                                        <p:attrNameLst>
                                          <p:attrName>ppt_h</p:attrName>
                                        </p:attrNameLst>
                                      </p:cBhvr>
                                      <p:tavLst>
                                        <p:tav tm="0">
                                          <p:val>
                                            <p:strVal val="#ppt_h"/>
                                          </p:val>
                                        </p:tav>
                                        <p:tav tm="100000">
                                          <p:val>
                                            <p:strVal val="#ppt_h"/>
                                          </p:val>
                                        </p:tav>
                                      </p:tavLst>
                                    </p:anim>
                                    <p:animEffect transition="in" filter="fade">
                                      <p:cBhvr>
                                        <p:cTn id="47" dur="500"/>
                                        <p:tgtEl>
                                          <p:spTgt spid="15"/>
                                        </p:tgtEl>
                                      </p:cBhvr>
                                    </p:animEffect>
                                  </p:childTnLst>
                                </p:cTn>
                              </p:par>
                            </p:childTnLst>
                          </p:cTn>
                        </p:par>
                        <p:par>
                          <p:cTn id="48" fill="hold" nodeType="afterGroup">
                            <p:stCondLst>
                              <p:cond delay="3600"/>
                            </p:stCondLst>
                            <p:childTnLst>
                              <p:par>
                                <p:cTn id="49" presetID="1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p:tgtEl>
                                          <p:spTgt spid="14"/>
                                        </p:tgtEl>
                                        <p:attrNameLst>
                                          <p:attrName>ppt_x</p:attrName>
                                        </p:attrNameLst>
                                      </p:cBhvr>
                                      <p:tavLst>
                                        <p:tav tm="0">
                                          <p:val>
                                            <p:strVal val="#ppt_x-#ppt_w*1.125000"/>
                                          </p:val>
                                        </p:tav>
                                        <p:tav tm="100000">
                                          <p:val>
                                            <p:strVal val="#ppt_x"/>
                                          </p:val>
                                        </p:tav>
                                      </p:tavLst>
                                    </p:anim>
                                    <p:animEffect transition="in" filter="wipe(right)">
                                      <p:cBhvr>
                                        <p:cTn id="52" dur="500"/>
                                        <p:tgtEl>
                                          <p:spTgt spid="14"/>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p:tgtEl>
                                          <p:spTgt spid="13"/>
                                        </p:tgtEl>
                                        <p:attrNameLst>
                                          <p:attrName>ppt_x</p:attrName>
                                        </p:attrNameLst>
                                      </p:cBhvr>
                                      <p:tavLst>
                                        <p:tav tm="0">
                                          <p:val>
                                            <p:strVal val="#ppt_x-#ppt_w*1.125000"/>
                                          </p:val>
                                        </p:tav>
                                        <p:tav tm="100000">
                                          <p:val>
                                            <p:strVal val="#ppt_x"/>
                                          </p:val>
                                        </p:tav>
                                      </p:tavLst>
                                    </p:anim>
                                    <p:animEffect transition="in" filter="wipe(right)">
                                      <p:cBhvr>
                                        <p:cTn id="56" dur="500"/>
                                        <p:tgtEl>
                                          <p:spTgt spid="13"/>
                                        </p:tgtEl>
                                      </p:cBhvr>
                                    </p:animEffect>
                                  </p:childTnLst>
                                </p:cTn>
                              </p:par>
                            </p:childTnLst>
                          </p:cTn>
                        </p:par>
                        <p:par>
                          <p:cTn id="57" fill="hold" nodeType="afterGroup">
                            <p:stCondLst>
                              <p:cond delay="4100"/>
                            </p:stCondLst>
                            <p:childTnLst>
                              <p:par>
                                <p:cTn id="58" presetID="42"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1" grpId="0"/>
      <p:bldP spid="12" grpId="0"/>
      <p:bldP spid="13" grpId="0"/>
      <p:bldP spid="14" grpId="0"/>
      <p:bldP spid="16" grpId="0" animBg="1"/>
      <p:bldGraphic spid="10" grpId="0">
        <p:bldAsOne/>
      </p:bldGraphic>
      <p:bldGraphic spid="15" grpId="0">
        <p:bldAsOne/>
      </p:bldGraphic>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Shape 3"/>
          <p:cNvSpPr/>
          <p:nvPr/>
        </p:nvSpPr>
        <p:spPr>
          <a:xfrm>
            <a:off x="5044548" y="2175057"/>
            <a:ext cx="2228591" cy="2529149"/>
          </a:xfrm>
          <a:custGeom>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tx1">
              <a:lumMod val="50000"/>
              <a:lumOff val="50000"/>
            </a:schemeClr>
          </a:solidFill>
          <a:ln w="12700">
            <a:miter lim="400000"/>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5" name="Group 7"/>
          <p:cNvGrpSpPr/>
          <p:nvPr/>
        </p:nvGrpSpPr>
        <p:grpSpPr>
          <a:xfrm>
            <a:off x="7113988" y="3040680"/>
            <a:ext cx="780824" cy="780850"/>
            <a:chOff x="7114124" y="3034446"/>
            <a:chExt cx="780930" cy="780955"/>
          </a:xfrm>
        </p:grpSpPr>
        <p:sp>
          <p:nvSpPr>
            <p:cNvPr id="39" name="Freeform: Shape 8"/>
            <p:cNvSpPr/>
            <p:nvPr/>
          </p:nvSpPr>
          <p:spPr>
            <a:xfrm>
              <a:off x="7114124" y="3034446"/>
              <a:ext cx="780930" cy="780955"/>
            </a:xfrm>
            <a:custGeom>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4"/>
            </a:solidFill>
            <a:ln w="12700" cap="flat">
              <a:noFill/>
              <a:miter lim="400000"/>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0" name="Freeform: Shape 9"/>
            <p:cNvSpPr/>
            <p:nvPr/>
          </p:nvSpPr>
          <p:spPr>
            <a:xfrm>
              <a:off x="7330198" y="3292828"/>
              <a:ext cx="348784" cy="283364"/>
            </a:xfrm>
            <a:custGeom>
              <a:cxnLst>
                <a:cxn ang="0">
                  <a:pos x="wd2" y="hd2"/>
                </a:cxn>
                <a:cxn ang="5400000">
                  <a:pos x="wd2" y="hd2"/>
                </a:cxn>
                <a:cxn ang="10800000">
                  <a:pos x="wd2" y="hd2"/>
                </a:cxn>
                <a:cxn ang="16200000">
                  <a:pos x="wd2" y="hd2"/>
                </a:cxn>
              </a:cxnLst>
              <a:rect l="0" t="0" r="r" b="b"/>
              <a:pathLst>
                <a:path w="21476" h="21600" extrusionOk="0">
                  <a:moveTo>
                    <a:pt x="19462" y="6646"/>
                  </a:moveTo>
                  <a:lnTo>
                    <a:pt x="16442" y="1662"/>
                  </a:lnTo>
                  <a:lnTo>
                    <a:pt x="13695" y="1662"/>
                  </a:lnTo>
                  <a:lnTo>
                    <a:pt x="15834" y="6646"/>
                  </a:lnTo>
                  <a:cubicBezTo>
                    <a:pt x="15834" y="6646"/>
                    <a:pt x="19462" y="6646"/>
                    <a:pt x="19462" y="6646"/>
                  </a:cubicBezTo>
                  <a:close/>
                  <a:moveTo>
                    <a:pt x="19252" y="8308"/>
                  </a:moveTo>
                  <a:lnTo>
                    <a:pt x="15865" y="8308"/>
                  </a:lnTo>
                  <a:lnTo>
                    <a:pt x="12720" y="16940"/>
                  </a:lnTo>
                  <a:cubicBezTo>
                    <a:pt x="12720" y="16940"/>
                    <a:pt x="19252" y="8308"/>
                    <a:pt x="19252" y="8308"/>
                  </a:cubicBezTo>
                  <a:close/>
                  <a:moveTo>
                    <a:pt x="14314" y="6646"/>
                  </a:moveTo>
                  <a:lnTo>
                    <a:pt x="12175" y="1662"/>
                  </a:lnTo>
                  <a:lnTo>
                    <a:pt x="9301" y="1662"/>
                  </a:lnTo>
                  <a:lnTo>
                    <a:pt x="7162" y="6646"/>
                  </a:lnTo>
                  <a:cubicBezTo>
                    <a:pt x="7162" y="6646"/>
                    <a:pt x="14314" y="6646"/>
                    <a:pt x="14314" y="6646"/>
                  </a:cubicBezTo>
                  <a:close/>
                  <a:moveTo>
                    <a:pt x="14397" y="8308"/>
                  </a:moveTo>
                  <a:lnTo>
                    <a:pt x="7079" y="8308"/>
                  </a:lnTo>
                  <a:lnTo>
                    <a:pt x="10738" y="18329"/>
                  </a:lnTo>
                  <a:cubicBezTo>
                    <a:pt x="10738" y="18329"/>
                    <a:pt x="14397" y="8308"/>
                    <a:pt x="14397" y="8308"/>
                  </a:cubicBezTo>
                  <a:close/>
                  <a:moveTo>
                    <a:pt x="8756" y="16940"/>
                  </a:moveTo>
                  <a:lnTo>
                    <a:pt x="5611" y="8308"/>
                  </a:lnTo>
                  <a:lnTo>
                    <a:pt x="2224" y="8308"/>
                  </a:lnTo>
                  <a:cubicBezTo>
                    <a:pt x="2224" y="8308"/>
                    <a:pt x="8756" y="16940"/>
                    <a:pt x="8756" y="16940"/>
                  </a:cubicBezTo>
                  <a:close/>
                  <a:moveTo>
                    <a:pt x="7781" y="1662"/>
                  </a:moveTo>
                  <a:lnTo>
                    <a:pt x="5034" y="1662"/>
                  </a:lnTo>
                  <a:lnTo>
                    <a:pt x="2014" y="6646"/>
                  </a:lnTo>
                  <a:lnTo>
                    <a:pt x="5642" y="6646"/>
                  </a:lnTo>
                  <a:cubicBezTo>
                    <a:pt x="5642" y="6646"/>
                    <a:pt x="7781" y="1662"/>
                    <a:pt x="7781" y="1662"/>
                  </a:cubicBezTo>
                  <a:close/>
                  <a:moveTo>
                    <a:pt x="21339" y="6984"/>
                  </a:moveTo>
                  <a:cubicBezTo>
                    <a:pt x="21538" y="7295"/>
                    <a:pt x="21517" y="7750"/>
                    <a:pt x="21297" y="8048"/>
                  </a:cubicBezTo>
                  <a:lnTo>
                    <a:pt x="11231" y="21340"/>
                  </a:lnTo>
                  <a:cubicBezTo>
                    <a:pt x="11105" y="21509"/>
                    <a:pt x="10927" y="21600"/>
                    <a:pt x="10738" y="21600"/>
                  </a:cubicBezTo>
                  <a:cubicBezTo>
                    <a:pt x="10549" y="21600"/>
                    <a:pt x="10371" y="21509"/>
                    <a:pt x="10245" y="21340"/>
                  </a:cubicBezTo>
                  <a:lnTo>
                    <a:pt x="179" y="8048"/>
                  </a:lnTo>
                  <a:cubicBezTo>
                    <a:pt x="-41" y="7750"/>
                    <a:pt x="-62" y="7295"/>
                    <a:pt x="137" y="6984"/>
                  </a:cubicBezTo>
                  <a:lnTo>
                    <a:pt x="4164" y="337"/>
                  </a:lnTo>
                  <a:cubicBezTo>
                    <a:pt x="4289" y="117"/>
                    <a:pt x="4489" y="0"/>
                    <a:pt x="4698" y="0"/>
                  </a:cubicBezTo>
                  <a:lnTo>
                    <a:pt x="16778" y="0"/>
                  </a:lnTo>
                  <a:cubicBezTo>
                    <a:pt x="16987" y="0"/>
                    <a:pt x="17187" y="117"/>
                    <a:pt x="17312" y="337"/>
                  </a:cubicBezTo>
                  <a:cubicBezTo>
                    <a:pt x="17312" y="337"/>
                    <a:pt x="21339" y="6984"/>
                    <a:pt x="21339" y="6984"/>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6" name="Group 15"/>
          <p:cNvGrpSpPr/>
          <p:nvPr/>
        </p:nvGrpSpPr>
        <p:grpSpPr>
          <a:xfrm>
            <a:off x="6446791" y="4187511"/>
            <a:ext cx="780854" cy="780844"/>
            <a:chOff x="6446838" y="4188061"/>
            <a:chExt cx="780959" cy="780950"/>
          </a:xfrm>
        </p:grpSpPr>
        <p:sp>
          <p:nvSpPr>
            <p:cNvPr id="37" name="Freeform: Shape 11"/>
            <p:cNvSpPr/>
            <p:nvPr/>
          </p:nvSpPr>
          <p:spPr>
            <a:xfrm>
              <a:off x="6446838" y="4188061"/>
              <a:ext cx="780959" cy="780950"/>
            </a:xfrm>
            <a:custGeom>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5"/>
            </a:solidFill>
            <a:ln w="12700" cap="flat">
              <a:noFill/>
              <a:miter lim="400000"/>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8" name="Freeform: Shape 12"/>
            <p:cNvSpPr/>
            <p:nvPr/>
          </p:nvSpPr>
          <p:spPr>
            <a:xfrm>
              <a:off x="6662345" y="4437661"/>
              <a:ext cx="327304" cy="276950"/>
            </a:xfrm>
            <a:custGeom>
              <a:cxnLst>
                <a:cxn ang="0">
                  <a:pos x="wd2" y="hd2"/>
                </a:cxn>
                <a:cxn ang="5400000">
                  <a:pos x="wd2" y="hd2"/>
                </a:cxn>
                <a:cxn ang="10800000">
                  <a:pos x="wd2" y="hd2"/>
                </a:cxn>
                <a:cxn ang="16200000">
                  <a:pos x="wd2" y="hd2"/>
                </a:cxn>
              </a:cxnLst>
              <a:rect l="0" t="0" r="r" b="b"/>
              <a:pathLst>
                <a:path w="21600" h="21600" extrusionOk="0">
                  <a:moveTo>
                    <a:pt x="18277" y="21600"/>
                  </a:moveTo>
                  <a:cubicBezTo>
                    <a:pt x="17368" y="21600"/>
                    <a:pt x="16615" y="20710"/>
                    <a:pt x="16615" y="19636"/>
                  </a:cubicBezTo>
                  <a:cubicBezTo>
                    <a:pt x="16615" y="18562"/>
                    <a:pt x="17368" y="17673"/>
                    <a:pt x="18277" y="17673"/>
                  </a:cubicBezTo>
                  <a:cubicBezTo>
                    <a:pt x="19186" y="17673"/>
                    <a:pt x="19938" y="18562"/>
                    <a:pt x="19938" y="19636"/>
                  </a:cubicBezTo>
                  <a:cubicBezTo>
                    <a:pt x="19938" y="20710"/>
                    <a:pt x="19186" y="21600"/>
                    <a:pt x="18277" y="21600"/>
                  </a:cubicBezTo>
                  <a:close/>
                  <a:moveTo>
                    <a:pt x="6646" y="21600"/>
                  </a:moveTo>
                  <a:cubicBezTo>
                    <a:pt x="5738" y="21600"/>
                    <a:pt x="4985" y="20710"/>
                    <a:pt x="4985" y="19636"/>
                  </a:cubicBezTo>
                  <a:cubicBezTo>
                    <a:pt x="4985" y="18562"/>
                    <a:pt x="5738" y="17673"/>
                    <a:pt x="6646" y="17673"/>
                  </a:cubicBezTo>
                  <a:cubicBezTo>
                    <a:pt x="7555" y="17673"/>
                    <a:pt x="8308" y="18562"/>
                    <a:pt x="8308" y="19636"/>
                  </a:cubicBezTo>
                  <a:cubicBezTo>
                    <a:pt x="8308" y="20710"/>
                    <a:pt x="7555" y="21600"/>
                    <a:pt x="6646" y="21600"/>
                  </a:cubicBezTo>
                  <a:close/>
                  <a:moveTo>
                    <a:pt x="21600" y="10800"/>
                  </a:moveTo>
                  <a:cubicBezTo>
                    <a:pt x="21600" y="11291"/>
                    <a:pt x="21275" y="11720"/>
                    <a:pt x="20860" y="11782"/>
                  </a:cubicBezTo>
                  <a:lnTo>
                    <a:pt x="7308" y="13653"/>
                  </a:lnTo>
                  <a:cubicBezTo>
                    <a:pt x="7373" y="14006"/>
                    <a:pt x="7477" y="14359"/>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69" y="15065"/>
                    <a:pt x="5776" y="14589"/>
                  </a:cubicBezTo>
                  <a:lnTo>
                    <a:pt x="3479" y="1964"/>
                  </a:lnTo>
                  <a:lnTo>
                    <a:pt x="831" y="1964"/>
                  </a:lnTo>
                  <a:cubicBezTo>
                    <a:pt x="376" y="1964"/>
                    <a:pt x="0" y="1519"/>
                    <a:pt x="0" y="982"/>
                  </a:cubicBezTo>
                  <a:cubicBezTo>
                    <a:pt x="0" y="445"/>
                    <a:pt x="376" y="0"/>
                    <a:pt x="831" y="0"/>
                  </a:cubicBezTo>
                  <a:lnTo>
                    <a:pt x="4154" y="0"/>
                  </a:lnTo>
                  <a:cubicBezTo>
                    <a:pt x="5024" y="0"/>
                    <a:pt x="5050" y="1227"/>
                    <a:pt x="5179" y="1964"/>
                  </a:cubicBezTo>
                  <a:lnTo>
                    <a:pt x="20769" y="1964"/>
                  </a:lnTo>
                  <a:cubicBezTo>
                    <a:pt x="21224" y="1964"/>
                    <a:pt x="21600" y="2409"/>
                    <a:pt x="21600" y="2945"/>
                  </a:cubicBezTo>
                  <a:cubicBezTo>
                    <a:pt x="21600" y="2945"/>
                    <a:pt x="21600" y="10800"/>
                    <a:pt x="21600" y="10800"/>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7" name="Group 10"/>
          <p:cNvGrpSpPr/>
          <p:nvPr/>
        </p:nvGrpSpPr>
        <p:grpSpPr>
          <a:xfrm>
            <a:off x="4433889" y="3040685"/>
            <a:ext cx="780854" cy="780839"/>
            <a:chOff x="4433665" y="3034444"/>
            <a:chExt cx="780959" cy="780944"/>
          </a:xfrm>
        </p:grpSpPr>
        <p:sp>
          <p:nvSpPr>
            <p:cNvPr id="35" name="Freeform: Shape 20"/>
            <p:cNvSpPr/>
            <p:nvPr/>
          </p:nvSpPr>
          <p:spPr>
            <a:xfrm>
              <a:off x="4433665" y="3034444"/>
              <a:ext cx="780959" cy="780944"/>
            </a:xfrm>
            <a:custGeom>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6" name="Freeform: Shape 21"/>
            <p:cNvSpPr/>
            <p:nvPr/>
          </p:nvSpPr>
          <p:spPr>
            <a:xfrm>
              <a:off x="4670171" y="3301739"/>
              <a:ext cx="307946" cy="246355"/>
            </a:xfrm>
            <a:custGeom>
              <a:cxnLst>
                <a:cxn ang="0">
                  <a:pos x="wd2" y="hd2"/>
                </a:cxn>
                <a:cxn ang="5400000">
                  <a:pos x="wd2" y="hd2"/>
                </a:cxn>
                <a:cxn ang="10800000">
                  <a:pos x="wd2" y="hd2"/>
                </a:cxn>
                <a:cxn ang="16200000">
                  <a:pos x="wd2" y="hd2"/>
                </a:cxn>
              </a:cxnLst>
              <a:rect l="0" t="0" r="r" b="b"/>
              <a:pathLst>
                <a:path w="21600" h="21600" extrusionOk="0">
                  <a:moveTo>
                    <a:pt x="17280" y="13500"/>
                  </a:moveTo>
                  <a:lnTo>
                    <a:pt x="4320" y="13500"/>
                  </a:lnTo>
                  <a:lnTo>
                    <a:pt x="4320" y="2700"/>
                  </a:lnTo>
                  <a:lnTo>
                    <a:pt x="17280" y="2700"/>
                  </a:lnTo>
                  <a:cubicBezTo>
                    <a:pt x="17280" y="2700"/>
                    <a:pt x="17280" y="13500"/>
                    <a:pt x="17280" y="13500"/>
                  </a:cubicBezTo>
                  <a:close/>
                  <a:moveTo>
                    <a:pt x="7560" y="18900"/>
                  </a:moveTo>
                  <a:lnTo>
                    <a:pt x="8208" y="17550"/>
                  </a:lnTo>
                  <a:lnTo>
                    <a:pt x="13392" y="17550"/>
                  </a:lnTo>
                  <a:lnTo>
                    <a:pt x="14040" y="18900"/>
                  </a:lnTo>
                  <a:cubicBezTo>
                    <a:pt x="14040" y="18900"/>
                    <a:pt x="7560" y="18900"/>
                    <a:pt x="7560" y="18900"/>
                  </a:cubicBezTo>
                  <a:close/>
                  <a:moveTo>
                    <a:pt x="21334" y="18402"/>
                  </a:moveTo>
                  <a:cubicBezTo>
                    <a:pt x="21068" y="17901"/>
                    <a:pt x="19440" y="14850"/>
                    <a:pt x="19440" y="14850"/>
                  </a:cubicBezTo>
                  <a:lnTo>
                    <a:pt x="19440" y="2700"/>
                  </a:lnTo>
                  <a:cubicBezTo>
                    <a:pt x="19440" y="1212"/>
                    <a:pt x="18468" y="0"/>
                    <a:pt x="17280" y="0"/>
                  </a:cubicBezTo>
                  <a:lnTo>
                    <a:pt x="4320" y="0"/>
                  </a:lnTo>
                  <a:cubicBezTo>
                    <a:pt x="3131" y="0"/>
                    <a:pt x="2160" y="1212"/>
                    <a:pt x="2160" y="2700"/>
                  </a:cubicBezTo>
                  <a:lnTo>
                    <a:pt x="2160" y="14850"/>
                  </a:lnTo>
                  <a:cubicBezTo>
                    <a:pt x="2160" y="14850"/>
                    <a:pt x="532" y="17901"/>
                    <a:pt x="266" y="18402"/>
                  </a:cubicBezTo>
                  <a:cubicBezTo>
                    <a:pt x="0" y="18900"/>
                    <a:pt x="0" y="19188"/>
                    <a:pt x="0" y="19575"/>
                  </a:cubicBezTo>
                  <a:lnTo>
                    <a:pt x="0" y="20250"/>
                  </a:lnTo>
                  <a:cubicBezTo>
                    <a:pt x="0" y="20925"/>
                    <a:pt x="540" y="21600"/>
                    <a:pt x="1079" y="21600"/>
                  </a:cubicBezTo>
                  <a:lnTo>
                    <a:pt x="20521" y="21600"/>
                  </a:lnTo>
                  <a:cubicBezTo>
                    <a:pt x="21060" y="21600"/>
                    <a:pt x="21600" y="20925"/>
                    <a:pt x="21600" y="20250"/>
                  </a:cubicBezTo>
                  <a:lnTo>
                    <a:pt x="21600" y="19575"/>
                  </a:lnTo>
                  <a:cubicBezTo>
                    <a:pt x="21600" y="19188"/>
                    <a:pt x="21600" y="18900"/>
                    <a:pt x="21334" y="18402"/>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8" name="Group 2"/>
          <p:cNvGrpSpPr/>
          <p:nvPr/>
        </p:nvGrpSpPr>
        <p:grpSpPr>
          <a:xfrm>
            <a:off x="6435481" y="1913592"/>
            <a:ext cx="780832" cy="780839"/>
            <a:chOff x="6435526" y="1880828"/>
            <a:chExt cx="780937" cy="780944"/>
          </a:xfrm>
        </p:grpSpPr>
        <p:sp>
          <p:nvSpPr>
            <p:cNvPr id="33" name="Freeform: Shape 5"/>
            <p:cNvSpPr/>
            <p:nvPr/>
          </p:nvSpPr>
          <p:spPr>
            <a:xfrm>
              <a:off x="6435526" y="1880828"/>
              <a:ext cx="780937" cy="780944"/>
            </a:xfrm>
            <a:custGeom>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3"/>
            </a:solidFill>
            <a:ln w="12700" cap="flat">
              <a:noFill/>
              <a:miter lim="400000"/>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4" name="Freeform: Shape 25"/>
            <p:cNvSpPr/>
            <p:nvPr/>
          </p:nvSpPr>
          <p:spPr>
            <a:xfrm>
              <a:off x="6658636" y="2103942"/>
              <a:ext cx="334717" cy="334717"/>
            </a:xfrm>
            <a:custGeom>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bg1"/>
            </a:solidFill>
            <a:ln w="12700" cap="flat">
              <a:noFill/>
              <a:miter lim="400000"/>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9" name="Group 13"/>
          <p:cNvGrpSpPr/>
          <p:nvPr/>
        </p:nvGrpSpPr>
        <p:grpSpPr>
          <a:xfrm>
            <a:off x="5112395" y="4187514"/>
            <a:ext cx="780824" cy="780839"/>
            <a:chOff x="5112262" y="4188058"/>
            <a:chExt cx="780930" cy="780944"/>
          </a:xfrm>
        </p:grpSpPr>
        <p:sp>
          <p:nvSpPr>
            <p:cNvPr id="31" name="Freeform: Shape 14"/>
            <p:cNvSpPr/>
            <p:nvPr/>
          </p:nvSpPr>
          <p:spPr>
            <a:xfrm>
              <a:off x="5112262" y="4188058"/>
              <a:ext cx="780930" cy="780944"/>
            </a:xfrm>
            <a:custGeom>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6"/>
            </a:solidFill>
            <a:ln w="12700" cap="flat">
              <a:noFill/>
              <a:miter lim="400000"/>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2" name="Freeform: Shape 26"/>
            <p:cNvSpPr/>
            <p:nvPr/>
          </p:nvSpPr>
          <p:spPr bwMode="auto">
            <a:xfrm>
              <a:off x="5344436" y="4418973"/>
              <a:ext cx="316582" cy="319116"/>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0" name="Group 1"/>
          <p:cNvGrpSpPr/>
          <p:nvPr/>
        </p:nvGrpSpPr>
        <p:grpSpPr>
          <a:xfrm>
            <a:off x="5101087" y="1913581"/>
            <a:ext cx="780836" cy="780860"/>
            <a:chOff x="5100954" y="1880830"/>
            <a:chExt cx="780942" cy="780965"/>
          </a:xfrm>
        </p:grpSpPr>
        <p:sp>
          <p:nvSpPr>
            <p:cNvPr id="29" name="Freeform: Shape 17"/>
            <p:cNvSpPr/>
            <p:nvPr/>
          </p:nvSpPr>
          <p:spPr>
            <a:xfrm>
              <a:off x="5100954" y="1880830"/>
              <a:ext cx="780942" cy="780965"/>
            </a:xfrm>
            <a:custGeom>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0" name="Freeform: Shape 27"/>
            <p:cNvSpPr/>
            <p:nvPr/>
          </p:nvSpPr>
          <p:spPr bwMode="auto">
            <a:xfrm>
              <a:off x="5317995" y="2108802"/>
              <a:ext cx="346851" cy="325002"/>
            </a:xfrm>
            <a:custGeom>
              <a:gdLst>
                <a:gd name="T0" fmla="*/ 103188 w 127"/>
                <a:gd name="T1" fmla="*/ 34925 h 119"/>
                <a:gd name="T2" fmla="*/ 41275 w 127"/>
                <a:gd name="T3" fmla="*/ 71437 h 119"/>
                <a:gd name="T4" fmla="*/ 0 w 127"/>
                <a:gd name="T5" fmla="*/ 41275 h 119"/>
                <a:gd name="T6" fmla="*/ 61913 w 127"/>
                <a:gd name="T7" fmla="*/ 0 h 119"/>
                <a:gd name="T8" fmla="*/ 103188 w 127"/>
                <a:gd name="T9" fmla="*/ 34925 h 119"/>
                <a:gd name="T10" fmla="*/ 103188 w 127"/>
                <a:gd name="T11" fmla="*/ 109537 h 119"/>
                <a:gd name="T12" fmla="*/ 61913 w 127"/>
                <a:gd name="T13" fmla="*/ 144462 h 119"/>
                <a:gd name="T14" fmla="*/ 0 w 127"/>
                <a:gd name="T15" fmla="*/ 106362 h 119"/>
                <a:gd name="T16" fmla="*/ 41275 w 127"/>
                <a:gd name="T17" fmla="*/ 71437 h 119"/>
                <a:gd name="T18" fmla="*/ 103188 w 127"/>
                <a:gd name="T19" fmla="*/ 109537 h 119"/>
                <a:gd name="T20" fmla="*/ 160338 w 127"/>
                <a:gd name="T21" fmla="*/ 153987 h 119"/>
                <a:gd name="T22" fmla="*/ 103188 w 127"/>
                <a:gd name="T23" fmla="*/ 188912 h 119"/>
                <a:gd name="T24" fmla="*/ 103188 w 127"/>
                <a:gd name="T25" fmla="*/ 188912 h 119"/>
                <a:gd name="T26" fmla="*/ 103188 w 127"/>
                <a:gd name="T27" fmla="*/ 188912 h 119"/>
                <a:gd name="T28" fmla="*/ 103188 w 127"/>
                <a:gd name="T29" fmla="*/ 188912 h 119"/>
                <a:gd name="T30" fmla="*/ 103188 w 127"/>
                <a:gd name="T31" fmla="*/ 188912 h 119"/>
                <a:gd name="T32" fmla="*/ 41275 w 127"/>
                <a:gd name="T33" fmla="*/ 153987 h 119"/>
                <a:gd name="T34" fmla="*/ 41275 w 127"/>
                <a:gd name="T35" fmla="*/ 141287 h 119"/>
                <a:gd name="T36" fmla="*/ 61913 w 127"/>
                <a:gd name="T37" fmla="*/ 150812 h 119"/>
                <a:gd name="T38" fmla="*/ 103188 w 127"/>
                <a:gd name="T39" fmla="*/ 117475 h 119"/>
                <a:gd name="T40" fmla="*/ 103188 w 127"/>
                <a:gd name="T41" fmla="*/ 117475 h 119"/>
                <a:gd name="T42" fmla="*/ 103188 w 127"/>
                <a:gd name="T43" fmla="*/ 117475 h 119"/>
                <a:gd name="T44" fmla="*/ 103188 w 127"/>
                <a:gd name="T45" fmla="*/ 117475 h 119"/>
                <a:gd name="T46" fmla="*/ 103188 w 127"/>
                <a:gd name="T47" fmla="*/ 117475 h 119"/>
                <a:gd name="T48" fmla="*/ 144463 w 127"/>
                <a:gd name="T49" fmla="*/ 150812 h 119"/>
                <a:gd name="T50" fmla="*/ 160338 w 127"/>
                <a:gd name="T51" fmla="*/ 141287 h 119"/>
                <a:gd name="T52" fmla="*/ 160338 w 127"/>
                <a:gd name="T53" fmla="*/ 153987 h 119"/>
                <a:gd name="T54" fmla="*/ 201613 w 127"/>
                <a:gd name="T55" fmla="*/ 41275 h 119"/>
                <a:gd name="T56" fmla="*/ 160338 w 127"/>
                <a:gd name="T57" fmla="*/ 71437 h 119"/>
                <a:gd name="T58" fmla="*/ 103188 w 127"/>
                <a:gd name="T59" fmla="*/ 34925 h 119"/>
                <a:gd name="T60" fmla="*/ 144463 w 127"/>
                <a:gd name="T61" fmla="*/ 0 h 119"/>
                <a:gd name="T62" fmla="*/ 201613 w 127"/>
                <a:gd name="T63" fmla="*/ 41275 h 119"/>
                <a:gd name="T64" fmla="*/ 201613 w 127"/>
                <a:gd name="T65" fmla="*/ 106362 h 119"/>
                <a:gd name="T66" fmla="*/ 144463 w 127"/>
                <a:gd name="T67" fmla="*/ 144462 h 119"/>
                <a:gd name="T68" fmla="*/ 103188 w 127"/>
                <a:gd name="T69" fmla="*/ 109537 h 119"/>
                <a:gd name="T70" fmla="*/ 160338 w 127"/>
                <a:gd name="T71" fmla="*/ 71437 h 119"/>
                <a:gd name="T72" fmla="*/ 201613 w 127"/>
                <a:gd name="T73" fmla="*/ 106362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26" y="97"/>
                  </a:lnTo>
                  <a:lnTo>
                    <a:pt x="26" y="89"/>
                  </a:lnTo>
                  <a:lnTo>
                    <a:pt x="39" y="95"/>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a:noFill/>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1" name="Group 28"/>
          <p:cNvGrpSpPr/>
          <p:nvPr/>
        </p:nvGrpSpPr>
        <p:grpSpPr>
          <a:xfrm>
            <a:off x="7216311" y="1883280"/>
            <a:ext cx="2497275" cy="866021"/>
            <a:chOff x="7645890" y="3344328"/>
            <a:chExt cx="2122517" cy="866137"/>
          </a:xfrm>
        </p:grpSpPr>
        <p:sp>
          <p:nvSpPr>
            <p:cNvPr id="27" name="TextBox 29"/>
            <p:cNvSpPr txBox="1"/>
            <p:nvPr/>
          </p:nvSpPr>
          <p:spPr bwMode="auto">
            <a:xfrm>
              <a:off x="7645890" y="3344328"/>
              <a:ext cx="1301593" cy="309958"/>
            </a:xfrm>
            <a:prstGeom prst="rect">
              <a:avLst/>
            </a:prstGeom>
            <a:noFill/>
          </p:spPr>
          <p:txBody>
            <a:bodyPr wrap="none" lIns="479935" tIns="62391" rIns="119984" bIns="62391">
              <a:normAutofit fontScale="77500" lnSpcReduction="20000"/>
            </a:bodyPr>
            <a:lstStyle/>
            <a:p>
              <a:pPr defTabSz="1218565" fontAlgn="base">
                <a:spcBef>
                  <a:spcPct val="0"/>
                </a:spcBef>
                <a:spcAft>
                  <a:spcPct val="0"/>
                </a:spcAft>
              </a:pPr>
              <a:r>
                <a:rPr lang="zh-CN" altLang="en-US" sz="1865">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8" name="TextBox 30"/>
            <p:cNvSpPr txBox="1"/>
            <p:nvPr/>
          </p:nvSpPr>
          <p:spPr bwMode="auto">
            <a:xfrm>
              <a:off x="7645890" y="3654286"/>
              <a:ext cx="2122517" cy="556179"/>
            </a:xfrm>
            <a:prstGeom prst="rect">
              <a:avLst/>
            </a:prstGeom>
            <a:noFill/>
          </p:spPr>
          <p:txBody>
            <a:bodyPr wrap="square" lIns="479935" tIns="62391" rIns="119984" bIns="62391">
              <a:normAutofit fontScale="92500" lnSpcReduction="10000"/>
            </a:bodyPr>
            <a:lstStyle/>
            <a:p>
              <a:pPr defTabSz="1218565" fontAlgn="base">
                <a:lnSpc>
                  <a:spcPct val="120000"/>
                </a:lnSpc>
                <a:spcBef>
                  <a:spcPct val="0"/>
                </a:spcBef>
                <a:spcAft>
                  <a:spcPct val="0"/>
                </a:spcAft>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2" name="Group 31"/>
          <p:cNvGrpSpPr/>
          <p:nvPr/>
        </p:nvGrpSpPr>
        <p:grpSpPr>
          <a:xfrm>
            <a:off x="2711494" y="1883280"/>
            <a:ext cx="2389596" cy="866021"/>
            <a:chOff x="2378292" y="4060687"/>
            <a:chExt cx="2389919" cy="866137"/>
          </a:xfrm>
        </p:grpSpPr>
        <p:sp>
          <p:nvSpPr>
            <p:cNvPr id="25" name="TextBox 32"/>
            <p:cNvSpPr txBox="1"/>
            <p:nvPr/>
          </p:nvSpPr>
          <p:spPr bwMode="auto">
            <a:xfrm>
              <a:off x="3236598" y="4060687"/>
              <a:ext cx="1531613" cy="309958"/>
            </a:xfrm>
            <a:prstGeom prst="rect">
              <a:avLst/>
            </a:prstGeom>
            <a:noFill/>
          </p:spPr>
          <p:txBody>
            <a:bodyPr wrap="none" lIns="119984" tIns="62391" rIns="479935" bIns="62391">
              <a:normAutofit fontScale="77500" lnSpcReduction="20000"/>
            </a:bodyPr>
            <a:lstStyle/>
            <a:p>
              <a:pPr algn="r" defTabSz="1218565" fontAlgn="base">
                <a:spcBef>
                  <a:spcPct val="0"/>
                </a:spcBef>
                <a:spcAft>
                  <a:spcPct val="0"/>
                </a:spcAft>
              </a:pPr>
              <a:r>
                <a:rPr lang="zh-CN" altLang="en-US" sz="1865">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6" name="TextBox 33"/>
            <p:cNvSpPr txBox="1"/>
            <p:nvPr/>
          </p:nvSpPr>
          <p:spPr bwMode="auto">
            <a:xfrm>
              <a:off x="2378292" y="4370645"/>
              <a:ext cx="2389918" cy="556179"/>
            </a:xfrm>
            <a:prstGeom prst="rect">
              <a:avLst/>
            </a:prstGeom>
            <a:noFill/>
          </p:spPr>
          <p:txBody>
            <a:bodyPr wrap="square" lIns="119984" tIns="62391" rIns="479935" bIns="62391">
              <a:normAutofit fontScale="77500" lnSpcReduction="20000"/>
            </a:bodyPr>
            <a:lstStyle/>
            <a:p>
              <a:pPr algn="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此双击输入替换内容办公资源双击输入替换内容办公资源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a:p>
              <a:pPr algn="r" defTabSz="1218565" fontAlgn="base">
                <a:lnSpc>
                  <a:spcPct val="120000"/>
                </a:lnSpc>
                <a:spcBef>
                  <a:spcPct val="0"/>
                </a:spcBef>
                <a:spcAft>
                  <a:spcPct val="0"/>
                </a:spcAft>
              </a:pP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3" name="Group 34"/>
          <p:cNvGrpSpPr/>
          <p:nvPr/>
        </p:nvGrpSpPr>
        <p:grpSpPr>
          <a:xfrm>
            <a:off x="7227644" y="4157200"/>
            <a:ext cx="2497275" cy="866021"/>
            <a:chOff x="7645890" y="3344328"/>
            <a:chExt cx="2122517" cy="866137"/>
          </a:xfrm>
        </p:grpSpPr>
        <p:sp>
          <p:nvSpPr>
            <p:cNvPr id="23" name="TextBox 35"/>
            <p:cNvSpPr txBox="1"/>
            <p:nvPr/>
          </p:nvSpPr>
          <p:spPr bwMode="auto">
            <a:xfrm>
              <a:off x="7645890" y="3344328"/>
              <a:ext cx="1301593" cy="309958"/>
            </a:xfrm>
            <a:prstGeom prst="rect">
              <a:avLst/>
            </a:prstGeom>
            <a:noFill/>
          </p:spPr>
          <p:txBody>
            <a:bodyPr wrap="none" lIns="479935" tIns="62391" rIns="119984" bIns="62391">
              <a:normAutofit fontScale="77500" lnSpcReduction="20000"/>
            </a:bodyPr>
            <a:lstStyle/>
            <a:p>
              <a:pPr defTabSz="1218565" fontAlgn="base">
                <a:spcBef>
                  <a:spcPct val="0"/>
                </a:spcBef>
                <a:spcAft>
                  <a:spcPct val="0"/>
                </a:spcAft>
              </a:pPr>
              <a:r>
                <a:rPr lang="zh-CN" altLang="en-US" sz="1865">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4" name="TextBox 36"/>
            <p:cNvSpPr txBox="1"/>
            <p:nvPr/>
          </p:nvSpPr>
          <p:spPr bwMode="auto">
            <a:xfrm>
              <a:off x="7645890" y="3654286"/>
              <a:ext cx="2122517" cy="556179"/>
            </a:xfrm>
            <a:prstGeom prst="rect">
              <a:avLst/>
            </a:prstGeom>
            <a:noFill/>
          </p:spPr>
          <p:txBody>
            <a:bodyPr wrap="square" lIns="479935" tIns="62391" rIns="119984" bIns="62391">
              <a:normAutofit fontScale="92500" lnSpcReduction="10000"/>
            </a:bodyPr>
            <a:lstStyle/>
            <a:p>
              <a:pPr defTabSz="1218565" fontAlgn="base">
                <a:lnSpc>
                  <a:spcPct val="120000"/>
                </a:lnSpc>
                <a:spcBef>
                  <a:spcPct val="0"/>
                </a:spcBef>
                <a:spcAft>
                  <a:spcPct val="0"/>
                </a:spcAft>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4" name="Group 37"/>
          <p:cNvGrpSpPr/>
          <p:nvPr/>
        </p:nvGrpSpPr>
        <p:grpSpPr>
          <a:xfrm>
            <a:off x="2722800" y="4157200"/>
            <a:ext cx="2389596" cy="866021"/>
            <a:chOff x="2378292" y="4060687"/>
            <a:chExt cx="2389919" cy="866137"/>
          </a:xfrm>
        </p:grpSpPr>
        <p:sp>
          <p:nvSpPr>
            <p:cNvPr id="21" name="TextBox 38"/>
            <p:cNvSpPr txBox="1"/>
            <p:nvPr/>
          </p:nvSpPr>
          <p:spPr bwMode="auto">
            <a:xfrm>
              <a:off x="3236598" y="4060687"/>
              <a:ext cx="1531613" cy="309958"/>
            </a:xfrm>
            <a:prstGeom prst="rect">
              <a:avLst/>
            </a:prstGeom>
            <a:noFill/>
          </p:spPr>
          <p:txBody>
            <a:bodyPr wrap="none" lIns="119984" tIns="62391" rIns="479935" bIns="62391">
              <a:normAutofit fontScale="77500" lnSpcReduction="20000"/>
            </a:bodyPr>
            <a:lstStyle/>
            <a:p>
              <a:pPr algn="r" defTabSz="1218565" fontAlgn="base">
                <a:spcBef>
                  <a:spcPct val="0"/>
                </a:spcBef>
                <a:spcAft>
                  <a:spcPct val="0"/>
                </a:spcAft>
              </a:pPr>
              <a:r>
                <a:rPr lang="zh-CN" altLang="en-US" sz="1865">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2" name="TextBox 51"/>
            <p:cNvSpPr txBox="1"/>
            <p:nvPr/>
          </p:nvSpPr>
          <p:spPr bwMode="auto">
            <a:xfrm>
              <a:off x="2378292" y="4370645"/>
              <a:ext cx="2389918" cy="556179"/>
            </a:xfrm>
            <a:prstGeom prst="rect">
              <a:avLst/>
            </a:prstGeom>
            <a:noFill/>
          </p:spPr>
          <p:txBody>
            <a:bodyPr wrap="square" lIns="119984" tIns="62391" rIns="479935" bIns="62391">
              <a:normAutofit fontScale="85000" lnSpcReduction="10000"/>
            </a:bodyPr>
            <a:lstStyle/>
            <a:p>
              <a:pPr defTabSz="1218565" fontAlgn="base">
                <a:lnSpc>
                  <a:spcPct val="120000"/>
                </a:lnSpc>
                <a:spcBef>
                  <a:spcPct val="0"/>
                </a:spcBef>
                <a:spcAft>
                  <a:spcPct val="0"/>
                </a:spcAft>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5" name="Group 52"/>
          <p:cNvGrpSpPr/>
          <p:nvPr/>
        </p:nvGrpSpPr>
        <p:grpSpPr>
          <a:xfrm>
            <a:off x="7894811" y="3010373"/>
            <a:ext cx="2497275" cy="866021"/>
            <a:chOff x="7645890" y="3344328"/>
            <a:chExt cx="2122517" cy="866137"/>
          </a:xfrm>
        </p:grpSpPr>
        <p:sp>
          <p:nvSpPr>
            <p:cNvPr id="19" name="TextBox 53"/>
            <p:cNvSpPr txBox="1"/>
            <p:nvPr/>
          </p:nvSpPr>
          <p:spPr bwMode="auto">
            <a:xfrm>
              <a:off x="7645890" y="3344328"/>
              <a:ext cx="1301593" cy="309958"/>
            </a:xfrm>
            <a:prstGeom prst="rect">
              <a:avLst/>
            </a:prstGeom>
            <a:noFill/>
          </p:spPr>
          <p:txBody>
            <a:bodyPr wrap="none" lIns="479935" tIns="62391" rIns="119984" bIns="62391">
              <a:normAutofit fontScale="77500" lnSpcReduction="20000"/>
            </a:bodyPr>
            <a:lstStyle/>
            <a:p>
              <a:pPr defTabSz="1218565" fontAlgn="base">
                <a:spcBef>
                  <a:spcPct val="0"/>
                </a:spcBef>
                <a:spcAft>
                  <a:spcPct val="0"/>
                </a:spcAft>
              </a:pPr>
              <a:r>
                <a:rPr lang="zh-CN" altLang="en-US" sz="1865">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0" name="TextBox 54"/>
            <p:cNvSpPr txBox="1"/>
            <p:nvPr/>
          </p:nvSpPr>
          <p:spPr bwMode="auto">
            <a:xfrm>
              <a:off x="7645890" y="3654286"/>
              <a:ext cx="2122517" cy="556179"/>
            </a:xfrm>
            <a:prstGeom prst="rect">
              <a:avLst/>
            </a:prstGeom>
            <a:noFill/>
          </p:spPr>
          <p:txBody>
            <a:bodyPr wrap="square" lIns="479935" tIns="62391" rIns="119984" bIns="62391">
              <a:normAutofit fontScale="92500" lnSpcReduction="10000"/>
            </a:bodyPr>
            <a:lstStyle/>
            <a:p>
              <a:pPr defTabSz="1218565" fontAlgn="base">
                <a:lnSpc>
                  <a:spcPct val="120000"/>
                </a:lnSpc>
                <a:spcBef>
                  <a:spcPct val="0"/>
                </a:spcBef>
                <a:spcAft>
                  <a:spcPct val="0"/>
                </a:spcAft>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6" name="Group 55"/>
          <p:cNvGrpSpPr/>
          <p:nvPr/>
        </p:nvGrpSpPr>
        <p:grpSpPr>
          <a:xfrm>
            <a:off x="2044294" y="3010373"/>
            <a:ext cx="2389596" cy="866021"/>
            <a:chOff x="2378292" y="4060687"/>
            <a:chExt cx="2389919" cy="866137"/>
          </a:xfrm>
        </p:grpSpPr>
        <p:sp>
          <p:nvSpPr>
            <p:cNvPr id="17" name="TextBox 56"/>
            <p:cNvSpPr txBox="1"/>
            <p:nvPr/>
          </p:nvSpPr>
          <p:spPr bwMode="auto">
            <a:xfrm>
              <a:off x="3236598" y="4060687"/>
              <a:ext cx="1531613" cy="309958"/>
            </a:xfrm>
            <a:prstGeom prst="rect">
              <a:avLst/>
            </a:prstGeom>
            <a:noFill/>
          </p:spPr>
          <p:txBody>
            <a:bodyPr wrap="none" lIns="119984" tIns="62391" rIns="479935" bIns="62391">
              <a:normAutofit fontScale="77500" lnSpcReduction="20000"/>
            </a:bodyPr>
            <a:lstStyle/>
            <a:p>
              <a:pPr algn="r" defTabSz="1218565" fontAlgn="base">
                <a:spcBef>
                  <a:spcPct val="0"/>
                </a:spcBef>
                <a:spcAft>
                  <a:spcPct val="0"/>
                </a:spcAft>
              </a:pPr>
              <a:r>
                <a:rPr lang="zh-CN" altLang="en-US" sz="1865">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8" name="TextBox 57"/>
            <p:cNvSpPr txBox="1"/>
            <p:nvPr/>
          </p:nvSpPr>
          <p:spPr bwMode="auto">
            <a:xfrm>
              <a:off x="2378292" y="4370645"/>
              <a:ext cx="2389918" cy="556179"/>
            </a:xfrm>
            <a:prstGeom prst="rect">
              <a:avLst/>
            </a:prstGeom>
            <a:noFill/>
          </p:spPr>
          <p:txBody>
            <a:bodyPr wrap="square" lIns="119984" tIns="62391" rIns="479935" bIns="62391">
              <a:normAutofit fontScale="85000" lnSpcReduction="10000"/>
            </a:bodyPr>
            <a:lstStyle/>
            <a:p>
              <a:pPr defTabSz="1218565" fontAlgn="base">
                <a:lnSpc>
                  <a:spcPct val="120000"/>
                </a:lnSpc>
                <a:spcBef>
                  <a:spcPct val="0"/>
                </a:spcBef>
                <a:spcAft>
                  <a:spcPct val="0"/>
                </a:spcAft>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90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16" presetClass="entr" presetSubtype="37"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outVertical)">
                                      <p:cBhvr>
                                        <p:cTn id="46" dur="500"/>
                                        <p:tgtEl>
                                          <p:spTgt spid="12"/>
                                        </p:tgtEl>
                                      </p:cBhvr>
                                    </p:animEffect>
                                  </p:childTnLst>
                                </p:cTn>
                              </p:par>
                              <p:par>
                                <p:cTn id="47" presetID="16" presetClass="entr" presetSubtype="37"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outVertical)">
                                      <p:cBhvr>
                                        <p:cTn id="49" dur="500"/>
                                        <p:tgtEl>
                                          <p:spTgt spid="16"/>
                                        </p:tgtEl>
                                      </p:cBhvr>
                                    </p:animEffect>
                                  </p:childTnLst>
                                </p:cTn>
                              </p:par>
                              <p:par>
                                <p:cTn id="50" presetID="16" presetClass="entr" presetSubtype="37"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outVertical)">
                                      <p:cBhvr>
                                        <p:cTn id="52" dur="500"/>
                                        <p:tgtEl>
                                          <p:spTgt spid="14"/>
                                        </p:tgtEl>
                                      </p:cBhvr>
                                    </p:animEffect>
                                  </p:childTnLst>
                                </p:cTn>
                              </p:par>
                              <p:par>
                                <p:cTn id="53" presetID="16" presetClass="entr" presetSubtype="37"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outVertical)">
                                      <p:cBhvr>
                                        <p:cTn id="55" dur="500"/>
                                        <p:tgtEl>
                                          <p:spTgt spid="13"/>
                                        </p:tgtEl>
                                      </p:cBhvr>
                                    </p:animEffect>
                                  </p:childTnLst>
                                </p:cTn>
                              </p:par>
                              <p:par>
                                <p:cTn id="56" presetID="16" presetClass="entr" presetSubtype="37"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outVertical)">
                                      <p:cBhvr>
                                        <p:cTn id="58" dur="500"/>
                                        <p:tgtEl>
                                          <p:spTgt spid="15"/>
                                        </p:tgtEl>
                                      </p:cBhvr>
                                    </p:animEffect>
                                  </p:childTnLst>
                                </p:cTn>
                              </p:par>
                              <p:par>
                                <p:cTn id="59" presetID="16" presetClass="entr" presetSubtype="37"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arn(outVertical)">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0" name="组合 69"/>
          <p:cNvGrpSpPr/>
          <p:nvPr/>
        </p:nvGrpSpPr>
        <p:grpSpPr>
          <a:xfrm>
            <a:off x="-1021388" y="1963666"/>
            <a:ext cx="10894338" cy="6885916"/>
            <a:chOff x="-766762" y="1472601"/>
            <a:chExt cx="8171856" cy="5165134"/>
          </a:xfrm>
        </p:grpSpPr>
        <p:sp>
          <p:nvSpPr>
            <p:cNvPr id="6" name="Freeform: Shape 5"/>
            <p:cNvSpPr/>
            <p:nvPr/>
          </p:nvSpPr>
          <p:spPr bwMode="auto">
            <a:xfrm>
              <a:off x="2638425" y="3371850"/>
              <a:ext cx="3006329" cy="2684860"/>
            </a:xfrm>
            <a:custGeom>
              <a:gdLst>
                <a:gd name="T0" fmla="*/ 21600 w 21600"/>
                <a:gd name="T1" fmla="*/ 0 h 21600"/>
                <a:gd name="T2" fmla="*/ 6911 w 21600"/>
                <a:gd name="T3" fmla="*/ 21600 h 21600"/>
                <a:gd name="T4" fmla="*/ 0 w 21600"/>
                <a:gd name="T5" fmla="*/ 7462 h 21600"/>
                <a:gd name="T6" fmla="*/ 21600 w 21600"/>
                <a:gd name="T7" fmla="*/ 0 h 21600"/>
                <a:gd name="T8" fmla="*/ 21600 w 21600"/>
                <a:gd name="T9" fmla="*/ 0 h 21600"/>
              </a:gdLst>
              <a:cxnLst>
                <a:cxn ang="0">
                  <a:pos x="T0" y="T1"/>
                </a:cxn>
                <a:cxn ang="0">
                  <a:pos x="T2" y="T3"/>
                </a:cxn>
                <a:cxn ang="0">
                  <a:pos x="T4" y="T5"/>
                </a:cxn>
                <a:cxn ang="0">
                  <a:pos x="T6" y="T7"/>
                </a:cxn>
                <a:cxn ang="0">
                  <a:pos x="T8" y="T9"/>
                </a:cxn>
              </a:cxnLst>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2000"/>
                  </a:schemeClr>
                </a:gs>
              </a:gsLst>
              <a:lin ang="19440000" scaled="0"/>
            </a:gra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7" name="Freeform: Shape 6"/>
            <p:cNvSpPr/>
            <p:nvPr/>
          </p:nvSpPr>
          <p:spPr bwMode="auto">
            <a:xfrm>
              <a:off x="-766762" y="2918222"/>
              <a:ext cx="4162425" cy="3719513"/>
            </a:xfrm>
            <a:custGeom>
              <a:gdLst>
                <a:gd name="T0" fmla="*/ 21600 w 21600"/>
                <a:gd name="T1" fmla="*/ 0 h 21600"/>
                <a:gd name="T2" fmla="*/ 6911 w 21600"/>
                <a:gd name="T3" fmla="*/ 21600 h 21600"/>
                <a:gd name="T4" fmla="*/ 0 w 21600"/>
                <a:gd name="T5" fmla="*/ 7462 h 21600"/>
                <a:gd name="T6" fmla="*/ 21600 w 21600"/>
                <a:gd name="T7" fmla="*/ 0 h 21600"/>
                <a:gd name="T8" fmla="*/ 21600 w 21600"/>
                <a:gd name="T9" fmla="*/ 0 h 21600"/>
              </a:gdLst>
              <a:cxnLst>
                <a:cxn ang="0">
                  <a:pos x="T0" y="T1"/>
                </a:cxn>
                <a:cxn ang="0">
                  <a:pos x="T2" y="T3"/>
                </a:cxn>
                <a:cxn ang="0">
                  <a:pos x="T4" y="T5"/>
                </a:cxn>
                <a:cxn ang="0">
                  <a:pos x="T6" y="T7"/>
                </a:cxn>
                <a:cxn ang="0">
                  <a:pos x="T8" y="T9"/>
                </a:cxn>
              </a:cxnLst>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9999"/>
                  </a:schemeClr>
                </a:gs>
              </a:gsLst>
              <a:lin ang="19440000" scaled="0"/>
            </a:gra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nvGrpSpPr>
            <p:cNvPr id="69" name="组合 68"/>
            <p:cNvGrpSpPr/>
            <p:nvPr/>
          </p:nvGrpSpPr>
          <p:grpSpPr>
            <a:xfrm>
              <a:off x="292893" y="1472601"/>
              <a:ext cx="7112201" cy="4088809"/>
              <a:chOff x="292893" y="1472601"/>
              <a:chExt cx="7112201" cy="4088809"/>
            </a:xfrm>
          </p:grpSpPr>
          <p:grpSp>
            <p:nvGrpSpPr>
              <p:cNvPr id="68" name="组合 67"/>
              <p:cNvGrpSpPr/>
              <p:nvPr/>
            </p:nvGrpSpPr>
            <p:grpSpPr>
              <a:xfrm>
                <a:off x="292893" y="1472601"/>
                <a:ext cx="6980636" cy="4088809"/>
                <a:chOff x="292893" y="1472601"/>
                <a:chExt cx="6980636" cy="4088809"/>
              </a:xfrm>
            </p:grpSpPr>
            <p:sp>
              <p:nvSpPr>
                <p:cNvPr id="4" name="Freeform: Shape 3"/>
                <p:cNvSpPr/>
                <p:nvPr/>
              </p:nvSpPr>
              <p:spPr bwMode="auto">
                <a:xfrm>
                  <a:off x="3971331" y="1557933"/>
                  <a:ext cx="3006923" cy="2685455"/>
                </a:xfrm>
                <a:custGeom>
                  <a:gdLst>
                    <a:gd name="T0" fmla="*/ 21600 w 21600"/>
                    <a:gd name="T1" fmla="*/ 0 h 21600"/>
                    <a:gd name="T2" fmla="*/ 6911 w 21600"/>
                    <a:gd name="T3" fmla="*/ 21600 h 21600"/>
                    <a:gd name="T4" fmla="*/ 0 w 21600"/>
                    <a:gd name="T5" fmla="*/ 7462 h 21600"/>
                    <a:gd name="T6" fmla="*/ 21600 w 21600"/>
                    <a:gd name="T7" fmla="*/ 0 h 21600"/>
                    <a:gd name="T8" fmla="*/ 21600 w 21600"/>
                    <a:gd name="T9" fmla="*/ 0 h 21600"/>
                  </a:gdLst>
                  <a:cxnLst>
                    <a:cxn ang="0">
                      <a:pos x="T0" y="T1"/>
                    </a:cxn>
                    <a:cxn ang="0">
                      <a:pos x="T2" y="T3"/>
                    </a:cxn>
                    <a:cxn ang="0">
                      <a:pos x="T4" y="T5"/>
                    </a:cxn>
                    <a:cxn ang="0">
                      <a:pos x="T6" y="T7"/>
                    </a:cxn>
                    <a:cxn ang="0">
                      <a:pos x="T8" y="T9"/>
                    </a:cxn>
                  </a:cxnLst>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2000"/>
                      </a:schemeClr>
                    </a:gs>
                  </a:gsLst>
                  <a:lin ang="19440000" scaled="0"/>
                </a:gra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 name="Freeform: Shape 4"/>
                <p:cNvSpPr/>
                <p:nvPr/>
              </p:nvSpPr>
              <p:spPr bwMode="auto">
                <a:xfrm>
                  <a:off x="4266606" y="2876550"/>
                  <a:ext cx="3006923" cy="2684860"/>
                </a:xfrm>
                <a:custGeom>
                  <a:gdLst>
                    <a:gd name="T0" fmla="*/ 21600 w 21600"/>
                    <a:gd name="T1" fmla="*/ 0 h 21600"/>
                    <a:gd name="T2" fmla="*/ 6911 w 21600"/>
                    <a:gd name="T3" fmla="*/ 21600 h 21600"/>
                    <a:gd name="T4" fmla="*/ 0 w 21600"/>
                    <a:gd name="T5" fmla="*/ 7462 h 21600"/>
                    <a:gd name="T6" fmla="*/ 21600 w 21600"/>
                    <a:gd name="T7" fmla="*/ 0 h 21600"/>
                    <a:gd name="T8" fmla="*/ 21600 w 21600"/>
                    <a:gd name="T9" fmla="*/ 0 h 21600"/>
                  </a:gdLst>
                  <a:cxnLst>
                    <a:cxn ang="0">
                      <a:pos x="T0" y="T1"/>
                    </a:cxn>
                    <a:cxn ang="0">
                      <a:pos x="T2" y="T3"/>
                    </a:cxn>
                    <a:cxn ang="0">
                      <a:pos x="T4" y="T5"/>
                    </a:cxn>
                    <a:cxn ang="0">
                      <a:pos x="T6" y="T7"/>
                    </a:cxn>
                    <a:cxn ang="0">
                      <a:pos x="T8" y="T9"/>
                    </a:cxn>
                  </a:cxnLst>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2000"/>
                      </a:schemeClr>
                    </a:gs>
                  </a:gsLst>
                  <a:lin ang="19440000" scaled="0"/>
                </a:gra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8" name="Freeform: Shape 7"/>
                <p:cNvSpPr/>
                <p:nvPr/>
              </p:nvSpPr>
              <p:spPr bwMode="auto">
                <a:xfrm>
                  <a:off x="528638" y="1709738"/>
                  <a:ext cx="4162425" cy="3719513"/>
                </a:xfrm>
                <a:custGeom>
                  <a:gdLst>
                    <a:gd name="T0" fmla="*/ 21600 w 21600"/>
                    <a:gd name="T1" fmla="*/ 0 h 21600"/>
                    <a:gd name="T2" fmla="*/ 6911 w 21600"/>
                    <a:gd name="T3" fmla="*/ 21600 h 21600"/>
                    <a:gd name="T4" fmla="*/ 0 w 21600"/>
                    <a:gd name="T5" fmla="*/ 7462 h 21600"/>
                    <a:gd name="T6" fmla="*/ 21600 w 21600"/>
                    <a:gd name="T7" fmla="*/ 0 h 21600"/>
                    <a:gd name="T8" fmla="*/ 21600 w 21600"/>
                    <a:gd name="T9" fmla="*/ 0 h 21600"/>
                  </a:gdLst>
                  <a:cxnLst>
                    <a:cxn ang="0">
                      <a:pos x="T0" y="T1"/>
                    </a:cxn>
                    <a:cxn ang="0">
                      <a:pos x="T2" y="T3"/>
                    </a:cxn>
                    <a:cxn ang="0">
                      <a:pos x="T4" y="T5"/>
                    </a:cxn>
                    <a:cxn ang="0">
                      <a:pos x="T6" y="T7"/>
                    </a:cxn>
                    <a:cxn ang="0">
                      <a:pos x="T8" y="T9"/>
                    </a:cxn>
                  </a:cxnLst>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2000"/>
                      </a:schemeClr>
                    </a:gs>
                  </a:gsLst>
                  <a:lin ang="19440000" scaled="0"/>
                </a:gra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nvGrpSpPr>
                <p:cNvPr id="9" name="Group 8"/>
                <p:cNvGrpSpPr/>
                <p:nvPr/>
              </p:nvGrpSpPr>
              <p:grpSpPr>
                <a:xfrm>
                  <a:off x="292893" y="2666405"/>
                  <a:ext cx="3562350" cy="2357438"/>
                  <a:chExt cx="5983" cy="3960"/>
                </a:xfrm>
              </p:grpSpPr>
              <p:sp>
                <p:nvSpPr>
                  <p:cNvPr id="63" name="Freeform: Shape 9"/>
                  <p:cNvSpPr/>
                  <p:nvPr/>
                </p:nvSpPr>
                <p:spPr bwMode="auto">
                  <a:xfrm>
                    <a:off x="1890" y="88"/>
                    <a:ext cx="3957" cy="3404"/>
                  </a:xfrm>
                  <a:custGeom>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64" name="Freeform: Shape 10"/>
                  <p:cNvSpPr/>
                  <p:nvPr/>
                </p:nvSpPr>
                <p:spPr bwMode="auto">
                  <a:xfrm>
                    <a:off x="1862" y="79"/>
                    <a:ext cx="4051" cy="3473"/>
                  </a:xfrm>
                  <a:custGeom>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65" name="Freeform: Shape 11"/>
                  <p:cNvSpPr/>
                  <p:nvPr/>
                </p:nvSpPr>
                <p:spPr bwMode="auto">
                  <a:xfrm>
                    <a:off x="0" y="0"/>
                    <a:ext cx="5983" cy="1874"/>
                  </a:xfrm>
                  <a:custGeom>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66" name="Freeform: Shape 12"/>
                  <p:cNvSpPr/>
                  <p:nvPr/>
                </p:nvSpPr>
                <p:spPr bwMode="auto">
                  <a:xfrm>
                    <a:off x="2341" y="30"/>
                    <a:ext cx="3565" cy="3930"/>
                  </a:xfrm>
                  <a:custGeom>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nvGrpSpPr>
                <p:cNvPr id="10" name="Group 13"/>
                <p:cNvGrpSpPr/>
                <p:nvPr/>
              </p:nvGrpSpPr>
              <p:grpSpPr>
                <a:xfrm>
                  <a:off x="3914775" y="3309937"/>
                  <a:ext cx="1838325" cy="1214438"/>
                  <a:chExt cx="3087" cy="2039"/>
                </a:xfrm>
              </p:grpSpPr>
              <p:sp>
                <p:nvSpPr>
                  <p:cNvPr id="59" name="Freeform: Shape 14"/>
                  <p:cNvSpPr/>
                  <p:nvPr/>
                </p:nvSpPr>
                <p:spPr bwMode="auto">
                  <a:xfrm>
                    <a:off x="975" y="45"/>
                    <a:ext cx="2042" cy="1754"/>
                  </a:xfrm>
                  <a:custGeom>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4">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60" name="Freeform: Shape 15"/>
                  <p:cNvSpPr/>
                  <p:nvPr/>
                </p:nvSpPr>
                <p:spPr bwMode="auto">
                  <a:xfrm>
                    <a:off x="961" y="40"/>
                    <a:ext cx="2090" cy="1790"/>
                  </a:xfrm>
                  <a:custGeom>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4">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61" name="Freeform: Shape 16"/>
                  <p:cNvSpPr/>
                  <p:nvPr/>
                </p:nvSpPr>
                <p:spPr bwMode="auto">
                  <a:xfrm>
                    <a:off x="0" y="0"/>
                    <a:ext cx="3087" cy="965"/>
                  </a:xfrm>
                  <a:custGeom>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62" name="Freeform: Shape 17"/>
                  <p:cNvSpPr/>
                  <p:nvPr/>
                </p:nvSpPr>
                <p:spPr bwMode="auto">
                  <a:xfrm>
                    <a:off x="1208" y="15"/>
                    <a:ext cx="1840" cy="2024"/>
                  </a:xfrm>
                  <a:custGeom>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nvGrpSpPr>
                <p:cNvPr id="11" name="Group 18"/>
                <p:cNvGrpSpPr/>
                <p:nvPr/>
              </p:nvGrpSpPr>
              <p:grpSpPr>
                <a:xfrm>
                  <a:off x="3426201" y="1472601"/>
                  <a:ext cx="1257300" cy="833437"/>
                  <a:chExt cx="2111" cy="1400"/>
                </a:xfrm>
              </p:grpSpPr>
              <p:sp>
                <p:nvSpPr>
                  <p:cNvPr id="55" name="Freeform: Shape 19"/>
                  <p:cNvSpPr/>
                  <p:nvPr/>
                </p:nvSpPr>
                <p:spPr bwMode="auto">
                  <a:xfrm>
                    <a:off x="667" y="31"/>
                    <a:ext cx="1396" cy="1203"/>
                  </a:xfrm>
                  <a:custGeom>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2">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6" name="Freeform: Shape 20"/>
                  <p:cNvSpPr/>
                  <p:nvPr/>
                </p:nvSpPr>
                <p:spPr bwMode="auto">
                  <a:xfrm>
                    <a:off x="657" y="27"/>
                    <a:ext cx="1429" cy="1229"/>
                  </a:xfrm>
                  <a:custGeom>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2">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7" name="Freeform: Shape 21"/>
                  <p:cNvSpPr/>
                  <p:nvPr/>
                </p:nvSpPr>
                <p:spPr bwMode="auto">
                  <a:xfrm>
                    <a:off x="0" y="0"/>
                    <a:ext cx="2111" cy="662"/>
                  </a:xfrm>
                  <a:custGeom>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8" name="Freeform: Shape 22"/>
                  <p:cNvSpPr/>
                  <p:nvPr/>
                </p:nvSpPr>
                <p:spPr bwMode="auto">
                  <a:xfrm>
                    <a:off x="826" y="10"/>
                    <a:ext cx="1258" cy="1390"/>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nvGrpSpPr>
                <p:cNvPr id="12" name="Group 23"/>
                <p:cNvGrpSpPr/>
                <p:nvPr/>
              </p:nvGrpSpPr>
              <p:grpSpPr>
                <a:xfrm>
                  <a:off x="5862638" y="1533525"/>
                  <a:ext cx="1123951" cy="742951"/>
                  <a:chExt cx="1888" cy="1248"/>
                </a:xfrm>
              </p:grpSpPr>
              <p:sp>
                <p:nvSpPr>
                  <p:cNvPr id="51" name="Freeform: Shape 24"/>
                  <p:cNvSpPr/>
                  <p:nvPr/>
                </p:nvSpPr>
                <p:spPr bwMode="auto">
                  <a:xfrm>
                    <a:off x="596" y="27"/>
                    <a:ext cx="1249" cy="1073"/>
                  </a:xfrm>
                  <a:custGeom>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2" name="Freeform: Shape 25"/>
                  <p:cNvSpPr/>
                  <p:nvPr/>
                </p:nvSpPr>
                <p:spPr bwMode="auto">
                  <a:xfrm>
                    <a:off x="587" y="24"/>
                    <a:ext cx="1278" cy="1095"/>
                  </a:xfrm>
                  <a:custGeom>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3" name="Freeform: Shape 26"/>
                  <p:cNvSpPr/>
                  <p:nvPr/>
                </p:nvSpPr>
                <p:spPr bwMode="auto">
                  <a:xfrm>
                    <a:off x="0" y="0"/>
                    <a:ext cx="1888" cy="590"/>
                  </a:xfrm>
                  <a:custGeom>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4" name="Freeform: Shape 27"/>
                  <p:cNvSpPr/>
                  <p:nvPr/>
                </p:nvSpPr>
                <p:spPr bwMode="auto">
                  <a:xfrm>
                    <a:off x="738" y="9"/>
                    <a:ext cx="1125" cy="1239"/>
                  </a:xfrm>
                  <a:custGeom>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grpSp>
            <p:nvGrpSpPr>
              <p:cNvPr id="24" name="Group 53"/>
              <p:cNvGrpSpPr/>
              <p:nvPr/>
            </p:nvGrpSpPr>
            <p:grpSpPr>
              <a:xfrm>
                <a:off x="6696672" y="2777729"/>
                <a:ext cx="708422" cy="469106"/>
                <a:chExt cx="5983" cy="3960"/>
              </a:xfrm>
            </p:grpSpPr>
            <p:sp>
              <p:nvSpPr>
                <p:cNvPr id="38" name="Freeform: Shape 54"/>
                <p:cNvSpPr/>
                <p:nvPr/>
              </p:nvSpPr>
              <p:spPr bwMode="auto">
                <a:xfrm>
                  <a:off x="1890" y="90"/>
                  <a:ext cx="3957" cy="3402"/>
                </a:xfrm>
                <a:custGeom>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39" name="Freeform: Shape 55"/>
                <p:cNvSpPr/>
                <p:nvPr/>
              </p:nvSpPr>
              <p:spPr bwMode="auto">
                <a:xfrm>
                  <a:off x="1860" y="80"/>
                  <a:ext cx="4052" cy="3473"/>
                </a:xfrm>
                <a:custGeom>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40" name="Freeform: Shape 56"/>
                <p:cNvSpPr/>
                <p:nvPr/>
              </p:nvSpPr>
              <p:spPr bwMode="auto">
                <a:xfrm>
                  <a:off x="0" y="0"/>
                  <a:ext cx="5983" cy="1874"/>
                </a:xfrm>
                <a:custGeom>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41" name="Freeform: Shape 57"/>
                <p:cNvSpPr/>
                <p:nvPr/>
              </p:nvSpPr>
              <p:spPr bwMode="auto">
                <a:xfrm>
                  <a:off x="2341" y="30"/>
                  <a:ext cx="3565" cy="3930"/>
                </a:xfrm>
                <a:custGeom>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grpSp>
      <p:sp>
        <p:nvSpPr>
          <p:cNvPr id="25" name="TextBox 58"/>
          <p:cNvSpPr txBox="1"/>
          <p:nvPr/>
        </p:nvSpPr>
        <p:spPr bwMode="auto">
          <a:xfrm>
            <a:off x="5700543" y="208339"/>
            <a:ext cx="169896" cy="184642"/>
          </a:xfrm>
          <a:prstGeom prst="rect">
            <a:avLst/>
          </a:prstGeom>
          <a:noFill/>
        </p:spPr>
        <p:txBody>
          <a:bodyPr vert="horz" wrap="none" lIns="121904" tIns="60952" rIns="121904" bIns="60952" anchor="ctr" anchorCtr="0" compatLnSpc="1">
            <a:normAutofit fontScale="32500" lnSpcReduction="20000"/>
          </a:bodyPr>
          <a:lstStyle/>
          <a:p>
            <a:pPr defTabSz="1218565" fontAlgn="base">
              <a:spcBef>
                <a:spcPct val="0"/>
              </a:spcBef>
              <a:spcAft>
                <a:spcPct val="0"/>
              </a:spcAft>
            </a:pPr>
            <a:r>
              <a:rPr lang="en-US" altLang="zh-CN" sz="1600">
                <a:solidFill>
                  <a:prstClr val="white"/>
                </a:solidFill>
                <a:latin typeface="Calibri" panose="020f0502020204030204" pitchFamily="34" charset="0"/>
                <a:ea typeface="宋体" panose="02010600030101010101" pitchFamily="2" charset="-122"/>
              </a:rPr>
              <a:t>2312</a:t>
            </a:r>
            <a:endParaRPr lang="en-US" altLang="zh-CN" sz="1600">
              <a:solidFill>
                <a:prstClr val="white"/>
              </a:solidFill>
              <a:latin typeface="Calibri" panose="020f0502020204030204" pitchFamily="34" charset="0"/>
              <a:ea typeface="宋体" panose="02010600030101010101" pitchFamily="2" charset="-122"/>
            </a:endParaRPr>
          </a:p>
        </p:txBody>
      </p:sp>
      <p:grpSp>
        <p:nvGrpSpPr>
          <p:cNvPr id="26" name="Group 59"/>
          <p:cNvGrpSpPr/>
          <p:nvPr/>
        </p:nvGrpSpPr>
        <p:grpSpPr>
          <a:xfrm>
            <a:off x="9089939" y="2203229"/>
            <a:ext cx="2146965" cy="866021"/>
            <a:chOff x="9477009" y="3764961"/>
            <a:chExt cx="2001228" cy="866137"/>
          </a:xfrm>
        </p:grpSpPr>
        <p:sp>
          <p:nvSpPr>
            <p:cNvPr id="36" name="TextBox 60"/>
            <p:cNvSpPr txBox="1"/>
            <p:nvPr/>
          </p:nvSpPr>
          <p:spPr bwMode="auto">
            <a:xfrm>
              <a:off x="9477009" y="3764961"/>
              <a:ext cx="2001228" cy="309958"/>
            </a:xfrm>
            <a:prstGeom prst="rect">
              <a:avLst/>
            </a:prstGeom>
            <a:noFill/>
          </p:spPr>
          <p:txBody>
            <a:bodyPr wrap="none" lIns="479935" tIns="0" rIns="0" bIns="0" anchor="ctr" anchorCtr="0">
              <a:normAutofit/>
            </a:bodyPr>
            <a:lstStyle/>
            <a:p>
              <a:pPr defTabSz="1218565" fontAlgn="base">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37" name="TextBox 61"/>
            <p:cNvSpPr txBox="1"/>
            <p:nvPr/>
          </p:nvSpPr>
          <p:spPr bwMode="auto">
            <a:xfrm>
              <a:off x="9477009" y="4074919"/>
              <a:ext cx="2001228" cy="556179"/>
            </a:xfrm>
            <a:prstGeom prst="rect">
              <a:avLst/>
            </a:prstGeom>
            <a:noFill/>
          </p:spPr>
          <p:txBody>
            <a:bodyPr wrap="square" lIns="479935" tIns="0" rIns="0" bIns="0" anchor="ctr" anchorCtr="0">
              <a:no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7" name="Group 62"/>
          <p:cNvGrpSpPr/>
          <p:nvPr/>
        </p:nvGrpSpPr>
        <p:grpSpPr>
          <a:xfrm>
            <a:off x="7383447" y="4646023"/>
            <a:ext cx="2146965" cy="866021"/>
            <a:chOff x="9477009" y="3764961"/>
            <a:chExt cx="2001228" cy="866137"/>
          </a:xfrm>
        </p:grpSpPr>
        <p:sp>
          <p:nvSpPr>
            <p:cNvPr id="34" name="TextBox 63"/>
            <p:cNvSpPr txBox="1"/>
            <p:nvPr/>
          </p:nvSpPr>
          <p:spPr bwMode="auto">
            <a:xfrm>
              <a:off x="9477009" y="3764961"/>
              <a:ext cx="2001228" cy="309958"/>
            </a:xfrm>
            <a:prstGeom prst="rect">
              <a:avLst/>
            </a:prstGeom>
            <a:noFill/>
          </p:spPr>
          <p:txBody>
            <a:bodyPr wrap="none" lIns="479935" tIns="0" rIns="0" bIns="0" anchor="ctr" anchorCtr="0">
              <a:normAutofit/>
            </a:bodyPr>
            <a:lstStyle/>
            <a:p>
              <a:pPr defTabSz="1218565" fontAlgn="base">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35" name="TextBox 64"/>
            <p:cNvSpPr txBox="1"/>
            <p:nvPr/>
          </p:nvSpPr>
          <p:spPr bwMode="auto">
            <a:xfrm>
              <a:off x="9477009" y="4074919"/>
              <a:ext cx="2001228" cy="556179"/>
            </a:xfrm>
            <a:prstGeom prst="rect">
              <a:avLst/>
            </a:prstGeom>
            <a:noFill/>
          </p:spPr>
          <p:txBody>
            <a:bodyPr wrap="square" lIns="479935" tIns="0" rIns="0" bIns="0" anchor="ctr" anchorCtr="0">
              <a:no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8" name="Group 65"/>
          <p:cNvGrpSpPr/>
          <p:nvPr/>
        </p:nvGrpSpPr>
        <p:grpSpPr>
          <a:xfrm>
            <a:off x="5916162" y="2174380"/>
            <a:ext cx="2146965" cy="866021"/>
            <a:chOff x="9477009" y="3764961"/>
            <a:chExt cx="2001228" cy="866137"/>
          </a:xfrm>
        </p:grpSpPr>
        <p:sp>
          <p:nvSpPr>
            <p:cNvPr id="32" name="TextBox 66"/>
            <p:cNvSpPr txBox="1"/>
            <p:nvPr/>
          </p:nvSpPr>
          <p:spPr bwMode="auto">
            <a:xfrm>
              <a:off x="9477009" y="3764961"/>
              <a:ext cx="2001228" cy="309958"/>
            </a:xfrm>
            <a:prstGeom prst="rect">
              <a:avLst/>
            </a:prstGeom>
            <a:noFill/>
          </p:spPr>
          <p:txBody>
            <a:bodyPr wrap="none" lIns="479935" tIns="0" rIns="0" bIns="0" anchor="ctr" anchorCtr="0">
              <a:normAutofit/>
            </a:bodyPr>
            <a:lstStyle/>
            <a:p>
              <a:pPr defTabSz="1218565" fontAlgn="base">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33" name="TextBox 67"/>
            <p:cNvSpPr txBox="1"/>
            <p:nvPr/>
          </p:nvSpPr>
          <p:spPr bwMode="auto">
            <a:xfrm>
              <a:off x="9477009" y="4074919"/>
              <a:ext cx="2001228" cy="556179"/>
            </a:xfrm>
            <a:prstGeom prst="rect">
              <a:avLst/>
            </a:prstGeom>
            <a:noFill/>
          </p:spPr>
          <p:txBody>
            <a:bodyPr wrap="square" lIns="479935" tIns="0" rIns="0" bIns="0" anchor="ctr" anchorCtr="0">
              <a:no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9" name="Group 68"/>
          <p:cNvGrpSpPr/>
          <p:nvPr/>
        </p:nvGrpSpPr>
        <p:grpSpPr>
          <a:xfrm>
            <a:off x="1459420" y="2759011"/>
            <a:ext cx="2146965" cy="866021"/>
            <a:chOff x="9477009" y="3764961"/>
            <a:chExt cx="2001228" cy="866137"/>
          </a:xfrm>
        </p:grpSpPr>
        <p:sp>
          <p:nvSpPr>
            <p:cNvPr id="30" name="TextBox 69"/>
            <p:cNvSpPr txBox="1"/>
            <p:nvPr/>
          </p:nvSpPr>
          <p:spPr bwMode="auto">
            <a:xfrm>
              <a:off x="9477009" y="3764961"/>
              <a:ext cx="2001228" cy="309958"/>
            </a:xfrm>
            <a:prstGeom prst="rect">
              <a:avLst/>
            </a:prstGeom>
            <a:noFill/>
          </p:spPr>
          <p:txBody>
            <a:bodyPr wrap="none" lIns="479935" tIns="0" rIns="0" bIns="0" anchor="ctr" anchorCtr="0">
              <a:normAutofit/>
            </a:bodyPr>
            <a:lstStyle/>
            <a:p>
              <a:pPr defTabSz="1218565" fontAlgn="base">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TextBox 70"/>
            <p:cNvSpPr txBox="1"/>
            <p:nvPr/>
          </p:nvSpPr>
          <p:spPr bwMode="auto">
            <a:xfrm>
              <a:off x="9477009" y="4074919"/>
              <a:ext cx="2001228" cy="556179"/>
            </a:xfrm>
            <a:prstGeom prst="rect">
              <a:avLst/>
            </a:prstGeom>
            <a:noFill/>
          </p:spPr>
          <p:txBody>
            <a:bodyPr wrap="square" lIns="479935" tIns="0" rIns="0" bIns="0" anchor="ctr" anchorCtr="0">
              <a:no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90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1798711" y="2037367"/>
            <a:ext cx="4036070" cy="3737167"/>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1218565" fontAlgn="base">
              <a:spcBef>
                <a:spcPct val="0"/>
              </a:spcBef>
              <a:spcAft>
                <a:spcPct val="0"/>
              </a:spcAft>
              <a:defRPr/>
            </a:pP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5" name="文本框 4"/>
          <p:cNvSpPr txBox="1">
            <a:spLocks noChangeArrowheads="1"/>
          </p:cNvSpPr>
          <p:nvPr/>
        </p:nvSpPr>
        <p:spPr bwMode="auto">
          <a:xfrm>
            <a:off x="2754331" y="2655234"/>
            <a:ext cx="2212505" cy="33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00000"/>
              </a:lnSpc>
              <a:spcBef>
                <a:spcPct val="0"/>
              </a:spcBef>
              <a:spcAft>
                <a:spcPct val="0"/>
              </a:spcAft>
              <a:buNone/>
            </a:pPr>
            <a:r>
              <a:rPr lang="zh-CN" altLang="en-US" sz="1600" b="1">
                <a:solidFill>
                  <a:prstClr val="white"/>
                </a:solidFill>
                <a:latin typeface="宋体" panose="02010600030101010101" pitchFamily="2" charset="-122"/>
              </a:rPr>
              <a:t>在此位置添加你内容</a:t>
            </a:r>
            <a:endParaRPr lang="zh-CN" altLang="en-US" sz="1600" b="1">
              <a:solidFill>
                <a:prstClr val="white"/>
              </a:solidFill>
              <a:latin typeface="宋体" panose="02010600030101010101" pitchFamily="2" charset="-122"/>
            </a:endParaRPr>
          </a:p>
        </p:txBody>
      </p:sp>
      <p:sp>
        <p:nvSpPr>
          <p:cNvPr id="6" name="文本框 18"/>
          <p:cNvSpPr txBox="1">
            <a:spLocks noChangeArrowheads="1"/>
          </p:cNvSpPr>
          <p:nvPr/>
        </p:nvSpPr>
        <p:spPr bwMode="auto">
          <a:xfrm>
            <a:off x="2440895" y="3006186"/>
            <a:ext cx="2839376" cy="53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20000"/>
              </a:lnSpc>
              <a:spcBef>
                <a:spcPts val="1335"/>
              </a:spcBef>
              <a:spcAft>
                <a:spcPct val="0"/>
              </a:spcAft>
              <a:defRPr/>
            </a:pPr>
            <a:r>
              <a:rPr lang="zh-CN" altLang="en-US" sz="1200">
                <a:solidFill>
                  <a:prstClr val="white"/>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7" name="文本框 5"/>
          <p:cNvSpPr txBox="1">
            <a:spLocks noChangeArrowheads="1"/>
          </p:cNvSpPr>
          <p:nvPr/>
        </p:nvSpPr>
        <p:spPr bwMode="auto">
          <a:xfrm>
            <a:off x="2759340" y="3707317"/>
            <a:ext cx="2202486" cy="33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00000"/>
              </a:lnSpc>
              <a:spcBef>
                <a:spcPct val="0"/>
              </a:spcBef>
              <a:spcAft>
                <a:spcPct val="0"/>
              </a:spcAft>
              <a:buNone/>
            </a:pPr>
            <a:r>
              <a:rPr lang="zh-CN" altLang="en-US" sz="1600" b="1">
                <a:solidFill>
                  <a:prstClr val="white"/>
                </a:solidFill>
                <a:latin typeface="宋体" panose="02010600030101010101" pitchFamily="2" charset="-122"/>
              </a:rPr>
              <a:t>在此位置添加你内容</a:t>
            </a:r>
            <a:endParaRPr lang="zh-CN" altLang="en-US" sz="1600" b="1">
              <a:solidFill>
                <a:prstClr val="white"/>
              </a:solidFill>
              <a:latin typeface="宋体" panose="02010600030101010101" pitchFamily="2" charset="-122"/>
            </a:endParaRPr>
          </a:p>
        </p:txBody>
      </p:sp>
      <p:sp>
        <p:nvSpPr>
          <p:cNvPr id="8" name="文本框 18"/>
          <p:cNvSpPr txBox="1">
            <a:spLocks noChangeArrowheads="1"/>
          </p:cNvSpPr>
          <p:nvPr/>
        </p:nvSpPr>
        <p:spPr bwMode="auto">
          <a:xfrm>
            <a:off x="2441522" y="4058272"/>
            <a:ext cx="2838123" cy="53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20000"/>
              </a:lnSpc>
              <a:spcBef>
                <a:spcPts val="1335"/>
              </a:spcBef>
              <a:spcAft>
                <a:spcPct val="0"/>
              </a:spcAft>
              <a:defRPr/>
            </a:pPr>
            <a:r>
              <a:rPr lang="zh-CN" altLang="en-US" sz="1200">
                <a:solidFill>
                  <a:prstClr val="white"/>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2541614" y="4892660"/>
            <a:ext cx="2659017" cy="7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1218565" fontAlgn="base">
              <a:spcBef>
                <a:spcPct val="0"/>
              </a:spcBef>
              <a:spcAft>
                <a:spcPct val="0"/>
              </a:spcAft>
              <a:defRPr/>
            </a:pPr>
            <a:endParaRPr lang="zh-CN" altLang="en-US" sz="1465">
              <a:solidFill>
                <a:prstClr val="white"/>
              </a:solidFill>
              <a:latin typeface="宋体" panose="02010600030101010101" pitchFamily="2" charset="-122"/>
              <a:ea typeface="宋体" panose="02010600030101010101" pitchFamily="2" charset="-122"/>
            </a:endParaRPr>
          </a:p>
        </p:txBody>
      </p:sp>
      <p:sp>
        <p:nvSpPr>
          <p:cNvPr id="10" name="矩形 9"/>
          <p:cNvSpPr/>
          <p:nvPr/>
        </p:nvSpPr>
        <p:spPr>
          <a:xfrm>
            <a:off x="5943539" y="2028938"/>
            <a:ext cx="4694820" cy="375994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1218565" fontAlgn="base">
              <a:spcBef>
                <a:spcPct val="0"/>
              </a:spcBef>
              <a:spcAft>
                <a:spcPct val="0"/>
              </a:spcAft>
            </a:pPr>
            <a:endParaRPr lang="zh-CN" altLang="en-US" sz="1465">
              <a:solidFill>
                <a:prstClr val="white"/>
              </a:solidFill>
              <a:latin typeface="Calibri"/>
              <a:ea typeface="宋体" panose="02010600030101010101" pitchFamily="2" charset="-122"/>
            </a:endParaRPr>
          </a:p>
        </p:txBody>
      </p:sp>
      <p:sp>
        <p:nvSpPr>
          <p:cNvPr id="11" name="矩形 10"/>
          <p:cNvSpPr/>
          <p:nvPr/>
        </p:nvSpPr>
        <p:spPr>
          <a:xfrm>
            <a:off x="2541614" y="5291703"/>
            <a:ext cx="2659017" cy="7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1218565" fontAlgn="base">
              <a:spcBef>
                <a:spcPct val="0"/>
              </a:spcBef>
              <a:spcAft>
                <a:spcPct val="0"/>
              </a:spcAft>
              <a:defRPr/>
            </a:pP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2541097" y="5088904"/>
            <a:ext cx="2659017" cy="7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1218565" fontAlgn="base">
              <a:spcBef>
                <a:spcPct val="0"/>
              </a:spcBef>
              <a:spcAft>
                <a:spcPct val="0"/>
              </a:spcAft>
              <a:defRPr/>
            </a:pPr>
            <a:endParaRPr lang="zh-CN" altLang="en-US" sz="1465">
              <a:solidFill>
                <a:prstClr val="white"/>
              </a:solidFill>
              <a:latin typeface="宋体" panose="02010600030101010101" pitchFamily="2" charset="-122"/>
              <a:ea typeface="宋体" panose="02010600030101010101" pitchFamily="2" charset="-122"/>
            </a:endParaRPr>
          </a:p>
        </p:txBody>
      </p:sp>
      <p:sp>
        <p:nvSpPr>
          <p:cNvPr id="13" name="矩形 12"/>
          <p:cNvSpPr/>
          <p:nvPr/>
        </p:nvSpPr>
        <p:spPr>
          <a:xfrm>
            <a:off x="2541096" y="5487947"/>
            <a:ext cx="2659017" cy="7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1218565" fontAlgn="base">
              <a:spcBef>
                <a:spcPct val="0"/>
              </a:spcBef>
              <a:spcAft>
                <a:spcPct val="0"/>
              </a:spcAft>
              <a:defRPr/>
            </a:pPr>
            <a:endParaRPr lang="zh-CN" altLang="en-US" sz="1465">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500" p14:dur="900">
        <p14:warp dir="in"/>
      </p:transition>
    </mc:Choice>
    <mc:Fallback>
      <p:transition spd="slow" advTm="35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7"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ppt_w/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nodeType="afterGroup">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ppt_x</p:attrName>
                                        </p:attrNameLst>
                                      </p:cBhvr>
                                      <p:tavLst>
                                        <p:tav tm="0">
                                          <p:val>
                                            <p:strVal val="#ppt_x"/>
                                          </p:val>
                                        </p:tav>
                                        <p:tav tm="100000">
                                          <p:val>
                                            <p:strVal val="#ppt_x"/>
                                          </p:val>
                                        </p:tav>
                                      </p:tavLst>
                                    </p:anim>
                                    <p:anim calcmode="lin" valueType="num">
                                      <p:cBhvr>
                                        <p:cTn id="45" dur="500" fill="hold"/>
                                        <p:tgtEl>
                                          <p:spTgt spid="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anim calcmode="lin" valueType="num">
                                      <p:cBhvr>
                                        <p:cTn id="49" dur="500" fill="hold"/>
                                        <p:tgtEl>
                                          <p:spTgt spid="8"/>
                                        </p:tgtEl>
                                        <p:attrNameLst>
                                          <p:attrName>ppt_x</p:attrName>
                                        </p:attrNameLst>
                                      </p:cBhvr>
                                      <p:tavLst>
                                        <p:tav tm="0">
                                          <p:val>
                                            <p:strVal val="#ppt_x"/>
                                          </p:val>
                                        </p:tav>
                                        <p:tav tm="100000">
                                          <p:val>
                                            <p:strVal val="#ppt_x"/>
                                          </p:val>
                                        </p:tav>
                                      </p:tavLst>
                                    </p:anim>
                                    <p:anim calcmode="lin" valueType="num">
                                      <p:cBhvr>
                                        <p:cTn id="5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矩形 25"/>
          <p:cNvSpPr/>
          <p:nvPr/>
        </p:nvSpPr>
        <p:spPr>
          <a:xfrm>
            <a:off x="7440102" y="2478323"/>
            <a:ext cx="3018883" cy="666786"/>
          </a:xfrm>
          <a:prstGeom prst="rect">
            <a:avLst/>
          </a:prstGeom>
        </p:spPr>
        <p:txBody>
          <a:bodyPr wrap="square">
            <a:spAutoFit/>
          </a:bodyPr>
          <a:lstStyle/>
          <a:p>
            <a:pPr defTabSz="1218565" fontAlgn="base">
              <a:spcBef>
                <a:spcPct val="0"/>
              </a:spcBef>
              <a:spcAft>
                <a:spcPct val="0"/>
              </a:spcAft>
            </a:pPr>
            <a:r>
              <a:rPr lang="zh-CN" altLang="en-US" sz="3735"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教学总结</a:t>
            </a:r>
            <a:endParaRPr lang="zh-CN" altLang="en-US" sz="1400"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7440102" y="3094346"/>
            <a:ext cx="3454951" cy="272510"/>
          </a:xfrm>
          <a:prstGeom prst="rect">
            <a:avLst/>
          </a:prstGeom>
          <a:noFill/>
        </p:spPr>
        <p:txBody>
          <a:bodyPr wrap="square" rtlCol="0">
            <a:sp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2" name="椭圆 1"/>
          <p:cNvSpPr/>
          <p:nvPr/>
        </p:nvSpPr>
        <p:spPr>
          <a:xfrm>
            <a:off x="5328152" y="2277028"/>
            <a:ext cx="1823957" cy="18239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6400">
                <a:solidFill>
                  <a:prstClr val="white"/>
                </a:solidFill>
                <a:latin typeface="Calibri"/>
                <a:ea typeface="宋体" panose="02010600030101010101" pitchFamily="2" charset="-122"/>
              </a:rPr>
              <a:t>04</a:t>
            </a:r>
            <a:endParaRPr lang="zh-CN" altLang="en-US" sz="6400">
              <a:solidFill>
                <a:prstClr val="white"/>
              </a:solidFill>
              <a:latin typeface="Calibri"/>
              <a:ea typeface="宋体" panose="02010600030101010101"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6" y="453588"/>
            <a:ext cx="5380178" cy="5828526"/>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17"/>
          <p:cNvSpPr/>
          <p:nvPr/>
        </p:nvSpPr>
        <p:spPr bwMode="auto">
          <a:xfrm>
            <a:off x="5742014" y="1898045"/>
            <a:ext cx="2123183" cy="859180"/>
          </a:xfrm>
          <a:custGeom>
            <a:gdLst>
              <a:gd name="T0" fmla="*/ 160 w 173"/>
              <a:gd name="T1" fmla="*/ 70 h 70"/>
              <a:gd name="T2" fmla="*/ 173 w 173"/>
              <a:gd name="T3" fmla="*/ 39 h 70"/>
              <a:gd name="T4" fmla="*/ 173 w 173"/>
              <a:gd name="T5" fmla="*/ 39 h 70"/>
              <a:gd name="T6" fmla="*/ 173 w 173"/>
              <a:gd name="T7" fmla="*/ 39 h 70"/>
              <a:gd name="T8" fmla="*/ 167 w 173"/>
              <a:gd name="T9" fmla="*/ 0 h 70"/>
              <a:gd name="T10" fmla="*/ 167 w 173"/>
              <a:gd name="T11" fmla="*/ 0 h 70"/>
              <a:gd name="T12" fmla="*/ 167 w 173"/>
              <a:gd name="T13" fmla="*/ 0 h 70"/>
              <a:gd name="T14" fmla="*/ 152 w 173"/>
              <a:gd name="T15" fmla="*/ 0 h 70"/>
              <a:gd name="T16" fmla="*/ 8 w 173"/>
              <a:gd name="T17" fmla="*/ 15 h 70"/>
              <a:gd name="T18" fmla="*/ 8 w 173"/>
              <a:gd name="T19" fmla="*/ 15 h 70"/>
              <a:gd name="T20" fmla="*/ 8 w 173"/>
              <a:gd name="T21" fmla="*/ 15 h 70"/>
              <a:gd name="T22" fmla="*/ 0 w 173"/>
              <a:gd name="T23" fmla="*/ 36 h 70"/>
              <a:gd name="T24" fmla="*/ 0 w 173"/>
              <a:gd name="T25" fmla="*/ 36 h 70"/>
              <a:gd name="T26" fmla="*/ 0 w 173"/>
              <a:gd name="T27" fmla="*/ 36 h 70"/>
              <a:gd name="T28" fmla="*/ 12 w 173"/>
              <a:gd name="T29" fmla="*/ 55 h 70"/>
              <a:gd name="T30" fmla="*/ 12 w 173"/>
              <a:gd name="T31" fmla="*/ 55 h 70"/>
              <a:gd name="T32" fmla="*/ 12 w 173"/>
              <a:gd name="T33" fmla="*/ 55 h 70"/>
              <a:gd name="T34" fmla="*/ 21 w 173"/>
              <a:gd name="T35" fmla="*/ 55 h 70"/>
              <a:gd name="T36" fmla="*/ 159 w 173"/>
              <a:gd name="T37" fmla="*/ 70 h 70"/>
              <a:gd name="T38" fmla="*/ 159 w 173"/>
              <a:gd name="T39" fmla="*/ 70 h 70"/>
              <a:gd name="T40" fmla="*/ 160 w 173"/>
              <a:gd name="T41" fmla="*/ 7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70">
                <a:moveTo>
                  <a:pt x="160" y="70"/>
                </a:moveTo>
                <a:cubicBezTo>
                  <a:pt x="164" y="60"/>
                  <a:pt x="168" y="49"/>
                  <a:pt x="173" y="39"/>
                </a:cubicBezTo>
                <a:cubicBezTo>
                  <a:pt x="173" y="39"/>
                  <a:pt x="173" y="39"/>
                  <a:pt x="173" y="39"/>
                </a:cubicBezTo>
                <a:cubicBezTo>
                  <a:pt x="173" y="39"/>
                  <a:pt x="173" y="39"/>
                  <a:pt x="173" y="39"/>
                </a:cubicBezTo>
                <a:cubicBezTo>
                  <a:pt x="171" y="26"/>
                  <a:pt x="169" y="13"/>
                  <a:pt x="167" y="0"/>
                </a:cubicBezTo>
                <a:cubicBezTo>
                  <a:pt x="167" y="0"/>
                  <a:pt x="167" y="0"/>
                  <a:pt x="167" y="0"/>
                </a:cubicBezTo>
                <a:cubicBezTo>
                  <a:pt x="167" y="0"/>
                  <a:pt x="167" y="0"/>
                  <a:pt x="167" y="0"/>
                </a:cubicBezTo>
                <a:cubicBezTo>
                  <a:pt x="162" y="0"/>
                  <a:pt x="157" y="0"/>
                  <a:pt x="152" y="0"/>
                </a:cubicBezTo>
                <a:cubicBezTo>
                  <a:pt x="104" y="0"/>
                  <a:pt x="55" y="5"/>
                  <a:pt x="8" y="15"/>
                </a:cubicBezTo>
                <a:cubicBezTo>
                  <a:pt x="8" y="15"/>
                  <a:pt x="8" y="15"/>
                  <a:pt x="8" y="15"/>
                </a:cubicBezTo>
                <a:cubicBezTo>
                  <a:pt x="8" y="15"/>
                  <a:pt x="8" y="15"/>
                  <a:pt x="8" y="15"/>
                </a:cubicBezTo>
                <a:cubicBezTo>
                  <a:pt x="5" y="23"/>
                  <a:pt x="2" y="30"/>
                  <a:pt x="0" y="36"/>
                </a:cubicBezTo>
                <a:cubicBezTo>
                  <a:pt x="0" y="36"/>
                  <a:pt x="0" y="36"/>
                  <a:pt x="0" y="36"/>
                </a:cubicBezTo>
                <a:cubicBezTo>
                  <a:pt x="0" y="36"/>
                  <a:pt x="0" y="36"/>
                  <a:pt x="0" y="36"/>
                </a:cubicBezTo>
                <a:cubicBezTo>
                  <a:pt x="4" y="42"/>
                  <a:pt x="8" y="49"/>
                  <a:pt x="12" y="55"/>
                </a:cubicBezTo>
                <a:cubicBezTo>
                  <a:pt x="12" y="55"/>
                  <a:pt x="12" y="55"/>
                  <a:pt x="12" y="55"/>
                </a:cubicBezTo>
                <a:cubicBezTo>
                  <a:pt x="12" y="55"/>
                  <a:pt x="12" y="55"/>
                  <a:pt x="12" y="55"/>
                </a:cubicBezTo>
                <a:cubicBezTo>
                  <a:pt x="15" y="55"/>
                  <a:pt x="18" y="55"/>
                  <a:pt x="21" y="55"/>
                </a:cubicBezTo>
                <a:cubicBezTo>
                  <a:pt x="67" y="55"/>
                  <a:pt x="114" y="60"/>
                  <a:pt x="159" y="70"/>
                </a:cubicBezTo>
                <a:cubicBezTo>
                  <a:pt x="159" y="70"/>
                  <a:pt x="159" y="70"/>
                  <a:pt x="159" y="70"/>
                </a:cubicBezTo>
                <a:lnTo>
                  <a:pt x="160" y="70"/>
                </a:lnTo>
                <a:close/>
              </a:path>
            </a:pathLst>
          </a:custGeom>
          <a:solidFill>
            <a:schemeClr val="accent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19"/>
          <p:cNvSpPr/>
          <p:nvPr/>
        </p:nvSpPr>
        <p:spPr bwMode="auto">
          <a:xfrm>
            <a:off x="4704834" y="2894150"/>
            <a:ext cx="2110265" cy="872100"/>
          </a:xfrm>
          <a:custGeom>
            <a:gdLst>
              <a:gd name="T0" fmla="*/ 13 w 172"/>
              <a:gd name="T1" fmla="*/ 70 h 71"/>
              <a:gd name="T2" fmla="*/ 0 w 172"/>
              <a:gd name="T3" fmla="*/ 40 h 71"/>
              <a:gd name="T4" fmla="*/ 0 w 172"/>
              <a:gd name="T5" fmla="*/ 40 h 71"/>
              <a:gd name="T6" fmla="*/ 0 w 172"/>
              <a:gd name="T7" fmla="*/ 40 h 71"/>
              <a:gd name="T8" fmla="*/ 5 w 172"/>
              <a:gd name="T9" fmla="*/ 1 h 71"/>
              <a:gd name="T10" fmla="*/ 5 w 172"/>
              <a:gd name="T11" fmla="*/ 1 h 71"/>
              <a:gd name="T12" fmla="*/ 5 w 172"/>
              <a:gd name="T13" fmla="*/ 1 h 71"/>
              <a:gd name="T14" fmla="*/ 20 w 172"/>
              <a:gd name="T15" fmla="*/ 0 h 71"/>
              <a:gd name="T16" fmla="*/ 164 w 172"/>
              <a:gd name="T17" fmla="*/ 15 h 71"/>
              <a:gd name="T18" fmla="*/ 165 w 172"/>
              <a:gd name="T19" fmla="*/ 15 h 71"/>
              <a:gd name="T20" fmla="*/ 165 w 172"/>
              <a:gd name="T21" fmla="*/ 15 h 71"/>
              <a:gd name="T22" fmla="*/ 172 w 172"/>
              <a:gd name="T23" fmla="*/ 37 h 71"/>
              <a:gd name="T24" fmla="*/ 172 w 172"/>
              <a:gd name="T25" fmla="*/ 37 h 71"/>
              <a:gd name="T26" fmla="*/ 172 w 172"/>
              <a:gd name="T27" fmla="*/ 37 h 71"/>
              <a:gd name="T28" fmla="*/ 160 w 172"/>
              <a:gd name="T29" fmla="*/ 56 h 71"/>
              <a:gd name="T30" fmla="*/ 160 w 172"/>
              <a:gd name="T31" fmla="*/ 56 h 71"/>
              <a:gd name="T32" fmla="*/ 160 w 172"/>
              <a:gd name="T33" fmla="*/ 56 h 71"/>
              <a:gd name="T34" fmla="*/ 151 w 172"/>
              <a:gd name="T35" fmla="*/ 56 h 71"/>
              <a:gd name="T36" fmla="*/ 13 w 172"/>
              <a:gd name="T37" fmla="*/ 70 h 71"/>
              <a:gd name="T38" fmla="*/ 13 w 172"/>
              <a:gd name="T39" fmla="*/ 71 h 71"/>
              <a:gd name="T40" fmla="*/ 13 w 172"/>
              <a:gd name="T41" fmla="*/ 7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71">
                <a:moveTo>
                  <a:pt x="13" y="70"/>
                </a:moveTo>
                <a:cubicBezTo>
                  <a:pt x="8" y="60"/>
                  <a:pt x="4" y="50"/>
                  <a:pt x="0" y="40"/>
                </a:cubicBezTo>
                <a:cubicBezTo>
                  <a:pt x="0" y="40"/>
                  <a:pt x="0" y="40"/>
                  <a:pt x="0" y="40"/>
                </a:cubicBezTo>
                <a:cubicBezTo>
                  <a:pt x="0" y="40"/>
                  <a:pt x="0" y="40"/>
                  <a:pt x="0" y="40"/>
                </a:cubicBezTo>
                <a:cubicBezTo>
                  <a:pt x="1" y="26"/>
                  <a:pt x="3" y="13"/>
                  <a:pt x="5" y="1"/>
                </a:cubicBezTo>
                <a:cubicBezTo>
                  <a:pt x="5" y="1"/>
                  <a:pt x="5" y="1"/>
                  <a:pt x="5" y="1"/>
                </a:cubicBezTo>
                <a:cubicBezTo>
                  <a:pt x="5" y="1"/>
                  <a:pt x="5" y="1"/>
                  <a:pt x="5" y="1"/>
                </a:cubicBezTo>
                <a:cubicBezTo>
                  <a:pt x="10" y="1"/>
                  <a:pt x="15" y="0"/>
                  <a:pt x="20" y="0"/>
                </a:cubicBezTo>
                <a:cubicBezTo>
                  <a:pt x="68" y="0"/>
                  <a:pt x="117" y="5"/>
                  <a:pt x="164" y="15"/>
                </a:cubicBezTo>
                <a:cubicBezTo>
                  <a:pt x="165" y="15"/>
                  <a:pt x="165" y="15"/>
                  <a:pt x="165" y="15"/>
                </a:cubicBezTo>
                <a:cubicBezTo>
                  <a:pt x="165" y="15"/>
                  <a:pt x="165" y="15"/>
                  <a:pt x="165" y="15"/>
                </a:cubicBezTo>
                <a:cubicBezTo>
                  <a:pt x="167" y="23"/>
                  <a:pt x="170" y="30"/>
                  <a:pt x="172" y="37"/>
                </a:cubicBezTo>
                <a:cubicBezTo>
                  <a:pt x="172" y="37"/>
                  <a:pt x="172" y="37"/>
                  <a:pt x="172" y="37"/>
                </a:cubicBezTo>
                <a:cubicBezTo>
                  <a:pt x="172" y="37"/>
                  <a:pt x="172" y="37"/>
                  <a:pt x="172" y="37"/>
                </a:cubicBezTo>
                <a:cubicBezTo>
                  <a:pt x="168" y="43"/>
                  <a:pt x="164" y="49"/>
                  <a:pt x="160" y="56"/>
                </a:cubicBezTo>
                <a:cubicBezTo>
                  <a:pt x="160" y="56"/>
                  <a:pt x="160" y="56"/>
                  <a:pt x="160" y="56"/>
                </a:cubicBezTo>
                <a:cubicBezTo>
                  <a:pt x="160" y="56"/>
                  <a:pt x="160" y="56"/>
                  <a:pt x="160" y="56"/>
                </a:cubicBezTo>
                <a:cubicBezTo>
                  <a:pt x="157" y="56"/>
                  <a:pt x="154" y="56"/>
                  <a:pt x="151" y="56"/>
                </a:cubicBezTo>
                <a:cubicBezTo>
                  <a:pt x="105" y="56"/>
                  <a:pt x="58" y="61"/>
                  <a:pt x="13" y="70"/>
                </a:cubicBezTo>
                <a:cubicBezTo>
                  <a:pt x="13" y="71"/>
                  <a:pt x="13" y="71"/>
                  <a:pt x="13" y="71"/>
                </a:cubicBezTo>
                <a:lnTo>
                  <a:pt x="13" y="70"/>
                </a:lnTo>
                <a:close/>
              </a:path>
            </a:pathLst>
          </a:custGeom>
          <a:solidFill>
            <a:schemeClr val="accent2"/>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21"/>
          <p:cNvSpPr/>
          <p:nvPr/>
        </p:nvSpPr>
        <p:spPr bwMode="auto">
          <a:xfrm>
            <a:off x="5742013" y="3833455"/>
            <a:ext cx="2123183" cy="859180"/>
          </a:xfrm>
          <a:custGeom>
            <a:gdLst>
              <a:gd name="T0" fmla="*/ 160 w 173"/>
              <a:gd name="T1" fmla="*/ 69 h 70"/>
              <a:gd name="T2" fmla="*/ 173 w 173"/>
              <a:gd name="T3" fmla="*/ 39 h 70"/>
              <a:gd name="T4" fmla="*/ 173 w 173"/>
              <a:gd name="T5" fmla="*/ 39 h 70"/>
              <a:gd name="T6" fmla="*/ 173 w 173"/>
              <a:gd name="T7" fmla="*/ 39 h 70"/>
              <a:gd name="T8" fmla="*/ 167 w 173"/>
              <a:gd name="T9" fmla="*/ 0 h 70"/>
              <a:gd name="T10" fmla="*/ 167 w 173"/>
              <a:gd name="T11" fmla="*/ 0 h 70"/>
              <a:gd name="T12" fmla="*/ 167 w 173"/>
              <a:gd name="T13" fmla="*/ 0 h 70"/>
              <a:gd name="T14" fmla="*/ 152 w 173"/>
              <a:gd name="T15" fmla="*/ 0 h 70"/>
              <a:gd name="T16" fmla="*/ 8 w 173"/>
              <a:gd name="T17" fmla="*/ 14 h 70"/>
              <a:gd name="T18" fmla="*/ 8 w 173"/>
              <a:gd name="T19" fmla="*/ 14 h 70"/>
              <a:gd name="T20" fmla="*/ 8 w 173"/>
              <a:gd name="T21" fmla="*/ 14 h 70"/>
              <a:gd name="T22" fmla="*/ 0 w 173"/>
              <a:gd name="T23" fmla="*/ 36 h 70"/>
              <a:gd name="T24" fmla="*/ 0 w 173"/>
              <a:gd name="T25" fmla="*/ 36 h 70"/>
              <a:gd name="T26" fmla="*/ 0 w 173"/>
              <a:gd name="T27" fmla="*/ 36 h 70"/>
              <a:gd name="T28" fmla="*/ 12 w 173"/>
              <a:gd name="T29" fmla="*/ 55 h 70"/>
              <a:gd name="T30" fmla="*/ 12 w 173"/>
              <a:gd name="T31" fmla="*/ 55 h 70"/>
              <a:gd name="T32" fmla="*/ 12 w 173"/>
              <a:gd name="T33" fmla="*/ 55 h 70"/>
              <a:gd name="T34" fmla="*/ 21 w 173"/>
              <a:gd name="T35" fmla="*/ 55 h 70"/>
              <a:gd name="T36" fmla="*/ 159 w 173"/>
              <a:gd name="T37" fmla="*/ 70 h 70"/>
              <a:gd name="T38" fmla="*/ 159 w 173"/>
              <a:gd name="T39" fmla="*/ 70 h 70"/>
              <a:gd name="T40" fmla="*/ 160 w 173"/>
              <a:gd name="T41" fmla="*/ 69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70">
                <a:moveTo>
                  <a:pt x="160" y="69"/>
                </a:moveTo>
                <a:cubicBezTo>
                  <a:pt x="164" y="59"/>
                  <a:pt x="168" y="49"/>
                  <a:pt x="173" y="39"/>
                </a:cubicBezTo>
                <a:cubicBezTo>
                  <a:pt x="173" y="39"/>
                  <a:pt x="173" y="39"/>
                  <a:pt x="173" y="39"/>
                </a:cubicBezTo>
                <a:cubicBezTo>
                  <a:pt x="173" y="39"/>
                  <a:pt x="173" y="39"/>
                  <a:pt x="173" y="39"/>
                </a:cubicBezTo>
                <a:cubicBezTo>
                  <a:pt x="171" y="26"/>
                  <a:pt x="169" y="13"/>
                  <a:pt x="167" y="0"/>
                </a:cubicBezTo>
                <a:cubicBezTo>
                  <a:pt x="167" y="0"/>
                  <a:pt x="167" y="0"/>
                  <a:pt x="167" y="0"/>
                </a:cubicBezTo>
                <a:cubicBezTo>
                  <a:pt x="167" y="0"/>
                  <a:pt x="167" y="0"/>
                  <a:pt x="167" y="0"/>
                </a:cubicBezTo>
                <a:cubicBezTo>
                  <a:pt x="162" y="0"/>
                  <a:pt x="157" y="0"/>
                  <a:pt x="152" y="0"/>
                </a:cubicBezTo>
                <a:cubicBezTo>
                  <a:pt x="104" y="0"/>
                  <a:pt x="55" y="5"/>
                  <a:pt x="8" y="14"/>
                </a:cubicBezTo>
                <a:cubicBezTo>
                  <a:pt x="8" y="14"/>
                  <a:pt x="8" y="14"/>
                  <a:pt x="8" y="14"/>
                </a:cubicBezTo>
                <a:cubicBezTo>
                  <a:pt x="8" y="14"/>
                  <a:pt x="8" y="14"/>
                  <a:pt x="8" y="14"/>
                </a:cubicBezTo>
                <a:cubicBezTo>
                  <a:pt x="5" y="23"/>
                  <a:pt x="2" y="29"/>
                  <a:pt x="0" y="36"/>
                </a:cubicBezTo>
                <a:cubicBezTo>
                  <a:pt x="0" y="36"/>
                  <a:pt x="0" y="36"/>
                  <a:pt x="0" y="36"/>
                </a:cubicBezTo>
                <a:cubicBezTo>
                  <a:pt x="0" y="36"/>
                  <a:pt x="0" y="36"/>
                  <a:pt x="0" y="36"/>
                </a:cubicBezTo>
                <a:cubicBezTo>
                  <a:pt x="4" y="42"/>
                  <a:pt x="8" y="48"/>
                  <a:pt x="12" y="55"/>
                </a:cubicBezTo>
                <a:cubicBezTo>
                  <a:pt x="12" y="55"/>
                  <a:pt x="12" y="55"/>
                  <a:pt x="12" y="55"/>
                </a:cubicBezTo>
                <a:cubicBezTo>
                  <a:pt x="12" y="55"/>
                  <a:pt x="12" y="55"/>
                  <a:pt x="12" y="55"/>
                </a:cubicBezTo>
                <a:cubicBezTo>
                  <a:pt x="15" y="55"/>
                  <a:pt x="18" y="55"/>
                  <a:pt x="21" y="55"/>
                </a:cubicBezTo>
                <a:cubicBezTo>
                  <a:pt x="67" y="55"/>
                  <a:pt x="114" y="60"/>
                  <a:pt x="159" y="70"/>
                </a:cubicBezTo>
                <a:cubicBezTo>
                  <a:pt x="159" y="70"/>
                  <a:pt x="159" y="70"/>
                  <a:pt x="159" y="70"/>
                </a:cubicBezTo>
                <a:lnTo>
                  <a:pt x="160" y="69"/>
                </a:lnTo>
                <a:close/>
              </a:path>
            </a:pathLst>
          </a:custGeom>
          <a:solidFill>
            <a:schemeClr val="accent3"/>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22"/>
          <p:cNvSpPr/>
          <p:nvPr/>
        </p:nvSpPr>
        <p:spPr bwMode="auto">
          <a:xfrm>
            <a:off x="4800432" y="4860136"/>
            <a:ext cx="2110265" cy="872100"/>
          </a:xfrm>
          <a:custGeom>
            <a:gdLst>
              <a:gd name="T0" fmla="*/ 13 w 172"/>
              <a:gd name="T1" fmla="*/ 70 h 71"/>
              <a:gd name="T2" fmla="*/ 0 w 172"/>
              <a:gd name="T3" fmla="*/ 40 h 71"/>
              <a:gd name="T4" fmla="*/ 0 w 172"/>
              <a:gd name="T5" fmla="*/ 40 h 71"/>
              <a:gd name="T6" fmla="*/ 0 w 172"/>
              <a:gd name="T7" fmla="*/ 40 h 71"/>
              <a:gd name="T8" fmla="*/ 5 w 172"/>
              <a:gd name="T9" fmla="*/ 1 h 71"/>
              <a:gd name="T10" fmla="*/ 5 w 172"/>
              <a:gd name="T11" fmla="*/ 1 h 71"/>
              <a:gd name="T12" fmla="*/ 5 w 172"/>
              <a:gd name="T13" fmla="*/ 1 h 71"/>
              <a:gd name="T14" fmla="*/ 20 w 172"/>
              <a:gd name="T15" fmla="*/ 0 h 71"/>
              <a:gd name="T16" fmla="*/ 164 w 172"/>
              <a:gd name="T17" fmla="*/ 15 h 71"/>
              <a:gd name="T18" fmla="*/ 165 w 172"/>
              <a:gd name="T19" fmla="*/ 15 h 71"/>
              <a:gd name="T20" fmla="*/ 165 w 172"/>
              <a:gd name="T21" fmla="*/ 15 h 71"/>
              <a:gd name="T22" fmla="*/ 172 w 172"/>
              <a:gd name="T23" fmla="*/ 37 h 71"/>
              <a:gd name="T24" fmla="*/ 172 w 172"/>
              <a:gd name="T25" fmla="*/ 37 h 71"/>
              <a:gd name="T26" fmla="*/ 172 w 172"/>
              <a:gd name="T27" fmla="*/ 37 h 71"/>
              <a:gd name="T28" fmla="*/ 160 w 172"/>
              <a:gd name="T29" fmla="*/ 56 h 71"/>
              <a:gd name="T30" fmla="*/ 160 w 172"/>
              <a:gd name="T31" fmla="*/ 56 h 71"/>
              <a:gd name="T32" fmla="*/ 160 w 172"/>
              <a:gd name="T33" fmla="*/ 56 h 71"/>
              <a:gd name="T34" fmla="*/ 151 w 172"/>
              <a:gd name="T35" fmla="*/ 56 h 71"/>
              <a:gd name="T36" fmla="*/ 13 w 172"/>
              <a:gd name="T37" fmla="*/ 70 h 71"/>
              <a:gd name="T38" fmla="*/ 13 w 172"/>
              <a:gd name="T39" fmla="*/ 71 h 71"/>
              <a:gd name="T40" fmla="*/ 13 w 172"/>
              <a:gd name="T41" fmla="*/ 7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71">
                <a:moveTo>
                  <a:pt x="13" y="70"/>
                </a:moveTo>
                <a:cubicBezTo>
                  <a:pt x="8" y="60"/>
                  <a:pt x="4" y="50"/>
                  <a:pt x="0" y="40"/>
                </a:cubicBezTo>
                <a:cubicBezTo>
                  <a:pt x="0" y="40"/>
                  <a:pt x="0" y="40"/>
                  <a:pt x="0" y="40"/>
                </a:cubicBezTo>
                <a:cubicBezTo>
                  <a:pt x="0" y="40"/>
                  <a:pt x="0" y="40"/>
                  <a:pt x="0" y="40"/>
                </a:cubicBezTo>
                <a:cubicBezTo>
                  <a:pt x="1" y="26"/>
                  <a:pt x="3" y="13"/>
                  <a:pt x="5" y="1"/>
                </a:cubicBezTo>
                <a:cubicBezTo>
                  <a:pt x="5" y="1"/>
                  <a:pt x="5" y="1"/>
                  <a:pt x="5" y="1"/>
                </a:cubicBezTo>
                <a:cubicBezTo>
                  <a:pt x="5" y="1"/>
                  <a:pt x="5" y="1"/>
                  <a:pt x="5" y="1"/>
                </a:cubicBezTo>
                <a:cubicBezTo>
                  <a:pt x="10" y="1"/>
                  <a:pt x="15" y="0"/>
                  <a:pt x="20" y="0"/>
                </a:cubicBezTo>
                <a:cubicBezTo>
                  <a:pt x="68" y="0"/>
                  <a:pt x="117" y="5"/>
                  <a:pt x="164" y="15"/>
                </a:cubicBezTo>
                <a:cubicBezTo>
                  <a:pt x="165" y="15"/>
                  <a:pt x="165" y="15"/>
                  <a:pt x="165" y="15"/>
                </a:cubicBezTo>
                <a:cubicBezTo>
                  <a:pt x="165" y="15"/>
                  <a:pt x="165" y="15"/>
                  <a:pt x="165" y="15"/>
                </a:cubicBezTo>
                <a:cubicBezTo>
                  <a:pt x="167" y="23"/>
                  <a:pt x="170" y="30"/>
                  <a:pt x="172" y="37"/>
                </a:cubicBezTo>
                <a:cubicBezTo>
                  <a:pt x="172" y="37"/>
                  <a:pt x="172" y="37"/>
                  <a:pt x="172" y="37"/>
                </a:cubicBezTo>
                <a:cubicBezTo>
                  <a:pt x="172" y="37"/>
                  <a:pt x="172" y="37"/>
                  <a:pt x="172" y="37"/>
                </a:cubicBezTo>
                <a:cubicBezTo>
                  <a:pt x="168" y="43"/>
                  <a:pt x="164" y="49"/>
                  <a:pt x="160" y="56"/>
                </a:cubicBezTo>
                <a:cubicBezTo>
                  <a:pt x="160" y="56"/>
                  <a:pt x="160" y="56"/>
                  <a:pt x="160" y="56"/>
                </a:cubicBezTo>
                <a:cubicBezTo>
                  <a:pt x="160" y="56"/>
                  <a:pt x="160" y="56"/>
                  <a:pt x="160" y="56"/>
                </a:cubicBezTo>
                <a:cubicBezTo>
                  <a:pt x="157" y="56"/>
                  <a:pt x="154" y="56"/>
                  <a:pt x="151" y="56"/>
                </a:cubicBezTo>
                <a:cubicBezTo>
                  <a:pt x="105" y="56"/>
                  <a:pt x="58" y="61"/>
                  <a:pt x="13" y="70"/>
                </a:cubicBezTo>
                <a:cubicBezTo>
                  <a:pt x="13" y="71"/>
                  <a:pt x="13" y="71"/>
                  <a:pt x="13" y="71"/>
                </a:cubicBezTo>
                <a:lnTo>
                  <a:pt x="13" y="70"/>
                </a:lnTo>
                <a:close/>
              </a:path>
            </a:pathLst>
          </a:custGeom>
          <a:solidFill>
            <a:schemeClr val="accent4"/>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14"/>
          <p:cNvGrpSpPr/>
          <p:nvPr/>
        </p:nvGrpSpPr>
        <p:grpSpPr>
          <a:xfrm>
            <a:off x="7065730" y="2027499"/>
            <a:ext cx="393830" cy="393836"/>
            <a:chOff x="4987925" y="5468938"/>
            <a:chExt cx="449263" cy="449262"/>
          </a:xfrm>
          <a:solidFill>
            <a:schemeClr val="bg1"/>
          </a:solidFill>
        </p:grpSpPr>
        <p:sp>
          <p:nvSpPr>
            <p:cNvPr id="16" name="Freeform 15"/>
            <p:cNvSpPr/>
            <p:nvPr/>
          </p:nvSpPr>
          <p:spPr bwMode="auto">
            <a:xfrm>
              <a:off x="5219700" y="5805488"/>
              <a:ext cx="22225" cy="19050"/>
            </a:xfrm>
            <a:custGeom>
              <a:gdLst>
                <a:gd name="T0" fmla="*/ 0 w 6"/>
                <a:gd name="T1" fmla="*/ 1 h 5"/>
                <a:gd name="T2" fmla="*/ 0 w 6"/>
                <a:gd name="T3" fmla="*/ 1 h 5"/>
                <a:gd name="T4" fmla="*/ 6 w 6"/>
                <a:gd name="T5" fmla="*/ 5 h 5"/>
                <a:gd name="T6" fmla="*/ 4 w 6"/>
                <a:gd name="T7" fmla="*/ 0 h 5"/>
                <a:gd name="T8" fmla="*/ 0 w 6"/>
                <a:gd name="T9" fmla="*/ 1 h 5"/>
              </a:gdLst>
              <a:cxnLst>
                <a:cxn ang="0">
                  <a:pos x="T0" y="T1"/>
                </a:cxn>
                <a:cxn ang="0">
                  <a:pos x="T2" y="T3"/>
                </a:cxn>
                <a:cxn ang="0">
                  <a:pos x="T4" y="T5"/>
                </a:cxn>
                <a:cxn ang="0">
                  <a:pos x="T6" y="T7"/>
                </a:cxn>
                <a:cxn ang="0">
                  <a:pos x="T8" y="T9"/>
                </a:cxn>
              </a:cxnLst>
              <a:rect l="0" t="0" r="r" b="b"/>
              <a:pathLst>
                <a:path w="6" h="5">
                  <a:moveTo>
                    <a:pt x="0" y="1"/>
                  </a:moveTo>
                  <a:cubicBezTo>
                    <a:pt x="0" y="1"/>
                    <a:pt x="0" y="1"/>
                    <a:pt x="0" y="1"/>
                  </a:cubicBezTo>
                  <a:cubicBezTo>
                    <a:pt x="2" y="3"/>
                    <a:pt x="4" y="4"/>
                    <a:pt x="6" y="5"/>
                  </a:cubicBezTo>
                  <a:cubicBezTo>
                    <a:pt x="5" y="4"/>
                    <a:pt x="4" y="2"/>
                    <a:pt x="4" y="0"/>
                  </a:cubicBezTo>
                  <a:cubicBezTo>
                    <a:pt x="2"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6"/>
            <p:cNvSpPr/>
            <p:nvPr/>
          </p:nvSpPr>
          <p:spPr bwMode="auto">
            <a:xfrm>
              <a:off x="5192713" y="5761038"/>
              <a:ext cx="38100" cy="30162"/>
            </a:xfrm>
            <a:custGeom>
              <a:gdLst>
                <a:gd name="T0" fmla="*/ 9 w 10"/>
                <a:gd name="T1" fmla="*/ 0 h 8"/>
                <a:gd name="T2" fmla="*/ 0 w 10"/>
                <a:gd name="T3" fmla="*/ 0 h 8"/>
                <a:gd name="T4" fmla="*/ 3 w 10"/>
                <a:gd name="T5" fmla="*/ 8 h 8"/>
                <a:gd name="T6" fmla="*/ 10 w 10"/>
                <a:gd name="T7" fmla="*/ 7 h 8"/>
                <a:gd name="T8" fmla="*/ 9 w 10"/>
                <a:gd name="T9" fmla="*/ 0 h 8"/>
              </a:gdLst>
              <a:cxnLst>
                <a:cxn ang="0">
                  <a:pos x="T0" y="T1"/>
                </a:cxn>
                <a:cxn ang="0">
                  <a:pos x="T2" y="T3"/>
                </a:cxn>
                <a:cxn ang="0">
                  <a:pos x="T4" y="T5"/>
                </a:cxn>
                <a:cxn ang="0">
                  <a:pos x="T6" y="T7"/>
                </a:cxn>
                <a:cxn ang="0">
                  <a:pos x="T8" y="T9"/>
                </a:cxn>
              </a:cxnLst>
              <a:rect l="0" t="0" r="r" b="b"/>
              <a:pathLst>
                <a:path w="10" h="8">
                  <a:moveTo>
                    <a:pt x="9" y="0"/>
                  </a:moveTo>
                  <a:cubicBezTo>
                    <a:pt x="0" y="0"/>
                    <a:pt x="0" y="0"/>
                    <a:pt x="0" y="0"/>
                  </a:cubicBezTo>
                  <a:cubicBezTo>
                    <a:pt x="1" y="3"/>
                    <a:pt x="2" y="6"/>
                    <a:pt x="3" y="8"/>
                  </a:cubicBezTo>
                  <a:cubicBezTo>
                    <a:pt x="5" y="8"/>
                    <a:pt x="7" y="7"/>
                    <a:pt x="10" y="7"/>
                  </a:cubicBezTo>
                  <a:cubicBezTo>
                    <a:pt x="10" y="4"/>
                    <a:pt x="9" y="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17"/>
            <p:cNvSpPr/>
            <p:nvPr/>
          </p:nvSpPr>
          <p:spPr bwMode="auto">
            <a:xfrm>
              <a:off x="5253038" y="5802313"/>
              <a:ext cx="52388" cy="33337"/>
            </a:xfrm>
            <a:custGeom>
              <a:gdLst>
                <a:gd name="T0" fmla="*/ 0 w 14"/>
                <a:gd name="T1" fmla="*/ 0 h 9"/>
                <a:gd name="T2" fmla="*/ 2 w 14"/>
                <a:gd name="T3" fmla="*/ 5 h 9"/>
                <a:gd name="T4" fmla="*/ 4 w 14"/>
                <a:gd name="T5" fmla="*/ 9 h 9"/>
                <a:gd name="T6" fmla="*/ 10 w 14"/>
                <a:gd name="T7" fmla="*/ 9 h 9"/>
                <a:gd name="T8" fmla="*/ 13 w 14"/>
                <a:gd name="T9" fmla="*/ 5 h 9"/>
                <a:gd name="T10" fmla="*/ 14 w 14"/>
                <a:gd name="T11" fmla="*/ 0 h 9"/>
                <a:gd name="T12" fmla="*/ 0 w 14"/>
                <a:gd name="T13" fmla="*/ 0 h 9"/>
              </a:gdLst>
              <a:cxnLst>
                <a:cxn ang="0">
                  <a:pos x="T0" y="T1"/>
                </a:cxn>
                <a:cxn ang="0">
                  <a:pos x="T2" y="T3"/>
                </a:cxn>
                <a:cxn ang="0">
                  <a:pos x="T4" y="T5"/>
                </a:cxn>
                <a:cxn ang="0">
                  <a:pos x="T6" y="T7"/>
                </a:cxn>
                <a:cxn ang="0">
                  <a:pos x="T8" y="T9"/>
                </a:cxn>
                <a:cxn ang="0">
                  <a:pos x="T10" y="T11"/>
                </a:cxn>
                <a:cxn ang="0">
                  <a:pos x="T12" y="T13"/>
                </a:cxn>
              </a:cxnLst>
              <a:rect l="0" t="0" r="r" b="b"/>
              <a:pathLst>
                <a:path w="14" h="9">
                  <a:moveTo>
                    <a:pt x="0" y="0"/>
                  </a:moveTo>
                  <a:cubicBezTo>
                    <a:pt x="1" y="2"/>
                    <a:pt x="1" y="3"/>
                    <a:pt x="2" y="5"/>
                  </a:cubicBezTo>
                  <a:cubicBezTo>
                    <a:pt x="3" y="6"/>
                    <a:pt x="3" y="8"/>
                    <a:pt x="4" y="9"/>
                  </a:cubicBezTo>
                  <a:cubicBezTo>
                    <a:pt x="6" y="9"/>
                    <a:pt x="8" y="9"/>
                    <a:pt x="10" y="9"/>
                  </a:cubicBezTo>
                  <a:cubicBezTo>
                    <a:pt x="11" y="8"/>
                    <a:pt x="12" y="6"/>
                    <a:pt x="13" y="5"/>
                  </a:cubicBezTo>
                  <a:cubicBezTo>
                    <a:pt x="13" y="3"/>
                    <a:pt x="14" y="2"/>
                    <a:pt x="14" y="0"/>
                  </a:cubicBezTo>
                  <a:cubicBezTo>
                    <a:pt x="10" y="0"/>
                    <a:pt x="5"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18"/>
            <p:cNvSpPr/>
            <p:nvPr/>
          </p:nvSpPr>
          <p:spPr bwMode="auto">
            <a:xfrm>
              <a:off x="5219700" y="5670550"/>
              <a:ext cx="22225" cy="22225"/>
            </a:xfrm>
            <a:custGeom>
              <a:gdLst>
                <a:gd name="T0" fmla="*/ 0 w 6"/>
                <a:gd name="T1" fmla="*/ 5 h 6"/>
                <a:gd name="T2" fmla="*/ 4 w 6"/>
                <a:gd name="T3" fmla="*/ 6 h 6"/>
                <a:gd name="T4" fmla="*/ 6 w 6"/>
                <a:gd name="T5" fmla="*/ 0 h 6"/>
                <a:gd name="T6" fmla="*/ 0 w 6"/>
                <a:gd name="T7" fmla="*/ 5 h 6"/>
                <a:gd name="T8" fmla="*/ 0 w 6"/>
                <a:gd name="T9" fmla="*/ 5 h 6"/>
              </a:gdLst>
              <a:cxnLst>
                <a:cxn ang="0">
                  <a:pos x="T0" y="T1"/>
                </a:cxn>
                <a:cxn ang="0">
                  <a:pos x="T2" y="T3"/>
                </a:cxn>
                <a:cxn ang="0">
                  <a:pos x="T4" y="T5"/>
                </a:cxn>
                <a:cxn ang="0">
                  <a:pos x="T6" y="T7"/>
                </a:cxn>
                <a:cxn ang="0">
                  <a:pos x="T8" y="T9"/>
                </a:cxn>
              </a:cxnLst>
              <a:rect l="0" t="0" r="r" b="b"/>
              <a:pathLst>
                <a:path w="6" h="6">
                  <a:moveTo>
                    <a:pt x="0" y="5"/>
                  </a:moveTo>
                  <a:cubicBezTo>
                    <a:pt x="1" y="5"/>
                    <a:pt x="2" y="6"/>
                    <a:pt x="4" y="6"/>
                  </a:cubicBezTo>
                  <a:cubicBezTo>
                    <a:pt x="4" y="4"/>
                    <a:pt x="5" y="2"/>
                    <a:pt x="6" y="0"/>
                  </a:cubicBezTo>
                  <a:cubicBezTo>
                    <a:pt x="4" y="2"/>
                    <a:pt x="2"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19"/>
            <p:cNvSpPr/>
            <p:nvPr/>
          </p:nvSpPr>
          <p:spPr bwMode="auto">
            <a:xfrm>
              <a:off x="5321300" y="5670550"/>
              <a:ext cx="22225" cy="22225"/>
            </a:xfrm>
            <a:custGeom>
              <a:gdLst>
                <a:gd name="T0" fmla="*/ 6 w 6"/>
                <a:gd name="T1" fmla="*/ 5 h 6"/>
                <a:gd name="T2" fmla="*/ 6 w 6"/>
                <a:gd name="T3" fmla="*/ 5 h 6"/>
                <a:gd name="T4" fmla="*/ 0 w 6"/>
                <a:gd name="T5" fmla="*/ 0 h 6"/>
                <a:gd name="T6" fmla="*/ 2 w 6"/>
                <a:gd name="T7" fmla="*/ 6 h 6"/>
                <a:gd name="T8" fmla="*/ 6 w 6"/>
                <a:gd name="T9" fmla="*/ 5 h 6"/>
              </a:gdLst>
              <a:cxnLst>
                <a:cxn ang="0">
                  <a:pos x="T0" y="T1"/>
                </a:cxn>
                <a:cxn ang="0">
                  <a:pos x="T2" y="T3"/>
                </a:cxn>
                <a:cxn ang="0">
                  <a:pos x="T4" y="T5"/>
                </a:cxn>
                <a:cxn ang="0">
                  <a:pos x="T6" y="T7"/>
                </a:cxn>
                <a:cxn ang="0">
                  <a:pos x="T8" y="T9"/>
                </a:cxn>
              </a:cxnLst>
              <a:rect l="0" t="0" r="r" b="b"/>
              <a:pathLst>
                <a:path w="6" h="6">
                  <a:moveTo>
                    <a:pt x="6" y="5"/>
                  </a:moveTo>
                  <a:cubicBezTo>
                    <a:pt x="6" y="5"/>
                    <a:pt x="6" y="5"/>
                    <a:pt x="6" y="5"/>
                  </a:cubicBezTo>
                  <a:cubicBezTo>
                    <a:pt x="4" y="3"/>
                    <a:pt x="2" y="2"/>
                    <a:pt x="0" y="0"/>
                  </a:cubicBezTo>
                  <a:cubicBezTo>
                    <a:pt x="0" y="2"/>
                    <a:pt x="1" y="4"/>
                    <a:pt x="2" y="6"/>
                  </a:cubicBezTo>
                  <a:cubicBezTo>
                    <a:pt x="3" y="6"/>
                    <a:pt x="5"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20"/>
            <p:cNvSpPr/>
            <p:nvPr/>
          </p:nvSpPr>
          <p:spPr bwMode="auto">
            <a:xfrm>
              <a:off x="5253038" y="5664200"/>
              <a:ext cx="52388" cy="33337"/>
            </a:xfrm>
            <a:custGeom>
              <a:gdLst>
                <a:gd name="T0" fmla="*/ 14 w 14"/>
                <a:gd name="T1" fmla="*/ 9 h 9"/>
                <a:gd name="T2" fmla="*/ 13 w 14"/>
                <a:gd name="T3" fmla="*/ 4 h 9"/>
                <a:gd name="T4" fmla="*/ 10 w 14"/>
                <a:gd name="T5" fmla="*/ 0 h 9"/>
                <a:gd name="T6" fmla="*/ 4 w 14"/>
                <a:gd name="T7" fmla="*/ 0 h 9"/>
                <a:gd name="T8" fmla="*/ 2 w 14"/>
                <a:gd name="T9" fmla="*/ 4 h 9"/>
                <a:gd name="T10" fmla="*/ 0 w 14"/>
                <a:gd name="T11" fmla="*/ 9 h 9"/>
                <a:gd name="T12" fmla="*/ 14 w 14"/>
                <a:gd name="T13" fmla="*/ 9 h 9"/>
              </a:gdLst>
              <a:cxnLst>
                <a:cxn ang="0">
                  <a:pos x="T0" y="T1"/>
                </a:cxn>
                <a:cxn ang="0">
                  <a:pos x="T2" y="T3"/>
                </a:cxn>
                <a:cxn ang="0">
                  <a:pos x="T4" y="T5"/>
                </a:cxn>
                <a:cxn ang="0">
                  <a:pos x="T6" y="T7"/>
                </a:cxn>
                <a:cxn ang="0">
                  <a:pos x="T8" y="T9"/>
                </a:cxn>
                <a:cxn ang="0">
                  <a:pos x="T10" y="T11"/>
                </a:cxn>
                <a:cxn ang="0">
                  <a:pos x="T12" y="T13"/>
                </a:cxn>
              </a:cxnLst>
              <a:rect l="0" t="0" r="r" b="b"/>
              <a:pathLst>
                <a:path w="14" h="9">
                  <a:moveTo>
                    <a:pt x="14" y="9"/>
                  </a:moveTo>
                  <a:cubicBezTo>
                    <a:pt x="14" y="7"/>
                    <a:pt x="13" y="6"/>
                    <a:pt x="13" y="4"/>
                  </a:cubicBezTo>
                  <a:cubicBezTo>
                    <a:pt x="12" y="3"/>
                    <a:pt x="11" y="1"/>
                    <a:pt x="10" y="0"/>
                  </a:cubicBezTo>
                  <a:cubicBezTo>
                    <a:pt x="8" y="0"/>
                    <a:pt x="6" y="0"/>
                    <a:pt x="4" y="0"/>
                  </a:cubicBezTo>
                  <a:cubicBezTo>
                    <a:pt x="3" y="1"/>
                    <a:pt x="3" y="3"/>
                    <a:pt x="2" y="4"/>
                  </a:cubicBezTo>
                  <a:cubicBezTo>
                    <a:pt x="1" y="6"/>
                    <a:pt x="1" y="7"/>
                    <a:pt x="0" y="9"/>
                  </a:cubicBezTo>
                  <a:cubicBezTo>
                    <a:pt x="5" y="9"/>
                    <a:pt x="10" y="9"/>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21"/>
            <p:cNvSpPr/>
            <p:nvPr/>
          </p:nvSpPr>
          <p:spPr bwMode="auto">
            <a:xfrm>
              <a:off x="5192713" y="5708650"/>
              <a:ext cx="38100" cy="30162"/>
            </a:xfrm>
            <a:custGeom>
              <a:gdLst>
                <a:gd name="T0" fmla="*/ 10 w 10"/>
                <a:gd name="T1" fmla="*/ 1 h 8"/>
                <a:gd name="T2" fmla="*/ 3 w 10"/>
                <a:gd name="T3" fmla="*/ 0 h 8"/>
                <a:gd name="T4" fmla="*/ 0 w 10"/>
                <a:gd name="T5" fmla="*/ 8 h 8"/>
                <a:gd name="T6" fmla="*/ 9 w 10"/>
                <a:gd name="T7" fmla="*/ 8 h 8"/>
                <a:gd name="T8" fmla="*/ 10 w 10"/>
                <a:gd name="T9" fmla="*/ 1 h 8"/>
              </a:gdLst>
              <a:cxnLst>
                <a:cxn ang="0">
                  <a:pos x="T0" y="T1"/>
                </a:cxn>
                <a:cxn ang="0">
                  <a:pos x="T2" y="T3"/>
                </a:cxn>
                <a:cxn ang="0">
                  <a:pos x="T4" y="T5"/>
                </a:cxn>
                <a:cxn ang="0">
                  <a:pos x="T6" y="T7"/>
                </a:cxn>
                <a:cxn ang="0">
                  <a:pos x="T8" y="T9"/>
                </a:cxn>
              </a:cxnLst>
              <a:rect l="0" t="0" r="r" b="b"/>
              <a:pathLst>
                <a:path w="10" h="8">
                  <a:moveTo>
                    <a:pt x="10" y="1"/>
                  </a:moveTo>
                  <a:cubicBezTo>
                    <a:pt x="7" y="1"/>
                    <a:pt x="5" y="0"/>
                    <a:pt x="3" y="0"/>
                  </a:cubicBezTo>
                  <a:cubicBezTo>
                    <a:pt x="2" y="2"/>
                    <a:pt x="1" y="5"/>
                    <a:pt x="0" y="8"/>
                  </a:cubicBezTo>
                  <a:cubicBezTo>
                    <a:pt x="9" y="8"/>
                    <a:pt x="9" y="8"/>
                    <a:pt x="9" y="8"/>
                  </a:cubicBezTo>
                  <a:cubicBezTo>
                    <a:pt x="9" y="6"/>
                    <a:pt x="10" y="3"/>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22"/>
            <p:cNvSpPr/>
            <p:nvPr/>
          </p:nvSpPr>
          <p:spPr bwMode="auto">
            <a:xfrm>
              <a:off x="5249863" y="5716588"/>
              <a:ext cx="63500" cy="22225"/>
            </a:xfrm>
            <a:custGeom>
              <a:gdLst>
                <a:gd name="T0" fmla="*/ 0 w 17"/>
                <a:gd name="T1" fmla="*/ 0 h 6"/>
                <a:gd name="T2" fmla="*/ 0 w 17"/>
                <a:gd name="T3" fmla="*/ 6 h 6"/>
                <a:gd name="T4" fmla="*/ 17 w 17"/>
                <a:gd name="T5" fmla="*/ 6 h 6"/>
                <a:gd name="T6" fmla="*/ 16 w 17"/>
                <a:gd name="T7" fmla="*/ 0 h 6"/>
                <a:gd name="T8" fmla="*/ 0 w 17"/>
                <a:gd name="T9" fmla="*/ 0 h 6"/>
              </a:gdLst>
              <a:cxnLst>
                <a:cxn ang="0">
                  <a:pos x="T0" y="T1"/>
                </a:cxn>
                <a:cxn ang="0">
                  <a:pos x="T2" y="T3"/>
                </a:cxn>
                <a:cxn ang="0">
                  <a:pos x="T4" y="T5"/>
                </a:cxn>
                <a:cxn ang="0">
                  <a:pos x="T6" y="T7"/>
                </a:cxn>
                <a:cxn ang="0">
                  <a:pos x="T8" y="T9"/>
                </a:cxn>
              </a:cxnLst>
              <a:rect l="0" t="0" r="r" b="b"/>
              <a:pathLst>
                <a:path w="17" h="6">
                  <a:moveTo>
                    <a:pt x="0" y="0"/>
                  </a:moveTo>
                  <a:cubicBezTo>
                    <a:pt x="0" y="2"/>
                    <a:pt x="0" y="4"/>
                    <a:pt x="0" y="6"/>
                  </a:cubicBezTo>
                  <a:cubicBezTo>
                    <a:pt x="17" y="6"/>
                    <a:pt x="17" y="6"/>
                    <a:pt x="17" y="6"/>
                  </a:cubicBezTo>
                  <a:cubicBezTo>
                    <a:pt x="17" y="4"/>
                    <a:pt x="17" y="2"/>
                    <a:pt x="16" y="0"/>
                  </a:cubicBezTo>
                  <a:cubicBezTo>
                    <a:pt x="11" y="0"/>
                    <a:pt x="5"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23"/>
            <p:cNvSpPr/>
            <p:nvPr/>
          </p:nvSpPr>
          <p:spPr bwMode="auto">
            <a:xfrm>
              <a:off x="5332413" y="5708650"/>
              <a:ext cx="33338" cy="30162"/>
            </a:xfrm>
            <a:custGeom>
              <a:gdLst>
                <a:gd name="T0" fmla="*/ 0 w 9"/>
                <a:gd name="T1" fmla="*/ 1 h 8"/>
                <a:gd name="T2" fmla="*/ 0 w 9"/>
                <a:gd name="T3" fmla="*/ 8 h 8"/>
                <a:gd name="T4" fmla="*/ 9 w 9"/>
                <a:gd name="T5" fmla="*/ 8 h 8"/>
                <a:gd name="T6" fmla="*/ 6 w 9"/>
                <a:gd name="T7" fmla="*/ 0 h 8"/>
                <a:gd name="T8" fmla="*/ 0 w 9"/>
                <a:gd name="T9" fmla="*/ 1 h 8"/>
              </a:gdLst>
              <a:cxnLst>
                <a:cxn ang="0">
                  <a:pos x="T0" y="T1"/>
                </a:cxn>
                <a:cxn ang="0">
                  <a:pos x="T2" y="T3"/>
                </a:cxn>
                <a:cxn ang="0">
                  <a:pos x="T4" y="T5"/>
                </a:cxn>
                <a:cxn ang="0">
                  <a:pos x="T6" y="T7"/>
                </a:cxn>
                <a:cxn ang="0">
                  <a:pos x="T8" y="T9"/>
                </a:cxn>
              </a:cxnLst>
              <a:rect l="0" t="0" r="r" b="b"/>
              <a:pathLst>
                <a:path w="9" h="8">
                  <a:moveTo>
                    <a:pt x="0" y="1"/>
                  </a:moveTo>
                  <a:cubicBezTo>
                    <a:pt x="0" y="3"/>
                    <a:pt x="0" y="6"/>
                    <a:pt x="0" y="8"/>
                  </a:cubicBezTo>
                  <a:cubicBezTo>
                    <a:pt x="9" y="8"/>
                    <a:pt x="9" y="8"/>
                    <a:pt x="9" y="8"/>
                  </a:cubicBezTo>
                  <a:cubicBezTo>
                    <a:pt x="9" y="5"/>
                    <a:pt x="8" y="2"/>
                    <a:pt x="6" y="0"/>
                  </a:cubicBezTo>
                  <a:cubicBezTo>
                    <a:pt x="4" y="0"/>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24"/>
            <p:cNvSpPr/>
            <p:nvPr/>
          </p:nvSpPr>
          <p:spPr bwMode="auto">
            <a:xfrm>
              <a:off x="5332413" y="5761038"/>
              <a:ext cx="33338" cy="30162"/>
            </a:xfrm>
            <a:custGeom>
              <a:gdLst>
                <a:gd name="T0" fmla="*/ 0 w 9"/>
                <a:gd name="T1" fmla="*/ 7 h 8"/>
                <a:gd name="T2" fmla="*/ 6 w 9"/>
                <a:gd name="T3" fmla="*/ 8 h 8"/>
                <a:gd name="T4" fmla="*/ 9 w 9"/>
                <a:gd name="T5" fmla="*/ 0 h 8"/>
                <a:gd name="T6" fmla="*/ 0 w 9"/>
                <a:gd name="T7" fmla="*/ 0 h 8"/>
                <a:gd name="T8" fmla="*/ 0 w 9"/>
                <a:gd name="T9" fmla="*/ 7 h 8"/>
              </a:gdLst>
              <a:cxnLst>
                <a:cxn ang="0">
                  <a:pos x="T0" y="T1"/>
                </a:cxn>
                <a:cxn ang="0">
                  <a:pos x="T2" y="T3"/>
                </a:cxn>
                <a:cxn ang="0">
                  <a:pos x="T4" y="T5"/>
                </a:cxn>
                <a:cxn ang="0">
                  <a:pos x="T6" y="T7"/>
                </a:cxn>
                <a:cxn ang="0">
                  <a:pos x="T8" y="T9"/>
                </a:cxn>
              </a:cxnLst>
              <a:rect l="0" t="0" r="r" b="b"/>
              <a:pathLst>
                <a:path w="9" h="8">
                  <a:moveTo>
                    <a:pt x="0" y="7"/>
                  </a:moveTo>
                  <a:cubicBezTo>
                    <a:pt x="2" y="7"/>
                    <a:pt x="4" y="8"/>
                    <a:pt x="6" y="8"/>
                  </a:cubicBezTo>
                  <a:cubicBezTo>
                    <a:pt x="8" y="6"/>
                    <a:pt x="9" y="3"/>
                    <a:pt x="9" y="0"/>
                  </a:cubicBezTo>
                  <a:cubicBezTo>
                    <a:pt x="0" y="0"/>
                    <a:pt x="0" y="0"/>
                    <a:pt x="0" y="0"/>
                  </a:cubicBezTo>
                  <a:cubicBezTo>
                    <a:pt x="0" y="2"/>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25"/>
            <p:cNvSpPr/>
            <p:nvPr/>
          </p:nvSpPr>
          <p:spPr bwMode="auto">
            <a:xfrm>
              <a:off x="5249863" y="5761038"/>
              <a:ext cx="63500" cy="22225"/>
            </a:xfrm>
            <a:custGeom>
              <a:gdLst>
                <a:gd name="T0" fmla="*/ 0 w 17"/>
                <a:gd name="T1" fmla="*/ 6 h 6"/>
                <a:gd name="T2" fmla="*/ 8 w 17"/>
                <a:gd name="T3" fmla="*/ 6 h 6"/>
                <a:gd name="T4" fmla="*/ 16 w 17"/>
                <a:gd name="T5" fmla="*/ 6 h 6"/>
                <a:gd name="T6" fmla="*/ 17 w 17"/>
                <a:gd name="T7" fmla="*/ 0 h 6"/>
                <a:gd name="T8" fmla="*/ 0 w 17"/>
                <a:gd name="T9" fmla="*/ 0 h 6"/>
                <a:gd name="T10" fmla="*/ 0 w 17"/>
                <a:gd name="T11" fmla="*/ 6 h 6"/>
              </a:gdLst>
              <a:cxnLst>
                <a:cxn ang="0">
                  <a:pos x="T0" y="T1"/>
                </a:cxn>
                <a:cxn ang="0">
                  <a:pos x="T2" y="T3"/>
                </a:cxn>
                <a:cxn ang="0">
                  <a:pos x="T4" y="T5"/>
                </a:cxn>
                <a:cxn ang="0">
                  <a:pos x="T6" y="T7"/>
                </a:cxn>
                <a:cxn ang="0">
                  <a:pos x="T8" y="T9"/>
                </a:cxn>
                <a:cxn ang="0">
                  <a:pos x="T10" y="T11"/>
                </a:cxn>
              </a:cxnLst>
              <a:rect l="0" t="0" r="r" b="b"/>
              <a:pathLst>
                <a:path w="17" h="6">
                  <a:moveTo>
                    <a:pt x="0" y="6"/>
                  </a:moveTo>
                  <a:cubicBezTo>
                    <a:pt x="3" y="6"/>
                    <a:pt x="6" y="6"/>
                    <a:pt x="8" y="6"/>
                  </a:cubicBezTo>
                  <a:cubicBezTo>
                    <a:pt x="11" y="6"/>
                    <a:pt x="14" y="6"/>
                    <a:pt x="16" y="6"/>
                  </a:cubicBezTo>
                  <a:cubicBezTo>
                    <a:pt x="17" y="4"/>
                    <a:pt x="17" y="2"/>
                    <a:pt x="17" y="0"/>
                  </a:cubicBezTo>
                  <a:cubicBezTo>
                    <a:pt x="0" y="0"/>
                    <a:pt x="0" y="0"/>
                    <a:pt x="0" y="0"/>
                  </a:cubicBezTo>
                  <a:cubicBezTo>
                    <a:pt x="0" y="2"/>
                    <a:pt x="0"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26"/>
            <p:cNvSpPr/>
            <p:nvPr/>
          </p:nvSpPr>
          <p:spPr bwMode="auto">
            <a:xfrm>
              <a:off x="5321300" y="5805488"/>
              <a:ext cx="22225" cy="19050"/>
            </a:xfrm>
            <a:custGeom>
              <a:gdLst>
                <a:gd name="T0" fmla="*/ 0 w 6"/>
                <a:gd name="T1" fmla="*/ 5 h 5"/>
                <a:gd name="T2" fmla="*/ 6 w 6"/>
                <a:gd name="T3" fmla="*/ 1 h 5"/>
                <a:gd name="T4" fmla="*/ 6 w 6"/>
                <a:gd name="T5" fmla="*/ 1 h 5"/>
                <a:gd name="T6" fmla="*/ 2 w 6"/>
                <a:gd name="T7" fmla="*/ 0 h 5"/>
                <a:gd name="T8" fmla="*/ 0 w 6"/>
                <a:gd name="T9" fmla="*/ 5 h 5"/>
              </a:gdLst>
              <a:cxnLst>
                <a:cxn ang="0">
                  <a:pos x="T0" y="T1"/>
                </a:cxn>
                <a:cxn ang="0">
                  <a:pos x="T2" y="T3"/>
                </a:cxn>
                <a:cxn ang="0">
                  <a:pos x="T4" y="T5"/>
                </a:cxn>
                <a:cxn ang="0">
                  <a:pos x="T6" y="T7"/>
                </a:cxn>
                <a:cxn ang="0">
                  <a:pos x="T8" y="T9"/>
                </a:cxn>
              </a:cxnLst>
              <a:rect l="0" t="0" r="r" b="b"/>
              <a:pathLst>
                <a:path w="6" h="5">
                  <a:moveTo>
                    <a:pt x="0" y="5"/>
                  </a:moveTo>
                  <a:cubicBezTo>
                    <a:pt x="2" y="4"/>
                    <a:pt x="4" y="3"/>
                    <a:pt x="6" y="1"/>
                  </a:cubicBezTo>
                  <a:cubicBezTo>
                    <a:pt x="6" y="1"/>
                    <a:pt x="6" y="1"/>
                    <a:pt x="6" y="1"/>
                  </a:cubicBezTo>
                  <a:cubicBezTo>
                    <a:pt x="5" y="0"/>
                    <a:pt x="3" y="0"/>
                    <a:pt x="2" y="0"/>
                  </a:cubicBezTo>
                  <a:cubicBezTo>
                    <a:pt x="1" y="2"/>
                    <a:pt x="0"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27"/>
            <p:cNvSpPr/>
            <p:nvPr/>
          </p:nvSpPr>
          <p:spPr bwMode="auto">
            <a:xfrm>
              <a:off x="4987925" y="5468938"/>
              <a:ext cx="82550" cy="449262"/>
            </a:xfrm>
            <a:custGeom>
              <a:gdLst>
                <a:gd name="T0" fmla="*/ 0 w 22"/>
                <a:gd name="T1" fmla="*/ 20 h 120"/>
                <a:gd name="T2" fmla="*/ 0 w 22"/>
                <a:gd name="T3" fmla="*/ 100 h 120"/>
                <a:gd name="T4" fmla="*/ 19 w 22"/>
                <a:gd name="T5" fmla="*/ 120 h 120"/>
                <a:gd name="T6" fmla="*/ 22 w 22"/>
                <a:gd name="T7" fmla="*/ 120 h 120"/>
                <a:gd name="T8" fmla="*/ 22 w 22"/>
                <a:gd name="T9" fmla="*/ 0 h 120"/>
                <a:gd name="T10" fmla="*/ 19 w 22"/>
                <a:gd name="T11" fmla="*/ 0 h 120"/>
                <a:gd name="T12" fmla="*/ 0 w 22"/>
                <a:gd name="T13" fmla="*/ 20 h 120"/>
              </a:gdLst>
              <a:cxnLst>
                <a:cxn ang="0">
                  <a:pos x="T0" y="T1"/>
                </a:cxn>
                <a:cxn ang="0">
                  <a:pos x="T2" y="T3"/>
                </a:cxn>
                <a:cxn ang="0">
                  <a:pos x="T4" y="T5"/>
                </a:cxn>
                <a:cxn ang="0">
                  <a:pos x="T6" y="T7"/>
                </a:cxn>
                <a:cxn ang="0">
                  <a:pos x="T8" y="T9"/>
                </a:cxn>
                <a:cxn ang="0">
                  <a:pos x="T10" y="T11"/>
                </a:cxn>
                <a:cxn ang="0">
                  <a:pos x="T12" y="T13"/>
                </a:cxn>
              </a:cxnLst>
              <a:rect l="0" t="0" r="r" b="b"/>
              <a:pathLst>
                <a:path w="22" h="120">
                  <a:moveTo>
                    <a:pt x="0" y="20"/>
                  </a:moveTo>
                  <a:cubicBezTo>
                    <a:pt x="0" y="100"/>
                    <a:pt x="0" y="100"/>
                    <a:pt x="0" y="100"/>
                  </a:cubicBezTo>
                  <a:cubicBezTo>
                    <a:pt x="0" y="111"/>
                    <a:pt x="9" y="120"/>
                    <a:pt x="19" y="120"/>
                  </a:cubicBezTo>
                  <a:cubicBezTo>
                    <a:pt x="22" y="120"/>
                    <a:pt x="22" y="120"/>
                    <a:pt x="22" y="120"/>
                  </a:cubicBezTo>
                  <a:cubicBezTo>
                    <a:pt x="22" y="0"/>
                    <a:pt x="22" y="0"/>
                    <a:pt x="22" y="0"/>
                  </a:cubicBezTo>
                  <a:cubicBezTo>
                    <a:pt x="19" y="0"/>
                    <a:pt x="19" y="0"/>
                    <a:pt x="19" y="0"/>
                  </a:cubicBezTo>
                  <a:cubicBezTo>
                    <a:pt x="9" y="0"/>
                    <a:pt x="0" y="9"/>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28"/>
            <p:cNvSpPr>
              <a:spLocks noEditPoints="1"/>
            </p:cNvSpPr>
            <p:nvPr/>
          </p:nvSpPr>
          <p:spPr bwMode="auto">
            <a:xfrm>
              <a:off x="5126038" y="5468938"/>
              <a:ext cx="311150" cy="449262"/>
            </a:xfrm>
            <a:custGeom>
              <a:gdLst>
                <a:gd name="T0" fmla="*/ 63 w 83"/>
                <a:gd name="T1" fmla="*/ 0 h 120"/>
                <a:gd name="T2" fmla="*/ 56 w 83"/>
                <a:gd name="T3" fmla="*/ 0 h 120"/>
                <a:gd name="T4" fmla="*/ 56 w 83"/>
                <a:gd name="T5" fmla="*/ 0 h 120"/>
                <a:gd name="T6" fmla="*/ 56 w 83"/>
                <a:gd name="T7" fmla="*/ 19 h 120"/>
                <a:gd name="T8" fmla="*/ 56 w 83"/>
                <a:gd name="T9" fmla="*/ 27 h 120"/>
                <a:gd name="T10" fmla="*/ 52 w 83"/>
                <a:gd name="T11" fmla="*/ 29 h 120"/>
                <a:gd name="T12" fmla="*/ 41 w 83"/>
                <a:gd name="T13" fmla="*/ 18 h 120"/>
                <a:gd name="T14" fmla="*/ 30 w 83"/>
                <a:gd name="T15" fmla="*/ 29 h 120"/>
                <a:gd name="T16" fmla="*/ 26 w 83"/>
                <a:gd name="T17" fmla="*/ 27 h 120"/>
                <a:gd name="T18" fmla="*/ 26 w 83"/>
                <a:gd name="T19" fmla="*/ 19 h 120"/>
                <a:gd name="T20" fmla="*/ 26 w 83"/>
                <a:gd name="T21" fmla="*/ 0 h 120"/>
                <a:gd name="T22" fmla="*/ 26 w 83"/>
                <a:gd name="T23" fmla="*/ 0 h 120"/>
                <a:gd name="T24" fmla="*/ 0 w 83"/>
                <a:gd name="T25" fmla="*/ 0 h 120"/>
                <a:gd name="T26" fmla="*/ 0 w 83"/>
                <a:gd name="T27" fmla="*/ 120 h 120"/>
                <a:gd name="T28" fmla="*/ 63 w 83"/>
                <a:gd name="T29" fmla="*/ 120 h 120"/>
                <a:gd name="T30" fmla="*/ 83 w 83"/>
                <a:gd name="T31" fmla="*/ 100 h 120"/>
                <a:gd name="T32" fmla="*/ 83 w 83"/>
                <a:gd name="T33" fmla="*/ 20 h 120"/>
                <a:gd name="T34" fmla="*/ 63 w 83"/>
                <a:gd name="T35" fmla="*/ 0 h 120"/>
                <a:gd name="T36" fmla="*/ 41 w 83"/>
                <a:gd name="T37" fmla="*/ 105 h 120"/>
                <a:gd name="T38" fmla="*/ 11 w 83"/>
                <a:gd name="T39" fmla="*/ 75 h 120"/>
                <a:gd name="T40" fmla="*/ 41 w 83"/>
                <a:gd name="T41" fmla="*/ 45 h 120"/>
                <a:gd name="T42" fmla="*/ 71 w 83"/>
                <a:gd name="T43" fmla="*/ 75 h 120"/>
                <a:gd name="T44" fmla="*/ 41 w 83"/>
                <a:gd name="T45" fmla="*/ 105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20">
                  <a:moveTo>
                    <a:pt x="63" y="0"/>
                  </a:moveTo>
                  <a:cubicBezTo>
                    <a:pt x="56" y="0"/>
                    <a:pt x="56" y="0"/>
                    <a:pt x="56" y="0"/>
                  </a:cubicBezTo>
                  <a:cubicBezTo>
                    <a:pt x="56" y="0"/>
                    <a:pt x="56" y="0"/>
                    <a:pt x="56" y="0"/>
                  </a:cubicBezTo>
                  <a:cubicBezTo>
                    <a:pt x="56" y="19"/>
                    <a:pt x="56" y="19"/>
                    <a:pt x="56" y="19"/>
                  </a:cubicBezTo>
                  <a:cubicBezTo>
                    <a:pt x="56" y="27"/>
                    <a:pt x="56" y="27"/>
                    <a:pt x="56" y="27"/>
                  </a:cubicBezTo>
                  <a:cubicBezTo>
                    <a:pt x="56" y="29"/>
                    <a:pt x="54" y="31"/>
                    <a:pt x="52" y="29"/>
                  </a:cubicBezTo>
                  <a:cubicBezTo>
                    <a:pt x="41" y="18"/>
                    <a:pt x="41" y="18"/>
                    <a:pt x="41" y="18"/>
                  </a:cubicBezTo>
                  <a:cubicBezTo>
                    <a:pt x="30" y="29"/>
                    <a:pt x="30" y="29"/>
                    <a:pt x="30" y="29"/>
                  </a:cubicBezTo>
                  <a:cubicBezTo>
                    <a:pt x="29" y="31"/>
                    <a:pt x="26" y="29"/>
                    <a:pt x="26" y="27"/>
                  </a:cubicBezTo>
                  <a:cubicBezTo>
                    <a:pt x="26" y="19"/>
                    <a:pt x="26" y="19"/>
                    <a:pt x="26" y="19"/>
                  </a:cubicBezTo>
                  <a:cubicBezTo>
                    <a:pt x="26" y="0"/>
                    <a:pt x="26" y="0"/>
                    <a:pt x="26" y="0"/>
                  </a:cubicBezTo>
                  <a:cubicBezTo>
                    <a:pt x="26" y="0"/>
                    <a:pt x="26" y="0"/>
                    <a:pt x="26" y="0"/>
                  </a:cubicBezTo>
                  <a:cubicBezTo>
                    <a:pt x="0" y="0"/>
                    <a:pt x="0" y="0"/>
                    <a:pt x="0" y="0"/>
                  </a:cubicBezTo>
                  <a:cubicBezTo>
                    <a:pt x="0" y="120"/>
                    <a:pt x="0" y="120"/>
                    <a:pt x="0" y="120"/>
                  </a:cubicBezTo>
                  <a:cubicBezTo>
                    <a:pt x="63" y="120"/>
                    <a:pt x="63" y="120"/>
                    <a:pt x="63" y="120"/>
                  </a:cubicBezTo>
                  <a:cubicBezTo>
                    <a:pt x="74" y="120"/>
                    <a:pt x="83" y="111"/>
                    <a:pt x="83" y="100"/>
                  </a:cubicBezTo>
                  <a:cubicBezTo>
                    <a:pt x="83" y="20"/>
                    <a:pt x="83" y="20"/>
                    <a:pt x="83" y="20"/>
                  </a:cubicBezTo>
                  <a:cubicBezTo>
                    <a:pt x="83" y="9"/>
                    <a:pt x="74" y="0"/>
                    <a:pt x="63" y="0"/>
                  </a:cubicBezTo>
                  <a:close/>
                  <a:moveTo>
                    <a:pt x="41" y="105"/>
                  </a:moveTo>
                  <a:cubicBezTo>
                    <a:pt x="25" y="105"/>
                    <a:pt x="11" y="91"/>
                    <a:pt x="11" y="75"/>
                  </a:cubicBezTo>
                  <a:cubicBezTo>
                    <a:pt x="11" y="58"/>
                    <a:pt x="25" y="45"/>
                    <a:pt x="41" y="45"/>
                  </a:cubicBezTo>
                  <a:cubicBezTo>
                    <a:pt x="58" y="45"/>
                    <a:pt x="71" y="58"/>
                    <a:pt x="71" y="75"/>
                  </a:cubicBezTo>
                  <a:cubicBezTo>
                    <a:pt x="71" y="91"/>
                    <a:pt x="58" y="105"/>
                    <a:pt x="4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 name="TextBox 29"/>
          <p:cNvSpPr txBox="1"/>
          <p:nvPr/>
        </p:nvSpPr>
        <p:spPr>
          <a:xfrm>
            <a:off x="5920571" y="2072979"/>
            <a:ext cx="1087126" cy="338426"/>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1" name="TextBox 30"/>
          <p:cNvSpPr txBox="1"/>
          <p:nvPr/>
        </p:nvSpPr>
        <p:spPr>
          <a:xfrm>
            <a:off x="5244945" y="3059833"/>
            <a:ext cx="1087126" cy="338426"/>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2" name="TextBox 31"/>
          <p:cNvSpPr txBox="1"/>
          <p:nvPr/>
        </p:nvSpPr>
        <p:spPr>
          <a:xfrm>
            <a:off x="5920571" y="4027212"/>
            <a:ext cx="1087126" cy="338426"/>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3" name="TextBox 32"/>
          <p:cNvSpPr txBox="1"/>
          <p:nvPr/>
        </p:nvSpPr>
        <p:spPr>
          <a:xfrm>
            <a:off x="5340544" y="4996656"/>
            <a:ext cx="1087126" cy="338426"/>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34" name="Group 33"/>
          <p:cNvGrpSpPr/>
          <p:nvPr/>
        </p:nvGrpSpPr>
        <p:grpSpPr>
          <a:xfrm>
            <a:off x="4839986" y="3094412"/>
            <a:ext cx="344318" cy="382574"/>
            <a:chOff x="3295650" y="2890838"/>
            <a:chExt cx="442913" cy="492125"/>
          </a:xfrm>
          <a:solidFill>
            <a:schemeClr val="bg1"/>
          </a:solidFill>
        </p:grpSpPr>
        <p:sp>
          <p:nvSpPr>
            <p:cNvPr id="35" name="Freeform 34"/>
            <p:cNvSpPr>
              <a:spLocks noEditPoints="1"/>
            </p:cNvSpPr>
            <p:nvPr/>
          </p:nvSpPr>
          <p:spPr bwMode="auto">
            <a:xfrm>
              <a:off x="3295650" y="2890838"/>
              <a:ext cx="442913" cy="147638"/>
            </a:xfrm>
            <a:custGeom>
              <a:gdLst>
                <a:gd name="T0" fmla="*/ 96 w 118"/>
                <a:gd name="T1" fmla="*/ 14 h 39"/>
                <a:gd name="T2" fmla="*/ 92 w 118"/>
                <a:gd name="T3" fmla="*/ 14 h 39"/>
                <a:gd name="T4" fmla="*/ 92 w 118"/>
                <a:gd name="T5" fmla="*/ 9 h 39"/>
                <a:gd name="T6" fmla="*/ 84 w 118"/>
                <a:gd name="T7" fmla="*/ 0 h 39"/>
                <a:gd name="T8" fmla="*/ 76 w 118"/>
                <a:gd name="T9" fmla="*/ 9 h 39"/>
                <a:gd name="T10" fmla="*/ 76 w 118"/>
                <a:gd name="T11" fmla="*/ 14 h 39"/>
                <a:gd name="T12" fmla="*/ 42 w 118"/>
                <a:gd name="T13" fmla="*/ 14 h 39"/>
                <a:gd name="T14" fmla="*/ 42 w 118"/>
                <a:gd name="T15" fmla="*/ 9 h 39"/>
                <a:gd name="T16" fmla="*/ 33 w 118"/>
                <a:gd name="T17" fmla="*/ 0 h 39"/>
                <a:gd name="T18" fmla="*/ 25 w 118"/>
                <a:gd name="T19" fmla="*/ 9 h 39"/>
                <a:gd name="T20" fmla="*/ 25 w 118"/>
                <a:gd name="T21" fmla="*/ 14 h 39"/>
                <a:gd name="T22" fmla="*/ 22 w 118"/>
                <a:gd name="T23" fmla="*/ 14 h 39"/>
                <a:gd name="T24" fmla="*/ 0 w 118"/>
                <a:gd name="T25" fmla="*/ 36 h 39"/>
                <a:gd name="T26" fmla="*/ 0 w 118"/>
                <a:gd name="T27" fmla="*/ 39 h 39"/>
                <a:gd name="T28" fmla="*/ 118 w 118"/>
                <a:gd name="T29" fmla="*/ 39 h 39"/>
                <a:gd name="T30" fmla="*/ 118 w 118"/>
                <a:gd name="T31" fmla="*/ 36 h 39"/>
                <a:gd name="T32" fmla="*/ 96 w 118"/>
                <a:gd name="T33" fmla="*/ 14 h 39"/>
                <a:gd name="T34" fmla="*/ 33 w 118"/>
                <a:gd name="T35" fmla="*/ 30 h 39"/>
                <a:gd name="T36" fmla="*/ 25 w 118"/>
                <a:gd name="T37" fmla="*/ 21 h 39"/>
                <a:gd name="T38" fmla="*/ 25 w 118"/>
                <a:gd name="T39" fmla="*/ 20 h 39"/>
                <a:gd name="T40" fmla="*/ 33 w 118"/>
                <a:gd name="T41" fmla="*/ 25 h 39"/>
                <a:gd name="T42" fmla="*/ 42 w 118"/>
                <a:gd name="T43" fmla="*/ 20 h 39"/>
                <a:gd name="T44" fmla="*/ 42 w 118"/>
                <a:gd name="T45" fmla="*/ 21 h 39"/>
                <a:gd name="T46" fmla="*/ 33 w 118"/>
                <a:gd name="T47" fmla="*/ 30 h 39"/>
                <a:gd name="T48" fmla="*/ 84 w 118"/>
                <a:gd name="T49" fmla="*/ 30 h 39"/>
                <a:gd name="T50" fmla="*/ 76 w 118"/>
                <a:gd name="T51" fmla="*/ 21 h 39"/>
                <a:gd name="T52" fmla="*/ 76 w 118"/>
                <a:gd name="T53" fmla="*/ 20 h 39"/>
                <a:gd name="T54" fmla="*/ 84 w 118"/>
                <a:gd name="T55" fmla="*/ 25 h 39"/>
                <a:gd name="T56" fmla="*/ 92 w 118"/>
                <a:gd name="T57" fmla="*/ 20 h 39"/>
                <a:gd name="T58" fmla="*/ 92 w 118"/>
                <a:gd name="T59" fmla="*/ 21 h 39"/>
                <a:gd name="T60" fmla="*/ 84 w 118"/>
                <a:gd name="T61" fmla="*/ 3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39">
                  <a:moveTo>
                    <a:pt x="96" y="14"/>
                  </a:moveTo>
                  <a:cubicBezTo>
                    <a:pt x="92" y="14"/>
                    <a:pt x="92" y="14"/>
                    <a:pt x="92" y="14"/>
                  </a:cubicBezTo>
                  <a:cubicBezTo>
                    <a:pt x="92" y="9"/>
                    <a:pt x="92" y="9"/>
                    <a:pt x="92" y="9"/>
                  </a:cubicBezTo>
                  <a:cubicBezTo>
                    <a:pt x="92" y="4"/>
                    <a:pt x="89" y="0"/>
                    <a:pt x="84" y="0"/>
                  </a:cubicBezTo>
                  <a:cubicBezTo>
                    <a:pt x="79" y="0"/>
                    <a:pt x="76" y="4"/>
                    <a:pt x="76" y="9"/>
                  </a:cubicBezTo>
                  <a:cubicBezTo>
                    <a:pt x="76" y="14"/>
                    <a:pt x="76" y="14"/>
                    <a:pt x="76" y="14"/>
                  </a:cubicBezTo>
                  <a:cubicBezTo>
                    <a:pt x="42" y="14"/>
                    <a:pt x="42" y="14"/>
                    <a:pt x="42" y="14"/>
                  </a:cubicBezTo>
                  <a:cubicBezTo>
                    <a:pt x="42" y="9"/>
                    <a:pt x="42" y="9"/>
                    <a:pt x="42" y="9"/>
                  </a:cubicBezTo>
                  <a:cubicBezTo>
                    <a:pt x="42" y="4"/>
                    <a:pt x="38" y="0"/>
                    <a:pt x="33" y="0"/>
                  </a:cubicBezTo>
                  <a:cubicBezTo>
                    <a:pt x="29" y="0"/>
                    <a:pt x="25" y="4"/>
                    <a:pt x="25" y="9"/>
                  </a:cubicBezTo>
                  <a:cubicBezTo>
                    <a:pt x="25" y="14"/>
                    <a:pt x="25" y="14"/>
                    <a:pt x="25" y="14"/>
                  </a:cubicBezTo>
                  <a:cubicBezTo>
                    <a:pt x="22" y="14"/>
                    <a:pt x="22" y="14"/>
                    <a:pt x="22" y="14"/>
                  </a:cubicBezTo>
                  <a:cubicBezTo>
                    <a:pt x="10" y="14"/>
                    <a:pt x="0" y="23"/>
                    <a:pt x="0" y="36"/>
                  </a:cubicBezTo>
                  <a:cubicBezTo>
                    <a:pt x="0" y="39"/>
                    <a:pt x="0" y="39"/>
                    <a:pt x="0" y="39"/>
                  </a:cubicBezTo>
                  <a:cubicBezTo>
                    <a:pt x="118" y="39"/>
                    <a:pt x="118" y="39"/>
                    <a:pt x="118" y="39"/>
                  </a:cubicBezTo>
                  <a:cubicBezTo>
                    <a:pt x="118" y="36"/>
                    <a:pt x="118" y="36"/>
                    <a:pt x="118" y="36"/>
                  </a:cubicBezTo>
                  <a:cubicBezTo>
                    <a:pt x="118" y="23"/>
                    <a:pt x="108" y="14"/>
                    <a:pt x="96" y="14"/>
                  </a:cubicBezTo>
                  <a:close/>
                  <a:moveTo>
                    <a:pt x="33" y="30"/>
                  </a:moveTo>
                  <a:cubicBezTo>
                    <a:pt x="29" y="30"/>
                    <a:pt x="25" y="26"/>
                    <a:pt x="25" y="21"/>
                  </a:cubicBezTo>
                  <a:cubicBezTo>
                    <a:pt x="25" y="21"/>
                    <a:pt x="25" y="20"/>
                    <a:pt x="25" y="20"/>
                  </a:cubicBezTo>
                  <a:cubicBezTo>
                    <a:pt x="27" y="23"/>
                    <a:pt x="30" y="25"/>
                    <a:pt x="33" y="25"/>
                  </a:cubicBezTo>
                  <a:cubicBezTo>
                    <a:pt x="37" y="25"/>
                    <a:pt x="40" y="23"/>
                    <a:pt x="42" y="20"/>
                  </a:cubicBezTo>
                  <a:cubicBezTo>
                    <a:pt x="42" y="20"/>
                    <a:pt x="42" y="21"/>
                    <a:pt x="42" y="21"/>
                  </a:cubicBezTo>
                  <a:cubicBezTo>
                    <a:pt x="42" y="26"/>
                    <a:pt x="38" y="30"/>
                    <a:pt x="33" y="30"/>
                  </a:cubicBezTo>
                  <a:close/>
                  <a:moveTo>
                    <a:pt x="84" y="30"/>
                  </a:moveTo>
                  <a:cubicBezTo>
                    <a:pt x="80" y="30"/>
                    <a:pt x="76" y="26"/>
                    <a:pt x="76" y="21"/>
                  </a:cubicBezTo>
                  <a:cubicBezTo>
                    <a:pt x="76" y="21"/>
                    <a:pt x="76" y="20"/>
                    <a:pt x="76" y="20"/>
                  </a:cubicBezTo>
                  <a:cubicBezTo>
                    <a:pt x="77" y="23"/>
                    <a:pt x="80" y="25"/>
                    <a:pt x="84" y="25"/>
                  </a:cubicBezTo>
                  <a:cubicBezTo>
                    <a:pt x="88" y="25"/>
                    <a:pt x="91" y="23"/>
                    <a:pt x="92" y="20"/>
                  </a:cubicBezTo>
                  <a:cubicBezTo>
                    <a:pt x="92" y="20"/>
                    <a:pt x="92" y="21"/>
                    <a:pt x="92" y="21"/>
                  </a:cubicBezTo>
                  <a:cubicBezTo>
                    <a:pt x="92" y="26"/>
                    <a:pt x="89" y="30"/>
                    <a:pt x="8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35"/>
            <p:cNvSpPr>
              <a:spLocks noEditPoints="1"/>
            </p:cNvSpPr>
            <p:nvPr/>
          </p:nvSpPr>
          <p:spPr bwMode="auto">
            <a:xfrm>
              <a:off x="3295650" y="3068638"/>
              <a:ext cx="442913" cy="314325"/>
            </a:xfrm>
            <a:custGeom>
              <a:gdLst>
                <a:gd name="T0" fmla="*/ 21 w 118"/>
                <a:gd name="T1" fmla="*/ 0 h 84"/>
                <a:gd name="T2" fmla="*/ 0 w 118"/>
                <a:gd name="T3" fmla="*/ 0 h 84"/>
                <a:gd name="T4" fmla="*/ 0 w 118"/>
                <a:gd name="T5" fmla="*/ 62 h 84"/>
                <a:gd name="T6" fmla="*/ 22 w 118"/>
                <a:gd name="T7" fmla="*/ 84 h 84"/>
                <a:gd name="T8" fmla="*/ 96 w 118"/>
                <a:gd name="T9" fmla="*/ 84 h 84"/>
                <a:gd name="T10" fmla="*/ 118 w 118"/>
                <a:gd name="T11" fmla="*/ 62 h 84"/>
                <a:gd name="T12" fmla="*/ 118 w 118"/>
                <a:gd name="T13" fmla="*/ 0 h 84"/>
                <a:gd name="T14" fmla="*/ 97 w 118"/>
                <a:gd name="T15" fmla="*/ 0 h 84"/>
                <a:gd name="T16" fmla="*/ 21 w 118"/>
                <a:gd name="T17" fmla="*/ 0 h 84"/>
                <a:gd name="T18" fmla="*/ 7 w 118"/>
                <a:gd name="T19" fmla="*/ 64 h 84"/>
                <a:gd name="T20" fmla="*/ 7 w 118"/>
                <a:gd name="T21" fmla="*/ 7 h 84"/>
                <a:gd name="T22" fmla="*/ 18 w 118"/>
                <a:gd name="T23" fmla="*/ 7 h 84"/>
                <a:gd name="T24" fmla="*/ 99 w 118"/>
                <a:gd name="T25" fmla="*/ 7 h 84"/>
                <a:gd name="T26" fmla="*/ 110 w 118"/>
                <a:gd name="T27" fmla="*/ 7 h 84"/>
                <a:gd name="T28" fmla="*/ 110 w 118"/>
                <a:gd name="T29" fmla="*/ 64 h 84"/>
                <a:gd name="T30" fmla="*/ 98 w 118"/>
                <a:gd name="T31" fmla="*/ 76 h 84"/>
                <a:gd name="T32" fmla="*/ 19 w 118"/>
                <a:gd name="T33" fmla="*/ 76 h 84"/>
                <a:gd name="T34" fmla="*/ 7 w 118"/>
                <a:gd name="T35" fmla="*/ 6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4">
                  <a:moveTo>
                    <a:pt x="21" y="0"/>
                  </a:moveTo>
                  <a:cubicBezTo>
                    <a:pt x="0" y="0"/>
                    <a:pt x="0" y="0"/>
                    <a:pt x="0" y="0"/>
                  </a:cubicBezTo>
                  <a:cubicBezTo>
                    <a:pt x="0" y="62"/>
                    <a:pt x="0" y="62"/>
                    <a:pt x="0" y="62"/>
                  </a:cubicBezTo>
                  <a:cubicBezTo>
                    <a:pt x="0" y="74"/>
                    <a:pt x="10" y="84"/>
                    <a:pt x="22" y="84"/>
                  </a:cubicBezTo>
                  <a:cubicBezTo>
                    <a:pt x="96" y="84"/>
                    <a:pt x="96" y="84"/>
                    <a:pt x="96" y="84"/>
                  </a:cubicBezTo>
                  <a:cubicBezTo>
                    <a:pt x="108" y="84"/>
                    <a:pt x="118" y="74"/>
                    <a:pt x="118" y="62"/>
                  </a:cubicBezTo>
                  <a:cubicBezTo>
                    <a:pt x="118" y="0"/>
                    <a:pt x="118" y="0"/>
                    <a:pt x="118" y="0"/>
                  </a:cubicBezTo>
                  <a:cubicBezTo>
                    <a:pt x="97" y="0"/>
                    <a:pt x="97" y="0"/>
                    <a:pt x="97" y="0"/>
                  </a:cubicBezTo>
                  <a:lnTo>
                    <a:pt x="21" y="0"/>
                  </a:lnTo>
                  <a:close/>
                  <a:moveTo>
                    <a:pt x="7" y="64"/>
                  </a:moveTo>
                  <a:cubicBezTo>
                    <a:pt x="7" y="7"/>
                    <a:pt x="7" y="7"/>
                    <a:pt x="7" y="7"/>
                  </a:cubicBezTo>
                  <a:cubicBezTo>
                    <a:pt x="18" y="7"/>
                    <a:pt x="18" y="7"/>
                    <a:pt x="18" y="7"/>
                  </a:cubicBezTo>
                  <a:cubicBezTo>
                    <a:pt x="99" y="7"/>
                    <a:pt x="99" y="7"/>
                    <a:pt x="99" y="7"/>
                  </a:cubicBezTo>
                  <a:cubicBezTo>
                    <a:pt x="110" y="7"/>
                    <a:pt x="110" y="7"/>
                    <a:pt x="110" y="7"/>
                  </a:cubicBezTo>
                  <a:cubicBezTo>
                    <a:pt x="110" y="64"/>
                    <a:pt x="110" y="64"/>
                    <a:pt x="110" y="64"/>
                  </a:cubicBezTo>
                  <a:cubicBezTo>
                    <a:pt x="110" y="71"/>
                    <a:pt x="105" y="76"/>
                    <a:pt x="98" y="76"/>
                  </a:cubicBezTo>
                  <a:cubicBezTo>
                    <a:pt x="19" y="76"/>
                    <a:pt x="19" y="76"/>
                    <a:pt x="19" y="76"/>
                  </a:cubicBezTo>
                  <a:cubicBezTo>
                    <a:pt x="13" y="76"/>
                    <a:pt x="7" y="71"/>
                    <a:pt x="7"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36"/>
            <p:cNvSpPr/>
            <p:nvPr/>
          </p:nvSpPr>
          <p:spPr bwMode="auto">
            <a:xfrm>
              <a:off x="3476625" y="3157538"/>
              <a:ext cx="80963" cy="57150"/>
            </a:xfrm>
            <a:custGeom>
              <a:gdLst>
                <a:gd name="T0" fmla="*/ 22 w 22"/>
                <a:gd name="T1" fmla="*/ 13 h 15"/>
                <a:gd name="T2" fmla="*/ 20 w 22"/>
                <a:gd name="T3" fmla="*/ 15 h 15"/>
                <a:gd name="T4" fmla="*/ 1 w 22"/>
                <a:gd name="T5" fmla="*/ 15 h 15"/>
                <a:gd name="T6" fmla="*/ 0 w 22"/>
                <a:gd name="T7" fmla="*/ 13 h 15"/>
                <a:gd name="T8" fmla="*/ 0 w 22"/>
                <a:gd name="T9" fmla="*/ 2 h 15"/>
                <a:gd name="T10" fmla="*/ 1 w 22"/>
                <a:gd name="T11" fmla="*/ 0 h 15"/>
                <a:gd name="T12" fmla="*/ 20 w 22"/>
                <a:gd name="T13" fmla="*/ 0 h 15"/>
                <a:gd name="T14" fmla="*/ 22 w 22"/>
                <a:gd name="T15" fmla="*/ 2 h 15"/>
                <a:gd name="T16" fmla="*/ 22 w 22"/>
                <a:gd name="T17"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
                  <a:moveTo>
                    <a:pt x="22" y="13"/>
                  </a:moveTo>
                  <a:cubicBezTo>
                    <a:pt x="22" y="14"/>
                    <a:pt x="21" y="15"/>
                    <a:pt x="20" y="15"/>
                  </a:cubicBezTo>
                  <a:cubicBezTo>
                    <a:pt x="1" y="15"/>
                    <a:pt x="1" y="15"/>
                    <a:pt x="1" y="15"/>
                  </a:cubicBezTo>
                  <a:cubicBezTo>
                    <a:pt x="0" y="15"/>
                    <a:pt x="0" y="14"/>
                    <a:pt x="0" y="13"/>
                  </a:cubicBezTo>
                  <a:cubicBezTo>
                    <a:pt x="0" y="2"/>
                    <a:pt x="0" y="2"/>
                    <a:pt x="0" y="2"/>
                  </a:cubicBezTo>
                  <a:cubicBezTo>
                    <a:pt x="0" y="1"/>
                    <a:pt x="0" y="0"/>
                    <a:pt x="1" y="0"/>
                  </a:cubicBezTo>
                  <a:cubicBezTo>
                    <a:pt x="20" y="0"/>
                    <a:pt x="20" y="0"/>
                    <a:pt x="20" y="0"/>
                  </a:cubicBezTo>
                  <a:cubicBezTo>
                    <a:pt x="21" y="0"/>
                    <a:pt x="22" y="1"/>
                    <a:pt x="22" y="2"/>
                  </a:cubicBezTo>
                  <a:lnTo>
                    <a:pt x="2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37"/>
            <p:cNvSpPr/>
            <p:nvPr/>
          </p:nvSpPr>
          <p:spPr bwMode="auto">
            <a:xfrm>
              <a:off x="3584575" y="3157538"/>
              <a:ext cx="82550" cy="57150"/>
            </a:xfrm>
            <a:custGeom>
              <a:gdLst>
                <a:gd name="T0" fmla="*/ 22 w 22"/>
                <a:gd name="T1" fmla="*/ 13 h 15"/>
                <a:gd name="T2" fmla="*/ 20 w 22"/>
                <a:gd name="T3" fmla="*/ 15 h 15"/>
                <a:gd name="T4" fmla="*/ 2 w 22"/>
                <a:gd name="T5" fmla="*/ 15 h 15"/>
                <a:gd name="T6" fmla="*/ 0 w 22"/>
                <a:gd name="T7" fmla="*/ 13 h 15"/>
                <a:gd name="T8" fmla="*/ 0 w 22"/>
                <a:gd name="T9" fmla="*/ 2 h 15"/>
                <a:gd name="T10" fmla="*/ 2 w 22"/>
                <a:gd name="T11" fmla="*/ 0 h 15"/>
                <a:gd name="T12" fmla="*/ 20 w 22"/>
                <a:gd name="T13" fmla="*/ 0 h 15"/>
                <a:gd name="T14" fmla="*/ 22 w 22"/>
                <a:gd name="T15" fmla="*/ 2 h 15"/>
                <a:gd name="T16" fmla="*/ 22 w 22"/>
                <a:gd name="T17"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
                  <a:moveTo>
                    <a:pt x="22" y="13"/>
                  </a:moveTo>
                  <a:cubicBezTo>
                    <a:pt x="22" y="14"/>
                    <a:pt x="21" y="15"/>
                    <a:pt x="20" y="15"/>
                  </a:cubicBezTo>
                  <a:cubicBezTo>
                    <a:pt x="2" y="15"/>
                    <a:pt x="2" y="15"/>
                    <a:pt x="2" y="15"/>
                  </a:cubicBezTo>
                  <a:cubicBezTo>
                    <a:pt x="1" y="15"/>
                    <a:pt x="0" y="14"/>
                    <a:pt x="0" y="13"/>
                  </a:cubicBezTo>
                  <a:cubicBezTo>
                    <a:pt x="0" y="2"/>
                    <a:pt x="0" y="2"/>
                    <a:pt x="0" y="2"/>
                  </a:cubicBezTo>
                  <a:cubicBezTo>
                    <a:pt x="0" y="1"/>
                    <a:pt x="1" y="0"/>
                    <a:pt x="2" y="0"/>
                  </a:cubicBezTo>
                  <a:cubicBezTo>
                    <a:pt x="20" y="0"/>
                    <a:pt x="20" y="0"/>
                    <a:pt x="20" y="0"/>
                  </a:cubicBezTo>
                  <a:cubicBezTo>
                    <a:pt x="21" y="0"/>
                    <a:pt x="22" y="1"/>
                    <a:pt x="22" y="2"/>
                  </a:cubicBezTo>
                  <a:lnTo>
                    <a:pt x="2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38"/>
            <p:cNvSpPr/>
            <p:nvPr/>
          </p:nvSpPr>
          <p:spPr bwMode="auto">
            <a:xfrm>
              <a:off x="3584575" y="3240088"/>
              <a:ext cx="82550" cy="57150"/>
            </a:xfrm>
            <a:custGeom>
              <a:gdLst>
                <a:gd name="T0" fmla="*/ 22 w 22"/>
                <a:gd name="T1" fmla="*/ 13 h 15"/>
                <a:gd name="T2" fmla="*/ 20 w 22"/>
                <a:gd name="T3" fmla="*/ 15 h 15"/>
                <a:gd name="T4" fmla="*/ 2 w 22"/>
                <a:gd name="T5" fmla="*/ 15 h 15"/>
                <a:gd name="T6" fmla="*/ 0 w 22"/>
                <a:gd name="T7" fmla="*/ 13 h 15"/>
                <a:gd name="T8" fmla="*/ 0 w 22"/>
                <a:gd name="T9" fmla="*/ 2 h 15"/>
                <a:gd name="T10" fmla="*/ 2 w 22"/>
                <a:gd name="T11" fmla="*/ 0 h 15"/>
                <a:gd name="T12" fmla="*/ 20 w 22"/>
                <a:gd name="T13" fmla="*/ 0 h 15"/>
                <a:gd name="T14" fmla="*/ 22 w 22"/>
                <a:gd name="T15" fmla="*/ 2 h 15"/>
                <a:gd name="T16" fmla="*/ 22 w 22"/>
                <a:gd name="T17"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
                  <a:moveTo>
                    <a:pt x="22" y="13"/>
                  </a:moveTo>
                  <a:cubicBezTo>
                    <a:pt x="22" y="14"/>
                    <a:pt x="21" y="15"/>
                    <a:pt x="20" y="15"/>
                  </a:cubicBezTo>
                  <a:cubicBezTo>
                    <a:pt x="2" y="15"/>
                    <a:pt x="2" y="15"/>
                    <a:pt x="2" y="15"/>
                  </a:cubicBezTo>
                  <a:cubicBezTo>
                    <a:pt x="1" y="15"/>
                    <a:pt x="0" y="14"/>
                    <a:pt x="0" y="13"/>
                  </a:cubicBezTo>
                  <a:cubicBezTo>
                    <a:pt x="0" y="2"/>
                    <a:pt x="0" y="2"/>
                    <a:pt x="0" y="2"/>
                  </a:cubicBezTo>
                  <a:cubicBezTo>
                    <a:pt x="0" y="1"/>
                    <a:pt x="1" y="0"/>
                    <a:pt x="2" y="0"/>
                  </a:cubicBezTo>
                  <a:cubicBezTo>
                    <a:pt x="20" y="0"/>
                    <a:pt x="20" y="0"/>
                    <a:pt x="20" y="0"/>
                  </a:cubicBezTo>
                  <a:cubicBezTo>
                    <a:pt x="21" y="0"/>
                    <a:pt x="22" y="1"/>
                    <a:pt x="22" y="2"/>
                  </a:cubicBezTo>
                  <a:lnTo>
                    <a:pt x="2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39"/>
            <p:cNvSpPr/>
            <p:nvPr/>
          </p:nvSpPr>
          <p:spPr bwMode="auto">
            <a:xfrm>
              <a:off x="3476625" y="3240088"/>
              <a:ext cx="80963" cy="57150"/>
            </a:xfrm>
            <a:custGeom>
              <a:gdLst>
                <a:gd name="T0" fmla="*/ 22 w 22"/>
                <a:gd name="T1" fmla="*/ 13 h 15"/>
                <a:gd name="T2" fmla="*/ 20 w 22"/>
                <a:gd name="T3" fmla="*/ 15 h 15"/>
                <a:gd name="T4" fmla="*/ 1 w 22"/>
                <a:gd name="T5" fmla="*/ 15 h 15"/>
                <a:gd name="T6" fmla="*/ 0 w 22"/>
                <a:gd name="T7" fmla="*/ 13 h 15"/>
                <a:gd name="T8" fmla="*/ 0 w 22"/>
                <a:gd name="T9" fmla="*/ 2 h 15"/>
                <a:gd name="T10" fmla="*/ 1 w 22"/>
                <a:gd name="T11" fmla="*/ 0 h 15"/>
                <a:gd name="T12" fmla="*/ 20 w 22"/>
                <a:gd name="T13" fmla="*/ 0 h 15"/>
                <a:gd name="T14" fmla="*/ 22 w 22"/>
                <a:gd name="T15" fmla="*/ 2 h 15"/>
                <a:gd name="T16" fmla="*/ 22 w 22"/>
                <a:gd name="T17"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
                  <a:moveTo>
                    <a:pt x="22" y="13"/>
                  </a:moveTo>
                  <a:cubicBezTo>
                    <a:pt x="22" y="14"/>
                    <a:pt x="21" y="15"/>
                    <a:pt x="20" y="15"/>
                  </a:cubicBezTo>
                  <a:cubicBezTo>
                    <a:pt x="1" y="15"/>
                    <a:pt x="1" y="15"/>
                    <a:pt x="1" y="15"/>
                  </a:cubicBezTo>
                  <a:cubicBezTo>
                    <a:pt x="0" y="15"/>
                    <a:pt x="0" y="14"/>
                    <a:pt x="0" y="13"/>
                  </a:cubicBezTo>
                  <a:cubicBezTo>
                    <a:pt x="0" y="2"/>
                    <a:pt x="0" y="2"/>
                    <a:pt x="0" y="2"/>
                  </a:cubicBezTo>
                  <a:cubicBezTo>
                    <a:pt x="0" y="1"/>
                    <a:pt x="0" y="0"/>
                    <a:pt x="1" y="0"/>
                  </a:cubicBezTo>
                  <a:cubicBezTo>
                    <a:pt x="20" y="0"/>
                    <a:pt x="20" y="0"/>
                    <a:pt x="20" y="0"/>
                  </a:cubicBezTo>
                  <a:cubicBezTo>
                    <a:pt x="21" y="0"/>
                    <a:pt x="22" y="1"/>
                    <a:pt x="22" y="2"/>
                  </a:cubicBezTo>
                  <a:lnTo>
                    <a:pt x="2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40"/>
            <p:cNvSpPr/>
            <p:nvPr/>
          </p:nvSpPr>
          <p:spPr bwMode="auto">
            <a:xfrm>
              <a:off x="3363913" y="3240088"/>
              <a:ext cx="82550" cy="57150"/>
            </a:xfrm>
            <a:custGeom>
              <a:gdLst>
                <a:gd name="T0" fmla="*/ 22 w 22"/>
                <a:gd name="T1" fmla="*/ 13 h 15"/>
                <a:gd name="T2" fmla="*/ 20 w 22"/>
                <a:gd name="T3" fmla="*/ 15 h 15"/>
                <a:gd name="T4" fmla="*/ 2 w 22"/>
                <a:gd name="T5" fmla="*/ 15 h 15"/>
                <a:gd name="T6" fmla="*/ 0 w 22"/>
                <a:gd name="T7" fmla="*/ 13 h 15"/>
                <a:gd name="T8" fmla="*/ 0 w 22"/>
                <a:gd name="T9" fmla="*/ 2 h 15"/>
                <a:gd name="T10" fmla="*/ 2 w 22"/>
                <a:gd name="T11" fmla="*/ 0 h 15"/>
                <a:gd name="T12" fmla="*/ 20 w 22"/>
                <a:gd name="T13" fmla="*/ 0 h 15"/>
                <a:gd name="T14" fmla="*/ 22 w 22"/>
                <a:gd name="T15" fmla="*/ 2 h 15"/>
                <a:gd name="T16" fmla="*/ 22 w 22"/>
                <a:gd name="T17"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
                  <a:moveTo>
                    <a:pt x="22" y="13"/>
                  </a:moveTo>
                  <a:cubicBezTo>
                    <a:pt x="22" y="14"/>
                    <a:pt x="21" y="15"/>
                    <a:pt x="20" y="15"/>
                  </a:cubicBezTo>
                  <a:cubicBezTo>
                    <a:pt x="2" y="15"/>
                    <a:pt x="2" y="15"/>
                    <a:pt x="2" y="15"/>
                  </a:cubicBezTo>
                  <a:cubicBezTo>
                    <a:pt x="1" y="15"/>
                    <a:pt x="0" y="14"/>
                    <a:pt x="0" y="13"/>
                  </a:cubicBezTo>
                  <a:cubicBezTo>
                    <a:pt x="0" y="2"/>
                    <a:pt x="0" y="2"/>
                    <a:pt x="0" y="2"/>
                  </a:cubicBezTo>
                  <a:cubicBezTo>
                    <a:pt x="0" y="1"/>
                    <a:pt x="1" y="0"/>
                    <a:pt x="2" y="0"/>
                  </a:cubicBezTo>
                  <a:cubicBezTo>
                    <a:pt x="20" y="0"/>
                    <a:pt x="20" y="0"/>
                    <a:pt x="20" y="0"/>
                  </a:cubicBezTo>
                  <a:cubicBezTo>
                    <a:pt x="21" y="0"/>
                    <a:pt x="22" y="1"/>
                    <a:pt x="22" y="2"/>
                  </a:cubicBezTo>
                  <a:lnTo>
                    <a:pt x="2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Group 41"/>
          <p:cNvGrpSpPr/>
          <p:nvPr/>
        </p:nvGrpSpPr>
        <p:grpSpPr>
          <a:xfrm>
            <a:off x="7041288" y="4009339"/>
            <a:ext cx="442714" cy="435024"/>
            <a:chOff x="8169275" y="4062413"/>
            <a:chExt cx="457200" cy="449262"/>
          </a:xfrm>
          <a:solidFill>
            <a:schemeClr val="bg1"/>
          </a:solidFill>
        </p:grpSpPr>
        <p:sp>
          <p:nvSpPr>
            <p:cNvPr id="43" name="Freeform 42"/>
            <p:cNvSpPr>
              <a:spLocks noEditPoints="1"/>
            </p:cNvSpPr>
            <p:nvPr/>
          </p:nvSpPr>
          <p:spPr bwMode="auto">
            <a:xfrm>
              <a:off x="8404225" y="4294188"/>
              <a:ext cx="222250" cy="217487"/>
            </a:xfrm>
            <a:custGeom>
              <a:gdLst>
                <a:gd name="T0" fmla="*/ 56 w 59"/>
                <a:gd name="T1" fmla="*/ 56 h 58"/>
                <a:gd name="T2" fmla="*/ 51 w 59"/>
                <a:gd name="T3" fmla="*/ 58 h 58"/>
                <a:gd name="T4" fmla="*/ 46 w 59"/>
                <a:gd name="T5" fmla="*/ 56 h 58"/>
                <a:gd name="T6" fmla="*/ 36 w 59"/>
                <a:gd name="T7" fmla="*/ 46 h 58"/>
                <a:gd name="T8" fmla="*/ 25 w 59"/>
                <a:gd name="T9" fmla="*/ 49 h 58"/>
                <a:gd name="T10" fmla="*/ 0 w 59"/>
                <a:gd name="T11" fmla="*/ 24 h 58"/>
                <a:gd name="T12" fmla="*/ 25 w 59"/>
                <a:gd name="T13" fmla="*/ 0 h 58"/>
                <a:gd name="T14" fmla="*/ 49 w 59"/>
                <a:gd name="T15" fmla="*/ 24 h 58"/>
                <a:gd name="T16" fmla="*/ 46 w 59"/>
                <a:gd name="T17" fmla="*/ 36 h 58"/>
                <a:gd name="T18" fmla="*/ 56 w 59"/>
                <a:gd name="T19" fmla="*/ 45 h 58"/>
                <a:gd name="T20" fmla="*/ 56 w 59"/>
                <a:gd name="T21" fmla="*/ 56 h 58"/>
                <a:gd name="T22" fmla="*/ 25 w 59"/>
                <a:gd name="T23" fmla="*/ 38 h 58"/>
                <a:gd name="T24" fmla="*/ 38 w 59"/>
                <a:gd name="T25" fmla="*/ 24 h 58"/>
                <a:gd name="T26" fmla="*/ 25 w 59"/>
                <a:gd name="T27" fmla="*/ 11 h 58"/>
                <a:gd name="T28" fmla="*/ 11 w 59"/>
                <a:gd name="T29" fmla="*/ 24 h 58"/>
                <a:gd name="T30" fmla="*/ 25 w 59"/>
                <a:gd name="T31" fmla="*/ 38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7">
                  <a:moveTo>
                    <a:pt x="56" y="56"/>
                  </a:moveTo>
                  <a:cubicBezTo>
                    <a:pt x="55" y="58"/>
                    <a:pt x="53" y="58"/>
                    <a:pt x="51" y="58"/>
                  </a:cubicBezTo>
                  <a:cubicBezTo>
                    <a:pt x="49" y="58"/>
                    <a:pt x="47" y="58"/>
                    <a:pt x="46" y="56"/>
                  </a:cubicBezTo>
                  <a:cubicBezTo>
                    <a:pt x="36" y="46"/>
                    <a:pt x="36" y="46"/>
                    <a:pt x="36" y="46"/>
                  </a:cubicBezTo>
                  <a:cubicBezTo>
                    <a:pt x="32" y="48"/>
                    <a:pt x="29" y="49"/>
                    <a:pt x="25" y="49"/>
                  </a:cubicBezTo>
                  <a:cubicBezTo>
                    <a:pt x="11" y="49"/>
                    <a:pt x="0" y="38"/>
                    <a:pt x="0" y="24"/>
                  </a:cubicBezTo>
                  <a:cubicBezTo>
                    <a:pt x="0" y="11"/>
                    <a:pt x="11" y="0"/>
                    <a:pt x="25" y="0"/>
                  </a:cubicBezTo>
                  <a:cubicBezTo>
                    <a:pt x="38" y="0"/>
                    <a:pt x="49" y="11"/>
                    <a:pt x="49" y="24"/>
                  </a:cubicBezTo>
                  <a:cubicBezTo>
                    <a:pt x="49" y="28"/>
                    <a:pt x="48" y="32"/>
                    <a:pt x="46" y="36"/>
                  </a:cubicBezTo>
                  <a:cubicBezTo>
                    <a:pt x="56" y="45"/>
                    <a:pt x="56" y="45"/>
                    <a:pt x="56" y="45"/>
                  </a:cubicBezTo>
                  <a:cubicBezTo>
                    <a:pt x="59" y="48"/>
                    <a:pt x="59" y="53"/>
                    <a:pt x="56" y="56"/>
                  </a:cubicBezTo>
                  <a:close/>
                  <a:moveTo>
                    <a:pt x="25" y="38"/>
                  </a:moveTo>
                  <a:cubicBezTo>
                    <a:pt x="32" y="38"/>
                    <a:pt x="38" y="32"/>
                    <a:pt x="38" y="24"/>
                  </a:cubicBezTo>
                  <a:cubicBezTo>
                    <a:pt x="38" y="17"/>
                    <a:pt x="32" y="11"/>
                    <a:pt x="25" y="11"/>
                  </a:cubicBezTo>
                  <a:cubicBezTo>
                    <a:pt x="17" y="11"/>
                    <a:pt x="11" y="17"/>
                    <a:pt x="11" y="24"/>
                  </a:cubicBezTo>
                  <a:cubicBezTo>
                    <a:pt x="11" y="32"/>
                    <a:pt x="17" y="38"/>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43"/>
            <p:cNvSpPr/>
            <p:nvPr/>
          </p:nvSpPr>
          <p:spPr bwMode="auto">
            <a:xfrm>
              <a:off x="8397875" y="4062413"/>
              <a:ext cx="198438" cy="257175"/>
            </a:xfrm>
            <a:custGeom>
              <a:gdLst>
                <a:gd name="T0" fmla="*/ 27 w 53"/>
                <a:gd name="T1" fmla="*/ 54 h 69"/>
                <a:gd name="T2" fmla="*/ 53 w 53"/>
                <a:gd name="T3" fmla="*/ 68 h 69"/>
                <a:gd name="T4" fmla="*/ 53 w 53"/>
                <a:gd name="T5" fmla="*/ 16 h 69"/>
                <a:gd name="T6" fmla="*/ 50 w 53"/>
                <a:gd name="T7" fmla="*/ 7 h 69"/>
                <a:gd name="T8" fmla="*/ 26 w 53"/>
                <a:gd name="T9" fmla="*/ 0 h 69"/>
                <a:gd name="T10" fmla="*/ 0 w 53"/>
                <a:gd name="T11" fmla="*/ 15 h 69"/>
                <a:gd name="T12" fmla="*/ 0 w 53"/>
                <a:gd name="T13" fmla="*/ 69 h 69"/>
                <a:gd name="T14" fmla="*/ 4 w 53"/>
                <a:gd name="T15" fmla="*/ 64 h 69"/>
                <a:gd name="T16" fmla="*/ 27 w 53"/>
                <a:gd name="T17" fmla="*/ 54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9">
                  <a:moveTo>
                    <a:pt x="27" y="54"/>
                  </a:moveTo>
                  <a:cubicBezTo>
                    <a:pt x="38" y="54"/>
                    <a:pt x="47" y="60"/>
                    <a:pt x="53" y="68"/>
                  </a:cubicBezTo>
                  <a:cubicBezTo>
                    <a:pt x="53" y="48"/>
                    <a:pt x="53" y="16"/>
                    <a:pt x="53" y="16"/>
                  </a:cubicBezTo>
                  <a:cubicBezTo>
                    <a:pt x="53" y="11"/>
                    <a:pt x="53" y="9"/>
                    <a:pt x="50" y="7"/>
                  </a:cubicBezTo>
                  <a:cubicBezTo>
                    <a:pt x="44" y="3"/>
                    <a:pt x="36" y="0"/>
                    <a:pt x="26" y="0"/>
                  </a:cubicBezTo>
                  <a:cubicBezTo>
                    <a:pt x="2" y="0"/>
                    <a:pt x="0" y="15"/>
                    <a:pt x="0" y="15"/>
                  </a:cubicBezTo>
                  <a:cubicBezTo>
                    <a:pt x="0" y="69"/>
                    <a:pt x="0" y="69"/>
                    <a:pt x="0" y="69"/>
                  </a:cubicBezTo>
                  <a:cubicBezTo>
                    <a:pt x="1" y="67"/>
                    <a:pt x="2" y="65"/>
                    <a:pt x="4" y="64"/>
                  </a:cubicBezTo>
                  <a:cubicBezTo>
                    <a:pt x="10" y="58"/>
                    <a:pt x="18" y="54"/>
                    <a:pt x="2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44"/>
            <p:cNvSpPr/>
            <p:nvPr/>
          </p:nvSpPr>
          <p:spPr bwMode="auto">
            <a:xfrm>
              <a:off x="8169275" y="4062413"/>
              <a:ext cx="201613" cy="355600"/>
            </a:xfrm>
            <a:custGeom>
              <a:gdLst>
                <a:gd name="T0" fmla="*/ 43 w 54"/>
                <a:gd name="T1" fmla="*/ 3 h 95"/>
                <a:gd name="T2" fmla="*/ 43 w 54"/>
                <a:gd name="T3" fmla="*/ 12 h 95"/>
                <a:gd name="T4" fmla="*/ 43 w 54"/>
                <a:gd name="T5" fmla="*/ 32 h 95"/>
                <a:gd name="T6" fmla="*/ 41 w 54"/>
                <a:gd name="T7" fmla="*/ 35 h 95"/>
                <a:gd name="T8" fmla="*/ 35 w 54"/>
                <a:gd name="T9" fmla="*/ 24 h 95"/>
                <a:gd name="T10" fmla="*/ 28 w 54"/>
                <a:gd name="T11" fmla="*/ 35 h 95"/>
                <a:gd name="T12" fmla="*/ 26 w 54"/>
                <a:gd name="T13" fmla="*/ 32 h 95"/>
                <a:gd name="T14" fmla="*/ 26 w 54"/>
                <a:gd name="T15" fmla="*/ 12 h 95"/>
                <a:gd name="T16" fmla="*/ 26 w 54"/>
                <a:gd name="T17" fmla="*/ 0 h 95"/>
                <a:gd name="T18" fmla="*/ 4 w 54"/>
                <a:gd name="T19" fmla="*/ 7 h 95"/>
                <a:gd name="T20" fmla="*/ 1 w 54"/>
                <a:gd name="T21" fmla="*/ 16 h 95"/>
                <a:gd name="T22" fmla="*/ 1 w 54"/>
                <a:gd name="T23" fmla="*/ 82 h 95"/>
                <a:gd name="T24" fmla="*/ 8 w 54"/>
                <a:gd name="T25" fmla="*/ 87 h 95"/>
                <a:gd name="T26" fmla="*/ 27 w 54"/>
                <a:gd name="T27" fmla="*/ 84 h 95"/>
                <a:gd name="T28" fmla="*/ 54 w 54"/>
                <a:gd name="T29" fmla="*/ 95 h 95"/>
                <a:gd name="T30" fmla="*/ 54 w 54"/>
                <a:gd name="T31" fmla="*/ 15 h 95"/>
                <a:gd name="T32" fmla="*/ 43 w 54"/>
                <a:gd name="T33" fmla="*/ 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95">
                  <a:moveTo>
                    <a:pt x="43" y="3"/>
                  </a:moveTo>
                  <a:cubicBezTo>
                    <a:pt x="43" y="12"/>
                    <a:pt x="43" y="12"/>
                    <a:pt x="43" y="12"/>
                  </a:cubicBezTo>
                  <a:cubicBezTo>
                    <a:pt x="43" y="32"/>
                    <a:pt x="43" y="32"/>
                    <a:pt x="43" y="32"/>
                  </a:cubicBezTo>
                  <a:cubicBezTo>
                    <a:pt x="43" y="35"/>
                    <a:pt x="42" y="36"/>
                    <a:pt x="41" y="35"/>
                  </a:cubicBezTo>
                  <a:cubicBezTo>
                    <a:pt x="35" y="24"/>
                    <a:pt x="35" y="24"/>
                    <a:pt x="35" y="24"/>
                  </a:cubicBezTo>
                  <a:cubicBezTo>
                    <a:pt x="28" y="35"/>
                    <a:pt x="28" y="35"/>
                    <a:pt x="28" y="35"/>
                  </a:cubicBezTo>
                  <a:cubicBezTo>
                    <a:pt x="27" y="36"/>
                    <a:pt x="26" y="35"/>
                    <a:pt x="26" y="32"/>
                  </a:cubicBezTo>
                  <a:cubicBezTo>
                    <a:pt x="26" y="12"/>
                    <a:pt x="26" y="12"/>
                    <a:pt x="26" y="12"/>
                  </a:cubicBezTo>
                  <a:cubicBezTo>
                    <a:pt x="26" y="0"/>
                    <a:pt x="26" y="0"/>
                    <a:pt x="26" y="0"/>
                  </a:cubicBezTo>
                  <a:cubicBezTo>
                    <a:pt x="17" y="0"/>
                    <a:pt x="9" y="3"/>
                    <a:pt x="4" y="7"/>
                  </a:cubicBezTo>
                  <a:cubicBezTo>
                    <a:pt x="1" y="9"/>
                    <a:pt x="1" y="11"/>
                    <a:pt x="1" y="16"/>
                  </a:cubicBezTo>
                  <a:cubicBezTo>
                    <a:pt x="1" y="16"/>
                    <a:pt x="1" y="67"/>
                    <a:pt x="1" y="82"/>
                  </a:cubicBezTo>
                  <a:cubicBezTo>
                    <a:pt x="1" y="82"/>
                    <a:pt x="0" y="89"/>
                    <a:pt x="8" y="87"/>
                  </a:cubicBezTo>
                  <a:cubicBezTo>
                    <a:pt x="27" y="84"/>
                    <a:pt x="27" y="84"/>
                    <a:pt x="27" y="84"/>
                  </a:cubicBezTo>
                  <a:cubicBezTo>
                    <a:pt x="44" y="81"/>
                    <a:pt x="50" y="92"/>
                    <a:pt x="54" y="95"/>
                  </a:cubicBezTo>
                  <a:cubicBezTo>
                    <a:pt x="54" y="15"/>
                    <a:pt x="54" y="15"/>
                    <a:pt x="54" y="15"/>
                  </a:cubicBezTo>
                  <a:cubicBezTo>
                    <a:pt x="54" y="15"/>
                    <a:pt x="53" y="7"/>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 name="Group 45"/>
          <p:cNvGrpSpPr/>
          <p:nvPr/>
        </p:nvGrpSpPr>
        <p:grpSpPr>
          <a:xfrm>
            <a:off x="4945415" y="5003989"/>
            <a:ext cx="334857" cy="488325"/>
            <a:chOff x="8156575" y="3984625"/>
            <a:chExt cx="342900" cy="500063"/>
          </a:xfrm>
          <a:solidFill>
            <a:schemeClr val="bg1"/>
          </a:solidFill>
        </p:grpSpPr>
        <p:sp>
          <p:nvSpPr>
            <p:cNvPr id="47" name="Freeform 46"/>
            <p:cNvSpPr/>
            <p:nvPr/>
          </p:nvSpPr>
          <p:spPr bwMode="auto">
            <a:xfrm>
              <a:off x="8156575" y="3984625"/>
              <a:ext cx="312738" cy="30163"/>
            </a:xfrm>
            <a:custGeom>
              <a:gdLst>
                <a:gd name="T0" fmla="*/ 83 w 83"/>
                <a:gd name="T1" fmla="*/ 4 h 8"/>
                <a:gd name="T2" fmla="*/ 79 w 83"/>
                <a:gd name="T3" fmla="*/ 8 h 8"/>
                <a:gd name="T4" fmla="*/ 4 w 83"/>
                <a:gd name="T5" fmla="*/ 8 h 8"/>
                <a:gd name="T6" fmla="*/ 0 w 83"/>
                <a:gd name="T7" fmla="*/ 4 h 8"/>
                <a:gd name="T8" fmla="*/ 0 w 83"/>
                <a:gd name="T9" fmla="*/ 4 h 8"/>
                <a:gd name="T10" fmla="*/ 4 w 83"/>
                <a:gd name="T11" fmla="*/ 0 h 8"/>
                <a:gd name="T12" fmla="*/ 79 w 83"/>
                <a:gd name="T13" fmla="*/ 0 h 8"/>
                <a:gd name="T14" fmla="*/ 83 w 83"/>
                <a:gd name="T15" fmla="*/ 4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8">
                  <a:moveTo>
                    <a:pt x="83" y="4"/>
                  </a:moveTo>
                  <a:cubicBezTo>
                    <a:pt x="83" y="6"/>
                    <a:pt x="81" y="8"/>
                    <a:pt x="79" y="8"/>
                  </a:cubicBezTo>
                  <a:cubicBezTo>
                    <a:pt x="4" y="8"/>
                    <a:pt x="4" y="8"/>
                    <a:pt x="4" y="8"/>
                  </a:cubicBezTo>
                  <a:cubicBezTo>
                    <a:pt x="2" y="8"/>
                    <a:pt x="0" y="6"/>
                    <a:pt x="0" y="4"/>
                  </a:cubicBezTo>
                  <a:cubicBezTo>
                    <a:pt x="0" y="4"/>
                    <a:pt x="0" y="4"/>
                    <a:pt x="0" y="4"/>
                  </a:cubicBezTo>
                  <a:cubicBezTo>
                    <a:pt x="0" y="2"/>
                    <a:pt x="2" y="0"/>
                    <a:pt x="4" y="0"/>
                  </a:cubicBezTo>
                  <a:cubicBezTo>
                    <a:pt x="79" y="0"/>
                    <a:pt x="79" y="0"/>
                    <a:pt x="79" y="0"/>
                  </a:cubicBezTo>
                  <a:cubicBezTo>
                    <a:pt x="81" y="0"/>
                    <a:pt x="83" y="2"/>
                    <a:pt x="8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Freeform 47"/>
            <p:cNvSpPr>
              <a:spLocks noEditPoints="1"/>
            </p:cNvSpPr>
            <p:nvPr/>
          </p:nvSpPr>
          <p:spPr bwMode="auto">
            <a:xfrm>
              <a:off x="8340725" y="4322763"/>
              <a:ext cx="158750" cy="161925"/>
            </a:xfrm>
            <a:custGeom>
              <a:gdLst>
                <a:gd name="T0" fmla="*/ 21 w 42"/>
                <a:gd name="T1" fmla="*/ 43 h 43"/>
                <a:gd name="T2" fmla="*/ 0 w 42"/>
                <a:gd name="T3" fmla="*/ 21 h 43"/>
                <a:gd name="T4" fmla="*/ 21 w 42"/>
                <a:gd name="T5" fmla="*/ 0 h 43"/>
                <a:gd name="T6" fmla="*/ 42 w 42"/>
                <a:gd name="T7" fmla="*/ 21 h 43"/>
                <a:gd name="T8" fmla="*/ 21 w 42"/>
                <a:gd name="T9" fmla="*/ 43 h 43"/>
                <a:gd name="T10" fmla="*/ 31 w 42"/>
                <a:gd name="T11" fmla="*/ 21 h 43"/>
                <a:gd name="T12" fmla="*/ 21 w 42"/>
                <a:gd name="T13" fmla="*/ 11 h 43"/>
                <a:gd name="T14" fmla="*/ 10 w 42"/>
                <a:gd name="T15" fmla="*/ 21 h 43"/>
                <a:gd name="T16" fmla="*/ 21 w 42"/>
                <a:gd name="T17" fmla="*/ 32 h 43"/>
                <a:gd name="T18" fmla="*/ 31 w 42"/>
                <a:gd name="T19"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1" y="43"/>
                  </a:moveTo>
                  <a:cubicBezTo>
                    <a:pt x="9" y="43"/>
                    <a:pt x="0" y="33"/>
                    <a:pt x="0" y="21"/>
                  </a:cubicBezTo>
                  <a:cubicBezTo>
                    <a:pt x="0" y="10"/>
                    <a:pt x="9" y="0"/>
                    <a:pt x="21" y="0"/>
                  </a:cubicBezTo>
                  <a:cubicBezTo>
                    <a:pt x="33" y="0"/>
                    <a:pt x="42" y="10"/>
                    <a:pt x="42" y="21"/>
                  </a:cubicBezTo>
                  <a:cubicBezTo>
                    <a:pt x="42" y="33"/>
                    <a:pt x="33" y="43"/>
                    <a:pt x="21" y="43"/>
                  </a:cubicBezTo>
                  <a:close/>
                  <a:moveTo>
                    <a:pt x="31" y="21"/>
                  </a:moveTo>
                  <a:cubicBezTo>
                    <a:pt x="31" y="16"/>
                    <a:pt x="27" y="11"/>
                    <a:pt x="21" y="11"/>
                  </a:cubicBezTo>
                  <a:cubicBezTo>
                    <a:pt x="15" y="11"/>
                    <a:pt x="10" y="16"/>
                    <a:pt x="10" y="21"/>
                  </a:cubicBezTo>
                  <a:cubicBezTo>
                    <a:pt x="10" y="27"/>
                    <a:pt x="15" y="32"/>
                    <a:pt x="21" y="32"/>
                  </a:cubicBezTo>
                  <a:cubicBezTo>
                    <a:pt x="27" y="32"/>
                    <a:pt x="31" y="27"/>
                    <a:pt x="3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48"/>
            <p:cNvSpPr>
              <a:spLocks noEditPoints="1"/>
            </p:cNvSpPr>
            <p:nvPr/>
          </p:nvSpPr>
          <p:spPr bwMode="auto">
            <a:xfrm>
              <a:off x="8156575" y="4044950"/>
              <a:ext cx="312738" cy="304800"/>
            </a:xfrm>
            <a:custGeom>
              <a:gdLst>
                <a:gd name="T0" fmla="*/ 64 w 83"/>
                <a:gd name="T1" fmla="*/ 0 h 81"/>
                <a:gd name="T2" fmla="*/ 19 w 83"/>
                <a:gd name="T3" fmla="*/ 0 h 81"/>
                <a:gd name="T4" fmla="*/ 0 w 83"/>
                <a:gd name="T5" fmla="*/ 0 h 81"/>
                <a:gd name="T6" fmla="*/ 0 w 83"/>
                <a:gd name="T7" fmla="*/ 19 h 81"/>
                <a:gd name="T8" fmla="*/ 0 w 83"/>
                <a:gd name="T9" fmla="*/ 31 h 81"/>
                <a:gd name="T10" fmla="*/ 0 w 83"/>
                <a:gd name="T11" fmla="*/ 33 h 81"/>
                <a:gd name="T12" fmla="*/ 0 w 83"/>
                <a:gd name="T13" fmla="*/ 33 h 81"/>
                <a:gd name="T14" fmla="*/ 19 w 83"/>
                <a:gd name="T15" fmla="*/ 50 h 81"/>
                <a:gd name="T16" fmla="*/ 31 w 83"/>
                <a:gd name="T17" fmla="*/ 50 h 81"/>
                <a:gd name="T18" fmla="*/ 43 w 83"/>
                <a:gd name="T19" fmla="*/ 81 h 81"/>
                <a:gd name="T20" fmla="*/ 70 w 83"/>
                <a:gd name="T21" fmla="*/ 65 h 81"/>
                <a:gd name="T22" fmla="*/ 56 w 83"/>
                <a:gd name="T23" fmla="*/ 50 h 81"/>
                <a:gd name="T24" fmla="*/ 64 w 83"/>
                <a:gd name="T25" fmla="*/ 50 h 81"/>
                <a:gd name="T26" fmla="*/ 83 w 83"/>
                <a:gd name="T27" fmla="*/ 33 h 81"/>
                <a:gd name="T28" fmla="*/ 83 w 83"/>
                <a:gd name="T29" fmla="*/ 33 h 81"/>
                <a:gd name="T30" fmla="*/ 83 w 83"/>
                <a:gd name="T31" fmla="*/ 31 h 81"/>
                <a:gd name="T32" fmla="*/ 83 w 83"/>
                <a:gd name="T33" fmla="*/ 19 h 81"/>
                <a:gd name="T34" fmla="*/ 83 w 83"/>
                <a:gd name="T35" fmla="*/ 0 h 81"/>
                <a:gd name="T36" fmla="*/ 64 w 83"/>
                <a:gd name="T37" fmla="*/ 0 h 81"/>
                <a:gd name="T38" fmla="*/ 41 w 83"/>
                <a:gd name="T39" fmla="*/ 15 h 81"/>
                <a:gd name="T40" fmla="*/ 52 w 83"/>
                <a:gd name="T41" fmla="*/ 25 h 81"/>
                <a:gd name="T42" fmla="*/ 41 w 83"/>
                <a:gd name="T43" fmla="*/ 35 h 81"/>
                <a:gd name="T44" fmla="*/ 31 w 83"/>
                <a:gd name="T45" fmla="*/ 25 h 81"/>
                <a:gd name="T46" fmla="*/ 41 w 83"/>
                <a:gd name="T47" fmla="*/ 15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81">
                  <a:moveTo>
                    <a:pt x="64" y="0"/>
                  </a:moveTo>
                  <a:cubicBezTo>
                    <a:pt x="19" y="0"/>
                    <a:pt x="19" y="0"/>
                    <a:pt x="19" y="0"/>
                  </a:cubicBezTo>
                  <a:cubicBezTo>
                    <a:pt x="0" y="0"/>
                    <a:pt x="0" y="0"/>
                    <a:pt x="0" y="0"/>
                  </a:cubicBezTo>
                  <a:cubicBezTo>
                    <a:pt x="0" y="19"/>
                    <a:pt x="0" y="19"/>
                    <a:pt x="0" y="19"/>
                  </a:cubicBezTo>
                  <a:cubicBezTo>
                    <a:pt x="0" y="31"/>
                    <a:pt x="0" y="31"/>
                    <a:pt x="0" y="31"/>
                  </a:cubicBezTo>
                  <a:cubicBezTo>
                    <a:pt x="0" y="33"/>
                    <a:pt x="0" y="33"/>
                    <a:pt x="0" y="33"/>
                  </a:cubicBezTo>
                  <a:cubicBezTo>
                    <a:pt x="0" y="33"/>
                    <a:pt x="0" y="33"/>
                    <a:pt x="0" y="33"/>
                  </a:cubicBezTo>
                  <a:cubicBezTo>
                    <a:pt x="1" y="43"/>
                    <a:pt x="9" y="50"/>
                    <a:pt x="19" y="50"/>
                  </a:cubicBezTo>
                  <a:cubicBezTo>
                    <a:pt x="31" y="50"/>
                    <a:pt x="31" y="50"/>
                    <a:pt x="31" y="50"/>
                  </a:cubicBezTo>
                  <a:cubicBezTo>
                    <a:pt x="43" y="81"/>
                    <a:pt x="43" y="81"/>
                    <a:pt x="43" y="81"/>
                  </a:cubicBezTo>
                  <a:cubicBezTo>
                    <a:pt x="48" y="72"/>
                    <a:pt x="58" y="66"/>
                    <a:pt x="70" y="65"/>
                  </a:cubicBezTo>
                  <a:cubicBezTo>
                    <a:pt x="56" y="50"/>
                    <a:pt x="56" y="50"/>
                    <a:pt x="56" y="50"/>
                  </a:cubicBezTo>
                  <a:cubicBezTo>
                    <a:pt x="64" y="50"/>
                    <a:pt x="64" y="50"/>
                    <a:pt x="64" y="50"/>
                  </a:cubicBezTo>
                  <a:cubicBezTo>
                    <a:pt x="74" y="50"/>
                    <a:pt x="82" y="43"/>
                    <a:pt x="83" y="33"/>
                  </a:cubicBezTo>
                  <a:cubicBezTo>
                    <a:pt x="83" y="33"/>
                    <a:pt x="83" y="33"/>
                    <a:pt x="83" y="33"/>
                  </a:cubicBezTo>
                  <a:cubicBezTo>
                    <a:pt x="83" y="31"/>
                    <a:pt x="83" y="31"/>
                    <a:pt x="83" y="31"/>
                  </a:cubicBezTo>
                  <a:cubicBezTo>
                    <a:pt x="83" y="19"/>
                    <a:pt x="83" y="19"/>
                    <a:pt x="83" y="19"/>
                  </a:cubicBezTo>
                  <a:cubicBezTo>
                    <a:pt x="83" y="0"/>
                    <a:pt x="83" y="0"/>
                    <a:pt x="83" y="0"/>
                  </a:cubicBezTo>
                  <a:lnTo>
                    <a:pt x="64" y="0"/>
                  </a:lnTo>
                  <a:close/>
                  <a:moveTo>
                    <a:pt x="41" y="15"/>
                  </a:moveTo>
                  <a:cubicBezTo>
                    <a:pt x="47" y="15"/>
                    <a:pt x="52" y="19"/>
                    <a:pt x="52" y="25"/>
                  </a:cubicBezTo>
                  <a:cubicBezTo>
                    <a:pt x="52" y="31"/>
                    <a:pt x="47" y="35"/>
                    <a:pt x="41" y="35"/>
                  </a:cubicBezTo>
                  <a:cubicBezTo>
                    <a:pt x="36" y="35"/>
                    <a:pt x="31" y="31"/>
                    <a:pt x="31" y="25"/>
                  </a:cubicBezTo>
                  <a:cubicBezTo>
                    <a:pt x="31" y="19"/>
                    <a:pt x="36" y="15"/>
                    <a:pt x="4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0" name="TextBox 49"/>
          <p:cNvSpPr txBox="1"/>
          <p:nvPr/>
        </p:nvSpPr>
        <p:spPr>
          <a:xfrm>
            <a:off x="8141364" y="1686020"/>
            <a:ext cx="1601424" cy="338426"/>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1" name="Rectangle 50"/>
          <p:cNvSpPr/>
          <p:nvPr/>
        </p:nvSpPr>
        <p:spPr>
          <a:xfrm>
            <a:off x="8103414" y="2101446"/>
            <a:ext cx="3070335" cy="923330"/>
          </a:xfrm>
          <a:prstGeom prst="rect">
            <a:avLst/>
          </a:prstGeom>
        </p:spPr>
        <p:txBody>
          <a:bodyPr wrap="square">
            <a:spAutoFit/>
          </a:bodyPr>
          <a:lstStyle/>
          <a:p>
            <a:pPr defTabSz="1218565" fontAlgn="base">
              <a:lnSpc>
                <a:spcPct val="15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50000"/>
              </a:lnSpc>
              <a:spcBef>
                <a:spcPct val="0"/>
              </a:spcBef>
              <a:spcAft>
                <a:spcPct val="0"/>
              </a:spcAft>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p:txBody>
      </p:sp>
      <p:sp>
        <p:nvSpPr>
          <p:cNvPr id="56" name="TextBox 55"/>
          <p:cNvSpPr txBox="1"/>
          <p:nvPr/>
        </p:nvSpPr>
        <p:spPr>
          <a:xfrm>
            <a:off x="8141364" y="3572953"/>
            <a:ext cx="1601424" cy="338426"/>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7" name="Rectangle 56"/>
          <p:cNvSpPr/>
          <p:nvPr/>
        </p:nvSpPr>
        <p:spPr>
          <a:xfrm>
            <a:off x="8103414" y="4034636"/>
            <a:ext cx="3070335" cy="535531"/>
          </a:xfrm>
          <a:prstGeom prst="rect">
            <a:avLst/>
          </a:prstGeom>
        </p:spPr>
        <p:txBody>
          <a:bodyPr wrap="square">
            <a:spAutoFit/>
          </a:body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088236" y="4874295"/>
            <a:ext cx="1601424" cy="338426"/>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9" name="Rectangle 58"/>
          <p:cNvSpPr/>
          <p:nvPr/>
        </p:nvSpPr>
        <p:spPr>
          <a:xfrm>
            <a:off x="1050285" y="5335980"/>
            <a:ext cx="3070335" cy="535531"/>
          </a:xfrm>
          <a:prstGeom prst="rect">
            <a:avLst/>
          </a:prstGeom>
        </p:spPr>
        <p:txBody>
          <a:bodyPr wrap="square">
            <a:spAutoFit/>
          </a:body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1082292" y="2723943"/>
            <a:ext cx="1601424" cy="338426"/>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61" name="Rectangle 60"/>
          <p:cNvSpPr/>
          <p:nvPr/>
        </p:nvSpPr>
        <p:spPr>
          <a:xfrm>
            <a:off x="1044342" y="3101771"/>
            <a:ext cx="3070335" cy="535531"/>
          </a:xfrm>
          <a:prstGeom prst="rect">
            <a:avLst/>
          </a:prstGeom>
        </p:spPr>
        <p:txBody>
          <a:bodyPr wrap="square">
            <a:spAutoFit/>
          </a:body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nodeType="afterGroup">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250" fill="hold"/>
                                        <p:tgtEl>
                                          <p:spTgt spid="30"/>
                                        </p:tgtEl>
                                        <p:attrNameLst>
                                          <p:attrName>ppt_x</p:attrName>
                                        </p:attrNameLst>
                                      </p:cBhvr>
                                      <p:tavLst>
                                        <p:tav tm="0">
                                          <p:val>
                                            <p:strVal val="#ppt_x"/>
                                          </p:val>
                                        </p:tav>
                                        <p:tav tm="100000">
                                          <p:val>
                                            <p:strVal val="#ppt_x"/>
                                          </p:val>
                                        </p:tav>
                                      </p:tavLst>
                                    </p:anim>
                                    <p:anim calcmode="lin" valueType="num">
                                      <p:cBhvr additive="base">
                                        <p:cTn id="40" dur="250" fill="hold"/>
                                        <p:tgtEl>
                                          <p:spTgt spid="30"/>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4250"/>
                            </p:stCondLst>
                            <p:childTnLst>
                              <p:par>
                                <p:cTn id="42" presetID="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250" fill="hold"/>
                                        <p:tgtEl>
                                          <p:spTgt spid="31"/>
                                        </p:tgtEl>
                                        <p:attrNameLst>
                                          <p:attrName>ppt_x</p:attrName>
                                        </p:attrNameLst>
                                      </p:cBhvr>
                                      <p:tavLst>
                                        <p:tav tm="0">
                                          <p:val>
                                            <p:strVal val="#ppt_x"/>
                                          </p:val>
                                        </p:tav>
                                        <p:tav tm="100000">
                                          <p:val>
                                            <p:strVal val="#ppt_x"/>
                                          </p:val>
                                        </p:tav>
                                      </p:tavLst>
                                    </p:anim>
                                    <p:anim calcmode="lin" valueType="num">
                                      <p:cBhvr additive="base">
                                        <p:cTn id="45" dur="250" fill="hold"/>
                                        <p:tgtEl>
                                          <p:spTgt spid="31"/>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250" fill="hold"/>
                                        <p:tgtEl>
                                          <p:spTgt spid="32"/>
                                        </p:tgtEl>
                                        <p:attrNameLst>
                                          <p:attrName>ppt_x</p:attrName>
                                        </p:attrNameLst>
                                      </p:cBhvr>
                                      <p:tavLst>
                                        <p:tav tm="0">
                                          <p:val>
                                            <p:strVal val="#ppt_x"/>
                                          </p:val>
                                        </p:tav>
                                        <p:tav tm="100000">
                                          <p:val>
                                            <p:strVal val="#ppt_x"/>
                                          </p:val>
                                        </p:tav>
                                      </p:tavLst>
                                    </p:anim>
                                    <p:anim calcmode="lin" valueType="num">
                                      <p:cBhvr additive="base">
                                        <p:cTn id="50" dur="250" fill="hold"/>
                                        <p:tgtEl>
                                          <p:spTgt spid="32"/>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4750"/>
                            </p:stCondLst>
                            <p:childTnLst>
                              <p:par>
                                <p:cTn id="52" presetID="2" presetClass="entr" presetSubtype="4"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250" fill="hold"/>
                                        <p:tgtEl>
                                          <p:spTgt spid="33"/>
                                        </p:tgtEl>
                                        <p:attrNameLst>
                                          <p:attrName>ppt_x</p:attrName>
                                        </p:attrNameLst>
                                      </p:cBhvr>
                                      <p:tavLst>
                                        <p:tav tm="0">
                                          <p:val>
                                            <p:strVal val="#ppt_x"/>
                                          </p:val>
                                        </p:tav>
                                        <p:tav tm="100000">
                                          <p:val>
                                            <p:strVal val="#ppt_x"/>
                                          </p:val>
                                        </p:tav>
                                      </p:tavLst>
                                    </p:anim>
                                    <p:anim calcmode="lin" valueType="num">
                                      <p:cBhvr additive="base">
                                        <p:cTn id="55" dur="250" fill="hold"/>
                                        <p:tgtEl>
                                          <p:spTgt spid="33"/>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ipe(left)">
                                      <p:cBhvr>
                                        <p:cTn id="59" dur="250"/>
                                        <p:tgtEl>
                                          <p:spTgt spid="60"/>
                                        </p:tgtEl>
                                      </p:cBhvr>
                                    </p:animEffect>
                                  </p:childTnLst>
                                </p:cTn>
                              </p:par>
                            </p:childTnLst>
                          </p:cTn>
                        </p:par>
                        <p:par>
                          <p:cTn id="60" fill="hold" nodeType="afterGroup">
                            <p:stCondLst>
                              <p:cond delay="525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250"/>
                                        <p:tgtEl>
                                          <p:spTgt spid="58"/>
                                        </p:tgtEl>
                                      </p:cBhvr>
                                    </p:animEffect>
                                  </p:childTnLst>
                                </p:cTn>
                              </p:par>
                            </p:childTnLst>
                          </p:cTn>
                        </p:par>
                        <p:par>
                          <p:cTn id="64" fill="hold" nodeType="afterGroup">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250"/>
                                        <p:tgtEl>
                                          <p:spTgt spid="50"/>
                                        </p:tgtEl>
                                      </p:cBhvr>
                                    </p:animEffect>
                                  </p:childTnLst>
                                </p:cTn>
                              </p:par>
                            </p:childTnLst>
                          </p:cTn>
                        </p:par>
                        <p:par>
                          <p:cTn id="68" fill="hold" nodeType="afterGroup">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250"/>
                                        <p:tgtEl>
                                          <p:spTgt spid="56"/>
                                        </p:tgtEl>
                                      </p:cBhvr>
                                    </p:animEffect>
                                  </p:childTnLst>
                                </p:cTn>
                              </p:par>
                            </p:childTnLst>
                          </p:cTn>
                        </p:par>
                        <p:par>
                          <p:cTn id="72" fill="hold" nodeType="afterGroup">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childTnLst>
                          </p:cTn>
                        </p:par>
                        <p:par>
                          <p:cTn id="76" fill="hold" nodeType="afterGroup">
                            <p:stCondLst>
                              <p:cond delay="6500"/>
                            </p:stCondLst>
                            <p:childTnLst>
                              <p:par>
                                <p:cTn id="77" presetID="10" presetClass="entr" presetSubtype="0"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childTnLst>
                          </p:cTn>
                        </p:par>
                        <p:par>
                          <p:cTn id="80" fill="hold" nodeType="afterGroup">
                            <p:stCondLst>
                              <p:cond delay="7000"/>
                            </p:stCondLst>
                            <p:childTnLst>
                              <p:par>
                                <p:cTn id="81" presetID="10" presetClass="entr" presetSubtype="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childTnLst>
                          </p:cTn>
                        </p:par>
                        <p:par>
                          <p:cTn id="84" fill="hold" nodeType="afterGroup">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0" grpId="0"/>
      <p:bldP spid="31" grpId="0"/>
      <p:bldP spid="32" grpId="0"/>
      <p:bldP spid="33" grpId="0"/>
      <p:bldP spid="50" grpId="0"/>
      <p:bldP spid="51" grpId="0"/>
      <p:bldP spid="56"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MH_Other_1"/>
          <p:cNvSpPr>
            <a:spLocks noChangeAspect="1"/>
          </p:cNvSpPr>
          <p:nvPr>
            <p:custDataLst>
              <p:tags r:id="rId3"/>
            </p:custDataLst>
          </p:nvPr>
        </p:nvSpPr>
        <p:spPr>
          <a:xfrm>
            <a:off x="5796835" y="1801122"/>
            <a:ext cx="681156" cy="682612"/>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defTabSz="1218565" fontAlgn="base">
              <a:spcBef>
                <a:spcPct val="0"/>
              </a:spcBef>
              <a:spcAft>
                <a:spcPct val="0"/>
              </a:spcAft>
              <a:defRPr/>
            </a:pPr>
            <a:r>
              <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1</a:t>
            </a:r>
            <a:endPar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a:spLocks noChangeAspect="1"/>
          </p:cNvSpPr>
          <p:nvPr>
            <p:custDataLst>
              <p:tags r:id="rId4"/>
            </p:custDataLst>
          </p:nvPr>
        </p:nvSpPr>
        <p:spPr>
          <a:xfrm>
            <a:off x="5796835" y="2755738"/>
            <a:ext cx="681156" cy="682612"/>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defTabSz="1218565" fontAlgn="base">
              <a:spcBef>
                <a:spcPct val="0"/>
              </a:spcBef>
              <a:spcAft>
                <a:spcPct val="0"/>
              </a:spcAft>
              <a:defRPr/>
            </a:pPr>
            <a:r>
              <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2</a:t>
            </a:r>
            <a:endPar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a:spLocks noChangeAspect="1"/>
          </p:cNvSpPr>
          <p:nvPr>
            <p:custDataLst>
              <p:tags r:id="rId5"/>
            </p:custDataLst>
          </p:nvPr>
        </p:nvSpPr>
        <p:spPr>
          <a:xfrm>
            <a:off x="5796835" y="3710352"/>
            <a:ext cx="681156" cy="682612"/>
          </a:xfrm>
          <a:prstGeom prst="ellipse">
            <a:avLst/>
          </a:prstGeom>
          <a:solidFill>
            <a:srgbClr val="FFFFFF"/>
          </a:solidFill>
          <a:ln w="57150" cap="flat" cmpd="sng" algn="ctr">
            <a:solidFill>
              <a:schemeClr val="accent3"/>
            </a:solidFill>
            <a:prstDash val="solid"/>
          </a:ln>
          <a:effectLst/>
        </p:spPr>
        <p:txBody>
          <a:bodyPr lIns="0" tIns="0" rIns="0" bIns="0" anchor="ctr"/>
          <a:lstStyle/>
          <a:p>
            <a:pPr algn="ctr" defTabSz="1218565" fontAlgn="base">
              <a:spcBef>
                <a:spcPct val="0"/>
              </a:spcBef>
              <a:spcAft>
                <a:spcPct val="0"/>
              </a:spcAft>
              <a:defRPr/>
            </a:pPr>
            <a:r>
              <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3</a:t>
            </a:r>
            <a:endPar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a:spLocks noChangeAspect="1"/>
          </p:cNvSpPr>
          <p:nvPr>
            <p:custDataLst>
              <p:tags r:id="rId6"/>
            </p:custDataLst>
          </p:nvPr>
        </p:nvSpPr>
        <p:spPr>
          <a:xfrm>
            <a:off x="5796835" y="4664969"/>
            <a:ext cx="681156" cy="682612"/>
          </a:xfrm>
          <a:prstGeom prst="ellipse">
            <a:avLst/>
          </a:prstGeom>
          <a:solidFill>
            <a:srgbClr val="FFFFFF"/>
          </a:solidFill>
          <a:ln w="57150" cap="flat" cmpd="sng" algn="ctr">
            <a:solidFill>
              <a:schemeClr val="accent4"/>
            </a:solidFill>
            <a:prstDash val="solid"/>
          </a:ln>
          <a:effectLst/>
        </p:spPr>
        <p:txBody>
          <a:bodyPr lIns="0" tIns="0" rIns="0" bIns="0" anchor="ctr"/>
          <a:lstStyle/>
          <a:p>
            <a:pPr algn="ctr" defTabSz="1218565" fontAlgn="base">
              <a:spcBef>
                <a:spcPct val="0"/>
              </a:spcBef>
              <a:spcAft>
                <a:spcPct val="0"/>
              </a:spcAft>
              <a:defRPr/>
            </a:pPr>
            <a:r>
              <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4</a:t>
            </a:r>
            <a:endPar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Text_1"/>
          <p:cNvSpPr/>
          <p:nvPr>
            <p:custDataLst>
              <p:tags r:id="rId7"/>
            </p:custDataLst>
          </p:nvPr>
        </p:nvSpPr>
        <p:spPr>
          <a:xfrm>
            <a:off x="6705503" y="1680892"/>
            <a:ext cx="2941796" cy="923073"/>
          </a:xfrm>
          <a:prstGeom prst="rect">
            <a:avLst/>
          </a:prstGeom>
        </p:spPr>
        <p:txBody>
          <a:bodyPr wrap="square" lIns="0" tIns="0" rIns="0" bIns="0" anchor="ctr">
            <a:spAutoFit/>
          </a:bodyPr>
          <a:lstStyle/>
          <a:p>
            <a:pPr defTabSz="1218565" fontAlgn="base">
              <a:spcBef>
                <a:spcPct val="0"/>
              </a:spcBef>
              <a:spcAft>
                <a:spcPct val="0"/>
              </a:spcAft>
            </a:pPr>
            <a:r>
              <a:rPr lang="zh-CN" altLang="en-US"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a:p>
            <a:pPr defTabSz="1218565" fontAlgn="base">
              <a:lnSpc>
                <a:spcPct val="120000"/>
              </a:lnSpc>
              <a:spcBef>
                <a:spcPct val="0"/>
              </a:spcBef>
              <a:spcAft>
                <a:spcPct val="0"/>
              </a:spcAft>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a:p>
            <a:pPr defTabSz="1218565" fontAlgn="base">
              <a:spcBef>
                <a:spcPct val="0"/>
              </a:spcBef>
              <a:spcAft>
                <a:spcPct val="0"/>
              </a:spcAft>
            </a:pPr>
            <a:r>
              <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Text_2"/>
          <p:cNvSpPr/>
          <p:nvPr>
            <p:custDataLst>
              <p:tags r:id="rId8"/>
            </p:custDataLst>
          </p:nvPr>
        </p:nvSpPr>
        <p:spPr>
          <a:xfrm>
            <a:off x="6705504" y="2738067"/>
            <a:ext cx="2565408" cy="717953"/>
          </a:xfrm>
          <a:prstGeom prst="rect">
            <a:avLst/>
          </a:prstGeom>
        </p:spPr>
        <p:txBody>
          <a:bodyPr wrap="square" lIns="0" tIns="0" rIns="0" bIns="0" anchor="ctr">
            <a:spAutoFit/>
          </a:bodyPr>
          <a:lstStyle/>
          <a:p>
            <a:pPr defTabSz="1218565" fontAlgn="base">
              <a:spcBef>
                <a:spcPct val="0"/>
              </a:spcBef>
              <a:spcAft>
                <a:spcPct val="0"/>
              </a:spcAft>
            </a:pPr>
            <a:r>
              <a:rPr lang="zh-CN" altLang="en-US"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a:p>
            <a:pPr defTabSz="1218565" fontAlgn="base">
              <a:lnSpc>
                <a:spcPct val="120000"/>
              </a:lnSpc>
              <a:spcBef>
                <a:spcPct val="0"/>
              </a:spcBef>
              <a:spcAft>
                <a:spcPct val="0"/>
              </a:spcAft>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sp>
        <p:nvSpPr>
          <p:cNvPr id="22" name="MH_Text_3"/>
          <p:cNvSpPr/>
          <p:nvPr>
            <p:custDataLst>
              <p:tags r:id="rId9"/>
            </p:custDataLst>
          </p:nvPr>
        </p:nvSpPr>
        <p:spPr>
          <a:xfrm>
            <a:off x="6705504" y="3692683"/>
            <a:ext cx="2565408" cy="717953"/>
          </a:xfrm>
          <a:prstGeom prst="rect">
            <a:avLst/>
          </a:prstGeom>
        </p:spPr>
        <p:txBody>
          <a:bodyPr wrap="square" lIns="0" tIns="0" rIns="0" bIns="0" anchor="ctr">
            <a:spAutoFit/>
          </a:bodyPr>
          <a:lstStyle/>
          <a:p>
            <a:pPr defTabSz="1218565" fontAlgn="base">
              <a:spcBef>
                <a:spcPct val="0"/>
              </a:spcBef>
              <a:spcAft>
                <a:spcPct val="0"/>
              </a:spcAft>
            </a:pPr>
            <a:r>
              <a:rPr lang="zh-CN" altLang="en-US"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a:p>
            <a:pPr defTabSz="1218565" fontAlgn="base">
              <a:lnSpc>
                <a:spcPct val="120000"/>
              </a:lnSpc>
              <a:spcBef>
                <a:spcPct val="0"/>
              </a:spcBef>
              <a:spcAft>
                <a:spcPct val="0"/>
              </a:spcAft>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sp>
        <p:nvSpPr>
          <p:cNvPr id="23" name="MH_Text_4"/>
          <p:cNvSpPr/>
          <p:nvPr>
            <p:custDataLst>
              <p:tags r:id="rId10"/>
            </p:custDataLst>
          </p:nvPr>
        </p:nvSpPr>
        <p:spPr>
          <a:xfrm>
            <a:off x="6705504" y="4647298"/>
            <a:ext cx="2565408" cy="717953"/>
          </a:xfrm>
          <a:prstGeom prst="rect">
            <a:avLst/>
          </a:prstGeom>
        </p:spPr>
        <p:txBody>
          <a:bodyPr wrap="square" lIns="0" tIns="0" rIns="0" bIns="0" anchor="ctr">
            <a:spAutoFit/>
          </a:bodyPr>
          <a:lstStyle/>
          <a:p>
            <a:pPr defTabSz="1218565" fontAlgn="base">
              <a:spcBef>
                <a:spcPct val="0"/>
              </a:spcBef>
              <a:spcAft>
                <a:spcPct val="0"/>
              </a:spcAft>
            </a:pPr>
            <a:r>
              <a:rPr lang="zh-CN" altLang="en-US"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a:p>
            <a:pPr defTabSz="1218565" fontAlgn="base">
              <a:lnSpc>
                <a:spcPct val="120000"/>
              </a:lnSpc>
              <a:spcBef>
                <a:spcPct val="0"/>
              </a:spcBef>
              <a:spcAft>
                <a:spcPct val="0"/>
              </a:spcAft>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sp>
        <p:nvSpPr>
          <p:cNvPr id="25" name="MH_Others_1"/>
          <p:cNvSpPr txBox="1"/>
          <p:nvPr>
            <p:custDataLst>
              <p:tags r:id="rId11"/>
            </p:custDataLst>
          </p:nvPr>
        </p:nvSpPr>
        <p:spPr>
          <a:xfrm>
            <a:off x="2448721" y="2765429"/>
            <a:ext cx="2724518" cy="964238"/>
          </a:xfrm>
          <a:prstGeom prst="rect">
            <a:avLst/>
          </a:prstGeom>
          <a:noFill/>
        </p:spPr>
        <p:txBody>
          <a:bodyPr vert="horz" wrap="square" lIns="0" tIns="0" rIns="0" bIns="0" rtlCol="0" anchor="ctr" anchorCtr="0">
            <a:spAutoFit/>
          </a:bodyPr>
          <a:lstStyle/>
          <a:p>
            <a:pPr algn="ctr" defTabSz="1218565" fontAlgn="base">
              <a:spcBef>
                <a:spcPct val="0"/>
              </a:spcBef>
              <a:spcAft>
                <a:spcPct val="0"/>
              </a:spcAft>
            </a:pPr>
            <a:r>
              <a:rPr lang="zh-CN" altLang="en-US" sz="62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62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Others_2"/>
          <p:cNvSpPr txBox="1"/>
          <p:nvPr>
            <p:custDataLst>
              <p:tags r:id="rId12"/>
            </p:custDataLst>
          </p:nvPr>
        </p:nvSpPr>
        <p:spPr>
          <a:xfrm>
            <a:off x="2462481" y="3729010"/>
            <a:ext cx="2696996" cy="410241"/>
          </a:xfrm>
          <a:prstGeom prst="rect">
            <a:avLst/>
          </a:prstGeom>
          <a:noFill/>
        </p:spPr>
        <p:txBody>
          <a:bodyPr wrap="square" lIns="0" tIns="0" rIns="0" bIns="0">
            <a:spAutoFit/>
          </a:bodyPr>
          <a:lstStyle/>
          <a:p>
            <a:pPr algn="ctr" defTabSz="1218565" fontAlgn="base">
              <a:spcBef>
                <a:spcPct val="0"/>
              </a:spcBef>
              <a:spcAft>
                <a:spcPct val="0"/>
              </a:spcAft>
              <a:defRPr/>
            </a:pPr>
            <a:r>
              <a:rPr lang="en-US" altLang="zh-CN" sz="26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6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3"/>
    </p:custDataLst>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6"/>
                                        </p:tgtEl>
                                        <p:attrNameLst>
                                          <p:attrName>style.visibility</p:attrName>
                                        </p:attrNameLst>
                                      </p:cBhvr>
                                      <p:to>
                                        <p:strVal val="visible"/>
                                      </p:to>
                                    </p:set>
                                    <p:anim by="(-#ppt_w*2)" calcmode="lin" valueType="num">
                                      <p:cBhvr rctx="PPT">
                                        <p:cTn id="13" dur="500" autoRev="1" fill="hold">
                                          <p:stCondLst>
                                            <p:cond delay="0"/>
                                          </p:stCondLst>
                                        </p:cTn>
                                        <p:tgtEl>
                                          <p:spTgt spid="26"/>
                                        </p:tgtEl>
                                        <p:attrNameLst>
                                          <p:attrName>ppt_w</p:attrName>
                                        </p:attrNameLst>
                                      </p:cBhvr>
                                    </p:anim>
                                    <p:anim by="(#ppt_w*0.50)" calcmode="lin" valueType="num">
                                      <p:cBhvr>
                                        <p:cTn id="14" dur="500" decel="50000" autoRev="1" fill="hold">
                                          <p:stCondLst>
                                            <p:cond delay="0"/>
                                          </p:stCondLst>
                                        </p:cTn>
                                        <p:tgtEl>
                                          <p:spTgt spid="26"/>
                                        </p:tgtEl>
                                        <p:attrNameLst>
                                          <p:attrName>ppt_x</p:attrName>
                                        </p:attrNameLst>
                                      </p:cBhvr>
                                    </p:anim>
                                    <p:anim from="(-#ppt_h/2)" to="(#ppt_y)" calcmode="lin" valueType="num">
                                      <p:cBhvr>
                                        <p:cTn id="15" dur="1000" fill="hold">
                                          <p:stCondLst>
                                            <p:cond delay="0"/>
                                          </p:stCondLst>
                                        </p:cTn>
                                        <p:tgtEl>
                                          <p:spTgt spid="26"/>
                                        </p:tgtEl>
                                        <p:attrNameLst>
                                          <p:attrName>ppt_y</p:attrName>
                                        </p:attrNameLst>
                                      </p:cBhvr>
                                    </p:anim>
                                    <p:animRot by="21600000">
                                      <p:cBhvr>
                                        <p:cTn id="16" dur="1000" fill="hold">
                                          <p:stCondLst>
                                            <p:cond delay="0"/>
                                          </p:stCondLst>
                                        </p:cTn>
                                        <p:tgtEl>
                                          <p:spTgt spid="26"/>
                                        </p:tgtEl>
                                        <p:attrNameLst>
                                          <p:attrName>r</p:attrName>
                                        </p:attrNameLst>
                                      </p:cBhvr>
                                    </p:animRot>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0-#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0-#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4" grpId="0" animBg="1"/>
      <p:bldP spid="16" grpId="0" animBg="1"/>
      <p:bldP spid="10" grpId="0" animBg="1"/>
      <p:bldP spid="20" grpId="0"/>
      <p:bldP spid="21" grpId="0"/>
      <p:bldP spid="22" grpId="0"/>
      <p:bldP spid="23" grpId="0"/>
      <p:bldP spid="25" grpId="0"/>
      <p:bldP spid="2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734"/>
          <p:cNvSpPr/>
          <p:nvPr/>
        </p:nvSpPr>
        <p:spPr bwMode="auto">
          <a:xfrm>
            <a:off x="4924134" y="4255695"/>
            <a:ext cx="2341781" cy="1547494"/>
          </a:xfrm>
          <a:custGeom>
            <a:gdLst>
              <a:gd name="T0" fmla="*/ 251 w 280"/>
              <a:gd name="T1" fmla="*/ 45 h 185"/>
              <a:gd name="T2" fmla="*/ 117 w 280"/>
              <a:gd name="T3" fmla="*/ 45 h 185"/>
              <a:gd name="T4" fmla="*/ 110 w 280"/>
              <a:gd name="T5" fmla="*/ 35 h 185"/>
              <a:gd name="T6" fmla="*/ 113 w 280"/>
              <a:gd name="T7" fmla="*/ 25 h 185"/>
              <a:gd name="T8" fmla="*/ 89 w 280"/>
              <a:gd name="T9" fmla="*/ 0 h 185"/>
              <a:gd name="T10" fmla="*/ 64 w 280"/>
              <a:gd name="T11" fmla="*/ 24 h 185"/>
              <a:gd name="T12" fmla="*/ 66 w 280"/>
              <a:gd name="T13" fmla="*/ 35 h 185"/>
              <a:gd name="T14" fmla="*/ 60 w 280"/>
              <a:gd name="T15" fmla="*/ 45 h 185"/>
              <a:gd name="T16" fmla="*/ 28 w 280"/>
              <a:gd name="T17" fmla="*/ 45 h 185"/>
              <a:gd name="T18" fmla="*/ 4 w 280"/>
              <a:gd name="T19" fmla="*/ 76 h 185"/>
              <a:gd name="T20" fmla="*/ 140 w 280"/>
              <a:gd name="T21" fmla="*/ 185 h 185"/>
              <a:gd name="T22" fmla="*/ 276 w 280"/>
              <a:gd name="T23" fmla="*/ 76 h 185"/>
              <a:gd name="T24" fmla="*/ 251 w 280"/>
              <a:gd name="T25" fmla="*/ 45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85">
                <a:moveTo>
                  <a:pt x="251" y="45"/>
                </a:moveTo>
                <a:cubicBezTo>
                  <a:pt x="117" y="45"/>
                  <a:pt x="117" y="45"/>
                  <a:pt x="117" y="45"/>
                </a:cubicBezTo>
                <a:cubicBezTo>
                  <a:pt x="111" y="45"/>
                  <a:pt x="108" y="40"/>
                  <a:pt x="110" y="35"/>
                </a:cubicBezTo>
                <a:cubicBezTo>
                  <a:pt x="112" y="32"/>
                  <a:pt x="113" y="28"/>
                  <a:pt x="113" y="25"/>
                </a:cubicBezTo>
                <a:cubicBezTo>
                  <a:pt x="113" y="12"/>
                  <a:pt x="102" y="0"/>
                  <a:pt x="89" y="0"/>
                </a:cubicBezTo>
                <a:cubicBezTo>
                  <a:pt x="75" y="0"/>
                  <a:pt x="64" y="11"/>
                  <a:pt x="64" y="24"/>
                </a:cubicBezTo>
                <a:cubicBezTo>
                  <a:pt x="64" y="28"/>
                  <a:pt x="65" y="32"/>
                  <a:pt x="66" y="35"/>
                </a:cubicBezTo>
                <a:cubicBezTo>
                  <a:pt x="69" y="40"/>
                  <a:pt x="66" y="45"/>
                  <a:pt x="60" y="45"/>
                </a:cubicBezTo>
                <a:cubicBezTo>
                  <a:pt x="28" y="45"/>
                  <a:pt x="28" y="45"/>
                  <a:pt x="28" y="45"/>
                </a:cubicBezTo>
                <a:cubicBezTo>
                  <a:pt x="12" y="45"/>
                  <a:pt x="0" y="60"/>
                  <a:pt x="4" y="76"/>
                </a:cubicBezTo>
                <a:cubicBezTo>
                  <a:pt x="18" y="139"/>
                  <a:pt x="73" y="185"/>
                  <a:pt x="140" y="185"/>
                </a:cubicBezTo>
                <a:cubicBezTo>
                  <a:pt x="206" y="185"/>
                  <a:pt x="262" y="139"/>
                  <a:pt x="276" y="76"/>
                </a:cubicBezTo>
                <a:cubicBezTo>
                  <a:pt x="280" y="60"/>
                  <a:pt x="268" y="45"/>
                  <a:pt x="251" y="45"/>
                </a:cubicBezTo>
                <a:close/>
              </a:path>
            </a:pathLst>
          </a:custGeom>
          <a:solidFill>
            <a:schemeClr val="bg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2"/>
          <p:cNvGrpSpPr/>
          <p:nvPr/>
        </p:nvGrpSpPr>
        <p:grpSpPr>
          <a:xfrm>
            <a:off x="5769286" y="3586613"/>
            <a:ext cx="342366" cy="342368"/>
            <a:chOff x="4326855" y="2690011"/>
            <a:chExt cx="256888" cy="256889"/>
          </a:xfrm>
        </p:grpSpPr>
        <p:sp>
          <p:nvSpPr>
            <p:cNvPr id="11" name="Oval 735"/>
            <p:cNvSpPr>
              <a:spLocks noChangeArrowheads="1"/>
            </p:cNvSpPr>
            <p:nvPr/>
          </p:nvSpPr>
          <p:spPr bwMode="auto">
            <a:xfrm>
              <a:off x="4326855" y="2690011"/>
              <a:ext cx="256888" cy="256889"/>
            </a:xfrm>
            <a:prstGeom prst="ellipse">
              <a:avLst/>
            </a:prstGeom>
            <a:solidFill>
              <a:schemeClr val="accent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36"/>
            <p:cNvSpPr/>
            <p:nvPr/>
          </p:nvSpPr>
          <p:spPr bwMode="auto">
            <a:xfrm>
              <a:off x="4464841" y="2722306"/>
              <a:ext cx="107159" cy="124775"/>
            </a:xfrm>
            <a:custGeom>
              <a:gdLst>
                <a:gd name="T0" fmla="*/ 0 w 17"/>
                <a:gd name="T1" fmla="*/ 0 h 20"/>
                <a:gd name="T2" fmla="*/ 13 w 17"/>
                <a:gd name="T3" fmla="*/ 20 h 20"/>
                <a:gd name="T4" fmla="*/ 0 w 17"/>
                <a:gd name="T5" fmla="*/ 0 h 20"/>
              </a:gdLst>
              <a:cxnLst>
                <a:cxn ang="0">
                  <a:pos x="T0" y="T1"/>
                </a:cxn>
                <a:cxn ang="0">
                  <a:pos x="T2" y="T3"/>
                </a:cxn>
                <a:cxn ang="0">
                  <a:pos x="T4" y="T5"/>
                </a:cxn>
              </a:cxnLst>
              <a:rect l="0" t="0" r="r" b="b"/>
              <a:pathLst>
                <a:path w="17" h="20">
                  <a:moveTo>
                    <a:pt x="0" y="0"/>
                  </a:moveTo>
                  <a:cubicBezTo>
                    <a:pt x="0" y="0"/>
                    <a:pt x="17" y="3"/>
                    <a:pt x="13" y="20"/>
                  </a:cubicBezTo>
                  <a:cubicBezTo>
                    <a:pt x="13" y="20"/>
                    <a:pt x="9" y="7"/>
                    <a:pt x="0" y="0"/>
                  </a:cubicBezTo>
                  <a:close/>
                </a:path>
              </a:pathLst>
            </a:custGeom>
            <a:solidFill>
              <a:schemeClr val="bg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Freeform 737"/>
          <p:cNvSpPr/>
          <p:nvPr/>
        </p:nvSpPr>
        <p:spPr bwMode="auto">
          <a:xfrm>
            <a:off x="5710597" y="4314386"/>
            <a:ext cx="142816" cy="158467"/>
          </a:xfrm>
          <a:custGeom>
            <a:gdLst>
              <a:gd name="T0" fmla="*/ 0 w 17"/>
              <a:gd name="T1" fmla="*/ 0 h 19"/>
              <a:gd name="T2" fmla="*/ 12 w 17"/>
              <a:gd name="T3" fmla="*/ 19 h 19"/>
              <a:gd name="T4" fmla="*/ 0 w 17"/>
              <a:gd name="T5" fmla="*/ 0 h 19"/>
            </a:gdLst>
            <a:cxnLst>
              <a:cxn ang="0">
                <a:pos x="T0" y="T1"/>
              </a:cxn>
              <a:cxn ang="0">
                <a:pos x="T2" y="T3"/>
              </a:cxn>
              <a:cxn ang="0">
                <a:pos x="T4" y="T5"/>
              </a:cxn>
            </a:cxnLst>
            <a:rect l="0" t="0" r="r" b="b"/>
            <a:pathLst>
              <a:path w="17" h="19">
                <a:moveTo>
                  <a:pt x="0" y="0"/>
                </a:moveTo>
                <a:cubicBezTo>
                  <a:pt x="0" y="0"/>
                  <a:pt x="17" y="3"/>
                  <a:pt x="12" y="19"/>
                </a:cubicBezTo>
                <a:cubicBezTo>
                  <a:pt x="12" y="19"/>
                  <a:pt x="8" y="6"/>
                  <a:pt x="0" y="0"/>
                </a:cubicBezTo>
                <a:close/>
              </a:path>
            </a:pathLst>
          </a:custGeom>
          <a:solidFill>
            <a:schemeClr val="tx1">
              <a:lumMod val="65000"/>
              <a:lumOff val="35000"/>
            </a:schemeClr>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738"/>
          <p:cNvSpPr/>
          <p:nvPr/>
        </p:nvSpPr>
        <p:spPr bwMode="auto">
          <a:xfrm>
            <a:off x="6305335" y="1655669"/>
            <a:ext cx="500832" cy="1639442"/>
          </a:xfrm>
          <a:custGeom>
            <a:gdLst>
              <a:gd name="T0" fmla="*/ 16 w 60"/>
              <a:gd name="T1" fmla="*/ 196 h 196"/>
              <a:gd name="T2" fmla="*/ 0 w 60"/>
              <a:gd name="T3" fmla="*/ 180 h 196"/>
              <a:gd name="T4" fmla="*/ 0 w 60"/>
              <a:gd name="T5" fmla="*/ 15 h 196"/>
              <a:gd name="T6" fmla="*/ 16 w 60"/>
              <a:gd name="T7" fmla="*/ 0 h 196"/>
              <a:gd name="T8" fmla="*/ 45 w 60"/>
              <a:gd name="T9" fmla="*/ 0 h 196"/>
              <a:gd name="T10" fmla="*/ 60 w 60"/>
              <a:gd name="T11" fmla="*/ 15 h 196"/>
              <a:gd name="T12" fmla="*/ 45 w 60"/>
              <a:gd name="T13" fmla="*/ 30 h 196"/>
              <a:gd name="T14" fmla="*/ 31 w 60"/>
              <a:gd name="T15" fmla="*/ 30 h 196"/>
              <a:gd name="T16" fmla="*/ 31 w 60"/>
              <a:gd name="T17" fmla="*/ 180 h 196"/>
              <a:gd name="T18" fmla="*/ 16 w 60"/>
              <a:gd name="T19" fmla="*/ 196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96">
                <a:moveTo>
                  <a:pt x="16" y="196"/>
                </a:moveTo>
                <a:cubicBezTo>
                  <a:pt x="7" y="196"/>
                  <a:pt x="0" y="189"/>
                  <a:pt x="0" y="180"/>
                </a:cubicBezTo>
                <a:cubicBezTo>
                  <a:pt x="0" y="15"/>
                  <a:pt x="0" y="15"/>
                  <a:pt x="0" y="15"/>
                </a:cubicBezTo>
                <a:cubicBezTo>
                  <a:pt x="0" y="7"/>
                  <a:pt x="7" y="0"/>
                  <a:pt x="16" y="0"/>
                </a:cubicBezTo>
                <a:cubicBezTo>
                  <a:pt x="45" y="0"/>
                  <a:pt x="45" y="0"/>
                  <a:pt x="45" y="0"/>
                </a:cubicBezTo>
                <a:cubicBezTo>
                  <a:pt x="53" y="0"/>
                  <a:pt x="60" y="7"/>
                  <a:pt x="60" y="15"/>
                </a:cubicBezTo>
                <a:cubicBezTo>
                  <a:pt x="60" y="23"/>
                  <a:pt x="53" y="30"/>
                  <a:pt x="45" y="30"/>
                </a:cubicBezTo>
                <a:cubicBezTo>
                  <a:pt x="31" y="30"/>
                  <a:pt x="31" y="30"/>
                  <a:pt x="31" y="30"/>
                </a:cubicBezTo>
                <a:cubicBezTo>
                  <a:pt x="31" y="180"/>
                  <a:pt x="31" y="180"/>
                  <a:pt x="31" y="180"/>
                </a:cubicBezTo>
                <a:cubicBezTo>
                  <a:pt x="31" y="189"/>
                  <a:pt x="24" y="196"/>
                  <a:pt x="16" y="196"/>
                </a:cubicBezTo>
              </a:path>
            </a:pathLst>
          </a:custGeom>
          <a:solidFill>
            <a:schemeClr val="bg1">
              <a:lumMod val="85000"/>
            </a:schemeClr>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white">
                  <a:lumMod val="7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739"/>
          <p:cNvSpPr/>
          <p:nvPr/>
        </p:nvSpPr>
        <p:spPr bwMode="auto">
          <a:xfrm>
            <a:off x="6295552" y="3019265"/>
            <a:ext cx="1389026" cy="1688354"/>
          </a:xfrm>
          <a:custGeom>
            <a:gdLst>
              <a:gd name="T0" fmla="*/ 151 w 166"/>
              <a:gd name="T1" fmla="*/ 202 h 202"/>
              <a:gd name="T2" fmla="*/ 135 w 166"/>
              <a:gd name="T3" fmla="*/ 187 h 202"/>
              <a:gd name="T4" fmla="*/ 13 w 166"/>
              <a:gd name="T5" fmla="*/ 32 h 202"/>
              <a:gd name="T6" fmla="*/ 2 w 166"/>
              <a:gd name="T7" fmla="*/ 14 h 202"/>
              <a:gd name="T8" fmla="*/ 20 w 166"/>
              <a:gd name="T9" fmla="*/ 2 h 202"/>
              <a:gd name="T10" fmla="*/ 166 w 166"/>
              <a:gd name="T11" fmla="*/ 187 h 202"/>
              <a:gd name="T12" fmla="*/ 151 w 166"/>
              <a:gd name="T13" fmla="*/ 202 h 202"/>
            </a:gdLst>
            <a:cxnLst>
              <a:cxn ang="0">
                <a:pos x="T0" y="T1"/>
              </a:cxn>
              <a:cxn ang="0">
                <a:pos x="T2" y="T3"/>
              </a:cxn>
              <a:cxn ang="0">
                <a:pos x="T4" y="T5"/>
              </a:cxn>
              <a:cxn ang="0">
                <a:pos x="T6" y="T7"/>
              </a:cxn>
              <a:cxn ang="0">
                <a:pos x="T8" y="T9"/>
              </a:cxn>
              <a:cxn ang="0">
                <a:pos x="T10" y="T11"/>
              </a:cxn>
              <a:cxn ang="0">
                <a:pos x="T12" y="T13"/>
              </a:cxn>
            </a:cxnLst>
            <a:rect l="0" t="0" r="r" b="b"/>
            <a:pathLst>
              <a:path w="166" h="201">
                <a:moveTo>
                  <a:pt x="151" y="202"/>
                </a:moveTo>
                <a:cubicBezTo>
                  <a:pt x="142" y="202"/>
                  <a:pt x="135" y="196"/>
                  <a:pt x="135" y="187"/>
                </a:cubicBezTo>
                <a:cubicBezTo>
                  <a:pt x="135" y="113"/>
                  <a:pt x="85" y="49"/>
                  <a:pt x="13" y="32"/>
                </a:cubicBezTo>
                <a:cubicBezTo>
                  <a:pt x="5" y="30"/>
                  <a:pt x="0" y="22"/>
                  <a:pt x="2" y="14"/>
                </a:cubicBezTo>
                <a:cubicBezTo>
                  <a:pt x="4" y="5"/>
                  <a:pt x="12" y="0"/>
                  <a:pt x="20" y="2"/>
                </a:cubicBezTo>
                <a:cubicBezTo>
                  <a:pt x="106" y="23"/>
                  <a:pt x="166" y="99"/>
                  <a:pt x="166" y="187"/>
                </a:cubicBezTo>
                <a:cubicBezTo>
                  <a:pt x="166" y="196"/>
                  <a:pt x="159" y="202"/>
                  <a:pt x="151" y="202"/>
                </a:cubicBezTo>
              </a:path>
            </a:pathLst>
          </a:custGeom>
          <a:solidFill>
            <a:schemeClr val="accent2"/>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740"/>
          <p:cNvSpPr/>
          <p:nvPr/>
        </p:nvSpPr>
        <p:spPr bwMode="auto">
          <a:xfrm>
            <a:off x="5970797" y="4457202"/>
            <a:ext cx="1713784" cy="1713784"/>
          </a:xfrm>
          <a:custGeom>
            <a:gdLst>
              <a:gd name="T0" fmla="*/ 15 w 205"/>
              <a:gd name="T1" fmla="*/ 205 h 205"/>
              <a:gd name="T2" fmla="*/ 0 w 205"/>
              <a:gd name="T3" fmla="*/ 190 h 205"/>
              <a:gd name="T4" fmla="*/ 15 w 205"/>
              <a:gd name="T5" fmla="*/ 174 h 205"/>
              <a:gd name="T6" fmla="*/ 174 w 205"/>
              <a:gd name="T7" fmla="*/ 15 h 205"/>
              <a:gd name="T8" fmla="*/ 190 w 205"/>
              <a:gd name="T9" fmla="*/ 0 h 205"/>
              <a:gd name="T10" fmla="*/ 205 w 205"/>
              <a:gd name="T11" fmla="*/ 15 h 205"/>
              <a:gd name="T12" fmla="*/ 15 w 205"/>
              <a:gd name="T13" fmla="*/ 205 h 205"/>
            </a:gdLst>
            <a:cxnLst>
              <a:cxn ang="0">
                <a:pos x="T0" y="T1"/>
              </a:cxn>
              <a:cxn ang="0">
                <a:pos x="T2" y="T3"/>
              </a:cxn>
              <a:cxn ang="0">
                <a:pos x="T4" y="T5"/>
              </a:cxn>
              <a:cxn ang="0">
                <a:pos x="T6" y="T7"/>
              </a:cxn>
              <a:cxn ang="0">
                <a:pos x="T8" y="T9"/>
              </a:cxn>
              <a:cxn ang="0">
                <a:pos x="T10" y="T11"/>
              </a:cxn>
              <a:cxn ang="0">
                <a:pos x="T12" y="T13"/>
              </a:cxn>
            </a:cxnLst>
            <a:rect l="0" t="0" r="r" b="b"/>
            <a:pathLst>
              <a:path w="205" h="205">
                <a:moveTo>
                  <a:pt x="15" y="205"/>
                </a:moveTo>
                <a:cubicBezTo>
                  <a:pt x="6" y="205"/>
                  <a:pt x="0" y="198"/>
                  <a:pt x="0" y="190"/>
                </a:cubicBezTo>
                <a:cubicBezTo>
                  <a:pt x="0" y="181"/>
                  <a:pt x="6" y="174"/>
                  <a:pt x="15" y="174"/>
                </a:cubicBezTo>
                <a:cubicBezTo>
                  <a:pt x="103" y="174"/>
                  <a:pt x="174" y="103"/>
                  <a:pt x="174" y="15"/>
                </a:cubicBezTo>
                <a:cubicBezTo>
                  <a:pt x="174" y="7"/>
                  <a:pt x="181" y="0"/>
                  <a:pt x="190" y="0"/>
                </a:cubicBezTo>
                <a:cubicBezTo>
                  <a:pt x="198" y="0"/>
                  <a:pt x="205" y="7"/>
                  <a:pt x="205" y="15"/>
                </a:cubicBezTo>
                <a:cubicBezTo>
                  <a:pt x="205" y="120"/>
                  <a:pt x="120" y="205"/>
                  <a:pt x="15" y="205"/>
                </a:cubicBezTo>
              </a:path>
            </a:pathLst>
          </a:custGeom>
          <a:solidFill>
            <a:schemeClr val="accent3"/>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741"/>
          <p:cNvSpPr/>
          <p:nvPr/>
        </p:nvSpPr>
        <p:spPr bwMode="auto">
          <a:xfrm>
            <a:off x="4507426" y="4457202"/>
            <a:ext cx="1713784" cy="1713784"/>
          </a:xfrm>
          <a:custGeom>
            <a:gdLst>
              <a:gd name="T0" fmla="*/ 190 w 205"/>
              <a:gd name="T1" fmla="*/ 205 h 205"/>
              <a:gd name="T2" fmla="*/ 0 w 205"/>
              <a:gd name="T3" fmla="*/ 15 h 205"/>
              <a:gd name="T4" fmla="*/ 15 w 205"/>
              <a:gd name="T5" fmla="*/ 0 h 205"/>
              <a:gd name="T6" fmla="*/ 31 w 205"/>
              <a:gd name="T7" fmla="*/ 15 h 205"/>
              <a:gd name="T8" fmla="*/ 190 w 205"/>
              <a:gd name="T9" fmla="*/ 174 h 205"/>
              <a:gd name="T10" fmla="*/ 205 w 205"/>
              <a:gd name="T11" fmla="*/ 190 h 205"/>
              <a:gd name="T12" fmla="*/ 190 w 205"/>
              <a:gd name="T13" fmla="*/ 205 h 205"/>
            </a:gdLst>
            <a:cxnLst>
              <a:cxn ang="0">
                <a:pos x="T0" y="T1"/>
              </a:cxn>
              <a:cxn ang="0">
                <a:pos x="T2" y="T3"/>
              </a:cxn>
              <a:cxn ang="0">
                <a:pos x="T4" y="T5"/>
              </a:cxn>
              <a:cxn ang="0">
                <a:pos x="T6" y="T7"/>
              </a:cxn>
              <a:cxn ang="0">
                <a:pos x="T8" y="T9"/>
              </a:cxn>
              <a:cxn ang="0">
                <a:pos x="T10" y="T11"/>
              </a:cxn>
              <a:cxn ang="0">
                <a:pos x="T12" y="T13"/>
              </a:cxn>
            </a:cxnLst>
            <a:rect l="0" t="0" r="r" b="b"/>
            <a:pathLst>
              <a:path w="205" h="205">
                <a:moveTo>
                  <a:pt x="190" y="205"/>
                </a:moveTo>
                <a:cubicBezTo>
                  <a:pt x="85" y="205"/>
                  <a:pt x="0" y="120"/>
                  <a:pt x="0" y="15"/>
                </a:cubicBezTo>
                <a:cubicBezTo>
                  <a:pt x="0" y="7"/>
                  <a:pt x="7" y="0"/>
                  <a:pt x="15" y="0"/>
                </a:cubicBezTo>
                <a:cubicBezTo>
                  <a:pt x="24" y="0"/>
                  <a:pt x="31" y="7"/>
                  <a:pt x="31" y="15"/>
                </a:cubicBezTo>
                <a:cubicBezTo>
                  <a:pt x="31" y="103"/>
                  <a:pt x="102" y="174"/>
                  <a:pt x="190" y="174"/>
                </a:cubicBezTo>
                <a:cubicBezTo>
                  <a:pt x="198" y="174"/>
                  <a:pt x="205" y="181"/>
                  <a:pt x="205" y="190"/>
                </a:cubicBezTo>
                <a:cubicBezTo>
                  <a:pt x="205" y="198"/>
                  <a:pt x="198" y="205"/>
                  <a:pt x="190" y="205"/>
                </a:cubicBezTo>
              </a:path>
            </a:pathLst>
          </a:custGeom>
          <a:solidFill>
            <a:schemeClr val="accent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742"/>
          <p:cNvSpPr/>
          <p:nvPr/>
        </p:nvSpPr>
        <p:spPr bwMode="auto">
          <a:xfrm>
            <a:off x="4507423" y="3019265"/>
            <a:ext cx="1387071" cy="1688354"/>
          </a:xfrm>
          <a:custGeom>
            <a:gdLst>
              <a:gd name="T0" fmla="*/ 15 w 166"/>
              <a:gd name="T1" fmla="*/ 202 h 202"/>
              <a:gd name="T2" fmla="*/ 0 w 166"/>
              <a:gd name="T3" fmla="*/ 187 h 202"/>
              <a:gd name="T4" fmla="*/ 146 w 166"/>
              <a:gd name="T5" fmla="*/ 2 h 202"/>
              <a:gd name="T6" fmla="*/ 164 w 166"/>
              <a:gd name="T7" fmla="*/ 14 h 202"/>
              <a:gd name="T8" fmla="*/ 153 w 166"/>
              <a:gd name="T9" fmla="*/ 32 h 202"/>
              <a:gd name="T10" fmla="*/ 31 w 166"/>
              <a:gd name="T11" fmla="*/ 187 h 202"/>
              <a:gd name="T12" fmla="*/ 15 w 166"/>
              <a:gd name="T13" fmla="*/ 202 h 202"/>
            </a:gdLst>
            <a:cxnLst>
              <a:cxn ang="0">
                <a:pos x="T0" y="T1"/>
              </a:cxn>
              <a:cxn ang="0">
                <a:pos x="T2" y="T3"/>
              </a:cxn>
              <a:cxn ang="0">
                <a:pos x="T4" y="T5"/>
              </a:cxn>
              <a:cxn ang="0">
                <a:pos x="T6" y="T7"/>
              </a:cxn>
              <a:cxn ang="0">
                <a:pos x="T8" y="T9"/>
              </a:cxn>
              <a:cxn ang="0">
                <a:pos x="T10" y="T11"/>
              </a:cxn>
              <a:cxn ang="0">
                <a:pos x="T12" y="T13"/>
              </a:cxn>
            </a:cxnLst>
            <a:rect l="0" t="0" r="r" b="b"/>
            <a:pathLst>
              <a:path w="166" h="201">
                <a:moveTo>
                  <a:pt x="15" y="202"/>
                </a:moveTo>
                <a:cubicBezTo>
                  <a:pt x="7" y="202"/>
                  <a:pt x="0" y="196"/>
                  <a:pt x="0" y="187"/>
                </a:cubicBezTo>
                <a:cubicBezTo>
                  <a:pt x="0" y="99"/>
                  <a:pt x="60" y="23"/>
                  <a:pt x="146" y="2"/>
                </a:cubicBezTo>
                <a:cubicBezTo>
                  <a:pt x="154" y="0"/>
                  <a:pt x="162" y="5"/>
                  <a:pt x="164" y="14"/>
                </a:cubicBezTo>
                <a:cubicBezTo>
                  <a:pt x="166" y="22"/>
                  <a:pt x="161" y="30"/>
                  <a:pt x="153" y="32"/>
                </a:cubicBezTo>
                <a:cubicBezTo>
                  <a:pt x="81" y="49"/>
                  <a:pt x="31" y="113"/>
                  <a:pt x="31" y="187"/>
                </a:cubicBezTo>
                <a:cubicBezTo>
                  <a:pt x="31" y="196"/>
                  <a:pt x="24" y="202"/>
                  <a:pt x="15" y="202"/>
                </a:cubicBezTo>
              </a:path>
            </a:pathLst>
          </a:custGeom>
          <a:solidFill>
            <a:schemeClr val="accent2"/>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743"/>
          <p:cNvSpPr/>
          <p:nvPr/>
        </p:nvSpPr>
        <p:spPr bwMode="auto">
          <a:xfrm>
            <a:off x="5368227" y="1655669"/>
            <a:ext cx="510613" cy="1639442"/>
          </a:xfrm>
          <a:custGeom>
            <a:gdLst>
              <a:gd name="T0" fmla="*/ 46 w 61"/>
              <a:gd name="T1" fmla="*/ 196 h 196"/>
              <a:gd name="T2" fmla="*/ 31 w 61"/>
              <a:gd name="T3" fmla="*/ 180 h 196"/>
              <a:gd name="T4" fmla="*/ 31 w 61"/>
              <a:gd name="T5" fmla="*/ 30 h 196"/>
              <a:gd name="T6" fmla="*/ 15 w 61"/>
              <a:gd name="T7" fmla="*/ 30 h 196"/>
              <a:gd name="T8" fmla="*/ 0 w 61"/>
              <a:gd name="T9" fmla="*/ 15 h 196"/>
              <a:gd name="T10" fmla="*/ 15 w 61"/>
              <a:gd name="T11" fmla="*/ 0 h 196"/>
              <a:gd name="T12" fmla="*/ 46 w 61"/>
              <a:gd name="T13" fmla="*/ 0 h 196"/>
              <a:gd name="T14" fmla="*/ 61 w 61"/>
              <a:gd name="T15" fmla="*/ 15 h 196"/>
              <a:gd name="T16" fmla="*/ 61 w 61"/>
              <a:gd name="T17" fmla="*/ 180 h 196"/>
              <a:gd name="T18" fmla="*/ 46 w 61"/>
              <a:gd name="T19" fmla="*/ 196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96">
                <a:moveTo>
                  <a:pt x="46" y="196"/>
                </a:moveTo>
                <a:cubicBezTo>
                  <a:pt x="38" y="196"/>
                  <a:pt x="31" y="189"/>
                  <a:pt x="31" y="180"/>
                </a:cubicBezTo>
                <a:cubicBezTo>
                  <a:pt x="31" y="30"/>
                  <a:pt x="31" y="30"/>
                  <a:pt x="31" y="30"/>
                </a:cubicBezTo>
                <a:cubicBezTo>
                  <a:pt x="15" y="30"/>
                  <a:pt x="15" y="30"/>
                  <a:pt x="15" y="30"/>
                </a:cubicBezTo>
                <a:cubicBezTo>
                  <a:pt x="6" y="30"/>
                  <a:pt x="0" y="23"/>
                  <a:pt x="0" y="15"/>
                </a:cubicBezTo>
                <a:cubicBezTo>
                  <a:pt x="0" y="7"/>
                  <a:pt x="6" y="0"/>
                  <a:pt x="15" y="0"/>
                </a:cubicBezTo>
                <a:cubicBezTo>
                  <a:pt x="46" y="0"/>
                  <a:pt x="46" y="0"/>
                  <a:pt x="46" y="0"/>
                </a:cubicBezTo>
                <a:cubicBezTo>
                  <a:pt x="55" y="0"/>
                  <a:pt x="61" y="7"/>
                  <a:pt x="61" y="15"/>
                </a:cubicBezTo>
                <a:cubicBezTo>
                  <a:pt x="61" y="180"/>
                  <a:pt x="61" y="180"/>
                  <a:pt x="61" y="180"/>
                </a:cubicBezTo>
                <a:cubicBezTo>
                  <a:pt x="61" y="189"/>
                  <a:pt x="55" y="196"/>
                  <a:pt x="46" y="196"/>
                </a:cubicBezTo>
              </a:path>
            </a:pathLst>
          </a:custGeom>
          <a:solidFill>
            <a:schemeClr val="accent2"/>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Group 1"/>
          <p:cNvGrpSpPr/>
          <p:nvPr/>
        </p:nvGrpSpPr>
        <p:grpSpPr>
          <a:xfrm>
            <a:off x="6203600" y="3954410"/>
            <a:ext cx="536048" cy="536048"/>
            <a:chOff x="4652736" y="2965983"/>
            <a:chExt cx="402214" cy="402214"/>
          </a:xfrm>
        </p:grpSpPr>
        <p:sp>
          <p:nvSpPr>
            <p:cNvPr id="20" name="Oval 744"/>
            <p:cNvSpPr>
              <a:spLocks noChangeArrowheads="1"/>
            </p:cNvSpPr>
            <p:nvPr/>
          </p:nvSpPr>
          <p:spPr bwMode="auto">
            <a:xfrm>
              <a:off x="4652736" y="2965983"/>
              <a:ext cx="402214" cy="402214"/>
            </a:xfrm>
            <a:prstGeom prst="ellipse">
              <a:avLst/>
            </a:prstGeom>
            <a:solidFill>
              <a:schemeClr val="accent2"/>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745"/>
            <p:cNvSpPr/>
            <p:nvPr/>
          </p:nvSpPr>
          <p:spPr bwMode="auto">
            <a:xfrm>
              <a:off x="4872926" y="3015892"/>
              <a:ext cx="168812" cy="195236"/>
            </a:xfrm>
            <a:custGeom>
              <a:gdLst>
                <a:gd name="T0" fmla="*/ 0 w 27"/>
                <a:gd name="T1" fmla="*/ 0 h 31"/>
                <a:gd name="T2" fmla="*/ 20 w 27"/>
                <a:gd name="T3" fmla="*/ 31 h 31"/>
                <a:gd name="T4" fmla="*/ 0 w 27"/>
                <a:gd name="T5" fmla="*/ 0 h 31"/>
              </a:gdLst>
              <a:cxnLst>
                <a:cxn ang="0">
                  <a:pos x="T0" y="T1"/>
                </a:cxn>
                <a:cxn ang="0">
                  <a:pos x="T2" y="T3"/>
                </a:cxn>
                <a:cxn ang="0">
                  <a:pos x="T4" y="T5"/>
                </a:cxn>
              </a:cxnLst>
              <a:rect l="0" t="0" r="r" b="b"/>
              <a:pathLst>
                <a:path w="27" h="31">
                  <a:moveTo>
                    <a:pt x="0" y="0"/>
                  </a:moveTo>
                  <a:cubicBezTo>
                    <a:pt x="0" y="0"/>
                    <a:pt x="27" y="5"/>
                    <a:pt x="20" y="31"/>
                  </a:cubicBezTo>
                  <a:cubicBezTo>
                    <a:pt x="20" y="31"/>
                    <a:pt x="14" y="11"/>
                    <a:pt x="0" y="0"/>
                  </a:cubicBezTo>
                  <a:close/>
                </a:path>
              </a:pathLst>
            </a:custGeom>
            <a:solidFill>
              <a:schemeClr val="bg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Oval 746"/>
          <p:cNvSpPr>
            <a:spLocks noChangeArrowheads="1"/>
          </p:cNvSpPr>
          <p:nvPr/>
        </p:nvSpPr>
        <p:spPr bwMode="auto">
          <a:xfrm>
            <a:off x="6338593" y="3075999"/>
            <a:ext cx="183899" cy="185856"/>
          </a:xfrm>
          <a:prstGeom prst="ellipse">
            <a:avLst/>
          </a:prstGeom>
          <a:solidFill>
            <a:schemeClr val="bg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Oval 748"/>
          <p:cNvSpPr>
            <a:spLocks noChangeArrowheads="1"/>
          </p:cNvSpPr>
          <p:nvPr/>
        </p:nvSpPr>
        <p:spPr bwMode="auto">
          <a:xfrm>
            <a:off x="5651905" y="3068173"/>
            <a:ext cx="191725" cy="183899"/>
          </a:xfrm>
          <a:prstGeom prst="ellipse">
            <a:avLst/>
          </a:prstGeom>
          <a:solidFill>
            <a:schemeClr val="bg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Oval 750"/>
          <p:cNvSpPr>
            <a:spLocks noChangeArrowheads="1"/>
          </p:cNvSpPr>
          <p:nvPr/>
        </p:nvSpPr>
        <p:spPr bwMode="auto">
          <a:xfrm>
            <a:off x="7457641" y="4506111"/>
            <a:ext cx="183899" cy="183899"/>
          </a:xfrm>
          <a:prstGeom prst="ellipse">
            <a:avLst/>
          </a:prstGeom>
          <a:solidFill>
            <a:schemeClr val="bg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Oval 752"/>
          <p:cNvSpPr>
            <a:spLocks noChangeArrowheads="1"/>
          </p:cNvSpPr>
          <p:nvPr/>
        </p:nvSpPr>
        <p:spPr bwMode="auto">
          <a:xfrm>
            <a:off x="5994272" y="5961654"/>
            <a:ext cx="193680" cy="183899"/>
          </a:xfrm>
          <a:prstGeom prst="ellipse">
            <a:avLst/>
          </a:prstGeom>
          <a:solidFill>
            <a:schemeClr val="bg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Oval 750"/>
          <p:cNvSpPr>
            <a:spLocks noChangeArrowheads="1"/>
          </p:cNvSpPr>
          <p:nvPr/>
        </p:nvSpPr>
        <p:spPr bwMode="auto">
          <a:xfrm>
            <a:off x="4539160" y="3457919"/>
            <a:ext cx="183899" cy="183899"/>
          </a:xfrm>
          <a:prstGeom prst="ellipse">
            <a:avLst/>
          </a:prstGeom>
          <a:solidFill>
            <a:schemeClr val="bg1"/>
          </a:solidFill>
          <a:ln>
            <a:noFill/>
          </a:ln>
        </p:spPr>
        <p:txBody>
          <a:bodyPr vert="horz" wrap="square" lIns="121866" tIns="60933" rIns="121866" bIns="60933" numCol="1" anchor="t" anchorCtr="0" compatLnSpc="1"/>
          <a:lstStyle/>
          <a:p>
            <a:pPr defTabSz="1218565" fontAlgn="base">
              <a:spcBef>
                <a:spcPct val="0"/>
              </a:spcBef>
              <a:spcAft>
                <a:spcPct val="0"/>
              </a:spcAft>
            </a:pPr>
            <a:endParaRPr lang="en-US" sz="2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31"/>
          <p:cNvSpPr txBox="1"/>
          <p:nvPr/>
        </p:nvSpPr>
        <p:spPr>
          <a:xfrm>
            <a:off x="5519368" y="4907342"/>
            <a:ext cx="1151309" cy="338426"/>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6" name="Rounded Rectangle 35"/>
          <p:cNvSpPr/>
          <p:nvPr/>
        </p:nvSpPr>
        <p:spPr>
          <a:xfrm>
            <a:off x="1547833" y="2373352"/>
            <a:ext cx="1552910" cy="363822"/>
          </a:xfrm>
          <a:prstGeom prst="roundRect">
            <a:avLst>
              <a:gd name="adj" fmla="val 318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en-US" sz="2135">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36"/>
          <p:cNvSpPr txBox="1"/>
          <p:nvPr/>
        </p:nvSpPr>
        <p:spPr>
          <a:xfrm>
            <a:off x="1656903" y="2344125"/>
            <a:ext cx="1334775" cy="379463"/>
          </a:xfrm>
          <a:prstGeom prst="rect">
            <a:avLst/>
          </a:prstGeom>
          <a:noFill/>
        </p:spPr>
        <p:txBody>
          <a:bodyPr wrap="square" rtlCol="0">
            <a:spAutoFit/>
          </a:bodyPr>
          <a:lstStyle/>
          <a:p>
            <a:pPr defTabSz="1218565" fontAlgn="base">
              <a:spcBef>
                <a:spcPct val="0"/>
              </a:spcBef>
              <a:spcAft>
                <a:spcPct val="0"/>
              </a:spcAft>
            </a:pPr>
            <a:r>
              <a:rPr lang="zh-CN" altLang="en-US" sz="1865">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9" name="Rounded Rectangle 38"/>
          <p:cNvSpPr/>
          <p:nvPr/>
        </p:nvSpPr>
        <p:spPr>
          <a:xfrm>
            <a:off x="1547833" y="4487563"/>
            <a:ext cx="1552910" cy="363822"/>
          </a:xfrm>
          <a:prstGeom prst="roundRect">
            <a:avLst>
              <a:gd name="adj" fmla="val 318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en-US" sz="2135">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39"/>
          <p:cNvSpPr txBox="1"/>
          <p:nvPr/>
        </p:nvSpPr>
        <p:spPr>
          <a:xfrm>
            <a:off x="1656903" y="4458335"/>
            <a:ext cx="1334775" cy="379463"/>
          </a:xfrm>
          <a:prstGeom prst="rect">
            <a:avLst/>
          </a:prstGeom>
          <a:noFill/>
        </p:spPr>
        <p:txBody>
          <a:bodyPr wrap="square" rtlCol="0">
            <a:spAutoFit/>
          </a:bodyPr>
          <a:lstStyle/>
          <a:p>
            <a:pPr defTabSz="1218565" fontAlgn="base">
              <a:spcBef>
                <a:spcPct val="0"/>
              </a:spcBef>
              <a:spcAft>
                <a:spcPct val="0"/>
              </a:spcAft>
            </a:pPr>
            <a:r>
              <a:rPr lang="zh-CN" altLang="en-US" sz="1865">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2" name="Rounded Rectangle 41"/>
          <p:cNvSpPr/>
          <p:nvPr/>
        </p:nvSpPr>
        <p:spPr>
          <a:xfrm>
            <a:off x="8975043" y="2373352"/>
            <a:ext cx="1552910" cy="363822"/>
          </a:xfrm>
          <a:prstGeom prst="roundRect">
            <a:avLst>
              <a:gd name="adj" fmla="val 318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en-US" sz="2135">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42"/>
          <p:cNvSpPr txBox="1"/>
          <p:nvPr/>
        </p:nvSpPr>
        <p:spPr>
          <a:xfrm>
            <a:off x="9084114" y="2344125"/>
            <a:ext cx="1334775" cy="379463"/>
          </a:xfrm>
          <a:prstGeom prst="rect">
            <a:avLst/>
          </a:prstGeom>
          <a:noFill/>
        </p:spPr>
        <p:txBody>
          <a:bodyPr wrap="square" rtlCol="0">
            <a:spAutoFit/>
          </a:bodyPr>
          <a:lstStyle/>
          <a:p>
            <a:pPr defTabSz="1218565" fontAlgn="base">
              <a:spcBef>
                <a:spcPct val="0"/>
              </a:spcBef>
              <a:spcAft>
                <a:spcPct val="0"/>
              </a:spcAft>
            </a:pPr>
            <a:r>
              <a:rPr lang="zh-CN" altLang="en-US" sz="1865">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5" name="Rounded Rectangle 44"/>
          <p:cNvSpPr/>
          <p:nvPr/>
        </p:nvSpPr>
        <p:spPr>
          <a:xfrm>
            <a:off x="8975043" y="4487563"/>
            <a:ext cx="1552910" cy="363822"/>
          </a:xfrm>
          <a:prstGeom prst="roundRect">
            <a:avLst>
              <a:gd name="adj" fmla="val 318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en-US" sz="2135">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45"/>
          <p:cNvSpPr txBox="1"/>
          <p:nvPr/>
        </p:nvSpPr>
        <p:spPr>
          <a:xfrm>
            <a:off x="9084114" y="4458335"/>
            <a:ext cx="1334775" cy="379463"/>
          </a:xfrm>
          <a:prstGeom prst="rect">
            <a:avLst/>
          </a:prstGeom>
          <a:noFill/>
        </p:spPr>
        <p:txBody>
          <a:bodyPr wrap="square" rtlCol="0">
            <a:spAutoFit/>
          </a:bodyPr>
          <a:lstStyle/>
          <a:p>
            <a:pPr defTabSz="1218565" fontAlgn="base">
              <a:spcBef>
                <a:spcPct val="0"/>
              </a:spcBef>
              <a:spcAft>
                <a:spcPct val="0"/>
              </a:spcAft>
            </a:pPr>
            <a:r>
              <a:rPr lang="zh-CN" altLang="en-US" sz="1865">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8" name="TextBox 19"/>
          <p:cNvSpPr txBox="1"/>
          <p:nvPr/>
        </p:nvSpPr>
        <p:spPr>
          <a:xfrm>
            <a:off x="1363307" y="2888877"/>
            <a:ext cx="2343234" cy="535531"/>
          </a:xfrm>
          <a:prstGeom prst="rect">
            <a:avLst/>
          </a:prstGeom>
          <a:noFill/>
        </p:spPr>
        <p:txBody>
          <a:bodyPr wrap="square" rtlCol="0">
            <a:spAutoFit/>
          </a:body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sp>
        <p:nvSpPr>
          <p:cNvPr id="50" name="TextBox 19"/>
          <p:cNvSpPr txBox="1"/>
          <p:nvPr/>
        </p:nvSpPr>
        <p:spPr>
          <a:xfrm>
            <a:off x="8729283" y="2888877"/>
            <a:ext cx="2343234" cy="535531"/>
          </a:xfrm>
          <a:prstGeom prst="rect">
            <a:avLst/>
          </a:prstGeom>
          <a:noFill/>
        </p:spPr>
        <p:txBody>
          <a:bodyPr wrap="square" rtlCol="0">
            <a:spAutoFit/>
          </a:body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sp>
        <p:nvSpPr>
          <p:cNvPr id="51" name="TextBox 19"/>
          <p:cNvSpPr txBox="1"/>
          <p:nvPr/>
        </p:nvSpPr>
        <p:spPr>
          <a:xfrm>
            <a:off x="1363307" y="5052679"/>
            <a:ext cx="2343234" cy="535531"/>
          </a:xfrm>
          <a:prstGeom prst="rect">
            <a:avLst/>
          </a:prstGeom>
          <a:noFill/>
        </p:spPr>
        <p:txBody>
          <a:bodyPr wrap="square" rtlCol="0">
            <a:spAutoFit/>
          </a:body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sp>
        <p:nvSpPr>
          <p:cNvPr id="52" name="TextBox 19"/>
          <p:cNvSpPr txBox="1"/>
          <p:nvPr/>
        </p:nvSpPr>
        <p:spPr>
          <a:xfrm>
            <a:off x="8729283" y="5052680"/>
            <a:ext cx="2343234" cy="646331"/>
          </a:xfrm>
          <a:prstGeom prst="rect">
            <a:avLst/>
          </a:prstGeom>
          <a:noFill/>
        </p:spPr>
        <p:txBody>
          <a:bodyPr wrap="square" rtlCol="0">
            <a:spAutoFit/>
          </a:bodyPr>
          <a:lstStyle/>
          <a:p>
            <a:pPr defTabSz="1218565" fontAlgn="base">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spcBef>
                <a:spcPct val="0"/>
              </a:spcBef>
              <a:spcAft>
                <a:spcPct val="0"/>
              </a:spcAft>
            </a:pPr>
            <a:r>
              <a:rPr lang="zh-CN" altLang="en-US" sz="120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t>
            </a:r>
            <a:endParaRPr lang="en-US" sz="120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nodeType="afterGroup">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nodeType="afterGroup">
                            <p:stCondLst>
                              <p:cond delay="6000"/>
                            </p:stCondLst>
                            <p:childTnLst>
                              <p:par>
                                <p:cTn id="59" presetID="10" presetClass="entr" presetSubtype="0"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par>
                          <p:cTn id="62" fill="hold" nodeType="afterGroup">
                            <p:stCondLst>
                              <p:cond delay="65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par>
                          <p:cTn id="66" fill="hold" nodeType="afterGroup">
                            <p:stCondLst>
                              <p:cond delay="7000"/>
                            </p:stCondLst>
                            <p:childTnLst>
                              <p:par>
                                <p:cTn id="67" presetID="16" presetClass="entr" presetSubtype="21"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arn(inVertical)">
                                      <p:cBhvr>
                                        <p:cTn id="69" dur="500"/>
                                        <p:tgtEl>
                                          <p:spTgt spid="36"/>
                                        </p:tgtEl>
                                      </p:cBhvr>
                                    </p:animEffect>
                                  </p:childTnLst>
                                </p:cTn>
                              </p:par>
                            </p:childTnLst>
                          </p:cTn>
                        </p:par>
                        <p:par>
                          <p:cTn id="70" fill="hold" nodeType="afterGroup">
                            <p:stCondLst>
                              <p:cond delay="7500"/>
                            </p:stCondLst>
                            <p:childTnLst>
                              <p:par>
                                <p:cTn id="71" presetID="16" presetClass="entr" presetSubtype="21"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barn(inVertical)">
                                      <p:cBhvr>
                                        <p:cTn id="73" dur="500"/>
                                        <p:tgtEl>
                                          <p:spTgt spid="39"/>
                                        </p:tgtEl>
                                      </p:cBhvr>
                                    </p:animEffect>
                                  </p:childTnLst>
                                </p:cTn>
                              </p:par>
                            </p:childTnLst>
                          </p:cTn>
                        </p:par>
                        <p:par>
                          <p:cTn id="74" fill="hold" nodeType="afterGroup">
                            <p:stCondLst>
                              <p:cond delay="8000"/>
                            </p:stCondLst>
                            <p:childTnLst>
                              <p:par>
                                <p:cTn id="75" presetID="16" presetClass="entr" presetSubtype="21"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barn(inVertical)">
                                      <p:cBhvr>
                                        <p:cTn id="77" dur="500"/>
                                        <p:tgtEl>
                                          <p:spTgt spid="42"/>
                                        </p:tgtEl>
                                      </p:cBhvr>
                                    </p:animEffect>
                                  </p:childTnLst>
                                </p:cTn>
                              </p:par>
                            </p:childTnLst>
                          </p:cTn>
                        </p:par>
                        <p:par>
                          <p:cTn id="78" fill="hold" nodeType="afterGroup">
                            <p:stCondLst>
                              <p:cond delay="8500"/>
                            </p:stCondLst>
                            <p:childTnLst>
                              <p:par>
                                <p:cTn id="79" presetID="16" presetClass="entr" presetSubtype="21"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barn(inVertical)">
                                      <p:cBhvr>
                                        <p:cTn id="81" dur="500"/>
                                        <p:tgtEl>
                                          <p:spTgt spid="45"/>
                                        </p:tgtEl>
                                      </p:cBhvr>
                                    </p:animEffect>
                                  </p:childTnLst>
                                </p:cTn>
                              </p:par>
                            </p:childTnLst>
                          </p:cTn>
                        </p:par>
                        <p:par>
                          <p:cTn id="82" fill="hold" nodeType="afterGroup">
                            <p:stCondLst>
                              <p:cond delay="9000"/>
                            </p:stCondLst>
                            <p:childTnLst>
                              <p:par>
                                <p:cTn id="83" presetID="2" presetClass="entr" presetSubtype="8"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250" fill="hold"/>
                                        <p:tgtEl>
                                          <p:spTgt spid="37"/>
                                        </p:tgtEl>
                                        <p:attrNameLst>
                                          <p:attrName>ppt_x</p:attrName>
                                        </p:attrNameLst>
                                      </p:cBhvr>
                                      <p:tavLst>
                                        <p:tav tm="0">
                                          <p:val>
                                            <p:strVal val="0-#ppt_w/2"/>
                                          </p:val>
                                        </p:tav>
                                        <p:tav tm="100000">
                                          <p:val>
                                            <p:strVal val="#ppt_x"/>
                                          </p:val>
                                        </p:tav>
                                      </p:tavLst>
                                    </p:anim>
                                    <p:anim calcmode="lin" valueType="num">
                                      <p:cBhvr additive="base">
                                        <p:cTn id="86" dur="250" fill="hold"/>
                                        <p:tgtEl>
                                          <p:spTgt spid="37"/>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9250"/>
                            </p:stCondLst>
                            <p:childTnLst>
                              <p:par>
                                <p:cTn id="88" presetID="2" presetClass="entr" presetSubtype="8"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250" fill="hold"/>
                                        <p:tgtEl>
                                          <p:spTgt spid="40"/>
                                        </p:tgtEl>
                                        <p:attrNameLst>
                                          <p:attrName>ppt_x</p:attrName>
                                        </p:attrNameLst>
                                      </p:cBhvr>
                                      <p:tavLst>
                                        <p:tav tm="0">
                                          <p:val>
                                            <p:strVal val="0-#ppt_w/2"/>
                                          </p:val>
                                        </p:tav>
                                        <p:tav tm="100000">
                                          <p:val>
                                            <p:strVal val="#ppt_x"/>
                                          </p:val>
                                        </p:tav>
                                      </p:tavLst>
                                    </p:anim>
                                    <p:anim calcmode="lin" valueType="num">
                                      <p:cBhvr additive="base">
                                        <p:cTn id="91" dur="250" fill="hold"/>
                                        <p:tgtEl>
                                          <p:spTgt spid="40"/>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9500"/>
                            </p:stCondLst>
                            <p:childTnLst>
                              <p:par>
                                <p:cTn id="93" presetID="2" presetClass="entr" presetSubtype="2"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250" fill="hold"/>
                                        <p:tgtEl>
                                          <p:spTgt spid="43"/>
                                        </p:tgtEl>
                                        <p:attrNameLst>
                                          <p:attrName>ppt_x</p:attrName>
                                        </p:attrNameLst>
                                      </p:cBhvr>
                                      <p:tavLst>
                                        <p:tav tm="0">
                                          <p:val>
                                            <p:strVal val="1+#ppt_w/2"/>
                                          </p:val>
                                        </p:tav>
                                        <p:tav tm="100000">
                                          <p:val>
                                            <p:strVal val="#ppt_x"/>
                                          </p:val>
                                        </p:tav>
                                      </p:tavLst>
                                    </p:anim>
                                    <p:anim calcmode="lin" valueType="num">
                                      <p:cBhvr additive="base">
                                        <p:cTn id="96" dur="250" fill="hold"/>
                                        <p:tgtEl>
                                          <p:spTgt spid="43"/>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9750"/>
                            </p:stCondLst>
                            <p:childTnLst>
                              <p:par>
                                <p:cTn id="98" presetID="2" presetClass="entr" presetSubtype="2"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 calcmode="lin" valueType="num">
                                      <p:cBhvr additive="base">
                                        <p:cTn id="100" dur="250" fill="hold"/>
                                        <p:tgtEl>
                                          <p:spTgt spid="46"/>
                                        </p:tgtEl>
                                        <p:attrNameLst>
                                          <p:attrName>ppt_x</p:attrName>
                                        </p:attrNameLst>
                                      </p:cBhvr>
                                      <p:tavLst>
                                        <p:tav tm="0">
                                          <p:val>
                                            <p:strVal val="1+#ppt_w/2"/>
                                          </p:val>
                                        </p:tav>
                                        <p:tav tm="100000">
                                          <p:val>
                                            <p:strVal val="#ppt_x"/>
                                          </p:val>
                                        </p:tav>
                                      </p:tavLst>
                                    </p:anim>
                                    <p:anim calcmode="lin" valueType="num">
                                      <p:cBhvr additive="base">
                                        <p:cTn id="101" dur="25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02" fill="hold" nodeType="clickPar">
                      <p:stCondLst>
                        <p:cond delay="indefinite"/>
                        <p:cond evt="onBegin" delay="0">
                          <p:tn val="101"/>
                        </p:cond>
                      </p:stCondLst>
                      <p:childTnLst>
                        <p:par>
                          <p:cTn id="103" fill="hold">
                            <p:stCondLst>
                              <p:cond delay="0"/>
                            </p:stCondLst>
                            <p:childTnLst>
                              <p:par>
                                <p:cTn id="104" presetID="50" presetClass="entr" presetSubtype="0" decel="100000"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250" fill="hold"/>
                                        <p:tgtEl>
                                          <p:spTgt spid="48"/>
                                        </p:tgtEl>
                                        <p:attrNameLst>
                                          <p:attrName>ppt_w</p:attrName>
                                        </p:attrNameLst>
                                      </p:cBhvr>
                                      <p:tavLst>
                                        <p:tav tm="0">
                                          <p:val>
                                            <p:strVal val="#ppt_w+.3"/>
                                          </p:val>
                                        </p:tav>
                                        <p:tav tm="100000">
                                          <p:val>
                                            <p:strVal val="#ppt_w"/>
                                          </p:val>
                                        </p:tav>
                                      </p:tavLst>
                                    </p:anim>
                                    <p:anim calcmode="lin" valueType="num">
                                      <p:cBhvr>
                                        <p:cTn id="107" dur="250" fill="hold"/>
                                        <p:tgtEl>
                                          <p:spTgt spid="48"/>
                                        </p:tgtEl>
                                        <p:attrNameLst>
                                          <p:attrName>ppt_h</p:attrName>
                                        </p:attrNameLst>
                                      </p:cBhvr>
                                      <p:tavLst>
                                        <p:tav tm="0">
                                          <p:val>
                                            <p:strVal val="#ppt_h"/>
                                          </p:val>
                                        </p:tav>
                                        <p:tav tm="100000">
                                          <p:val>
                                            <p:strVal val="#ppt_h"/>
                                          </p:val>
                                        </p:tav>
                                      </p:tavLst>
                                    </p:anim>
                                    <p:animEffect transition="in" filter="fade">
                                      <p:cBhvr>
                                        <p:cTn id="108" dur="250"/>
                                        <p:tgtEl>
                                          <p:spTgt spid="48"/>
                                        </p:tgtEl>
                                      </p:cBhvr>
                                    </p:animEffect>
                                  </p:childTnLst>
                                </p:cTn>
                              </p:par>
                            </p:childTnLst>
                          </p:cTn>
                        </p:par>
                      </p:childTnLst>
                    </p:cTn>
                  </p:par>
                  <p:par>
                    <p:cTn id="109" fill="hold" nodeType="clickPar">
                      <p:stCondLst>
                        <p:cond delay="indefinite"/>
                        <p:cond evt="onBegin" delay="0">
                          <p:tn val="108"/>
                        </p:cond>
                      </p:stCondLst>
                      <p:childTnLst>
                        <p:par>
                          <p:cTn id="110" fill="hold">
                            <p:stCondLst>
                              <p:cond delay="0"/>
                            </p:stCondLst>
                            <p:childTnLst>
                              <p:par>
                                <p:cTn id="111" presetID="50" presetClass="entr" presetSubtype="0" decel="100000" fill="hold" grpId="0" nodeType="click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250" fill="hold"/>
                                        <p:tgtEl>
                                          <p:spTgt spid="50"/>
                                        </p:tgtEl>
                                        <p:attrNameLst>
                                          <p:attrName>ppt_w</p:attrName>
                                        </p:attrNameLst>
                                      </p:cBhvr>
                                      <p:tavLst>
                                        <p:tav tm="0">
                                          <p:val>
                                            <p:strVal val="#ppt_w+.3"/>
                                          </p:val>
                                        </p:tav>
                                        <p:tav tm="100000">
                                          <p:val>
                                            <p:strVal val="#ppt_w"/>
                                          </p:val>
                                        </p:tav>
                                      </p:tavLst>
                                    </p:anim>
                                    <p:anim calcmode="lin" valueType="num">
                                      <p:cBhvr>
                                        <p:cTn id="114" dur="250" fill="hold"/>
                                        <p:tgtEl>
                                          <p:spTgt spid="50"/>
                                        </p:tgtEl>
                                        <p:attrNameLst>
                                          <p:attrName>ppt_h</p:attrName>
                                        </p:attrNameLst>
                                      </p:cBhvr>
                                      <p:tavLst>
                                        <p:tav tm="0">
                                          <p:val>
                                            <p:strVal val="#ppt_h"/>
                                          </p:val>
                                        </p:tav>
                                        <p:tav tm="100000">
                                          <p:val>
                                            <p:strVal val="#ppt_h"/>
                                          </p:val>
                                        </p:tav>
                                      </p:tavLst>
                                    </p:anim>
                                    <p:animEffect transition="in" filter="fade">
                                      <p:cBhvr>
                                        <p:cTn id="115" dur="250"/>
                                        <p:tgtEl>
                                          <p:spTgt spid="50"/>
                                        </p:tgtEl>
                                      </p:cBhvr>
                                    </p:animEffect>
                                  </p:childTnLst>
                                </p:cTn>
                              </p:par>
                            </p:childTnLst>
                          </p:cTn>
                        </p:par>
                      </p:childTnLst>
                    </p:cTn>
                  </p:par>
                  <p:par>
                    <p:cTn id="116" fill="hold" nodeType="clickPar">
                      <p:stCondLst>
                        <p:cond delay="indefinite"/>
                        <p:cond evt="onBegin" delay="0">
                          <p:tn val="115"/>
                        </p:cond>
                      </p:stCondLst>
                      <p:childTnLst>
                        <p:par>
                          <p:cTn id="117" fill="hold">
                            <p:stCondLst>
                              <p:cond delay="0"/>
                            </p:stCondLst>
                            <p:childTnLst>
                              <p:par>
                                <p:cTn id="118" presetID="50" presetClass="entr" presetSubtype="0" decel="100000" fill="hold" grpId="0"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250" fill="hold"/>
                                        <p:tgtEl>
                                          <p:spTgt spid="51"/>
                                        </p:tgtEl>
                                        <p:attrNameLst>
                                          <p:attrName>ppt_w</p:attrName>
                                        </p:attrNameLst>
                                      </p:cBhvr>
                                      <p:tavLst>
                                        <p:tav tm="0">
                                          <p:val>
                                            <p:strVal val="#ppt_w+.3"/>
                                          </p:val>
                                        </p:tav>
                                        <p:tav tm="100000">
                                          <p:val>
                                            <p:strVal val="#ppt_w"/>
                                          </p:val>
                                        </p:tav>
                                      </p:tavLst>
                                    </p:anim>
                                    <p:anim calcmode="lin" valueType="num">
                                      <p:cBhvr>
                                        <p:cTn id="121" dur="250" fill="hold"/>
                                        <p:tgtEl>
                                          <p:spTgt spid="51"/>
                                        </p:tgtEl>
                                        <p:attrNameLst>
                                          <p:attrName>ppt_h</p:attrName>
                                        </p:attrNameLst>
                                      </p:cBhvr>
                                      <p:tavLst>
                                        <p:tav tm="0">
                                          <p:val>
                                            <p:strVal val="#ppt_h"/>
                                          </p:val>
                                        </p:tav>
                                        <p:tav tm="100000">
                                          <p:val>
                                            <p:strVal val="#ppt_h"/>
                                          </p:val>
                                        </p:tav>
                                      </p:tavLst>
                                    </p:anim>
                                    <p:animEffect transition="in" filter="fade">
                                      <p:cBhvr>
                                        <p:cTn id="122" dur="250"/>
                                        <p:tgtEl>
                                          <p:spTgt spid="51"/>
                                        </p:tgtEl>
                                      </p:cBhvr>
                                    </p:animEffect>
                                  </p:childTnLst>
                                </p:cTn>
                              </p:par>
                            </p:childTnLst>
                          </p:cTn>
                        </p:par>
                      </p:childTnLst>
                    </p:cTn>
                  </p:par>
                  <p:par>
                    <p:cTn id="123" fill="hold" nodeType="clickPar">
                      <p:stCondLst>
                        <p:cond delay="indefinite"/>
                        <p:cond evt="onBegin" delay="0">
                          <p:tn val="122"/>
                        </p:cond>
                      </p:stCondLst>
                      <p:childTnLst>
                        <p:par>
                          <p:cTn id="124" fill="hold">
                            <p:stCondLst>
                              <p:cond delay="0"/>
                            </p:stCondLst>
                            <p:childTnLst>
                              <p:par>
                                <p:cTn id="125" presetID="50" presetClass="entr" presetSubtype="0" decel="100000"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 calcmode="lin" valueType="num">
                                      <p:cBhvr>
                                        <p:cTn id="127" dur="250" fill="hold"/>
                                        <p:tgtEl>
                                          <p:spTgt spid="52"/>
                                        </p:tgtEl>
                                        <p:attrNameLst>
                                          <p:attrName>ppt_w</p:attrName>
                                        </p:attrNameLst>
                                      </p:cBhvr>
                                      <p:tavLst>
                                        <p:tav tm="0">
                                          <p:val>
                                            <p:strVal val="#ppt_w+.3"/>
                                          </p:val>
                                        </p:tav>
                                        <p:tav tm="100000">
                                          <p:val>
                                            <p:strVal val="#ppt_w"/>
                                          </p:val>
                                        </p:tav>
                                      </p:tavLst>
                                    </p:anim>
                                    <p:anim calcmode="lin" valueType="num">
                                      <p:cBhvr>
                                        <p:cTn id="128" dur="250" fill="hold"/>
                                        <p:tgtEl>
                                          <p:spTgt spid="52"/>
                                        </p:tgtEl>
                                        <p:attrNameLst>
                                          <p:attrName>ppt_h</p:attrName>
                                        </p:attrNameLst>
                                      </p:cBhvr>
                                      <p:tavLst>
                                        <p:tav tm="0">
                                          <p:val>
                                            <p:strVal val="#ppt_h"/>
                                          </p:val>
                                        </p:tav>
                                        <p:tav tm="100000">
                                          <p:val>
                                            <p:strVal val="#ppt_h"/>
                                          </p:val>
                                        </p:tav>
                                      </p:tavLst>
                                    </p:anim>
                                    <p:animEffect transition="in" filter="fade">
                                      <p:cBhvr>
                                        <p:cTn id="129"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P spid="19" grpId="0" animBg="1"/>
      <p:bldP spid="22" grpId="0" animBg="1"/>
      <p:bldP spid="24" grpId="0" animBg="1"/>
      <p:bldP spid="26" grpId="0" animBg="1"/>
      <p:bldP spid="28" grpId="0" animBg="1"/>
      <p:bldP spid="31" grpId="0" animBg="1"/>
      <p:bldP spid="32" grpId="0"/>
      <p:bldP spid="36" grpId="0" animBg="1"/>
      <p:bldP spid="37" grpId="0"/>
      <p:bldP spid="39" grpId="0" animBg="1"/>
      <p:bldP spid="40" grpId="0"/>
      <p:bldP spid="42" grpId="0" animBg="1"/>
      <p:bldP spid="43" grpId="0"/>
      <p:bldP spid="45" grpId="0" animBg="1"/>
      <p:bldP spid="46" grpId="0"/>
      <p:bldP spid="48" grpId="0"/>
      <p:bldP spid="50" grpId="0"/>
      <p:bldP spid="51" grpId="0"/>
      <p:bldP spid="5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1"/>
          <p:cNvGrpSpPr/>
          <p:nvPr/>
        </p:nvGrpSpPr>
        <p:grpSpPr>
          <a:xfrm>
            <a:off x="936528" y="2085447"/>
            <a:ext cx="1442927" cy="1503093"/>
            <a:chOff x="700676" y="1624335"/>
            <a:chExt cx="1082675" cy="1127124"/>
          </a:xfrm>
          <a:solidFill>
            <a:schemeClr val="accent1"/>
          </a:solidFill>
        </p:grpSpPr>
        <p:sp>
          <p:nvSpPr>
            <p:cNvPr id="38" name="Freeform 18"/>
            <p:cNvSpPr/>
            <p:nvPr/>
          </p:nvSpPr>
          <p:spPr bwMode="auto">
            <a:xfrm>
              <a:off x="700676" y="1624335"/>
              <a:ext cx="1082675" cy="603250"/>
            </a:xfrm>
            <a:custGeom>
              <a:gdLst>
                <a:gd name="T0" fmla="*/ 0 w 682"/>
                <a:gd name="T1" fmla="*/ 191 h 380"/>
                <a:gd name="T2" fmla="*/ 340 w 682"/>
                <a:gd name="T3" fmla="*/ 380 h 380"/>
                <a:gd name="T4" fmla="*/ 682 w 682"/>
                <a:gd name="T5" fmla="*/ 191 h 380"/>
                <a:gd name="T6" fmla="*/ 340 w 682"/>
                <a:gd name="T7" fmla="*/ 0 h 380"/>
                <a:gd name="T8" fmla="*/ 0 w 682"/>
                <a:gd name="T9" fmla="*/ 191 h 380"/>
              </a:gdLst>
              <a:cxnLst>
                <a:cxn ang="0">
                  <a:pos x="T0" y="T1"/>
                </a:cxn>
                <a:cxn ang="0">
                  <a:pos x="T2" y="T3"/>
                </a:cxn>
                <a:cxn ang="0">
                  <a:pos x="T4" y="T5"/>
                </a:cxn>
                <a:cxn ang="0">
                  <a:pos x="T6" y="T7"/>
                </a:cxn>
                <a:cxn ang="0">
                  <a:pos x="T8" y="T9"/>
                </a:cxn>
              </a:cxnLst>
              <a:rect l="0" t="0" r="r" b="b"/>
              <a:pathLst>
                <a:path w="682" h="380">
                  <a:moveTo>
                    <a:pt x="0" y="191"/>
                  </a:moveTo>
                  <a:lnTo>
                    <a:pt x="340" y="380"/>
                  </a:lnTo>
                  <a:lnTo>
                    <a:pt x="682" y="191"/>
                  </a:lnTo>
                  <a:lnTo>
                    <a:pt x="340" y="0"/>
                  </a:lnTo>
                  <a:lnTo>
                    <a:pt x="0" y="191"/>
                  </a:lnTo>
                  <a:close/>
                </a:path>
              </a:pathLst>
            </a:custGeom>
            <a:grpFill/>
            <a:ln>
              <a:solidFill>
                <a:schemeClr val="bg1">
                  <a:lumMod val="95000"/>
                </a:schemeClr>
              </a:solid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39" name="Freeform 19"/>
            <p:cNvSpPr/>
            <p:nvPr/>
          </p:nvSpPr>
          <p:spPr bwMode="auto">
            <a:xfrm>
              <a:off x="700676" y="1927547"/>
              <a:ext cx="539750" cy="823912"/>
            </a:xfrm>
            <a:custGeom>
              <a:gdLst>
                <a:gd name="T0" fmla="*/ 0 w 340"/>
                <a:gd name="T1" fmla="*/ 0 h 519"/>
                <a:gd name="T2" fmla="*/ 0 w 340"/>
                <a:gd name="T3" fmla="*/ 332 h 519"/>
                <a:gd name="T4" fmla="*/ 340 w 340"/>
                <a:gd name="T5" fmla="*/ 519 h 519"/>
                <a:gd name="T6" fmla="*/ 340 w 340"/>
                <a:gd name="T7" fmla="*/ 189 h 519"/>
                <a:gd name="T8" fmla="*/ 0 w 340"/>
                <a:gd name="T9" fmla="*/ 0 h 519"/>
              </a:gd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solidFill>
                <a:schemeClr val="bg1"/>
              </a:solid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40" name="Freeform 20"/>
            <p:cNvSpPr/>
            <p:nvPr/>
          </p:nvSpPr>
          <p:spPr bwMode="auto">
            <a:xfrm>
              <a:off x="1240426" y="1927547"/>
              <a:ext cx="542925" cy="823912"/>
            </a:xfrm>
            <a:custGeom>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solidFill>
                <a:schemeClr val="bg1"/>
              </a:solid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7" name="组合 6"/>
          <p:cNvGrpSpPr/>
          <p:nvPr/>
        </p:nvGrpSpPr>
        <p:grpSpPr>
          <a:xfrm>
            <a:off x="936528" y="3273103"/>
            <a:ext cx="1442927" cy="1100858"/>
            <a:chOff x="700676" y="2514922"/>
            <a:chExt cx="1082675" cy="825500"/>
          </a:xfrm>
          <a:solidFill>
            <a:schemeClr val="accent2"/>
          </a:solidFill>
        </p:grpSpPr>
        <p:sp>
          <p:nvSpPr>
            <p:cNvPr id="41" name="Freeform 21"/>
            <p:cNvSpPr/>
            <p:nvPr/>
          </p:nvSpPr>
          <p:spPr bwMode="auto">
            <a:xfrm>
              <a:off x="700676" y="2514922"/>
              <a:ext cx="539750" cy="825500"/>
            </a:xfrm>
            <a:custGeom>
              <a:gdLst>
                <a:gd name="T0" fmla="*/ 0 w 340"/>
                <a:gd name="T1" fmla="*/ 0 h 520"/>
                <a:gd name="T2" fmla="*/ 0 w 340"/>
                <a:gd name="T3" fmla="*/ 332 h 520"/>
                <a:gd name="T4" fmla="*/ 340 w 340"/>
                <a:gd name="T5" fmla="*/ 520 h 520"/>
                <a:gd name="T6" fmla="*/ 340 w 340"/>
                <a:gd name="T7" fmla="*/ 190 h 520"/>
                <a:gd name="T8" fmla="*/ 0 w 340"/>
                <a:gd name="T9" fmla="*/ 0 h 520"/>
              </a:gdLst>
              <a:cxnLst>
                <a:cxn ang="0">
                  <a:pos x="T0" y="T1"/>
                </a:cxn>
                <a:cxn ang="0">
                  <a:pos x="T2" y="T3"/>
                </a:cxn>
                <a:cxn ang="0">
                  <a:pos x="T4" y="T5"/>
                </a:cxn>
                <a:cxn ang="0">
                  <a:pos x="T6" y="T7"/>
                </a:cxn>
                <a:cxn ang="0">
                  <a:pos x="T8" y="T9"/>
                </a:cxn>
              </a:cxnLst>
              <a:rect l="0" t="0" r="r" b="b"/>
              <a:pathLst>
                <a:path w="340" h="520">
                  <a:moveTo>
                    <a:pt x="0" y="0"/>
                  </a:moveTo>
                  <a:lnTo>
                    <a:pt x="0" y="332"/>
                  </a:lnTo>
                  <a:lnTo>
                    <a:pt x="340" y="520"/>
                  </a:lnTo>
                  <a:lnTo>
                    <a:pt x="340" y="190"/>
                  </a:lnTo>
                  <a:lnTo>
                    <a:pt x="0" y="0"/>
                  </a:lnTo>
                  <a:close/>
                </a:path>
              </a:pathLst>
            </a:custGeom>
            <a:grp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42" name="Freeform 22"/>
            <p:cNvSpPr/>
            <p:nvPr/>
          </p:nvSpPr>
          <p:spPr bwMode="auto">
            <a:xfrm>
              <a:off x="1240426" y="2514922"/>
              <a:ext cx="542925" cy="825500"/>
            </a:xfrm>
            <a:custGeom>
              <a:gdLst>
                <a:gd name="T0" fmla="*/ 0 w 342"/>
                <a:gd name="T1" fmla="*/ 190 h 520"/>
                <a:gd name="T2" fmla="*/ 0 w 342"/>
                <a:gd name="T3" fmla="*/ 520 h 520"/>
                <a:gd name="T4" fmla="*/ 0 w 342"/>
                <a:gd name="T5" fmla="*/ 520 h 520"/>
                <a:gd name="T6" fmla="*/ 342 w 342"/>
                <a:gd name="T7" fmla="*/ 338 h 520"/>
                <a:gd name="T8" fmla="*/ 342 w 342"/>
                <a:gd name="T9" fmla="*/ 0 h 520"/>
                <a:gd name="T10" fmla="*/ 0 w 342"/>
                <a:gd name="T11" fmla="*/ 190 h 520"/>
              </a:gdLst>
              <a:cxnLst>
                <a:cxn ang="0">
                  <a:pos x="T0" y="T1"/>
                </a:cxn>
                <a:cxn ang="0">
                  <a:pos x="T2" y="T3"/>
                </a:cxn>
                <a:cxn ang="0">
                  <a:pos x="T4" y="T5"/>
                </a:cxn>
                <a:cxn ang="0">
                  <a:pos x="T6" y="T7"/>
                </a:cxn>
                <a:cxn ang="0">
                  <a:pos x="T8" y="T9"/>
                </a:cxn>
                <a:cxn ang="0">
                  <a:pos x="T10" y="T11"/>
                </a:cxn>
              </a:cxnLst>
              <a:rect l="0" t="0" r="r" b="b"/>
              <a:pathLst>
                <a:path w="342" h="520">
                  <a:moveTo>
                    <a:pt x="0" y="190"/>
                  </a:moveTo>
                  <a:lnTo>
                    <a:pt x="0" y="520"/>
                  </a:lnTo>
                  <a:lnTo>
                    <a:pt x="0" y="520"/>
                  </a:lnTo>
                  <a:lnTo>
                    <a:pt x="342" y="338"/>
                  </a:lnTo>
                  <a:lnTo>
                    <a:pt x="342" y="0"/>
                  </a:lnTo>
                  <a:lnTo>
                    <a:pt x="0" y="190"/>
                  </a:lnTo>
                  <a:close/>
                </a:path>
              </a:pathLst>
            </a:custGeom>
            <a:grp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8" name="组合 7"/>
          <p:cNvGrpSpPr/>
          <p:nvPr/>
        </p:nvGrpSpPr>
        <p:grpSpPr>
          <a:xfrm>
            <a:off x="936528" y="4058524"/>
            <a:ext cx="1442927" cy="1098741"/>
            <a:chOff x="700676" y="3103885"/>
            <a:chExt cx="1082675" cy="823912"/>
          </a:xfrm>
          <a:solidFill>
            <a:schemeClr val="accent3"/>
          </a:solidFill>
        </p:grpSpPr>
        <p:sp>
          <p:nvSpPr>
            <p:cNvPr id="43" name="Freeform 23"/>
            <p:cNvSpPr/>
            <p:nvPr/>
          </p:nvSpPr>
          <p:spPr bwMode="auto">
            <a:xfrm>
              <a:off x="700676" y="3103885"/>
              <a:ext cx="539750" cy="823912"/>
            </a:xfrm>
            <a:custGeom>
              <a:gdLst>
                <a:gd name="T0" fmla="*/ 0 w 340"/>
                <a:gd name="T1" fmla="*/ 0 h 519"/>
                <a:gd name="T2" fmla="*/ 0 w 340"/>
                <a:gd name="T3" fmla="*/ 332 h 519"/>
                <a:gd name="T4" fmla="*/ 340 w 340"/>
                <a:gd name="T5" fmla="*/ 519 h 519"/>
                <a:gd name="T6" fmla="*/ 340 w 340"/>
                <a:gd name="T7" fmla="*/ 189 h 519"/>
                <a:gd name="T8" fmla="*/ 0 w 340"/>
                <a:gd name="T9" fmla="*/ 0 h 519"/>
              </a:gd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44" name="Freeform 24"/>
            <p:cNvSpPr/>
            <p:nvPr/>
          </p:nvSpPr>
          <p:spPr bwMode="auto">
            <a:xfrm>
              <a:off x="1240426" y="3103885"/>
              <a:ext cx="542925" cy="823912"/>
            </a:xfrm>
            <a:custGeom>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9" name="组合 8"/>
          <p:cNvGrpSpPr/>
          <p:nvPr/>
        </p:nvGrpSpPr>
        <p:grpSpPr>
          <a:xfrm>
            <a:off x="936528" y="4841827"/>
            <a:ext cx="1442927" cy="1098741"/>
            <a:chOff x="700676" y="3691260"/>
            <a:chExt cx="1082675" cy="823912"/>
          </a:xfrm>
          <a:solidFill>
            <a:schemeClr val="accent4"/>
          </a:solidFill>
        </p:grpSpPr>
        <p:sp>
          <p:nvSpPr>
            <p:cNvPr id="45" name="Freeform 25"/>
            <p:cNvSpPr/>
            <p:nvPr/>
          </p:nvSpPr>
          <p:spPr bwMode="auto">
            <a:xfrm>
              <a:off x="700676" y="3691260"/>
              <a:ext cx="539750" cy="823912"/>
            </a:xfrm>
            <a:custGeom>
              <a:gdLst>
                <a:gd name="T0" fmla="*/ 0 w 340"/>
                <a:gd name="T1" fmla="*/ 0 h 519"/>
                <a:gd name="T2" fmla="*/ 0 w 340"/>
                <a:gd name="T3" fmla="*/ 332 h 519"/>
                <a:gd name="T4" fmla="*/ 340 w 340"/>
                <a:gd name="T5" fmla="*/ 519 h 519"/>
                <a:gd name="T6" fmla="*/ 340 w 340"/>
                <a:gd name="T7" fmla="*/ 189 h 519"/>
                <a:gd name="T8" fmla="*/ 0 w 340"/>
                <a:gd name="T9" fmla="*/ 0 h 519"/>
              </a:gd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46" name="Freeform 26"/>
            <p:cNvSpPr/>
            <p:nvPr/>
          </p:nvSpPr>
          <p:spPr bwMode="auto">
            <a:xfrm>
              <a:off x="1240426" y="3691260"/>
              <a:ext cx="542925" cy="823912"/>
            </a:xfrm>
            <a:custGeom>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10" name="组合 10"/>
          <p:cNvGrpSpPr/>
          <p:nvPr/>
        </p:nvGrpSpPr>
        <p:grpSpPr>
          <a:xfrm>
            <a:off x="2430230" y="3273105"/>
            <a:ext cx="1588912" cy="711323"/>
            <a:chOff x="1821451" y="2514922"/>
            <a:chExt cx="1192213" cy="533400"/>
          </a:xfrm>
          <a:solidFill>
            <a:schemeClr val="accent2"/>
          </a:solidFill>
        </p:grpSpPr>
        <p:sp>
          <p:nvSpPr>
            <p:cNvPr id="48" name="Rectangle 28"/>
            <p:cNvSpPr>
              <a:spLocks noChangeArrowheads="1"/>
            </p:cNvSpPr>
            <p:nvPr/>
          </p:nvSpPr>
          <p:spPr bwMode="auto">
            <a:xfrm>
              <a:off x="1821451" y="2514922"/>
              <a:ext cx="927100" cy="533400"/>
            </a:xfrm>
            <a:prstGeom prst="rect">
              <a:avLst/>
            </a:prstGeom>
            <a:grp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51" name="Oval 31"/>
            <p:cNvSpPr>
              <a:spLocks noChangeArrowheads="1"/>
            </p:cNvSpPr>
            <p:nvPr/>
          </p:nvSpPr>
          <p:spPr bwMode="auto">
            <a:xfrm>
              <a:off x="2480264" y="2514922"/>
              <a:ext cx="533400" cy="533400"/>
            </a:xfrm>
            <a:prstGeom prst="ellipse">
              <a:avLst/>
            </a:prstGeom>
            <a:solidFill>
              <a:schemeClr val="accent2">
                <a:lumMod val="60000"/>
                <a:lumOff val="40000"/>
              </a:schemeClr>
            </a:solid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11" name="组合 12"/>
          <p:cNvGrpSpPr/>
          <p:nvPr/>
        </p:nvGrpSpPr>
        <p:grpSpPr>
          <a:xfrm>
            <a:off x="2430230" y="4841827"/>
            <a:ext cx="1588912" cy="711323"/>
            <a:chOff x="1821451" y="3691260"/>
            <a:chExt cx="1192213" cy="533400"/>
          </a:xfrm>
          <a:solidFill>
            <a:schemeClr val="accent4"/>
          </a:solidFill>
        </p:grpSpPr>
        <p:sp>
          <p:nvSpPr>
            <p:cNvPr id="49" name="Rectangle 29"/>
            <p:cNvSpPr>
              <a:spLocks noChangeArrowheads="1"/>
            </p:cNvSpPr>
            <p:nvPr/>
          </p:nvSpPr>
          <p:spPr bwMode="auto">
            <a:xfrm>
              <a:off x="1821451" y="3691260"/>
              <a:ext cx="927100" cy="533400"/>
            </a:xfrm>
            <a:prstGeom prst="rect">
              <a:avLst/>
            </a:prstGeom>
            <a:grp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52" name="Oval 32"/>
            <p:cNvSpPr>
              <a:spLocks noChangeArrowheads="1"/>
            </p:cNvSpPr>
            <p:nvPr/>
          </p:nvSpPr>
          <p:spPr bwMode="auto">
            <a:xfrm>
              <a:off x="2480264" y="3691260"/>
              <a:ext cx="533400" cy="533400"/>
            </a:xfrm>
            <a:prstGeom prst="ellipse">
              <a:avLst/>
            </a:prstGeom>
            <a:solidFill>
              <a:schemeClr val="accent4">
                <a:lumMod val="60000"/>
                <a:lumOff val="40000"/>
              </a:schemeClr>
            </a:solid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12" name="组合 11"/>
          <p:cNvGrpSpPr/>
          <p:nvPr/>
        </p:nvGrpSpPr>
        <p:grpSpPr>
          <a:xfrm>
            <a:off x="2430230" y="4058525"/>
            <a:ext cx="2477518" cy="711323"/>
            <a:chOff x="1821451" y="3103885"/>
            <a:chExt cx="1858963" cy="533400"/>
          </a:xfrm>
          <a:solidFill>
            <a:schemeClr val="accent3"/>
          </a:solidFill>
        </p:grpSpPr>
        <p:sp>
          <p:nvSpPr>
            <p:cNvPr id="50" name="Rectangle 30"/>
            <p:cNvSpPr>
              <a:spLocks noChangeArrowheads="1"/>
            </p:cNvSpPr>
            <p:nvPr/>
          </p:nvSpPr>
          <p:spPr bwMode="auto">
            <a:xfrm>
              <a:off x="1821451" y="3103885"/>
              <a:ext cx="1593850" cy="533400"/>
            </a:xfrm>
            <a:prstGeom prst="rect">
              <a:avLst/>
            </a:prstGeom>
            <a:grp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53" name="Oval 33"/>
            <p:cNvSpPr>
              <a:spLocks noChangeArrowheads="1"/>
            </p:cNvSpPr>
            <p:nvPr/>
          </p:nvSpPr>
          <p:spPr bwMode="auto">
            <a:xfrm>
              <a:off x="3147014" y="3103885"/>
              <a:ext cx="533400" cy="533400"/>
            </a:xfrm>
            <a:prstGeom prst="ellipse">
              <a:avLst/>
            </a:prstGeom>
            <a:solidFill>
              <a:schemeClr val="accent3">
                <a:lumMod val="60000"/>
                <a:lumOff val="40000"/>
              </a:schemeClr>
            </a:solidFill>
            <a:ln>
              <a:noFill/>
            </a:ln>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13" name="组合 9"/>
          <p:cNvGrpSpPr/>
          <p:nvPr/>
        </p:nvGrpSpPr>
        <p:grpSpPr>
          <a:xfrm>
            <a:off x="2430230" y="2489801"/>
            <a:ext cx="2477518" cy="711323"/>
            <a:chOff x="1821451" y="1927547"/>
            <a:chExt cx="1858963" cy="533400"/>
          </a:xfrm>
          <a:solidFill>
            <a:schemeClr val="accent1"/>
          </a:solidFill>
        </p:grpSpPr>
        <p:sp>
          <p:nvSpPr>
            <p:cNvPr id="47" name="Rectangle 27"/>
            <p:cNvSpPr>
              <a:spLocks noChangeArrowheads="1"/>
            </p:cNvSpPr>
            <p:nvPr/>
          </p:nvSpPr>
          <p:spPr bwMode="auto">
            <a:xfrm>
              <a:off x="1821451" y="1927547"/>
              <a:ext cx="1593850" cy="533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54" name="Oval 34"/>
            <p:cNvSpPr>
              <a:spLocks noChangeArrowheads="1"/>
            </p:cNvSpPr>
            <p:nvPr/>
          </p:nvSpPr>
          <p:spPr bwMode="auto">
            <a:xfrm>
              <a:off x="3147014" y="1927547"/>
              <a:ext cx="533400" cy="5334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14" name="组合 67"/>
          <p:cNvGrpSpPr/>
          <p:nvPr/>
        </p:nvGrpSpPr>
        <p:grpSpPr>
          <a:xfrm>
            <a:off x="3498674" y="3427648"/>
            <a:ext cx="327939" cy="404353"/>
            <a:chOff x="2805113" y="2500313"/>
            <a:chExt cx="246063" cy="303212"/>
          </a:xfrm>
        </p:grpSpPr>
        <p:sp>
          <p:nvSpPr>
            <p:cNvPr id="55" name="Freeform 35"/>
            <p:cNvSpPr/>
            <p:nvPr/>
          </p:nvSpPr>
          <p:spPr bwMode="auto">
            <a:xfrm>
              <a:off x="2868613" y="2500313"/>
              <a:ext cx="182563" cy="192087"/>
            </a:xfrm>
            <a:custGeom>
              <a:gdLst>
                <a:gd name="T0" fmla="*/ 29 w 57"/>
                <a:gd name="T1" fmla="*/ 15 h 60"/>
                <a:gd name="T2" fmla="*/ 23 w 57"/>
                <a:gd name="T3" fmla="*/ 14 h 60"/>
                <a:gd name="T4" fmla="*/ 23 w 57"/>
                <a:gd name="T5" fmla="*/ 0 h 60"/>
                <a:gd name="T6" fmla="*/ 0 w 57"/>
                <a:gd name="T7" fmla="*/ 23 h 60"/>
                <a:gd name="T8" fmla="*/ 23 w 57"/>
                <a:gd name="T9" fmla="*/ 45 h 60"/>
                <a:gd name="T10" fmla="*/ 23 w 57"/>
                <a:gd name="T11" fmla="*/ 31 h 60"/>
                <a:gd name="T12" fmla="*/ 44 w 57"/>
                <a:gd name="T13" fmla="*/ 50 h 60"/>
                <a:gd name="T14" fmla="*/ 36 w 57"/>
                <a:gd name="T15" fmla="*/ 60 h 60"/>
                <a:gd name="T16" fmla="*/ 54 w 57"/>
                <a:gd name="T17" fmla="*/ 46 h 60"/>
                <a:gd name="T18" fmla="*/ 29 w 57"/>
                <a:gd name="T19" fmla="*/ 15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0">
                  <a:moveTo>
                    <a:pt x="29" y="15"/>
                  </a:moveTo>
                  <a:cubicBezTo>
                    <a:pt x="27" y="15"/>
                    <a:pt x="25" y="14"/>
                    <a:pt x="23" y="14"/>
                  </a:cubicBezTo>
                  <a:cubicBezTo>
                    <a:pt x="23" y="0"/>
                    <a:pt x="23" y="0"/>
                    <a:pt x="23" y="0"/>
                  </a:cubicBezTo>
                  <a:cubicBezTo>
                    <a:pt x="0" y="23"/>
                    <a:pt x="0" y="23"/>
                    <a:pt x="0" y="23"/>
                  </a:cubicBezTo>
                  <a:cubicBezTo>
                    <a:pt x="23" y="45"/>
                    <a:pt x="23" y="45"/>
                    <a:pt x="23" y="45"/>
                  </a:cubicBezTo>
                  <a:cubicBezTo>
                    <a:pt x="23" y="31"/>
                    <a:pt x="23" y="31"/>
                    <a:pt x="23" y="31"/>
                  </a:cubicBezTo>
                  <a:cubicBezTo>
                    <a:pt x="40" y="32"/>
                    <a:pt x="47" y="40"/>
                    <a:pt x="44" y="50"/>
                  </a:cubicBezTo>
                  <a:cubicBezTo>
                    <a:pt x="43" y="54"/>
                    <a:pt x="40" y="57"/>
                    <a:pt x="36" y="60"/>
                  </a:cubicBezTo>
                  <a:cubicBezTo>
                    <a:pt x="45" y="58"/>
                    <a:pt x="52" y="53"/>
                    <a:pt x="54" y="46"/>
                  </a:cubicBezTo>
                  <a:cubicBezTo>
                    <a:pt x="57" y="34"/>
                    <a:pt x="46" y="20"/>
                    <a:pt x="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56" name="Freeform 36"/>
            <p:cNvSpPr/>
            <p:nvPr/>
          </p:nvSpPr>
          <p:spPr bwMode="auto">
            <a:xfrm>
              <a:off x="2805113" y="2611438"/>
              <a:ext cx="182563" cy="192087"/>
            </a:xfrm>
            <a:custGeom>
              <a:gdLst>
                <a:gd name="T0" fmla="*/ 28 w 57"/>
                <a:gd name="T1" fmla="*/ 44 h 60"/>
                <a:gd name="T2" fmla="*/ 34 w 57"/>
                <a:gd name="T3" fmla="*/ 46 h 60"/>
                <a:gd name="T4" fmla="*/ 34 w 57"/>
                <a:gd name="T5" fmla="*/ 60 h 60"/>
                <a:gd name="T6" fmla="*/ 57 w 57"/>
                <a:gd name="T7" fmla="*/ 37 h 60"/>
                <a:gd name="T8" fmla="*/ 34 w 57"/>
                <a:gd name="T9" fmla="*/ 15 h 60"/>
                <a:gd name="T10" fmla="*/ 34 w 57"/>
                <a:gd name="T11" fmla="*/ 29 h 60"/>
                <a:gd name="T12" fmla="*/ 13 w 57"/>
                <a:gd name="T13" fmla="*/ 10 h 60"/>
                <a:gd name="T14" fmla="*/ 21 w 57"/>
                <a:gd name="T15" fmla="*/ 0 h 60"/>
                <a:gd name="T16" fmla="*/ 3 w 57"/>
                <a:gd name="T17" fmla="*/ 14 h 60"/>
                <a:gd name="T18" fmla="*/ 28 w 57"/>
                <a:gd name="T19" fmla="*/ 44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0">
                  <a:moveTo>
                    <a:pt x="28" y="44"/>
                  </a:moveTo>
                  <a:cubicBezTo>
                    <a:pt x="30" y="45"/>
                    <a:pt x="32" y="45"/>
                    <a:pt x="34" y="46"/>
                  </a:cubicBezTo>
                  <a:cubicBezTo>
                    <a:pt x="34" y="60"/>
                    <a:pt x="34" y="60"/>
                    <a:pt x="34" y="60"/>
                  </a:cubicBezTo>
                  <a:cubicBezTo>
                    <a:pt x="57" y="37"/>
                    <a:pt x="57" y="37"/>
                    <a:pt x="57" y="37"/>
                  </a:cubicBezTo>
                  <a:cubicBezTo>
                    <a:pt x="34" y="15"/>
                    <a:pt x="34" y="15"/>
                    <a:pt x="34" y="15"/>
                  </a:cubicBezTo>
                  <a:cubicBezTo>
                    <a:pt x="34" y="29"/>
                    <a:pt x="34" y="29"/>
                    <a:pt x="34" y="29"/>
                  </a:cubicBezTo>
                  <a:cubicBezTo>
                    <a:pt x="17" y="28"/>
                    <a:pt x="10" y="19"/>
                    <a:pt x="13" y="10"/>
                  </a:cubicBezTo>
                  <a:cubicBezTo>
                    <a:pt x="14" y="5"/>
                    <a:pt x="17" y="2"/>
                    <a:pt x="21" y="0"/>
                  </a:cubicBezTo>
                  <a:cubicBezTo>
                    <a:pt x="12" y="2"/>
                    <a:pt x="5" y="7"/>
                    <a:pt x="3" y="14"/>
                  </a:cubicBezTo>
                  <a:cubicBezTo>
                    <a:pt x="0" y="26"/>
                    <a:pt x="11" y="40"/>
                    <a:pt x="28"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15" name="组合 69"/>
          <p:cNvGrpSpPr/>
          <p:nvPr/>
        </p:nvGrpSpPr>
        <p:grpSpPr>
          <a:xfrm>
            <a:off x="3515597" y="5045062"/>
            <a:ext cx="294085" cy="260396"/>
            <a:chOff x="2817813" y="3713163"/>
            <a:chExt cx="220662" cy="195262"/>
          </a:xfrm>
        </p:grpSpPr>
        <p:sp>
          <p:nvSpPr>
            <p:cNvPr id="57" name="Freeform 37"/>
            <p:cNvSpPr>
              <a:spLocks noEditPoints="1"/>
            </p:cNvSpPr>
            <p:nvPr/>
          </p:nvSpPr>
          <p:spPr bwMode="auto">
            <a:xfrm>
              <a:off x="2817813" y="3713163"/>
              <a:ext cx="153988" cy="195262"/>
            </a:xfrm>
            <a:custGeom>
              <a:gdLst>
                <a:gd name="T0" fmla="*/ 24 w 48"/>
                <a:gd name="T1" fmla="*/ 27 h 61"/>
                <a:gd name="T2" fmla="*/ 0 w 48"/>
                <a:gd name="T3" fmla="*/ 59 h 61"/>
                <a:gd name="T4" fmla="*/ 0 w 48"/>
                <a:gd name="T5" fmla="*/ 61 h 61"/>
                <a:gd name="T6" fmla="*/ 48 w 48"/>
                <a:gd name="T7" fmla="*/ 61 h 61"/>
                <a:gd name="T8" fmla="*/ 48 w 48"/>
                <a:gd name="T9" fmla="*/ 59 h 61"/>
                <a:gd name="T10" fmla="*/ 24 w 48"/>
                <a:gd name="T11" fmla="*/ 27 h 61"/>
                <a:gd name="T12" fmla="*/ 24 w 48"/>
                <a:gd name="T13" fmla="*/ 23 h 61"/>
                <a:gd name="T14" fmla="*/ 36 w 48"/>
                <a:gd name="T15" fmla="*/ 11 h 61"/>
                <a:gd name="T16" fmla="*/ 24 w 48"/>
                <a:gd name="T17" fmla="*/ 0 h 61"/>
                <a:gd name="T18" fmla="*/ 12 w 48"/>
                <a:gd name="T19" fmla="*/ 11 h 61"/>
                <a:gd name="T20" fmla="*/ 24 w 48"/>
                <a:gd name="T21" fmla="*/ 23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1">
                  <a:moveTo>
                    <a:pt x="24" y="27"/>
                  </a:moveTo>
                  <a:cubicBezTo>
                    <a:pt x="11" y="27"/>
                    <a:pt x="0" y="41"/>
                    <a:pt x="0" y="59"/>
                  </a:cubicBezTo>
                  <a:cubicBezTo>
                    <a:pt x="0" y="60"/>
                    <a:pt x="0" y="60"/>
                    <a:pt x="0" y="61"/>
                  </a:cubicBezTo>
                  <a:cubicBezTo>
                    <a:pt x="48" y="61"/>
                    <a:pt x="48" y="61"/>
                    <a:pt x="48" y="61"/>
                  </a:cubicBezTo>
                  <a:cubicBezTo>
                    <a:pt x="48" y="60"/>
                    <a:pt x="48" y="60"/>
                    <a:pt x="48" y="59"/>
                  </a:cubicBezTo>
                  <a:cubicBezTo>
                    <a:pt x="48" y="41"/>
                    <a:pt x="37" y="27"/>
                    <a:pt x="24" y="27"/>
                  </a:cubicBezTo>
                  <a:close/>
                  <a:moveTo>
                    <a:pt x="24" y="23"/>
                  </a:moveTo>
                  <a:cubicBezTo>
                    <a:pt x="31" y="23"/>
                    <a:pt x="36" y="18"/>
                    <a:pt x="36" y="11"/>
                  </a:cubicBezTo>
                  <a:cubicBezTo>
                    <a:pt x="36" y="5"/>
                    <a:pt x="31" y="0"/>
                    <a:pt x="24" y="0"/>
                  </a:cubicBezTo>
                  <a:cubicBezTo>
                    <a:pt x="17" y="0"/>
                    <a:pt x="12" y="5"/>
                    <a:pt x="12" y="11"/>
                  </a:cubicBezTo>
                  <a:cubicBezTo>
                    <a:pt x="12" y="18"/>
                    <a:pt x="17" y="23"/>
                    <a:pt x="2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58" name="Freeform 38"/>
            <p:cNvSpPr>
              <a:spLocks noEditPoints="1"/>
            </p:cNvSpPr>
            <p:nvPr/>
          </p:nvSpPr>
          <p:spPr bwMode="auto">
            <a:xfrm>
              <a:off x="2962275" y="3778250"/>
              <a:ext cx="76200" cy="130175"/>
            </a:xfrm>
            <a:custGeom>
              <a:gdLst>
                <a:gd name="T0" fmla="*/ 8 w 24"/>
                <a:gd name="T1" fmla="*/ 18 h 41"/>
                <a:gd name="T2" fmla="*/ 5 w 24"/>
                <a:gd name="T3" fmla="*/ 19 h 41"/>
                <a:gd name="T4" fmla="*/ 10 w 24"/>
                <a:gd name="T5" fmla="*/ 39 h 41"/>
                <a:gd name="T6" fmla="*/ 10 w 24"/>
                <a:gd name="T7" fmla="*/ 41 h 41"/>
                <a:gd name="T8" fmla="*/ 24 w 24"/>
                <a:gd name="T9" fmla="*/ 41 h 41"/>
                <a:gd name="T10" fmla="*/ 24 w 24"/>
                <a:gd name="T11" fmla="*/ 40 h 41"/>
                <a:gd name="T12" fmla="*/ 8 w 24"/>
                <a:gd name="T13" fmla="*/ 18 h 41"/>
                <a:gd name="T14" fmla="*/ 16 w 24"/>
                <a:gd name="T15" fmla="*/ 8 h 41"/>
                <a:gd name="T16" fmla="*/ 8 w 24"/>
                <a:gd name="T17" fmla="*/ 0 h 41"/>
                <a:gd name="T18" fmla="*/ 0 w 24"/>
                <a:gd name="T19" fmla="*/ 8 h 41"/>
                <a:gd name="T20" fmla="*/ 8 w 24"/>
                <a:gd name="T21" fmla="*/ 16 h 41"/>
                <a:gd name="T22" fmla="*/ 16 w 24"/>
                <a:gd name="T23" fmla="*/ 8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1">
                  <a:moveTo>
                    <a:pt x="8" y="18"/>
                  </a:moveTo>
                  <a:cubicBezTo>
                    <a:pt x="7" y="18"/>
                    <a:pt x="6" y="18"/>
                    <a:pt x="5" y="19"/>
                  </a:cubicBezTo>
                  <a:cubicBezTo>
                    <a:pt x="8" y="24"/>
                    <a:pt x="10" y="32"/>
                    <a:pt x="10" y="39"/>
                  </a:cubicBezTo>
                  <a:cubicBezTo>
                    <a:pt x="10" y="40"/>
                    <a:pt x="10" y="40"/>
                    <a:pt x="10" y="41"/>
                  </a:cubicBezTo>
                  <a:cubicBezTo>
                    <a:pt x="24" y="41"/>
                    <a:pt x="24" y="41"/>
                    <a:pt x="24" y="41"/>
                  </a:cubicBezTo>
                  <a:cubicBezTo>
                    <a:pt x="24" y="41"/>
                    <a:pt x="24" y="40"/>
                    <a:pt x="24" y="40"/>
                  </a:cubicBezTo>
                  <a:cubicBezTo>
                    <a:pt x="24" y="28"/>
                    <a:pt x="17" y="18"/>
                    <a:pt x="8" y="18"/>
                  </a:cubicBezTo>
                  <a:close/>
                  <a:moveTo>
                    <a:pt x="16" y="8"/>
                  </a:moveTo>
                  <a:cubicBezTo>
                    <a:pt x="16" y="4"/>
                    <a:pt x="13" y="0"/>
                    <a:pt x="8" y="0"/>
                  </a:cubicBezTo>
                  <a:cubicBezTo>
                    <a:pt x="4" y="0"/>
                    <a:pt x="0" y="4"/>
                    <a:pt x="0" y="8"/>
                  </a:cubicBezTo>
                  <a:cubicBezTo>
                    <a:pt x="0" y="12"/>
                    <a:pt x="4" y="16"/>
                    <a:pt x="8" y="16"/>
                  </a:cubicBezTo>
                  <a:cubicBezTo>
                    <a:pt x="13" y="16"/>
                    <a:pt x="16" y="12"/>
                    <a:pt x="1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16" name="组合 66"/>
          <p:cNvGrpSpPr/>
          <p:nvPr/>
        </p:nvGrpSpPr>
        <p:grpSpPr>
          <a:xfrm>
            <a:off x="4423246" y="2669749"/>
            <a:ext cx="258119" cy="349310"/>
            <a:chOff x="3498850" y="1931988"/>
            <a:chExt cx="193675" cy="261937"/>
          </a:xfrm>
        </p:grpSpPr>
        <p:sp>
          <p:nvSpPr>
            <p:cNvPr id="59" name="Freeform 39"/>
            <p:cNvSpPr>
              <a:spLocks noEditPoints="1"/>
            </p:cNvSpPr>
            <p:nvPr/>
          </p:nvSpPr>
          <p:spPr bwMode="auto">
            <a:xfrm>
              <a:off x="3498850" y="1931988"/>
              <a:ext cx="193675" cy="261937"/>
            </a:xfrm>
            <a:custGeom>
              <a:gdLst>
                <a:gd name="T0" fmla="*/ 122 w 122"/>
                <a:gd name="T1" fmla="*/ 32 h 165"/>
                <a:gd name="T2" fmla="*/ 88 w 122"/>
                <a:gd name="T3" fmla="*/ 0 h 165"/>
                <a:gd name="T4" fmla="*/ 0 w 122"/>
                <a:gd name="T5" fmla="*/ 0 h 165"/>
                <a:gd name="T6" fmla="*/ 0 w 122"/>
                <a:gd name="T7" fmla="*/ 165 h 165"/>
                <a:gd name="T8" fmla="*/ 122 w 122"/>
                <a:gd name="T9" fmla="*/ 165 h 165"/>
                <a:gd name="T10" fmla="*/ 122 w 122"/>
                <a:gd name="T11" fmla="*/ 32 h 165"/>
                <a:gd name="T12" fmla="*/ 108 w 122"/>
                <a:gd name="T13" fmla="*/ 38 h 165"/>
                <a:gd name="T14" fmla="*/ 86 w 122"/>
                <a:gd name="T15" fmla="*/ 38 h 165"/>
                <a:gd name="T16" fmla="*/ 86 w 122"/>
                <a:gd name="T17" fmla="*/ 16 h 165"/>
                <a:gd name="T18" fmla="*/ 108 w 122"/>
                <a:gd name="T19" fmla="*/ 38 h 165"/>
                <a:gd name="T20" fmla="*/ 108 w 122"/>
                <a:gd name="T21" fmla="*/ 153 h 165"/>
                <a:gd name="T22" fmla="*/ 14 w 122"/>
                <a:gd name="T23" fmla="*/ 153 h 165"/>
                <a:gd name="T24" fmla="*/ 14 w 122"/>
                <a:gd name="T25" fmla="*/ 14 h 165"/>
                <a:gd name="T26" fmla="*/ 72 w 122"/>
                <a:gd name="T27" fmla="*/ 14 h 165"/>
                <a:gd name="T28" fmla="*/ 72 w 122"/>
                <a:gd name="T29" fmla="*/ 50 h 165"/>
                <a:gd name="T30" fmla="*/ 108 w 122"/>
                <a:gd name="T31" fmla="*/ 50 h 165"/>
                <a:gd name="T32" fmla="*/ 108 w 122"/>
                <a:gd name="T33" fmla="*/ 153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65">
                  <a:moveTo>
                    <a:pt x="122" y="32"/>
                  </a:moveTo>
                  <a:lnTo>
                    <a:pt x="88" y="0"/>
                  </a:lnTo>
                  <a:lnTo>
                    <a:pt x="0" y="0"/>
                  </a:lnTo>
                  <a:lnTo>
                    <a:pt x="0" y="165"/>
                  </a:lnTo>
                  <a:lnTo>
                    <a:pt x="122" y="165"/>
                  </a:lnTo>
                  <a:lnTo>
                    <a:pt x="122" y="32"/>
                  </a:lnTo>
                  <a:close/>
                  <a:moveTo>
                    <a:pt x="108" y="38"/>
                  </a:moveTo>
                  <a:lnTo>
                    <a:pt x="86" y="38"/>
                  </a:lnTo>
                  <a:lnTo>
                    <a:pt x="86" y="16"/>
                  </a:lnTo>
                  <a:lnTo>
                    <a:pt x="108" y="38"/>
                  </a:lnTo>
                  <a:close/>
                  <a:moveTo>
                    <a:pt x="108" y="153"/>
                  </a:moveTo>
                  <a:lnTo>
                    <a:pt x="14" y="153"/>
                  </a:lnTo>
                  <a:lnTo>
                    <a:pt x="14" y="14"/>
                  </a:lnTo>
                  <a:lnTo>
                    <a:pt x="72" y="14"/>
                  </a:lnTo>
                  <a:lnTo>
                    <a:pt x="72" y="50"/>
                  </a:lnTo>
                  <a:lnTo>
                    <a:pt x="108" y="50"/>
                  </a:lnTo>
                  <a:lnTo>
                    <a:pt x="108" y="1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60" name="Rectangle 40"/>
            <p:cNvSpPr>
              <a:spLocks noChangeArrowheads="1"/>
            </p:cNvSpPr>
            <p:nvPr/>
          </p:nvSpPr>
          <p:spPr bwMode="auto">
            <a:xfrm>
              <a:off x="3536950" y="20018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61" name="Rectangle 41"/>
            <p:cNvSpPr>
              <a:spLocks noChangeArrowheads="1"/>
            </p:cNvSpPr>
            <p:nvPr/>
          </p:nvSpPr>
          <p:spPr bwMode="auto">
            <a:xfrm>
              <a:off x="3536950" y="20399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62" name="Rectangle 42"/>
            <p:cNvSpPr>
              <a:spLocks noChangeArrowheads="1"/>
            </p:cNvSpPr>
            <p:nvPr/>
          </p:nvSpPr>
          <p:spPr bwMode="auto">
            <a:xfrm>
              <a:off x="3536950" y="20780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63" name="Rectangle 43"/>
            <p:cNvSpPr>
              <a:spLocks noChangeArrowheads="1"/>
            </p:cNvSpPr>
            <p:nvPr/>
          </p:nvSpPr>
          <p:spPr bwMode="auto">
            <a:xfrm>
              <a:off x="3536950" y="2116138"/>
              <a:ext cx="117475"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grpSp>
        <p:nvGrpSpPr>
          <p:cNvPr id="17" name="组合 68"/>
          <p:cNvGrpSpPr/>
          <p:nvPr/>
        </p:nvGrpSpPr>
        <p:grpSpPr>
          <a:xfrm>
            <a:off x="4402088" y="4282930"/>
            <a:ext cx="340632" cy="306969"/>
            <a:chOff x="3482975" y="3141663"/>
            <a:chExt cx="255588" cy="230187"/>
          </a:xfrm>
        </p:grpSpPr>
        <p:sp>
          <p:nvSpPr>
            <p:cNvPr id="64" name="Freeform 44"/>
            <p:cNvSpPr/>
            <p:nvPr/>
          </p:nvSpPr>
          <p:spPr bwMode="auto">
            <a:xfrm>
              <a:off x="3482975" y="3141663"/>
              <a:ext cx="152400" cy="134937"/>
            </a:xfrm>
            <a:custGeom>
              <a:gdLst>
                <a:gd name="T0" fmla="*/ 40 w 48"/>
                <a:gd name="T1" fmla="*/ 13 h 42"/>
                <a:gd name="T2" fmla="*/ 48 w 48"/>
                <a:gd name="T3" fmla="*/ 7 h 42"/>
                <a:gd name="T4" fmla="*/ 28 w 48"/>
                <a:gd name="T5" fmla="*/ 7 h 42"/>
                <a:gd name="T6" fmla="*/ 23 w 48"/>
                <a:gd name="T7" fmla="*/ 0 h 42"/>
                <a:gd name="T8" fmla="*/ 9 w 48"/>
                <a:gd name="T9" fmla="*/ 0 h 42"/>
                <a:gd name="T10" fmla="*/ 0 w 48"/>
                <a:gd name="T11" fmla="*/ 9 h 42"/>
                <a:gd name="T12" fmla="*/ 0 w 48"/>
                <a:gd name="T13" fmla="*/ 42 h 42"/>
                <a:gd name="T14" fmla="*/ 36 w 48"/>
                <a:gd name="T15" fmla="*/ 42 h 42"/>
                <a:gd name="T16" fmla="*/ 40 w 48"/>
                <a:gd name="T1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2">
                  <a:moveTo>
                    <a:pt x="40" y="13"/>
                  </a:moveTo>
                  <a:cubicBezTo>
                    <a:pt x="42" y="10"/>
                    <a:pt x="45" y="9"/>
                    <a:pt x="48" y="7"/>
                  </a:cubicBezTo>
                  <a:cubicBezTo>
                    <a:pt x="28" y="7"/>
                    <a:pt x="28" y="7"/>
                    <a:pt x="28" y="7"/>
                  </a:cubicBezTo>
                  <a:cubicBezTo>
                    <a:pt x="23" y="0"/>
                    <a:pt x="23" y="0"/>
                    <a:pt x="23" y="0"/>
                  </a:cubicBezTo>
                  <a:cubicBezTo>
                    <a:pt x="23" y="0"/>
                    <a:pt x="15" y="0"/>
                    <a:pt x="9" y="0"/>
                  </a:cubicBezTo>
                  <a:cubicBezTo>
                    <a:pt x="3" y="0"/>
                    <a:pt x="0" y="1"/>
                    <a:pt x="0" y="9"/>
                  </a:cubicBezTo>
                  <a:cubicBezTo>
                    <a:pt x="0" y="17"/>
                    <a:pt x="0" y="42"/>
                    <a:pt x="0" y="42"/>
                  </a:cubicBezTo>
                  <a:cubicBezTo>
                    <a:pt x="36" y="42"/>
                    <a:pt x="36" y="42"/>
                    <a:pt x="36" y="42"/>
                  </a:cubicBezTo>
                  <a:cubicBezTo>
                    <a:pt x="30" y="32"/>
                    <a:pt x="32" y="21"/>
                    <a:pt x="4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65" name="Freeform 45"/>
            <p:cNvSpPr>
              <a:spLocks noEditPoints="1"/>
            </p:cNvSpPr>
            <p:nvPr/>
          </p:nvSpPr>
          <p:spPr bwMode="auto">
            <a:xfrm>
              <a:off x="3597275" y="3170238"/>
              <a:ext cx="141288" cy="134937"/>
            </a:xfrm>
            <a:custGeom>
              <a:gdLst>
                <a:gd name="T0" fmla="*/ 36 w 44"/>
                <a:gd name="T1" fmla="*/ 7 h 42"/>
                <a:gd name="T2" fmla="*/ 8 w 44"/>
                <a:gd name="T3" fmla="*/ 7 h 42"/>
                <a:gd name="T4" fmla="*/ 8 w 44"/>
                <a:gd name="T5" fmla="*/ 35 h 42"/>
                <a:gd name="T6" fmla="*/ 36 w 44"/>
                <a:gd name="T7" fmla="*/ 35 h 42"/>
                <a:gd name="T8" fmla="*/ 36 w 44"/>
                <a:gd name="T9" fmla="*/ 7 h 42"/>
                <a:gd name="T10" fmla="*/ 12 w 44"/>
                <a:gd name="T11" fmla="*/ 31 h 42"/>
                <a:gd name="T12" fmla="*/ 12 w 44"/>
                <a:gd name="T13" fmla="*/ 11 h 42"/>
                <a:gd name="T14" fmla="*/ 32 w 44"/>
                <a:gd name="T15" fmla="*/ 11 h 42"/>
                <a:gd name="T16" fmla="*/ 32 w 44"/>
                <a:gd name="T17" fmla="*/ 31 h 42"/>
                <a:gd name="T18" fmla="*/ 12 w 44"/>
                <a:gd name="T19" fmla="*/ 31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2">
                  <a:moveTo>
                    <a:pt x="36" y="7"/>
                  </a:moveTo>
                  <a:cubicBezTo>
                    <a:pt x="28" y="0"/>
                    <a:pt x="16" y="0"/>
                    <a:pt x="8" y="7"/>
                  </a:cubicBezTo>
                  <a:cubicBezTo>
                    <a:pt x="0" y="15"/>
                    <a:pt x="0" y="27"/>
                    <a:pt x="8" y="35"/>
                  </a:cubicBezTo>
                  <a:cubicBezTo>
                    <a:pt x="16" y="42"/>
                    <a:pt x="28" y="42"/>
                    <a:pt x="36" y="35"/>
                  </a:cubicBezTo>
                  <a:cubicBezTo>
                    <a:pt x="44" y="27"/>
                    <a:pt x="44" y="15"/>
                    <a:pt x="36" y="7"/>
                  </a:cubicBezTo>
                  <a:close/>
                  <a:moveTo>
                    <a:pt x="12" y="31"/>
                  </a:moveTo>
                  <a:cubicBezTo>
                    <a:pt x="7" y="25"/>
                    <a:pt x="7" y="17"/>
                    <a:pt x="12" y="11"/>
                  </a:cubicBezTo>
                  <a:cubicBezTo>
                    <a:pt x="18" y="6"/>
                    <a:pt x="26" y="6"/>
                    <a:pt x="32" y="11"/>
                  </a:cubicBezTo>
                  <a:cubicBezTo>
                    <a:pt x="37" y="17"/>
                    <a:pt x="37" y="25"/>
                    <a:pt x="32" y="31"/>
                  </a:cubicBezTo>
                  <a:cubicBezTo>
                    <a:pt x="26" y="36"/>
                    <a:pt x="18" y="36"/>
                    <a:pt x="12"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66" name="Freeform 46"/>
            <p:cNvSpPr>
              <a:spLocks noEditPoints="1"/>
            </p:cNvSpPr>
            <p:nvPr/>
          </p:nvSpPr>
          <p:spPr bwMode="auto">
            <a:xfrm>
              <a:off x="3530600" y="3286125"/>
              <a:ext cx="88900" cy="85725"/>
            </a:xfrm>
            <a:custGeom>
              <a:gdLst>
                <a:gd name="T0" fmla="*/ 26 w 28"/>
                <a:gd name="T1" fmla="*/ 1 h 27"/>
                <a:gd name="T2" fmla="*/ 20 w 28"/>
                <a:gd name="T3" fmla="*/ 1 h 27"/>
                <a:gd name="T4" fmla="*/ 20 w 28"/>
                <a:gd name="T5" fmla="*/ 1 h 27"/>
                <a:gd name="T6" fmla="*/ 26 w 28"/>
                <a:gd name="T7" fmla="*/ 7 h 27"/>
                <a:gd name="T8" fmla="*/ 26 w 28"/>
                <a:gd name="T9" fmla="*/ 7 h 27"/>
                <a:gd name="T10" fmla="*/ 26 w 28"/>
                <a:gd name="T11" fmla="*/ 1 h 27"/>
                <a:gd name="T12" fmla="*/ 1 w 28"/>
                <a:gd name="T13" fmla="*/ 20 h 27"/>
                <a:gd name="T14" fmla="*/ 1 w 28"/>
                <a:gd name="T15" fmla="*/ 25 h 27"/>
                <a:gd name="T16" fmla="*/ 7 w 28"/>
                <a:gd name="T17" fmla="*/ 25 h 27"/>
                <a:gd name="T18" fmla="*/ 24 w 28"/>
                <a:gd name="T19" fmla="*/ 9 h 27"/>
                <a:gd name="T20" fmla="*/ 18 w 28"/>
                <a:gd name="T21" fmla="*/ 3 h 27"/>
                <a:gd name="T22" fmla="*/ 1 w 28"/>
                <a:gd name="T23" fmla="*/ 2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7">
                  <a:moveTo>
                    <a:pt x="26" y="1"/>
                  </a:moveTo>
                  <a:cubicBezTo>
                    <a:pt x="25" y="0"/>
                    <a:pt x="22" y="0"/>
                    <a:pt x="20" y="1"/>
                  </a:cubicBezTo>
                  <a:cubicBezTo>
                    <a:pt x="20" y="1"/>
                    <a:pt x="20" y="1"/>
                    <a:pt x="20" y="1"/>
                  </a:cubicBezTo>
                  <a:cubicBezTo>
                    <a:pt x="26" y="7"/>
                    <a:pt x="26" y="7"/>
                    <a:pt x="26" y="7"/>
                  </a:cubicBezTo>
                  <a:cubicBezTo>
                    <a:pt x="26" y="7"/>
                    <a:pt x="26" y="7"/>
                    <a:pt x="26" y="7"/>
                  </a:cubicBezTo>
                  <a:cubicBezTo>
                    <a:pt x="28" y="5"/>
                    <a:pt x="28" y="3"/>
                    <a:pt x="26" y="1"/>
                  </a:cubicBezTo>
                  <a:close/>
                  <a:moveTo>
                    <a:pt x="1" y="20"/>
                  </a:moveTo>
                  <a:cubicBezTo>
                    <a:pt x="0" y="21"/>
                    <a:pt x="0" y="24"/>
                    <a:pt x="1" y="25"/>
                  </a:cubicBezTo>
                  <a:cubicBezTo>
                    <a:pt x="3" y="27"/>
                    <a:pt x="6" y="27"/>
                    <a:pt x="7" y="25"/>
                  </a:cubicBezTo>
                  <a:cubicBezTo>
                    <a:pt x="24" y="9"/>
                    <a:pt x="24" y="9"/>
                    <a:pt x="24" y="9"/>
                  </a:cubicBezTo>
                  <a:cubicBezTo>
                    <a:pt x="18" y="3"/>
                    <a:pt x="18" y="3"/>
                    <a:pt x="18" y="3"/>
                  </a:cubicBezTo>
                  <a:lnTo>
                    <a:pt x="1"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sp>
        <p:nvSpPr>
          <p:cNvPr id="71" name="Rectangle 41"/>
          <p:cNvSpPr>
            <a:spLocks noChangeArrowheads="1"/>
          </p:cNvSpPr>
          <p:nvPr/>
        </p:nvSpPr>
        <p:spPr bwMode="auto">
          <a:xfrm>
            <a:off x="6767612" y="4070428"/>
            <a:ext cx="4894537" cy="127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defTabSz="1450340" fontAlgn="base">
              <a:lnSpc>
                <a:spcPct val="120000"/>
              </a:lnSpc>
              <a:spcBef>
                <a:spcPct val="0"/>
              </a:spcBef>
              <a:spcAft>
                <a:spcPct val="0"/>
              </a:spcAft>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pP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pP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2" name="Rectangle 41"/>
          <p:cNvSpPr>
            <a:spLocks noChangeArrowheads="1"/>
          </p:cNvSpPr>
          <p:nvPr/>
        </p:nvSpPr>
        <p:spPr bwMode="auto">
          <a:xfrm>
            <a:off x="6767612" y="2279417"/>
            <a:ext cx="4894537" cy="127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defTabSz="1450340" fontAlgn="base">
              <a:lnSpc>
                <a:spcPct val="120000"/>
              </a:lnSpc>
              <a:spcBef>
                <a:spcPct val="0"/>
              </a:spcBef>
              <a:spcAft>
                <a:spcPct val="0"/>
              </a:spcAft>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a:p>
            <a:pPr defTabSz="1218565" fontAlgn="base">
              <a:lnSpc>
                <a:spcPct val="12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pP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4" name="矩形 73"/>
          <p:cNvSpPr/>
          <p:nvPr/>
        </p:nvSpPr>
        <p:spPr>
          <a:xfrm>
            <a:off x="5029576" y="2645971"/>
            <a:ext cx="1005403" cy="387670"/>
          </a:xfrm>
          <a:prstGeom prst="rect">
            <a:avLst/>
          </a:prstGeom>
        </p:spPr>
        <p:txBody>
          <a:bodyPr wrap="none">
            <a:spAutoFit/>
          </a:bodyPr>
          <a:lstStyle/>
          <a:p>
            <a:pPr defTabSz="1450340" fontAlgn="base">
              <a:lnSpc>
                <a:spcPct val="120000"/>
              </a:lnSpc>
              <a:spcBef>
                <a:spcPct val="0"/>
              </a:spcBef>
              <a:spcAft>
                <a:spcPct val="0"/>
              </a:spcAft>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5" name="矩形 74"/>
          <p:cNvSpPr/>
          <p:nvPr/>
        </p:nvSpPr>
        <p:spPr>
          <a:xfrm>
            <a:off x="4133550" y="3445231"/>
            <a:ext cx="1005403" cy="387670"/>
          </a:xfrm>
          <a:prstGeom prst="rect">
            <a:avLst/>
          </a:prstGeom>
        </p:spPr>
        <p:txBody>
          <a:bodyPr wrap="none">
            <a:spAutoFit/>
          </a:bodyPr>
          <a:lstStyle/>
          <a:p>
            <a:pPr defTabSz="1450340" fontAlgn="base">
              <a:lnSpc>
                <a:spcPct val="120000"/>
              </a:lnSpc>
              <a:spcBef>
                <a:spcPct val="0"/>
              </a:spcBef>
              <a:spcAft>
                <a:spcPct val="0"/>
              </a:spcAft>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6" name="矩形 75"/>
          <p:cNvSpPr/>
          <p:nvPr/>
        </p:nvSpPr>
        <p:spPr>
          <a:xfrm>
            <a:off x="5029575" y="4263385"/>
            <a:ext cx="1005403" cy="387670"/>
          </a:xfrm>
          <a:prstGeom prst="rect">
            <a:avLst/>
          </a:prstGeom>
        </p:spPr>
        <p:txBody>
          <a:bodyPr wrap="none">
            <a:spAutoFit/>
          </a:bodyPr>
          <a:lstStyle/>
          <a:p>
            <a:pPr defTabSz="1450340" fontAlgn="base">
              <a:lnSpc>
                <a:spcPct val="120000"/>
              </a:lnSpc>
              <a:spcBef>
                <a:spcPct val="0"/>
              </a:spcBef>
              <a:spcAft>
                <a:spcPct val="0"/>
              </a:spcAft>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7" name="矩形 76"/>
          <p:cNvSpPr/>
          <p:nvPr/>
        </p:nvSpPr>
        <p:spPr>
          <a:xfrm>
            <a:off x="4151946" y="5019166"/>
            <a:ext cx="1005403" cy="387670"/>
          </a:xfrm>
          <a:prstGeom prst="rect">
            <a:avLst/>
          </a:prstGeom>
        </p:spPr>
        <p:txBody>
          <a:bodyPr wrap="none">
            <a:spAutoFit/>
          </a:bodyPr>
          <a:lstStyle/>
          <a:p>
            <a:pPr defTabSz="1450340" fontAlgn="base">
              <a:lnSpc>
                <a:spcPct val="120000"/>
              </a:lnSpc>
              <a:spcBef>
                <a:spcPct val="0"/>
              </a:spcBef>
              <a:spcAft>
                <a:spcPct val="0"/>
              </a:spcAft>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79" name="直接连接符 78"/>
          <p:cNvCxnSpPr/>
          <p:nvPr/>
        </p:nvCxnSpPr>
        <p:spPr>
          <a:xfrm flipH="1">
            <a:off x="6396598" y="2279415"/>
            <a:ext cx="0" cy="3391728"/>
          </a:xfrm>
          <a:prstGeom prst="line">
            <a:avLst/>
          </a:prstGeom>
          <a:ln w="6350">
            <a:solidFill>
              <a:srgbClr val="20202E"/>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53" presetClass="entr" presetSubtype="16" fill="hold" nodeType="withEffect">
                                  <p:stCondLst>
                                    <p:cond delay="10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300" fill="hold"/>
                                        <p:tgtEl>
                                          <p:spTgt spid="16"/>
                                        </p:tgtEl>
                                        <p:attrNameLst>
                                          <p:attrName>ppt_w</p:attrName>
                                        </p:attrNameLst>
                                      </p:cBhvr>
                                      <p:tavLst>
                                        <p:tav tm="0">
                                          <p:val>
                                            <p:fltVal val="0"/>
                                          </p:val>
                                        </p:tav>
                                        <p:tav tm="100000">
                                          <p:val>
                                            <p:strVal val="#ppt_w"/>
                                          </p:val>
                                        </p:tav>
                                      </p:tavLst>
                                    </p:anim>
                                    <p:anim calcmode="lin" valueType="num">
                                      <p:cBhvr>
                                        <p:cTn id="15" dur="300" fill="hold"/>
                                        <p:tgtEl>
                                          <p:spTgt spid="16"/>
                                        </p:tgtEl>
                                        <p:attrNameLst>
                                          <p:attrName>ppt_h</p:attrName>
                                        </p:attrNameLst>
                                      </p:cBhvr>
                                      <p:tavLst>
                                        <p:tav tm="0">
                                          <p:val>
                                            <p:fltVal val="0"/>
                                          </p:val>
                                        </p:tav>
                                        <p:tav tm="100000">
                                          <p:val>
                                            <p:strVal val="#ppt_h"/>
                                          </p:val>
                                        </p:tav>
                                      </p:tavLst>
                                    </p:anim>
                                    <p:animEffect transition="in" filter="fade">
                                      <p:cBhvr>
                                        <p:cTn id="16" dur="300"/>
                                        <p:tgtEl>
                                          <p:spTgt spid="16"/>
                                        </p:tgtEl>
                                      </p:cBhvr>
                                    </p:animEffect>
                                  </p:childTnLst>
                                </p:cTn>
                              </p:par>
                              <p:par>
                                <p:cTn id="17" presetID="6" presetClass="emph" presetSubtype="0" autoRev="1" fill="hold" nodeType="withEffect">
                                  <p:stCondLst>
                                    <p:cond delay="1300"/>
                                  </p:stCondLst>
                                  <p:childTnLst>
                                    <p:animScale>
                                      <p:cBhvr>
                                        <p:cTn id="18" dur="150" fill="hold"/>
                                        <p:tgtEl>
                                          <p:spTgt spid="16"/>
                                        </p:tgtEl>
                                      </p:cBhvr>
                                      <p:by x="110000" y="110000"/>
                                    </p:animScale>
                                  </p:childTnLst>
                                </p:cTn>
                              </p:par>
                              <p:par>
                                <p:cTn id="19" presetID="2" presetClass="entr" presetSubtype="2" fill="hold" grpId="0" nodeType="withEffect">
                                  <p:stCondLst>
                                    <p:cond delay="130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1+#ppt_w/2"/>
                                          </p:val>
                                        </p:tav>
                                        <p:tav tm="100000">
                                          <p:val>
                                            <p:strVal val="#ppt_x"/>
                                          </p:val>
                                        </p:tav>
                                      </p:tavLst>
                                    </p:anim>
                                    <p:anim calcmode="lin" valueType="num">
                                      <p:cBhvr additive="base">
                                        <p:cTn id="22" dur="500" fill="hold"/>
                                        <p:tgtEl>
                                          <p:spTgt spid="7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1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2" presetClass="entr" presetSubtype="8" fill="hold" nodeType="withEffect">
                                  <p:stCondLst>
                                    <p:cond delay="6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53" presetClass="entr" presetSubtype="16" fill="hold" nodeType="withEffect">
                                  <p:stCondLst>
                                    <p:cond delay="11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300" fill="hold"/>
                                        <p:tgtEl>
                                          <p:spTgt spid="14"/>
                                        </p:tgtEl>
                                        <p:attrNameLst>
                                          <p:attrName>ppt_w</p:attrName>
                                        </p:attrNameLst>
                                      </p:cBhvr>
                                      <p:tavLst>
                                        <p:tav tm="0">
                                          <p:val>
                                            <p:fltVal val="0"/>
                                          </p:val>
                                        </p:tav>
                                        <p:tav tm="100000">
                                          <p:val>
                                            <p:strVal val="#ppt_w"/>
                                          </p:val>
                                        </p:tav>
                                      </p:tavLst>
                                    </p:anim>
                                    <p:anim calcmode="lin" valueType="num">
                                      <p:cBhvr>
                                        <p:cTn id="33" dur="300" fill="hold"/>
                                        <p:tgtEl>
                                          <p:spTgt spid="14"/>
                                        </p:tgtEl>
                                        <p:attrNameLst>
                                          <p:attrName>ppt_h</p:attrName>
                                        </p:attrNameLst>
                                      </p:cBhvr>
                                      <p:tavLst>
                                        <p:tav tm="0">
                                          <p:val>
                                            <p:fltVal val="0"/>
                                          </p:val>
                                        </p:tav>
                                        <p:tav tm="100000">
                                          <p:val>
                                            <p:strVal val="#ppt_h"/>
                                          </p:val>
                                        </p:tav>
                                      </p:tavLst>
                                    </p:anim>
                                    <p:animEffect transition="in" filter="fade">
                                      <p:cBhvr>
                                        <p:cTn id="34" dur="300"/>
                                        <p:tgtEl>
                                          <p:spTgt spid="14"/>
                                        </p:tgtEl>
                                      </p:cBhvr>
                                    </p:animEffect>
                                  </p:childTnLst>
                                </p:cTn>
                              </p:par>
                              <p:par>
                                <p:cTn id="35" presetID="6" presetClass="emph" presetSubtype="0" autoRev="1" fill="hold" nodeType="withEffect">
                                  <p:stCondLst>
                                    <p:cond delay="1400"/>
                                  </p:stCondLst>
                                  <p:childTnLst>
                                    <p:animScale>
                                      <p:cBhvr>
                                        <p:cTn id="36" dur="150" fill="hold"/>
                                        <p:tgtEl>
                                          <p:spTgt spid="14"/>
                                        </p:tgtEl>
                                      </p:cBhvr>
                                      <p:by x="110000" y="110000"/>
                                    </p:animScale>
                                  </p:childTnLst>
                                </p:cTn>
                              </p:par>
                              <p:par>
                                <p:cTn id="37" presetID="2" presetClass="entr" presetSubtype="2" fill="hold" grpId="0" nodeType="withEffect">
                                  <p:stCondLst>
                                    <p:cond delay="1400"/>
                                  </p:stCondLst>
                                  <p:childTnLst>
                                    <p:set>
                                      <p:cBhvr>
                                        <p:cTn id="38" dur="1" fill="hold">
                                          <p:stCondLst>
                                            <p:cond delay="0"/>
                                          </p:stCondLst>
                                        </p:cTn>
                                        <p:tgtEl>
                                          <p:spTgt spid="75"/>
                                        </p:tgtEl>
                                        <p:attrNameLst>
                                          <p:attrName>style.visibility</p:attrName>
                                        </p:attrNameLst>
                                      </p:cBhvr>
                                      <p:to>
                                        <p:strVal val="visible"/>
                                      </p:to>
                                    </p:set>
                                    <p:anim calcmode="lin" valueType="num">
                                      <p:cBhvr additive="base">
                                        <p:cTn id="39" dur="500" fill="hold"/>
                                        <p:tgtEl>
                                          <p:spTgt spid="75"/>
                                        </p:tgtEl>
                                        <p:attrNameLst>
                                          <p:attrName>ppt_x</p:attrName>
                                        </p:attrNameLst>
                                      </p:cBhvr>
                                      <p:tavLst>
                                        <p:tav tm="0">
                                          <p:val>
                                            <p:strVal val="1+#ppt_w/2"/>
                                          </p:val>
                                        </p:tav>
                                        <p:tav tm="100000">
                                          <p:val>
                                            <p:strVal val="#ppt_x"/>
                                          </p:val>
                                        </p:tav>
                                      </p:tavLst>
                                    </p:anim>
                                    <p:anim calcmode="lin" valueType="num">
                                      <p:cBhvr additive="base">
                                        <p:cTn id="40" dur="500" fill="hold"/>
                                        <p:tgtEl>
                                          <p:spTgt spid="75"/>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2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2" presetClass="entr" presetSubtype="8" fill="hold" nodeType="withEffect">
                                  <p:stCondLst>
                                    <p:cond delay="70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53" presetClass="entr" presetSubtype="16" fill="hold" nodeType="withEffect">
                                  <p:stCondLst>
                                    <p:cond delay="12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300" fill="hold"/>
                                        <p:tgtEl>
                                          <p:spTgt spid="17"/>
                                        </p:tgtEl>
                                        <p:attrNameLst>
                                          <p:attrName>ppt_w</p:attrName>
                                        </p:attrNameLst>
                                      </p:cBhvr>
                                      <p:tavLst>
                                        <p:tav tm="0">
                                          <p:val>
                                            <p:fltVal val="0"/>
                                          </p:val>
                                        </p:tav>
                                        <p:tav tm="100000">
                                          <p:val>
                                            <p:strVal val="#ppt_w"/>
                                          </p:val>
                                        </p:tav>
                                      </p:tavLst>
                                    </p:anim>
                                    <p:anim calcmode="lin" valueType="num">
                                      <p:cBhvr>
                                        <p:cTn id="51" dur="300" fill="hold"/>
                                        <p:tgtEl>
                                          <p:spTgt spid="17"/>
                                        </p:tgtEl>
                                        <p:attrNameLst>
                                          <p:attrName>ppt_h</p:attrName>
                                        </p:attrNameLst>
                                      </p:cBhvr>
                                      <p:tavLst>
                                        <p:tav tm="0">
                                          <p:val>
                                            <p:fltVal val="0"/>
                                          </p:val>
                                        </p:tav>
                                        <p:tav tm="100000">
                                          <p:val>
                                            <p:strVal val="#ppt_h"/>
                                          </p:val>
                                        </p:tav>
                                      </p:tavLst>
                                    </p:anim>
                                    <p:animEffect transition="in" filter="fade">
                                      <p:cBhvr>
                                        <p:cTn id="52" dur="300"/>
                                        <p:tgtEl>
                                          <p:spTgt spid="17"/>
                                        </p:tgtEl>
                                      </p:cBhvr>
                                    </p:animEffect>
                                  </p:childTnLst>
                                </p:cTn>
                              </p:par>
                              <p:par>
                                <p:cTn id="53" presetID="6" presetClass="emph" presetSubtype="0" autoRev="1" fill="hold" nodeType="withEffect">
                                  <p:stCondLst>
                                    <p:cond delay="1500"/>
                                  </p:stCondLst>
                                  <p:childTnLst>
                                    <p:animScale>
                                      <p:cBhvr>
                                        <p:cTn id="54" dur="150" fill="hold"/>
                                        <p:tgtEl>
                                          <p:spTgt spid="17"/>
                                        </p:tgtEl>
                                      </p:cBhvr>
                                      <p:by x="110000" y="110000"/>
                                    </p:animScale>
                                  </p:childTnLst>
                                </p:cTn>
                              </p:par>
                              <p:par>
                                <p:cTn id="55" presetID="2" presetClass="entr" presetSubtype="2" fill="hold" grpId="0" nodeType="withEffect">
                                  <p:stCondLst>
                                    <p:cond delay="1500"/>
                                  </p:stCondLst>
                                  <p:childTnLst>
                                    <p:set>
                                      <p:cBhvr>
                                        <p:cTn id="56" dur="1" fill="hold">
                                          <p:stCondLst>
                                            <p:cond delay="0"/>
                                          </p:stCondLst>
                                        </p:cTn>
                                        <p:tgtEl>
                                          <p:spTgt spid="76"/>
                                        </p:tgtEl>
                                        <p:attrNameLst>
                                          <p:attrName>style.visibility</p:attrName>
                                        </p:attrNameLst>
                                      </p:cBhvr>
                                      <p:to>
                                        <p:strVal val="visible"/>
                                      </p:to>
                                    </p:set>
                                    <p:anim calcmode="lin" valueType="num">
                                      <p:cBhvr additive="base">
                                        <p:cTn id="57" dur="500" fill="hold"/>
                                        <p:tgtEl>
                                          <p:spTgt spid="76"/>
                                        </p:tgtEl>
                                        <p:attrNameLst>
                                          <p:attrName>ppt_x</p:attrName>
                                        </p:attrNameLst>
                                      </p:cBhvr>
                                      <p:tavLst>
                                        <p:tav tm="0">
                                          <p:val>
                                            <p:strVal val="1+#ppt_w/2"/>
                                          </p:val>
                                        </p:tav>
                                        <p:tav tm="100000">
                                          <p:val>
                                            <p:strVal val="#ppt_x"/>
                                          </p:val>
                                        </p:tav>
                                      </p:tavLst>
                                    </p:anim>
                                    <p:anim calcmode="lin" valueType="num">
                                      <p:cBhvr additive="base">
                                        <p:cTn id="58" dur="500" fill="hold"/>
                                        <p:tgtEl>
                                          <p:spTgt spid="76"/>
                                        </p:tgtEl>
                                        <p:attrNameLst>
                                          <p:attrName>ppt_y</p:attrName>
                                        </p:attrNameLst>
                                      </p:cBhvr>
                                      <p:tavLst>
                                        <p:tav tm="0">
                                          <p:val>
                                            <p:strVal val="#ppt_y"/>
                                          </p:val>
                                        </p:tav>
                                        <p:tav tm="100000">
                                          <p:val>
                                            <p:strVal val="#ppt_y"/>
                                          </p:val>
                                        </p:tav>
                                      </p:tavLst>
                                    </p:anim>
                                  </p:childTnLst>
                                </p:cTn>
                              </p:par>
                              <p:par>
                                <p:cTn id="59" presetID="2" presetClass="entr" presetSubtype="4" fill="hold" nodeType="withEffect">
                                  <p:stCondLst>
                                    <p:cond delay="30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par>
                                <p:cTn id="63" presetID="22" presetClass="entr" presetSubtype="8" fill="hold" nodeType="withEffect">
                                  <p:stCondLst>
                                    <p:cond delay="80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par>
                                <p:cTn id="66" presetID="53" presetClass="entr" presetSubtype="16" fill="hold" nodeType="withEffect">
                                  <p:stCondLst>
                                    <p:cond delay="1300"/>
                                  </p:stCondLst>
                                  <p:childTnLst>
                                    <p:set>
                                      <p:cBhvr>
                                        <p:cTn id="67" dur="1" fill="hold">
                                          <p:stCondLst>
                                            <p:cond delay="0"/>
                                          </p:stCondLst>
                                        </p:cTn>
                                        <p:tgtEl>
                                          <p:spTgt spid="15"/>
                                        </p:tgtEl>
                                        <p:attrNameLst>
                                          <p:attrName>style.visibility</p:attrName>
                                        </p:attrNameLst>
                                      </p:cBhvr>
                                      <p:to>
                                        <p:strVal val="visible"/>
                                      </p:to>
                                    </p:set>
                                    <p:anim calcmode="lin" valueType="num">
                                      <p:cBhvr>
                                        <p:cTn id="68" dur="300" fill="hold"/>
                                        <p:tgtEl>
                                          <p:spTgt spid="15"/>
                                        </p:tgtEl>
                                        <p:attrNameLst>
                                          <p:attrName>ppt_w</p:attrName>
                                        </p:attrNameLst>
                                      </p:cBhvr>
                                      <p:tavLst>
                                        <p:tav tm="0">
                                          <p:val>
                                            <p:fltVal val="0"/>
                                          </p:val>
                                        </p:tav>
                                        <p:tav tm="100000">
                                          <p:val>
                                            <p:strVal val="#ppt_w"/>
                                          </p:val>
                                        </p:tav>
                                      </p:tavLst>
                                    </p:anim>
                                    <p:anim calcmode="lin" valueType="num">
                                      <p:cBhvr>
                                        <p:cTn id="69" dur="300" fill="hold"/>
                                        <p:tgtEl>
                                          <p:spTgt spid="15"/>
                                        </p:tgtEl>
                                        <p:attrNameLst>
                                          <p:attrName>ppt_h</p:attrName>
                                        </p:attrNameLst>
                                      </p:cBhvr>
                                      <p:tavLst>
                                        <p:tav tm="0">
                                          <p:val>
                                            <p:fltVal val="0"/>
                                          </p:val>
                                        </p:tav>
                                        <p:tav tm="100000">
                                          <p:val>
                                            <p:strVal val="#ppt_h"/>
                                          </p:val>
                                        </p:tav>
                                      </p:tavLst>
                                    </p:anim>
                                    <p:animEffect transition="in" filter="fade">
                                      <p:cBhvr>
                                        <p:cTn id="70" dur="300"/>
                                        <p:tgtEl>
                                          <p:spTgt spid="15"/>
                                        </p:tgtEl>
                                      </p:cBhvr>
                                    </p:animEffect>
                                  </p:childTnLst>
                                </p:cTn>
                              </p:par>
                              <p:par>
                                <p:cTn id="71" presetID="6" presetClass="emph" presetSubtype="0" autoRev="1" fill="hold" nodeType="withEffect">
                                  <p:stCondLst>
                                    <p:cond delay="1600"/>
                                  </p:stCondLst>
                                  <p:childTnLst>
                                    <p:animScale>
                                      <p:cBhvr>
                                        <p:cTn id="72" dur="150" fill="hold"/>
                                        <p:tgtEl>
                                          <p:spTgt spid="15"/>
                                        </p:tgtEl>
                                      </p:cBhvr>
                                      <p:by x="110000" y="110000"/>
                                    </p:animScale>
                                  </p:childTnLst>
                                </p:cTn>
                              </p:par>
                              <p:par>
                                <p:cTn id="73" presetID="2" presetClass="entr" presetSubtype="2" fill="hold" grpId="0" nodeType="withEffect">
                                  <p:stCondLst>
                                    <p:cond delay="1600"/>
                                  </p:stCondLst>
                                  <p:childTnLst>
                                    <p:set>
                                      <p:cBhvr>
                                        <p:cTn id="74" dur="1" fill="hold">
                                          <p:stCondLst>
                                            <p:cond delay="0"/>
                                          </p:stCondLst>
                                        </p:cTn>
                                        <p:tgtEl>
                                          <p:spTgt spid="77"/>
                                        </p:tgtEl>
                                        <p:attrNameLst>
                                          <p:attrName>style.visibility</p:attrName>
                                        </p:attrNameLst>
                                      </p:cBhvr>
                                      <p:to>
                                        <p:strVal val="visible"/>
                                      </p:to>
                                    </p:set>
                                    <p:anim calcmode="lin" valueType="num">
                                      <p:cBhvr additive="base">
                                        <p:cTn id="75" dur="500" fill="hold"/>
                                        <p:tgtEl>
                                          <p:spTgt spid="77"/>
                                        </p:tgtEl>
                                        <p:attrNameLst>
                                          <p:attrName>ppt_x</p:attrName>
                                        </p:attrNameLst>
                                      </p:cBhvr>
                                      <p:tavLst>
                                        <p:tav tm="0">
                                          <p:val>
                                            <p:strVal val="1+#ppt_w/2"/>
                                          </p:val>
                                        </p:tav>
                                        <p:tav tm="100000">
                                          <p:val>
                                            <p:strVal val="#ppt_x"/>
                                          </p:val>
                                        </p:tav>
                                      </p:tavLst>
                                    </p:anim>
                                    <p:anim calcmode="lin" valueType="num">
                                      <p:cBhvr additive="base">
                                        <p:cTn id="76" dur="500" fill="hold"/>
                                        <p:tgtEl>
                                          <p:spTgt spid="77"/>
                                        </p:tgtEl>
                                        <p:attrNameLst>
                                          <p:attrName>ppt_y</p:attrName>
                                        </p:attrNameLst>
                                      </p:cBhvr>
                                      <p:tavLst>
                                        <p:tav tm="0">
                                          <p:val>
                                            <p:strVal val="#ppt_y"/>
                                          </p:val>
                                        </p:tav>
                                        <p:tav tm="100000">
                                          <p:val>
                                            <p:strVal val="#ppt_y"/>
                                          </p:val>
                                        </p:tav>
                                      </p:tavLst>
                                    </p:anim>
                                  </p:childTnLst>
                                </p:cTn>
                              </p:par>
                              <p:par>
                                <p:cTn id="77" presetID="16" presetClass="entr" presetSubtype="42" fill="hold" nodeType="withEffect">
                                  <p:stCondLst>
                                    <p:cond delay="2100"/>
                                  </p:stCondLst>
                                  <p:childTnLst>
                                    <p:set>
                                      <p:cBhvr>
                                        <p:cTn id="78" dur="1" fill="hold">
                                          <p:stCondLst>
                                            <p:cond delay="0"/>
                                          </p:stCondLst>
                                        </p:cTn>
                                        <p:tgtEl>
                                          <p:spTgt spid="79"/>
                                        </p:tgtEl>
                                        <p:attrNameLst>
                                          <p:attrName>style.visibility</p:attrName>
                                        </p:attrNameLst>
                                      </p:cBhvr>
                                      <p:to>
                                        <p:strVal val="visible"/>
                                      </p:to>
                                    </p:set>
                                    <p:animEffect transition="in" filter="barn(outHorizontal)">
                                      <p:cBhvr>
                                        <p:cTn id="79" dur="500"/>
                                        <p:tgtEl>
                                          <p:spTgt spid="79"/>
                                        </p:tgtEl>
                                      </p:cBhvr>
                                    </p:animEffect>
                                  </p:childTnLst>
                                </p:cTn>
                              </p:par>
                              <p:par>
                                <p:cTn id="80" presetID="2" presetClass="entr" presetSubtype="2" fill="hold" grpId="0" nodeType="withEffect">
                                  <p:stCondLst>
                                    <p:cond delay="220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fill="hold"/>
                                        <p:tgtEl>
                                          <p:spTgt spid="72"/>
                                        </p:tgtEl>
                                        <p:attrNameLst>
                                          <p:attrName>ppt_x</p:attrName>
                                        </p:attrNameLst>
                                      </p:cBhvr>
                                      <p:tavLst>
                                        <p:tav tm="0">
                                          <p:val>
                                            <p:strVal val="1+#ppt_w/2"/>
                                          </p:val>
                                        </p:tav>
                                        <p:tav tm="100000">
                                          <p:val>
                                            <p:strVal val="#ppt_x"/>
                                          </p:val>
                                        </p:tav>
                                      </p:tavLst>
                                    </p:anim>
                                    <p:anim calcmode="lin" valueType="num">
                                      <p:cBhvr additive="base">
                                        <p:cTn id="83" dur="500" fill="hold"/>
                                        <p:tgtEl>
                                          <p:spTgt spid="72"/>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300"/>
                                  </p:stCondLst>
                                  <p:childTnLst>
                                    <p:set>
                                      <p:cBhvr>
                                        <p:cTn id="85" dur="1" fill="hold">
                                          <p:stCondLst>
                                            <p:cond delay="0"/>
                                          </p:stCondLst>
                                        </p:cTn>
                                        <p:tgtEl>
                                          <p:spTgt spid="71"/>
                                        </p:tgtEl>
                                        <p:attrNameLst>
                                          <p:attrName>style.visibility</p:attrName>
                                        </p:attrNameLst>
                                      </p:cBhvr>
                                      <p:to>
                                        <p:strVal val="visible"/>
                                      </p:to>
                                    </p:set>
                                    <p:anim calcmode="lin" valueType="num">
                                      <p:cBhvr additive="base">
                                        <p:cTn id="86" dur="500" fill="hold"/>
                                        <p:tgtEl>
                                          <p:spTgt spid="71"/>
                                        </p:tgtEl>
                                        <p:attrNameLst>
                                          <p:attrName>ppt_x</p:attrName>
                                        </p:attrNameLst>
                                      </p:cBhvr>
                                      <p:tavLst>
                                        <p:tav tm="0">
                                          <p:val>
                                            <p:strVal val="1+#ppt_w/2"/>
                                          </p:val>
                                        </p:tav>
                                        <p:tav tm="100000">
                                          <p:val>
                                            <p:strVal val="#ppt_x"/>
                                          </p:val>
                                        </p:tav>
                                      </p:tavLst>
                                    </p:anim>
                                    <p:anim calcmode="lin" valueType="num">
                                      <p:cBhvr additive="base">
                                        <p:cTn id="8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4" grpId="0"/>
      <p:bldP spid="75" grpId="0"/>
      <p:bldP spid="76" grpId="0"/>
      <p:bldP spid="77"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398418" y="1236706"/>
            <a:ext cx="5735572" cy="4542425"/>
            <a:chOff x="1798439" y="927308"/>
            <a:chExt cx="4302260" cy="3407278"/>
          </a:xfrm>
        </p:grpSpPr>
        <p:sp>
          <p:nvSpPr>
            <p:cNvPr id="4" name="Oval 2"/>
            <p:cNvSpPr>
              <a:spLocks noChangeAspect="1"/>
            </p:cNvSpPr>
            <p:nvPr/>
          </p:nvSpPr>
          <p:spPr>
            <a:xfrm>
              <a:off x="1798439" y="2159683"/>
              <a:ext cx="1452658" cy="1452658"/>
            </a:xfrm>
            <a:prstGeom prst="ellipse">
              <a:avLst/>
            </a:prstGeom>
            <a:solidFill>
              <a:schemeClr val="accent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nvGrpSpPr>
            <p:cNvPr id="5" name="Group 3"/>
            <p:cNvGrpSpPr/>
            <p:nvPr/>
          </p:nvGrpSpPr>
          <p:grpSpPr>
            <a:xfrm>
              <a:off x="2270291" y="2498349"/>
              <a:ext cx="508954" cy="775325"/>
              <a:chOff x="-938213" y="903288"/>
              <a:chExt cx="1765301" cy="2689225"/>
            </a:xfrm>
            <a:solidFill>
              <a:schemeClr val="bg1"/>
            </a:solidFill>
          </p:grpSpPr>
          <p:sp>
            <p:nvSpPr>
              <p:cNvPr id="35" name="Freeform: Shape 4"/>
              <p:cNvSpPr/>
              <p:nvPr/>
            </p:nvSpPr>
            <p:spPr bwMode="auto">
              <a:xfrm>
                <a:off x="-409575" y="3113088"/>
                <a:ext cx="708025" cy="479425"/>
              </a:xfrm>
              <a:custGeom>
                <a:cxnLst>
                  <a:cxn ang="0">
                    <a:pos x="176" y="2"/>
                  </a:cxn>
                  <a:cxn ang="0">
                    <a:pos x="13" y="2"/>
                  </a:cxn>
                  <a:cxn ang="0">
                    <a:pos x="2" y="0"/>
                  </a:cxn>
                  <a:cxn ang="0">
                    <a:pos x="0" y="0"/>
                  </a:cxn>
                  <a:cxn ang="0">
                    <a:pos x="0" y="86"/>
                  </a:cxn>
                  <a:cxn ang="0">
                    <a:pos x="16" y="102"/>
                  </a:cxn>
                  <a:cxn ang="0">
                    <a:pos x="48" y="102"/>
                  </a:cxn>
                  <a:cxn ang="0">
                    <a:pos x="65" y="122"/>
                  </a:cxn>
                  <a:cxn ang="0">
                    <a:pos x="77" y="127"/>
                  </a:cxn>
                  <a:cxn ang="0">
                    <a:pos x="111" y="127"/>
                  </a:cxn>
                  <a:cxn ang="0">
                    <a:pos x="123" y="122"/>
                  </a:cxn>
                  <a:cxn ang="0">
                    <a:pos x="140" y="102"/>
                  </a:cxn>
                  <a:cxn ang="0">
                    <a:pos x="172" y="102"/>
                  </a:cxn>
                  <a:cxn ang="0">
                    <a:pos x="188" y="86"/>
                  </a:cxn>
                  <a:cxn ang="0">
                    <a:pos x="188" y="0"/>
                  </a:cxn>
                  <a:cxn ang="0">
                    <a:pos x="186" y="1"/>
                  </a:cxn>
                  <a:cxn ang="0">
                    <a:pos x="176" y="2"/>
                  </a:cxn>
                  <a:cxn ang="0">
                    <a:pos x="176" y="2"/>
                  </a:cxn>
                  <a:cxn ang="0">
                    <a:pos x="176" y="2"/>
                  </a:cxn>
                </a:cxnLst>
                <a:rect l="0" t="0" r="r" b="b"/>
                <a:pathLst>
                  <a:path w="188" h="127">
                    <a:moveTo>
                      <a:pt x="176" y="2"/>
                    </a:moveTo>
                    <a:cubicBezTo>
                      <a:pt x="13" y="2"/>
                      <a:pt x="13" y="2"/>
                      <a:pt x="13" y="2"/>
                    </a:cubicBezTo>
                    <a:cubicBezTo>
                      <a:pt x="10" y="2"/>
                      <a:pt x="6" y="2"/>
                      <a:pt x="2" y="0"/>
                    </a:cubicBezTo>
                    <a:cubicBezTo>
                      <a:pt x="0" y="0"/>
                      <a:pt x="0" y="0"/>
                      <a:pt x="0" y="0"/>
                    </a:cubicBezTo>
                    <a:cubicBezTo>
                      <a:pt x="0" y="86"/>
                      <a:pt x="0" y="86"/>
                      <a:pt x="0" y="86"/>
                    </a:cubicBezTo>
                    <a:cubicBezTo>
                      <a:pt x="0" y="95"/>
                      <a:pt x="7" y="102"/>
                      <a:pt x="16" y="102"/>
                    </a:cubicBezTo>
                    <a:cubicBezTo>
                      <a:pt x="48" y="102"/>
                      <a:pt x="48" y="102"/>
                      <a:pt x="48" y="102"/>
                    </a:cubicBezTo>
                    <a:cubicBezTo>
                      <a:pt x="65" y="122"/>
                      <a:pt x="65" y="122"/>
                      <a:pt x="65" y="122"/>
                    </a:cubicBezTo>
                    <a:cubicBezTo>
                      <a:pt x="68" y="125"/>
                      <a:pt x="72" y="127"/>
                      <a:pt x="77" y="127"/>
                    </a:cubicBezTo>
                    <a:cubicBezTo>
                      <a:pt x="111" y="127"/>
                      <a:pt x="111" y="127"/>
                      <a:pt x="111" y="127"/>
                    </a:cubicBezTo>
                    <a:cubicBezTo>
                      <a:pt x="116" y="127"/>
                      <a:pt x="120" y="125"/>
                      <a:pt x="123" y="122"/>
                    </a:cubicBezTo>
                    <a:cubicBezTo>
                      <a:pt x="140" y="102"/>
                      <a:pt x="140" y="102"/>
                      <a:pt x="140" y="102"/>
                    </a:cubicBezTo>
                    <a:cubicBezTo>
                      <a:pt x="172" y="102"/>
                      <a:pt x="172" y="102"/>
                      <a:pt x="172" y="102"/>
                    </a:cubicBezTo>
                    <a:cubicBezTo>
                      <a:pt x="181" y="102"/>
                      <a:pt x="188" y="95"/>
                      <a:pt x="188" y="86"/>
                    </a:cubicBezTo>
                    <a:cubicBezTo>
                      <a:pt x="188" y="0"/>
                      <a:pt x="188" y="0"/>
                      <a:pt x="188" y="0"/>
                    </a:cubicBezTo>
                    <a:cubicBezTo>
                      <a:pt x="186" y="1"/>
                      <a:pt x="186" y="1"/>
                      <a:pt x="186" y="1"/>
                    </a:cubicBezTo>
                    <a:cubicBezTo>
                      <a:pt x="182" y="2"/>
                      <a:pt x="179" y="2"/>
                      <a:pt x="176" y="2"/>
                    </a:cubicBezTo>
                    <a:close/>
                    <a:moveTo>
                      <a:pt x="176" y="2"/>
                    </a:moveTo>
                    <a:cubicBezTo>
                      <a:pt x="176" y="2"/>
                      <a:pt x="176" y="2"/>
                      <a:pt x="176" y="2"/>
                    </a:cubicBezTo>
                  </a:path>
                </a:pathLst>
              </a:custGeom>
              <a:grp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6" name="Freeform: Shape 5"/>
              <p:cNvSpPr/>
              <p:nvPr/>
            </p:nvSpPr>
            <p:spPr bwMode="auto">
              <a:xfrm>
                <a:off x="-938213" y="903288"/>
                <a:ext cx="1765301" cy="2132013"/>
              </a:xfrm>
              <a:custGeom>
                <a:cxnLst>
                  <a:cxn ang="0">
                    <a:pos x="234" y="0"/>
                  </a:cxn>
                  <a:cxn ang="0">
                    <a:pos x="0" y="230"/>
                  </a:cxn>
                  <a:cxn ang="0">
                    <a:pos x="74" y="421"/>
                  </a:cxn>
                  <a:cxn ang="0">
                    <a:pos x="76" y="424"/>
                  </a:cxn>
                  <a:cxn ang="0">
                    <a:pos x="134" y="548"/>
                  </a:cxn>
                  <a:cxn ang="0">
                    <a:pos x="153" y="566"/>
                  </a:cxn>
                  <a:cxn ang="0">
                    <a:pos x="215" y="566"/>
                  </a:cxn>
                  <a:cxn ang="0">
                    <a:pos x="237" y="500"/>
                  </a:cxn>
                  <a:cxn ang="0">
                    <a:pos x="270" y="404"/>
                  </a:cxn>
                  <a:cxn ang="0">
                    <a:pos x="261" y="400"/>
                  </a:cxn>
                  <a:cxn ang="0">
                    <a:pos x="145" y="273"/>
                  </a:cxn>
                  <a:cxn ang="0">
                    <a:pos x="176" y="196"/>
                  </a:cxn>
                  <a:cxn ang="0">
                    <a:pos x="201" y="134"/>
                  </a:cxn>
                  <a:cxn ang="0">
                    <a:pos x="198" y="106"/>
                  </a:cxn>
                  <a:cxn ang="0">
                    <a:pos x="219" y="125"/>
                  </a:cxn>
                  <a:cxn ang="0">
                    <a:pos x="235" y="140"/>
                  </a:cxn>
                  <a:cxn ang="0">
                    <a:pos x="304" y="360"/>
                  </a:cxn>
                  <a:cxn ang="0">
                    <a:pos x="292" y="373"/>
                  </a:cxn>
                  <a:cxn ang="0">
                    <a:pos x="292" y="375"/>
                  </a:cxn>
                  <a:cxn ang="0">
                    <a:pos x="257" y="508"/>
                  </a:cxn>
                  <a:cxn ang="0">
                    <a:pos x="236" y="566"/>
                  </a:cxn>
                  <a:cxn ang="0">
                    <a:pos x="323" y="565"/>
                  </a:cxn>
                  <a:cxn ang="0">
                    <a:pos x="335" y="548"/>
                  </a:cxn>
                  <a:cxn ang="0">
                    <a:pos x="393" y="424"/>
                  </a:cxn>
                  <a:cxn ang="0">
                    <a:pos x="395" y="421"/>
                  </a:cxn>
                  <a:cxn ang="0">
                    <a:pos x="396" y="419"/>
                  </a:cxn>
                  <a:cxn ang="0">
                    <a:pos x="468" y="230"/>
                  </a:cxn>
                  <a:cxn ang="0">
                    <a:pos x="234" y="0"/>
                  </a:cxn>
                  <a:cxn ang="0">
                    <a:pos x="234" y="0"/>
                  </a:cxn>
                  <a:cxn ang="0">
                    <a:pos x="234" y="0"/>
                  </a:cxn>
                </a:cxnLst>
                <a:rect l="0" t="0" r="r" b="b"/>
                <a:pathLst>
                  <a:path w="468" h="566">
                    <a:moveTo>
                      <a:pt x="234" y="0"/>
                    </a:moveTo>
                    <a:cubicBezTo>
                      <a:pt x="105" y="0"/>
                      <a:pt x="0" y="103"/>
                      <a:pt x="0" y="230"/>
                    </a:cubicBezTo>
                    <a:cubicBezTo>
                      <a:pt x="0" y="295"/>
                      <a:pt x="28" y="367"/>
                      <a:pt x="74" y="421"/>
                    </a:cubicBezTo>
                    <a:cubicBezTo>
                      <a:pt x="76" y="424"/>
                      <a:pt x="76" y="424"/>
                      <a:pt x="76" y="424"/>
                    </a:cubicBezTo>
                    <a:cubicBezTo>
                      <a:pt x="82" y="432"/>
                      <a:pt x="134" y="500"/>
                      <a:pt x="134" y="548"/>
                    </a:cubicBezTo>
                    <a:cubicBezTo>
                      <a:pt x="134" y="558"/>
                      <a:pt x="142" y="566"/>
                      <a:pt x="153" y="566"/>
                    </a:cubicBezTo>
                    <a:cubicBezTo>
                      <a:pt x="215" y="566"/>
                      <a:pt x="215" y="566"/>
                      <a:pt x="215" y="566"/>
                    </a:cubicBezTo>
                    <a:cubicBezTo>
                      <a:pt x="216" y="552"/>
                      <a:pt x="224" y="532"/>
                      <a:pt x="237" y="500"/>
                    </a:cubicBezTo>
                    <a:cubicBezTo>
                      <a:pt x="250" y="470"/>
                      <a:pt x="265" y="434"/>
                      <a:pt x="270" y="404"/>
                    </a:cubicBezTo>
                    <a:cubicBezTo>
                      <a:pt x="261" y="400"/>
                      <a:pt x="261" y="400"/>
                      <a:pt x="261" y="400"/>
                    </a:cubicBezTo>
                    <a:cubicBezTo>
                      <a:pt x="228" y="384"/>
                      <a:pt x="150" y="340"/>
                      <a:pt x="145" y="273"/>
                    </a:cubicBezTo>
                    <a:cubicBezTo>
                      <a:pt x="143" y="242"/>
                      <a:pt x="160" y="218"/>
                      <a:pt x="176" y="196"/>
                    </a:cubicBezTo>
                    <a:cubicBezTo>
                      <a:pt x="190" y="176"/>
                      <a:pt x="204" y="157"/>
                      <a:pt x="201" y="134"/>
                    </a:cubicBezTo>
                    <a:cubicBezTo>
                      <a:pt x="198" y="106"/>
                      <a:pt x="198" y="106"/>
                      <a:pt x="198" y="106"/>
                    </a:cubicBezTo>
                    <a:cubicBezTo>
                      <a:pt x="219" y="125"/>
                      <a:pt x="219" y="125"/>
                      <a:pt x="219" y="125"/>
                    </a:cubicBezTo>
                    <a:cubicBezTo>
                      <a:pt x="224" y="130"/>
                      <a:pt x="229" y="135"/>
                      <a:pt x="235" y="140"/>
                    </a:cubicBezTo>
                    <a:cubicBezTo>
                      <a:pt x="297" y="197"/>
                      <a:pt x="368" y="263"/>
                      <a:pt x="304" y="360"/>
                    </a:cubicBezTo>
                    <a:cubicBezTo>
                      <a:pt x="292" y="373"/>
                      <a:pt x="292" y="373"/>
                      <a:pt x="292" y="373"/>
                    </a:cubicBezTo>
                    <a:cubicBezTo>
                      <a:pt x="292" y="374"/>
                      <a:pt x="292" y="374"/>
                      <a:pt x="292" y="375"/>
                    </a:cubicBezTo>
                    <a:cubicBezTo>
                      <a:pt x="297" y="413"/>
                      <a:pt x="274" y="466"/>
                      <a:pt x="257" y="508"/>
                    </a:cubicBezTo>
                    <a:cubicBezTo>
                      <a:pt x="249" y="525"/>
                      <a:pt x="237" y="556"/>
                      <a:pt x="236" y="566"/>
                    </a:cubicBezTo>
                    <a:cubicBezTo>
                      <a:pt x="323" y="565"/>
                      <a:pt x="323" y="565"/>
                      <a:pt x="323" y="565"/>
                    </a:cubicBezTo>
                    <a:cubicBezTo>
                      <a:pt x="330" y="562"/>
                      <a:pt x="335" y="555"/>
                      <a:pt x="335" y="548"/>
                    </a:cubicBezTo>
                    <a:cubicBezTo>
                      <a:pt x="335" y="505"/>
                      <a:pt x="377" y="444"/>
                      <a:pt x="393" y="424"/>
                    </a:cubicBezTo>
                    <a:cubicBezTo>
                      <a:pt x="394" y="423"/>
                      <a:pt x="395" y="422"/>
                      <a:pt x="395" y="421"/>
                    </a:cubicBezTo>
                    <a:cubicBezTo>
                      <a:pt x="396" y="419"/>
                      <a:pt x="396" y="419"/>
                      <a:pt x="396" y="419"/>
                    </a:cubicBezTo>
                    <a:cubicBezTo>
                      <a:pt x="441" y="364"/>
                      <a:pt x="468" y="294"/>
                      <a:pt x="468" y="230"/>
                    </a:cubicBezTo>
                    <a:cubicBezTo>
                      <a:pt x="468" y="103"/>
                      <a:pt x="363" y="0"/>
                      <a:pt x="234" y="0"/>
                    </a:cubicBezTo>
                    <a:close/>
                    <a:moveTo>
                      <a:pt x="234" y="0"/>
                    </a:moveTo>
                    <a:cubicBezTo>
                      <a:pt x="234" y="0"/>
                      <a:pt x="234" y="0"/>
                      <a:pt x="234" y="0"/>
                    </a:cubicBezTo>
                  </a:path>
                </a:pathLst>
              </a:custGeom>
              <a:grp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7" name="Freeform: Shape 6"/>
              <p:cNvSpPr/>
              <p:nvPr/>
            </p:nvSpPr>
            <p:spPr bwMode="auto">
              <a:xfrm>
                <a:off x="-319088" y="1490663"/>
                <a:ext cx="660400" cy="850900"/>
              </a:xfrm>
              <a:custGeom>
                <a:cxnLst>
                  <a:cxn ang="0">
                    <a:pos x="64" y="66"/>
                  </a:cxn>
                  <a:cxn ang="0">
                    <a:pos x="124" y="190"/>
                  </a:cxn>
                  <a:cxn ang="0">
                    <a:pos x="57" y="0"/>
                  </a:cxn>
                  <a:cxn ang="0">
                    <a:pos x="29" y="52"/>
                  </a:cxn>
                  <a:cxn ang="0">
                    <a:pos x="2" y="116"/>
                  </a:cxn>
                  <a:cxn ang="0">
                    <a:pos x="106" y="225"/>
                  </a:cxn>
                  <a:cxn ang="0">
                    <a:pos x="108" y="226"/>
                  </a:cxn>
                  <a:cxn ang="0">
                    <a:pos x="107" y="221"/>
                  </a:cxn>
                  <a:cxn ang="0">
                    <a:pos x="48" y="79"/>
                  </a:cxn>
                  <a:cxn ang="0">
                    <a:pos x="46" y="77"/>
                  </a:cxn>
                  <a:cxn ang="0">
                    <a:pos x="62" y="63"/>
                  </a:cxn>
                  <a:cxn ang="0">
                    <a:pos x="64" y="66"/>
                  </a:cxn>
                  <a:cxn ang="0">
                    <a:pos x="64" y="66"/>
                  </a:cxn>
                  <a:cxn ang="0">
                    <a:pos x="64" y="66"/>
                  </a:cxn>
                </a:cxnLst>
                <a:rect l="0" t="0" r="r" b="b"/>
                <a:pathLst>
                  <a:path w="175" h="226">
                    <a:moveTo>
                      <a:pt x="64" y="66"/>
                    </a:moveTo>
                    <a:cubicBezTo>
                      <a:pt x="100" y="109"/>
                      <a:pt x="115" y="140"/>
                      <a:pt x="124" y="190"/>
                    </a:cubicBezTo>
                    <a:cubicBezTo>
                      <a:pt x="175" y="109"/>
                      <a:pt x="118" y="56"/>
                      <a:pt x="57" y="0"/>
                    </a:cubicBezTo>
                    <a:cubicBezTo>
                      <a:pt x="52" y="19"/>
                      <a:pt x="40" y="36"/>
                      <a:pt x="29" y="52"/>
                    </a:cubicBezTo>
                    <a:cubicBezTo>
                      <a:pt x="14" y="73"/>
                      <a:pt x="0" y="92"/>
                      <a:pt x="2" y="116"/>
                    </a:cubicBezTo>
                    <a:cubicBezTo>
                      <a:pt x="6" y="173"/>
                      <a:pt x="83" y="214"/>
                      <a:pt x="106" y="225"/>
                    </a:cubicBezTo>
                    <a:cubicBezTo>
                      <a:pt x="108" y="226"/>
                      <a:pt x="108" y="226"/>
                      <a:pt x="108" y="226"/>
                    </a:cubicBezTo>
                    <a:cubicBezTo>
                      <a:pt x="107" y="224"/>
                      <a:pt x="108" y="223"/>
                      <a:pt x="107" y="221"/>
                    </a:cubicBezTo>
                    <a:cubicBezTo>
                      <a:pt x="100" y="157"/>
                      <a:pt x="87" y="127"/>
                      <a:pt x="48" y="79"/>
                    </a:cubicBezTo>
                    <a:cubicBezTo>
                      <a:pt x="46" y="77"/>
                      <a:pt x="46" y="77"/>
                      <a:pt x="46" y="77"/>
                    </a:cubicBezTo>
                    <a:cubicBezTo>
                      <a:pt x="62" y="63"/>
                      <a:pt x="62" y="63"/>
                      <a:pt x="62" y="63"/>
                    </a:cubicBezTo>
                    <a:lnTo>
                      <a:pt x="64" y="66"/>
                    </a:lnTo>
                    <a:close/>
                    <a:moveTo>
                      <a:pt x="64" y="66"/>
                    </a:moveTo>
                    <a:cubicBezTo>
                      <a:pt x="64" y="66"/>
                      <a:pt x="64" y="66"/>
                      <a:pt x="64" y="66"/>
                    </a:cubicBezTo>
                  </a:path>
                </a:pathLst>
              </a:custGeom>
              <a:grp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sp>
          <p:nvSpPr>
            <p:cNvPr id="6" name="Oval 41"/>
            <p:cNvSpPr>
              <a:spLocks noChangeAspect="1"/>
            </p:cNvSpPr>
            <p:nvPr/>
          </p:nvSpPr>
          <p:spPr>
            <a:xfrm>
              <a:off x="3061644" y="1665025"/>
              <a:ext cx="2093490" cy="2093490"/>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 name="Oval 42"/>
            <p:cNvSpPr>
              <a:spLocks noChangeAspect="1"/>
            </p:cNvSpPr>
            <p:nvPr/>
          </p:nvSpPr>
          <p:spPr>
            <a:xfrm>
              <a:off x="4613690" y="2847577"/>
              <a:ext cx="1487009" cy="1487009"/>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nvGrpSpPr>
            <p:cNvPr id="8" name="Group 43"/>
            <p:cNvGrpSpPr/>
            <p:nvPr/>
          </p:nvGrpSpPr>
          <p:grpSpPr>
            <a:xfrm>
              <a:off x="3694959" y="2233373"/>
              <a:ext cx="826860" cy="956795"/>
              <a:chOff x="427038" y="271462"/>
              <a:chExt cx="1111250" cy="1285875"/>
            </a:xfrm>
            <a:solidFill>
              <a:schemeClr val="bg1"/>
            </a:solidFill>
          </p:grpSpPr>
          <p:sp>
            <p:nvSpPr>
              <p:cNvPr id="33" name="Freeform: Shape 44"/>
              <p:cNvSpPr/>
              <p:nvPr/>
            </p:nvSpPr>
            <p:spPr bwMode="auto">
              <a:xfrm>
                <a:off x="700088" y="271462"/>
                <a:ext cx="838200" cy="1285875"/>
              </a:xfrm>
              <a:custGeom>
                <a:cxnLst>
                  <a:cxn ang="0">
                    <a:pos x="132" y="58"/>
                  </a:cxn>
                  <a:cxn ang="0">
                    <a:pos x="140" y="73"/>
                  </a:cxn>
                  <a:cxn ang="0">
                    <a:pos x="141" y="77"/>
                  </a:cxn>
                  <a:cxn ang="0">
                    <a:pos x="209" y="193"/>
                  </a:cxn>
                  <a:cxn ang="0">
                    <a:pos x="75" y="327"/>
                  </a:cxn>
                  <a:cxn ang="0">
                    <a:pos x="52" y="316"/>
                  </a:cxn>
                  <a:cxn ang="0">
                    <a:pos x="60" y="269"/>
                  </a:cxn>
                  <a:cxn ang="0">
                    <a:pos x="84" y="251"/>
                  </a:cxn>
                  <a:cxn ang="0">
                    <a:pos x="118" y="208"/>
                  </a:cxn>
                  <a:cxn ang="0">
                    <a:pos x="137" y="152"/>
                  </a:cxn>
                  <a:cxn ang="0">
                    <a:pos x="135" y="90"/>
                  </a:cxn>
                  <a:cxn ang="0">
                    <a:pos x="111" y="36"/>
                  </a:cxn>
                  <a:cxn ang="0">
                    <a:pos x="75" y="5"/>
                  </a:cxn>
                  <a:cxn ang="0">
                    <a:pos x="61" y="1"/>
                  </a:cxn>
                  <a:cxn ang="0">
                    <a:pos x="56" y="0"/>
                  </a:cxn>
                  <a:cxn ang="0">
                    <a:pos x="55" y="5"/>
                  </a:cxn>
                  <a:cxn ang="0">
                    <a:pos x="51" y="17"/>
                  </a:cxn>
                  <a:cxn ang="0">
                    <a:pos x="34" y="48"/>
                  </a:cxn>
                  <a:cxn ang="0">
                    <a:pos x="3" y="132"/>
                  </a:cxn>
                  <a:cxn ang="0">
                    <a:pos x="2" y="180"/>
                  </a:cxn>
                  <a:cxn ang="0">
                    <a:pos x="10" y="227"/>
                  </a:cxn>
                  <a:cxn ang="0">
                    <a:pos x="26" y="277"/>
                  </a:cxn>
                  <a:cxn ang="0">
                    <a:pos x="47" y="243"/>
                  </a:cxn>
                  <a:cxn ang="0">
                    <a:pos x="59" y="217"/>
                  </a:cxn>
                  <a:cxn ang="0">
                    <a:pos x="68" y="191"/>
                  </a:cxn>
                  <a:cxn ang="0">
                    <a:pos x="74" y="166"/>
                  </a:cxn>
                  <a:cxn ang="0">
                    <a:pos x="76" y="143"/>
                  </a:cxn>
                  <a:cxn ang="0">
                    <a:pos x="75" y="124"/>
                  </a:cxn>
                  <a:cxn ang="0">
                    <a:pos x="73" y="109"/>
                  </a:cxn>
                  <a:cxn ang="0">
                    <a:pos x="70" y="96"/>
                  </a:cxn>
                  <a:cxn ang="0">
                    <a:pos x="74" y="109"/>
                  </a:cxn>
                  <a:cxn ang="0">
                    <a:pos x="77" y="123"/>
                  </a:cxn>
                  <a:cxn ang="0">
                    <a:pos x="80" y="143"/>
                  </a:cxn>
                  <a:cxn ang="0">
                    <a:pos x="79" y="167"/>
                  </a:cxn>
                  <a:cxn ang="0">
                    <a:pos x="75" y="193"/>
                  </a:cxn>
                  <a:cxn ang="0">
                    <a:pos x="68" y="220"/>
                  </a:cxn>
                  <a:cxn ang="0">
                    <a:pos x="57" y="248"/>
                  </a:cxn>
                  <a:cxn ang="0">
                    <a:pos x="50" y="263"/>
                  </a:cxn>
                  <a:cxn ang="0">
                    <a:pos x="50" y="263"/>
                  </a:cxn>
                  <a:cxn ang="0">
                    <a:pos x="44" y="274"/>
                  </a:cxn>
                  <a:cxn ang="0">
                    <a:pos x="43" y="277"/>
                  </a:cxn>
                  <a:cxn ang="0">
                    <a:pos x="43" y="277"/>
                  </a:cxn>
                  <a:cxn ang="0">
                    <a:pos x="42" y="322"/>
                  </a:cxn>
                  <a:cxn ang="0">
                    <a:pos x="75" y="340"/>
                  </a:cxn>
                  <a:cxn ang="0">
                    <a:pos x="221" y="193"/>
                  </a:cxn>
                  <a:cxn ang="0">
                    <a:pos x="132" y="58"/>
                  </a:cxn>
                  <a:cxn ang="0">
                    <a:pos x="132" y="58"/>
                  </a:cxn>
                  <a:cxn ang="0">
                    <a:pos x="132" y="58"/>
                  </a:cxn>
                </a:cxnLst>
                <a:rect l="0" t="0" r="r" b="b"/>
                <a:pathLst>
                  <a:path w="221" h="340">
                    <a:moveTo>
                      <a:pt x="132" y="58"/>
                    </a:moveTo>
                    <a:cubicBezTo>
                      <a:pt x="134" y="64"/>
                      <a:pt x="137" y="68"/>
                      <a:pt x="140" y="73"/>
                    </a:cubicBezTo>
                    <a:cubicBezTo>
                      <a:pt x="140" y="74"/>
                      <a:pt x="141" y="76"/>
                      <a:pt x="141" y="77"/>
                    </a:cubicBezTo>
                    <a:cubicBezTo>
                      <a:pt x="182" y="100"/>
                      <a:pt x="209" y="143"/>
                      <a:pt x="209" y="193"/>
                    </a:cubicBezTo>
                    <a:cubicBezTo>
                      <a:pt x="209" y="267"/>
                      <a:pt x="149" y="327"/>
                      <a:pt x="75" y="327"/>
                    </a:cubicBezTo>
                    <a:cubicBezTo>
                      <a:pt x="75" y="327"/>
                      <a:pt x="59" y="327"/>
                      <a:pt x="52" y="316"/>
                    </a:cubicBezTo>
                    <a:cubicBezTo>
                      <a:pt x="46" y="306"/>
                      <a:pt x="49" y="290"/>
                      <a:pt x="60" y="269"/>
                    </a:cubicBezTo>
                    <a:cubicBezTo>
                      <a:pt x="68" y="264"/>
                      <a:pt x="76" y="258"/>
                      <a:pt x="84" y="251"/>
                    </a:cubicBezTo>
                    <a:cubicBezTo>
                      <a:pt x="97" y="240"/>
                      <a:pt x="109" y="225"/>
                      <a:pt x="118" y="208"/>
                    </a:cubicBezTo>
                    <a:cubicBezTo>
                      <a:pt x="127" y="191"/>
                      <a:pt x="134" y="172"/>
                      <a:pt x="137" y="152"/>
                    </a:cubicBezTo>
                    <a:cubicBezTo>
                      <a:pt x="140" y="132"/>
                      <a:pt x="140" y="111"/>
                      <a:pt x="135" y="90"/>
                    </a:cubicBezTo>
                    <a:cubicBezTo>
                      <a:pt x="131" y="70"/>
                      <a:pt x="122" y="51"/>
                      <a:pt x="111" y="36"/>
                    </a:cubicBezTo>
                    <a:cubicBezTo>
                      <a:pt x="100" y="20"/>
                      <a:pt x="86" y="9"/>
                      <a:pt x="75" y="5"/>
                    </a:cubicBezTo>
                    <a:cubicBezTo>
                      <a:pt x="70" y="2"/>
                      <a:pt x="64" y="1"/>
                      <a:pt x="61" y="1"/>
                    </a:cubicBezTo>
                    <a:cubicBezTo>
                      <a:pt x="58" y="0"/>
                      <a:pt x="56" y="0"/>
                      <a:pt x="56" y="0"/>
                    </a:cubicBezTo>
                    <a:cubicBezTo>
                      <a:pt x="56" y="0"/>
                      <a:pt x="56" y="2"/>
                      <a:pt x="55" y="5"/>
                    </a:cubicBezTo>
                    <a:cubicBezTo>
                      <a:pt x="55" y="8"/>
                      <a:pt x="53" y="12"/>
                      <a:pt x="51" y="17"/>
                    </a:cubicBezTo>
                    <a:cubicBezTo>
                      <a:pt x="47" y="26"/>
                      <a:pt x="41" y="37"/>
                      <a:pt x="34" y="48"/>
                    </a:cubicBezTo>
                    <a:cubicBezTo>
                      <a:pt x="20" y="71"/>
                      <a:pt x="8" y="100"/>
                      <a:pt x="3" y="132"/>
                    </a:cubicBezTo>
                    <a:cubicBezTo>
                      <a:pt x="1" y="147"/>
                      <a:pt x="0" y="164"/>
                      <a:pt x="2" y="180"/>
                    </a:cubicBezTo>
                    <a:cubicBezTo>
                      <a:pt x="3" y="196"/>
                      <a:pt x="6" y="212"/>
                      <a:pt x="10" y="227"/>
                    </a:cubicBezTo>
                    <a:cubicBezTo>
                      <a:pt x="14" y="239"/>
                      <a:pt x="22" y="269"/>
                      <a:pt x="26" y="277"/>
                    </a:cubicBezTo>
                    <a:cubicBezTo>
                      <a:pt x="34" y="266"/>
                      <a:pt x="41" y="255"/>
                      <a:pt x="47" y="243"/>
                    </a:cubicBezTo>
                    <a:cubicBezTo>
                      <a:pt x="52" y="234"/>
                      <a:pt x="55" y="226"/>
                      <a:pt x="59" y="217"/>
                    </a:cubicBezTo>
                    <a:cubicBezTo>
                      <a:pt x="63" y="209"/>
                      <a:pt x="65" y="200"/>
                      <a:pt x="68" y="191"/>
                    </a:cubicBezTo>
                    <a:cubicBezTo>
                      <a:pt x="71" y="183"/>
                      <a:pt x="72" y="174"/>
                      <a:pt x="74" y="166"/>
                    </a:cubicBezTo>
                    <a:cubicBezTo>
                      <a:pt x="75" y="158"/>
                      <a:pt x="76" y="150"/>
                      <a:pt x="76" y="143"/>
                    </a:cubicBezTo>
                    <a:cubicBezTo>
                      <a:pt x="76" y="136"/>
                      <a:pt x="76" y="130"/>
                      <a:pt x="75" y="124"/>
                    </a:cubicBezTo>
                    <a:cubicBezTo>
                      <a:pt x="75" y="118"/>
                      <a:pt x="73" y="113"/>
                      <a:pt x="73" y="109"/>
                    </a:cubicBezTo>
                    <a:cubicBezTo>
                      <a:pt x="71" y="101"/>
                      <a:pt x="70" y="96"/>
                      <a:pt x="70" y="96"/>
                    </a:cubicBezTo>
                    <a:cubicBezTo>
                      <a:pt x="70" y="96"/>
                      <a:pt x="71" y="101"/>
                      <a:pt x="74" y="109"/>
                    </a:cubicBezTo>
                    <a:cubicBezTo>
                      <a:pt x="75" y="113"/>
                      <a:pt x="77" y="117"/>
                      <a:pt x="77" y="123"/>
                    </a:cubicBezTo>
                    <a:cubicBezTo>
                      <a:pt x="78" y="129"/>
                      <a:pt x="79" y="136"/>
                      <a:pt x="80" y="143"/>
                    </a:cubicBezTo>
                    <a:cubicBezTo>
                      <a:pt x="80" y="151"/>
                      <a:pt x="80" y="159"/>
                      <a:pt x="79" y="167"/>
                    </a:cubicBezTo>
                    <a:cubicBezTo>
                      <a:pt x="78" y="175"/>
                      <a:pt x="77" y="184"/>
                      <a:pt x="75" y="193"/>
                    </a:cubicBezTo>
                    <a:cubicBezTo>
                      <a:pt x="73" y="202"/>
                      <a:pt x="71" y="211"/>
                      <a:pt x="68" y="220"/>
                    </a:cubicBezTo>
                    <a:cubicBezTo>
                      <a:pt x="64" y="229"/>
                      <a:pt x="61" y="239"/>
                      <a:pt x="57" y="248"/>
                    </a:cubicBezTo>
                    <a:cubicBezTo>
                      <a:pt x="55" y="253"/>
                      <a:pt x="52" y="258"/>
                      <a:pt x="50" y="263"/>
                    </a:cubicBezTo>
                    <a:cubicBezTo>
                      <a:pt x="50" y="263"/>
                      <a:pt x="50" y="263"/>
                      <a:pt x="50" y="263"/>
                    </a:cubicBezTo>
                    <a:cubicBezTo>
                      <a:pt x="48" y="267"/>
                      <a:pt x="46" y="270"/>
                      <a:pt x="44" y="274"/>
                    </a:cubicBezTo>
                    <a:cubicBezTo>
                      <a:pt x="44" y="275"/>
                      <a:pt x="43" y="276"/>
                      <a:pt x="43" y="277"/>
                    </a:cubicBezTo>
                    <a:cubicBezTo>
                      <a:pt x="43" y="277"/>
                      <a:pt x="43" y="277"/>
                      <a:pt x="43" y="277"/>
                    </a:cubicBezTo>
                    <a:cubicBezTo>
                      <a:pt x="36" y="296"/>
                      <a:pt x="35" y="311"/>
                      <a:pt x="42" y="322"/>
                    </a:cubicBezTo>
                    <a:cubicBezTo>
                      <a:pt x="52" y="339"/>
                      <a:pt x="74" y="340"/>
                      <a:pt x="75" y="340"/>
                    </a:cubicBezTo>
                    <a:cubicBezTo>
                      <a:pt x="155" y="340"/>
                      <a:pt x="221" y="274"/>
                      <a:pt x="221" y="193"/>
                    </a:cubicBezTo>
                    <a:cubicBezTo>
                      <a:pt x="221" y="133"/>
                      <a:pt x="184" y="81"/>
                      <a:pt x="132" y="58"/>
                    </a:cubicBezTo>
                    <a:close/>
                    <a:moveTo>
                      <a:pt x="132" y="58"/>
                    </a:moveTo>
                    <a:cubicBezTo>
                      <a:pt x="132" y="58"/>
                      <a:pt x="132" y="58"/>
                      <a:pt x="132" y="58"/>
                    </a:cubicBezTo>
                  </a:path>
                </a:pathLst>
              </a:custGeom>
              <a:grp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4" name="Freeform: Shape 45"/>
              <p:cNvSpPr/>
              <p:nvPr/>
            </p:nvSpPr>
            <p:spPr bwMode="auto">
              <a:xfrm>
                <a:off x="427038" y="490537"/>
                <a:ext cx="346075" cy="1001713"/>
              </a:xfrm>
              <a:custGeom>
                <a:cxnLst>
                  <a:cxn ang="0">
                    <a:pos x="69" y="217"/>
                  </a:cxn>
                  <a:cxn ang="0">
                    <a:pos x="32" y="205"/>
                  </a:cxn>
                  <a:cxn ang="0">
                    <a:pos x="12" y="135"/>
                  </a:cxn>
                  <a:cxn ang="0">
                    <a:pos x="85" y="16"/>
                  </a:cxn>
                  <a:cxn ang="0">
                    <a:pos x="91" y="0"/>
                  </a:cxn>
                  <a:cxn ang="0">
                    <a:pos x="0" y="135"/>
                  </a:cxn>
                  <a:cxn ang="0">
                    <a:pos x="22" y="212"/>
                  </a:cxn>
                  <a:cxn ang="0">
                    <a:pos x="17" y="251"/>
                  </a:cxn>
                  <a:cxn ang="0">
                    <a:pos x="20" y="256"/>
                  </a:cxn>
                  <a:cxn ang="0">
                    <a:pos x="29" y="250"/>
                  </a:cxn>
                  <a:cxn ang="0">
                    <a:pos x="39" y="265"/>
                  </a:cxn>
                  <a:cxn ang="0">
                    <a:pos x="49" y="259"/>
                  </a:cxn>
                  <a:cxn ang="0">
                    <a:pos x="40" y="243"/>
                  </a:cxn>
                  <a:cxn ang="0">
                    <a:pos x="51" y="236"/>
                  </a:cxn>
                  <a:cxn ang="0">
                    <a:pos x="61" y="251"/>
                  </a:cxn>
                  <a:cxn ang="0">
                    <a:pos x="71" y="245"/>
                  </a:cxn>
                  <a:cxn ang="0">
                    <a:pos x="61" y="230"/>
                  </a:cxn>
                  <a:cxn ang="0">
                    <a:pos x="73" y="222"/>
                  </a:cxn>
                  <a:cxn ang="0">
                    <a:pos x="69" y="217"/>
                  </a:cxn>
                  <a:cxn ang="0">
                    <a:pos x="25" y="238"/>
                  </a:cxn>
                  <a:cxn ang="0">
                    <a:pos x="33" y="218"/>
                  </a:cxn>
                  <a:cxn ang="0">
                    <a:pos x="55" y="219"/>
                  </a:cxn>
                  <a:cxn ang="0">
                    <a:pos x="25" y="238"/>
                  </a:cxn>
                  <a:cxn ang="0">
                    <a:pos x="25" y="238"/>
                  </a:cxn>
                  <a:cxn ang="0">
                    <a:pos x="25" y="238"/>
                  </a:cxn>
                </a:cxnLst>
                <a:rect l="0" t="0" r="r" b="b"/>
                <a:pathLst>
                  <a:path w="91" h="265">
                    <a:moveTo>
                      <a:pt x="69" y="217"/>
                    </a:moveTo>
                    <a:cubicBezTo>
                      <a:pt x="61" y="205"/>
                      <a:pt x="46" y="200"/>
                      <a:pt x="32" y="205"/>
                    </a:cubicBezTo>
                    <a:cubicBezTo>
                      <a:pt x="19" y="184"/>
                      <a:pt x="12" y="160"/>
                      <a:pt x="12" y="135"/>
                    </a:cubicBezTo>
                    <a:cubicBezTo>
                      <a:pt x="12" y="83"/>
                      <a:pt x="42" y="39"/>
                      <a:pt x="85" y="16"/>
                    </a:cubicBezTo>
                    <a:cubicBezTo>
                      <a:pt x="86" y="10"/>
                      <a:pt x="88" y="5"/>
                      <a:pt x="91" y="0"/>
                    </a:cubicBezTo>
                    <a:cubicBezTo>
                      <a:pt x="38" y="22"/>
                      <a:pt x="0" y="74"/>
                      <a:pt x="0" y="135"/>
                    </a:cubicBezTo>
                    <a:cubicBezTo>
                      <a:pt x="0" y="162"/>
                      <a:pt x="8" y="189"/>
                      <a:pt x="22" y="212"/>
                    </a:cubicBezTo>
                    <a:cubicBezTo>
                      <a:pt x="11" y="222"/>
                      <a:pt x="9" y="238"/>
                      <a:pt x="17" y="251"/>
                    </a:cubicBezTo>
                    <a:cubicBezTo>
                      <a:pt x="20" y="256"/>
                      <a:pt x="20" y="256"/>
                      <a:pt x="20" y="256"/>
                    </a:cubicBezTo>
                    <a:cubicBezTo>
                      <a:pt x="29" y="250"/>
                      <a:pt x="29" y="250"/>
                      <a:pt x="29" y="250"/>
                    </a:cubicBezTo>
                    <a:cubicBezTo>
                      <a:pt x="39" y="265"/>
                      <a:pt x="39" y="265"/>
                      <a:pt x="39" y="265"/>
                    </a:cubicBezTo>
                    <a:cubicBezTo>
                      <a:pt x="49" y="259"/>
                      <a:pt x="49" y="259"/>
                      <a:pt x="49" y="259"/>
                    </a:cubicBezTo>
                    <a:cubicBezTo>
                      <a:pt x="40" y="243"/>
                      <a:pt x="40" y="243"/>
                      <a:pt x="40" y="243"/>
                    </a:cubicBezTo>
                    <a:cubicBezTo>
                      <a:pt x="51" y="236"/>
                      <a:pt x="51" y="236"/>
                      <a:pt x="51" y="236"/>
                    </a:cubicBezTo>
                    <a:cubicBezTo>
                      <a:pt x="61" y="251"/>
                      <a:pt x="61" y="251"/>
                      <a:pt x="61" y="251"/>
                    </a:cubicBezTo>
                    <a:cubicBezTo>
                      <a:pt x="71" y="245"/>
                      <a:pt x="71" y="245"/>
                      <a:pt x="71" y="245"/>
                    </a:cubicBezTo>
                    <a:cubicBezTo>
                      <a:pt x="61" y="230"/>
                      <a:pt x="61" y="230"/>
                      <a:pt x="61" y="230"/>
                    </a:cubicBezTo>
                    <a:cubicBezTo>
                      <a:pt x="73" y="222"/>
                      <a:pt x="73" y="222"/>
                      <a:pt x="73" y="222"/>
                    </a:cubicBezTo>
                    <a:lnTo>
                      <a:pt x="69" y="217"/>
                    </a:lnTo>
                    <a:close/>
                    <a:moveTo>
                      <a:pt x="25" y="238"/>
                    </a:moveTo>
                    <a:cubicBezTo>
                      <a:pt x="23" y="231"/>
                      <a:pt x="26" y="222"/>
                      <a:pt x="33" y="218"/>
                    </a:cubicBezTo>
                    <a:cubicBezTo>
                      <a:pt x="40" y="213"/>
                      <a:pt x="49" y="214"/>
                      <a:pt x="55" y="219"/>
                    </a:cubicBezTo>
                    <a:lnTo>
                      <a:pt x="25" y="238"/>
                    </a:lnTo>
                    <a:close/>
                    <a:moveTo>
                      <a:pt x="25" y="238"/>
                    </a:moveTo>
                    <a:cubicBezTo>
                      <a:pt x="25" y="238"/>
                      <a:pt x="25" y="238"/>
                      <a:pt x="25" y="238"/>
                    </a:cubicBezTo>
                  </a:path>
                </a:pathLst>
              </a:custGeom>
              <a:grp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9" name="Group 46"/>
            <p:cNvGrpSpPr/>
            <p:nvPr/>
          </p:nvGrpSpPr>
          <p:grpSpPr>
            <a:xfrm>
              <a:off x="4958743" y="3316352"/>
              <a:ext cx="837999" cy="502301"/>
              <a:chOff x="-958850" y="123825"/>
              <a:chExt cx="3201988" cy="1919288"/>
            </a:xfrm>
            <a:solidFill>
              <a:schemeClr val="bg1"/>
            </a:solidFill>
          </p:grpSpPr>
          <p:grpSp>
            <p:nvGrpSpPr>
              <p:cNvPr id="28" name="Group 47"/>
              <p:cNvGrpSpPr/>
              <p:nvPr/>
            </p:nvGrpSpPr>
            <p:grpSpPr>
              <a:xfrm>
                <a:off x="-958850" y="123825"/>
                <a:ext cx="3201988" cy="1919288"/>
                <a:chOff x="-958850" y="123825"/>
                <a:chExt cx="3201988" cy="1919288"/>
              </a:xfrm>
              <a:grpFill/>
            </p:grpSpPr>
            <p:sp>
              <p:nvSpPr>
                <p:cNvPr id="30" name="Freeform: Shape 49"/>
                <p:cNvSpPr/>
                <p:nvPr/>
              </p:nvSpPr>
              <p:spPr bwMode="auto">
                <a:xfrm>
                  <a:off x="-958850" y="968375"/>
                  <a:ext cx="598488" cy="1058863"/>
                </a:xfrm>
                <a:custGeom>
                  <a:cxnLst>
                    <a:cxn ang="0">
                      <a:pos x="0" y="667"/>
                    </a:cxn>
                    <a:cxn ang="0">
                      <a:pos x="377" y="667"/>
                    </a:cxn>
                    <a:cxn ang="0">
                      <a:pos x="377" y="575"/>
                    </a:cxn>
                    <a:cxn ang="0">
                      <a:pos x="109" y="575"/>
                    </a:cxn>
                    <a:cxn ang="0">
                      <a:pos x="109" y="366"/>
                    </a:cxn>
                    <a:cxn ang="0">
                      <a:pos x="358" y="366"/>
                    </a:cxn>
                    <a:cxn ang="0">
                      <a:pos x="358" y="273"/>
                    </a:cxn>
                    <a:cxn ang="0">
                      <a:pos x="109" y="273"/>
                    </a:cxn>
                    <a:cxn ang="0">
                      <a:pos x="109" y="93"/>
                    </a:cxn>
                    <a:cxn ang="0">
                      <a:pos x="377" y="93"/>
                    </a:cxn>
                    <a:cxn ang="0">
                      <a:pos x="377" y="0"/>
                    </a:cxn>
                    <a:cxn ang="0">
                      <a:pos x="0" y="0"/>
                    </a:cxn>
                    <a:cxn ang="0">
                      <a:pos x="0" y="667"/>
                    </a:cxn>
                    <a:cxn ang="0">
                      <a:pos x="0" y="667"/>
                    </a:cxn>
                    <a:cxn ang="0">
                      <a:pos x="0" y="667"/>
                    </a:cxn>
                  </a:cxnLst>
                  <a:rect l="0" t="0" r="r" b="b"/>
                  <a:pathLst>
                    <a:path w="377" h="667">
                      <a:moveTo>
                        <a:pt x="0" y="667"/>
                      </a:moveTo>
                      <a:lnTo>
                        <a:pt x="377" y="667"/>
                      </a:lnTo>
                      <a:lnTo>
                        <a:pt x="377" y="575"/>
                      </a:lnTo>
                      <a:lnTo>
                        <a:pt x="109" y="575"/>
                      </a:lnTo>
                      <a:lnTo>
                        <a:pt x="109" y="366"/>
                      </a:lnTo>
                      <a:lnTo>
                        <a:pt x="358" y="366"/>
                      </a:lnTo>
                      <a:lnTo>
                        <a:pt x="358" y="273"/>
                      </a:lnTo>
                      <a:lnTo>
                        <a:pt x="109" y="273"/>
                      </a:lnTo>
                      <a:lnTo>
                        <a:pt x="109" y="93"/>
                      </a:lnTo>
                      <a:lnTo>
                        <a:pt x="377" y="93"/>
                      </a:lnTo>
                      <a:lnTo>
                        <a:pt x="377" y="0"/>
                      </a:lnTo>
                      <a:lnTo>
                        <a:pt x="0" y="0"/>
                      </a:lnTo>
                      <a:lnTo>
                        <a:pt x="0" y="667"/>
                      </a:lnTo>
                      <a:moveTo>
                        <a:pt x="0" y="667"/>
                      </a:moveTo>
                      <a:lnTo>
                        <a:pt x="0" y="667"/>
                      </a:lnTo>
                    </a:path>
                  </a:pathLst>
                </a:custGeom>
                <a:grp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1" name="Freeform: Shape 50"/>
                <p:cNvSpPr/>
                <p:nvPr/>
              </p:nvSpPr>
              <p:spPr bwMode="auto">
                <a:xfrm>
                  <a:off x="-187325" y="954088"/>
                  <a:ext cx="801688" cy="1089025"/>
                </a:xfrm>
                <a:custGeom>
                  <a:cxnLst>
                    <a:cxn ang="0">
                      <a:pos x="134" y="39"/>
                    </a:cxn>
                    <a:cxn ang="0">
                      <a:pos x="167" y="45"/>
                    </a:cxn>
                    <a:cxn ang="0">
                      <a:pos x="197" y="56"/>
                    </a:cxn>
                    <a:cxn ang="0">
                      <a:pos x="213" y="18"/>
                    </a:cxn>
                    <a:cxn ang="0">
                      <a:pos x="134" y="0"/>
                    </a:cxn>
                    <a:cxn ang="0">
                      <a:pos x="63" y="18"/>
                    </a:cxn>
                    <a:cxn ang="0">
                      <a:pos x="16" y="68"/>
                    </a:cxn>
                    <a:cxn ang="0">
                      <a:pos x="0" y="145"/>
                    </a:cxn>
                    <a:cxn ang="0">
                      <a:pos x="33" y="251"/>
                    </a:cxn>
                    <a:cxn ang="0">
                      <a:pos x="128" y="289"/>
                    </a:cxn>
                    <a:cxn ang="0">
                      <a:pos x="203" y="276"/>
                    </a:cxn>
                    <a:cxn ang="0">
                      <a:pos x="203" y="237"/>
                    </a:cxn>
                    <a:cxn ang="0">
                      <a:pos x="168" y="246"/>
                    </a:cxn>
                    <a:cxn ang="0">
                      <a:pos x="134" y="250"/>
                    </a:cxn>
                    <a:cxn ang="0">
                      <a:pos x="71" y="223"/>
                    </a:cxn>
                    <a:cxn ang="0">
                      <a:pos x="49" y="145"/>
                    </a:cxn>
                    <a:cxn ang="0">
                      <a:pos x="71" y="67"/>
                    </a:cxn>
                    <a:cxn ang="0">
                      <a:pos x="134" y="39"/>
                    </a:cxn>
                    <a:cxn ang="0">
                      <a:pos x="134" y="39"/>
                    </a:cxn>
                    <a:cxn ang="0">
                      <a:pos x="134" y="39"/>
                    </a:cxn>
                  </a:cxnLst>
                  <a:rect l="0" t="0" r="r" b="b"/>
                  <a:pathLst>
                    <a:path w="213" h="289">
                      <a:moveTo>
                        <a:pt x="134" y="39"/>
                      </a:moveTo>
                      <a:cubicBezTo>
                        <a:pt x="145" y="39"/>
                        <a:pt x="156" y="41"/>
                        <a:pt x="167" y="45"/>
                      </a:cubicBezTo>
                      <a:cubicBezTo>
                        <a:pt x="177" y="48"/>
                        <a:pt x="188" y="52"/>
                        <a:pt x="197" y="56"/>
                      </a:cubicBezTo>
                      <a:cubicBezTo>
                        <a:pt x="213" y="18"/>
                        <a:pt x="213" y="18"/>
                        <a:pt x="213" y="18"/>
                      </a:cubicBezTo>
                      <a:cubicBezTo>
                        <a:pt x="189" y="6"/>
                        <a:pt x="163" y="0"/>
                        <a:pt x="134" y="0"/>
                      </a:cubicBezTo>
                      <a:cubicBezTo>
                        <a:pt x="107" y="0"/>
                        <a:pt x="83" y="6"/>
                        <a:pt x="63" y="18"/>
                      </a:cubicBezTo>
                      <a:cubicBezTo>
                        <a:pt x="43" y="29"/>
                        <a:pt x="27" y="46"/>
                        <a:pt x="16" y="68"/>
                      </a:cubicBezTo>
                      <a:cubicBezTo>
                        <a:pt x="6" y="90"/>
                        <a:pt x="0" y="115"/>
                        <a:pt x="0" y="145"/>
                      </a:cubicBezTo>
                      <a:cubicBezTo>
                        <a:pt x="0" y="191"/>
                        <a:pt x="11" y="226"/>
                        <a:pt x="33" y="251"/>
                      </a:cubicBezTo>
                      <a:cubicBezTo>
                        <a:pt x="55" y="276"/>
                        <a:pt x="87" y="289"/>
                        <a:pt x="128" y="289"/>
                      </a:cubicBezTo>
                      <a:cubicBezTo>
                        <a:pt x="156" y="289"/>
                        <a:pt x="181" y="285"/>
                        <a:pt x="203" y="276"/>
                      </a:cubicBezTo>
                      <a:cubicBezTo>
                        <a:pt x="203" y="237"/>
                        <a:pt x="203" y="237"/>
                        <a:pt x="203" y="237"/>
                      </a:cubicBezTo>
                      <a:cubicBezTo>
                        <a:pt x="191" y="241"/>
                        <a:pt x="179" y="244"/>
                        <a:pt x="168" y="246"/>
                      </a:cubicBezTo>
                      <a:cubicBezTo>
                        <a:pt x="157" y="248"/>
                        <a:pt x="145" y="250"/>
                        <a:pt x="134" y="250"/>
                      </a:cubicBezTo>
                      <a:cubicBezTo>
                        <a:pt x="106" y="250"/>
                        <a:pt x="85" y="241"/>
                        <a:pt x="71" y="223"/>
                      </a:cubicBezTo>
                      <a:cubicBezTo>
                        <a:pt x="56" y="205"/>
                        <a:pt x="49" y="179"/>
                        <a:pt x="49" y="145"/>
                      </a:cubicBezTo>
                      <a:cubicBezTo>
                        <a:pt x="49" y="112"/>
                        <a:pt x="56" y="86"/>
                        <a:pt x="71" y="67"/>
                      </a:cubicBezTo>
                      <a:cubicBezTo>
                        <a:pt x="86" y="49"/>
                        <a:pt x="107" y="39"/>
                        <a:pt x="134" y="39"/>
                      </a:cubicBezTo>
                      <a:close/>
                      <a:moveTo>
                        <a:pt x="134" y="39"/>
                      </a:moveTo>
                      <a:cubicBezTo>
                        <a:pt x="134" y="39"/>
                        <a:pt x="134" y="39"/>
                        <a:pt x="134" y="39"/>
                      </a:cubicBezTo>
                    </a:path>
                  </a:pathLst>
                </a:custGeom>
                <a:grp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2" name="Freeform: Shape 51"/>
                <p:cNvSpPr/>
                <p:nvPr/>
              </p:nvSpPr>
              <p:spPr bwMode="auto">
                <a:xfrm>
                  <a:off x="752475" y="123825"/>
                  <a:ext cx="1490663" cy="1919288"/>
                </a:xfrm>
                <a:custGeom>
                  <a:cxnLst>
                    <a:cxn ang="0">
                      <a:pos x="377" y="4"/>
                    </a:cxn>
                    <a:cxn ang="0">
                      <a:pos x="328" y="1"/>
                    </a:cxn>
                    <a:cxn ang="0">
                      <a:pos x="268" y="21"/>
                    </a:cxn>
                    <a:cxn ang="0">
                      <a:pos x="216" y="66"/>
                    </a:cxn>
                    <a:cxn ang="0">
                      <a:pos x="185" y="124"/>
                    </a:cxn>
                    <a:cxn ang="0">
                      <a:pos x="179" y="209"/>
                    </a:cxn>
                    <a:cxn ang="0">
                      <a:pos x="139" y="221"/>
                    </a:cxn>
                    <a:cxn ang="0">
                      <a:pos x="132" y="220"/>
                    </a:cxn>
                    <a:cxn ang="0">
                      <a:pos x="0" y="364"/>
                    </a:cxn>
                    <a:cxn ang="0">
                      <a:pos x="1" y="390"/>
                    </a:cxn>
                    <a:cxn ang="0">
                      <a:pos x="34" y="471"/>
                    </a:cxn>
                    <a:cxn ang="0">
                      <a:pos x="123" y="509"/>
                    </a:cxn>
                    <a:cxn ang="0">
                      <a:pos x="228" y="472"/>
                    </a:cxn>
                    <a:cxn ang="0">
                      <a:pos x="263" y="364"/>
                    </a:cxn>
                    <a:cxn ang="0">
                      <a:pos x="229" y="258"/>
                    </a:cxn>
                    <a:cxn ang="0">
                      <a:pos x="217" y="240"/>
                    </a:cxn>
                    <a:cxn ang="0">
                      <a:pos x="253" y="225"/>
                    </a:cxn>
                    <a:cxn ang="0">
                      <a:pos x="296" y="196"/>
                    </a:cxn>
                    <a:cxn ang="0">
                      <a:pos x="333" y="159"/>
                    </a:cxn>
                    <a:cxn ang="0">
                      <a:pos x="370" y="94"/>
                    </a:cxn>
                    <a:cxn ang="0">
                      <a:pos x="385" y="50"/>
                    </a:cxn>
                    <a:cxn ang="0">
                      <a:pos x="395" y="17"/>
                    </a:cxn>
                    <a:cxn ang="0">
                      <a:pos x="391" y="9"/>
                    </a:cxn>
                    <a:cxn ang="0">
                      <a:pos x="211" y="396"/>
                    </a:cxn>
                    <a:cxn ang="0">
                      <a:pos x="203" y="425"/>
                    </a:cxn>
                    <a:cxn ang="0">
                      <a:pos x="193" y="443"/>
                    </a:cxn>
                    <a:cxn ang="0">
                      <a:pos x="131" y="470"/>
                    </a:cxn>
                    <a:cxn ang="0">
                      <a:pos x="48" y="364"/>
                    </a:cxn>
                    <a:cxn ang="0">
                      <a:pos x="51" y="332"/>
                    </a:cxn>
                    <a:cxn ang="0">
                      <a:pos x="59" y="303"/>
                    </a:cxn>
                    <a:cxn ang="0">
                      <a:pos x="69" y="286"/>
                    </a:cxn>
                    <a:cxn ang="0">
                      <a:pos x="131" y="259"/>
                    </a:cxn>
                    <a:cxn ang="0">
                      <a:pos x="214" y="365"/>
                    </a:cxn>
                    <a:cxn ang="0">
                      <a:pos x="293" y="92"/>
                    </a:cxn>
                    <a:cxn ang="0">
                      <a:pos x="275" y="108"/>
                    </a:cxn>
                    <a:cxn ang="0">
                      <a:pos x="254" y="134"/>
                    </a:cxn>
                    <a:cxn ang="0">
                      <a:pos x="205" y="233"/>
                    </a:cxn>
                    <a:cxn ang="0">
                      <a:pos x="190" y="231"/>
                    </a:cxn>
                    <a:cxn ang="0">
                      <a:pos x="227" y="163"/>
                    </a:cxn>
                    <a:cxn ang="0">
                      <a:pos x="262" y="118"/>
                    </a:cxn>
                    <a:cxn ang="0">
                      <a:pos x="284" y="98"/>
                    </a:cxn>
                    <a:cxn ang="0">
                      <a:pos x="300" y="87"/>
                    </a:cxn>
                    <a:cxn ang="0">
                      <a:pos x="293" y="92"/>
                    </a:cxn>
                  </a:cxnLst>
                  <a:rect l="0" t="0" r="r" b="b"/>
                  <a:pathLst>
                    <a:path w="396" h="509">
                      <a:moveTo>
                        <a:pt x="391" y="9"/>
                      </a:moveTo>
                      <a:cubicBezTo>
                        <a:pt x="388" y="8"/>
                        <a:pt x="383" y="6"/>
                        <a:pt x="377" y="4"/>
                      </a:cubicBezTo>
                      <a:cubicBezTo>
                        <a:pt x="371" y="3"/>
                        <a:pt x="363" y="1"/>
                        <a:pt x="355" y="0"/>
                      </a:cubicBezTo>
                      <a:cubicBezTo>
                        <a:pt x="347" y="0"/>
                        <a:pt x="338" y="0"/>
                        <a:pt x="328" y="1"/>
                      </a:cubicBezTo>
                      <a:cubicBezTo>
                        <a:pt x="318" y="2"/>
                        <a:pt x="308" y="5"/>
                        <a:pt x="298" y="8"/>
                      </a:cubicBezTo>
                      <a:cubicBezTo>
                        <a:pt x="287" y="11"/>
                        <a:pt x="278" y="16"/>
                        <a:pt x="268" y="21"/>
                      </a:cubicBezTo>
                      <a:cubicBezTo>
                        <a:pt x="258" y="27"/>
                        <a:pt x="249" y="34"/>
                        <a:pt x="240" y="41"/>
                      </a:cubicBezTo>
                      <a:cubicBezTo>
                        <a:pt x="231" y="49"/>
                        <a:pt x="223" y="57"/>
                        <a:pt x="216" y="66"/>
                      </a:cubicBezTo>
                      <a:cubicBezTo>
                        <a:pt x="209" y="75"/>
                        <a:pt x="203" y="84"/>
                        <a:pt x="198" y="94"/>
                      </a:cubicBezTo>
                      <a:cubicBezTo>
                        <a:pt x="193" y="104"/>
                        <a:pt x="188" y="114"/>
                        <a:pt x="185" y="124"/>
                      </a:cubicBezTo>
                      <a:cubicBezTo>
                        <a:pt x="178" y="144"/>
                        <a:pt x="176" y="165"/>
                        <a:pt x="177" y="183"/>
                      </a:cubicBezTo>
                      <a:cubicBezTo>
                        <a:pt x="177" y="193"/>
                        <a:pt x="178" y="201"/>
                        <a:pt x="179" y="209"/>
                      </a:cubicBezTo>
                      <a:cubicBezTo>
                        <a:pt x="181" y="217"/>
                        <a:pt x="183" y="224"/>
                        <a:pt x="185" y="229"/>
                      </a:cubicBezTo>
                      <a:cubicBezTo>
                        <a:pt x="171" y="225"/>
                        <a:pt x="156" y="221"/>
                        <a:pt x="139" y="221"/>
                      </a:cubicBezTo>
                      <a:cubicBezTo>
                        <a:pt x="139" y="220"/>
                        <a:pt x="139" y="220"/>
                        <a:pt x="139" y="220"/>
                      </a:cubicBezTo>
                      <a:cubicBezTo>
                        <a:pt x="137" y="220"/>
                        <a:pt x="134" y="220"/>
                        <a:pt x="132" y="220"/>
                      </a:cubicBezTo>
                      <a:cubicBezTo>
                        <a:pt x="89" y="220"/>
                        <a:pt x="57" y="232"/>
                        <a:pt x="34" y="257"/>
                      </a:cubicBezTo>
                      <a:cubicBezTo>
                        <a:pt x="11" y="282"/>
                        <a:pt x="0" y="317"/>
                        <a:pt x="0" y="364"/>
                      </a:cubicBezTo>
                      <a:cubicBezTo>
                        <a:pt x="0" y="365"/>
                        <a:pt x="0" y="365"/>
                        <a:pt x="0" y="365"/>
                      </a:cubicBezTo>
                      <a:cubicBezTo>
                        <a:pt x="0" y="374"/>
                        <a:pt x="0" y="382"/>
                        <a:pt x="1" y="390"/>
                      </a:cubicBezTo>
                      <a:cubicBezTo>
                        <a:pt x="1" y="390"/>
                        <a:pt x="1" y="390"/>
                        <a:pt x="1" y="390"/>
                      </a:cubicBezTo>
                      <a:cubicBezTo>
                        <a:pt x="5" y="424"/>
                        <a:pt x="16" y="451"/>
                        <a:pt x="34" y="471"/>
                      </a:cubicBezTo>
                      <a:cubicBezTo>
                        <a:pt x="55" y="495"/>
                        <a:pt x="85" y="507"/>
                        <a:pt x="124" y="508"/>
                      </a:cubicBezTo>
                      <a:cubicBezTo>
                        <a:pt x="123" y="509"/>
                        <a:pt x="123" y="509"/>
                        <a:pt x="123" y="509"/>
                      </a:cubicBezTo>
                      <a:cubicBezTo>
                        <a:pt x="126" y="509"/>
                        <a:pt x="128" y="509"/>
                        <a:pt x="131" y="509"/>
                      </a:cubicBezTo>
                      <a:cubicBezTo>
                        <a:pt x="173" y="509"/>
                        <a:pt x="206" y="497"/>
                        <a:pt x="228" y="472"/>
                      </a:cubicBezTo>
                      <a:cubicBezTo>
                        <a:pt x="251" y="447"/>
                        <a:pt x="263" y="411"/>
                        <a:pt x="263" y="365"/>
                      </a:cubicBezTo>
                      <a:cubicBezTo>
                        <a:pt x="263" y="364"/>
                        <a:pt x="263" y="364"/>
                        <a:pt x="263" y="364"/>
                      </a:cubicBezTo>
                      <a:cubicBezTo>
                        <a:pt x="263" y="355"/>
                        <a:pt x="262" y="347"/>
                        <a:pt x="261" y="338"/>
                      </a:cubicBezTo>
                      <a:cubicBezTo>
                        <a:pt x="257" y="305"/>
                        <a:pt x="247" y="278"/>
                        <a:pt x="229" y="258"/>
                      </a:cubicBezTo>
                      <a:cubicBezTo>
                        <a:pt x="222" y="251"/>
                        <a:pt x="215" y="245"/>
                        <a:pt x="207" y="240"/>
                      </a:cubicBezTo>
                      <a:cubicBezTo>
                        <a:pt x="217" y="240"/>
                        <a:pt x="217" y="240"/>
                        <a:pt x="217" y="240"/>
                      </a:cubicBezTo>
                      <a:cubicBezTo>
                        <a:pt x="221" y="239"/>
                        <a:pt x="226" y="237"/>
                        <a:pt x="231" y="235"/>
                      </a:cubicBezTo>
                      <a:cubicBezTo>
                        <a:pt x="238" y="232"/>
                        <a:pt x="245" y="228"/>
                        <a:pt x="253" y="225"/>
                      </a:cubicBezTo>
                      <a:cubicBezTo>
                        <a:pt x="260" y="221"/>
                        <a:pt x="267" y="216"/>
                        <a:pt x="275" y="211"/>
                      </a:cubicBezTo>
                      <a:cubicBezTo>
                        <a:pt x="282" y="207"/>
                        <a:pt x="290" y="201"/>
                        <a:pt x="296" y="196"/>
                      </a:cubicBezTo>
                      <a:cubicBezTo>
                        <a:pt x="303" y="190"/>
                        <a:pt x="310" y="184"/>
                        <a:pt x="316" y="178"/>
                      </a:cubicBezTo>
                      <a:cubicBezTo>
                        <a:pt x="322" y="172"/>
                        <a:pt x="328" y="166"/>
                        <a:pt x="333" y="159"/>
                      </a:cubicBezTo>
                      <a:cubicBezTo>
                        <a:pt x="344" y="145"/>
                        <a:pt x="353" y="131"/>
                        <a:pt x="360" y="117"/>
                      </a:cubicBezTo>
                      <a:cubicBezTo>
                        <a:pt x="364" y="110"/>
                        <a:pt x="367" y="102"/>
                        <a:pt x="370" y="94"/>
                      </a:cubicBezTo>
                      <a:cubicBezTo>
                        <a:pt x="373" y="87"/>
                        <a:pt x="375" y="79"/>
                        <a:pt x="378" y="72"/>
                      </a:cubicBezTo>
                      <a:cubicBezTo>
                        <a:pt x="380" y="64"/>
                        <a:pt x="383" y="57"/>
                        <a:pt x="385" y="50"/>
                      </a:cubicBezTo>
                      <a:cubicBezTo>
                        <a:pt x="387" y="42"/>
                        <a:pt x="389" y="36"/>
                        <a:pt x="391" y="31"/>
                      </a:cubicBezTo>
                      <a:cubicBezTo>
                        <a:pt x="393" y="26"/>
                        <a:pt x="394" y="20"/>
                        <a:pt x="395" y="17"/>
                      </a:cubicBezTo>
                      <a:cubicBezTo>
                        <a:pt x="396" y="13"/>
                        <a:pt x="396" y="11"/>
                        <a:pt x="396" y="11"/>
                      </a:cubicBezTo>
                      <a:cubicBezTo>
                        <a:pt x="396" y="11"/>
                        <a:pt x="394" y="11"/>
                        <a:pt x="391" y="9"/>
                      </a:cubicBezTo>
                      <a:close/>
                      <a:moveTo>
                        <a:pt x="211" y="396"/>
                      </a:moveTo>
                      <a:cubicBezTo>
                        <a:pt x="211" y="396"/>
                        <a:pt x="211" y="396"/>
                        <a:pt x="211" y="396"/>
                      </a:cubicBezTo>
                      <a:cubicBezTo>
                        <a:pt x="210" y="404"/>
                        <a:pt x="208" y="410"/>
                        <a:pt x="206" y="417"/>
                      </a:cubicBezTo>
                      <a:cubicBezTo>
                        <a:pt x="205" y="420"/>
                        <a:pt x="204" y="423"/>
                        <a:pt x="203" y="425"/>
                      </a:cubicBezTo>
                      <a:cubicBezTo>
                        <a:pt x="202" y="427"/>
                        <a:pt x="202" y="428"/>
                        <a:pt x="201" y="430"/>
                      </a:cubicBezTo>
                      <a:cubicBezTo>
                        <a:pt x="199" y="435"/>
                        <a:pt x="196" y="439"/>
                        <a:pt x="193" y="443"/>
                      </a:cubicBezTo>
                      <a:cubicBezTo>
                        <a:pt x="186" y="452"/>
                        <a:pt x="176" y="459"/>
                        <a:pt x="165" y="463"/>
                      </a:cubicBezTo>
                      <a:cubicBezTo>
                        <a:pt x="155" y="467"/>
                        <a:pt x="144" y="470"/>
                        <a:pt x="131" y="470"/>
                      </a:cubicBezTo>
                      <a:cubicBezTo>
                        <a:pt x="104" y="470"/>
                        <a:pt x="83" y="461"/>
                        <a:pt x="69" y="443"/>
                      </a:cubicBezTo>
                      <a:cubicBezTo>
                        <a:pt x="55" y="425"/>
                        <a:pt x="48" y="399"/>
                        <a:pt x="48" y="364"/>
                      </a:cubicBezTo>
                      <a:cubicBezTo>
                        <a:pt x="48" y="353"/>
                        <a:pt x="49" y="342"/>
                        <a:pt x="51" y="332"/>
                      </a:cubicBezTo>
                      <a:cubicBezTo>
                        <a:pt x="51" y="332"/>
                        <a:pt x="51" y="332"/>
                        <a:pt x="51" y="332"/>
                      </a:cubicBezTo>
                      <a:cubicBezTo>
                        <a:pt x="52" y="325"/>
                        <a:pt x="54" y="318"/>
                        <a:pt x="56" y="312"/>
                      </a:cubicBezTo>
                      <a:cubicBezTo>
                        <a:pt x="57" y="309"/>
                        <a:pt x="58" y="306"/>
                        <a:pt x="59" y="303"/>
                      </a:cubicBezTo>
                      <a:cubicBezTo>
                        <a:pt x="60" y="302"/>
                        <a:pt x="61" y="300"/>
                        <a:pt x="61" y="299"/>
                      </a:cubicBezTo>
                      <a:cubicBezTo>
                        <a:pt x="64" y="294"/>
                        <a:pt x="66" y="290"/>
                        <a:pt x="69" y="286"/>
                      </a:cubicBezTo>
                      <a:cubicBezTo>
                        <a:pt x="77" y="276"/>
                        <a:pt x="86" y="270"/>
                        <a:pt x="97" y="265"/>
                      </a:cubicBezTo>
                      <a:cubicBezTo>
                        <a:pt x="107" y="261"/>
                        <a:pt x="118" y="259"/>
                        <a:pt x="131" y="259"/>
                      </a:cubicBezTo>
                      <a:cubicBezTo>
                        <a:pt x="158" y="259"/>
                        <a:pt x="179" y="268"/>
                        <a:pt x="193" y="286"/>
                      </a:cubicBezTo>
                      <a:cubicBezTo>
                        <a:pt x="207" y="304"/>
                        <a:pt x="214" y="330"/>
                        <a:pt x="214" y="365"/>
                      </a:cubicBezTo>
                      <a:cubicBezTo>
                        <a:pt x="214" y="376"/>
                        <a:pt x="213" y="387"/>
                        <a:pt x="211" y="396"/>
                      </a:cubicBezTo>
                      <a:close/>
                      <a:moveTo>
                        <a:pt x="293" y="92"/>
                      </a:moveTo>
                      <a:cubicBezTo>
                        <a:pt x="290" y="94"/>
                        <a:pt x="287" y="96"/>
                        <a:pt x="285" y="99"/>
                      </a:cubicBezTo>
                      <a:cubicBezTo>
                        <a:pt x="282" y="102"/>
                        <a:pt x="279" y="105"/>
                        <a:pt x="275" y="108"/>
                      </a:cubicBezTo>
                      <a:cubicBezTo>
                        <a:pt x="272" y="112"/>
                        <a:pt x="268" y="116"/>
                        <a:pt x="265" y="120"/>
                      </a:cubicBezTo>
                      <a:cubicBezTo>
                        <a:pt x="261" y="125"/>
                        <a:pt x="258" y="130"/>
                        <a:pt x="254" y="134"/>
                      </a:cubicBezTo>
                      <a:cubicBezTo>
                        <a:pt x="247" y="144"/>
                        <a:pt x="240" y="156"/>
                        <a:pt x="234" y="167"/>
                      </a:cubicBezTo>
                      <a:cubicBezTo>
                        <a:pt x="222" y="190"/>
                        <a:pt x="212" y="214"/>
                        <a:pt x="205" y="233"/>
                      </a:cubicBezTo>
                      <a:cubicBezTo>
                        <a:pt x="204" y="234"/>
                        <a:pt x="204" y="236"/>
                        <a:pt x="203" y="238"/>
                      </a:cubicBezTo>
                      <a:cubicBezTo>
                        <a:pt x="199" y="236"/>
                        <a:pt x="195" y="233"/>
                        <a:pt x="190" y="231"/>
                      </a:cubicBezTo>
                      <a:cubicBezTo>
                        <a:pt x="191" y="230"/>
                        <a:pt x="191" y="229"/>
                        <a:pt x="192" y="227"/>
                      </a:cubicBezTo>
                      <a:cubicBezTo>
                        <a:pt x="200" y="209"/>
                        <a:pt x="212" y="185"/>
                        <a:pt x="227" y="163"/>
                      </a:cubicBezTo>
                      <a:cubicBezTo>
                        <a:pt x="234" y="152"/>
                        <a:pt x="242" y="141"/>
                        <a:pt x="250" y="131"/>
                      </a:cubicBezTo>
                      <a:cubicBezTo>
                        <a:pt x="254" y="127"/>
                        <a:pt x="258" y="122"/>
                        <a:pt x="262" y="118"/>
                      </a:cubicBezTo>
                      <a:cubicBezTo>
                        <a:pt x="266" y="114"/>
                        <a:pt x="270" y="110"/>
                        <a:pt x="273" y="106"/>
                      </a:cubicBezTo>
                      <a:cubicBezTo>
                        <a:pt x="277" y="103"/>
                        <a:pt x="281" y="100"/>
                        <a:pt x="284" y="98"/>
                      </a:cubicBezTo>
                      <a:cubicBezTo>
                        <a:pt x="287" y="95"/>
                        <a:pt x="290" y="94"/>
                        <a:pt x="292" y="92"/>
                      </a:cubicBezTo>
                      <a:cubicBezTo>
                        <a:pt x="297" y="89"/>
                        <a:pt x="300" y="87"/>
                        <a:pt x="300" y="87"/>
                      </a:cubicBezTo>
                      <a:cubicBezTo>
                        <a:pt x="300" y="87"/>
                        <a:pt x="297" y="89"/>
                        <a:pt x="293" y="92"/>
                      </a:cubicBezTo>
                      <a:close/>
                      <a:moveTo>
                        <a:pt x="293" y="92"/>
                      </a:moveTo>
                      <a:cubicBezTo>
                        <a:pt x="293" y="92"/>
                        <a:pt x="293" y="92"/>
                        <a:pt x="293" y="92"/>
                      </a:cubicBezTo>
                    </a:path>
                  </a:pathLst>
                </a:custGeom>
                <a:grp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sp>
            <p:nvSpPr>
              <p:cNvPr id="29" name="Freeform: Shape 48"/>
              <p:cNvSpPr/>
              <p:nvPr/>
            </p:nvSpPr>
            <p:spPr bwMode="auto">
              <a:xfrm>
                <a:off x="-958850" y="968375"/>
                <a:ext cx="598488" cy="1058863"/>
              </a:xfrm>
              <a:custGeom>
                <a:cxnLst>
                  <a:cxn ang="0">
                    <a:pos x="0" y="667"/>
                  </a:cxn>
                  <a:cxn ang="0">
                    <a:pos x="377" y="667"/>
                  </a:cxn>
                  <a:cxn ang="0">
                    <a:pos x="377" y="575"/>
                  </a:cxn>
                  <a:cxn ang="0">
                    <a:pos x="109" y="575"/>
                  </a:cxn>
                  <a:cxn ang="0">
                    <a:pos x="109" y="366"/>
                  </a:cxn>
                  <a:cxn ang="0">
                    <a:pos x="358" y="366"/>
                  </a:cxn>
                  <a:cxn ang="0">
                    <a:pos x="358" y="273"/>
                  </a:cxn>
                  <a:cxn ang="0">
                    <a:pos x="109" y="273"/>
                  </a:cxn>
                  <a:cxn ang="0">
                    <a:pos x="109" y="93"/>
                  </a:cxn>
                  <a:cxn ang="0">
                    <a:pos x="377" y="93"/>
                  </a:cxn>
                  <a:cxn ang="0">
                    <a:pos x="377" y="0"/>
                  </a:cxn>
                  <a:cxn ang="0">
                    <a:pos x="0" y="0"/>
                  </a:cxn>
                  <a:cxn ang="0">
                    <a:pos x="0" y="667"/>
                  </a:cxn>
                  <a:cxn ang="0">
                    <a:pos x="0" y="667"/>
                  </a:cxn>
                  <a:cxn ang="0">
                    <a:pos x="0" y="667"/>
                  </a:cxn>
                </a:cxnLst>
                <a:rect l="0" t="0" r="r" b="b"/>
                <a:pathLst>
                  <a:path w="377" h="667">
                    <a:moveTo>
                      <a:pt x="0" y="667"/>
                    </a:moveTo>
                    <a:lnTo>
                      <a:pt x="377" y="667"/>
                    </a:lnTo>
                    <a:lnTo>
                      <a:pt x="377" y="575"/>
                    </a:lnTo>
                    <a:lnTo>
                      <a:pt x="109" y="575"/>
                    </a:lnTo>
                    <a:lnTo>
                      <a:pt x="109" y="366"/>
                    </a:lnTo>
                    <a:lnTo>
                      <a:pt x="358" y="366"/>
                    </a:lnTo>
                    <a:lnTo>
                      <a:pt x="358" y="273"/>
                    </a:lnTo>
                    <a:lnTo>
                      <a:pt x="109" y="273"/>
                    </a:lnTo>
                    <a:lnTo>
                      <a:pt x="109" y="93"/>
                    </a:lnTo>
                    <a:lnTo>
                      <a:pt x="377" y="93"/>
                    </a:lnTo>
                    <a:lnTo>
                      <a:pt x="377" y="0"/>
                    </a:lnTo>
                    <a:lnTo>
                      <a:pt x="0" y="0"/>
                    </a:lnTo>
                    <a:lnTo>
                      <a:pt x="0" y="667"/>
                    </a:lnTo>
                    <a:close/>
                    <a:moveTo>
                      <a:pt x="0" y="667"/>
                    </a:moveTo>
                    <a:lnTo>
                      <a:pt x="0" y="667"/>
                    </a:lnTo>
                    <a:close/>
                  </a:path>
                </a:pathLst>
              </a:custGeom>
              <a:grp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sp>
          <p:nvSpPr>
            <p:cNvPr id="10" name="Oval 52"/>
            <p:cNvSpPr>
              <a:spLocks noChangeAspect="1"/>
            </p:cNvSpPr>
            <p:nvPr/>
          </p:nvSpPr>
          <p:spPr>
            <a:xfrm>
              <a:off x="4101797" y="927308"/>
              <a:ext cx="1147479" cy="1147479"/>
            </a:xfrm>
            <a:prstGeom prst="ellipse">
              <a:avLst/>
            </a:prstGeom>
            <a:solidFill>
              <a:schemeClr val="accent4">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nvGrpSpPr>
            <p:cNvPr id="11" name="Group 53"/>
            <p:cNvGrpSpPr/>
            <p:nvPr/>
          </p:nvGrpSpPr>
          <p:grpSpPr>
            <a:xfrm>
              <a:off x="4516690" y="1253024"/>
              <a:ext cx="317693" cy="496046"/>
              <a:chOff x="582613" y="280988"/>
              <a:chExt cx="1085850" cy="1695450"/>
            </a:xfrm>
            <a:solidFill>
              <a:schemeClr val="bg1"/>
            </a:solidFill>
          </p:grpSpPr>
          <p:sp>
            <p:nvSpPr>
              <p:cNvPr id="24" name="Freeform: Shape 54"/>
              <p:cNvSpPr/>
              <p:nvPr/>
            </p:nvSpPr>
            <p:spPr bwMode="auto">
              <a:xfrm>
                <a:off x="582613" y="280988"/>
                <a:ext cx="1085850" cy="1695450"/>
              </a:xfrm>
              <a:custGeom>
                <a:cxnLst>
                  <a:cxn ang="0">
                    <a:pos x="255" y="40"/>
                  </a:cxn>
                  <a:cxn ang="0">
                    <a:pos x="214" y="40"/>
                  </a:cxn>
                  <a:cxn ang="0">
                    <a:pos x="214" y="20"/>
                  </a:cxn>
                  <a:cxn ang="0">
                    <a:pos x="194" y="0"/>
                  </a:cxn>
                  <a:cxn ang="0">
                    <a:pos x="92" y="0"/>
                  </a:cxn>
                  <a:cxn ang="0">
                    <a:pos x="71" y="20"/>
                  </a:cxn>
                  <a:cxn ang="0">
                    <a:pos x="71" y="40"/>
                  </a:cxn>
                  <a:cxn ang="0">
                    <a:pos x="30" y="40"/>
                  </a:cxn>
                  <a:cxn ang="0">
                    <a:pos x="0" y="71"/>
                  </a:cxn>
                  <a:cxn ang="0">
                    <a:pos x="0" y="419"/>
                  </a:cxn>
                  <a:cxn ang="0">
                    <a:pos x="30" y="449"/>
                  </a:cxn>
                  <a:cxn ang="0">
                    <a:pos x="255" y="449"/>
                  </a:cxn>
                  <a:cxn ang="0">
                    <a:pos x="286" y="419"/>
                  </a:cxn>
                  <a:cxn ang="0">
                    <a:pos x="286" y="71"/>
                  </a:cxn>
                  <a:cxn ang="0">
                    <a:pos x="255" y="40"/>
                  </a:cxn>
                  <a:cxn ang="0">
                    <a:pos x="265" y="419"/>
                  </a:cxn>
                  <a:cxn ang="0">
                    <a:pos x="255" y="429"/>
                  </a:cxn>
                  <a:cxn ang="0">
                    <a:pos x="30" y="429"/>
                  </a:cxn>
                  <a:cxn ang="0">
                    <a:pos x="20" y="419"/>
                  </a:cxn>
                  <a:cxn ang="0">
                    <a:pos x="20" y="71"/>
                  </a:cxn>
                  <a:cxn ang="0">
                    <a:pos x="30" y="61"/>
                  </a:cxn>
                  <a:cxn ang="0">
                    <a:pos x="255" y="61"/>
                  </a:cxn>
                  <a:cxn ang="0">
                    <a:pos x="265" y="71"/>
                  </a:cxn>
                  <a:cxn ang="0">
                    <a:pos x="265" y="419"/>
                  </a:cxn>
                  <a:cxn ang="0">
                    <a:pos x="265" y="419"/>
                  </a:cxn>
                  <a:cxn ang="0">
                    <a:pos x="265" y="419"/>
                  </a:cxn>
                </a:cxnLst>
                <a:rect l="0" t="0" r="r" b="b"/>
                <a:pathLst>
                  <a:path w="286" h="449">
                    <a:moveTo>
                      <a:pt x="255" y="40"/>
                    </a:moveTo>
                    <a:cubicBezTo>
                      <a:pt x="214" y="40"/>
                      <a:pt x="214" y="40"/>
                      <a:pt x="214" y="40"/>
                    </a:cubicBezTo>
                    <a:cubicBezTo>
                      <a:pt x="214" y="20"/>
                      <a:pt x="214" y="20"/>
                      <a:pt x="214" y="20"/>
                    </a:cubicBezTo>
                    <a:cubicBezTo>
                      <a:pt x="214" y="9"/>
                      <a:pt x="205" y="0"/>
                      <a:pt x="194" y="0"/>
                    </a:cubicBezTo>
                    <a:cubicBezTo>
                      <a:pt x="92" y="0"/>
                      <a:pt x="92" y="0"/>
                      <a:pt x="92" y="0"/>
                    </a:cubicBezTo>
                    <a:cubicBezTo>
                      <a:pt x="80" y="0"/>
                      <a:pt x="71" y="9"/>
                      <a:pt x="71" y="20"/>
                    </a:cubicBezTo>
                    <a:cubicBezTo>
                      <a:pt x="71" y="40"/>
                      <a:pt x="71" y="40"/>
                      <a:pt x="71" y="40"/>
                    </a:cubicBezTo>
                    <a:cubicBezTo>
                      <a:pt x="30" y="40"/>
                      <a:pt x="30" y="40"/>
                      <a:pt x="30" y="40"/>
                    </a:cubicBezTo>
                    <a:cubicBezTo>
                      <a:pt x="13" y="40"/>
                      <a:pt x="0" y="54"/>
                      <a:pt x="0" y="71"/>
                    </a:cubicBezTo>
                    <a:cubicBezTo>
                      <a:pt x="0" y="419"/>
                      <a:pt x="0" y="419"/>
                      <a:pt x="0" y="419"/>
                    </a:cubicBezTo>
                    <a:cubicBezTo>
                      <a:pt x="0" y="436"/>
                      <a:pt x="13" y="449"/>
                      <a:pt x="30" y="449"/>
                    </a:cubicBezTo>
                    <a:cubicBezTo>
                      <a:pt x="255" y="449"/>
                      <a:pt x="255" y="449"/>
                      <a:pt x="255" y="449"/>
                    </a:cubicBezTo>
                    <a:cubicBezTo>
                      <a:pt x="272" y="449"/>
                      <a:pt x="286" y="436"/>
                      <a:pt x="286" y="419"/>
                    </a:cubicBezTo>
                    <a:cubicBezTo>
                      <a:pt x="286" y="71"/>
                      <a:pt x="286" y="71"/>
                      <a:pt x="286" y="71"/>
                    </a:cubicBezTo>
                    <a:cubicBezTo>
                      <a:pt x="286" y="54"/>
                      <a:pt x="272" y="40"/>
                      <a:pt x="255" y="40"/>
                    </a:cubicBezTo>
                    <a:close/>
                    <a:moveTo>
                      <a:pt x="265" y="419"/>
                    </a:moveTo>
                    <a:cubicBezTo>
                      <a:pt x="265" y="424"/>
                      <a:pt x="261" y="429"/>
                      <a:pt x="255" y="429"/>
                    </a:cubicBezTo>
                    <a:cubicBezTo>
                      <a:pt x="30" y="429"/>
                      <a:pt x="30" y="429"/>
                      <a:pt x="30" y="429"/>
                    </a:cubicBezTo>
                    <a:cubicBezTo>
                      <a:pt x="25" y="429"/>
                      <a:pt x="20" y="424"/>
                      <a:pt x="20" y="419"/>
                    </a:cubicBezTo>
                    <a:cubicBezTo>
                      <a:pt x="20" y="71"/>
                      <a:pt x="20" y="71"/>
                      <a:pt x="20" y="71"/>
                    </a:cubicBezTo>
                    <a:cubicBezTo>
                      <a:pt x="20" y="65"/>
                      <a:pt x="25" y="61"/>
                      <a:pt x="30" y="61"/>
                    </a:cubicBezTo>
                    <a:cubicBezTo>
                      <a:pt x="255" y="61"/>
                      <a:pt x="255" y="61"/>
                      <a:pt x="255" y="61"/>
                    </a:cubicBezTo>
                    <a:cubicBezTo>
                      <a:pt x="261" y="61"/>
                      <a:pt x="265" y="65"/>
                      <a:pt x="265" y="71"/>
                    </a:cubicBezTo>
                    <a:lnTo>
                      <a:pt x="265" y="419"/>
                    </a:lnTo>
                    <a:close/>
                    <a:moveTo>
                      <a:pt x="265" y="419"/>
                    </a:moveTo>
                    <a:cubicBezTo>
                      <a:pt x="265" y="419"/>
                      <a:pt x="265" y="419"/>
                      <a:pt x="265" y="419"/>
                    </a:cubicBezTo>
                  </a:path>
                </a:pathLst>
              </a:custGeom>
              <a:grp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5" name="Rectangle 55"/>
              <p:cNvSpPr/>
              <p:nvPr/>
            </p:nvSpPr>
            <p:spPr bwMode="auto">
              <a:xfrm>
                <a:off x="738188" y="587376"/>
                <a:ext cx="774700" cy="388938"/>
              </a:xfrm>
              <a:prstGeom prst="rect">
                <a:avLst/>
              </a:prstGeom>
              <a:grpFill/>
              <a:ln w="9525">
                <a:noFill/>
                <a:miter lim="800000"/>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6" name="Rectangle 56"/>
              <p:cNvSpPr/>
              <p:nvPr/>
            </p:nvSpPr>
            <p:spPr bwMode="auto">
              <a:xfrm>
                <a:off x="738188" y="1014413"/>
                <a:ext cx="774700" cy="384175"/>
              </a:xfrm>
              <a:prstGeom prst="rect">
                <a:avLst/>
              </a:prstGeom>
              <a:grpFill/>
              <a:ln w="9525">
                <a:noFill/>
                <a:miter lim="800000"/>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7" name="Rectangle 57"/>
              <p:cNvSpPr/>
              <p:nvPr/>
            </p:nvSpPr>
            <p:spPr bwMode="auto">
              <a:xfrm>
                <a:off x="738188" y="1436688"/>
                <a:ext cx="774700" cy="385763"/>
              </a:xfrm>
              <a:prstGeom prst="rect">
                <a:avLst/>
              </a:prstGeom>
              <a:grpFill/>
              <a:ln w="9525">
                <a:noFill/>
                <a:miter lim="800000"/>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grpSp>
      <p:grpSp>
        <p:nvGrpSpPr>
          <p:cNvPr id="12" name="Group 72"/>
          <p:cNvGrpSpPr/>
          <p:nvPr/>
        </p:nvGrpSpPr>
        <p:grpSpPr>
          <a:xfrm>
            <a:off x="7160484" y="1468879"/>
            <a:ext cx="2633098" cy="736385"/>
            <a:chOff x="5619031" y="1468614"/>
            <a:chExt cx="2633453" cy="736484"/>
          </a:xfrm>
        </p:grpSpPr>
        <p:sp>
          <p:nvSpPr>
            <p:cNvPr id="22" name="TextBox 59"/>
            <p:cNvSpPr txBox="1"/>
            <p:nvPr/>
          </p:nvSpPr>
          <p:spPr>
            <a:xfrm>
              <a:off x="5619031" y="1684058"/>
              <a:ext cx="2633453" cy="521040"/>
            </a:xfrm>
            <a:prstGeom prst="rect">
              <a:avLst/>
            </a:prstGeom>
            <a:noFill/>
          </p:spPr>
          <p:txBody>
            <a:bodyPr wrap="square" lIns="0" tIns="0" rIns="0" bIns="0">
              <a:norm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23" name="Rectangle 60"/>
            <p:cNvSpPr/>
            <p:nvPr/>
          </p:nvSpPr>
          <p:spPr>
            <a:xfrm>
              <a:off x="5619031" y="1468614"/>
              <a:ext cx="2633453" cy="215444"/>
            </a:xfrm>
            <a:prstGeom prst="rect">
              <a:avLst/>
            </a:prstGeom>
          </p:spPr>
          <p:txBody>
            <a:bodyPr wrap="none" lIns="0" tIns="0" rIns="0" bIns="0" anchor="ctr">
              <a:noAutofit/>
            </a:bodyPr>
            <a:lstStyle/>
            <a:p>
              <a:pP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465" b="1">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3" name="Group 73"/>
          <p:cNvGrpSpPr/>
          <p:nvPr/>
        </p:nvGrpSpPr>
        <p:grpSpPr>
          <a:xfrm>
            <a:off x="6978019" y="2609288"/>
            <a:ext cx="2633098" cy="736385"/>
            <a:chOff x="5619031" y="2609176"/>
            <a:chExt cx="2633453" cy="736484"/>
          </a:xfrm>
        </p:grpSpPr>
        <p:sp>
          <p:nvSpPr>
            <p:cNvPr id="20" name="TextBox 62"/>
            <p:cNvSpPr txBox="1"/>
            <p:nvPr/>
          </p:nvSpPr>
          <p:spPr>
            <a:xfrm>
              <a:off x="5619031" y="2824620"/>
              <a:ext cx="2633453" cy="521040"/>
            </a:xfrm>
            <a:prstGeom prst="rect">
              <a:avLst/>
            </a:prstGeom>
            <a:noFill/>
          </p:spPr>
          <p:txBody>
            <a:bodyPr wrap="square" lIns="0" tIns="0" rIns="0" bIns="0">
              <a:norm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21" name="Rectangle 63"/>
            <p:cNvSpPr/>
            <p:nvPr/>
          </p:nvSpPr>
          <p:spPr>
            <a:xfrm>
              <a:off x="5619031" y="2609176"/>
              <a:ext cx="2633453" cy="215444"/>
            </a:xfrm>
            <a:prstGeom prst="rect">
              <a:avLst/>
            </a:prstGeom>
          </p:spPr>
          <p:txBody>
            <a:bodyPr wrap="none" lIns="0" tIns="0" rIns="0" bIns="0" anchor="ctr">
              <a:noAutofit/>
            </a:bodyPr>
            <a:lstStyle/>
            <a:p>
              <a:pP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465" b="1">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4" name="Group 71"/>
          <p:cNvGrpSpPr/>
          <p:nvPr/>
        </p:nvGrpSpPr>
        <p:grpSpPr>
          <a:xfrm>
            <a:off x="3437737" y="5091311"/>
            <a:ext cx="2633098" cy="736385"/>
            <a:chOff x="1847203" y="5091535"/>
            <a:chExt cx="2633453" cy="736484"/>
          </a:xfrm>
        </p:grpSpPr>
        <p:sp>
          <p:nvSpPr>
            <p:cNvPr id="18" name="TextBox 65"/>
            <p:cNvSpPr txBox="1"/>
            <p:nvPr/>
          </p:nvSpPr>
          <p:spPr>
            <a:xfrm>
              <a:off x="1847203" y="5306979"/>
              <a:ext cx="2633453" cy="521040"/>
            </a:xfrm>
            <a:prstGeom prst="rect">
              <a:avLst/>
            </a:prstGeom>
            <a:noFill/>
          </p:spPr>
          <p:txBody>
            <a:bodyPr wrap="square" lIns="0" tIns="0" rIns="0" bIns="0">
              <a:norm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19" name="Rectangle 66"/>
            <p:cNvSpPr/>
            <p:nvPr/>
          </p:nvSpPr>
          <p:spPr>
            <a:xfrm>
              <a:off x="1847203" y="5091535"/>
              <a:ext cx="2633453" cy="215444"/>
            </a:xfrm>
            <a:prstGeom prst="rect">
              <a:avLst/>
            </a:prstGeom>
          </p:spPr>
          <p:txBody>
            <a:bodyPr wrap="none" lIns="0" tIns="0" rIns="0" bIns="0" anchor="ctr">
              <a:noAutofit/>
            </a:bodyPr>
            <a:lstStyle/>
            <a:p>
              <a:pPr algn="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465" b="1">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5" name="Group 1"/>
          <p:cNvGrpSpPr/>
          <p:nvPr/>
        </p:nvGrpSpPr>
        <p:grpSpPr>
          <a:xfrm>
            <a:off x="2415061" y="2044681"/>
            <a:ext cx="2633098" cy="736385"/>
            <a:chOff x="872966" y="1468614"/>
            <a:chExt cx="2633453" cy="736484"/>
          </a:xfrm>
        </p:grpSpPr>
        <p:sp>
          <p:nvSpPr>
            <p:cNvPr id="16" name="TextBox 68"/>
            <p:cNvSpPr txBox="1"/>
            <p:nvPr/>
          </p:nvSpPr>
          <p:spPr>
            <a:xfrm>
              <a:off x="872966" y="1684058"/>
              <a:ext cx="2633453" cy="521040"/>
            </a:xfrm>
            <a:prstGeom prst="rect">
              <a:avLst/>
            </a:prstGeom>
            <a:noFill/>
          </p:spPr>
          <p:txBody>
            <a:bodyPr wrap="square" lIns="0" tIns="0" rIns="0" bIns="0">
              <a:norm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17" name="Rectangle 69"/>
            <p:cNvSpPr/>
            <p:nvPr/>
          </p:nvSpPr>
          <p:spPr>
            <a:xfrm>
              <a:off x="872966" y="1468614"/>
              <a:ext cx="2633453" cy="215444"/>
            </a:xfrm>
            <a:prstGeom prst="rect">
              <a:avLst/>
            </a:prstGeom>
          </p:spPr>
          <p:txBody>
            <a:bodyPr wrap="none" lIns="0" tIns="0" rIns="0" bIns="0" anchor="ctr">
              <a:noAutofit/>
            </a:bodyPr>
            <a:lstStyle/>
            <a:p>
              <a:pP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465" b="1">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42"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25552" t="2193" r="16436"/>
          <a:stretch>
            <a:fillRect/>
          </a:stretch>
        </p:blipFill>
        <p:spPr>
          <a:xfrm>
            <a:off x="6148192" y="-17924"/>
            <a:ext cx="6115169" cy="6875461"/>
          </a:xfrm>
          <a:custGeom>
            <a:gdLst>
              <a:gd name="connsiteX0" fmla="*/ 2428703 w 6115995"/>
              <a:gd name="connsiteY0" fmla="*/ 0 h 6876389"/>
              <a:gd name="connsiteX1" fmla="*/ 6072962 w 6115995"/>
              <a:gd name="connsiteY1" fmla="*/ 16298 h 6876389"/>
              <a:gd name="connsiteX2" fmla="*/ 3650030 w 6115995"/>
              <a:gd name="connsiteY2" fmla="*/ 6857997 h 6876389"/>
              <a:gd name="connsiteX3" fmla="*/ 6115995 w 6115995"/>
              <a:gd name="connsiteY3" fmla="*/ 6869025 h 6876389"/>
              <a:gd name="connsiteX4" fmla="*/ 6115995 w 6115995"/>
              <a:gd name="connsiteY4" fmla="*/ 6876389 h 6876389"/>
              <a:gd name="connsiteX5" fmla="*/ 4112006 w 6115995"/>
              <a:gd name="connsiteY5" fmla="*/ 6876389 h 6876389"/>
              <a:gd name="connsiteX6" fmla="*/ 0 w 6115995"/>
              <a:gd name="connsiteY6" fmla="*/ 6858000 h 68763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5995" h="6876389">
                <a:moveTo>
                  <a:pt x="2428703" y="0"/>
                </a:moveTo>
                <a:lnTo>
                  <a:pt x="6072962" y="16298"/>
                </a:lnTo>
                <a:lnTo>
                  <a:pt x="3650030" y="6857997"/>
                </a:lnTo>
                <a:lnTo>
                  <a:pt x="6115995" y="6869025"/>
                </a:lnTo>
                <a:lnTo>
                  <a:pt x="6115995" y="6876389"/>
                </a:lnTo>
                <a:lnTo>
                  <a:pt x="4112006" y="6876389"/>
                </a:lnTo>
                <a:lnTo>
                  <a:pt x="0" y="6858000"/>
                </a:lnTo>
                <a:close/>
              </a:path>
            </a:pathLst>
          </a:custGeom>
        </p:spPr>
      </p:pic>
      <p:sp>
        <p:nvSpPr>
          <p:cNvPr id="27" name="任意多边形 26"/>
          <p:cNvSpPr/>
          <p:nvPr/>
        </p:nvSpPr>
        <p:spPr>
          <a:xfrm rot="1170071" flipH="1" flipV="1">
            <a:off x="10944630" y="164999"/>
            <a:ext cx="2327871" cy="7271264"/>
          </a:xfrm>
          <a:custGeom>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4">
                <a:moveTo>
                  <a:pt x="2328185" y="7258061"/>
                </a:moveTo>
                <a:lnTo>
                  <a:pt x="2287556" y="7272245"/>
                </a:lnTo>
                <a:lnTo>
                  <a:pt x="0" y="812809"/>
                </a:lnTo>
                <a:lnTo>
                  <a:pt x="2328185" y="0"/>
                </a:lnTo>
                <a:lnTo>
                  <a:pt x="2328185" y="7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8" tIns="45714" rIns="91428" bIns="45714" rtlCol="0" anchor="ctr">
            <a:noAutofit/>
          </a:bodyPr>
          <a:lstStyle/>
          <a:p>
            <a:pPr algn="ctr" defTabSz="1218565" fontAlgn="base">
              <a:spcBef>
                <a:spcPct val="0"/>
              </a:spcBef>
              <a:spcAft>
                <a:spcPct val="0"/>
              </a:spcAft>
            </a:pPr>
            <a:endParaRPr lang="zh-CN" altLang="en-US" sz="2400">
              <a:solidFill>
                <a:srgbClr val="843C0C"/>
              </a:solidFill>
              <a:latin typeface="Calibri"/>
              <a:ea typeface="宋体" panose="02010600030101010101" pitchFamily="2" charset="-122"/>
            </a:endParaRPr>
          </a:p>
        </p:txBody>
      </p:sp>
      <p:grpSp>
        <p:nvGrpSpPr>
          <p:cNvPr id="5" name="组合 4"/>
          <p:cNvGrpSpPr/>
          <p:nvPr/>
        </p:nvGrpSpPr>
        <p:grpSpPr>
          <a:xfrm>
            <a:off x="692364" y="2788689"/>
            <a:ext cx="5979624" cy="1532721"/>
            <a:chOff x="801370" y="2697133"/>
            <a:chExt cx="5980430" cy="1532926"/>
          </a:xfrm>
        </p:grpSpPr>
        <p:sp>
          <p:nvSpPr>
            <p:cNvPr id="3" name="文本框 2"/>
            <p:cNvSpPr txBox="1"/>
            <p:nvPr/>
          </p:nvSpPr>
          <p:spPr>
            <a:xfrm>
              <a:off x="801370" y="2697133"/>
              <a:ext cx="4363220" cy="420620"/>
            </a:xfrm>
            <a:prstGeom prst="rect">
              <a:avLst/>
            </a:prstGeom>
            <a:noFill/>
          </p:spPr>
          <p:txBody>
            <a:bodyPr wrap="square" rtlCol="0">
              <a:spAutoFit/>
            </a:bodyPr>
            <a:lstStyle/>
            <a:p>
              <a:pPr defTabSz="1218565" fontAlgn="base">
                <a:spcBef>
                  <a:spcPct val="0"/>
                </a:spcBef>
                <a:spcAft>
                  <a:spcPct val="0"/>
                </a:spcAft>
              </a:pPr>
              <a:r>
                <a:rPr lang="zh-CN" altLang="en-US" sz="2135" b="1">
                  <a:solidFill>
                    <a:prstClr val="white">
                      <a:lumMod val="50000"/>
                    </a:prstClr>
                  </a:solidFill>
                  <a:latin typeface="微软雅黑" panose="020b0503020204020204" pitchFamily="34" charset="-122"/>
                  <a:ea typeface="微软雅黑" panose="020b0503020204020204" pitchFamily="34" charset="-122"/>
                </a:rPr>
                <a:t>请点击此处输入标题</a:t>
              </a:r>
              <a:endParaRPr lang="zh-CN" altLang="en-US" sz="2135" b="1">
                <a:solidFill>
                  <a:prstClr val="white">
                    <a:lumMod val="50000"/>
                  </a:prst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01370" y="3251199"/>
              <a:ext cx="5980430" cy="978860"/>
            </a:xfrm>
            <a:prstGeom prst="rect">
              <a:avLst/>
            </a:prstGeom>
            <a:noFill/>
          </p:spPr>
          <p:txBody>
            <a:bodyPr wrap="square" rtlCol="0">
              <a:spAutoFit/>
            </a:body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双击输入替换内容办公资源双击输入替换内容办公资源双击输入替换内容办公资源双击输入替换内容办公资源双击输入替换内容办公资源双击输入替换内容办公资源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1+#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TextBox 25"/>
          <p:cNvSpPr txBox="1"/>
          <p:nvPr/>
        </p:nvSpPr>
        <p:spPr>
          <a:xfrm>
            <a:off x="5209877" y="2952276"/>
            <a:ext cx="4754507" cy="502573"/>
          </a:xfrm>
          <a:prstGeom prst="rect">
            <a:avLst/>
          </a:prstGeom>
          <a:noFill/>
        </p:spPr>
        <p:txBody>
          <a:bodyPr wrap="none" rtlCol="0">
            <a:spAutoFit/>
          </a:bodyPr>
          <a:lstStyle/>
          <a:p>
            <a:pPr defTabSz="1218565" fontAlgn="base">
              <a:spcBef>
                <a:spcPct val="0"/>
              </a:spcBef>
              <a:spcAft>
                <a:spcPct val="0"/>
              </a:spcAft>
            </a:pPr>
            <a:r>
              <a:rPr lang="en-US" altLang="zh-CN" sz="2665">
                <a:solidFill>
                  <a:prstClr val="black">
                    <a:lumMod val="65000"/>
                    <a:lumOff val="35000"/>
                  </a:prstClr>
                </a:solidFill>
                <a:latin typeface="微软雅黑" panose="020b0503020204020204" pitchFamily="34" charset="-122"/>
                <a:ea typeface="微软雅黑" panose="020b0503020204020204" pitchFamily="34" charset="-122"/>
              </a:rPr>
              <a:t>YOUR COMOANY’S NAME</a:t>
            </a:r>
            <a:endParaRPr lang="zh-CN" altLang="en-US" sz="266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TextBox 26"/>
          <p:cNvSpPr txBox="1"/>
          <p:nvPr/>
        </p:nvSpPr>
        <p:spPr>
          <a:xfrm>
            <a:off x="5209877" y="3299818"/>
            <a:ext cx="6345007" cy="912879"/>
          </a:xfrm>
          <a:prstGeom prst="rect">
            <a:avLst/>
          </a:prstGeom>
          <a:noFill/>
        </p:spPr>
        <p:txBody>
          <a:bodyPr wrap="none" rtlCol="0">
            <a:spAutoFit/>
          </a:bodyPr>
          <a:lstStyle/>
          <a:p>
            <a:pPr defTabSz="1218565" fontAlgn="base">
              <a:spcBef>
                <a:spcPct val="0"/>
              </a:spcBef>
              <a:spcAft>
                <a:spcPct val="0"/>
              </a:spcAft>
            </a:pPr>
            <a:r>
              <a:rPr lang="zh-CN" altLang="en-US" sz="5330" b="1">
                <a:solidFill>
                  <a:prstClr val="black">
                    <a:lumMod val="65000"/>
                    <a:lumOff val="35000"/>
                  </a:prstClr>
                </a:solidFill>
                <a:latin typeface="微软雅黑" panose="020b0503020204020204" pitchFamily="34" charset="-122"/>
                <a:ea typeface="微软雅黑" panose="020b0503020204020204" pitchFamily="34" charset="-122"/>
              </a:rPr>
              <a:t>演讲完毕，谢谢观看</a:t>
            </a:r>
            <a:endParaRPr lang="zh-CN" altLang="en-US" sz="5330"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TextBox 32"/>
          <p:cNvSpPr txBox="1"/>
          <p:nvPr/>
        </p:nvSpPr>
        <p:spPr>
          <a:xfrm>
            <a:off x="5244038" y="4148940"/>
            <a:ext cx="3972562" cy="379463"/>
          </a:xfrm>
          <a:prstGeom prst="rect">
            <a:avLst/>
          </a:prstGeom>
          <a:noFill/>
        </p:spPr>
        <p:txBody>
          <a:bodyPr wrap="none" rtlCol="0">
            <a:spAutoFit/>
          </a:bodyPr>
          <a:lstStyle/>
          <a:p>
            <a:pPr algn="ctr" defTabSz="1218565" fontAlgn="base">
              <a:spcBef>
                <a:spcPct val="0"/>
              </a:spcBef>
              <a:spcAft>
                <a:spcPct val="0"/>
              </a:spcAft>
            </a:pP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工作计划</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2"/>
          <p:cNvSpPr txBox="1"/>
          <p:nvPr/>
        </p:nvSpPr>
        <p:spPr>
          <a:xfrm>
            <a:off x="5197447" y="1747867"/>
            <a:ext cx="2129109" cy="1569212"/>
          </a:xfrm>
          <a:prstGeom prst="rect">
            <a:avLst/>
          </a:prstGeom>
          <a:noFill/>
        </p:spPr>
        <p:txBody>
          <a:bodyPr wrap="none" rtlCol="0">
            <a:spAutoFit/>
          </a:bodyPr>
          <a:lstStyle/>
          <a:p>
            <a:pPr defTabSz="1218565" fontAlgn="base">
              <a:spcBef>
                <a:spcPct val="0"/>
              </a:spcBef>
              <a:spcAft>
                <a:spcPct val="0"/>
              </a:spcAft>
            </a:pPr>
            <a:r>
              <a:rPr lang="en-US" altLang="zh-CN" sz="9595" spc="-400">
                <a:solidFill>
                  <a:prstClr val="black">
                    <a:lumMod val="65000"/>
                    <a:lumOff val="35000"/>
                  </a:prstClr>
                </a:solidFill>
                <a:latin typeface="Agency FB" panose="020b0503020202020204" pitchFamily="34" charset="0"/>
                <a:ea typeface="宋体" panose="02010600030101010101" pitchFamily="2" charset="-122"/>
              </a:rPr>
              <a:t>2 </a:t>
            </a:r>
            <a:r>
              <a:rPr lang="en-US" altLang="zh-CN" sz="9595" spc="-400" smtClean="0">
                <a:solidFill>
                  <a:prstClr val="black">
                    <a:lumMod val="65000"/>
                    <a:lumOff val="35000"/>
                  </a:prstClr>
                </a:solidFill>
                <a:latin typeface="Agency FB" panose="020b0503020202020204" pitchFamily="34" charset="0"/>
                <a:ea typeface="宋体" panose="02010600030101010101" pitchFamily="2" charset="-122"/>
              </a:rPr>
              <a:t>0XX</a:t>
            </a:r>
            <a:endParaRPr lang="zh-CN" altLang="en-US" sz="9595" spc="-400">
              <a:solidFill>
                <a:prstClr val="black">
                  <a:lumMod val="65000"/>
                  <a:lumOff val="35000"/>
                </a:prstClr>
              </a:solidFill>
              <a:latin typeface="Agency FB" panose="020b0503020202020204" pitchFamily="34" charset="0"/>
              <a:ea typeface="宋体" panose="02010600030101010101" pitchFamily="2" charset="-122"/>
            </a:endParaRPr>
          </a:p>
        </p:txBody>
      </p:sp>
      <p:sp>
        <p:nvSpPr>
          <p:cNvPr id="14" name="TextBox 33"/>
          <p:cNvSpPr txBox="1"/>
          <p:nvPr/>
        </p:nvSpPr>
        <p:spPr>
          <a:xfrm>
            <a:off x="5209877" y="4595479"/>
            <a:ext cx="5899338" cy="337185"/>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black">
                    <a:lumMod val="65000"/>
                    <a:lumOff val="35000"/>
                  </a:prstClr>
                </a:solidFill>
                <a:latin typeface="Calibri" panose="020f0502020204030204" pitchFamily="34" charset="0"/>
                <a:ea typeface="宋体" panose="02010600030101010101" pitchFamily="2" charset="-122"/>
              </a:rPr>
              <a:t>汇报人：</a:t>
            </a:r>
            <a:r>
              <a:rPr lang="en-US" altLang="zh-CN" sz="1600">
                <a:solidFill>
                  <a:prstClr val="black">
                    <a:lumMod val="65000"/>
                    <a:lumOff val="35000"/>
                  </a:prstClr>
                </a:solidFill>
                <a:latin typeface="Calibri" panose="020f0502020204030204" pitchFamily="34" charset="0"/>
                <a:ea typeface="宋体" panose="02010600030101010101" pitchFamily="2" charset="-122"/>
              </a:rPr>
              <a:t>PPT</a:t>
            </a:r>
            <a:r>
              <a:rPr lang="zh-CN" altLang="en-US" sz="1600">
                <a:solidFill>
                  <a:prstClr val="black">
                    <a:lumMod val="65000"/>
                    <a:lumOff val="35000"/>
                  </a:prstClr>
                </a:solidFill>
                <a:latin typeface="Calibri" panose="020f0502020204030204" pitchFamily="34" charset="0"/>
                <a:ea typeface="宋体" panose="02010600030101010101" pitchFamily="2" charset="-122"/>
              </a:rPr>
              <a:t>汇   时间：</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年</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月</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日</a:t>
            </a:r>
            <a:endParaRPr lang="zh-CN" altLang="en-US" sz="1600">
              <a:solidFill>
                <a:prstClr val="black">
                  <a:lumMod val="65000"/>
                  <a:lumOff val="35000"/>
                </a:prstClr>
              </a:solidFill>
              <a:latin typeface="Calibri" panose="020f0502020204030204" pitchFamily="34" charset="0"/>
              <a:ea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6" y="453588"/>
            <a:ext cx="5380178" cy="5828526"/>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ppt_w</p:attrName>
                                        </p:attrNameLst>
                                      </p:cBhvr>
                                      <p:tavLst>
                                        <p:tav tm="0" fmla="#ppt_w*sin(2.5*pi*$)">
                                          <p:val>
                                            <p:fltVal val="0"/>
                                          </p:val>
                                        </p:tav>
                                        <p:tav tm="100000">
                                          <p:val>
                                            <p:fltVal val="1"/>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by="(-#ppt_w*2)" calcmode="lin" valueType="num">
                                      <p:cBhvr rctx="PPT">
                                        <p:cTn id="24" dur="500" autoRev="1" fill="hold">
                                          <p:stCondLst>
                                            <p:cond delay="0"/>
                                          </p:stCondLst>
                                        </p:cTn>
                                        <p:tgtEl>
                                          <p:spTgt spid="11"/>
                                        </p:tgtEl>
                                        <p:attrNameLst>
                                          <p:attrName>ppt_w</p:attrName>
                                        </p:attrNameLst>
                                      </p:cBhvr>
                                    </p:anim>
                                    <p:anim by="(#ppt_w*0.50)" calcmode="lin" valueType="num">
                                      <p:cBhvr>
                                        <p:cTn id="25" dur="500" decel="50000" autoRev="1" fill="hold">
                                          <p:stCondLst>
                                            <p:cond delay="0"/>
                                          </p:stCondLst>
                                        </p:cTn>
                                        <p:tgtEl>
                                          <p:spTgt spid="11"/>
                                        </p:tgtEl>
                                        <p:attrNameLst>
                                          <p:attrName>ppt_x</p:attrName>
                                        </p:attrNameLst>
                                      </p:cBhvr>
                                    </p:anim>
                                    <p:anim from="(-#ppt_h/2)" to="(#ppt_y)" calcmode="lin" valueType="num">
                                      <p:cBhvr>
                                        <p:cTn id="26" dur="1000" fill="hold">
                                          <p:stCondLst>
                                            <p:cond delay="0"/>
                                          </p:stCondLst>
                                        </p:cTn>
                                        <p:tgtEl>
                                          <p:spTgt spid="11"/>
                                        </p:tgtEl>
                                        <p:attrNameLst>
                                          <p:attrName>ppt_y</p:attrName>
                                        </p:attrNameLst>
                                      </p:cBhvr>
                                    </p:anim>
                                    <p:animRot by="21600000">
                                      <p:cBhvr>
                                        <p:cTn id="27" dur="1000" fill="hold">
                                          <p:stCondLst>
                                            <p:cond delay="0"/>
                                          </p:stCondLst>
                                        </p:cTn>
                                        <p:tgtEl>
                                          <p:spTgt spid="11"/>
                                        </p:tgtEl>
                                        <p:attrNameLst>
                                          <p:attrName>r</p:attrName>
                                        </p:attrNameLst>
                                      </p:cBhvr>
                                    </p:animRot>
                                  </p:childTnLst>
                                </p:cTn>
                              </p:par>
                            </p:childTnLst>
                          </p:cTn>
                        </p:par>
                        <p:par>
                          <p:cTn id="28" fill="hold" nodeType="afterGroup">
                            <p:stCondLst>
                              <p:cond delay="35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1"/>
                                          </p:val>
                                        </p:tav>
                                        <p:tav tm="100000">
                                          <p:val>
                                            <p:strVal val="#ppt_x"/>
                                          </p:val>
                                        </p:tav>
                                      </p:tavLst>
                                    </p:anim>
                                    <p:anim calcmode="lin" valueType="num">
                                      <p:cBhvr>
                                        <p:cTn id="33" dur="10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6" y="306708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3648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2914994" y="379805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6"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矩形 25"/>
          <p:cNvSpPr/>
          <p:nvPr/>
        </p:nvSpPr>
        <p:spPr>
          <a:xfrm>
            <a:off x="7440102" y="2478323"/>
            <a:ext cx="3018883" cy="666786"/>
          </a:xfrm>
          <a:prstGeom prst="rect">
            <a:avLst/>
          </a:prstGeom>
        </p:spPr>
        <p:txBody>
          <a:bodyPr wrap="square">
            <a:spAutoFit/>
          </a:bodyPr>
          <a:lstStyle/>
          <a:p>
            <a:pPr defTabSz="1218565" fontAlgn="base">
              <a:spcBef>
                <a:spcPct val="0"/>
              </a:spcBef>
              <a:spcAft>
                <a:spcPct val="0"/>
              </a:spcAft>
            </a:pPr>
            <a:r>
              <a:rPr lang="zh-CN" altLang="en-US" sz="3735"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教学分析</a:t>
            </a:r>
            <a:endParaRPr lang="zh-CN" altLang="en-US" sz="1400"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7440102" y="3094346"/>
            <a:ext cx="3454951" cy="757130"/>
          </a:xfrm>
          <a:prstGeom prst="rect">
            <a:avLst/>
          </a:prstGeom>
          <a:noFill/>
        </p:spPr>
        <p:txBody>
          <a:bodyPr wrap="square" rtlCol="0">
            <a:spAutoFit/>
          </a:body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sp>
        <p:nvSpPr>
          <p:cNvPr id="2" name="椭圆 1"/>
          <p:cNvSpPr/>
          <p:nvPr/>
        </p:nvSpPr>
        <p:spPr>
          <a:xfrm>
            <a:off x="5328152" y="2277028"/>
            <a:ext cx="1823957" cy="18239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6400">
                <a:solidFill>
                  <a:prstClr val="white"/>
                </a:solidFill>
                <a:latin typeface="Calibri"/>
                <a:ea typeface="宋体" panose="02010600030101010101" pitchFamily="2" charset="-122"/>
              </a:rPr>
              <a:t>01</a:t>
            </a:r>
            <a:endParaRPr lang="zh-CN" altLang="en-US" sz="6400">
              <a:solidFill>
                <a:prstClr val="white"/>
              </a:solidFill>
              <a:latin typeface="Calibri"/>
              <a:ea typeface="宋体" panose="02010600030101010101"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6" y="453588"/>
            <a:ext cx="5380178" cy="5828526"/>
          </a:xfrm>
          <a:prstGeom prst="rect">
            <a:avLst/>
          </a:prstGeom>
        </p:spPr>
      </p:pic>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Oval 6"/>
          <p:cNvSpPr>
            <a:spLocks noChangeArrowheads="1"/>
          </p:cNvSpPr>
          <p:nvPr/>
        </p:nvSpPr>
        <p:spPr bwMode="auto">
          <a:xfrm>
            <a:off x="4577961" y="2249496"/>
            <a:ext cx="1470380" cy="1461274"/>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defTabSz="1218565" fontAlgn="base">
              <a:spcBef>
                <a:spcPct val="0"/>
              </a:spcBef>
              <a:spcAft>
                <a:spcPct val="0"/>
              </a:spcAft>
            </a:pPr>
            <a:endParaRPr lang="zh-CN" altLang="en-US" sz="4400">
              <a:solidFill>
                <a:prstClr val="black">
                  <a:lumMod val="50000"/>
                  <a:lumOff val="50000"/>
                </a:prstClr>
              </a:solidFill>
              <a:latin typeface="Avant GardeBook" pitchFamily="50" charset="0"/>
              <a:ea typeface="微软雅黑" panose="020b0503020204020204" pitchFamily="34" charset="-122"/>
            </a:endParaRPr>
          </a:p>
        </p:txBody>
      </p:sp>
      <p:sp>
        <p:nvSpPr>
          <p:cNvPr id="4" name="Freeform 7"/>
          <p:cNvSpPr/>
          <p:nvPr/>
        </p:nvSpPr>
        <p:spPr bwMode="auto">
          <a:xfrm>
            <a:off x="5064966" y="2727222"/>
            <a:ext cx="983375" cy="983550"/>
          </a:xfrm>
          <a:custGeom>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defTabSz="1218565" fontAlgn="base">
              <a:spcBef>
                <a:spcPct val="0"/>
              </a:spcBef>
              <a:spcAft>
                <a:spcPct val="0"/>
              </a:spcAft>
            </a:pPr>
            <a:r>
              <a:rPr lang="en-US" altLang="zh-CN" sz="2400">
                <a:solidFill>
                  <a:prstClr val="white"/>
                </a:solidFill>
                <a:latin typeface="Avant GardeBook" pitchFamily="50" charset="0"/>
                <a:ea typeface="微软雅黑" panose="020b0503020204020204" pitchFamily="34" charset="-122"/>
              </a:rPr>
              <a:t>30%</a:t>
            </a:r>
            <a:endParaRPr lang="zh-CN" altLang="en-US" sz="2400">
              <a:solidFill>
                <a:prstClr val="white"/>
              </a:solidFill>
              <a:latin typeface="Avant GardeBook" pitchFamily="50" charset="0"/>
              <a:ea typeface="微软雅黑" panose="020b0503020204020204" pitchFamily="34" charset="-122"/>
            </a:endParaRPr>
          </a:p>
        </p:txBody>
      </p:sp>
      <p:sp>
        <p:nvSpPr>
          <p:cNvPr id="5" name="Freeform 8"/>
          <p:cNvSpPr/>
          <p:nvPr/>
        </p:nvSpPr>
        <p:spPr bwMode="auto">
          <a:xfrm>
            <a:off x="6151360" y="2249496"/>
            <a:ext cx="1456335" cy="1461274"/>
          </a:xfrm>
          <a:custGeom>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solidFill>
            <a:schemeClr val="accent2"/>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defTabSz="1218565" fontAlgn="base">
              <a:spcBef>
                <a:spcPct val="0"/>
              </a:spcBef>
              <a:spcAft>
                <a:spcPct val="0"/>
              </a:spcAft>
            </a:pPr>
            <a:r>
              <a:rPr lang="en-US" altLang="zh-CN" sz="2665">
                <a:solidFill>
                  <a:prstClr val="white"/>
                </a:solidFill>
                <a:latin typeface="Avant GardeBook" pitchFamily="50" charset="0"/>
                <a:ea typeface="微软雅黑" panose="020b0503020204020204" pitchFamily="34" charset="-122"/>
              </a:rPr>
              <a:t>50%</a:t>
            </a:r>
            <a:endParaRPr lang="zh-CN" altLang="en-US" sz="2665">
              <a:solidFill>
                <a:prstClr val="white"/>
              </a:solidFill>
              <a:latin typeface="Avant GardeBook" pitchFamily="50" charset="0"/>
              <a:ea typeface="微软雅黑" panose="020b0503020204020204" pitchFamily="34" charset="-122"/>
            </a:endParaRPr>
          </a:p>
        </p:txBody>
      </p:sp>
      <p:sp>
        <p:nvSpPr>
          <p:cNvPr id="6" name="Freeform 9"/>
          <p:cNvSpPr/>
          <p:nvPr/>
        </p:nvSpPr>
        <p:spPr bwMode="auto">
          <a:xfrm>
            <a:off x="6160725" y="3823178"/>
            <a:ext cx="861625" cy="861775"/>
          </a:xfrm>
          <a:custGeom>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solidFill>
            <a:schemeClr val="accent3"/>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defTabSz="1218565" fontAlgn="base">
              <a:spcBef>
                <a:spcPct val="0"/>
              </a:spcBef>
              <a:spcAft>
                <a:spcPct val="0"/>
              </a:spcAft>
            </a:pPr>
            <a:r>
              <a:rPr lang="en-US" altLang="zh-CN" sz="1865">
                <a:solidFill>
                  <a:prstClr val="white"/>
                </a:solidFill>
                <a:latin typeface="Avant GardeBook" pitchFamily="50" charset="0"/>
                <a:ea typeface="微软雅黑" panose="020b0503020204020204" pitchFamily="34" charset="-122"/>
              </a:rPr>
              <a:t>25%</a:t>
            </a:r>
            <a:endParaRPr lang="zh-CN" altLang="en-US" sz="1865">
              <a:solidFill>
                <a:prstClr val="white"/>
              </a:solidFill>
              <a:latin typeface="Avant GardeBook" pitchFamily="50" charset="0"/>
              <a:ea typeface="微软雅黑" panose="020b0503020204020204" pitchFamily="34" charset="-122"/>
            </a:endParaRPr>
          </a:p>
        </p:txBody>
      </p:sp>
      <p:sp>
        <p:nvSpPr>
          <p:cNvPr id="7" name="Freeform 10"/>
          <p:cNvSpPr/>
          <p:nvPr/>
        </p:nvSpPr>
        <p:spPr bwMode="auto">
          <a:xfrm>
            <a:off x="4512323" y="3823176"/>
            <a:ext cx="1559435" cy="1549779"/>
          </a:xfrm>
          <a:custGeom>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solidFill>
            <a:schemeClr val="accent4"/>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defTabSz="1218565" fontAlgn="base">
              <a:spcBef>
                <a:spcPct val="0"/>
              </a:spcBef>
              <a:spcAft>
                <a:spcPct val="0"/>
              </a:spcAft>
            </a:pPr>
            <a:r>
              <a:rPr lang="en-US" altLang="zh-CN" sz="3200">
                <a:solidFill>
                  <a:prstClr val="white"/>
                </a:solidFill>
                <a:latin typeface="Avant GardeBook" pitchFamily="50" charset="0"/>
                <a:ea typeface="微软雅黑" panose="020b0503020204020204" pitchFamily="34" charset="-122"/>
              </a:rPr>
              <a:t>60%</a:t>
            </a:r>
            <a:endParaRPr lang="zh-CN" altLang="en-US" sz="3200">
              <a:solidFill>
                <a:prstClr val="white"/>
              </a:solidFill>
              <a:latin typeface="Avant GardeBook" pitchFamily="50" charset="0"/>
              <a:ea typeface="微软雅黑" panose="020b0503020204020204" pitchFamily="34" charset="-122"/>
            </a:endParaRPr>
          </a:p>
        </p:txBody>
      </p:sp>
      <p:sp>
        <p:nvSpPr>
          <p:cNvPr id="8" name="TextBox 7"/>
          <p:cNvSpPr txBox="1"/>
          <p:nvPr/>
        </p:nvSpPr>
        <p:spPr>
          <a:xfrm>
            <a:off x="7319754" y="3833527"/>
            <a:ext cx="2960138" cy="369140"/>
          </a:xfrm>
          <a:prstGeom prst="rect">
            <a:avLst/>
          </a:prstGeom>
          <a:noFill/>
        </p:spPr>
        <p:txBody>
          <a:bodyPr wrap="square" lIns="91412" tIns="0" rIns="91412" bIns="0" rtlCol="0" anchor="t">
            <a:spAutoFit/>
          </a:bodyPr>
          <a:lstStyle/>
          <a:p>
            <a:pPr defTabSz="1218565" fontAlgn="base">
              <a:lnSpc>
                <a:spcPct val="150000"/>
              </a:lnSpc>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prstClr val="white">
                  <a:lumMod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9" name="TextBox 8"/>
          <p:cNvSpPr txBox="1"/>
          <p:nvPr/>
        </p:nvSpPr>
        <p:spPr>
          <a:xfrm>
            <a:off x="7319752" y="4128922"/>
            <a:ext cx="3311329" cy="486002"/>
          </a:xfrm>
          <a:prstGeom prst="rect">
            <a:avLst/>
          </a:prstGeom>
          <a:noFill/>
        </p:spPr>
        <p:txBody>
          <a:bodyPr wrap="square" lIns="91412" tIns="45706" rIns="91412" bIns="45706" rtlCol="0">
            <a:sp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408213" y="2629111"/>
            <a:ext cx="2960138" cy="369140"/>
          </a:xfrm>
          <a:prstGeom prst="rect">
            <a:avLst/>
          </a:prstGeom>
          <a:noFill/>
        </p:spPr>
        <p:txBody>
          <a:bodyPr wrap="square" lIns="91412" tIns="0" rIns="91412" bIns="0" rtlCol="0" anchor="t">
            <a:spAutoFit/>
          </a:bodyPr>
          <a:lstStyle/>
          <a:p>
            <a:pPr algn="r" defTabSz="1218565" fontAlgn="base">
              <a:lnSpc>
                <a:spcPct val="150000"/>
              </a:lnSpc>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prstClr val="white">
                  <a:lumMod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11" name="TextBox 10"/>
          <p:cNvSpPr txBox="1"/>
          <p:nvPr/>
        </p:nvSpPr>
        <p:spPr>
          <a:xfrm>
            <a:off x="1264240" y="2924506"/>
            <a:ext cx="3104109" cy="486002"/>
          </a:xfrm>
          <a:prstGeom prst="rect">
            <a:avLst/>
          </a:prstGeom>
          <a:noFill/>
        </p:spPr>
        <p:txBody>
          <a:bodyPr wrap="square" lIns="91412" tIns="45706" rIns="91412" bIns="45706" rtlCol="0">
            <a:sp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895637" y="2442180"/>
            <a:ext cx="2960138" cy="369140"/>
          </a:xfrm>
          <a:prstGeom prst="rect">
            <a:avLst/>
          </a:prstGeom>
          <a:noFill/>
        </p:spPr>
        <p:txBody>
          <a:bodyPr wrap="square" lIns="91412" tIns="0" rIns="91412" bIns="0" rtlCol="0" anchor="t">
            <a:spAutoFit/>
          </a:bodyPr>
          <a:lstStyle/>
          <a:p>
            <a:pPr defTabSz="1218565" fontAlgn="base">
              <a:lnSpc>
                <a:spcPct val="150000"/>
              </a:lnSpc>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prstClr val="white">
                  <a:lumMod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13" name="TextBox 12"/>
          <p:cNvSpPr txBox="1"/>
          <p:nvPr/>
        </p:nvSpPr>
        <p:spPr>
          <a:xfrm>
            <a:off x="7895637" y="2737576"/>
            <a:ext cx="3311329" cy="486002"/>
          </a:xfrm>
          <a:prstGeom prst="rect">
            <a:avLst/>
          </a:prstGeom>
          <a:noFill/>
        </p:spPr>
        <p:txBody>
          <a:bodyPr wrap="square" lIns="91412" tIns="45706" rIns="91412" bIns="45706" rtlCol="0">
            <a:sp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408213" y="4147356"/>
            <a:ext cx="2960138" cy="369140"/>
          </a:xfrm>
          <a:prstGeom prst="rect">
            <a:avLst/>
          </a:prstGeom>
          <a:noFill/>
        </p:spPr>
        <p:txBody>
          <a:bodyPr wrap="square" lIns="91412" tIns="0" rIns="91412" bIns="0" rtlCol="0" anchor="t">
            <a:spAutoFit/>
          </a:bodyPr>
          <a:lstStyle/>
          <a:p>
            <a:pPr algn="r" defTabSz="1218565" fontAlgn="base">
              <a:lnSpc>
                <a:spcPct val="150000"/>
              </a:lnSpc>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prstClr val="white">
                  <a:lumMod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15" name="TextBox 14"/>
          <p:cNvSpPr txBox="1"/>
          <p:nvPr/>
        </p:nvSpPr>
        <p:spPr>
          <a:xfrm>
            <a:off x="1264240" y="4442748"/>
            <a:ext cx="3104109" cy="731903"/>
          </a:xfrm>
          <a:prstGeom prst="rect">
            <a:avLst/>
          </a:prstGeom>
          <a:noFill/>
        </p:spPr>
        <p:txBody>
          <a:bodyPr wrap="square" lIns="91412" tIns="45706" rIns="91412" bIns="45706" rtlCol="0">
            <a:spAutoFit/>
          </a:bodyPr>
          <a:lstStyle/>
          <a:p>
            <a:pPr algn="r" defTabSz="1218565" fontAlgn="base">
              <a:lnSpc>
                <a:spcPct val="13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a:p>
            <a:pPr algn="r" defTabSz="1218565" fontAlgn="base">
              <a:lnSpc>
                <a:spcPct val="130000"/>
              </a:lnSpc>
              <a:spcBef>
                <a:spcPct val="0"/>
              </a:spcBef>
              <a:spcAft>
                <a:spcPct val="0"/>
              </a:spcAft>
            </a:pPr>
            <a:r>
              <a:rPr lang="zh-CN" altLang="en-US" sz="1065">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065">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6" name="Freeform 16"/>
          <p:cNvSpPr/>
          <p:nvPr/>
        </p:nvSpPr>
        <p:spPr bwMode="auto">
          <a:xfrm>
            <a:off x="5215809" y="1888949"/>
            <a:ext cx="1168133" cy="371063"/>
          </a:xfrm>
          <a:custGeom>
            <a:gdLst>
              <a:gd name="T0" fmla="*/ 0 w 1942"/>
              <a:gd name="T1" fmla="*/ 326 h 326"/>
              <a:gd name="T2" fmla="*/ 322 w 1942"/>
              <a:gd name="T3" fmla="*/ 0 h 326"/>
              <a:gd name="T4" fmla="*/ 1942 w 1942"/>
              <a:gd name="T5" fmla="*/ 0 h 326"/>
            </a:gd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12" tIns="45706" rIns="91412" bIns="45706" numCol="1" anchor="t" anchorCtr="0" compatLnSpc="1"/>
          <a:lstStyle/>
          <a:p>
            <a:pPr defTabSz="1218565" fontAlgn="base">
              <a:spcBef>
                <a:spcPct val="0"/>
              </a:spcBef>
              <a:spcAft>
                <a:spcPct val="0"/>
              </a:spcAft>
            </a:pPr>
            <a:endParaRPr lang="zh-CN" altLang="en-US" sz="2400">
              <a:solidFill>
                <a:prstClr val="black"/>
              </a:solidFill>
              <a:latin typeface="Avant GardeBook" pitchFamily="50" charset="0"/>
              <a:ea typeface="宋体" panose="02010600030101010101" pitchFamily="2" charset="-122"/>
            </a:endParaRPr>
          </a:p>
        </p:txBody>
      </p:sp>
      <p:sp>
        <p:nvSpPr>
          <p:cNvPr id="17" name="TextBox 16"/>
          <p:cNvSpPr txBox="1"/>
          <p:nvPr/>
        </p:nvSpPr>
        <p:spPr>
          <a:xfrm>
            <a:off x="6442929" y="1582103"/>
            <a:ext cx="2676065" cy="535503"/>
          </a:xfrm>
          <a:prstGeom prst="rect">
            <a:avLst/>
          </a:prstGeom>
          <a:noFill/>
        </p:spPr>
        <p:txBody>
          <a:bodyPr wrap="square" lIns="91412" tIns="45706" rIns="91412" bIns="45706" rtlCol="0">
            <a:spAutoFit/>
          </a:body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1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16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nodeType="afterGroup">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nodeType="afterGroup">
                            <p:stCondLst>
                              <p:cond delay="2600"/>
                            </p:stCondLst>
                            <p:childTnLst>
                              <p:par>
                                <p:cTn id="43" presetID="22" presetClass="entr" presetSubtype="2"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par>
                          <p:cTn id="49" fill="hold" nodeType="afterGroup">
                            <p:stCondLst>
                              <p:cond delay="3100"/>
                            </p:stCondLst>
                            <p:childTnLst>
                              <p:par>
                                <p:cTn id="50" presetID="22" presetClass="entr" presetSubtype="2"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par>
                          <p:cTn id="53" fill="hold" nodeType="afterGroup">
                            <p:stCondLst>
                              <p:cond delay="36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nodeType="afterGroup">
                            <p:stCondLst>
                              <p:cond delay="41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标注 6"/>
          <p:cNvSpPr/>
          <p:nvPr/>
        </p:nvSpPr>
        <p:spPr>
          <a:xfrm>
            <a:off x="8535843" y="2630872"/>
            <a:ext cx="2694451" cy="1346230"/>
          </a:xfrm>
          <a:prstGeom prst="wedgeRectCallout">
            <a:avLst>
              <a:gd name="adj1" fmla="val 41393"/>
              <a:gd name="adj2" fmla="val -19934"/>
            </a:avLst>
          </a:prstGeom>
          <a:solidFill>
            <a:schemeClr val="accent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defTabSz="1215390" fontAlgn="base">
              <a:spcBef>
                <a:spcPct val="20000"/>
              </a:spcBef>
              <a:spcAft>
                <a:spcPct val="0"/>
              </a:spcAft>
            </a:pPr>
            <a:r>
              <a:rPr lang="zh-CN" altLang="en-US" sz="1600">
                <a:solidFill>
                  <a:prstClr val="white"/>
                </a:solidFill>
                <a:latin typeface="微软雅黑" panose="020b0503020204020204" pitchFamily="34" charset="-122"/>
                <a:ea typeface="微软雅黑" panose="020b0503020204020204" pitchFamily="34" charset="-122"/>
                <a:sym typeface="Arial" panose="020b0604020202020204" pitchFamily="34" charset="0"/>
              </a:rPr>
              <a:t>     单击编辑标题</a:t>
            </a:r>
            <a:endParaRPr lang="en-US" altLang="zh-CN" sz="16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defTabSz="1218565" fontAlgn="base">
              <a:lnSpc>
                <a:spcPct val="120000"/>
              </a:lnSpc>
              <a:spcBef>
                <a:spcPct val="0"/>
              </a:spcBef>
              <a:spcAft>
                <a:spcPct val="0"/>
              </a:spcAft>
              <a:defRPr/>
            </a:pPr>
            <a:r>
              <a:rPr lang="zh-CN" altLang="en-US" sz="1200">
                <a:solidFill>
                  <a:prstClr val="white"/>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8" name="矩形标注 7"/>
          <p:cNvSpPr/>
          <p:nvPr/>
        </p:nvSpPr>
        <p:spPr>
          <a:xfrm>
            <a:off x="6041399" y="2630872"/>
            <a:ext cx="2494445" cy="1346230"/>
          </a:xfrm>
          <a:prstGeom prst="wedgeRectCallout">
            <a:avLst>
              <a:gd name="adj1" fmla="val 59514"/>
              <a:gd name="adj2" fmla="val -21196"/>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defTabSz="1215390" fontAlgn="base">
              <a:spcBef>
                <a:spcPct val="20000"/>
              </a:spcBef>
              <a:spcAft>
                <a:spcPct val="0"/>
              </a:spcAft>
            </a:pPr>
            <a:r>
              <a:rPr lang="zh-CN" altLang="en-US" sz="1600">
                <a:solidFill>
                  <a:prstClr val="white"/>
                </a:solidFill>
                <a:latin typeface="微软雅黑" panose="020b0503020204020204" pitchFamily="34" charset="-122"/>
                <a:ea typeface="微软雅黑" panose="020b0503020204020204" pitchFamily="34" charset="-122"/>
                <a:sym typeface="Arial" panose="020b0604020202020204" pitchFamily="34" charset="0"/>
              </a:rPr>
              <a:t>     单击编辑标题</a:t>
            </a:r>
            <a:endParaRPr lang="en-US" altLang="zh-CN" sz="16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defTabSz="1218565" fontAlgn="base">
              <a:lnSpc>
                <a:spcPct val="120000"/>
              </a:lnSpc>
              <a:spcBef>
                <a:spcPct val="0"/>
              </a:spcBef>
              <a:spcAft>
                <a:spcPct val="0"/>
              </a:spcAft>
              <a:defRPr/>
            </a:pPr>
            <a:r>
              <a:rPr lang="zh-CN" altLang="en-US" sz="1200">
                <a:solidFill>
                  <a:prstClr val="white"/>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9" name="矩形标注 8"/>
          <p:cNvSpPr/>
          <p:nvPr/>
        </p:nvSpPr>
        <p:spPr>
          <a:xfrm>
            <a:off x="3546955" y="2630872"/>
            <a:ext cx="2494445" cy="1346230"/>
          </a:xfrm>
          <a:prstGeom prst="wedgeRectCallout">
            <a:avLst>
              <a:gd name="adj1" fmla="val 59514"/>
              <a:gd name="adj2" fmla="val -21196"/>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defTabSz="1215390" fontAlgn="base">
              <a:spcBef>
                <a:spcPct val="20000"/>
              </a:spcBef>
              <a:spcAft>
                <a:spcPct val="0"/>
              </a:spcAft>
            </a:pPr>
            <a:r>
              <a:rPr lang="zh-CN" altLang="en-US" sz="1600">
                <a:solidFill>
                  <a:prstClr val="white"/>
                </a:solidFill>
                <a:latin typeface="微软雅黑" panose="020b0503020204020204" pitchFamily="34" charset="-122"/>
                <a:ea typeface="微软雅黑" panose="020b0503020204020204" pitchFamily="34" charset="-122"/>
                <a:sym typeface="Arial" panose="020b0604020202020204" pitchFamily="34" charset="0"/>
              </a:rPr>
              <a:t>     单击编辑标题</a:t>
            </a:r>
            <a:endParaRPr lang="en-US" altLang="zh-CN" sz="16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defTabSz="1218565" fontAlgn="base">
              <a:lnSpc>
                <a:spcPct val="120000"/>
              </a:lnSpc>
              <a:spcBef>
                <a:spcPct val="0"/>
              </a:spcBef>
              <a:spcAft>
                <a:spcPct val="0"/>
              </a:spcAft>
              <a:defRPr/>
            </a:pPr>
            <a:r>
              <a:rPr lang="zh-CN" altLang="en-US" sz="1200">
                <a:solidFill>
                  <a:prstClr val="white"/>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 name="矩形标注 9"/>
          <p:cNvSpPr/>
          <p:nvPr/>
        </p:nvSpPr>
        <p:spPr>
          <a:xfrm>
            <a:off x="1052512" y="2630872"/>
            <a:ext cx="2494445" cy="1346230"/>
          </a:xfrm>
          <a:prstGeom prst="wedgeRectCallout">
            <a:avLst>
              <a:gd name="adj1" fmla="val 59514"/>
              <a:gd name="adj2" fmla="val -21196"/>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defTabSz="1215390" fontAlgn="base">
              <a:spcBef>
                <a:spcPct val="20000"/>
              </a:spcBef>
              <a:spcAft>
                <a:spcPct val="0"/>
              </a:spcAft>
            </a:pPr>
            <a:r>
              <a:rPr lang="zh-CN" altLang="en-US" sz="160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defTabSz="1218565" fontAlgn="base">
              <a:lnSpc>
                <a:spcPct val="120000"/>
              </a:lnSpc>
              <a:spcBef>
                <a:spcPct val="0"/>
              </a:spcBef>
              <a:spcAft>
                <a:spcPct val="0"/>
              </a:spcAft>
              <a:defRPr/>
            </a:pPr>
            <a:r>
              <a:rPr lang="zh-CN" altLang="en-US" sz="1200">
                <a:solidFill>
                  <a:prstClr val="white"/>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62244" y="4967838"/>
            <a:ext cx="10381453" cy="1348019"/>
          </a:xfrm>
          <a:prstGeom prst="rect">
            <a:avLst/>
          </a:prstGeom>
          <a:noFill/>
        </p:spPr>
        <p:txBody>
          <a:bodyPr wrap="square" lIns="91400" tIns="45699" rIns="91400" bIns="45699" rtlCol="0">
            <a:spAutoFit/>
          </a:bodyPr>
          <a:lstStyle/>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双击输入替换内容办公资源双击输入替换内容办公资源双击输入替换内容办公资源双击输入替换内容办公资源双击输入替换内容办公资源双击输入替换内容办公资源</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defTabSz="1218565" fontAlgn="base">
              <a:spcBef>
                <a:spcPct val="0"/>
              </a:spcBef>
              <a:spcAft>
                <a:spcPct val="0"/>
              </a:spcAft>
            </a:pP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1218565" fontAlgn="base">
              <a:spcBef>
                <a:spcPct val="0"/>
              </a:spcBef>
              <a:spcAft>
                <a:spcPct val="0"/>
              </a:spcAft>
            </a:pP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62245" y="4534238"/>
            <a:ext cx="7624110" cy="338384"/>
          </a:xfrm>
          <a:prstGeom prst="rect">
            <a:avLst/>
          </a:prstGeom>
          <a:noFill/>
        </p:spPr>
        <p:txBody>
          <a:bodyPr wrap="square" lIns="91400" tIns="45699" rIns="91400" bIns="45699" rtlCol="0">
            <a:spAutoFit/>
          </a:bodyPr>
          <a:lstStyle/>
          <a:p>
            <a:pPr defTabSz="1215390" fontAlgn="base">
              <a:spcBef>
                <a:spcPct val="20000"/>
              </a:spcBef>
              <a:spcAft>
                <a:spcPct val="0"/>
              </a:spcAft>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nodeType="afterGroup">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nodeType="afterGroup">
                            <p:stCondLst>
                              <p:cond delay="50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nodeType="afterGroup">
                            <p:stCondLst>
                              <p:cond delay="6000"/>
                            </p:stCondLst>
                            <p:childTnLst>
                              <p:par>
                                <p:cTn id="25" presetID="22" presetClass="entr" presetSubtype="8"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0" name="图片 8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 y="1859007"/>
            <a:ext cx="5363757" cy="3962833"/>
          </a:xfrm>
          <a:custGeom>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a:blipFill dpi="0" rotWithShape="1">
            <a:blip r:embed="rId2">
              <a:extLst>
                <a:ext uri="{28A0092B-C50C-407E-A947-70E740481C1C}">
                  <a14:useLocalDpi xmlns:a14="http://schemas.microsoft.com/office/drawing/2010/main" val="0"/>
                </a:ext>
              </a:extLst>
            </a:blip>
            <a:stretch>
              <a:fillRect/>
            </a:stretch>
          </a:blipFill>
        </p:spPr>
      </p:pic>
      <p:sp>
        <p:nvSpPr>
          <p:cNvPr id="92" name="矩形 91"/>
          <p:cNvSpPr/>
          <p:nvPr/>
        </p:nvSpPr>
        <p:spPr>
          <a:xfrm>
            <a:off x="4267447" y="5486123"/>
            <a:ext cx="3139017" cy="868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93" name="文本框 92"/>
          <p:cNvSpPr txBox="1"/>
          <p:nvPr/>
        </p:nvSpPr>
        <p:spPr>
          <a:xfrm>
            <a:off x="4807843" y="5554694"/>
            <a:ext cx="2811951" cy="461524"/>
          </a:xfrm>
          <a:prstGeom prst="rect">
            <a:avLst/>
          </a:prstGeom>
          <a:noFill/>
        </p:spPr>
        <p:txBody>
          <a:bodyPr wrap="square" lIns="91428" tIns="45714" rIns="91428" bIns="45714" rtlCol="0">
            <a:spAutoFit/>
          </a:bodyPr>
          <a:lstStyle/>
          <a:p>
            <a:pPr algn="ctr" defTabSz="1218565" fontAlgn="base">
              <a:spcBef>
                <a:spcPct val="0"/>
              </a:spcBef>
              <a:spcAft>
                <a:spcPct val="0"/>
              </a:spcAft>
            </a:pPr>
            <a:r>
              <a:rPr lang="en-US" altLang="zh-CN" sz="2400">
                <a:solidFill>
                  <a:prstClr val="white"/>
                </a:solidFill>
                <a:latin typeface="黑体" panose="02010609060101010101" charset="-122"/>
                <a:ea typeface="黑体" panose="02010609060101010101" charset="-122"/>
              </a:rPr>
              <a:t>此处添加标题</a:t>
            </a:r>
            <a:endParaRPr lang="en-US" altLang="zh-CN" sz="2400">
              <a:solidFill>
                <a:prstClr val="white"/>
              </a:solidFill>
              <a:latin typeface="黑体" panose="02010609060101010101" charset="-122"/>
              <a:ea typeface="黑体" panose="02010609060101010101" charset="-122"/>
            </a:endParaRPr>
          </a:p>
        </p:txBody>
      </p:sp>
      <p:sp>
        <p:nvSpPr>
          <p:cNvPr id="94" name="矩形 93"/>
          <p:cNvSpPr/>
          <p:nvPr/>
        </p:nvSpPr>
        <p:spPr>
          <a:xfrm>
            <a:off x="5091068" y="5943262"/>
            <a:ext cx="3079665" cy="256340"/>
          </a:xfrm>
          <a:prstGeom prst="rect">
            <a:avLst/>
          </a:prstGeom>
        </p:spPr>
        <p:txBody>
          <a:bodyPr wrap="none" lIns="91428" tIns="45714" rIns="91428" bIns="45714">
            <a:spAutoFit/>
          </a:bodyPr>
          <a:lstStyle/>
          <a:p>
            <a:pPr defTabSz="1218565" fontAlgn="base">
              <a:spcBef>
                <a:spcPct val="0"/>
              </a:spcBef>
              <a:spcAft>
                <a:spcPct val="0"/>
              </a:spcAft>
            </a:pPr>
            <a:r>
              <a:rPr lang="en-US" altLang="zh-CN" sz="1065">
                <a:solidFill>
                  <a:prstClr val="white"/>
                </a:solidFill>
                <a:latin typeface="黑体" panose="02010609060101010101" charset="-122"/>
                <a:ea typeface="黑体" panose="02010609060101010101" charset="-122"/>
              </a:rPr>
              <a:t>True mastery of any skill takes lifetime. </a:t>
            </a:r>
            <a:endParaRPr lang="en-US" altLang="zh-CN" sz="1065">
              <a:solidFill>
                <a:prstClr val="white"/>
              </a:solidFill>
              <a:latin typeface="黑体" panose="02010609060101010101" charset="-122"/>
              <a:ea typeface="黑体" panose="02010609060101010101" charset="-122"/>
            </a:endParaRPr>
          </a:p>
        </p:txBody>
      </p:sp>
      <p:sp>
        <p:nvSpPr>
          <p:cNvPr id="95" name="文本框 94"/>
          <p:cNvSpPr txBox="1"/>
          <p:nvPr/>
        </p:nvSpPr>
        <p:spPr>
          <a:xfrm>
            <a:off x="6213818" y="2835471"/>
            <a:ext cx="5004053" cy="3538521"/>
          </a:xfrm>
          <a:prstGeom prst="rect">
            <a:avLst/>
          </a:prstGeom>
          <a:noFill/>
        </p:spPr>
        <p:txBody>
          <a:bodyPr wrap="square" lIns="91428" tIns="45714" rIns="91428" bIns="45714" rtlCol="0">
            <a:spAutoFit/>
          </a:bodyPr>
          <a:lstStyle/>
          <a:p>
            <a:pPr defTabSz="1218565" fontAlgn="base">
              <a:lnSpc>
                <a:spcPct val="120000"/>
              </a:lnSpc>
              <a:spcBef>
                <a:spcPct val="0"/>
              </a:spcBef>
              <a:spcAft>
                <a:spcPct val="0"/>
              </a:spcAft>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双击输入替换内容办公资源双击输入替换内容办公资源双击输入替换内容办公资源双击输入替换内容办公资源双击输入替换内容办公资源双击输入替换内容办公资源双击输入替换内容办公资源双击输入替换内容办公资源双击输入替换内容办公资源双击输入替换内容办公资源双击输入替换内容办公资源双击输入替换内容办公资源双击输入替换内容办公资源双击输入替换内容办公资源</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grpSp>
        <p:nvGrpSpPr>
          <p:cNvPr id="2" name="组合 95"/>
          <p:cNvGrpSpPr/>
          <p:nvPr/>
        </p:nvGrpSpPr>
        <p:grpSpPr>
          <a:xfrm>
            <a:off x="6305248" y="2207048"/>
            <a:ext cx="580068" cy="580068"/>
            <a:chOff x="6406936" y="2433233"/>
            <a:chExt cx="794145" cy="794145"/>
          </a:xfrm>
        </p:grpSpPr>
        <p:sp>
          <p:nvSpPr>
            <p:cNvPr id="97"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121904" tIns="60952" rIns="121904" bIns="60952" numCol="1" anchor="t" anchorCtr="0" compatLnSpc="1"/>
            <a:lstStyle/>
            <a:p>
              <a:pPr defTabSz="1218565" fontAlgn="base">
                <a:spcBef>
                  <a:spcPct val="0"/>
                </a:spcBef>
                <a:spcAft>
                  <a:spcPct val="0"/>
                </a:spcAft>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98" name="Oval 92"/>
            <p:cNvSpPr>
              <a:spLocks noChangeArrowheads="1"/>
            </p:cNvSpPr>
            <p:nvPr/>
          </p:nvSpPr>
          <p:spPr bwMode="auto">
            <a:xfrm>
              <a:off x="6406936" y="2433233"/>
              <a:ext cx="794145" cy="794145"/>
            </a:xfrm>
            <a:prstGeom prst="ellipse">
              <a:avLst/>
            </a:prstGeom>
            <a:solidFill>
              <a:schemeClr val="accent1"/>
            </a:solidFill>
          </p:spPr>
          <p:txBody>
            <a:bodyPr vert="horz" wrap="square" lIns="121904" tIns="60952" rIns="121904" bIns="60952" numCol="1" anchor="t" anchorCtr="0" compatLnSpc="1"/>
            <a:lstStyle/>
            <a:p>
              <a:pPr defTabSz="1218565" fontAlgn="base">
                <a:spcBef>
                  <a:spcPct val="0"/>
                </a:spcBef>
                <a:spcAft>
                  <a:spcPct val="0"/>
                </a:spcAft>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99" name="Freeform 162"/>
            <p:cNvSpPr>
              <a:spLocks noEditPoints="1"/>
            </p:cNvSpPr>
            <p:nvPr/>
          </p:nvSpPr>
          <p:spPr bwMode="auto">
            <a:xfrm>
              <a:off x="6585898" y="2614991"/>
              <a:ext cx="436220" cy="430628"/>
            </a:xfrm>
            <a:custGeom>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1218565" fontAlgn="base">
                <a:spcBef>
                  <a:spcPct val="0"/>
                </a:spcBef>
                <a:spcAft>
                  <a:spcPct val="0"/>
                </a:spcAft>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组合 99"/>
          <p:cNvGrpSpPr/>
          <p:nvPr/>
        </p:nvGrpSpPr>
        <p:grpSpPr>
          <a:xfrm>
            <a:off x="7145726" y="2207048"/>
            <a:ext cx="580068" cy="580068"/>
            <a:chOff x="7352080" y="2433233"/>
            <a:chExt cx="794145" cy="794145"/>
          </a:xfrm>
        </p:grpSpPr>
        <p:sp>
          <p:nvSpPr>
            <p:cNvPr id="101"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1218565" fontAlgn="base">
                <a:spcBef>
                  <a:spcPct val="0"/>
                </a:spcBef>
                <a:spcAft>
                  <a:spcPct val="0"/>
                </a:spcAft>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02" name="Oval 131"/>
            <p:cNvSpPr>
              <a:spLocks noChangeArrowheads="1"/>
            </p:cNvSpPr>
            <p:nvPr/>
          </p:nvSpPr>
          <p:spPr bwMode="auto">
            <a:xfrm>
              <a:off x="7352080" y="2433233"/>
              <a:ext cx="794145" cy="794145"/>
            </a:xfrm>
            <a:prstGeom prst="ellipse">
              <a:avLst/>
            </a:prstGeom>
            <a:solidFill>
              <a:schemeClr val="accent2"/>
            </a:solidFill>
            <a:ln>
              <a:noFill/>
            </a:ln>
          </p:spPr>
          <p:txBody>
            <a:bodyPr vert="horz" wrap="square" lIns="121904" tIns="60952" rIns="121904" bIns="60952" numCol="1" anchor="t" anchorCtr="0" compatLnSpc="1"/>
            <a:lstStyle/>
            <a:p>
              <a:pPr defTabSz="1218565" fontAlgn="base">
                <a:spcBef>
                  <a:spcPct val="0"/>
                </a:spcBef>
                <a:spcAft>
                  <a:spcPct val="0"/>
                </a:spcAft>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03" name="Freeform 201"/>
            <p:cNvSpPr>
              <a:spLocks noEditPoints="1"/>
            </p:cNvSpPr>
            <p:nvPr/>
          </p:nvSpPr>
          <p:spPr bwMode="auto">
            <a:xfrm>
              <a:off x="7533838" y="2602408"/>
              <a:ext cx="430628" cy="492146"/>
            </a:xfrm>
            <a:custGeom>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1218565" fontAlgn="base">
                <a:spcBef>
                  <a:spcPct val="0"/>
                </a:spcBef>
                <a:spcAft>
                  <a:spcPct val="0"/>
                </a:spcAft>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103"/>
          <p:cNvGrpSpPr/>
          <p:nvPr/>
        </p:nvGrpSpPr>
        <p:grpSpPr>
          <a:xfrm>
            <a:off x="7986204" y="2207048"/>
            <a:ext cx="579044" cy="580068"/>
            <a:chOff x="8301418" y="2433233"/>
            <a:chExt cx="792746" cy="794145"/>
          </a:xfrm>
        </p:grpSpPr>
        <p:sp>
          <p:nvSpPr>
            <p:cNvPr id="105"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1218565" fontAlgn="base">
                <a:spcBef>
                  <a:spcPct val="0"/>
                </a:spcBef>
                <a:spcAft>
                  <a:spcPct val="0"/>
                </a:spcAft>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06" name="Oval 144"/>
            <p:cNvSpPr>
              <a:spLocks noChangeArrowheads="1"/>
            </p:cNvSpPr>
            <p:nvPr/>
          </p:nvSpPr>
          <p:spPr bwMode="auto">
            <a:xfrm>
              <a:off x="8301418" y="2433233"/>
              <a:ext cx="792746" cy="794145"/>
            </a:xfrm>
            <a:prstGeom prst="ellipse">
              <a:avLst/>
            </a:prstGeom>
            <a:solidFill>
              <a:schemeClr val="accent3"/>
            </a:solidFill>
            <a:ln>
              <a:noFill/>
            </a:ln>
          </p:spPr>
          <p:txBody>
            <a:bodyPr vert="horz" wrap="square" lIns="121904" tIns="60952" rIns="121904" bIns="60952" numCol="1" anchor="t" anchorCtr="0" compatLnSpc="1"/>
            <a:lstStyle/>
            <a:p>
              <a:pPr defTabSz="1218565" fontAlgn="base">
                <a:spcBef>
                  <a:spcPct val="0"/>
                </a:spcBef>
                <a:spcAft>
                  <a:spcPct val="0"/>
                </a:spcAft>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07" name="Freeform 215"/>
            <p:cNvSpPr>
              <a:spLocks noEditPoints="1"/>
            </p:cNvSpPr>
            <p:nvPr/>
          </p:nvSpPr>
          <p:spPr bwMode="auto">
            <a:xfrm>
              <a:off x="8466399" y="2573047"/>
              <a:ext cx="462785" cy="461387"/>
            </a:xfrm>
            <a:custGeom>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1218565" fontAlgn="base">
                <a:spcBef>
                  <a:spcPct val="0"/>
                </a:spcBef>
                <a:spcAft>
                  <a:spcPct val="0"/>
                </a:spcAft>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sp>
        <p:nvSpPr>
          <p:cNvPr id="108" name="矩形 107"/>
          <p:cNvSpPr/>
          <p:nvPr/>
        </p:nvSpPr>
        <p:spPr>
          <a:xfrm>
            <a:off x="6305248" y="5373848"/>
            <a:ext cx="1101353" cy="113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燕尾形 7"/>
          <p:cNvSpPr/>
          <p:nvPr/>
        </p:nvSpPr>
        <p:spPr>
          <a:xfrm rot="5400000">
            <a:off x="7225157" y="3789014"/>
            <a:ext cx="334965" cy="38387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400">
              <a:solidFill>
                <a:prstClr val="black"/>
              </a:solidFill>
              <a:latin typeface="Calibri"/>
              <a:ea typeface="宋体" panose="02010600030101010101" pitchFamily="2" charset="-122"/>
            </a:endParaRPr>
          </a:p>
        </p:txBody>
      </p:sp>
      <p:sp>
        <p:nvSpPr>
          <p:cNvPr id="9" name="燕尾形 8"/>
          <p:cNvSpPr/>
          <p:nvPr/>
        </p:nvSpPr>
        <p:spPr>
          <a:xfrm>
            <a:off x="5904066" y="2421026"/>
            <a:ext cx="334861" cy="38399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400">
              <a:solidFill>
                <a:prstClr val="black"/>
              </a:solidFill>
              <a:latin typeface="Calibri"/>
              <a:ea typeface="宋体" panose="02010600030101010101" pitchFamily="2" charset="-122"/>
            </a:endParaRPr>
          </a:p>
        </p:txBody>
      </p:sp>
      <p:sp>
        <p:nvSpPr>
          <p:cNvPr id="10" name="燕尾形 9"/>
          <p:cNvSpPr/>
          <p:nvPr/>
        </p:nvSpPr>
        <p:spPr>
          <a:xfrm rot="16200000">
            <a:off x="4631846" y="3860498"/>
            <a:ext cx="334965" cy="383872"/>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400">
              <a:solidFill>
                <a:prstClr val="black"/>
              </a:solidFill>
              <a:latin typeface="Calibri"/>
              <a:ea typeface="宋体" panose="02010600030101010101" pitchFamily="2" charset="-122"/>
            </a:endParaRPr>
          </a:p>
        </p:txBody>
      </p:sp>
      <p:sp>
        <p:nvSpPr>
          <p:cNvPr id="11" name="燕尾形 10"/>
          <p:cNvSpPr/>
          <p:nvPr/>
        </p:nvSpPr>
        <p:spPr>
          <a:xfrm rot="10800000">
            <a:off x="5953079" y="5156921"/>
            <a:ext cx="334861" cy="38399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400">
              <a:solidFill>
                <a:prstClr val="black"/>
              </a:solidFill>
              <a:latin typeface="Calibri"/>
              <a:ea typeface="宋体" panose="02010600030101010101" pitchFamily="2" charset="-122"/>
            </a:endParaRPr>
          </a:p>
        </p:txBody>
      </p:sp>
      <p:grpSp>
        <p:nvGrpSpPr>
          <p:cNvPr id="12" name="组合 11"/>
          <p:cNvGrpSpPr/>
          <p:nvPr/>
        </p:nvGrpSpPr>
        <p:grpSpPr>
          <a:xfrm>
            <a:off x="4079564" y="1893038"/>
            <a:ext cx="1439521" cy="1439966"/>
            <a:chOff x="3059001" y="1005605"/>
            <a:chExt cx="1080120" cy="1080120"/>
          </a:xfrm>
        </p:grpSpPr>
        <p:sp>
          <p:nvSpPr>
            <p:cNvPr id="13" name="矩形 12"/>
            <p:cNvSpPr/>
            <p:nvPr/>
          </p:nvSpPr>
          <p:spPr>
            <a:xfrm>
              <a:off x="3059001" y="1005605"/>
              <a:ext cx="108012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135">
                <a:solidFill>
                  <a:prstClr val="white"/>
                </a:solidFill>
                <a:latin typeface="Calibri"/>
                <a:ea typeface="宋体" panose="02010600030101010101" pitchFamily="2" charset="-122"/>
              </a:endParaRPr>
            </a:p>
          </p:txBody>
        </p:sp>
        <p:sp>
          <p:nvSpPr>
            <p:cNvPr id="14" name="矩形 13"/>
            <p:cNvSpPr/>
            <p:nvPr/>
          </p:nvSpPr>
          <p:spPr>
            <a:xfrm>
              <a:off x="3167013" y="1253277"/>
              <a:ext cx="792919" cy="438448"/>
            </a:xfrm>
            <a:prstGeom prst="rect">
              <a:avLst/>
            </a:prstGeom>
          </p:spPr>
          <p:txBody>
            <a:bodyPr wrap="square">
              <a:spAutoFit/>
            </a:bodyPr>
            <a:lstStyle/>
            <a:p>
              <a:pPr algn="ctr" defTabSz="1218565" fontAlgn="base">
                <a:spcBef>
                  <a:spcPct val="0"/>
                </a:spcBef>
                <a:spcAft>
                  <a:spcPct val="0"/>
                </a:spcAft>
              </a:pPr>
              <a:r>
                <a:rPr lang="zh-CN" altLang="en-US" sz="1600">
                  <a:solidFill>
                    <a:prstClr val="white"/>
                  </a:solidFill>
                  <a:latin typeface="微软雅黑" panose="020b0503020204020204" pitchFamily="34" charset="-122"/>
                  <a:ea typeface="微软雅黑" panose="020b0503020204020204" pitchFamily="34" charset="-122"/>
                </a:rPr>
                <a:t>添加文</a:t>
              </a:r>
              <a:endParaRPr lang="en-US" altLang="zh-CN" sz="1600">
                <a:solidFill>
                  <a:prstClr val="white"/>
                </a:solidFill>
                <a:latin typeface="微软雅黑" panose="020b0503020204020204" pitchFamily="34" charset="-122"/>
                <a:ea typeface="微软雅黑" panose="020b0503020204020204" pitchFamily="34" charset="-122"/>
              </a:endParaRPr>
            </a:p>
            <a:p>
              <a:pPr algn="ctr" defTabSz="1218565" fontAlgn="base">
                <a:spcBef>
                  <a:spcPct val="0"/>
                </a:spcBef>
                <a:spcAft>
                  <a:spcPct val="0"/>
                </a:spcAft>
              </a:pPr>
              <a:r>
                <a:rPr lang="zh-CN" altLang="en-US" sz="1600">
                  <a:solidFill>
                    <a:prstClr val="white"/>
                  </a:solidFill>
                  <a:latin typeface="微软雅黑" panose="020b0503020204020204" pitchFamily="34" charset="-122"/>
                  <a:ea typeface="微软雅黑" panose="020b0503020204020204" pitchFamily="34" charset="-122"/>
                </a:rPr>
                <a:t>本标题</a:t>
              </a:r>
              <a:endParaRPr lang="zh-CN" altLang="en-US" sz="1600">
                <a:solidFill>
                  <a:prstClr val="white"/>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672877" y="1893038"/>
            <a:ext cx="1439521" cy="1439966"/>
            <a:chOff x="5004849" y="1005605"/>
            <a:chExt cx="1080120" cy="1080120"/>
          </a:xfrm>
          <a:solidFill>
            <a:schemeClr val="accent2"/>
          </a:solidFill>
        </p:grpSpPr>
        <p:sp>
          <p:nvSpPr>
            <p:cNvPr id="16" name="矩形 15"/>
            <p:cNvSpPr/>
            <p:nvPr/>
          </p:nvSpPr>
          <p:spPr>
            <a:xfrm>
              <a:off x="5004849" y="1005605"/>
              <a:ext cx="1080120"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135">
                <a:solidFill>
                  <a:prstClr val="white"/>
                </a:solidFill>
                <a:latin typeface="Calibri"/>
                <a:ea typeface="宋体" panose="02010600030101010101" pitchFamily="2" charset="-122"/>
              </a:endParaRPr>
            </a:p>
          </p:txBody>
        </p:sp>
        <p:sp>
          <p:nvSpPr>
            <p:cNvPr id="17" name="矩形 16"/>
            <p:cNvSpPr/>
            <p:nvPr/>
          </p:nvSpPr>
          <p:spPr>
            <a:xfrm>
              <a:off x="5130863" y="1261954"/>
              <a:ext cx="809289" cy="438448"/>
            </a:xfrm>
            <a:prstGeom prst="rect">
              <a:avLst/>
            </a:prstGeom>
            <a:grpFill/>
          </p:spPr>
          <p:txBody>
            <a:bodyPr wrap="square">
              <a:spAutoFit/>
            </a:bodyPr>
            <a:lstStyle/>
            <a:p>
              <a:pPr algn="ctr" defTabSz="1218565" fontAlgn="base">
                <a:spcBef>
                  <a:spcPct val="0"/>
                </a:spcBef>
                <a:spcAft>
                  <a:spcPct val="0"/>
                </a:spcAft>
              </a:pPr>
              <a:r>
                <a:rPr lang="zh-CN" altLang="en-US" sz="1600">
                  <a:solidFill>
                    <a:prstClr val="white"/>
                  </a:solidFill>
                  <a:latin typeface="微软雅黑" panose="020b0503020204020204" pitchFamily="34" charset="-122"/>
                  <a:ea typeface="微软雅黑" panose="020b0503020204020204" pitchFamily="34" charset="-122"/>
                </a:rPr>
                <a:t>添加文</a:t>
              </a:r>
              <a:endParaRPr lang="en-US" altLang="zh-CN" sz="1600">
                <a:solidFill>
                  <a:prstClr val="white"/>
                </a:solidFill>
                <a:latin typeface="微软雅黑" panose="020b0503020204020204" pitchFamily="34" charset="-122"/>
                <a:ea typeface="微软雅黑" panose="020b0503020204020204" pitchFamily="34" charset="-122"/>
              </a:endParaRPr>
            </a:p>
            <a:p>
              <a:pPr algn="ctr" defTabSz="1218565" fontAlgn="base">
                <a:spcBef>
                  <a:spcPct val="0"/>
                </a:spcBef>
                <a:spcAft>
                  <a:spcPct val="0"/>
                </a:spcAft>
              </a:pPr>
              <a:r>
                <a:rPr lang="zh-CN" altLang="en-US" sz="1600">
                  <a:solidFill>
                    <a:prstClr val="white"/>
                  </a:solidFill>
                  <a:latin typeface="微软雅黑" panose="020b0503020204020204" pitchFamily="34" charset="-122"/>
                  <a:ea typeface="微软雅黑" panose="020b0503020204020204" pitchFamily="34" charset="-122"/>
                </a:rPr>
                <a:t>本标题</a:t>
              </a:r>
              <a:endParaRPr lang="zh-CN" altLang="en-US" sz="1600">
                <a:solidFill>
                  <a:prstClr val="white"/>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079564" y="4628934"/>
            <a:ext cx="1439521" cy="1439966"/>
            <a:chOff x="3059001" y="3057804"/>
            <a:chExt cx="1080120" cy="1080120"/>
          </a:xfrm>
          <a:solidFill>
            <a:schemeClr val="accent4"/>
          </a:solidFill>
        </p:grpSpPr>
        <p:sp>
          <p:nvSpPr>
            <p:cNvPr id="19" name="矩形 18"/>
            <p:cNvSpPr/>
            <p:nvPr/>
          </p:nvSpPr>
          <p:spPr>
            <a:xfrm>
              <a:off x="3059001" y="3057804"/>
              <a:ext cx="1080120"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135">
                <a:solidFill>
                  <a:prstClr val="white"/>
                </a:solidFill>
                <a:latin typeface="Calibri"/>
                <a:ea typeface="宋体" panose="02010600030101010101" pitchFamily="2" charset="-122"/>
              </a:endParaRPr>
            </a:p>
          </p:txBody>
        </p:sp>
        <p:sp>
          <p:nvSpPr>
            <p:cNvPr id="20" name="矩形 19"/>
            <p:cNvSpPr/>
            <p:nvPr/>
          </p:nvSpPr>
          <p:spPr>
            <a:xfrm>
              <a:off x="3203017" y="3305476"/>
              <a:ext cx="756915" cy="438448"/>
            </a:xfrm>
            <a:prstGeom prst="rect">
              <a:avLst/>
            </a:prstGeom>
            <a:grpFill/>
          </p:spPr>
          <p:txBody>
            <a:bodyPr wrap="square">
              <a:spAutoFit/>
            </a:bodyPr>
            <a:lstStyle/>
            <a:p>
              <a:pPr algn="ctr" defTabSz="1218565" fontAlgn="base">
                <a:spcBef>
                  <a:spcPct val="0"/>
                </a:spcBef>
                <a:spcAft>
                  <a:spcPct val="0"/>
                </a:spcAft>
              </a:pPr>
              <a:r>
                <a:rPr lang="zh-CN" altLang="en-US" sz="1600">
                  <a:solidFill>
                    <a:prstClr val="white"/>
                  </a:solidFill>
                  <a:latin typeface="微软雅黑" panose="020b0503020204020204" pitchFamily="34" charset="-122"/>
                  <a:ea typeface="微软雅黑" panose="020b0503020204020204" pitchFamily="34" charset="-122"/>
                </a:rPr>
                <a:t>添加文本标题</a:t>
              </a:r>
              <a:endParaRPr lang="zh-CN" altLang="en-US" sz="1600">
                <a:solidFill>
                  <a:prstClr val="white"/>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672877" y="4628934"/>
            <a:ext cx="1439521" cy="1439966"/>
            <a:chOff x="5004849" y="3057804"/>
            <a:chExt cx="1080120" cy="1080120"/>
          </a:xfrm>
          <a:solidFill>
            <a:schemeClr val="accent3"/>
          </a:solidFill>
        </p:grpSpPr>
        <p:sp>
          <p:nvSpPr>
            <p:cNvPr id="22" name="矩形 21"/>
            <p:cNvSpPr/>
            <p:nvPr/>
          </p:nvSpPr>
          <p:spPr>
            <a:xfrm>
              <a:off x="5004849" y="3057804"/>
              <a:ext cx="1080120"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135">
                <a:solidFill>
                  <a:prstClr val="white"/>
                </a:solidFill>
                <a:latin typeface="Calibri"/>
                <a:ea typeface="宋体" panose="02010600030101010101" pitchFamily="2" charset="-122"/>
              </a:endParaRPr>
            </a:p>
          </p:txBody>
        </p:sp>
        <p:sp>
          <p:nvSpPr>
            <p:cNvPr id="23" name="矩形 22"/>
            <p:cNvSpPr/>
            <p:nvPr/>
          </p:nvSpPr>
          <p:spPr>
            <a:xfrm>
              <a:off x="5094859" y="3314153"/>
              <a:ext cx="881297" cy="438448"/>
            </a:xfrm>
            <a:prstGeom prst="rect">
              <a:avLst/>
            </a:prstGeom>
            <a:grpFill/>
          </p:spPr>
          <p:txBody>
            <a:bodyPr wrap="square">
              <a:spAutoFit/>
            </a:bodyPr>
            <a:lstStyle/>
            <a:p>
              <a:pPr algn="ctr" defTabSz="1218565" fontAlgn="base">
                <a:spcBef>
                  <a:spcPct val="0"/>
                </a:spcBef>
                <a:spcAft>
                  <a:spcPct val="0"/>
                </a:spcAft>
              </a:pPr>
              <a:r>
                <a:rPr lang="zh-CN" altLang="en-US" sz="1600">
                  <a:solidFill>
                    <a:prstClr val="white"/>
                  </a:solidFill>
                  <a:latin typeface="微软雅黑" panose="020b0503020204020204" pitchFamily="34" charset="-122"/>
                  <a:ea typeface="微软雅黑" panose="020b0503020204020204" pitchFamily="34" charset="-122"/>
                </a:rPr>
                <a:t>添加文本标题</a:t>
              </a:r>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24" name="文本框 7"/>
          <p:cNvSpPr txBox="1">
            <a:spLocks noChangeArrowheads="1"/>
          </p:cNvSpPr>
          <p:nvPr/>
        </p:nvSpPr>
        <p:spPr bwMode="auto">
          <a:xfrm>
            <a:off x="8805729" y="2076371"/>
            <a:ext cx="2975010" cy="109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defTabSz="1218565" fontAlgn="base">
              <a:spcBef>
                <a:spcPct val="0"/>
              </a:spcBef>
              <a:spcAft>
                <a:spcPct val="0"/>
              </a:spcAft>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ndParaRPr>
          </a:p>
        </p:txBody>
      </p:sp>
      <p:sp>
        <p:nvSpPr>
          <p:cNvPr id="25" name="文本框 7"/>
          <p:cNvSpPr txBox="1">
            <a:spLocks noChangeArrowheads="1"/>
          </p:cNvSpPr>
          <p:nvPr/>
        </p:nvSpPr>
        <p:spPr bwMode="auto">
          <a:xfrm>
            <a:off x="1009692" y="2105771"/>
            <a:ext cx="2975010" cy="106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defTabSz="1218565" fontAlgn="base">
              <a:spcBef>
                <a:spcPct val="0"/>
              </a:spcBef>
              <a:spcAft>
                <a:spcPct val="0"/>
              </a:spcAft>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ndParaRPr>
          </a:p>
        </p:txBody>
      </p:sp>
      <p:sp>
        <p:nvSpPr>
          <p:cNvPr id="26" name="文本框 7"/>
          <p:cNvSpPr txBox="1">
            <a:spLocks noChangeArrowheads="1"/>
          </p:cNvSpPr>
          <p:nvPr/>
        </p:nvSpPr>
        <p:spPr bwMode="auto">
          <a:xfrm>
            <a:off x="8805729" y="4812268"/>
            <a:ext cx="2975010" cy="109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defTabSz="1218565" fontAlgn="base">
              <a:spcBef>
                <a:spcPct val="0"/>
              </a:spcBef>
              <a:spcAft>
                <a:spcPct val="0"/>
              </a:spcAft>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ndParaRPr>
          </a:p>
        </p:txBody>
      </p:sp>
      <p:sp>
        <p:nvSpPr>
          <p:cNvPr id="27" name="文本框 7"/>
          <p:cNvSpPr txBox="1">
            <a:spLocks noChangeArrowheads="1"/>
          </p:cNvSpPr>
          <p:nvPr/>
        </p:nvSpPr>
        <p:spPr bwMode="auto">
          <a:xfrm>
            <a:off x="1009692" y="4826967"/>
            <a:ext cx="2975010" cy="106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defTabSz="1218565" fontAlgn="base">
              <a:spcBef>
                <a:spcPct val="0"/>
              </a:spcBef>
              <a:spcAft>
                <a:spcPct val="0"/>
              </a:spcAft>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rPr>
              <a:t>双击输入替换内容办公资源双击输入替换内容办公资源</a:t>
            </a:r>
            <a:endParaRPr lang="zh-CN" altLang="en-US" sz="1200">
              <a:solidFill>
                <a:prstClr val="white">
                  <a:lumMod val="50000"/>
                </a:prstClr>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1000" p14:dur="1500">
        <p14:window dir="ver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par>
                          <p:cTn id="11" fill="hold" nodeType="afterGroup">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nodeType="afterGroup">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nodeType="afterGroup">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000"/>
                            </p:stCondLst>
                            <p:childTnLst>
                              <p:par>
                                <p:cTn id="41" presetID="2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nodeType="afterGroup">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矩形 25"/>
          <p:cNvSpPr/>
          <p:nvPr/>
        </p:nvSpPr>
        <p:spPr>
          <a:xfrm>
            <a:off x="7440102" y="2478323"/>
            <a:ext cx="3018883" cy="666786"/>
          </a:xfrm>
          <a:prstGeom prst="rect">
            <a:avLst/>
          </a:prstGeom>
        </p:spPr>
        <p:txBody>
          <a:bodyPr wrap="square">
            <a:spAutoFit/>
          </a:bodyPr>
          <a:lstStyle/>
          <a:p>
            <a:pPr defTabSz="1218565" fontAlgn="base">
              <a:spcBef>
                <a:spcPct val="0"/>
              </a:spcBef>
              <a:spcAft>
                <a:spcPct val="0"/>
              </a:spcAft>
            </a:pPr>
            <a:r>
              <a:rPr lang="zh-CN" altLang="en-US" sz="3735"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教学方案</a:t>
            </a:r>
            <a:endParaRPr lang="zh-CN" altLang="en-US" sz="1400"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7440102" y="3094346"/>
            <a:ext cx="3454951" cy="272510"/>
          </a:xfrm>
          <a:prstGeom prst="rect">
            <a:avLst/>
          </a:prstGeom>
          <a:noFill/>
        </p:spPr>
        <p:txBody>
          <a:bodyPr wrap="square" rtlCol="0">
            <a:sp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2" name="椭圆 1"/>
          <p:cNvSpPr/>
          <p:nvPr/>
        </p:nvSpPr>
        <p:spPr>
          <a:xfrm>
            <a:off x="5328152" y="2277028"/>
            <a:ext cx="1823957" cy="18239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6400">
                <a:solidFill>
                  <a:prstClr val="white"/>
                </a:solidFill>
                <a:latin typeface="Calibri"/>
                <a:ea typeface="宋体" panose="02010600030101010101" pitchFamily="2" charset="-122"/>
              </a:rPr>
              <a:t>02</a:t>
            </a:r>
            <a:endParaRPr lang="zh-CN" altLang="en-US" sz="6400">
              <a:solidFill>
                <a:prstClr val="white"/>
              </a:solidFill>
              <a:latin typeface="Calibri"/>
              <a:ea typeface="宋体" panose="02010600030101010101"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6" y="453588"/>
            <a:ext cx="5380178" cy="5828526"/>
          </a:xfrm>
          <a:prstGeom prst="rect">
            <a:avLst/>
          </a:prstGeom>
        </p:spPr>
      </p:pic>
    </p:spTree>
  </p:cSld>
  <p:clrMapOvr>
    <a:masterClrMapping/>
  </p:clrMapOvr>
  <mc:AlternateContent>
    <mc:Choice xmlns:p14="http://schemas.microsoft.com/office/powerpoint/2010/main" Requires="p14">
      <p:transition spd="slow" advClick="0" advTm="0" p14:dur="160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Group 34"/>
          <p:cNvGrpSpPr/>
          <p:nvPr/>
        </p:nvGrpSpPr>
        <p:grpSpPr>
          <a:xfrm>
            <a:off x="6563990" y="1471945"/>
            <a:ext cx="4693056" cy="4254691"/>
            <a:chOff x="5827486" y="1471680"/>
            <a:chExt cx="4693689" cy="4255265"/>
          </a:xfrm>
        </p:grpSpPr>
        <p:sp>
          <p:nvSpPr>
            <p:cNvPr id="21" name="Oval 1"/>
            <p:cNvSpPr/>
            <p:nvPr/>
          </p:nvSpPr>
          <p:spPr>
            <a:xfrm>
              <a:off x="6445756" y="1870738"/>
              <a:ext cx="3457147" cy="3457147"/>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grpSp>
          <p:nvGrpSpPr>
            <p:cNvPr id="22" name="Group 2"/>
            <p:cNvGrpSpPr/>
            <p:nvPr/>
          </p:nvGrpSpPr>
          <p:grpSpPr>
            <a:xfrm rot="5400000">
              <a:off x="7255029" y="1905999"/>
              <a:ext cx="2138089" cy="1269452"/>
              <a:chOff x="1371600" y="1272983"/>
              <a:chExt cx="1603567" cy="952089"/>
            </a:xfrm>
            <a:solidFill>
              <a:schemeClr val="accent1"/>
            </a:solidFill>
          </p:grpSpPr>
          <p:sp>
            <p:nvSpPr>
              <p:cNvPr id="35" name="Rectangle: Rounded Corners 3"/>
              <p:cNvSpPr/>
              <p:nvPr/>
            </p:nvSpPr>
            <p:spPr>
              <a:xfrm>
                <a:off x="1371600" y="1733550"/>
                <a:ext cx="1524000" cy="304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sp>
            <p:nvSpPr>
              <p:cNvPr id="36" name="Rectangle: Rounded Corners 4"/>
              <p:cNvSpPr/>
              <p:nvPr/>
            </p:nvSpPr>
            <p:spPr>
              <a:xfrm rot="2700000">
                <a:off x="2132204" y="1542065"/>
                <a:ext cx="842963" cy="304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sp>
            <p:nvSpPr>
              <p:cNvPr id="37" name="Rectangle: Rounded Corners 5"/>
              <p:cNvSpPr/>
              <p:nvPr/>
            </p:nvSpPr>
            <p:spPr>
              <a:xfrm rot="18900000" flipV="1">
                <a:off x="2132204" y="1920272"/>
                <a:ext cx="842963" cy="304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grpSp>
        <p:grpSp>
          <p:nvGrpSpPr>
            <p:cNvPr id="23" name="Group 6"/>
            <p:cNvGrpSpPr/>
            <p:nvPr/>
          </p:nvGrpSpPr>
          <p:grpSpPr>
            <a:xfrm rot="10800000">
              <a:off x="8383086" y="3154537"/>
              <a:ext cx="2138089" cy="1269452"/>
              <a:chOff x="1371600" y="1272983"/>
              <a:chExt cx="1603567" cy="952089"/>
            </a:xfrm>
            <a:solidFill>
              <a:schemeClr val="accent2">
                <a:alpha val="50000"/>
              </a:schemeClr>
            </a:solidFill>
          </p:grpSpPr>
          <p:sp>
            <p:nvSpPr>
              <p:cNvPr id="32" name="Rectangle: Rounded Corners 7"/>
              <p:cNvSpPr/>
              <p:nvPr/>
            </p:nvSpPr>
            <p:spPr>
              <a:xfrm>
                <a:off x="1371600" y="1733550"/>
                <a:ext cx="1524000" cy="3048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sp>
            <p:nvSpPr>
              <p:cNvPr id="33" name="Rectangle: Rounded Corners 8"/>
              <p:cNvSpPr/>
              <p:nvPr/>
            </p:nvSpPr>
            <p:spPr>
              <a:xfrm rot="2700000">
                <a:off x="2132204" y="1542065"/>
                <a:ext cx="842963" cy="3048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sp>
            <p:nvSpPr>
              <p:cNvPr id="34" name="Rectangle: Rounded Corners 9"/>
              <p:cNvSpPr/>
              <p:nvPr/>
            </p:nvSpPr>
            <p:spPr>
              <a:xfrm rot="18900000" flipV="1">
                <a:off x="2132204" y="1920272"/>
                <a:ext cx="842963" cy="3048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grpSp>
        <p:grpSp>
          <p:nvGrpSpPr>
            <p:cNvPr id="24" name="Group 10"/>
            <p:cNvGrpSpPr/>
            <p:nvPr/>
          </p:nvGrpSpPr>
          <p:grpSpPr>
            <a:xfrm>
              <a:off x="5827486" y="2768771"/>
              <a:ext cx="2138089" cy="1269452"/>
              <a:chOff x="1371600" y="1272983"/>
              <a:chExt cx="1603567" cy="952089"/>
            </a:xfrm>
            <a:solidFill>
              <a:schemeClr val="accent4">
                <a:alpha val="50000"/>
              </a:schemeClr>
            </a:solidFill>
          </p:grpSpPr>
          <p:sp>
            <p:nvSpPr>
              <p:cNvPr id="29" name="Rectangle: Rounded Corners 11"/>
              <p:cNvSpPr/>
              <p:nvPr/>
            </p:nvSpPr>
            <p:spPr>
              <a:xfrm>
                <a:off x="1371600" y="1733550"/>
                <a:ext cx="1524000" cy="3048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sp>
            <p:nvSpPr>
              <p:cNvPr id="30" name="Rectangle: Rounded Corners 12"/>
              <p:cNvSpPr/>
              <p:nvPr/>
            </p:nvSpPr>
            <p:spPr>
              <a:xfrm rot="2700000">
                <a:off x="2132204" y="1542065"/>
                <a:ext cx="842963" cy="3048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sp>
            <p:nvSpPr>
              <p:cNvPr id="31" name="Rectangle: Rounded Corners 13"/>
              <p:cNvSpPr/>
              <p:nvPr/>
            </p:nvSpPr>
            <p:spPr>
              <a:xfrm rot="18900000" flipV="1">
                <a:off x="2132204" y="1920272"/>
                <a:ext cx="842963" cy="3048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grpSp>
        <p:grpSp>
          <p:nvGrpSpPr>
            <p:cNvPr id="25" name="Group 30"/>
            <p:cNvGrpSpPr/>
            <p:nvPr/>
          </p:nvGrpSpPr>
          <p:grpSpPr>
            <a:xfrm>
              <a:off x="7351487" y="3588854"/>
              <a:ext cx="1269452" cy="2138091"/>
              <a:chOff x="5513615" y="3097307"/>
              <a:chExt cx="952089" cy="1603568"/>
            </a:xfrm>
          </p:grpSpPr>
          <p:sp>
            <p:nvSpPr>
              <p:cNvPr id="26" name="Rectangle: Rounded Corners 31"/>
              <p:cNvSpPr/>
              <p:nvPr/>
            </p:nvSpPr>
            <p:spPr>
              <a:xfrm rot="16200000">
                <a:off x="5364581" y="3786475"/>
                <a:ext cx="1524000" cy="304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sp>
            <p:nvSpPr>
              <p:cNvPr id="27" name="Rectangle: Rounded Corners 32"/>
              <p:cNvSpPr/>
              <p:nvPr/>
            </p:nvSpPr>
            <p:spPr>
              <a:xfrm rot="18900000">
                <a:off x="5513615" y="3366389"/>
                <a:ext cx="842963" cy="304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sp>
            <p:nvSpPr>
              <p:cNvPr id="28" name="Rectangle: Rounded Corners 33"/>
              <p:cNvSpPr/>
              <p:nvPr/>
            </p:nvSpPr>
            <p:spPr>
              <a:xfrm rot="13500000" flipV="1">
                <a:off x="5891822" y="3366389"/>
                <a:ext cx="842963" cy="304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a:endParaRPr>
              </a:p>
            </p:txBody>
          </p:sp>
        </p:grpSp>
      </p:grpSp>
      <p:grpSp>
        <p:nvGrpSpPr>
          <p:cNvPr id="46" name="组合 45"/>
          <p:cNvGrpSpPr/>
          <p:nvPr/>
        </p:nvGrpSpPr>
        <p:grpSpPr>
          <a:xfrm>
            <a:off x="1176859" y="1537877"/>
            <a:ext cx="5291664" cy="4133897"/>
            <a:chOff x="882146" y="1153216"/>
            <a:chExt cx="3969284" cy="3100842"/>
          </a:xfrm>
        </p:grpSpPr>
        <p:grpSp>
          <p:nvGrpSpPr>
            <p:cNvPr id="4" name="Group 14"/>
            <p:cNvGrpSpPr/>
            <p:nvPr/>
          </p:nvGrpSpPr>
          <p:grpSpPr>
            <a:xfrm>
              <a:off x="882146" y="1196783"/>
              <a:ext cx="409616" cy="412538"/>
              <a:chOff x="5931156" y="1399652"/>
              <a:chExt cx="644626" cy="649224"/>
            </a:xfrm>
          </p:grpSpPr>
          <p:sp>
            <p:nvSpPr>
              <p:cNvPr id="44" name="Oval 15"/>
              <p:cNvSpPr/>
              <p:nvPr/>
            </p:nvSpPr>
            <p:spPr>
              <a:xfrm>
                <a:off x="5931156" y="1399652"/>
                <a:ext cx="644626" cy="6492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5" name="Freeform: Shape 16"/>
              <p:cNvSpPr/>
              <p:nvPr/>
            </p:nvSpPr>
            <p:spPr bwMode="auto">
              <a:xfrm>
                <a:off x="6057730" y="1551942"/>
                <a:ext cx="400552" cy="359916"/>
              </a:xfrm>
              <a:custGeom>
                <a:cxnLst>
                  <a:cxn ang="0">
                    <a:pos x="23" y="39"/>
                  </a:cxn>
                  <a:cxn ang="0">
                    <a:pos x="21" y="41"/>
                  </a:cxn>
                  <a:cxn ang="0">
                    <a:pos x="20" y="41"/>
                  </a:cxn>
                  <a:cxn ang="0">
                    <a:pos x="19" y="40"/>
                  </a:cxn>
                  <a:cxn ang="0">
                    <a:pos x="0" y="22"/>
                  </a:cxn>
                  <a:cxn ang="0">
                    <a:pos x="0" y="19"/>
                  </a:cxn>
                  <a:cxn ang="0">
                    <a:pos x="19" y="1"/>
                  </a:cxn>
                  <a:cxn ang="0">
                    <a:pos x="21" y="0"/>
                  </a:cxn>
                  <a:cxn ang="0">
                    <a:pos x="23" y="2"/>
                  </a:cxn>
                  <a:cxn ang="0">
                    <a:pos x="23" y="5"/>
                  </a:cxn>
                  <a:cxn ang="0">
                    <a:pos x="8" y="19"/>
                  </a:cxn>
                  <a:cxn ang="0">
                    <a:pos x="8" y="22"/>
                  </a:cxn>
                  <a:cxn ang="0">
                    <a:pos x="23" y="36"/>
                  </a:cxn>
                  <a:cxn ang="0">
                    <a:pos x="23" y="39"/>
                  </a:cxn>
                  <a:cxn ang="0">
                    <a:pos x="58" y="57"/>
                  </a:cxn>
                  <a:cxn ang="0">
                    <a:pos x="57" y="57"/>
                  </a:cxn>
                  <a:cxn ang="0">
                    <a:pos x="57" y="57"/>
                  </a:cxn>
                  <a:cxn ang="0">
                    <a:pos x="56" y="56"/>
                  </a:cxn>
                  <a:cxn ang="0">
                    <a:pos x="52" y="36"/>
                  </a:cxn>
                  <a:cxn ang="0">
                    <a:pos x="36" y="30"/>
                  </a:cxn>
                  <a:cxn ang="0">
                    <a:pos x="36" y="39"/>
                  </a:cxn>
                  <a:cxn ang="0">
                    <a:pos x="35" y="41"/>
                  </a:cxn>
                  <a:cxn ang="0">
                    <a:pos x="34" y="41"/>
                  </a:cxn>
                  <a:cxn ang="0">
                    <a:pos x="32" y="40"/>
                  </a:cxn>
                  <a:cxn ang="0">
                    <a:pos x="14" y="22"/>
                  </a:cxn>
                  <a:cxn ang="0">
                    <a:pos x="14" y="19"/>
                  </a:cxn>
                  <a:cxn ang="0">
                    <a:pos x="32" y="1"/>
                  </a:cxn>
                  <a:cxn ang="0">
                    <a:pos x="35" y="0"/>
                  </a:cxn>
                  <a:cxn ang="0">
                    <a:pos x="36" y="2"/>
                  </a:cxn>
                  <a:cxn ang="0">
                    <a:pos x="36" y="12"/>
                  </a:cxn>
                  <a:cxn ang="0">
                    <a:pos x="58" y="20"/>
                  </a:cxn>
                  <a:cxn ang="0">
                    <a:pos x="64" y="38"/>
                  </a:cxn>
                  <a:cxn ang="0">
                    <a:pos x="58" y="57"/>
                  </a:cxn>
                </a:cxnLst>
                <a:rect l="0" t="0" r="r" b="b"/>
                <a:pathLst>
                  <a:path w="64" h="57">
                    <a:moveTo>
                      <a:pt x="23" y="39"/>
                    </a:moveTo>
                    <a:cubicBezTo>
                      <a:pt x="23" y="40"/>
                      <a:pt x="22" y="41"/>
                      <a:pt x="21" y="41"/>
                    </a:cubicBezTo>
                    <a:cubicBezTo>
                      <a:pt x="21" y="41"/>
                      <a:pt x="21" y="41"/>
                      <a:pt x="20" y="41"/>
                    </a:cubicBezTo>
                    <a:cubicBezTo>
                      <a:pt x="20" y="41"/>
                      <a:pt x="19" y="41"/>
                      <a:pt x="19" y="40"/>
                    </a:cubicBezTo>
                    <a:cubicBezTo>
                      <a:pt x="0" y="22"/>
                      <a:pt x="0" y="22"/>
                      <a:pt x="0" y="22"/>
                    </a:cubicBezTo>
                    <a:cubicBezTo>
                      <a:pt x="0" y="21"/>
                      <a:pt x="0" y="20"/>
                      <a:pt x="0" y="19"/>
                    </a:cubicBezTo>
                    <a:cubicBezTo>
                      <a:pt x="19" y="1"/>
                      <a:pt x="19" y="1"/>
                      <a:pt x="19" y="1"/>
                    </a:cubicBezTo>
                    <a:cubicBezTo>
                      <a:pt x="19" y="0"/>
                      <a:pt x="20" y="0"/>
                      <a:pt x="21" y="0"/>
                    </a:cubicBezTo>
                    <a:cubicBezTo>
                      <a:pt x="22" y="1"/>
                      <a:pt x="23" y="1"/>
                      <a:pt x="23" y="2"/>
                    </a:cubicBezTo>
                    <a:cubicBezTo>
                      <a:pt x="23" y="5"/>
                      <a:pt x="23" y="5"/>
                      <a:pt x="23" y="5"/>
                    </a:cubicBezTo>
                    <a:cubicBezTo>
                      <a:pt x="8" y="19"/>
                      <a:pt x="8" y="19"/>
                      <a:pt x="8" y="19"/>
                    </a:cubicBezTo>
                    <a:cubicBezTo>
                      <a:pt x="8" y="20"/>
                      <a:pt x="8" y="21"/>
                      <a:pt x="8" y="22"/>
                    </a:cubicBezTo>
                    <a:cubicBezTo>
                      <a:pt x="23" y="36"/>
                      <a:pt x="23" y="36"/>
                      <a:pt x="23" y="36"/>
                    </a:cubicBezTo>
                    <a:lnTo>
                      <a:pt x="23" y="39"/>
                    </a:lnTo>
                    <a:close/>
                    <a:moveTo>
                      <a:pt x="58" y="57"/>
                    </a:moveTo>
                    <a:cubicBezTo>
                      <a:pt x="58" y="57"/>
                      <a:pt x="57" y="57"/>
                      <a:pt x="57" y="57"/>
                    </a:cubicBezTo>
                    <a:cubicBezTo>
                      <a:pt x="57" y="57"/>
                      <a:pt x="57" y="57"/>
                      <a:pt x="57" y="57"/>
                    </a:cubicBezTo>
                    <a:cubicBezTo>
                      <a:pt x="56" y="57"/>
                      <a:pt x="56" y="56"/>
                      <a:pt x="56" y="56"/>
                    </a:cubicBezTo>
                    <a:cubicBezTo>
                      <a:pt x="57" y="46"/>
                      <a:pt x="56" y="40"/>
                      <a:pt x="52" y="36"/>
                    </a:cubicBezTo>
                    <a:cubicBezTo>
                      <a:pt x="49" y="32"/>
                      <a:pt x="44" y="31"/>
                      <a:pt x="36" y="30"/>
                    </a:cubicBezTo>
                    <a:cubicBezTo>
                      <a:pt x="36" y="39"/>
                      <a:pt x="36" y="39"/>
                      <a:pt x="36" y="39"/>
                    </a:cubicBezTo>
                    <a:cubicBezTo>
                      <a:pt x="36" y="40"/>
                      <a:pt x="36" y="41"/>
                      <a:pt x="35" y="41"/>
                    </a:cubicBezTo>
                    <a:cubicBezTo>
                      <a:pt x="35" y="41"/>
                      <a:pt x="34" y="41"/>
                      <a:pt x="34" y="41"/>
                    </a:cubicBezTo>
                    <a:cubicBezTo>
                      <a:pt x="33" y="41"/>
                      <a:pt x="33" y="41"/>
                      <a:pt x="32" y="40"/>
                    </a:cubicBezTo>
                    <a:cubicBezTo>
                      <a:pt x="14" y="22"/>
                      <a:pt x="14" y="22"/>
                      <a:pt x="14" y="22"/>
                    </a:cubicBezTo>
                    <a:cubicBezTo>
                      <a:pt x="13" y="21"/>
                      <a:pt x="13" y="20"/>
                      <a:pt x="14" y="19"/>
                    </a:cubicBezTo>
                    <a:cubicBezTo>
                      <a:pt x="32" y="1"/>
                      <a:pt x="32" y="1"/>
                      <a:pt x="32" y="1"/>
                    </a:cubicBezTo>
                    <a:cubicBezTo>
                      <a:pt x="33" y="0"/>
                      <a:pt x="34" y="0"/>
                      <a:pt x="35" y="0"/>
                    </a:cubicBezTo>
                    <a:cubicBezTo>
                      <a:pt x="36" y="1"/>
                      <a:pt x="36" y="1"/>
                      <a:pt x="36" y="2"/>
                    </a:cubicBezTo>
                    <a:cubicBezTo>
                      <a:pt x="36" y="12"/>
                      <a:pt x="36" y="12"/>
                      <a:pt x="36" y="12"/>
                    </a:cubicBezTo>
                    <a:cubicBezTo>
                      <a:pt x="46" y="12"/>
                      <a:pt x="53" y="15"/>
                      <a:pt x="58" y="20"/>
                    </a:cubicBezTo>
                    <a:cubicBezTo>
                      <a:pt x="63" y="25"/>
                      <a:pt x="64" y="33"/>
                      <a:pt x="64" y="38"/>
                    </a:cubicBezTo>
                    <a:cubicBezTo>
                      <a:pt x="64" y="45"/>
                      <a:pt x="58" y="56"/>
                      <a:pt x="58" y="57"/>
                    </a:cubicBezTo>
                    <a:close/>
                  </a:path>
                </a:pathLst>
              </a:custGeom>
              <a:solidFill>
                <a:schemeClr val="bg1"/>
              </a:solid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5" name="Group 18"/>
            <p:cNvGrpSpPr/>
            <p:nvPr/>
          </p:nvGrpSpPr>
          <p:grpSpPr>
            <a:xfrm>
              <a:off x="882146" y="2061070"/>
              <a:ext cx="409616" cy="412538"/>
              <a:chOff x="5950091" y="2237852"/>
              <a:chExt cx="644626" cy="649224"/>
            </a:xfrm>
          </p:grpSpPr>
          <p:sp>
            <p:nvSpPr>
              <p:cNvPr id="42" name="Oval 19"/>
              <p:cNvSpPr/>
              <p:nvPr/>
            </p:nvSpPr>
            <p:spPr>
              <a:xfrm flipH="1">
                <a:off x="5950091" y="2237852"/>
                <a:ext cx="644626" cy="649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3" name="Freeform: Shape 20"/>
              <p:cNvSpPr/>
              <p:nvPr/>
            </p:nvSpPr>
            <p:spPr bwMode="auto">
              <a:xfrm>
                <a:off x="6100406" y="2400386"/>
                <a:ext cx="315200" cy="347304"/>
              </a:xfrm>
              <a:custGeom>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6" name="Group 22"/>
            <p:cNvGrpSpPr/>
            <p:nvPr/>
          </p:nvGrpSpPr>
          <p:grpSpPr>
            <a:xfrm>
              <a:off x="882146" y="2925356"/>
              <a:ext cx="409616" cy="412538"/>
              <a:chOff x="5931156" y="3059486"/>
              <a:chExt cx="644626" cy="649224"/>
            </a:xfrm>
          </p:grpSpPr>
          <p:sp>
            <p:nvSpPr>
              <p:cNvPr id="40" name="Oval 23"/>
              <p:cNvSpPr/>
              <p:nvPr/>
            </p:nvSpPr>
            <p:spPr>
              <a:xfrm>
                <a:off x="5931156" y="3059486"/>
                <a:ext cx="644626" cy="6492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1" name="Freeform: Shape 24"/>
              <p:cNvSpPr/>
              <p:nvPr/>
            </p:nvSpPr>
            <p:spPr bwMode="auto">
              <a:xfrm>
                <a:off x="6058775" y="3227031"/>
                <a:ext cx="398463" cy="345165"/>
              </a:xfrm>
              <a:custGeom>
                <a:cxnLst>
                  <a:cxn ang="0">
                    <a:pos x="67" y="63"/>
                  </a:cxn>
                  <a:cxn ang="0">
                    <a:pos x="0" y="57"/>
                  </a:cxn>
                  <a:cxn ang="0">
                    <a:pos x="7" y="0"/>
                  </a:cxn>
                  <a:cxn ang="0">
                    <a:pos x="73" y="6"/>
                  </a:cxn>
                  <a:cxn ang="0">
                    <a:pos x="15" y="7"/>
                  </a:cxn>
                  <a:cxn ang="0">
                    <a:pos x="8" y="4"/>
                  </a:cxn>
                  <a:cxn ang="0">
                    <a:pos x="5" y="12"/>
                  </a:cxn>
                  <a:cxn ang="0">
                    <a:pos x="13" y="14"/>
                  </a:cxn>
                  <a:cxn ang="0">
                    <a:pos x="15" y="7"/>
                  </a:cxn>
                  <a:cxn ang="0">
                    <a:pos x="13" y="19"/>
                  </a:cxn>
                  <a:cxn ang="0">
                    <a:pos x="5" y="21"/>
                  </a:cxn>
                  <a:cxn ang="0">
                    <a:pos x="8" y="29"/>
                  </a:cxn>
                  <a:cxn ang="0">
                    <a:pos x="15" y="26"/>
                  </a:cxn>
                  <a:cxn ang="0">
                    <a:pos x="15" y="36"/>
                  </a:cxn>
                  <a:cxn ang="0">
                    <a:pos x="8" y="34"/>
                  </a:cxn>
                  <a:cxn ang="0">
                    <a:pos x="5" y="41"/>
                  </a:cxn>
                  <a:cxn ang="0">
                    <a:pos x="13" y="43"/>
                  </a:cxn>
                  <a:cxn ang="0">
                    <a:pos x="15" y="36"/>
                  </a:cxn>
                  <a:cxn ang="0">
                    <a:pos x="13" y="48"/>
                  </a:cxn>
                  <a:cxn ang="0">
                    <a:pos x="5" y="51"/>
                  </a:cxn>
                  <a:cxn ang="0">
                    <a:pos x="8" y="58"/>
                  </a:cxn>
                  <a:cxn ang="0">
                    <a:pos x="15" y="55"/>
                  </a:cxn>
                  <a:cxn ang="0">
                    <a:pos x="54" y="7"/>
                  </a:cxn>
                  <a:cxn ang="0">
                    <a:pos x="22" y="4"/>
                  </a:cxn>
                  <a:cxn ang="0">
                    <a:pos x="20" y="26"/>
                  </a:cxn>
                  <a:cxn ang="0">
                    <a:pos x="51" y="29"/>
                  </a:cxn>
                  <a:cxn ang="0">
                    <a:pos x="54" y="7"/>
                  </a:cxn>
                  <a:cxn ang="0">
                    <a:pos x="51" y="34"/>
                  </a:cxn>
                  <a:cxn ang="0">
                    <a:pos x="20" y="36"/>
                  </a:cxn>
                  <a:cxn ang="0">
                    <a:pos x="22" y="58"/>
                  </a:cxn>
                  <a:cxn ang="0">
                    <a:pos x="54" y="55"/>
                  </a:cxn>
                  <a:cxn ang="0">
                    <a:pos x="68" y="7"/>
                  </a:cxn>
                  <a:cxn ang="0">
                    <a:pos x="61" y="4"/>
                  </a:cxn>
                  <a:cxn ang="0">
                    <a:pos x="59" y="12"/>
                  </a:cxn>
                  <a:cxn ang="0">
                    <a:pos x="66" y="14"/>
                  </a:cxn>
                  <a:cxn ang="0">
                    <a:pos x="68" y="7"/>
                  </a:cxn>
                  <a:cxn ang="0">
                    <a:pos x="66" y="19"/>
                  </a:cxn>
                  <a:cxn ang="0">
                    <a:pos x="59" y="21"/>
                  </a:cxn>
                  <a:cxn ang="0">
                    <a:pos x="61" y="29"/>
                  </a:cxn>
                  <a:cxn ang="0">
                    <a:pos x="68" y="26"/>
                  </a:cxn>
                  <a:cxn ang="0">
                    <a:pos x="68" y="36"/>
                  </a:cxn>
                  <a:cxn ang="0">
                    <a:pos x="61" y="34"/>
                  </a:cxn>
                  <a:cxn ang="0">
                    <a:pos x="59" y="41"/>
                  </a:cxn>
                  <a:cxn ang="0">
                    <a:pos x="66" y="43"/>
                  </a:cxn>
                  <a:cxn ang="0">
                    <a:pos x="68" y="36"/>
                  </a:cxn>
                  <a:cxn ang="0">
                    <a:pos x="66" y="48"/>
                  </a:cxn>
                  <a:cxn ang="0">
                    <a:pos x="59" y="51"/>
                  </a:cxn>
                  <a:cxn ang="0">
                    <a:pos x="61" y="58"/>
                  </a:cxn>
                  <a:cxn ang="0">
                    <a:pos x="68" y="55"/>
                  </a:cxn>
                </a:cxnLst>
                <a:rect l="0" t="0" r="r" b="b"/>
                <a:pathLst>
                  <a:path w="73" h="62">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chemeClr val="bg1"/>
              </a:solid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7" name="Group 26"/>
            <p:cNvGrpSpPr/>
            <p:nvPr/>
          </p:nvGrpSpPr>
          <p:grpSpPr>
            <a:xfrm>
              <a:off x="882146" y="3789643"/>
              <a:ext cx="409616" cy="412538"/>
              <a:chOff x="5937844" y="3877809"/>
              <a:chExt cx="644626" cy="649224"/>
            </a:xfrm>
          </p:grpSpPr>
          <p:sp>
            <p:nvSpPr>
              <p:cNvPr id="38" name="Oval 27"/>
              <p:cNvSpPr/>
              <p:nvPr/>
            </p:nvSpPr>
            <p:spPr>
              <a:xfrm flipH="1">
                <a:off x="5937844" y="3877809"/>
                <a:ext cx="644626" cy="6492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9" name="Freeform: Shape 28"/>
              <p:cNvSpPr/>
              <p:nvPr/>
            </p:nvSpPr>
            <p:spPr bwMode="auto">
              <a:xfrm>
                <a:off x="6018978" y="4057735"/>
                <a:ext cx="478057" cy="320400"/>
              </a:xfrm>
              <a:custGeom>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7">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9" name="Group 37"/>
            <p:cNvGrpSpPr/>
            <p:nvPr/>
          </p:nvGrpSpPr>
          <p:grpSpPr>
            <a:xfrm>
              <a:off x="1291762" y="1153216"/>
              <a:ext cx="3559668" cy="507831"/>
              <a:chOff x="1817828" y="1400217"/>
              <a:chExt cx="4746224" cy="677108"/>
            </a:xfrm>
          </p:grpSpPr>
          <p:sp>
            <p:nvSpPr>
              <p:cNvPr id="19" name="TextBox 17"/>
              <p:cNvSpPr txBox="1"/>
              <p:nvPr/>
            </p:nvSpPr>
            <p:spPr>
              <a:xfrm>
                <a:off x="1817828" y="1400217"/>
                <a:ext cx="4746224" cy="338554"/>
              </a:xfrm>
              <a:prstGeom prst="rect">
                <a:avLst/>
              </a:prstGeom>
              <a:noFill/>
            </p:spPr>
            <p:txBody>
              <a:bodyPr wrap="none" lIns="191974" tIns="0" rIns="191974" bIns="0" anchor="b" anchorCtr="0">
                <a:normAutofit/>
              </a:bodyPr>
              <a:lstStyle/>
              <a:p>
                <a:pP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b="1">
                  <a:solidFill>
                    <a:prstClr val="white">
                      <a:lumMod val="50000"/>
                    </a:prstClr>
                  </a:solidFill>
                  <a:latin typeface="微软雅黑" panose="020b0503020204020204" pitchFamily="34" charset="-122"/>
                  <a:ea typeface="微软雅黑" panose="020b0503020204020204" pitchFamily="34" charset="-122"/>
                </a:endParaRPr>
              </a:p>
            </p:txBody>
          </p:sp>
          <p:sp>
            <p:nvSpPr>
              <p:cNvPr id="20" name="TextBox 36"/>
              <p:cNvSpPr txBox="1"/>
              <p:nvPr/>
            </p:nvSpPr>
            <p:spPr>
              <a:xfrm>
                <a:off x="1817828" y="1738771"/>
                <a:ext cx="4746224" cy="338554"/>
              </a:xfrm>
              <a:prstGeom prst="rect">
                <a:avLst/>
              </a:prstGeom>
              <a:noFill/>
            </p:spPr>
            <p:txBody>
              <a:bodyPr wrap="square" lIns="191974" tIns="0" rIns="191974" bIns="0" anchor="t" anchorCtr="0">
                <a:norm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0" name="Group 38"/>
            <p:cNvGrpSpPr/>
            <p:nvPr/>
          </p:nvGrpSpPr>
          <p:grpSpPr>
            <a:xfrm>
              <a:off x="1291762" y="2022468"/>
              <a:ext cx="3559668" cy="507831"/>
              <a:chOff x="1817828" y="1400217"/>
              <a:chExt cx="4746224" cy="677108"/>
            </a:xfrm>
          </p:grpSpPr>
          <p:sp>
            <p:nvSpPr>
              <p:cNvPr id="17" name="TextBox 39"/>
              <p:cNvSpPr txBox="1"/>
              <p:nvPr/>
            </p:nvSpPr>
            <p:spPr>
              <a:xfrm>
                <a:off x="1817828" y="1400217"/>
                <a:ext cx="4746224" cy="338554"/>
              </a:xfrm>
              <a:prstGeom prst="rect">
                <a:avLst/>
              </a:prstGeom>
              <a:noFill/>
            </p:spPr>
            <p:txBody>
              <a:bodyPr wrap="none" lIns="191974" tIns="0" rIns="191974" bIns="0" anchor="b" anchorCtr="0">
                <a:normAutofit/>
              </a:bodyPr>
              <a:lstStyle/>
              <a:p>
                <a:pP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b="1">
                  <a:solidFill>
                    <a:prstClr val="white">
                      <a:lumMod val="50000"/>
                    </a:prstClr>
                  </a:solidFill>
                  <a:latin typeface="微软雅黑" panose="020b0503020204020204" pitchFamily="34" charset="-122"/>
                  <a:ea typeface="微软雅黑" panose="020b0503020204020204" pitchFamily="34" charset="-122"/>
                </a:endParaRPr>
              </a:p>
            </p:txBody>
          </p:sp>
          <p:sp>
            <p:nvSpPr>
              <p:cNvPr id="18" name="TextBox 40"/>
              <p:cNvSpPr txBox="1"/>
              <p:nvPr/>
            </p:nvSpPr>
            <p:spPr>
              <a:xfrm>
                <a:off x="1817828" y="1738771"/>
                <a:ext cx="4746224" cy="338554"/>
              </a:xfrm>
              <a:prstGeom prst="rect">
                <a:avLst/>
              </a:prstGeom>
              <a:noFill/>
            </p:spPr>
            <p:txBody>
              <a:bodyPr wrap="square" lIns="191974" tIns="0" rIns="191974" bIns="0" anchor="t" anchorCtr="0">
                <a:norm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1" name="Group 41"/>
            <p:cNvGrpSpPr/>
            <p:nvPr/>
          </p:nvGrpSpPr>
          <p:grpSpPr>
            <a:xfrm>
              <a:off x="1291762" y="2887568"/>
              <a:ext cx="3559668" cy="507831"/>
              <a:chOff x="1817828" y="1400217"/>
              <a:chExt cx="4746224" cy="677108"/>
            </a:xfrm>
          </p:grpSpPr>
          <p:sp>
            <p:nvSpPr>
              <p:cNvPr id="15" name="TextBox 42"/>
              <p:cNvSpPr txBox="1"/>
              <p:nvPr/>
            </p:nvSpPr>
            <p:spPr>
              <a:xfrm>
                <a:off x="1817828" y="1400217"/>
                <a:ext cx="4746224" cy="338554"/>
              </a:xfrm>
              <a:prstGeom prst="rect">
                <a:avLst/>
              </a:prstGeom>
              <a:noFill/>
            </p:spPr>
            <p:txBody>
              <a:bodyPr wrap="none" lIns="191974" tIns="0" rIns="191974" bIns="0" anchor="b" anchorCtr="0">
                <a:normAutofit/>
              </a:bodyPr>
              <a:lstStyle/>
              <a:p>
                <a:pP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b="1">
                  <a:solidFill>
                    <a:prstClr val="white">
                      <a:lumMod val="50000"/>
                    </a:prstClr>
                  </a:solidFill>
                  <a:latin typeface="微软雅黑" panose="020b0503020204020204" pitchFamily="34" charset="-122"/>
                  <a:ea typeface="微软雅黑" panose="020b0503020204020204" pitchFamily="34" charset="-122"/>
                </a:endParaRPr>
              </a:p>
            </p:txBody>
          </p:sp>
          <p:sp>
            <p:nvSpPr>
              <p:cNvPr id="16" name="TextBox 43"/>
              <p:cNvSpPr txBox="1"/>
              <p:nvPr/>
            </p:nvSpPr>
            <p:spPr>
              <a:xfrm>
                <a:off x="1817828" y="1738771"/>
                <a:ext cx="4746224" cy="338554"/>
              </a:xfrm>
              <a:prstGeom prst="rect">
                <a:avLst/>
              </a:prstGeom>
              <a:noFill/>
            </p:spPr>
            <p:txBody>
              <a:bodyPr wrap="square" lIns="191974" tIns="0" rIns="191974" bIns="0" anchor="t" anchorCtr="0">
                <a:normAutofit fontScale="92500" lnSpcReduction="10000"/>
              </a:bodyPr>
              <a:lstStyle/>
              <a:p>
                <a:pP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2" name="Group 44"/>
            <p:cNvGrpSpPr/>
            <p:nvPr/>
          </p:nvGrpSpPr>
          <p:grpSpPr>
            <a:xfrm>
              <a:off x="1291762" y="3746227"/>
              <a:ext cx="3559668" cy="507831"/>
              <a:chOff x="1817828" y="1400217"/>
              <a:chExt cx="4746224" cy="677108"/>
            </a:xfrm>
          </p:grpSpPr>
          <p:sp>
            <p:nvSpPr>
              <p:cNvPr id="13" name="TextBox 45"/>
              <p:cNvSpPr txBox="1"/>
              <p:nvPr/>
            </p:nvSpPr>
            <p:spPr>
              <a:xfrm>
                <a:off x="1817828" y="1400217"/>
                <a:ext cx="4746224" cy="338554"/>
              </a:xfrm>
              <a:prstGeom prst="rect">
                <a:avLst/>
              </a:prstGeom>
              <a:noFill/>
            </p:spPr>
            <p:txBody>
              <a:bodyPr wrap="none" lIns="191974" tIns="0" rIns="191974" bIns="0" anchor="b" anchorCtr="0">
                <a:normAutofit/>
              </a:bodyPr>
              <a:lstStyle/>
              <a:p>
                <a:pP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b="1">
                  <a:solidFill>
                    <a:prstClr val="white">
                      <a:lumMod val="50000"/>
                    </a:prstClr>
                  </a:solidFill>
                  <a:latin typeface="微软雅黑" panose="020b0503020204020204" pitchFamily="34" charset="-122"/>
                  <a:ea typeface="微软雅黑" panose="020b0503020204020204" pitchFamily="34" charset="-122"/>
                </a:endParaRPr>
              </a:p>
            </p:txBody>
          </p:sp>
          <p:sp>
            <p:nvSpPr>
              <p:cNvPr id="14" name="TextBox 46"/>
              <p:cNvSpPr txBox="1"/>
              <p:nvPr/>
            </p:nvSpPr>
            <p:spPr>
              <a:xfrm>
                <a:off x="1817828" y="1738771"/>
                <a:ext cx="4746224" cy="338554"/>
              </a:xfrm>
              <a:prstGeom prst="rect">
                <a:avLst/>
              </a:prstGeom>
              <a:noFill/>
            </p:spPr>
            <p:txBody>
              <a:bodyPr wrap="square" lIns="191974" tIns="0" rIns="191974" bIns="0" anchor="t" anchorCtr="0">
                <a:normAutofit/>
              </a:bodyPr>
              <a:lstStyle/>
              <a:p>
                <a:pPr defTabSz="1218565"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双击输入替换内容办公资源双击输入替换内容办公资源</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par>
                          <p:cTn id="11" fill="hold" nodeType="afterGroup">
                            <p:stCondLst>
                              <p:cond delay="1000"/>
                            </p:stCondLst>
                            <p:childTnLst>
                              <p:par>
                                <p:cTn id="12" presetID="42" presetClass="entr" presetSubtype="0"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61022203400"/>
  <p:tag name="MH_LIBRARY" val="GRAPHIC"/>
  <p:tag name="MH_ORDER" val="1"/>
  <p:tag name="MH_TYPE" val="Other"/>
</p:tagLst>
</file>

<file path=ppt/tags/tag62.xml><?xml version="1.0" encoding="utf-8"?>
<p:tagLst xmlns:p="http://schemas.openxmlformats.org/presentationml/2006/main">
  <p:tag name="MH" val="20161022203400"/>
  <p:tag name="MH_LIBRARY" val="GRAPHIC"/>
  <p:tag name="MH_ORDER" val="2"/>
  <p:tag name="MH_TYPE" val="Other"/>
</p:tagLst>
</file>

<file path=ppt/tags/tag63.xml><?xml version="1.0" encoding="utf-8"?>
<p:tagLst xmlns:p="http://schemas.openxmlformats.org/presentationml/2006/main">
  <p:tag name="MH" val="20161022203400"/>
  <p:tag name="MH_LIBRARY" val="GRAPHIC"/>
  <p:tag name="MH_ORDER" val="3"/>
  <p:tag name="MH_TYPE" val="Other"/>
</p:tagLst>
</file>

<file path=ppt/tags/tag64.xml><?xml version="1.0" encoding="utf-8"?>
<p:tagLst xmlns:p="http://schemas.openxmlformats.org/presentationml/2006/main">
  <p:tag name="MH" val="20161022203400"/>
  <p:tag name="MH_LIBRARY" val="GRAPHIC"/>
  <p:tag name="MH_ORDER" val="4"/>
  <p:tag name="MH_TYPE" val="Other"/>
</p:tagLst>
</file>

<file path=ppt/tags/tag65.xml><?xml version="1.0" encoding="utf-8"?>
<p:tagLst xmlns:p="http://schemas.openxmlformats.org/presentationml/2006/main">
  <p:tag name="MH" val="20161022192605"/>
  <p:tag name="MH_LIBRARY" val="GRAPHIC"/>
  <p:tag name="MH_ORDER" val="1"/>
  <p:tag name="MH_TYPE" val="Text"/>
</p:tagLst>
</file>

<file path=ppt/tags/tag66.xml><?xml version="1.0" encoding="utf-8"?>
<p:tagLst xmlns:p="http://schemas.openxmlformats.org/presentationml/2006/main">
  <p:tag name="MH" val="20161022192605"/>
  <p:tag name="MH_LIBRARY" val="GRAPHIC"/>
  <p:tag name="MH_ORDER" val="2"/>
  <p:tag name="MH_TYPE" val="Text"/>
</p:tagLst>
</file>

<file path=ppt/tags/tag67.xml><?xml version="1.0" encoding="utf-8"?>
<p:tagLst xmlns:p="http://schemas.openxmlformats.org/presentationml/2006/main">
  <p:tag name="MH" val="20161022192605"/>
  <p:tag name="MH_LIBRARY" val="GRAPHIC"/>
  <p:tag name="MH_ORDER" val="3"/>
  <p:tag name="MH_TYPE" val="Text"/>
</p:tagLst>
</file>

<file path=ppt/tags/tag68.xml><?xml version="1.0" encoding="utf-8"?>
<p:tagLst xmlns:p="http://schemas.openxmlformats.org/presentationml/2006/main">
  <p:tag name="MH" val="20161022192605"/>
  <p:tag name="MH_LIBRARY" val="GRAPHIC"/>
  <p:tag name="MH_ORDER" val="4"/>
  <p:tag name="MH_TYPE" val="Text"/>
</p:tagLst>
</file>

<file path=ppt/tags/tag69.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12"/>
  <p:tag name="MH" val="20160830110146"/>
  <p:tag name="MH_LIBRARY" val="CONTENTS"/>
  <p:tag name="MH_TYPE" val="OTHERS"/>
</p:tagLst>
</file>

<file path=ppt/tags/tag71.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7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自定义 37">
      <a:dk1>
        <a:sysClr val="windowText" lastClr="000000"/>
      </a:dk1>
      <a:lt1>
        <a:sysClr val="window" lastClr="FFFFFF"/>
      </a:lt1>
      <a:dk2>
        <a:srgbClr val="004646"/>
      </a:dk2>
      <a:lt2>
        <a:srgbClr val="7F7F7F"/>
      </a:lt2>
      <a:accent1>
        <a:srgbClr val="3D7430"/>
      </a:accent1>
      <a:accent2>
        <a:srgbClr val="B23030"/>
      </a:accent2>
      <a:accent3>
        <a:srgbClr val="E4A128"/>
      </a:accent3>
      <a:accent4>
        <a:srgbClr val="144664"/>
      </a:accent4>
      <a:accent5>
        <a:srgbClr val="3D7430"/>
      </a:accent5>
      <a:accent6>
        <a:srgbClr val="B23030"/>
      </a:accent6>
      <a:hlink>
        <a:srgbClr val="D9BE02"/>
      </a:hlink>
      <a:folHlink>
        <a:srgbClr val="F900F9"/>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211</Paragraphs>
  <Slides>26</Slides>
  <Notes>21</Notes>
  <TotalTime>0</TotalTime>
  <HiddenSlides>0</HiddenSlides>
  <MMClips>1</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26</vt:i4>
      </vt:variant>
    </vt:vector>
  </HeadingPairs>
  <TitlesOfParts>
    <vt:vector baseType="lpstr" size="44">
      <vt:lpstr>Arial</vt:lpstr>
      <vt:lpstr>Calibri Light</vt:lpstr>
      <vt:lpstr>Calibri</vt:lpstr>
      <vt:lpstr>微软雅黑</vt:lpstr>
      <vt:lpstr>Open Sans</vt:lpstr>
      <vt:lpstr>冬青黑体简体中文 W3</vt:lpstr>
      <vt:lpstr>等线 Light</vt:lpstr>
      <vt:lpstr>等线</vt:lpstr>
      <vt:lpstr>Agency FB</vt:lpstr>
      <vt:lpstr>宋体</vt:lpstr>
      <vt:lpstr>Arial Narrow</vt:lpstr>
      <vt:lpstr>Avant GardeBook</vt:lpstr>
      <vt:lpstr>华文黑体</vt:lpstr>
      <vt:lpstr>黑体</vt:lpstr>
      <vt:lpstr>Gill Sans</vt:lpstr>
      <vt:lpstr>Meiryo</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cp:revision>
  <dcterms:created xsi:type="dcterms:W3CDTF">2018-03-29T07:53:00Z</dcterms:created>
  <dcterms:modified xsi:type="dcterms:W3CDTF">2023-05-08T05:53:45Z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