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60" r:id="rId2"/>
    <p:sldMasterId id="2147483675" r:id="rId3"/>
  </p:sldMasterIdLst>
  <p:notesMasterIdLst>
    <p:notesMasterId r:id="rId4"/>
  </p:notesMasterIdLst>
  <p:sldIdLst>
    <p:sldId id="302" r:id="rId5"/>
    <p:sldId id="258" r:id="rId6"/>
    <p:sldId id="297" r:id="rId7"/>
    <p:sldId id="260" r:id="rId8"/>
    <p:sldId id="263" r:id="rId9"/>
    <p:sldId id="267" r:id="rId10"/>
    <p:sldId id="298" r:id="rId11"/>
    <p:sldId id="270" r:id="rId12"/>
    <p:sldId id="274" r:id="rId13"/>
    <p:sldId id="290" r:id="rId14"/>
    <p:sldId id="299" r:id="rId15"/>
    <p:sldId id="262" r:id="rId16"/>
    <p:sldId id="266" r:id="rId17"/>
    <p:sldId id="277" r:id="rId18"/>
    <p:sldId id="279" r:id="rId19"/>
    <p:sldId id="300" r:id="rId20"/>
    <p:sldId id="261" r:id="rId21"/>
    <p:sldId id="265" r:id="rId22"/>
    <p:sldId id="273" r:id="rId23"/>
    <p:sldId id="268" r:id="rId24"/>
    <p:sldId id="301" r:id="rId25"/>
    <p:sldId id="294" r:id="rId26"/>
    <p:sldId id="272" r:id="rId27"/>
    <p:sldId id="293" r:id="rId28"/>
    <p:sldId id="288" r:id="rId29"/>
    <p:sldId id="295" r:id="rId30"/>
    <p:sldId id="329" r:id="rId31"/>
    <p:sldId id="357" r:id="rId32"/>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68" autoAdjust="0"/>
    <p:restoredTop sz="85346" autoAdjust="0"/>
  </p:normalViewPr>
  <p:slideViewPr>
    <p:cSldViewPr snapToGrid="0">
      <p:cViewPr>
        <p:scale>
          <a:sx n="66" d="100"/>
          <a:sy n="66" d="100"/>
        </p:scale>
        <p:origin x="-72" y="-69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slideMaster" Target="slideMasters/slideMaster3.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slide" Target="slides/slide28.xml" /><Relationship Id="rId33" Type="http://schemas.openxmlformats.org/officeDocument/2006/relationships/tags" Target="tags/tag61.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notesMaster" Target="notesMasters/notes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85AED-50E3-4880-B6D7-8B6E98272536}"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5284EF-2270-4D58-BAB3-D62E39314B87}"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7</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11</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16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21</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t>26</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27</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28</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3.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3.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3.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3.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3.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3.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3.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3.xml" /></Relationships>
</file>

<file path=ppt/slideLayouts/_rels/slideLayout23.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3.xml" /></Relationships>
</file>

<file path=ppt/slideLayouts/_rels/slideLayout24.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3.xml" /></Relationships>
</file>

<file path=ppt/slideLayouts/_rels/slideLayout25.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3.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hyperlink" Target="http://www.1ppt.com/xiazai/" TargetMode="External" /><Relationship Id="rId2"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DA11ED68-13E3-444B-8B27-B59885B6A34A}" type="datetimeFigureOut">
              <a:rPr lang="zh-CN" altLang="en-US" smtClean="0"/>
              <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BB0065B-D39C-4BD8-932D-26EF124BD50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1825625"/>
            <a:ext cx="10515600" cy="4351338"/>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DA11ED68-13E3-444B-8B27-B59885B6A34A}" type="datetimeFigureOut">
              <a:rPr lang="zh-CN" altLang="en-US" smtClean="0"/>
              <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BB0065B-D39C-4BD8-932D-26EF124BD50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DA11ED68-13E3-444B-8B27-B59885B6A34A}" type="datetimeFigureOut">
              <a:rPr lang="zh-CN" altLang="en-US" smtClean="0"/>
              <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BB0065B-D39C-4BD8-932D-26EF124BD50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
            </a:fld>
            <a:endParaRPr lang="zh-CN" altLang="en-US">
              <a:solidFill>
                <a:prstClr val="black"/>
              </a:solidFill>
            </a:endParaRPr>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
            </a:fld>
            <a:endParaRPr lang="zh-CN" altLang="en-US">
              <a:solidFill>
                <a:prstClr val="black"/>
              </a:solidFill>
            </a:endParaRP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838200" y="1825625"/>
            <a:ext cx="10515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DA11ED68-13E3-444B-8B27-B59885B6A34A}" type="datetimeFigureOut">
              <a:rPr lang="zh-CN" altLang="en-US" smtClean="0"/>
              <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BB0065B-D39C-4BD8-932D-26EF124BD50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DA11ED68-13E3-444B-8B27-B59885B6A34A}" type="datetimeFigureOut">
              <a:rPr lang="zh-CN" altLang="en-US" smtClean="0"/>
              <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8BB0065B-D39C-4BD8-932D-26EF124BD50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DA11ED68-13E3-444B-8B27-B59885B6A34A}" type="datetimeFigureOut">
              <a:rPr lang="zh-CN" altLang="en-US" smtClean="0"/>
              <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8BB0065B-D39C-4BD8-932D-26EF124BD50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DA11ED68-13E3-444B-8B27-B59885B6A34A}" type="datetimeFigureOut">
              <a:rPr lang="zh-CN" altLang="en-US" smtClean="0"/>
              <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8BB0065B-D39C-4BD8-932D-26EF124BD509}" type="slidenum">
              <a:rPr lang="zh-CN" altLang="en-US" smtClean="0"/>
              <a:t/>
            </a:fld>
            <a:endParaRPr lang="zh-CN" altLang="en-US"/>
          </a:p>
        </p:txBody>
      </p:sp>
      <p:sp>
        <p:nvSpPr>
          <p:cNvPr id="11" name="TextBox 10"/>
          <p:cNvSpPr txBox="1"/>
          <p:nvPr userDrawn="1"/>
        </p:nvSpPr>
        <p:spPr>
          <a:xfrm>
            <a:off x="1907704" y="6488935"/>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black"/>
                </a:solidFill>
                <a:effectLst/>
                <a:uLnTx/>
                <a:uFillTx/>
                <a:hlinkClick r:id="rId1"/>
              </a:rPr>
              <a:t>PPT</a:t>
            </a:r>
            <a:r>
              <a:rPr kumimoji="0" lang="zh-CN" altLang="en-US" sz="100" b="0" i="0" u="none" strike="noStrike" kern="0" cap="none" spc="0" normalizeH="0" baseline="0" noProof="0" smtClean="0">
                <a:ln>
                  <a:noFill/>
                </a:ln>
                <a:solidFill>
                  <a:prstClr val="black"/>
                </a:solidFill>
                <a:effectLst/>
                <a:uLnTx/>
                <a:uFillTx/>
                <a:hlinkClick r:id="rId1"/>
              </a:rPr>
              <a:t>下载</a:t>
            </a:r>
            <a:r>
              <a:rPr kumimoji="0" lang="zh-CN" altLang="en-US" sz="100" b="0" i="0" u="none" strike="noStrike" kern="0" cap="none" spc="0" normalizeH="0" baseline="0" noProof="0" smtClean="0">
                <a:ln>
                  <a:noFill/>
                </a:ln>
                <a:solidFill>
                  <a:prstClr val="black"/>
                </a:solidFill>
                <a:effectLst/>
                <a:uLnTx/>
                <a:uFillTx/>
              </a:rPr>
              <a:t> </a:t>
            </a:r>
            <a:r>
              <a:rPr kumimoji="0" lang="en-US" altLang="zh-CN" sz="100" b="0" i="0" u="none" strike="noStrike" kern="0" cap="none" spc="0" normalizeH="0" baseline="0" noProof="0" smtClean="0">
                <a:ln>
                  <a:noFill/>
                </a:ln>
                <a:solidFill>
                  <a:prstClr val="black"/>
                </a:solidFill>
                <a:effectLst/>
                <a:uLnTx/>
                <a:uFillTx/>
              </a:rPr>
              <a:t>http://www.1ppt.com/xiazai/</a:t>
            </a:r>
            <a:endParaRPr kumimoji="0" lang="en-US" altLang="zh-CN" sz="100" b="0" i="0" u="none" strike="noStrike" kern="0" cap="none" spc="0" normalizeH="0" baseline="0" noProof="0" smtClean="0">
              <a:ln>
                <a:noFill/>
              </a:ln>
              <a:solidFill>
                <a:prstClr val="black"/>
              </a:solidFill>
              <a:effectLst/>
              <a:uLnTx/>
              <a:uFillTx/>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DA11ED68-13E3-444B-8B27-B59885B6A34A}" type="datetimeFigureOut">
              <a:rPr lang="zh-CN" altLang="en-US" smtClean="0"/>
              <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8BB0065B-D39C-4BD8-932D-26EF124BD50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DA11ED68-13E3-444B-8B27-B59885B6A34A}" type="datetimeFigureOut">
              <a:rPr lang="zh-CN" altLang="en-US" smtClean="0"/>
              <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8BB0065B-D39C-4BD8-932D-26EF124BD50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DA11ED68-13E3-444B-8B27-B59885B6A34A}" type="datetimeFigureOut">
              <a:rPr lang="zh-CN" altLang="en-US" smtClean="0"/>
              <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8BB0065B-D39C-4BD8-932D-26EF124BD50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DA11ED68-13E3-444B-8B27-B59885B6A34A}" type="datetimeFigureOut">
              <a:rPr lang="zh-CN" altLang="en-US" smtClean="0"/>
              <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8BB0065B-D39C-4BD8-932D-26EF124BD50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theme" Target="../theme/theme2.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15.xml" /><Relationship Id="rId10" Type="http://schemas.openxmlformats.org/officeDocument/2006/relationships/slideLayout" Target="../slideLayouts/slideLayout24.xml" /><Relationship Id="rId11" Type="http://schemas.openxmlformats.org/officeDocument/2006/relationships/slideLayout" Target="../slideLayouts/slideLayout25.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3.xml" /><Relationship Id="rId2" Type="http://schemas.openxmlformats.org/officeDocument/2006/relationships/slideLayout" Target="../slideLayouts/slideLayout16.xml" /><Relationship Id="rId3" Type="http://schemas.openxmlformats.org/officeDocument/2006/relationships/slideLayout" Target="../slideLayouts/slideLayout17.xml" /><Relationship Id="rId4" Type="http://schemas.openxmlformats.org/officeDocument/2006/relationships/slideLayout" Target="../slideLayouts/slideLayout18.xml" /><Relationship Id="rId5" Type="http://schemas.openxmlformats.org/officeDocument/2006/relationships/slideLayout" Target="../slideLayouts/slideLayout19.xml" /><Relationship Id="rId6" Type="http://schemas.openxmlformats.org/officeDocument/2006/relationships/slideLayout" Target="../slideLayouts/slideLayout20.xml" /><Relationship Id="rId7" Type="http://schemas.openxmlformats.org/officeDocument/2006/relationships/slideLayout" Target="../slideLayouts/slideLayout21.xml" /><Relationship Id="rId8" Type="http://schemas.openxmlformats.org/officeDocument/2006/relationships/slideLayout" Target="../slideLayouts/slideLayout22.xml" /><Relationship Id="rId9" Type="http://schemas.openxmlformats.org/officeDocument/2006/relationships/slideLayout" Target="../slideLayouts/slideLayout23.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xmlns:p14="http://schemas.microsoft.com/office/powerpoint/2010/main" Requires="p14">
      <p:transition spd="slow" advTm="3000" p14:dur="1500">
        <p:random/>
      </p:transition>
    </mc:Choice>
    <mc:Fallback>
      <p:transition spd="slow" advTm="3000">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p:bg>
      <p:bgRef idx="1001">
        <a:schemeClr val="bg1"/>
      </p:bgRef>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1.jpeg" /><Relationship Id="rId4" Type="http://schemas.openxmlformats.org/officeDocument/2006/relationships/image" Target="../media/image2.png" /><Relationship Id="rId5" Type="http://schemas.openxmlformats.org/officeDocument/2006/relationships/image" Target="../media/image3.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xml" /><Relationship Id="rId3" Type="http://schemas.openxmlformats.org/officeDocument/2006/relationships/image" Target="../media/image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5.xml" /><Relationship Id="rId3" Type="http://schemas.openxmlformats.org/officeDocument/2006/relationships/image" Target="../media/image3.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6.xml" /><Relationship Id="rId3" Type="http://schemas.openxmlformats.org/officeDocument/2006/relationships/image" Target="../media/image3.pn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1.jpeg" /><Relationship Id="rId4" Type="http://schemas.openxmlformats.org/officeDocument/2006/relationships/image" Target="../media/image2.png" /><Relationship Id="rId5" Type="http://schemas.openxmlformats.org/officeDocument/2006/relationships/image" Target="../media/image3.pn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8.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image" Target="../media/image4.pn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1.xml" /><Relationship Id="rId10" Type="http://schemas.openxmlformats.org/officeDocument/2006/relationships/image" Target="../media/image4.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9.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 Id="rId3" Type="http://schemas.openxmlformats.org/officeDocument/2006/relationships/image" Target="../media/image3.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xml" /><Relationship Id="rId3" Type="http://schemas.openxmlformats.org/officeDocument/2006/relationships/image" Target="../media/image3.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8" name="图片 7"/>
          <p:cNvPicPr>
            <a:picLocks noChangeAspect="1"/>
          </p:cNvPicPr>
          <p:nvPr/>
        </p:nvPicPr>
        <p:blipFill>
          <a:blip r:embed="rId3">
            <a:extLst>
              <a:ext uri="{28A0092B-C50C-407E-A947-70E740481C1C}">
                <a14:useLocalDpi xmlns:a14="http://schemas.microsoft.com/office/drawing/2010/main" val="0"/>
              </a:ext>
            </a:extLst>
          </a:blip>
          <a:srcRect l="20137" r="20143"/>
          <a:stretch>
            <a:fillRect/>
          </a:stretch>
        </p:blipFill>
        <p:spPr>
          <a:xfrm>
            <a:off x="1107286" y="1627552"/>
            <a:ext cx="4683083" cy="5230448"/>
          </a:xfrm>
          <a:prstGeom prst="rect">
            <a:avLst/>
          </a:prstGeom>
        </p:spPr>
      </p:pic>
      <p:sp>
        <p:nvSpPr>
          <p:cNvPr id="6" name="TextBox 5"/>
          <p:cNvSpPr txBox="1"/>
          <p:nvPr/>
        </p:nvSpPr>
        <p:spPr>
          <a:xfrm>
            <a:off x="9635623" y="6199891"/>
            <a:ext cx="2304556" cy="368300"/>
          </a:xfrm>
          <a:prstGeom prst="rect">
            <a:avLst/>
          </a:prstGeom>
          <a:noFill/>
        </p:spPr>
        <p:txBody>
          <a:bodyPr wrap="square" rtlCol="0" anchor="ctr">
            <a:spAutoFit/>
          </a:bodyPr>
          <a:lstStyle/>
          <a:p>
            <a:r>
              <a:rPr lang="zh-CN" altLang="en-US">
                <a:cs typeface="+mn-ea"/>
                <a:sym typeface="+mn-lt"/>
              </a:rPr>
              <a:t>答辩人</a:t>
            </a:r>
            <a:r>
              <a:rPr lang="zh-CN" altLang="en-US" smtClean="0">
                <a:cs typeface="+mn-ea"/>
                <a:sym typeface="+mn-lt"/>
              </a:rPr>
              <a:t>：</a:t>
            </a:r>
            <a:r>
              <a:rPr lang="en-US" altLang="zh-CN" smtClean="0">
                <a:cs typeface="+mn-ea"/>
                <a:sym typeface="+mn-lt"/>
              </a:rPr>
              <a:t>PPT</a:t>
            </a:r>
            <a:r>
              <a:rPr lang="zh-CN" altLang="en-US" smtClean="0">
                <a:cs typeface="+mn-ea"/>
                <a:sym typeface="+mn-lt"/>
              </a:rPr>
              <a:t>汇</a:t>
            </a:r>
            <a:endParaRPr lang="zh-CN" altLang="en-US" smtClean="0">
              <a:cs typeface="+mn-ea"/>
              <a:sym typeface="+mn-lt"/>
            </a:endParaRPr>
          </a:p>
        </p:txBody>
      </p:sp>
      <p:sp>
        <p:nvSpPr>
          <p:cNvPr id="31" name="TextBox 30"/>
          <p:cNvSpPr txBox="1"/>
          <p:nvPr/>
        </p:nvSpPr>
        <p:spPr>
          <a:xfrm>
            <a:off x="7139740" y="6199375"/>
            <a:ext cx="2304556" cy="369332"/>
          </a:xfrm>
          <a:prstGeom prst="rect">
            <a:avLst/>
          </a:prstGeom>
          <a:noFill/>
        </p:spPr>
        <p:txBody>
          <a:bodyPr wrap="square" rtlCol="0" anchor="ctr">
            <a:spAutoFit/>
          </a:bodyPr>
          <a:lstStyle/>
          <a:p>
            <a:r>
              <a:rPr lang="zh-CN" altLang="en-US">
                <a:cs typeface="+mn-ea"/>
                <a:sym typeface="+mn-lt"/>
              </a:rPr>
              <a:t>指导老师</a:t>
            </a:r>
            <a:r>
              <a:rPr lang="zh-CN" altLang="en-US" smtClean="0">
                <a:cs typeface="+mn-ea"/>
                <a:sym typeface="+mn-lt"/>
              </a:rPr>
              <a:t>：</a:t>
            </a:r>
            <a:r>
              <a:rPr lang="zh-CN" altLang="en-US">
                <a:cs typeface="+mn-ea"/>
                <a:sym typeface="+mn-lt"/>
              </a:rPr>
              <a:t>王</a:t>
            </a:r>
            <a:r>
              <a:rPr lang="zh-CN" altLang="en-US" smtClean="0">
                <a:cs typeface="+mn-ea"/>
                <a:sym typeface="+mn-lt"/>
              </a:rPr>
              <a:t>教</a:t>
            </a:r>
            <a:r>
              <a:rPr lang="zh-CN" altLang="en-US">
                <a:cs typeface="+mn-ea"/>
                <a:sym typeface="+mn-lt"/>
              </a:rPr>
              <a:t>授</a:t>
            </a:r>
            <a:endParaRPr lang="zh-CN" altLang="en-US">
              <a:cs typeface="+mn-ea"/>
              <a:sym typeface="+mn-lt"/>
            </a:endParaRP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55334" y="1230145"/>
            <a:ext cx="1340441" cy="1336187"/>
          </a:xfrm>
          <a:prstGeom prst="rect">
            <a:avLst/>
          </a:prstGeom>
          <a:noFill/>
          <a:extLst>
            <a:ext uri="{909E8E84-426E-40DD-AFC4-6F175D3DCCD1}">
              <a14:hiddenFill xmlns:a14="http://schemas.microsoft.com/office/drawing/2010/main">
                <a:solidFill>
                  <a:srgbClr val="FFFFFF"/>
                </a:solidFill>
              </a14:hiddenFill>
            </a:ext>
          </a:extLst>
        </p:spPr>
      </p:pic>
      <p:pic>
        <p:nvPicPr>
          <p:cNvPr id="3" name="图片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4650" y="387885"/>
            <a:ext cx="3368765" cy="998153"/>
          </a:xfrm>
          <a:prstGeom prst="rect">
            <a:avLst/>
          </a:prstGeom>
        </p:spPr>
      </p:pic>
      <p:grpSp>
        <p:nvGrpSpPr>
          <p:cNvPr id="11" name="组合 10"/>
          <p:cNvGrpSpPr/>
          <p:nvPr/>
        </p:nvGrpSpPr>
        <p:grpSpPr>
          <a:xfrm>
            <a:off x="5933085" y="2154935"/>
            <a:ext cx="6287518" cy="2614564"/>
            <a:chOff x="1955284" y="2286542"/>
            <a:chExt cx="6287518" cy="2614564"/>
          </a:xfrm>
        </p:grpSpPr>
        <p:sp>
          <p:nvSpPr>
            <p:cNvPr id="12" name="圆角矩形 11"/>
            <p:cNvSpPr/>
            <p:nvPr/>
          </p:nvSpPr>
          <p:spPr>
            <a:xfrm>
              <a:off x="1955284" y="2513891"/>
              <a:ext cx="5245100" cy="2159866"/>
            </a:xfrm>
            <a:prstGeom prst="roundRect">
              <a:avLst>
                <a:gd name="adj" fmla="val 7259"/>
              </a:avLst>
            </a:prstGeom>
            <a:noFill/>
            <a:ln w="762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29211E"/>
                </a:solidFill>
                <a:effectLst/>
                <a:uLnTx/>
                <a:uFillTx/>
                <a:cs typeface="+mn-ea"/>
                <a:sym typeface="+mn-lt"/>
              </a:endParaRPr>
            </a:p>
          </p:txBody>
        </p:sp>
        <p:sp>
          <p:nvSpPr>
            <p:cNvPr id="13" name="矩形 12"/>
            <p:cNvSpPr/>
            <p:nvPr/>
          </p:nvSpPr>
          <p:spPr>
            <a:xfrm>
              <a:off x="4266942" y="4407843"/>
              <a:ext cx="621784" cy="493263"/>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29211E"/>
                </a:solidFill>
                <a:effectLst/>
                <a:uLnTx/>
                <a:uFillTx/>
                <a:cs typeface="+mn-ea"/>
                <a:sym typeface="+mn-lt"/>
              </a:endParaRPr>
            </a:p>
          </p:txBody>
        </p:sp>
        <p:sp>
          <p:nvSpPr>
            <p:cNvPr id="14" name="矩形 13"/>
            <p:cNvSpPr/>
            <p:nvPr/>
          </p:nvSpPr>
          <p:spPr>
            <a:xfrm>
              <a:off x="4266942" y="2286542"/>
              <a:ext cx="621784" cy="493263"/>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29211E"/>
                </a:solidFill>
                <a:effectLst/>
                <a:uLnTx/>
                <a:uFillTx/>
                <a:cs typeface="+mn-ea"/>
                <a:sym typeface="+mn-lt"/>
              </a:endParaRPr>
            </a:p>
          </p:txBody>
        </p:sp>
        <p:sp>
          <p:nvSpPr>
            <p:cNvPr id="15" name="燕尾形 14"/>
            <p:cNvSpPr/>
            <p:nvPr/>
          </p:nvSpPr>
          <p:spPr>
            <a:xfrm rot="5400000">
              <a:off x="4501846" y="2396416"/>
              <a:ext cx="151972" cy="234951"/>
            </a:xfrm>
            <a:prstGeom prst="chevron">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solidFill>
                  <a:srgbClr val="29211E"/>
                </a:solidFill>
                <a:effectLst/>
                <a:uLnTx/>
                <a:uFillTx/>
                <a:cs typeface="+mn-ea"/>
                <a:sym typeface="+mn-lt"/>
              </a:endParaRPr>
            </a:p>
          </p:txBody>
        </p:sp>
        <p:sp>
          <p:nvSpPr>
            <p:cNvPr id="16" name="燕尾形 15"/>
            <p:cNvSpPr/>
            <p:nvPr/>
          </p:nvSpPr>
          <p:spPr>
            <a:xfrm rot="16200000" flipV="1">
              <a:off x="4501846" y="4556281"/>
              <a:ext cx="151972" cy="234951"/>
            </a:xfrm>
            <a:prstGeom prst="chevron">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29211E"/>
                </a:solidFill>
                <a:effectLst/>
                <a:uLnTx/>
                <a:uFillTx/>
                <a:cs typeface="+mn-ea"/>
                <a:sym typeface="+mn-lt"/>
              </a:endParaRPr>
            </a:p>
          </p:txBody>
        </p:sp>
        <p:sp>
          <p:nvSpPr>
            <p:cNvPr id="17" name="文本框 16"/>
            <p:cNvSpPr txBox="1"/>
            <p:nvPr/>
          </p:nvSpPr>
          <p:spPr>
            <a:xfrm>
              <a:off x="2117407" y="2821555"/>
              <a:ext cx="6125395" cy="1323439"/>
            </a:xfrm>
            <a:prstGeom prst="rect">
              <a:avLst/>
            </a:prstGeom>
            <a:noFill/>
            <a:ln>
              <a:noFill/>
            </a:ln>
          </p:spPr>
          <p:txBody>
            <a:bodyPr wrap="non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8000" b="1" i="0" u="none" strike="noStrike" kern="0" cap="none" spc="0" normalizeH="0" baseline="0" noProof="0">
                  <a:ln>
                    <a:noFill/>
                  </a:ln>
                  <a:solidFill>
                    <a:srgbClr val="29211E"/>
                  </a:solidFill>
                  <a:effectLst/>
                  <a:uLnTx/>
                  <a:uFillTx/>
                  <a:cs typeface="+mn-ea"/>
                  <a:sym typeface="+mn-lt"/>
                </a:rPr>
                <a:t>毕  业  答  辩</a:t>
              </a:r>
              <a:endParaRPr kumimoji="0" lang="zh-CN" altLang="en-US" sz="8000" b="1" i="0" u="none" strike="noStrike" kern="0" cap="none" spc="0" normalizeH="0" baseline="0" noProof="0">
                <a:ln>
                  <a:noFill/>
                </a:ln>
                <a:solidFill>
                  <a:srgbClr val="29211E"/>
                </a:solidFill>
                <a:effectLst/>
                <a:uLnTx/>
                <a:uFillTx/>
                <a:cs typeface="+mn-ea"/>
                <a:sym typeface="+mn-lt"/>
              </a:endParaRPr>
            </a:p>
          </p:txBody>
        </p:sp>
        <p:sp>
          <p:nvSpPr>
            <p:cNvPr id="18" name="文本框 17"/>
            <p:cNvSpPr txBox="1"/>
            <p:nvPr/>
          </p:nvSpPr>
          <p:spPr>
            <a:xfrm>
              <a:off x="2758040" y="3980439"/>
              <a:ext cx="3639584" cy="400110"/>
            </a:xfrm>
            <a:prstGeom prst="rect">
              <a:avLst/>
            </a:prstGeom>
            <a:noFill/>
            <a:ln>
              <a:noFill/>
            </a:ln>
          </p:spPr>
          <p:txBody>
            <a:bodyPr wrap="square" rtlCol="0">
              <a:spAutoFit/>
            </a:bodyPr>
            <a:lstStyle/>
            <a:p>
              <a:pPr marL="0" marR="0" lvl="0" indent="0" algn="dist" defTabSz="914400" eaLnBrk="1" fontAlgn="auto" latinLnBrk="0" hangingPunct="1">
                <a:lnSpc>
                  <a:spcPct val="100000"/>
                </a:lnSpc>
                <a:spcBef>
                  <a:spcPct val="0"/>
                </a:spcBef>
                <a:spcAft>
                  <a:spcPct val="0"/>
                </a:spcAft>
                <a:buClrTx/>
                <a:buSzTx/>
                <a:buFontTx/>
                <a:buNone/>
                <a:defRPr/>
              </a:pPr>
              <a:r>
                <a:rPr kumimoji="0" lang="en-US" altLang="zh-CN" sz="2000" b="0" i="0" u="none" strike="noStrike" kern="0" cap="none" spc="0" normalizeH="0" baseline="0" noProof="0">
                  <a:ln>
                    <a:noFill/>
                  </a:ln>
                  <a:solidFill>
                    <a:srgbClr val="29211E"/>
                  </a:solidFill>
                  <a:effectLst/>
                  <a:uLnTx/>
                  <a:uFillTx/>
                  <a:cs typeface="+mn-ea"/>
                  <a:sym typeface="+mn-lt"/>
                </a:rPr>
                <a:t>ADD YOUR TITLE</a:t>
              </a:r>
              <a:endParaRPr kumimoji="0" lang="zh-CN" altLang="en-US" sz="2000" b="0" i="0" u="none" strike="noStrike" kern="0" cap="none" spc="0" normalizeH="0" baseline="0" noProof="0">
                <a:ln>
                  <a:noFill/>
                </a:ln>
                <a:solidFill>
                  <a:srgbClr val="29211E"/>
                </a:solidFill>
                <a:effectLst/>
                <a:uLnTx/>
                <a:uFillTx/>
                <a:cs typeface="+mn-ea"/>
                <a:sym typeface="+mn-lt"/>
              </a:endParaRPr>
            </a:p>
          </p:txBody>
        </p:sp>
      </p:grpSp>
      <p:sp>
        <p:nvSpPr>
          <p:cNvPr id="19" name="文本框 18"/>
          <p:cNvSpPr txBox="1"/>
          <p:nvPr/>
        </p:nvSpPr>
        <p:spPr>
          <a:xfrm>
            <a:off x="6701435" y="4732077"/>
            <a:ext cx="3708400" cy="400110"/>
          </a:xfrm>
          <a:prstGeom prst="rect">
            <a:avLst/>
          </a:prstGeom>
          <a:noFill/>
        </p:spPr>
        <p:txBody>
          <a:bodyPr wrap="square" rtlCol="0">
            <a:spAutoFit/>
          </a:bodyPr>
          <a:lstStyle/>
          <a:p>
            <a:pPr lvl="0" algn="dist">
              <a:defRPr/>
            </a:pPr>
            <a:r>
              <a:rPr lang="zh-CN" altLang="en-US" sz="2000" kern="0">
                <a:solidFill>
                  <a:srgbClr val="29211E"/>
                </a:solidFill>
                <a:cs typeface="+mn-ea"/>
                <a:sym typeface="+mn-lt"/>
              </a:rPr>
              <a:t>毕</a:t>
            </a:r>
            <a:r>
              <a:rPr lang="en-US" altLang="zh-CN" sz="2000" kern="0">
                <a:solidFill>
                  <a:srgbClr val="29211E"/>
                </a:solidFill>
                <a:cs typeface="+mn-ea"/>
                <a:sym typeface="+mn-lt"/>
              </a:rPr>
              <a:t>/</a:t>
            </a:r>
            <a:r>
              <a:rPr lang="zh-CN" altLang="en-US" sz="2000" kern="0">
                <a:solidFill>
                  <a:srgbClr val="29211E"/>
                </a:solidFill>
                <a:cs typeface="+mn-ea"/>
                <a:sym typeface="+mn-lt"/>
              </a:rPr>
              <a:t>业</a:t>
            </a:r>
            <a:r>
              <a:rPr lang="en-US" altLang="zh-CN" sz="2000" kern="0">
                <a:solidFill>
                  <a:srgbClr val="29211E"/>
                </a:solidFill>
                <a:cs typeface="+mn-ea"/>
                <a:sym typeface="+mn-lt"/>
              </a:rPr>
              <a:t>/</a:t>
            </a:r>
            <a:r>
              <a:rPr lang="zh-CN" altLang="en-US" sz="2000" kern="0">
                <a:solidFill>
                  <a:srgbClr val="29211E"/>
                </a:solidFill>
                <a:cs typeface="+mn-ea"/>
                <a:sym typeface="+mn-lt"/>
              </a:rPr>
              <a:t>论</a:t>
            </a:r>
            <a:r>
              <a:rPr lang="en-US" altLang="zh-CN" sz="2000" kern="0">
                <a:solidFill>
                  <a:srgbClr val="29211E"/>
                </a:solidFill>
                <a:cs typeface="+mn-ea"/>
                <a:sym typeface="+mn-lt"/>
              </a:rPr>
              <a:t>/</a:t>
            </a:r>
            <a:r>
              <a:rPr lang="zh-CN" altLang="en-US" sz="2000" kern="0">
                <a:solidFill>
                  <a:srgbClr val="29211E"/>
                </a:solidFill>
                <a:cs typeface="+mn-ea"/>
                <a:sym typeface="+mn-lt"/>
              </a:rPr>
              <a:t>文</a:t>
            </a:r>
            <a:r>
              <a:rPr lang="en-US" altLang="zh-CN" sz="2000" kern="0">
                <a:solidFill>
                  <a:srgbClr val="29211E"/>
                </a:solidFill>
                <a:cs typeface="+mn-ea"/>
                <a:sym typeface="+mn-lt"/>
              </a:rPr>
              <a:t>/</a:t>
            </a:r>
            <a:r>
              <a:rPr lang="zh-CN" altLang="en-US" sz="2000" kern="0">
                <a:solidFill>
                  <a:srgbClr val="29211E"/>
                </a:solidFill>
                <a:cs typeface="+mn-ea"/>
                <a:sym typeface="+mn-lt"/>
              </a:rPr>
              <a:t>答</a:t>
            </a:r>
            <a:r>
              <a:rPr lang="en-US" altLang="zh-CN" sz="2000" kern="0">
                <a:solidFill>
                  <a:srgbClr val="29211E"/>
                </a:solidFill>
                <a:cs typeface="+mn-ea"/>
                <a:sym typeface="+mn-lt"/>
              </a:rPr>
              <a:t>/</a:t>
            </a:r>
            <a:r>
              <a:rPr lang="zh-CN" altLang="en-US" sz="2000" kern="0">
                <a:solidFill>
                  <a:srgbClr val="29211E"/>
                </a:solidFill>
                <a:cs typeface="+mn-ea"/>
                <a:sym typeface="+mn-lt"/>
              </a:rPr>
              <a:t>辩</a:t>
            </a:r>
            <a:endParaRPr lang="zh-CN" altLang="en-US" sz="2000" kern="0">
              <a:solidFill>
                <a:srgbClr val="29211E"/>
              </a:solidFill>
              <a:cs typeface="+mn-ea"/>
              <a:sym typeface="+mn-lt"/>
            </a:endParaRPr>
          </a:p>
        </p:txBody>
      </p:sp>
    </p:spTree>
  </p:cSld>
  <p:clrMapOvr>
    <a:masterClrMapping/>
  </p:clrMapOvr>
  <p:transition spd="slow" advClick="0" advTm="5000">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0-#ppt_w/2"/>
                                          </p:val>
                                        </p:tav>
                                        <p:tav tm="100000">
                                          <p:val>
                                            <p:strVal val="#ppt_x"/>
                                          </p:val>
                                        </p:tav>
                                      </p:tavLst>
                                    </p:anim>
                                    <p:anim calcmode="lin" valueType="num">
                                      <p:cBhvr additive="base">
                                        <p:cTn id="15" dur="500" fill="hold"/>
                                        <p:tgtEl>
                                          <p:spTgt spid="3"/>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500"/>
                            </p:stCondLst>
                            <p:childTnLst>
                              <p:par>
                                <p:cTn id="17" presetID="14" presetClass="entr" presetSubtype="1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childTnLst>
                          </p:cTn>
                        </p:par>
                        <p:par>
                          <p:cTn id="20" fill="hold" nodeType="afterGroup">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600"/>
                                        <p:tgtEl>
                                          <p:spTgt spid="6"/>
                                        </p:tgtEl>
                                      </p:cBhvr>
                                    </p:animEffect>
                                    <p:anim calcmode="lin" valueType="num">
                                      <p:cBhvr>
                                        <p:cTn id="24" dur="600" fill="hold"/>
                                        <p:tgtEl>
                                          <p:spTgt spid="6"/>
                                        </p:tgtEl>
                                        <p:attrNameLst>
                                          <p:attrName>ppt_x</p:attrName>
                                        </p:attrNameLst>
                                      </p:cBhvr>
                                      <p:tavLst>
                                        <p:tav tm="0">
                                          <p:val>
                                            <p:strVal val="#ppt_x"/>
                                          </p:val>
                                        </p:tav>
                                        <p:tav tm="100000">
                                          <p:val>
                                            <p:strVal val="#ppt_x"/>
                                          </p:val>
                                        </p:tav>
                                      </p:tavLst>
                                    </p:anim>
                                    <p:anim calcmode="lin" valueType="num">
                                      <p:cBhvr>
                                        <p:cTn id="25" dur="600" fill="hold"/>
                                        <p:tgtEl>
                                          <p:spTgt spid="6"/>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600"/>
                                        <p:tgtEl>
                                          <p:spTgt spid="31"/>
                                        </p:tgtEl>
                                      </p:cBhvr>
                                    </p:animEffect>
                                    <p:anim calcmode="lin" valueType="num">
                                      <p:cBhvr>
                                        <p:cTn id="29" dur="600" fill="hold"/>
                                        <p:tgtEl>
                                          <p:spTgt spid="31"/>
                                        </p:tgtEl>
                                        <p:attrNameLst>
                                          <p:attrName>ppt_x</p:attrName>
                                        </p:attrNameLst>
                                      </p:cBhvr>
                                      <p:tavLst>
                                        <p:tav tm="0">
                                          <p:val>
                                            <p:strVal val="#ppt_x"/>
                                          </p:val>
                                        </p:tav>
                                        <p:tav tm="100000">
                                          <p:val>
                                            <p:strVal val="#ppt_x"/>
                                          </p:val>
                                        </p:tav>
                                      </p:tavLst>
                                    </p:anim>
                                    <p:anim calcmode="lin" valueType="num">
                                      <p:cBhvr>
                                        <p:cTn id="30" dur="600" fill="hold"/>
                                        <p:tgtEl>
                                          <p:spTgt spid="31"/>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1600"/>
                            </p:stCondLst>
                            <p:childTnLst>
                              <p:par>
                                <p:cTn id="32" presetID="22" presetClass="entr" presetSubtype="8"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childTnLst>
                          </p:cTn>
                        </p:par>
                        <p:par>
                          <p:cTn id="35" fill="hold" nodeType="afterGroup">
                            <p:stCondLst>
                              <p:cond delay="210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19"/>
                                        </p:tgtEl>
                                        <p:attrNameLst>
                                          <p:attrName>ppt_y</p:attrName>
                                        </p:attrNameLst>
                                      </p:cBhvr>
                                      <p:tavLst>
                                        <p:tav tm="0">
                                          <p:val>
                                            <p:strVal val="#ppt_y"/>
                                          </p:val>
                                        </p:tav>
                                        <p:tav tm="100000">
                                          <p:val>
                                            <p:strVal val="#ppt_y"/>
                                          </p:val>
                                        </p:tav>
                                      </p:tavLst>
                                    </p:anim>
                                    <p:anim calcmode="lin" valueType="num">
                                      <p:cBhvr>
                                        <p:cTn id="4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1" grpId="0"/>
      <p:bldP spid="19"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sp>
        <p:nvSpPr>
          <p:cNvPr id="21" name="任意多边形 20"/>
          <p:cNvSpPr/>
          <p:nvPr/>
        </p:nvSpPr>
        <p:spPr>
          <a:xfrm flipH="1">
            <a:off x="3480543" y="2010795"/>
            <a:ext cx="2405164" cy="2739571"/>
          </a:xfrm>
          <a:custGeom>
            <a:gdLst>
              <a:gd name="connsiteX0" fmla="*/ 2420710 w 2714172"/>
              <a:gd name="connsiteY0" fmla="*/ 1458685 h 3091542"/>
              <a:gd name="connsiteX1" fmla="*/ 2333624 w 2714172"/>
              <a:gd name="connsiteY1" fmla="*/ 1545771 h 3091542"/>
              <a:gd name="connsiteX2" fmla="*/ 2420710 w 2714172"/>
              <a:gd name="connsiteY2" fmla="*/ 1632857 h 3091542"/>
              <a:gd name="connsiteX3" fmla="*/ 2507796 w 2714172"/>
              <a:gd name="connsiteY3" fmla="*/ 1545771 h 3091542"/>
              <a:gd name="connsiteX4" fmla="*/ 2420710 w 2714172"/>
              <a:gd name="connsiteY4" fmla="*/ 1458685 h 3091542"/>
              <a:gd name="connsiteX5" fmla="*/ 0 w 2714172"/>
              <a:gd name="connsiteY5" fmla="*/ 0 h 3091542"/>
              <a:gd name="connsiteX6" fmla="*/ 1850577 w 2714172"/>
              <a:gd name="connsiteY6" fmla="*/ 0 h 3091542"/>
              <a:gd name="connsiteX7" fmla="*/ 2714172 w 2714172"/>
              <a:gd name="connsiteY7" fmla="*/ 1545771 h 3091542"/>
              <a:gd name="connsiteX8" fmla="*/ 1850577 w 2714172"/>
              <a:gd name="connsiteY8" fmla="*/ 3091542 h 3091542"/>
              <a:gd name="connsiteX9" fmla="*/ 0 w 2714172"/>
              <a:gd name="connsiteY9" fmla="*/ 3091542 h 30915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14172" h="3091542">
                <a:moveTo>
                  <a:pt x="2420710" y="1458685"/>
                </a:moveTo>
                <a:cubicBezTo>
                  <a:pt x="2372614" y="1458685"/>
                  <a:pt x="2333624" y="1497675"/>
                  <a:pt x="2333624" y="1545771"/>
                </a:cubicBezTo>
                <a:cubicBezTo>
                  <a:pt x="2333624" y="1593867"/>
                  <a:pt x="2372614" y="1632857"/>
                  <a:pt x="2420710" y="1632857"/>
                </a:cubicBezTo>
                <a:cubicBezTo>
                  <a:pt x="2468806" y="1632857"/>
                  <a:pt x="2507796" y="1593867"/>
                  <a:pt x="2507796" y="1545771"/>
                </a:cubicBezTo>
                <a:cubicBezTo>
                  <a:pt x="2507796" y="1497675"/>
                  <a:pt x="2468806" y="1458685"/>
                  <a:pt x="2420710" y="1458685"/>
                </a:cubicBezTo>
                <a:close/>
                <a:moveTo>
                  <a:pt x="0" y="0"/>
                </a:moveTo>
                <a:lnTo>
                  <a:pt x="1850577" y="0"/>
                </a:lnTo>
                <a:lnTo>
                  <a:pt x="2714172" y="1545771"/>
                </a:lnTo>
                <a:lnTo>
                  <a:pt x="1850577" y="3091542"/>
                </a:lnTo>
                <a:lnTo>
                  <a:pt x="0" y="3091542"/>
                </a:lnTo>
                <a:close/>
              </a:path>
            </a:pathLst>
          </a:cu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任意多边形 21"/>
          <p:cNvSpPr/>
          <p:nvPr/>
        </p:nvSpPr>
        <p:spPr>
          <a:xfrm>
            <a:off x="6272744" y="2010795"/>
            <a:ext cx="2405164" cy="2739572"/>
          </a:xfrm>
          <a:custGeom>
            <a:gdLst>
              <a:gd name="connsiteX0" fmla="*/ 2420710 w 2714172"/>
              <a:gd name="connsiteY0" fmla="*/ 1458685 h 3091542"/>
              <a:gd name="connsiteX1" fmla="*/ 2333624 w 2714172"/>
              <a:gd name="connsiteY1" fmla="*/ 1545771 h 3091542"/>
              <a:gd name="connsiteX2" fmla="*/ 2420710 w 2714172"/>
              <a:gd name="connsiteY2" fmla="*/ 1632857 h 3091542"/>
              <a:gd name="connsiteX3" fmla="*/ 2507796 w 2714172"/>
              <a:gd name="connsiteY3" fmla="*/ 1545771 h 3091542"/>
              <a:gd name="connsiteX4" fmla="*/ 2420710 w 2714172"/>
              <a:gd name="connsiteY4" fmla="*/ 1458685 h 3091542"/>
              <a:gd name="connsiteX5" fmla="*/ 0 w 2714172"/>
              <a:gd name="connsiteY5" fmla="*/ 0 h 3091542"/>
              <a:gd name="connsiteX6" fmla="*/ 1850577 w 2714172"/>
              <a:gd name="connsiteY6" fmla="*/ 0 h 3091542"/>
              <a:gd name="connsiteX7" fmla="*/ 2714172 w 2714172"/>
              <a:gd name="connsiteY7" fmla="*/ 1545771 h 3091542"/>
              <a:gd name="connsiteX8" fmla="*/ 1850577 w 2714172"/>
              <a:gd name="connsiteY8" fmla="*/ 3091542 h 3091542"/>
              <a:gd name="connsiteX9" fmla="*/ 0 w 2714172"/>
              <a:gd name="connsiteY9" fmla="*/ 3091542 h 30915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14172" h="3091542">
                <a:moveTo>
                  <a:pt x="2420710" y="1458685"/>
                </a:moveTo>
                <a:cubicBezTo>
                  <a:pt x="2372614" y="1458685"/>
                  <a:pt x="2333624" y="1497675"/>
                  <a:pt x="2333624" y="1545771"/>
                </a:cubicBezTo>
                <a:cubicBezTo>
                  <a:pt x="2333624" y="1593867"/>
                  <a:pt x="2372614" y="1632857"/>
                  <a:pt x="2420710" y="1632857"/>
                </a:cubicBezTo>
                <a:cubicBezTo>
                  <a:pt x="2468806" y="1632857"/>
                  <a:pt x="2507796" y="1593867"/>
                  <a:pt x="2507796" y="1545771"/>
                </a:cubicBezTo>
                <a:cubicBezTo>
                  <a:pt x="2507796" y="1497675"/>
                  <a:pt x="2468806" y="1458685"/>
                  <a:pt x="2420710" y="1458685"/>
                </a:cubicBezTo>
                <a:close/>
                <a:moveTo>
                  <a:pt x="0" y="0"/>
                </a:moveTo>
                <a:lnTo>
                  <a:pt x="1850577" y="0"/>
                </a:lnTo>
                <a:lnTo>
                  <a:pt x="2714172" y="1545771"/>
                </a:lnTo>
                <a:lnTo>
                  <a:pt x="1850577" y="3091542"/>
                </a:lnTo>
                <a:lnTo>
                  <a:pt x="0" y="3091542"/>
                </a:lnTo>
                <a:close/>
              </a:path>
            </a:pathLst>
          </a:cu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Freeform 6"/>
          <p:cNvSpPr>
            <a:spLocks noEditPoints="1"/>
          </p:cNvSpPr>
          <p:nvPr/>
        </p:nvSpPr>
        <p:spPr bwMode="auto">
          <a:xfrm>
            <a:off x="4683125" y="2824580"/>
            <a:ext cx="649288" cy="1111999"/>
          </a:xfrm>
          <a:custGeom>
            <a:gdLst>
              <a:gd name="T0" fmla="*/ 100 w 112"/>
              <a:gd name="T1" fmla="*/ 0 h 192"/>
              <a:gd name="T2" fmla="*/ 12 w 112"/>
              <a:gd name="T3" fmla="*/ 0 h 192"/>
              <a:gd name="T4" fmla="*/ 0 w 112"/>
              <a:gd name="T5" fmla="*/ 12 h 192"/>
              <a:gd name="T6" fmla="*/ 0 w 112"/>
              <a:gd name="T7" fmla="*/ 180 h 192"/>
              <a:gd name="T8" fmla="*/ 12 w 112"/>
              <a:gd name="T9" fmla="*/ 192 h 192"/>
              <a:gd name="T10" fmla="*/ 100 w 112"/>
              <a:gd name="T11" fmla="*/ 192 h 192"/>
              <a:gd name="T12" fmla="*/ 112 w 112"/>
              <a:gd name="T13" fmla="*/ 180 h 192"/>
              <a:gd name="T14" fmla="*/ 112 w 112"/>
              <a:gd name="T15" fmla="*/ 12 h 192"/>
              <a:gd name="T16" fmla="*/ 100 w 112"/>
              <a:gd name="T17" fmla="*/ 0 h 192"/>
              <a:gd name="T18" fmla="*/ 52 w 112"/>
              <a:gd name="T19" fmla="*/ 16 h 192"/>
              <a:gd name="T20" fmla="*/ 60 w 112"/>
              <a:gd name="T21" fmla="*/ 16 h 192"/>
              <a:gd name="T22" fmla="*/ 64 w 112"/>
              <a:gd name="T23" fmla="*/ 20 h 192"/>
              <a:gd name="T24" fmla="*/ 60 w 112"/>
              <a:gd name="T25" fmla="*/ 24 h 192"/>
              <a:gd name="T26" fmla="*/ 52 w 112"/>
              <a:gd name="T27" fmla="*/ 24 h 192"/>
              <a:gd name="T28" fmla="*/ 48 w 112"/>
              <a:gd name="T29" fmla="*/ 20 h 192"/>
              <a:gd name="T30" fmla="*/ 52 w 112"/>
              <a:gd name="T31" fmla="*/ 16 h 192"/>
              <a:gd name="T32" fmla="*/ 33 w 112"/>
              <a:gd name="T33" fmla="*/ 17 h 192"/>
              <a:gd name="T34" fmla="*/ 39 w 112"/>
              <a:gd name="T35" fmla="*/ 17 h 192"/>
              <a:gd name="T36" fmla="*/ 40 w 112"/>
              <a:gd name="T37" fmla="*/ 20 h 192"/>
              <a:gd name="T38" fmla="*/ 39 w 112"/>
              <a:gd name="T39" fmla="*/ 23 h 192"/>
              <a:gd name="T40" fmla="*/ 36 w 112"/>
              <a:gd name="T41" fmla="*/ 24 h 192"/>
              <a:gd name="T42" fmla="*/ 33 w 112"/>
              <a:gd name="T43" fmla="*/ 23 h 192"/>
              <a:gd name="T44" fmla="*/ 32 w 112"/>
              <a:gd name="T45" fmla="*/ 20 h 192"/>
              <a:gd name="T46" fmla="*/ 33 w 112"/>
              <a:gd name="T47" fmla="*/ 17 h 192"/>
              <a:gd name="T48" fmla="*/ 56 w 112"/>
              <a:gd name="T49" fmla="*/ 176 h 192"/>
              <a:gd name="T50" fmla="*/ 44 w 112"/>
              <a:gd name="T51" fmla="*/ 164 h 192"/>
              <a:gd name="T52" fmla="*/ 56 w 112"/>
              <a:gd name="T53" fmla="*/ 152 h 192"/>
              <a:gd name="T54" fmla="*/ 68 w 112"/>
              <a:gd name="T55" fmla="*/ 164 h 192"/>
              <a:gd name="T56" fmla="*/ 56 w 112"/>
              <a:gd name="T57" fmla="*/ 176 h 192"/>
              <a:gd name="T58" fmla="*/ 96 w 112"/>
              <a:gd name="T59" fmla="*/ 140 h 192"/>
              <a:gd name="T60" fmla="*/ 92 w 112"/>
              <a:gd name="T61" fmla="*/ 144 h 192"/>
              <a:gd name="T62" fmla="*/ 20 w 112"/>
              <a:gd name="T63" fmla="*/ 144 h 192"/>
              <a:gd name="T64" fmla="*/ 16 w 112"/>
              <a:gd name="T65" fmla="*/ 140 h 192"/>
              <a:gd name="T66" fmla="*/ 16 w 112"/>
              <a:gd name="T67" fmla="*/ 36 h 192"/>
              <a:gd name="T68" fmla="*/ 20 w 112"/>
              <a:gd name="T69" fmla="*/ 32 h 192"/>
              <a:gd name="T70" fmla="*/ 92 w 112"/>
              <a:gd name="T71" fmla="*/ 32 h 192"/>
              <a:gd name="T72" fmla="*/ 96 w 112"/>
              <a:gd name="T73" fmla="*/ 36 h 192"/>
              <a:gd name="T74" fmla="*/ 96 w 112"/>
              <a:gd name="T75" fmla="*/ 140 h 19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 h="192">
                <a:moveTo>
                  <a:pt x="100" y="0"/>
                </a:moveTo>
                <a:cubicBezTo>
                  <a:pt x="12" y="0"/>
                  <a:pt x="12" y="0"/>
                  <a:pt x="12" y="0"/>
                </a:cubicBezTo>
                <a:cubicBezTo>
                  <a:pt x="6" y="0"/>
                  <a:pt x="0" y="5"/>
                  <a:pt x="0" y="12"/>
                </a:cubicBezTo>
                <a:cubicBezTo>
                  <a:pt x="0" y="180"/>
                  <a:pt x="0" y="180"/>
                  <a:pt x="0" y="180"/>
                </a:cubicBezTo>
                <a:cubicBezTo>
                  <a:pt x="0" y="186"/>
                  <a:pt x="6" y="192"/>
                  <a:pt x="12" y="192"/>
                </a:cubicBezTo>
                <a:cubicBezTo>
                  <a:pt x="100" y="192"/>
                  <a:pt x="100" y="192"/>
                  <a:pt x="100" y="192"/>
                </a:cubicBezTo>
                <a:cubicBezTo>
                  <a:pt x="107" y="192"/>
                  <a:pt x="112" y="186"/>
                  <a:pt x="112" y="180"/>
                </a:cubicBezTo>
                <a:cubicBezTo>
                  <a:pt x="112" y="12"/>
                  <a:pt x="112" y="12"/>
                  <a:pt x="112" y="12"/>
                </a:cubicBezTo>
                <a:cubicBezTo>
                  <a:pt x="112" y="5"/>
                  <a:pt x="107" y="0"/>
                  <a:pt x="100" y="0"/>
                </a:cubicBezTo>
                <a:close/>
                <a:moveTo>
                  <a:pt x="52" y="16"/>
                </a:moveTo>
                <a:cubicBezTo>
                  <a:pt x="60" y="16"/>
                  <a:pt x="60" y="16"/>
                  <a:pt x="60" y="16"/>
                </a:cubicBezTo>
                <a:cubicBezTo>
                  <a:pt x="62" y="16"/>
                  <a:pt x="64" y="18"/>
                  <a:pt x="64" y="20"/>
                </a:cubicBezTo>
                <a:cubicBezTo>
                  <a:pt x="64" y="22"/>
                  <a:pt x="62" y="24"/>
                  <a:pt x="60" y="24"/>
                </a:cubicBezTo>
                <a:cubicBezTo>
                  <a:pt x="52" y="24"/>
                  <a:pt x="52" y="24"/>
                  <a:pt x="52" y="24"/>
                </a:cubicBezTo>
                <a:cubicBezTo>
                  <a:pt x="50" y="24"/>
                  <a:pt x="48" y="22"/>
                  <a:pt x="48" y="20"/>
                </a:cubicBezTo>
                <a:cubicBezTo>
                  <a:pt x="48" y="18"/>
                  <a:pt x="50" y="16"/>
                  <a:pt x="52" y="16"/>
                </a:cubicBezTo>
                <a:close/>
                <a:moveTo>
                  <a:pt x="33" y="17"/>
                </a:moveTo>
                <a:cubicBezTo>
                  <a:pt x="35" y="16"/>
                  <a:pt x="38" y="16"/>
                  <a:pt x="39" y="17"/>
                </a:cubicBezTo>
                <a:cubicBezTo>
                  <a:pt x="40" y="18"/>
                  <a:pt x="40" y="19"/>
                  <a:pt x="40" y="20"/>
                </a:cubicBezTo>
                <a:cubicBezTo>
                  <a:pt x="40" y="21"/>
                  <a:pt x="40" y="22"/>
                  <a:pt x="39" y="23"/>
                </a:cubicBezTo>
                <a:cubicBezTo>
                  <a:pt x="38" y="23"/>
                  <a:pt x="37" y="24"/>
                  <a:pt x="36" y="24"/>
                </a:cubicBezTo>
                <a:cubicBezTo>
                  <a:pt x="35" y="24"/>
                  <a:pt x="34" y="23"/>
                  <a:pt x="33" y="23"/>
                </a:cubicBezTo>
                <a:cubicBezTo>
                  <a:pt x="33" y="22"/>
                  <a:pt x="32" y="21"/>
                  <a:pt x="32" y="20"/>
                </a:cubicBezTo>
                <a:cubicBezTo>
                  <a:pt x="32" y="19"/>
                  <a:pt x="33" y="18"/>
                  <a:pt x="33" y="17"/>
                </a:cubicBezTo>
                <a:close/>
                <a:moveTo>
                  <a:pt x="56" y="176"/>
                </a:moveTo>
                <a:cubicBezTo>
                  <a:pt x="50" y="176"/>
                  <a:pt x="44" y="170"/>
                  <a:pt x="44" y="164"/>
                </a:cubicBezTo>
                <a:cubicBezTo>
                  <a:pt x="44" y="157"/>
                  <a:pt x="50" y="152"/>
                  <a:pt x="56" y="152"/>
                </a:cubicBezTo>
                <a:cubicBezTo>
                  <a:pt x="63" y="152"/>
                  <a:pt x="68" y="157"/>
                  <a:pt x="68" y="164"/>
                </a:cubicBezTo>
                <a:cubicBezTo>
                  <a:pt x="68" y="170"/>
                  <a:pt x="63" y="176"/>
                  <a:pt x="56" y="176"/>
                </a:cubicBezTo>
                <a:close/>
                <a:moveTo>
                  <a:pt x="96" y="140"/>
                </a:moveTo>
                <a:cubicBezTo>
                  <a:pt x="96" y="142"/>
                  <a:pt x="94" y="144"/>
                  <a:pt x="92" y="144"/>
                </a:cubicBezTo>
                <a:cubicBezTo>
                  <a:pt x="20" y="144"/>
                  <a:pt x="20" y="144"/>
                  <a:pt x="20" y="144"/>
                </a:cubicBezTo>
                <a:cubicBezTo>
                  <a:pt x="18" y="144"/>
                  <a:pt x="16" y="142"/>
                  <a:pt x="16" y="140"/>
                </a:cubicBezTo>
                <a:cubicBezTo>
                  <a:pt x="16" y="36"/>
                  <a:pt x="16" y="36"/>
                  <a:pt x="16" y="36"/>
                </a:cubicBezTo>
                <a:cubicBezTo>
                  <a:pt x="16" y="34"/>
                  <a:pt x="18" y="32"/>
                  <a:pt x="20" y="32"/>
                </a:cubicBezTo>
                <a:cubicBezTo>
                  <a:pt x="92" y="32"/>
                  <a:pt x="92" y="32"/>
                  <a:pt x="92" y="32"/>
                </a:cubicBezTo>
                <a:cubicBezTo>
                  <a:pt x="94" y="32"/>
                  <a:pt x="96" y="34"/>
                  <a:pt x="96" y="36"/>
                </a:cubicBezTo>
                <a:lnTo>
                  <a:pt x="96" y="140"/>
                </a:lnTo>
                <a:close/>
              </a:path>
            </a:pathLst>
          </a:custGeom>
          <a:solidFill>
            <a:schemeClr val="bg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24" name="Freeform 10"/>
          <p:cNvSpPr>
            <a:spLocks noEditPoints="1"/>
          </p:cNvSpPr>
          <p:nvPr/>
        </p:nvSpPr>
        <p:spPr bwMode="auto">
          <a:xfrm>
            <a:off x="6645080" y="3011485"/>
            <a:ext cx="886418" cy="738188"/>
          </a:xfrm>
          <a:custGeom>
            <a:gdLst>
              <a:gd name="T0" fmla="*/ 192 w 192"/>
              <a:gd name="T1" fmla="*/ 138 h 160"/>
              <a:gd name="T2" fmla="*/ 176 w 192"/>
              <a:gd name="T3" fmla="*/ 99 h 160"/>
              <a:gd name="T4" fmla="*/ 176 w 192"/>
              <a:gd name="T5" fmla="*/ 12 h 160"/>
              <a:gd name="T6" fmla="*/ 164 w 192"/>
              <a:gd name="T7" fmla="*/ 0 h 160"/>
              <a:gd name="T8" fmla="*/ 28 w 192"/>
              <a:gd name="T9" fmla="*/ 0 h 160"/>
              <a:gd name="T10" fmla="*/ 16 w 192"/>
              <a:gd name="T11" fmla="*/ 12 h 160"/>
              <a:gd name="T12" fmla="*/ 16 w 192"/>
              <a:gd name="T13" fmla="*/ 99 h 160"/>
              <a:gd name="T14" fmla="*/ 0 w 192"/>
              <a:gd name="T15" fmla="*/ 138 h 160"/>
              <a:gd name="T16" fmla="*/ 0 w 192"/>
              <a:gd name="T17" fmla="*/ 139 h 160"/>
              <a:gd name="T18" fmla="*/ 0 w 192"/>
              <a:gd name="T19" fmla="*/ 139 h 160"/>
              <a:gd name="T20" fmla="*/ 0 w 192"/>
              <a:gd name="T21" fmla="*/ 140 h 160"/>
              <a:gd name="T22" fmla="*/ 0 w 192"/>
              <a:gd name="T23" fmla="*/ 140 h 160"/>
              <a:gd name="T24" fmla="*/ 0 w 192"/>
              <a:gd name="T25" fmla="*/ 142 h 160"/>
              <a:gd name="T26" fmla="*/ 1 w 192"/>
              <a:gd name="T27" fmla="*/ 142 h 160"/>
              <a:gd name="T28" fmla="*/ 9 w 192"/>
              <a:gd name="T29" fmla="*/ 158 h 160"/>
              <a:gd name="T30" fmla="*/ 12 w 192"/>
              <a:gd name="T31" fmla="*/ 160 h 160"/>
              <a:gd name="T32" fmla="*/ 180 w 192"/>
              <a:gd name="T33" fmla="*/ 160 h 160"/>
              <a:gd name="T34" fmla="*/ 184 w 192"/>
              <a:gd name="T35" fmla="*/ 158 h 160"/>
              <a:gd name="T36" fmla="*/ 192 w 192"/>
              <a:gd name="T37" fmla="*/ 142 h 160"/>
              <a:gd name="T38" fmla="*/ 192 w 192"/>
              <a:gd name="T39" fmla="*/ 140 h 160"/>
              <a:gd name="T40" fmla="*/ 192 w 192"/>
              <a:gd name="T41" fmla="*/ 138 h 160"/>
              <a:gd name="T42" fmla="*/ 93 w 192"/>
              <a:gd name="T43" fmla="*/ 9 h 160"/>
              <a:gd name="T44" fmla="*/ 99 w 192"/>
              <a:gd name="T45" fmla="*/ 9 h 160"/>
              <a:gd name="T46" fmla="*/ 100 w 192"/>
              <a:gd name="T47" fmla="*/ 12 h 160"/>
              <a:gd name="T48" fmla="*/ 99 w 192"/>
              <a:gd name="T49" fmla="*/ 15 h 160"/>
              <a:gd name="T50" fmla="*/ 96 w 192"/>
              <a:gd name="T51" fmla="*/ 16 h 160"/>
              <a:gd name="T52" fmla="*/ 93 w 192"/>
              <a:gd name="T53" fmla="*/ 15 h 160"/>
              <a:gd name="T54" fmla="*/ 92 w 192"/>
              <a:gd name="T55" fmla="*/ 12 h 160"/>
              <a:gd name="T56" fmla="*/ 93 w 192"/>
              <a:gd name="T57" fmla="*/ 9 h 160"/>
              <a:gd name="T58" fmla="*/ 40 w 192"/>
              <a:gd name="T59" fmla="*/ 24 h 160"/>
              <a:gd name="T60" fmla="*/ 152 w 192"/>
              <a:gd name="T61" fmla="*/ 24 h 160"/>
              <a:gd name="T62" fmla="*/ 152 w 192"/>
              <a:gd name="T63" fmla="*/ 96 h 160"/>
              <a:gd name="T64" fmla="*/ 40 w 192"/>
              <a:gd name="T65" fmla="*/ 96 h 160"/>
              <a:gd name="T66" fmla="*/ 40 w 192"/>
              <a:gd name="T67" fmla="*/ 24 h 160"/>
              <a:gd name="T68" fmla="*/ 10 w 192"/>
              <a:gd name="T69" fmla="*/ 136 h 160"/>
              <a:gd name="T70" fmla="*/ 23 w 192"/>
              <a:gd name="T71" fmla="*/ 104 h 160"/>
              <a:gd name="T72" fmla="*/ 169 w 192"/>
              <a:gd name="T73" fmla="*/ 104 h 160"/>
              <a:gd name="T74" fmla="*/ 182 w 192"/>
              <a:gd name="T75" fmla="*/ 136 h 160"/>
              <a:gd name="T76" fmla="*/ 10 w 192"/>
              <a:gd name="T77" fmla="*/ 136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2" h="160">
                <a:moveTo>
                  <a:pt x="192" y="138"/>
                </a:moveTo>
                <a:cubicBezTo>
                  <a:pt x="176" y="99"/>
                  <a:pt x="176" y="99"/>
                  <a:pt x="176" y="99"/>
                </a:cubicBezTo>
                <a:cubicBezTo>
                  <a:pt x="176" y="12"/>
                  <a:pt x="176" y="12"/>
                  <a:pt x="176" y="12"/>
                </a:cubicBezTo>
                <a:cubicBezTo>
                  <a:pt x="176" y="5"/>
                  <a:pt x="171" y="0"/>
                  <a:pt x="164" y="0"/>
                </a:cubicBezTo>
                <a:cubicBezTo>
                  <a:pt x="28" y="0"/>
                  <a:pt x="28" y="0"/>
                  <a:pt x="28" y="0"/>
                </a:cubicBezTo>
                <a:cubicBezTo>
                  <a:pt x="21" y="0"/>
                  <a:pt x="16" y="5"/>
                  <a:pt x="16" y="12"/>
                </a:cubicBezTo>
                <a:cubicBezTo>
                  <a:pt x="16" y="99"/>
                  <a:pt x="16" y="99"/>
                  <a:pt x="16" y="99"/>
                </a:cubicBezTo>
                <a:cubicBezTo>
                  <a:pt x="0" y="138"/>
                  <a:pt x="0" y="138"/>
                  <a:pt x="0" y="138"/>
                </a:cubicBezTo>
                <a:cubicBezTo>
                  <a:pt x="0" y="138"/>
                  <a:pt x="0" y="138"/>
                  <a:pt x="0" y="139"/>
                </a:cubicBezTo>
                <a:cubicBezTo>
                  <a:pt x="0" y="139"/>
                  <a:pt x="0" y="139"/>
                  <a:pt x="0" y="139"/>
                </a:cubicBezTo>
                <a:cubicBezTo>
                  <a:pt x="0" y="139"/>
                  <a:pt x="0" y="140"/>
                  <a:pt x="0" y="140"/>
                </a:cubicBezTo>
                <a:cubicBezTo>
                  <a:pt x="0" y="140"/>
                  <a:pt x="0" y="140"/>
                  <a:pt x="0" y="140"/>
                </a:cubicBezTo>
                <a:cubicBezTo>
                  <a:pt x="0" y="141"/>
                  <a:pt x="0" y="141"/>
                  <a:pt x="0" y="142"/>
                </a:cubicBezTo>
                <a:cubicBezTo>
                  <a:pt x="0" y="142"/>
                  <a:pt x="0" y="142"/>
                  <a:pt x="1" y="142"/>
                </a:cubicBezTo>
                <a:cubicBezTo>
                  <a:pt x="9" y="158"/>
                  <a:pt x="9" y="158"/>
                  <a:pt x="9" y="158"/>
                </a:cubicBezTo>
                <a:cubicBezTo>
                  <a:pt x="9" y="159"/>
                  <a:pt x="11" y="160"/>
                  <a:pt x="12" y="160"/>
                </a:cubicBezTo>
                <a:cubicBezTo>
                  <a:pt x="180" y="160"/>
                  <a:pt x="180" y="160"/>
                  <a:pt x="180" y="160"/>
                </a:cubicBezTo>
                <a:cubicBezTo>
                  <a:pt x="182" y="160"/>
                  <a:pt x="183" y="159"/>
                  <a:pt x="184" y="158"/>
                </a:cubicBezTo>
                <a:cubicBezTo>
                  <a:pt x="192" y="142"/>
                  <a:pt x="192" y="142"/>
                  <a:pt x="192" y="142"/>
                </a:cubicBezTo>
                <a:cubicBezTo>
                  <a:pt x="192" y="141"/>
                  <a:pt x="192" y="141"/>
                  <a:pt x="192" y="140"/>
                </a:cubicBezTo>
                <a:cubicBezTo>
                  <a:pt x="192" y="139"/>
                  <a:pt x="192" y="138"/>
                  <a:pt x="192" y="138"/>
                </a:cubicBezTo>
                <a:close/>
                <a:moveTo>
                  <a:pt x="93" y="9"/>
                </a:moveTo>
                <a:cubicBezTo>
                  <a:pt x="95" y="8"/>
                  <a:pt x="97" y="8"/>
                  <a:pt x="99" y="9"/>
                </a:cubicBezTo>
                <a:cubicBezTo>
                  <a:pt x="100" y="10"/>
                  <a:pt x="100" y="11"/>
                  <a:pt x="100" y="12"/>
                </a:cubicBezTo>
                <a:cubicBezTo>
                  <a:pt x="100" y="13"/>
                  <a:pt x="100" y="14"/>
                  <a:pt x="99" y="15"/>
                </a:cubicBezTo>
                <a:cubicBezTo>
                  <a:pt x="98" y="15"/>
                  <a:pt x="97" y="16"/>
                  <a:pt x="96" y="16"/>
                </a:cubicBezTo>
                <a:cubicBezTo>
                  <a:pt x="95" y="16"/>
                  <a:pt x="94" y="15"/>
                  <a:pt x="93" y="15"/>
                </a:cubicBezTo>
                <a:cubicBezTo>
                  <a:pt x="93" y="14"/>
                  <a:pt x="92" y="13"/>
                  <a:pt x="92" y="12"/>
                </a:cubicBezTo>
                <a:cubicBezTo>
                  <a:pt x="92" y="11"/>
                  <a:pt x="93" y="10"/>
                  <a:pt x="93" y="9"/>
                </a:cubicBezTo>
                <a:close/>
                <a:moveTo>
                  <a:pt x="40" y="24"/>
                </a:moveTo>
                <a:cubicBezTo>
                  <a:pt x="152" y="24"/>
                  <a:pt x="152" y="24"/>
                  <a:pt x="152" y="24"/>
                </a:cubicBezTo>
                <a:cubicBezTo>
                  <a:pt x="152" y="96"/>
                  <a:pt x="152" y="96"/>
                  <a:pt x="152" y="96"/>
                </a:cubicBezTo>
                <a:cubicBezTo>
                  <a:pt x="40" y="96"/>
                  <a:pt x="40" y="96"/>
                  <a:pt x="40" y="96"/>
                </a:cubicBezTo>
                <a:lnTo>
                  <a:pt x="40" y="24"/>
                </a:lnTo>
                <a:close/>
                <a:moveTo>
                  <a:pt x="10" y="136"/>
                </a:moveTo>
                <a:cubicBezTo>
                  <a:pt x="23" y="104"/>
                  <a:pt x="23" y="104"/>
                  <a:pt x="23" y="104"/>
                </a:cubicBezTo>
                <a:cubicBezTo>
                  <a:pt x="169" y="104"/>
                  <a:pt x="169" y="104"/>
                  <a:pt x="169" y="104"/>
                </a:cubicBezTo>
                <a:cubicBezTo>
                  <a:pt x="182" y="136"/>
                  <a:pt x="182" y="136"/>
                  <a:pt x="182" y="136"/>
                </a:cubicBezTo>
                <a:lnTo>
                  <a:pt x="10" y="136"/>
                </a:lnTo>
                <a:close/>
              </a:path>
            </a:pathLst>
          </a:custGeom>
          <a:solidFill>
            <a:schemeClr val="bg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25" name="矩形 24"/>
          <p:cNvSpPr/>
          <p:nvPr/>
        </p:nvSpPr>
        <p:spPr>
          <a:xfrm>
            <a:off x="9050244" y="3011009"/>
            <a:ext cx="2544856" cy="1061829"/>
          </a:xfrm>
          <a:prstGeom prst="rect">
            <a:avLst/>
          </a:prstGeom>
        </p:spPr>
        <p:txBody>
          <a:bodyPr wrap="square">
            <a:spAutoFit/>
          </a:bodyPr>
          <a:lstStyle/>
          <a:p>
            <a:pPr>
              <a:lnSpc>
                <a:spcPct val="150000"/>
              </a:lnSpc>
            </a:pP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26" name="文本框 25"/>
          <p:cNvSpPr txBox="1"/>
          <p:nvPr/>
        </p:nvSpPr>
        <p:spPr>
          <a:xfrm>
            <a:off x="9050244" y="2576994"/>
            <a:ext cx="1725647" cy="400110"/>
          </a:xfrm>
          <a:prstGeom prst="rect">
            <a:avLst/>
          </a:prstGeom>
          <a:noFill/>
        </p:spPr>
        <p:txBody>
          <a:bodyPr wrap="square" rtlCol="0">
            <a:spAutoFit/>
          </a:bodyPr>
          <a:lstStyle/>
          <a:p>
            <a:r>
              <a:rPr lang="zh-CN" altLang="en-US" sz="2000" b="1">
                <a:solidFill>
                  <a:srgbClr val="BF0001"/>
                </a:solidFill>
                <a:cs typeface="+mn-ea"/>
                <a:sym typeface="+mn-lt"/>
              </a:rPr>
              <a:t>单击添加标题</a:t>
            </a:r>
            <a:endParaRPr lang="zh-CN" altLang="en-US" sz="2000" b="1">
              <a:solidFill>
                <a:srgbClr val="BF0001"/>
              </a:solidFill>
              <a:cs typeface="+mn-ea"/>
              <a:sym typeface="+mn-lt"/>
            </a:endParaRPr>
          </a:p>
        </p:txBody>
      </p:sp>
      <p:sp>
        <p:nvSpPr>
          <p:cNvPr id="27" name="矩形 26"/>
          <p:cNvSpPr/>
          <p:nvPr/>
        </p:nvSpPr>
        <p:spPr>
          <a:xfrm>
            <a:off x="744000" y="3082509"/>
            <a:ext cx="2544856" cy="1061829"/>
          </a:xfrm>
          <a:prstGeom prst="rect">
            <a:avLst/>
          </a:prstGeom>
        </p:spPr>
        <p:txBody>
          <a:bodyPr wrap="square">
            <a:spAutoFit/>
          </a:bodyPr>
          <a:lstStyle/>
          <a:p>
            <a:pPr>
              <a:lnSpc>
                <a:spcPct val="150000"/>
              </a:lnSpc>
            </a:pP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28" name="文本框 27"/>
          <p:cNvSpPr txBox="1"/>
          <p:nvPr/>
        </p:nvSpPr>
        <p:spPr>
          <a:xfrm>
            <a:off x="744000" y="2648494"/>
            <a:ext cx="1725647" cy="400110"/>
          </a:xfrm>
          <a:prstGeom prst="rect">
            <a:avLst/>
          </a:prstGeom>
          <a:noFill/>
        </p:spPr>
        <p:txBody>
          <a:bodyPr wrap="square" rtlCol="0">
            <a:spAutoFit/>
          </a:bodyPr>
          <a:lstStyle/>
          <a:p>
            <a:r>
              <a:rPr lang="zh-CN" altLang="en-US" sz="2000" b="1">
                <a:solidFill>
                  <a:srgbClr val="29211E"/>
                </a:solidFill>
                <a:cs typeface="+mn-ea"/>
                <a:sym typeface="+mn-lt"/>
              </a:rPr>
              <a:t>单击添加标题</a:t>
            </a:r>
            <a:endParaRPr lang="zh-CN" altLang="en-US" sz="2000" b="1">
              <a:solidFill>
                <a:srgbClr val="29211E"/>
              </a:solidFill>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9" name="组合 28"/>
          <p:cNvGrpSpPr/>
          <p:nvPr/>
        </p:nvGrpSpPr>
        <p:grpSpPr>
          <a:xfrm>
            <a:off x="2444242" y="1765843"/>
            <a:ext cx="1971887" cy="1971887"/>
            <a:chOff x="304800" y="673100"/>
            <a:chExt cx="4000500" cy="4000500"/>
          </a:xfrm>
          <a:effectLst>
            <a:outerShdw blurRad="177800" dist="88900" dir="4200000" algn="tl" rotWithShape="0">
              <a:prstClr val="black">
                <a:alpha val="40000"/>
              </a:prstClr>
            </a:outerShdw>
          </a:effectLst>
        </p:grpSpPr>
        <p:sp>
          <p:nvSpPr>
            <p:cNvPr id="30" name="同心圆 2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
          <p:nvSpPr>
            <p:cNvPr id="31" name="椭圆 30"/>
            <p:cNvSpPr/>
            <p:nvPr/>
          </p:nvSpPr>
          <p:spPr>
            <a:xfrm>
              <a:off x="392112" y="760412"/>
              <a:ext cx="3825877" cy="382587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sp>
        <p:nvSpPr>
          <p:cNvPr id="32" name="TextBox 31"/>
          <p:cNvSpPr txBox="1"/>
          <p:nvPr/>
        </p:nvSpPr>
        <p:spPr>
          <a:xfrm>
            <a:off x="2805172" y="2180861"/>
            <a:ext cx="1197764" cy="1077218"/>
          </a:xfrm>
          <a:prstGeom prst="rect">
            <a:avLst/>
          </a:prstGeom>
          <a:noFill/>
        </p:spPr>
        <p:txBody>
          <a:bodyPr wrap="none" rtlCol="0">
            <a:spAutoFit/>
          </a:bodyPr>
          <a:lstStyle/>
          <a:p>
            <a:r>
              <a:rPr lang="en-US" altLang="zh-CN" sz="6400" b="1">
                <a:solidFill>
                  <a:schemeClr val="bg1"/>
                </a:solidFill>
                <a:effectLst>
                  <a:innerShdw blurRad="63500" dist="50800">
                    <a:prstClr val="black">
                      <a:alpha val="50000"/>
                    </a:prstClr>
                  </a:innerShdw>
                </a:effectLst>
                <a:cs typeface="+mn-ea"/>
                <a:sym typeface="+mn-lt"/>
              </a:rPr>
              <a:t>03</a:t>
            </a:r>
            <a:endParaRPr lang="zh-CN" altLang="en-US" sz="6400" b="1">
              <a:solidFill>
                <a:schemeClr val="bg1"/>
              </a:solidFill>
              <a:effectLst>
                <a:innerShdw blurRad="63500" dist="50800">
                  <a:prstClr val="black">
                    <a:alpha val="50000"/>
                  </a:prstClr>
                </a:innerShdw>
              </a:effectLst>
              <a:cs typeface="+mn-ea"/>
              <a:sym typeface="+mn-lt"/>
            </a:endParaRPr>
          </a:p>
        </p:txBody>
      </p:sp>
      <p:sp>
        <p:nvSpPr>
          <p:cNvPr id="33" name="TextBox 32"/>
          <p:cNvSpPr txBox="1"/>
          <p:nvPr/>
        </p:nvSpPr>
        <p:spPr>
          <a:xfrm>
            <a:off x="4990638" y="1892829"/>
            <a:ext cx="5650906" cy="748988"/>
          </a:xfrm>
          <a:prstGeom prst="rect">
            <a:avLst/>
          </a:prstGeom>
          <a:noFill/>
        </p:spPr>
        <p:txBody>
          <a:bodyPr wrap="none" rtlCol="0">
            <a:spAutoFit/>
          </a:bodyPr>
          <a:lstStyle/>
          <a:p>
            <a:r>
              <a:rPr lang="zh-CN" altLang="en-US" sz="4265" b="1">
                <a:solidFill>
                  <a:schemeClr val="accent2"/>
                </a:solidFill>
                <a:cs typeface="+mn-ea"/>
                <a:sym typeface="+mn-lt"/>
              </a:rPr>
              <a:t>请你输入您的标题内容</a:t>
            </a:r>
            <a:endParaRPr lang="zh-CN" altLang="en-US" sz="4265" b="1">
              <a:solidFill>
                <a:schemeClr val="accent2"/>
              </a:solidFill>
              <a:cs typeface="+mn-ea"/>
              <a:sym typeface="+mn-lt"/>
            </a:endParaRPr>
          </a:p>
        </p:txBody>
      </p:sp>
      <p:sp>
        <p:nvSpPr>
          <p:cNvPr id="34" name="TextBox 33"/>
          <p:cNvSpPr txBox="1"/>
          <p:nvPr/>
        </p:nvSpPr>
        <p:spPr>
          <a:xfrm>
            <a:off x="5039883" y="2660915"/>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完成项目汇总</a:t>
            </a:r>
            <a:endParaRPr lang="zh-CN" altLang="en-US" sz="1865">
              <a:solidFill>
                <a:srgbClr val="404040"/>
              </a:solidFill>
              <a:cs typeface="+mn-ea"/>
              <a:sym typeface="+mn-lt"/>
            </a:endParaRPr>
          </a:p>
        </p:txBody>
      </p:sp>
      <p:sp>
        <p:nvSpPr>
          <p:cNvPr id="35" name="TextBox 34"/>
          <p:cNvSpPr txBox="1"/>
          <p:nvPr/>
        </p:nvSpPr>
        <p:spPr>
          <a:xfrm>
            <a:off x="7728182" y="2660915"/>
            <a:ext cx="1994457"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完成项目一</a:t>
            </a:r>
            <a:endParaRPr lang="zh-CN" altLang="en-US" sz="1865">
              <a:solidFill>
                <a:srgbClr val="404040"/>
              </a:solidFill>
              <a:cs typeface="+mn-ea"/>
              <a:sym typeface="+mn-lt"/>
            </a:endParaRPr>
          </a:p>
        </p:txBody>
      </p:sp>
      <p:sp>
        <p:nvSpPr>
          <p:cNvPr id="36" name="TextBox 35"/>
          <p:cNvSpPr txBox="1"/>
          <p:nvPr/>
        </p:nvSpPr>
        <p:spPr>
          <a:xfrm>
            <a:off x="5039883" y="3147789"/>
            <a:ext cx="1994457"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完成项目二</a:t>
            </a:r>
            <a:endParaRPr lang="zh-CN" altLang="en-US" sz="1865">
              <a:solidFill>
                <a:srgbClr val="404040"/>
              </a:solidFill>
              <a:cs typeface="+mn-ea"/>
              <a:sym typeface="+mn-lt"/>
            </a:endParaRPr>
          </a:p>
        </p:txBody>
      </p:sp>
      <p:sp>
        <p:nvSpPr>
          <p:cNvPr id="37" name="TextBox 36"/>
          <p:cNvSpPr txBox="1"/>
          <p:nvPr/>
        </p:nvSpPr>
        <p:spPr>
          <a:xfrm>
            <a:off x="7728182" y="3147789"/>
            <a:ext cx="1994457"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成功经分享</a:t>
            </a:r>
            <a:endParaRPr lang="zh-CN" altLang="en-US" sz="1865">
              <a:solidFill>
                <a:srgbClr val="404040"/>
              </a:solidFill>
              <a:cs typeface="+mn-ea"/>
              <a:sym typeface="+mn-lt"/>
            </a:endParaRPr>
          </a:p>
        </p:txBody>
      </p:sp>
      <p:sp>
        <p:nvSpPr>
          <p:cNvPr id="38" name="TextBox 37"/>
          <p:cNvSpPr txBox="1"/>
          <p:nvPr/>
        </p:nvSpPr>
        <p:spPr>
          <a:xfrm>
            <a:off x="5011186" y="3860926"/>
            <a:ext cx="5405295" cy="1108380"/>
          </a:xfrm>
          <a:prstGeom prst="rect">
            <a:avLst/>
          </a:prstGeom>
          <a:noFill/>
        </p:spPr>
        <p:txBody>
          <a:bodyPr wrap="square" rtlCol="0">
            <a:spAutoFit/>
          </a:bodyPr>
          <a:lstStyle/>
          <a:p>
            <a:pPr>
              <a:lnSpc>
                <a:spcPct val="150000"/>
              </a:lnSpc>
            </a:pPr>
            <a:r>
              <a:rPr lang="zh-CN" altLang="en-US" sz="1465">
                <a:solidFill>
                  <a:srgbClr val="29211E"/>
                </a:solidFill>
                <a:cs typeface="+mn-ea"/>
                <a:sym typeface="+mn-lt"/>
              </a:rPr>
              <a:t>在此输入章节概述文本内容，文字尽量言简意赅的描述本章节的基本内容即可在此输入章节概述文本内容，文字尽量言简意赅的描述本章节的基本内容即可</a:t>
            </a:r>
            <a:r>
              <a:rPr lang="en-US" altLang="zh-CN" sz="1465">
                <a:solidFill>
                  <a:srgbClr val="29211E"/>
                </a:solidFill>
                <a:cs typeface="+mn-ea"/>
                <a:sym typeface="+mn-lt"/>
              </a:rPr>
              <a:t>~~~</a:t>
            </a:r>
            <a:endParaRPr lang="zh-CN" altLang="en-US" sz="1465">
              <a:solidFill>
                <a:srgbClr val="29211E"/>
              </a:solidFill>
              <a:cs typeface="+mn-ea"/>
              <a:sym typeface="+mn-lt"/>
            </a:endParaRPr>
          </a:p>
        </p:txBody>
      </p:sp>
      <p:cxnSp>
        <p:nvCxnSpPr>
          <p:cNvPr id="39" name="直接连接符 38"/>
          <p:cNvCxnSpPr/>
          <p:nvPr/>
        </p:nvCxnSpPr>
        <p:spPr>
          <a:xfrm>
            <a:off x="5135893" y="3717032"/>
            <a:ext cx="518457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03" y="435751"/>
            <a:ext cx="2973424" cy="881015"/>
          </a:xfrm>
          <a:prstGeom prst="rect">
            <a:avLst/>
          </a:prstGeom>
        </p:spPr>
      </p:pic>
    </p:spTree>
  </p:cSld>
  <p:clrMapOvr>
    <a:masterClrMapping/>
  </p:clrMapOvr>
  <mc:AlternateContent>
    <mc:Choice xmlns:p15="http://schemas.microsoft.com/office/powerpoint/2012/main" Requires="p15">
      <p:transitio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par>
                                <p:cTn id="10" presetID="53" presetClass="entr" presetSubtype="16" fill="hold" nodeType="withEffect">
                                  <p:stCondLst>
                                    <p:cond delay="500"/>
                                  </p:stCondLst>
                                  <p:childTnLst>
                                    <p:set>
                                      <p:cBhvr>
                                        <p:cTn id="11" dur="1" fill="hold">
                                          <p:stCondLst>
                                            <p:cond delay="0"/>
                                          </p:stCondLst>
                                        </p:cTn>
                                        <p:tgtEl>
                                          <p:spTgt spid="29"/>
                                        </p:tgtEl>
                                        <p:attrNameLst>
                                          <p:attrName>style.visibility</p:attrName>
                                        </p:attrNameLst>
                                      </p:cBhvr>
                                      <p:to>
                                        <p:strVal val="visible"/>
                                      </p:to>
                                    </p:set>
                                    <p:anim calcmode="lin" valueType="num">
                                      <p:cBhvr>
                                        <p:cTn id="12" dur="500" fill="hold"/>
                                        <p:tgtEl>
                                          <p:spTgt spid="29"/>
                                        </p:tgtEl>
                                        <p:attrNameLst>
                                          <p:attrName>ppt_w</p:attrName>
                                        </p:attrNameLst>
                                      </p:cBhvr>
                                      <p:tavLst>
                                        <p:tav tm="0">
                                          <p:val>
                                            <p:fltVal val="0"/>
                                          </p:val>
                                        </p:tav>
                                        <p:tav tm="100000">
                                          <p:val>
                                            <p:strVal val="#ppt_w"/>
                                          </p:val>
                                        </p:tav>
                                      </p:tavLst>
                                    </p:anim>
                                    <p:anim calcmode="lin" valueType="num">
                                      <p:cBhvr>
                                        <p:cTn id="13" dur="500" fill="hold"/>
                                        <p:tgtEl>
                                          <p:spTgt spid="29"/>
                                        </p:tgtEl>
                                        <p:attrNameLst>
                                          <p:attrName>ppt_h</p:attrName>
                                        </p:attrNameLst>
                                      </p:cBhvr>
                                      <p:tavLst>
                                        <p:tav tm="0">
                                          <p:val>
                                            <p:fltVal val="0"/>
                                          </p:val>
                                        </p:tav>
                                        <p:tav tm="100000">
                                          <p:val>
                                            <p:strVal val="#ppt_h"/>
                                          </p:val>
                                        </p:tav>
                                      </p:tavLst>
                                    </p:anim>
                                    <p:animEffect transition="in" filter="fade">
                                      <p:cBhvr>
                                        <p:cTn id="14" dur="500"/>
                                        <p:tgtEl>
                                          <p:spTgt spid="29"/>
                                        </p:tgtEl>
                                      </p:cBhvr>
                                    </p:animEffect>
                                  </p:childTnLst>
                                </p:cTn>
                              </p:par>
                            </p:childTnLst>
                          </p:cTn>
                        </p:par>
                        <p:par>
                          <p:cTn id="15" fill="hold" nodeType="afterGroup">
                            <p:stCondLst>
                              <p:cond delay="1000"/>
                            </p:stCondLst>
                            <p:childTnLst>
                              <p:par>
                                <p:cTn id="16" presetID="12" presetClass="entr" presetSubtype="4" fill="hold" grpId="0" nodeType="afterEffect">
                                  <p:stCondLst>
                                    <p:cond delay="0"/>
                                  </p:stCondLst>
                                  <p:iterate type="lt">
                                    <p:tmPct val="10000"/>
                                  </p:iterate>
                                  <p:childTnLst>
                                    <p:set>
                                      <p:cBhvr>
                                        <p:cTn id="17" dur="1" fill="hold">
                                          <p:stCondLst>
                                            <p:cond delay="0"/>
                                          </p:stCondLst>
                                        </p:cTn>
                                        <p:tgtEl>
                                          <p:spTgt spid="33"/>
                                        </p:tgtEl>
                                        <p:attrNameLst>
                                          <p:attrName>style.visibility</p:attrName>
                                        </p:attrNameLst>
                                      </p:cBhvr>
                                      <p:to>
                                        <p:strVal val="visible"/>
                                      </p:to>
                                    </p:set>
                                    <p:anim calcmode="lin" valueType="num">
                                      <p:cBhvr additive="base">
                                        <p:cTn id="18" dur="500"/>
                                        <p:tgtEl>
                                          <p:spTgt spid="33"/>
                                        </p:tgtEl>
                                        <p:attrNameLst>
                                          <p:attrName>ppt_y</p:attrName>
                                        </p:attrNameLst>
                                      </p:cBhvr>
                                      <p:tavLst>
                                        <p:tav tm="0">
                                          <p:val>
                                            <p:strVal val="#ppt_y+#ppt_h*1.125000"/>
                                          </p:val>
                                        </p:tav>
                                        <p:tav tm="100000">
                                          <p:val>
                                            <p:strVal val="#ppt_y"/>
                                          </p:val>
                                        </p:tav>
                                      </p:tavLst>
                                    </p:anim>
                                    <p:animEffect transition="in" filter="wipe(up)">
                                      <p:cBhvr>
                                        <p:cTn id="19" dur="500"/>
                                        <p:tgtEl>
                                          <p:spTgt spid="33"/>
                                        </p:tgtEl>
                                      </p:cBhvr>
                                    </p:animEffect>
                                  </p:childTnLst>
                                </p:cTn>
                              </p:par>
                            </p:childTnLst>
                          </p:cTn>
                        </p:par>
                        <p:par>
                          <p:cTn id="20" fill="hold" nodeType="afterGroup">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childTnLst>
                          </p:cTn>
                        </p:par>
                        <p:par>
                          <p:cTn id="27" fill="hold" nodeType="afterGroup">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500"/>
                                        <p:tgtEl>
                                          <p:spTgt spid="3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childTnLst>
                          </p:cTn>
                        </p:par>
                        <p:par>
                          <p:cTn id="34" fill="hold" nodeType="afterGroup">
                            <p:stCondLst>
                              <p:cond delay="2500"/>
                            </p:stCondLst>
                            <p:childTnLst>
                              <p:par>
                                <p:cTn id="35" presetID="22" presetClass="entr" presetSubtype="8"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left)">
                                      <p:cBhvr>
                                        <p:cTn id="37" dur="500"/>
                                        <p:tgtEl>
                                          <p:spTgt spid="39"/>
                                        </p:tgtEl>
                                      </p:cBhvr>
                                    </p:animEffect>
                                  </p:childTnLst>
                                </p:cTn>
                              </p:par>
                            </p:childTnLst>
                          </p:cTn>
                        </p:par>
                        <p:par>
                          <p:cTn id="38" fill="hold" nodeType="afterGroup">
                            <p:stCondLst>
                              <p:cond delay="3000"/>
                            </p:stCondLst>
                            <p:childTnLst>
                              <p:par>
                                <p:cTn id="39" presetID="22" presetClass="entr" presetSubtype="1"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wipe(up)">
                                      <p:cBhvr>
                                        <p:cTn id="41" dur="1000"/>
                                        <p:tgtEl>
                                          <p:spTgt spid="38"/>
                                        </p:tgtEl>
                                      </p:cBhvr>
                                    </p:animEffect>
                                  </p:childTnLst>
                                </p:cTn>
                              </p:par>
                            </p:childTnLst>
                          </p:cTn>
                        </p:par>
                      </p:childTnLst>
                    </p:cTn>
                  </p:par>
                  <p:par>
                    <p:cTn id="42" fill="hold" nodeType="clickPar">
                      <p:stCondLst>
                        <p:cond delay="indefinite"/>
                        <p:cond evt="onBegin" delay="0">
                          <p:tn val="41"/>
                        </p:cond>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0-#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38"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sp>
        <p:nvSpPr>
          <p:cNvPr id="21" name="弧形 20"/>
          <p:cNvSpPr/>
          <p:nvPr/>
        </p:nvSpPr>
        <p:spPr>
          <a:xfrm>
            <a:off x="2628900" y="2126392"/>
            <a:ext cx="3429000" cy="3429000"/>
          </a:xfrm>
          <a:prstGeom prst="arc">
            <a:avLst>
              <a:gd name="adj1" fmla="val 17701833"/>
              <a:gd name="adj2" fmla="val 3846468"/>
            </a:avLst>
          </a:prstGeom>
          <a:ln w="76200">
            <a:solidFill>
              <a:srgbClr val="37353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22" name="五边形 21"/>
          <p:cNvSpPr/>
          <p:nvPr/>
        </p:nvSpPr>
        <p:spPr>
          <a:xfrm>
            <a:off x="5724525" y="4505261"/>
            <a:ext cx="4543425" cy="742950"/>
          </a:xfrm>
          <a:prstGeom prst="homePlate">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五边形 22"/>
          <p:cNvSpPr/>
          <p:nvPr/>
        </p:nvSpPr>
        <p:spPr>
          <a:xfrm>
            <a:off x="6019799" y="3496405"/>
            <a:ext cx="4543425" cy="742950"/>
          </a:xfrm>
          <a:prstGeom prst="homePlate">
            <a:avLst/>
          </a:prstGeom>
          <a:solidFill>
            <a:srgbClr val="29211E"/>
          </a:solidFill>
          <a:ln>
            <a:solidFill>
              <a:srgbClr val="2921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五边形 23"/>
          <p:cNvSpPr/>
          <p:nvPr/>
        </p:nvSpPr>
        <p:spPr>
          <a:xfrm>
            <a:off x="5724525" y="2414523"/>
            <a:ext cx="4543425" cy="742950"/>
          </a:xfrm>
          <a:prstGeom prst="homePlate">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5314950" y="2414523"/>
            <a:ext cx="742950" cy="742950"/>
          </a:xfrm>
          <a:prstGeom prst="ellipse">
            <a:avLst/>
          </a:prstGeom>
          <a:solidFill>
            <a:schemeClr val="bg1"/>
          </a:solidFill>
          <a:ln w="38100">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椭圆 25"/>
          <p:cNvSpPr/>
          <p:nvPr/>
        </p:nvSpPr>
        <p:spPr>
          <a:xfrm>
            <a:off x="5686425" y="3496405"/>
            <a:ext cx="742950" cy="742950"/>
          </a:xfrm>
          <a:prstGeom prst="ellipse">
            <a:avLst/>
          </a:prstGeom>
          <a:solidFill>
            <a:schemeClr val="bg1"/>
          </a:solidFill>
          <a:ln w="38100">
            <a:solidFill>
              <a:srgbClr val="2921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椭圆 26"/>
          <p:cNvSpPr/>
          <p:nvPr/>
        </p:nvSpPr>
        <p:spPr>
          <a:xfrm>
            <a:off x="5353050" y="4505261"/>
            <a:ext cx="742950" cy="742950"/>
          </a:xfrm>
          <a:prstGeom prst="ellipse">
            <a:avLst/>
          </a:prstGeom>
          <a:solidFill>
            <a:schemeClr val="bg1"/>
          </a:solidFill>
          <a:ln w="38100">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Freeform 114"/>
          <p:cNvSpPr>
            <a:spLocks noEditPoints="1"/>
          </p:cNvSpPr>
          <p:nvPr/>
        </p:nvSpPr>
        <p:spPr bwMode="auto">
          <a:xfrm>
            <a:off x="5555456" y="2605023"/>
            <a:ext cx="261938" cy="361950"/>
          </a:xfrm>
          <a:custGeom>
            <a:gdLst>
              <a:gd name="T0" fmla="*/ 37 w 73"/>
              <a:gd name="T1" fmla="*/ 0 h 100"/>
              <a:gd name="T2" fmla="*/ 63 w 73"/>
              <a:gd name="T3" fmla="*/ 9 h 100"/>
              <a:gd name="T4" fmla="*/ 73 w 73"/>
              <a:gd name="T5" fmla="*/ 33 h 100"/>
              <a:gd name="T6" fmla="*/ 73 w 73"/>
              <a:gd name="T7" fmla="*/ 40 h 100"/>
              <a:gd name="T8" fmla="*/ 70 w 73"/>
              <a:gd name="T9" fmla="*/ 47 h 100"/>
              <a:gd name="T10" fmla="*/ 50 w 73"/>
              <a:gd name="T11" fmla="*/ 74 h 100"/>
              <a:gd name="T12" fmla="*/ 48 w 73"/>
              <a:gd name="T13" fmla="*/ 76 h 100"/>
              <a:gd name="T14" fmla="*/ 48 w 73"/>
              <a:gd name="T15" fmla="*/ 80 h 100"/>
              <a:gd name="T16" fmla="*/ 46 w 73"/>
              <a:gd name="T17" fmla="*/ 80 h 100"/>
              <a:gd name="T18" fmla="*/ 44 w 73"/>
              <a:gd name="T19" fmla="*/ 80 h 100"/>
              <a:gd name="T20" fmla="*/ 38 w 73"/>
              <a:gd name="T21" fmla="*/ 80 h 100"/>
              <a:gd name="T22" fmla="*/ 36 w 73"/>
              <a:gd name="T23" fmla="*/ 80 h 100"/>
              <a:gd name="T24" fmla="*/ 31 w 73"/>
              <a:gd name="T25" fmla="*/ 80 h 100"/>
              <a:gd name="T26" fmla="*/ 29 w 73"/>
              <a:gd name="T27" fmla="*/ 80 h 100"/>
              <a:gd name="T28" fmla="*/ 27 w 73"/>
              <a:gd name="T29" fmla="*/ 80 h 100"/>
              <a:gd name="T30" fmla="*/ 27 w 73"/>
              <a:gd name="T31" fmla="*/ 80 h 100"/>
              <a:gd name="T32" fmla="*/ 27 w 73"/>
              <a:gd name="T33" fmla="*/ 76 h 100"/>
              <a:gd name="T34" fmla="*/ 21 w 73"/>
              <a:gd name="T35" fmla="*/ 70 h 100"/>
              <a:gd name="T36" fmla="*/ 0 w 73"/>
              <a:gd name="T37" fmla="*/ 33 h 100"/>
              <a:gd name="T38" fmla="*/ 11 w 73"/>
              <a:gd name="T39" fmla="*/ 9 h 100"/>
              <a:gd name="T40" fmla="*/ 37 w 73"/>
              <a:gd name="T41" fmla="*/ 0 h 100"/>
              <a:gd name="T42" fmla="*/ 45 w 73"/>
              <a:gd name="T43" fmla="*/ 86 h 100"/>
              <a:gd name="T44" fmla="*/ 43 w 73"/>
              <a:gd name="T45" fmla="*/ 100 h 100"/>
              <a:gd name="T46" fmla="*/ 31 w 73"/>
              <a:gd name="T47" fmla="*/ 100 h 100"/>
              <a:gd name="T48" fmla="*/ 30 w 73"/>
              <a:gd name="T49" fmla="*/ 86 h 100"/>
              <a:gd name="T50" fmla="*/ 45 w 73"/>
              <a:gd name="T51" fmla="*/ 86 h 100"/>
              <a:gd name="T52" fmla="*/ 37 w 73"/>
              <a:gd name="T53" fmla="*/ 74 h 100"/>
              <a:gd name="T54" fmla="*/ 43 w 73"/>
              <a:gd name="T55" fmla="*/ 74 h 100"/>
              <a:gd name="T56" fmla="*/ 48 w 73"/>
              <a:gd name="T57" fmla="*/ 6 h 100"/>
              <a:gd name="T58" fmla="*/ 37 w 73"/>
              <a:gd name="T59" fmla="*/ 4 h 100"/>
              <a:gd name="T60" fmla="*/ 36 w 73"/>
              <a:gd name="T61" fmla="*/ 4 h 100"/>
              <a:gd name="T62" fmla="*/ 37 w 73"/>
              <a:gd name="T63" fmla="*/ 74 h 100"/>
              <a:gd name="T64" fmla="*/ 17 w 73"/>
              <a:gd name="T65" fmla="*/ 10 h 100"/>
              <a:gd name="T66" fmla="*/ 16 w 73"/>
              <a:gd name="T67" fmla="*/ 58 h 100"/>
              <a:gd name="T68" fmla="*/ 25 w 73"/>
              <a:gd name="T69" fmla="*/ 67 h 100"/>
              <a:gd name="T70" fmla="*/ 30 w 73"/>
              <a:gd name="T71" fmla="*/ 72 h 100"/>
              <a:gd name="T72" fmla="*/ 27 w 73"/>
              <a:gd name="T73" fmla="*/ 5 h 100"/>
              <a:gd name="T74" fmla="*/ 17 w 73"/>
              <a:gd name="T75" fmla="*/ 10 h 100"/>
              <a:gd name="T76" fmla="*/ 60 w 73"/>
              <a:gd name="T77" fmla="*/ 13 h 100"/>
              <a:gd name="T78" fmla="*/ 56 w 73"/>
              <a:gd name="T79" fmla="*/ 60 h 100"/>
              <a:gd name="T80" fmla="*/ 66 w 73"/>
              <a:gd name="T81" fmla="*/ 45 h 100"/>
              <a:gd name="T82" fmla="*/ 68 w 73"/>
              <a:gd name="T83" fmla="*/ 39 h 100"/>
              <a:gd name="T84" fmla="*/ 69 w 73"/>
              <a:gd name="T85" fmla="*/ 33 h 100"/>
              <a:gd name="T86" fmla="*/ 60 w 73"/>
              <a:gd name="T87" fmla="*/ 13 h 10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 h="100">
                <a:moveTo>
                  <a:pt x="37" y="0"/>
                </a:moveTo>
                <a:cubicBezTo>
                  <a:pt x="47" y="0"/>
                  <a:pt x="56" y="3"/>
                  <a:pt x="63" y="9"/>
                </a:cubicBezTo>
                <a:cubicBezTo>
                  <a:pt x="69" y="15"/>
                  <a:pt x="73" y="24"/>
                  <a:pt x="73" y="33"/>
                </a:cubicBezTo>
                <a:cubicBezTo>
                  <a:pt x="73" y="36"/>
                  <a:pt x="73" y="38"/>
                  <a:pt x="73" y="40"/>
                </a:cubicBezTo>
                <a:cubicBezTo>
                  <a:pt x="72" y="43"/>
                  <a:pt x="71" y="45"/>
                  <a:pt x="70" y="47"/>
                </a:cubicBezTo>
                <a:cubicBezTo>
                  <a:pt x="68" y="53"/>
                  <a:pt x="56" y="67"/>
                  <a:pt x="50" y="74"/>
                </a:cubicBezTo>
                <a:cubicBezTo>
                  <a:pt x="49" y="75"/>
                  <a:pt x="48" y="75"/>
                  <a:pt x="48" y="76"/>
                </a:cubicBezTo>
                <a:cubicBezTo>
                  <a:pt x="48" y="80"/>
                  <a:pt x="48" y="80"/>
                  <a:pt x="48" y="80"/>
                </a:cubicBezTo>
                <a:cubicBezTo>
                  <a:pt x="46" y="80"/>
                  <a:pt x="46" y="80"/>
                  <a:pt x="46" y="80"/>
                </a:cubicBezTo>
                <a:cubicBezTo>
                  <a:pt x="44" y="80"/>
                  <a:pt x="44" y="80"/>
                  <a:pt x="44" y="80"/>
                </a:cubicBezTo>
                <a:cubicBezTo>
                  <a:pt x="38" y="80"/>
                  <a:pt x="38" y="80"/>
                  <a:pt x="38" y="80"/>
                </a:cubicBezTo>
                <a:cubicBezTo>
                  <a:pt x="36" y="80"/>
                  <a:pt x="36" y="80"/>
                  <a:pt x="36" y="80"/>
                </a:cubicBezTo>
                <a:cubicBezTo>
                  <a:pt x="31" y="80"/>
                  <a:pt x="31" y="80"/>
                  <a:pt x="31" y="80"/>
                </a:cubicBezTo>
                <a:cubicBezTo>
                  <a:pt x="29" y="80"/>
                  <a:pt x="29" y="80"/>
                  <a:pt x="29" y="80"/>
                </a:cubicBezTo>
                <a:cubicBezTo>
                  <a:pt x="27" y="80"/>
                  <a:pt x="27" y="80"/>
                  <a:pt x="27" y="80"/>
                </a:cubicBezTo>
                <a:cubicBezTo>
                  <a:pt x="27" y="80"/>
                  <a:pt x="27" y="80"/>
                  <a:pt x="27" y="80"/>
                </a:cubicBezTo>
                <a:cubicBezTo>
                  <a:pt x="27" y="76"/>
                  <a:pt x="27" y="76"/>
                  <a:pt x="27" y="76"/>
                </a:cubicBezTo>
                <a:cubicBezTo>
                  <a:pt x="25" y="74"/>
                  <a:pt x="23" y="72"/>
                  <a:pt x="21" y="70"/>
                </a:cubicBezTo>
                <a:cubicBezTo>
                  <a:pt x="11" y="60"/>
                  <a:pt x="0" y="48"/>
                  <a:pt x="0" y="33"/>
                </a:cubicBezTo>
                <a:cubicBezTo>
                  <a:pt x="0" y="24"/>
                  <a:pt x="4" y="15"/>
                  <a:pt x="11" y="9"/>
                </a:cubicBezTo>
                <a:cubicBezTo>
                  <a:pt x="18" y="3"/>
                  <a:pt x="27" y="0"/>
                  <a:pt x="37" y="0"/>
                </a:cubicBezTo>
                <a:close/>
                <a:moveTo>
                  <a:pt x="45" y="86"/>
                </a:moveTo>
                <a:cubicBezTo>
                  <a:pt x="43" y="100"/>
                  <a:pt x="43" y="100"/>
                  <a:pt x="43" y="100"/>
                </a:cubicBezTo>
                <a:cubicBezTo>
                  <a:pt x="31" y="100"/>
                  <a:pt x="31" y="100"/>
                  <a:pt x="31" y="100"/>
                </a:cubicBezTo>
                <a:cubicBezTo>
                  <a:pt x="30" y="86"/>
                  <a:pt x="30" y="86"/>
                  <a:pt x="30" y="86"/>
                </a:cubicBezTo>
                <a:cubicBezTo>
                  <a:pt x="45" y="86"/>
                  <a:pt x="45" y="86"/>
                  <a:pt x="45" y="86"/>
                </a:cubicBezTo>
                <a:close/>
                <a:moveTo>
                  <a:pt x="37" y="74"/>
                </a:moveTo>
                <a:cubicBezTo>
                  <a:pt x="43" y="74"/>
                  <a:pt x="43" y="74"/>
                  <a:pt x="43" y="74"/>
                </a:cubicBezTo>
                <a:cubicBezTo>
                  <a:pt x="49" y="49"/>
                  <a:pt x="54" y="27"/>
                  <a:pt x="48" y="6"/>
                </a:cubicBezTo>
                <a:cubicBezTo>
                  <a:pt x="44" y="5"/>
                  <a:pt x="41" y="4"/>
                  <a:pt x="37" y="4"/>
                </a:cubicBezTo>
                <a:cubicBezTo>
                  <a:pt x="37" y="4"/>
                  <a:pt x="36" y="4"/>
                  <a:pt x="36" y="4"/>
                </a:cubicBezTo>
                <a:cubicBezTo>
                  <a:pt x="34" y="27"/>
                  <a:pt x="36" y="51"/>
                  <a:pt x="37" y="74"/>
                </a:cubicBezTo>
                <a:close/>
                <a:moveTo>
                  <a:pt x="17" y="10"/>
                </a:moveTo>
                <a:cubicBezTo>
                  <a:pt x="5" y="25"/>
                  <a:pt x="6" y="41"/>
                  <a:pt x="16" y="58"/>
                </a:cubicBezTo>
                <a:cubicBezTo>
                  <a:pt x="19" y="61"/>
                  <a:pt x="22" y="64"/>
                  <a:pt x="25" y="67"/>
                </a:cubicBezTo>
                <a:cubicBezTo>
                  <a:pt x="26" y="69"/>
                  <a:pt x="28" y="70"/>
                  <a:pt x="30" y="72"/>
                </a:cubicBezTo>
                <a:cubicBezTo>
                  <a:pt x="24" y="52"/>
                  <a:pt x="13" y="25"/>
                  <a:pt x="27" y="5"/>
                </a:cubicBezTo>
                <a:cubicBezTo>
                  <a:pt x="23" y="6"/>
                  <a:pt x="20" y="8"/>
                  <a:pt x="17" y="10"/>
                </a:cubicBezTo>
                <a:close/>
                <a:moveTo>
                  <a:pt x="60" y="13"/>
                </a:moveTo>
                <a:cubicBezTo>
                  <a:pt x="66" y="27"/>
                  <a:pt x="63" y="45"/>
                  <a:pt x="56" y="60"/>
                </a:cubicBezTo>
                <a:cubicBezTo>
                  <a:pt x="60" y="54"/>
                  <a:pt x="65" y="49"/>
                  <a:pt x="66" y="45"/>
                </a:cubicBezTo>
                <a:cubicBezTo>
                  <a:pt x="67" y="43"/>
                  <a:pt x="67" y="41"/>
                  <a:pt x="68" y="39"/>
                </a:cubicBezTo>
                <a:cubicBezTo>
                  <a:pt x="68" y="37"/>
                  <a:pt x="69" y="35"/>
                  <a:pt x="69" y="33"/>
                </a:cubicBezTo>
                <a:cubicBezTo>
                  <a:pt x="69" y="25"/>
                  <a:pt x="65" y="18"/>
                  <a:pt x="60" y="13"/>
                </a:cubicBezTo>
                <a:close/>
              </a:path>
            </a:pathLst>
          </a:custGeom>
          <a:solidFill>
            <a:srgbClr val="9D2964"/>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29" name="Freeform 176"/>
          <p:cNvSpPr>
            <a:spLocks noEditPoints="1"/>
          </p:cNvSpPr>
          <p:nvPr/>
        </p:nvSpPr>
        <p:spPr bwMode="auto">
          <a:xfrm>
            <a:off x="5874543" y="3704367"/>
            <a:ext cx="366713" cy="327025"/>
          </a:xfrm>
          <a:custGeom>
            <a:gdLst>
              <a:gd name="T0" fmla="*/ 36 w 101"/>
              <a:gd name="T1" fmla="*/ 77 h 90"/>
              <a:gd name="T2" fmla="*/ 39 w 101"/>
              <a:gd name="T3" fmla="*/ 80 h 90"/>
              <a:gd name="T4" fmla="*/ 42 w 101"/>
              <a:gd name="T5" fmla="*/ 80 h 90"/>
              <a:gd name="T6" fmla="*/ 44 w 101"/>
              <a:gd name="T7" fmla="*/ 79 h 90"/>
              <a:gd name="T8" fmla="*/ 46 w 101"/>
              <a:gd name="T9" fmla="*/ 75 h 90"/>
              <a:gd name="T10" fmla="*/ 46 w 101"/>
              <a:gd name="T11" fmla="*/ 75 h 90"/>
              <a:gd name="T12" fmla="*/ 46 w 101"/>
              <a:gd name="T13" fmla="*/ 47 h 90"/>
              <a:gd name="T14" fmla="*/ 30 w 101"/>
              <a:gd name="T15" fmla="*/ 52 h 90"/>
              <a:gd name="T16" fmla="*/ 0 w 101"/>
              <a:gd name="T17" fmla="*/ 52 h 90"/>
              <a:gd name="T18" fmla="*/ 44 w 101"/>
              <a:gd name="T19" fmla="*/ 6 h 90"/>
              <a:gd name="T20" fmla="*/ 46 w 101"/>
              <a:gd name="T21" fmla="*/ 0 h 90"/>
              <a:gd name="T22" fmla="*/ 55 w 101"/>
              <a:gd name="T23" fmla="*/ 0 h 90"/>
              <a:gd name="T24" fmla="*/ 57 w 101"/>
              <a:gd name="T25" fmla="*/ 6 h 90"/>
              <a:gd name="T26" fmla="*/ 101 w 101"/>
              <a:gd name="T27" fmla="*/ 52 h 90"/>
              <a:gd name="T28" fmla="*/ 72 w 101"/>
              <a:gd name="T29" fmla="*/ 52 h 90"/>
              <a:gd name="T30" fmla="*/ 56 w 101"/>
              <a:gd name="T31" fmla="*/ 47 h 90"/>
              <a:gd name="T32" fmla="*/ 56 w 101"/>
              <a:gd name="T33" fmla="*/ 75 h 90"/>
              <a:gd name="T34" fmla="*/ 56 w 101"/>
              <a:gd name="T35" fmla="*/ 75 h 90"/>
              <a:gd name="T36" fmla="*/ 50 w 101"/>
              <a:gd name="T37" fmla="*/ 88 h 90"/>
              <a:gd name="T38" fmla="*/ 43 w 101"/>
              <a:gd name="T39" fmla="*/ 90 h 90"/>
              <a:gd name="T40" fmla="*/ 36 w 101"/>
              <a:gd name="T41" fmla="*/ 89 h 90"/>
              <a:gd name="T42" fmla="*/ 26 w 101"/>
              <a:gd name="T43" fmla="*/ 79 h 90"/>
              <a:gd name="T44" fmla="*/ 36 w 101"/>
              <a:gd name="T45" fmla="*/ 77 h 90"/>
              <a:gd name="T46" fmla="*/ 72 w 101"/>
              <a:gd name="T47" fmla="*/ 43 h 90"/>
              <a:gd name="T48" fmla="*/ 80 w 101"/>
              <a:gd name="T49" fmla="*/ 41 h 90"/>
              <a:gd name="T50" fmla="*/ 57 w 101"/>
              <a:gd name="T51" fmla="*/ 13 h 90"/>
              <a:gd name="T52" fmla="*/ 72 w 101"/>
              <a:gd name="T53" fmla="*/ 43 h 90"/>
              <a:gd name="T54" fmla="*/ 10 w 101"/>
              <a:gd name="T55" fmla="*/ 40 h 90"/>
              <a:gd name="T56" fmla="*/ 20 w 101"/>
              <a:gd name="T57" fmla="*/ 39 h 90"/>
              <a:gd name="T58" fmla="*/ 33 w 101"/>
              <a:gd name="T59" fmla="*/ 16 h 90"/>
              <a:gd name="T60" fmla="*/ 10 w 101"/>
              <a:gd name="T61" fmla="*/ 40 h 9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0" h="90">
                <a:moveTo>
                  <a:pt x="36" y="77"/>
                </a:moveTo>
                <a:cubicBezTo>
                  <a:pt x="36" y="78"/>
                  <a:pt x="37" y="79"/>
                  <a:pt x="39" y="80"/>
                </a:cubicBezTo>
                <a:cubicBezTo>
                  <a:pt x="40" y="80"/>
                  <a:pt x="41" y="80"/>
                  <a:pt x="42" y="80"/>
                </a:cubicBezTo>
                <a:cubicBezTo>
                  <a:pt x="43" y="80"/>
                  <a:pt x="43" y="79"/>
                  <a:pt x="44" y="79"/>
                </a:cubicBezTo>
                <a:cubicBezTo>
                  <a:pt x="45" y="78"/>
                  <a:pt x="46" y="77"/>
                  <a:pt x="46" y="75"/>
                </a:cubicBezTo>
                <a:cubicBezTo>
                  <a:pt x="46" y="75"/>
                  <a:pt x="46" y="75"/>
                  <a:pt x="46" y="75"/>
                </a:cubicBezTo>
                <a:cubicBezTo>
                  <a:pt x="46" y="47"/>
                  <a:pt x="46" y="47"/>
                  <a:pt x="46" y="47"/>
                </a:cubicBezTo>
                <a:cubicBezTo>
                  <a:pt x="39" y="47"/>
                  <a:pt x="34" y="49"/>
                  <a:pt x="30" y="52"/>
                </a:cubicBezTo>
                <a:cubicBezTo>
                  <a:pt x="19" y="47"/>
                  <a:pt x="9" y="47"/>
                  <a:pt x="0" y="52"/>
                </a:cubicBezTo>
                <a:cubicBezTo>
                  <a:pt x="2" y="26"/>
                  <a:pt x="16" y="9"/>
                  <a:pt x="44" y="6"/>
                </a:cubicBezTo>
                <a:cubicBezTo>
                  <a:pt x="46" y="0"/>
                  <a:pt x="46" y="0"/>
                  <a:pt x="46" y="0"/>
                </a:cubicBezTo>
                <a:cubicBezTo>
                  <a:pt x="55" y="0"/>
                  <a:pt x="55" y="0"/>
                  <a:pt x="55" y="0"/>
                </a:cubicBezTo>
                <a:cubicBezTo>
                  <a:pt x="57" y="6"/>
                  <a:pt x="57" y="6"/>
                  <a:pt x="57" y="6"/>
                </a:cubicBezTo>
                <a:cubicBezTo>
                  <a:pt x="85" y="9"/>
                  <a:pt x="99" y="26"/>
                  <a:pt x="101" y="52"/>
                </a:cubicBezTo>
                <a:cubicBezTo>
                  <a:pt x="92" y="47"/>
                  <a:pt x="83" y="47"/>
                  <a:pt x="72" y="52"/>
                </a:cubicBezTo>
                <a:cubicBezTo>
                  <a:pt x="67" y="49"/>
                  <a:pt x="63" y="47"/>
                  <a:pt x="56" y="47"/>
                </a:cubicBezTo>
                <a:cubicBezTo>
                  <a:pt x="56" y="75"/>
                  <a:pt x="56" y="75"/>
                  <a:pt x="56" y="75"/>
                </a:cubicBezTo>
                <a:cubicBezTo>
                  <a:pt x="56" y="75"/>
                  <a:pt x="56" y="75"/>
                  <a:pt x="56" y="75"/>
                </a:cubicBezTo>
                <a:cubicBezTo>
                  <a:pt x="56" y="81"/>
                  <a:pt x="54" y="85"/>
                  <a:pt x="50" y="88"/>
                </a:cubicBezTo>
                <a:cubicBezTo>
                  <a:pt x="48" y="89"/>
                  <a:pt x="45" y="90"/>
                  <a:pt x="43" y="90"/>
                </a:cubicBezTo>
                <a:cubicBezTo>
                  <a:pt x="40" y="90"/>
                  <a:pt x="38" y="90"/>
                  <a:pt x="36" y="89"/>
                </a:cubicBezTo>
                <a:cubicBezTo>
                  <a:pt x="31" y="88"/>
                  <a:pt x="27" y="84"/>
                  <a:pt x="26" y="79"/>
                </a:cubicBezTo>
                <a:cubicBezTo>
                  <a:pt x="36" y="77"/>
                  <a:pt x="36" y="77"/>
                  <a:pt x="36" y="77"/>
                </a:cubicBezTo>
                <a:close/>
                <a:moveTo>
                  <a:pt x="72" y="43"/>
                </a:moveTo>
                <a:cubicBezTo>
                  <a:pt x="75" y="42"/>
                  <a:pt x="77" y="41"/>
                  <a:pt x="80" y="41"/>
                </a:cubicBezTo>
                <a:cubicBezTo>
                  <a:pt x="78" y="23"/>
                  <a:pt x="69" y="16"/>
                  <a:pt x="57" y="13"/>
                </a:cubicBezTo>
                <a:cubicBezTo>
                  <a:pt x="67" y="20"/>
                  <a:pt x="73" y="29"/>
                  <a:pt x="72" y="43"/>
                </a:cubicBezTo>
                <a:close/>
                <a:moveTo>
                  <a:pt x="10" y="40"/>
                </a:moveTo>
                <a:cubicBezTo>
                  <a:pt x="14" y="40"/>
                  <a:pt x="17" y="40"/>
                  <a:pt x="20" y="39"/>
                </a:cubicBezTo>
                <a:cubicBezTo>
                  <a:pt x="25" y="31"/>
                  <a:pt x="29" y="23"/>
                  <a:pt x="33" y="16"/>
                </a:cubicBezTo>
                <a:cubicBezTo>
                  <a:pt x="20" y="19"/>
                  <a:pt x="13" y="27"/>
                  <a:pt x="10" y="4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30" name="Freeform 142"/>
          <p:cNvSpPr>
            <a:spLocks noEditPoints="1"/>
          </p:cNvSpPr>
          <p:nvPr/>
        </p:nvSpPr>
        <p:spPr bwMode="auto">
          <a:xfrm>
            <a:off x="5521325" y="4681473"/>
            <a:ext cx="406400" cy="390525"/>
          </a:xfrm>
          <a:custGeom>
            <a:gdLst>
              <a:gd name="T0" fmla="*/ 68 w 113"/>
              <a:gd name="T1" fmla="*/ 54 h 108"/>
              <a:gd name="T2" fmla="*/ 45 w 113"/>
              <a:gd name="T3" fmla="*/ 54 h 108"/>
              <a:gd name="T4" fmla="*/ 48 w 113"/>
              <a:gd name="T5" fmla="*/ 32 h 108"/>
              <a:gd name="T6" fmla="*/ 0 w 113"/>
              <a:gd name="T7" fmla="*/ 54 h 108"/>
              <a:gd name="T8" fmla="*/ 17 w 113"/>
              <a:gd name="T9" fmla="*/ 93 h 108"/>
              <a:gd name="T10" fmla="*/ 62 w 113"/>
              <a:gd name="T11" fmla="*/ 78 h 108"/>
              <a:gd name="T12" fmla="*/ 38 w 113"/>
              <a:gd name="T13" fmla="*/ 84 h 108"/>
              <a:gd name="T14" fmla="*/ 26 w 113"/>
              <a:gd name="T15" fmla="*/ 73 h 108"/>
              <a:gd name="T16" fmla="*/ 57 w 113"/>
              <a:gd name="T17" fmla="*/ 76 h 108"/>
              <a:gd name="T18" fmla="*/ 79 w 113"/>
              <a:gd name="T19" fmla="*/ 82 h 108"/>
              <a:gd name="T20" fmla="*/ 64 w 113"/>
              <a:gd name="T21" fmla="*/ 89 h 108"/>
              <a:gd name="T22" fmla="*/ 52 w 113"/>
              <a:gd name="T23" fmla="*/ 89 h 108"/>
              <a:gd name="T24" fmla="*/ 80 w 113"/>
              <a:gd name="T25" fmla="*/ 105 h 108"/>
              <a:gd name="T26" fmla="*/ 86 w 113"/>
              <a:gd name="T27" fmla="*/ 73 h 108"/>
              <a:gd name="T28" fmla="*/ 113 w 113"/>
              <a:gd name="T29" fmla="*/ 54 h 108"/>
              <a:gd name="T30" fmla="*/ 70 w 113"/>
              <a:gd name="T31" fmla="*/ 32 h 108"/>
              <a:gd name="T32" fmla="*/ 76 w 113"/>
              <a:gd name="T33" fmla="*/ 23 h 108"/>
              <a:gd name="T34" fmla="*/ 88 w 113"/>
              <a:gd name="T35" fmla="*/ 33 h 108"/>
              <a:gd name="T36" fmla="*/ 96 w 113"/>
              <a:gd name="T37" fmla="*/ 14 h 108"/>
              <a:gd name="T38" fmla="*/ 63 w 113"/>
              <a:gd name="T39" fmla="*/ 20 h 108"/>
              <a:gd name="T40" fmla="*/ 33 w 113"/>
              <a:gd name="T41" fmla="*/ 3 h 108"/>
              <a:gd name="T42" fmla="*/ 26 w 113"/>
              <a:gd name="T43" fmla="*/ 29 h 108"/>
              <a:gd name="T44" fmla="*/ 34 w 113"/>
              <a:gd name="T45" fmla="*/ 25 h 108"/>
              <a:gd name="T46" fmla="*/ 49 w 113"/>
              <a:gd name="T47" fmla="*/ 18 h 108"/>
              <a:gd name="T48" fmla="*/ 48 w 113"/>
              <a:gd name="T49" fmla="*/ 32 h 108"/>
              <a:gd name="T50" fmla="*/ 92 w 113"/>
              <a:gd name="T51" fmla="*/ 45 h 108"/>
              <a:gd name="T52" fmla="*/ 92 w 113"/>
              <a:gd name="T53" fmla="*/ 62 h 108"/>
              <a:gd name="T54" fmla="*/ 77 w 113"/>
              <a:gd name="T55" fmla="*/ 44 h 108"/>
              <a:gd name="T56" fmla="*/ 75 w 113"/>
              <a:gd name="T57" fmla="*/ 66 h 108"/>
              <a:gd name="T58" fmla="*/ 65 w 113"/>
              <a:gd name="T59" fmla="*/ 41 h 108"/>
              <a:gd name="T60" fmla="*/ 51 w 113"/>
              <a:gd name="T61" fmla="*/ 41 h 108"/>
              <a:gd name="T62" fmla="*/ 47 w 113"/>
              <a:gd name="T63" fmla="*/ 44 h 108"/>
              <a:gd name="T64" fmla="*/ 57 w 113"/>
              <a:gd name="T65" fmla="*/ 67 h 108"/>
              <a:gd name="T66" fmla="*/ 22 w 113"/>
              <a:gd name="T67" fmla="*/ 62 h 108"/>
              <a:gd name="T68" fmla="*/ 9 w 113"/>
              <a:gd name="T69" fmla="*/ 54 h 108"/>
              <a:gd name="T70" fmla="*/ 37 w 113"/>
              <a:gd name="T71" fmla="*/ 42 h 108"/>
              <a:gd name="T72" fmla="*/ 64 w 113"/>
              <a:gd name="T73" fmla="*/ 50 h 108"/>
              <a:gd name="T74" fmla="*/ 64 w 113"/>
              <a:gd name="T75" fmla="*/ 50 h 108"/>
              <a:gd name="T76" fmla="*/ 50 w 113"/>
              <a:gd name="T77" fmla="*/ 53 h 108"/>
              <a:gd name="T78" fmla="*/ 49 w 113"/>
              <a:gd name="T79" fmla="*/ 57 h 108"/>
              <a:gd name="T80" fmla="*/ 51 w 113"/>
              <a:gd name="T81" fmla="*/ 52 h 108"/>
              <a:gd name="T82" fmla="*/ 56 w 113"/>
              <a:gd name="T83" fmla="*/ 45 h 108"/>
              <a:gd name="T84" fmla="*/ 58 w 113"/>
              <a:gd name="T85" fmla="*/ 45 h 108"/>
              <a:gd name="T86" fmla="*/ 60 w 113"/>
              <a:gd name="T87" fmla="*/ 46 h 1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rgbClr val="BF000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31" name="矩形 30"/>
          <p:cNvSpPr/>
          <p:nvPr/>
        </p:nvSpPr>
        <p:spPr>
          <a:xfrm>
            <a:off x="6096000" y="2474970"/>
            <a:ext cx="3422748" cy="646331"/>
          </a:xfrm>
          <a:prstGeom prst="rect">
            <a:avLst/>
          </a:prstGeom>
        </p:spPr>
        <p:txBody>
          <a:bodyPr wrap="square">
            <a:spAutoFit/>
          </a:bodyPr>
          <a:lstStyle/>
          <a:p>
            <a:r>
              <a:rPr lang="zh-CN" altLang="en-US" sz="1200">
                <a:solidFill>
                  <a:schemeClr val="bg1"/>
                </a:solidFill>
                <a:cs typeface="+mn-ea"/>
                <a:sym typeface="+mn-lt"/>
              </a:rPr>
              <a:t>本模板的所有素材和逻辑图表，均可自由编辑替换和移动。作品中目录框架完整，您可以根据实际进行增添。</a:t>
            </a:r>
            <a:endParaRPr lang="zh-CN" altLang="en-US" sz="1200">
              <a:solidFill>
                <a:schemeClr val="bg1"/>
              </a:solidFill>
              <a:cs typeface="+mn-ea"/>
              <a:sym typeface="+mn-lt"/>
            </a:endParaRPr>
          </a:p>
        </p:txBody>
      </p:sp>
      <p:sp>
        <p:nvSpPr>
          <p:cNvPr id="32" name="矩形 31"/>
          <p:cNvSpPr/>
          <p:nvPr/>
        </p:nvSpPr>
        <p:spPr>
          <a:xfrm>
            <a:off x="6451551" y="3544713"/>
            <a:ext cx="3422748" cy="646331"/>
          </a:xfrm>
          <a:prstGeom prst="rect">
            <a:avLst/>
          </a:prstGeom>
        </p:spPr>
        <p:txBody>
          <a:bodyPr wrap="square">
            <a:spAutoFit/>
          </a:bodyPr>
          <a:lstStyle/>
          <a:p>
            <a:r>
              <a:rPr lang="zh-CN" altLang="en-US" sz="1200">
                <a:solidFill>
                  <a:schemeClr val="bg1"/>
                </a:solidFill>
                <a:cs typeface="+mn-ea"/>
                <a:sym typeface="+mn-lt"/>
              </a:rPr>
              <a:t>本模板的所有素材和逻辑图表，均可自由编辑替换和移动。作品中目录框架完整，您可以根据实际进行增添。</a:t>
            </a:r>
            <a:endParaRPr lang="zh-CN" altLang="en-US" sz="1200">
              <a:solidFill>
                <a:schemeClr val="bg1"/>
              </a:solidFill>
              <a:cs typeface="+mn-ea"/>
              <a:sym typeface="+mn-lt"/>
            </a:endParaRPr>
          </a:p>
        </p:txBody>
      </p:sp>
      <p:sp>
        <p:nvSpPr>
          <p:cNvPr id="33" name="矩形 32"/>
          <p:cNvSpPr/>
          <p:nvPr/>
        </p:nvSpPr>
        <p:spPr>
          <a:xfrm>
            <a:off x="6130925" y="4553569"/>
            <a:ext cx="3422748" cy="646331"/>
          </a:xfrm>
          <a:prstGeom prst="rect">
            <a:avLst/>
          </a:prstGeom>
        </p:spPr>
        <p:txBody>
          <a:bodyPr wrap="square">
            <a:spAutoFit/>
          </a:bodyPr>
          <a:lstStyle/>
          <a:p>
            <a:r>
              <a:rPr lang="zh-CN" altLang="en-US" sz="1200">
                <a:solidFill>
                  <a:schemeClr val="bg1"/>
                </a:solidFill>
                <a:cs typeface="+mn-ea"/>
                <a:sym typeface="+mn-lt"/>
              </a:rPr>
              <a:t>本模板的所有素材和逻辑图表，均可自由编辑替换和移动。作品中目录框架完整，您可以根据实际进行增添。</a:t>
            </a:r>
            <a:endParaRPr lang="zh-CN" altLang="en-US" sz="1200">
              <a:solidFill>
                <a:schemeClr val="bg1"/>
              </a:solidFill>
              <a:cs typeface="+mn-ea"/>
              <a:sym typeface="+mn-lt"/>
            </a:endParaRPr>
          </a:p>
        </p:txBody>
      </p:sp>
      <p:sp>
        <p:nvSpPr>
          <p:cNvPr id="34" name="矩形 33"/>
          <p:cNvSpPr/>
          <p:nvPr/>
        </p:nvSpPr>
        <p:spPr>
          <a:xfrm>
            <a:off x="2560377" y="3814905"/>
            <a:ext cx="2606935" cy="1061829"/>
          </a:xfrm>
          <a:prstGeom prst="rect">
            <a:avLst/>
          </a:prstGeom>
        </p:spPr>
        <p:txBody>
          <a:bodyPr wrap="square">
            <a:spAutoFit/>
          </a:bodyPr>
          <a:lstStyle/>
          <a:p>
            <a:pPr>
              <a:lnSpc>
                <a:spcPct val="150000"/>
              </a:lnSpc>
            </a:pP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35" name="文本框 34"/>
          <p:cNvSpPr txBox="1"/>
          <p:nvPr/>
        </p:nvSpPr>
        <p:spPr>
          <a:xfrm>
            <a:off x="2566185" y="2614576"/>
            <a:ext cx="2559155" cy="1200329"/>
          </a:xfrm>
          <a:prstGeom prst="rect">
            <a:avLst/>
          </a:prstGeom>
          <a:noFill/>
        </p:spPr>
        <p:txBody>
          <a:bodyPr wrap="square" rtlCol="0">
            <a:spAutoFit/>
          </a:bodyPr>
          <a:lstStyle/>
          <a:p>
            <a:r>
              <a:rPr lang="zh-CN" altLang="en-US" sz="3600" b="1">
                <a:solidFill>
                  <a:srgbClr val="BF0001"/>
                </a:solidFill>
                <a:cs typeface="+mn-ea"/>
                <a:sym typeface="+mn-lt"/>
              </a:rPr>
              <a:t>选题</a:t>
            </a:r>
            <a:endParaRPr lang="en-US" altLang="zh-CN" sz="3600" b="1">
              <a:solidFill>
                <a:srgbClr val="BF0001"/>
              </a:solidFill>
              <a:cs typeface="+mn-ea"/>
              <a:sym typeface="+mn-lt"/>
            </a:endParaRPr>
          </a:p>
          <a:p>
            <a:r>
              <a:rPr lang="zh-CN" altLang="en-US" sz="3600" b="1">
                <a:solidFill>
                  <a:srgbClr val="BF0001"/>
                </a:solidFill>
                <a:cs typeface="+mn-ea"/>
                <a:sym typeface="+mn-lt"/>
              </a:rPr>
              <a:t>目的与意义</a:t>
            </a:r>
            <a:endParaRPr lang="zh-CN" altLang="en-US" sz="3600" b="1">
              <a:solidFill>
                <a:srgbClr val="BF0001"/>
              </a:solidFill>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grpSp>
        <p:nvGrpSpPr>
          <p:cNvPr id="21" name="组合 20"/>
          <p:cNvGrpSpPr/>
          <p:nvPr/>
        </p:nvGrpSpPr>
        <p:grpSpPr>
          <a:xfrm>
            <a:off x="6652591" y="2126392"/>
            <a:ext cx="1727200" cy="990600"/>
            <a:chOff x="7734300" y="1930400"/>
            <a:chExt cx="1727200" cy="990600"/>
          </a:xfrm>
          <a:effectLst>
            <a:outerShdw blurRad="63500" sx="102000" sy="102000" algn="ctr" rotWithShape="0">
              <a:prstClr val="black">
                <a:alpha val="40000"/>
              </a:prstClr>
            </a:outerShdw>
          </a:effectLst>
        </p:grpSpPr>
        <p:sp>
          <p:nvSpPr>
            <p:cNvPr id="22" name="矩形 21"/>
            <p:cNvSpPr/>
            <p:nvPr/>
          </p:nvSpPr>
          <p:spPr>
            <a:xfrm>
              <a:off x="7734300" y="1930400"/>
              <a:ext cx="1727200" cy="330200"/>
            </a:xfrm>
            <a:prstGeom prst="rect">
              <a:avLst/>
            </a:prstGeom>
            <a:no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矩形 22"/>
            <p:cNvSpPr/>
            <p:nvPr/>
          </p:nvSpPr>
          <p:spPr>
            <a:xfrm>
              <a:off x="7734300" y="2260600"/>
              <a:ext cx="1727200" cy="660400"/>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4" name="组合 23"/>
          <p:cNvGrpSpPr/>
          <p:nvPr/>
        </p:nvGrpSpPr>
        <p:grpSpPr>
          <a:xfrm>
            <a:off x="9281491" y="2774092"/>
            <a:ext cx="1727200" cy="990600"/>
            <a:chOff x="7734300" y="1930400"/>
            <a:chExt cx="1727200" cy="990600"/>
          </a:xfrm>
          <a:effectLst>
            <a:outerShdw blurRad="63500" sx="102000" sy="102000" algn="ctr" rotWithShape="0">
              <a:prstClr val="black">
                <a:alpha val="40000"/>
              </a:prstClr>
            </a:outerShdw>
          </a:effectLst>
        </p:grpSpPr>
        <p:sp>
          <p:nvSpPr>
            <p:cNvPr id="25" name="矩形 24"/>
            <p:cNvSpPr/>
            <p:nvPr/>
          </p:nvSpPr>
          <p:spPr>
            <a:xfrm>
              <a:off x="7734300" y="1930400"/>
              <a:ext cx="1727200" cy="330200"/>
            </a:xfrm>
            <a:prstGeom prst="rect">
              <a:avLst/>
            </a:prstGeom>
            <a:no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矩形 25"/>
            <p:cNvSpPr/>
            <p:nvPr/>
          </p:nvSpPr>
          <p:spPr>
            <a:xfrm>
              <a:off x="7734300" y="2260600"/>
              <a:ext cx="1727200" cy="660400"/>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7" name="椭圆 26"/>
          <p:cNvSpPr/>
          <p:nvPr/>
        </p:nvSpPr>
        <p:spPr>
          <a:xfrm>
            <a:off x="9061641" y="2499492"/>
            <a:ext cx="439700" cy="439700"/>
          </a:xfrm>
          <a:prstGeom prst="ellipse">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cs typeface="+mn-ea"/>
                <a:sym typeface="+mn-lt"/>
              </a:rPr>
              <a:t>2</a:t>
            </a:r>
            <a:endParaRPr lang="zh-CN" altLang="en-US" b="1">
              <a:cs typeface="+mn-ea"/>
              <a:sym typeface="+mn-lt"/>
            </a:endParaRPr>
          </a:p>
        </p:txBody>
      </p:sp>
      <p:grpSp>
        <p:nvGrpSpPr>
          <p:cNvPr id="28" name="组合 27"/>
          <p:cNvGrpSpPr/>
          <p:nvPr/>
        </p:nvGrpSpPr>
        <p:grpSpPr>
          <a:xfrm>
            <a:off x="7334441" y="3963092"/>
            <a:ext cx="1727200" cy="990600"/>
            <a:chOff x="7734300" y="1930400"/>
            <a:chExt cx="1727200" cy="990600"/>
          </a:xfrm>
          <a:effectLst>
            <a:outerShdw blurRad="63500" sx="102000" sy="102000" algn="ctr" rotWithShape="0">
              <a:prstClr val="black">
                <a:alpha val="40000"/>
              </a:prstClr>
            </a:outerShdw>
          </a:effectLst>
        </p:grpSpPr>
        <p:sp>
          <p:nvSpPr>
            <p:cNvPr id="29" name="矩形 28"/>
            <p:cNvSpPr/>
            <p:nvPr/>
          </p:nvSpPr>
          <p:spPr>
            <a:xfrm>
              <a:off x="7734300" y="1930400"/>
              <a:ext cx="1727200" cy="330200"/>
            </a:xfrm>
            <a:prstGeom prst="rect">
              <a:avLst/>
            </a:prstGeom>
            <a:no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29"/>
            <p:cNvSpPr/>
            <p:nvPr/>
          </p:nvSpPr>
          <p:spPr>
            <a:xfrm>
              <a:off x="7734300" y="2260600"/>
              <a:ext cx="1727200" cy="660400"/>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1" name="椭圆 30"/>
          <p:cNvSpPr/>
          <p:nvPr/>
        </p:nvSpPr>
        <p:spPr>
          <a:xfrm>
            <a:off x="7114591" y="3688492"/>
            <a:ext cx="439700" cy="439700"/>
          </a:xfrm>
          <a:prstGeom prst="ellipse">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cs typeface="+mn-ea"/>
                <a:sym typeface="+mn-lt"/>
              </a:rPr>
              <a:t>3</a:t>
            </a:r>
            <a:endParaRPr lang="zh-CN" altLang="en-US" b="1">
              <a:cs typeface="+mn-ea"/>
              <a:sym typeface="+mn-lt"/>
            </a:endParaRPr>
          </a:p>
        </p:txBody>
      </p:sp>
      <p:sp>
        <p:nvSpPr>
          <p:cNvPr id="32" name="文本框 31"/>
          <p:cNvSpPr txBox="1"/>
          <p:nvPr/>
        </p:nvSpPr>
        <p:spPr>
          <a:xfrm>
            <a:off x="7154555" y="2151216"/>
            <a:ext cx="723275" cy="307777"/>
          </a:xfrm>
          <a:prstGeom prst="rect">
            <a:avLst/>
          </a:prstGeom>
          <a:noFill/>
        </p:spPr>
        <p:txBody>
          <a:bodyPr wrap="none" rtlCol="0">
            <a:spAutoFit/>
          </a:bodyPr>
          <a:lstStyle/>
          <a:p>
            <a:pPr algn="ctr"/>
            <a:r>
              <a:rPr lang="zh-CN" altLang="en-US" sz="1400" b="1">
                <a:cs typeface="+mn-ea"/>
                <a:sym typeface="+mn-lt"/>
              </a:rPr>
              <a:t>内容一</a:t>
            </a:r>
            <a:endParaRPr lang="zh-CN" altLang="en-US" sz="1400" b="1">
              <a:cs typeface="+mn-ea"/>
              <a:sym typeface="+mn-lt"/>
            </a:endParaRPr>
          </a:p>
        </p:txBody>
      </p:sp>
      <p:sp>
        <p:nvSpPr>
          <p:cNvPr id="33" name="文本框 32"/>
          <p:cNvSpPr txBox="1"/>
          <p:nvPr/>
        </p:nvSpPr>
        <p:spPr>
          <a:xfrm>
            <a:off x="9783453" y="2785304"/>
            <a:ext cx="723276" cy="307777"/>
          </a:xfrm>
          <a:prstGeom prst="rect">
            <a:avLst/>
          </a:prstGeom>
          <a:noFill/>
        </p:spPr>
        <p:txBody>
          <a:bodyPr wrap="none" rtlCol="0">
            <a:spAutoFit/>
          </a:bodyPr>
          <a:lstStyle/>
          <a:p>
            <a:pPr algn="ctr"/>
            <a:r>
              <a:rPr lang="zh-CN" altLang="en-US" sz="1400" b="1">
                <a:cs typeface="+mn-ea"/>
                <a:sym typeface="+mn-lt"/>
              </a:rPr>
              <a:t>内容二</a:t>
            </a:r>
            <a:endParaRPr lang="zh-CN" altLang="en-US" sz="1400" b="1">
              <a:cs typeface="+mn-ea"/>
              <a:sym typeface="+mn-lt"/>
            </a:endParaRPr>
          </a:p>
        </p:txBody>
      </p:sp>
      <p:sp>
        <p:nvSpPr>
          <p:cNvPr id="34" name="文本框 33"/>
          <p:cNvSpPr txBox="1"/>
          <p:nvPr/>
        </p:nvSpPr>
        <p:spPr>
          <a:xfrm>
            <a:off x="7836403" y="3987003"/>
            <a:ext cx="723276" cy="307777"/>
          </a:xfrm>
          <a:prstGeom prst="rect">
            <a:avLst/>
          </a:prstGeom>
          <a:noFill/>
        </p:spPr>
        <p:txBody>
          <a:bodyPr wrap="none" rtlCol="0">
            <a:spAutoFit/>
          </a:bodyPr>
          <a:lstStyle/>
          <a:p>
            <a:pPr algn="ctr"/>
            <a:r>
              <a:rPr lang="zh-CN" altLang="en-US" sz="1400" b="1">
                <a:cs typeface="+mn-ea"/>
                <a:sym typeface="+mn-lt"/>
              </a:rPr>
              <a:t>内容三</a:t>
            </a:r>
            <a:endParaRPr lang="zh-CN" altLang="en-US" sz="1400" b="1">
              <a:cs typeface="+mn-ea"/>
              <a:sym typeface="+mn-lt"/>
            </a:endParaRPr>
          </a:p>
        </p:txBody>
      </p:sp>
      <p:sp>
        <p:nvSpPr>
          <p:cNvPr id="35" name="矩形 34"/>
          <p:cNvSpPr/>
          <p:nvPr/>
        </p:nvSpPr>
        <p:spPr>
          <a:xfrm>
            <a:off x="6786546" y="2523981"/>
            <a:ext cx="1459290" cy="523220"/>
          </a:xfrm>
          <a:prstGeom prst="rect">
            <a:avLst/>
          </a:prstGeom>
        </p:spPr>
        <p:txBody>
          <a:bodyPr wrap="square">
            <a:spAutoFit/>
          </a:bodyPr>
          <a:lstStyle/>
          <a:p>
            <a:r>
              <a:rPr lang="zh-CN" altLang="en-US" sz="1400">
                <a:solidFill>
                  <a:schemeClr val="bg1"/>
                </a:solidFill>
                <a:cs typeface="+mn-ea"/>
                <a:sym typeface="+mn-lt"/>
              </a:rPr>
              <a:t>单击此处添加您的文字内容。</a:t>
            </a:r>
            <a:endParaRPr lang="zh-CN" altLang="en-US" sz="1400">
              <a:solidFill>
                <a:schemeClr val="bg1"/>
              </a:solidFill>
              <a:cs typeface="+mn-ea"/>
              <a:sym typeface="+mn-lt"/>
            </a:endParaRPr>
          </a:p>
        </p:txBody>
      </p:sp>
      <p:sp>
        <p:nvSpPr>
          <p:cNvPr id="36" name="矩形 35"/>
          <p:cNvSpPr/>
          <p:nvPr/>
        </p:nvSpPr>
        <p:spPr>
          <a:xfrm>
            <a:off x="9415446" y="3172882"/>
            <a:ext cx="1459290" cy="523220"/>
          </a:xfrm>
          <a:prstGeom prst="rect">
            <a:avLst/>
          </a:prstGeom>
        </p:spPr>
        <p:txBody>
          <a:bodyPr wrap="square">
            <a:spAutoFit/>
          </a:bodyPr>
          <a:lstStyle/>
          <a:p>
            <a:r>
              <a:rPr lang="zh-CN" altLang="en-US" sz="1400">
                <a:solidFill>
                  <a:schemeClr val="bg1"/>
                </a:solidFill>
                <a:cs typeface="+mn-ea"/>
                <a:sym typeface="+mn-lt"/>
              </a:rPr>
              <a:t>单击此处添加您的文字内容。</a:t>
            </a:r>
            <a:endParaRPr lang="zh-CN" altLang="en-US" sz="1400">
              <a:solidFill>
                <a:schemeClr val="bg1"/>
              </a:solidFill>
              <a:cs typeface="+mn-ea"/>
              <a:sym typeface="+mn-lt"/>
            </a:endParaRPr>
          </a:p>
        </p:txBody>
      </p:sp>
      <p:sp>
        <p:nvSpPr>
          <p:cNvPr id="37" name="矩形 36"/>
          <p:cNvSpPr/>
          <p:nvPr/>
        </p:nvSpPr>
        <p:spPr>
          <a:xfrm>
            <a:off x="7468396" y="4361138"/>
            <a:ext cx="1459290" cy="523220"/>
          </a:xfrm>
          <a:prstGeom prst="rect">
            <a:avLst/>
          </a:prstGeom>
        </p:spPr>
        <p:txBody>
          <a:bodyPr wrap="square">
            <a:spAutoFit/>
          </a:bodyPr>
          <a:lstStyle/>
          <a:p>
            <a:r>
              <a:rPr lang="zh-CN" altLang="en-US" sz="1400">
                <a:solidFill>
                  <a:schemeClr val="bg1"/>
                </a:solidFill>
                <a:cs typeface="+mn-ea"/>
                <a:sym typeface="+mn-lt"/>
              </a:rPr>
              <a:t>单击此处添加您的文字内容。</a:t>
            </a:r>
            <a:endParaRPr lang="zh-CN" altLang="en-US" sz="1400">
              <a:solidFill>
                <a:schemeClr val="bg1"/>
              </a:solidFill>
              <a:cs typeface="+mn-ea"/>
              <a:sym typeface="+mn-lt"/>
            </a:endParaRPr>
          </a:p>
        </p:txBody>
      </p:sp>
      <p:sp>
        <p:nvSpPr>
          <p:cNvPr id="38" name="文本框 37"/>
          <p:cNvSpPr txBox="1"/>
          <p:nvPr/>
        </p:nvSpPr>
        <p:spPr>
          <a:xfrm>
            <a:off x="1719301" y="2354417"/>
            <a:ext cx="2646878" cy="584775"/>
          </a:xfrm>
          <a:prstGeom prst="rect">
            <a:avLst/>
          </a:prstGeom>
          <a:noFill/>
        </p:spPr>
        <p:txBody>
          <a:bodyPr wrap="none" rtlCol="0">
            <a:spAutoFit/>
          </a:bodyPr>
          <a:lstStyle/>
          <a:p>
            <a:r>
              <a:rPr lang="zh-CN" altLang="en-US" sz="3200" b="1">
                <a:solidFill>
                  <a:srgbClr val="BF0001"/>
                </a:solidFill>
                <a:cs typeface="+mn-ea"/>
                <a:sym typeface="+mn-lt"/>
              </a:rPr>
              <a:t>论文主要内容</a:t>
            </a:r>
            <a:endParaRPr lang="zh-CN" altLang="en-US" sz="3200" b="1">
              <a:solidFill>
                <a:srgbClr val="BF0001"/>
              </a:solidFill>
              <a:cs typeface="+mn-ea"/>
              <a:sym typeface="+mn-lt"/>
            </a:endParaRPr>
          </a:p>
        </p:txBody>
      </p:sp>
      <p:sp>
        <p:nvSpPr>
          <p:cNvPr id="39" name="矩形 38"/>
          <p:cNvSpPr/>
          <p:nvPr/>
        </p:nvSpPr>
        <p:spPr>
          <a:xfrm>
            <a:off x="1719301" y="3108504"/>
            <a:ext cx="4161094" cy="2308324"/>
          </a:xfrm>
          <a:prstGeom prst="rect">
            <a:avLst/>
          </a:prstGeom>
        </p:spPr>
        <p:txBody>
          <a:bodyPr wrap="square">
            <a:spAutoFit/>
          </a:bodyPr>
          <a:lstStyle/>
          <a:p>
            <a:pPr>
              <a:lnSpc>
                <a:spcPct val="150000"/>
              </a:lnSpc>
            </a:pPr>
            <a:r>
              <a:rPr lang="zh-CN" altLang="en-US" sz="1600">
                <a:solidFill>
                  <a:schemeClr val="bg2">
                    <a:lumMod val="25000"/>
                  </a:schemeClr>
                </a:solidFill>
                <a:cs typeface="+mn-ea"/>
                <a:sym typeface="+mn-lt"/>
              </a:rPr>
              <a:t>单击此处添加您的文字内容。本模板的所有素材和逻辑图表，均可自由编辑替换和移动。作品中目录框架完整，您可以根据实际进行增添。图表类型和小章节均是一一对应的关系，具有很强的针对性，希望为您的演示加分。</a:t>
            </a:r>
            <a:endParaRPr lang="zh-CN" altLang="en-US" sz="1600">
              <a:solidFill>
                <a:schemeClr val="bg2">
                  <a:lumMod val="25000"/>
                </a:schemeClr>
              </a:solidFill>
              <a:cs typeface="+mn-ea"/>
              <a:sym typeface="+mn-lt"/>
            </a:endParaRPr>
          </a:p>
        </p:txBody>
      </p:sp>
      <p:cxnSp>
        <p:nvCxnSpPr>
          <p:cNvPr id="40" name="直接连接符 39"/>
          <p:cNvCxnSpPr/>
          <p:nvPr/>
        </p:nvCxnSpPr>
        <p:spPr>
          <a:xfrm>
            <a:off x="1784383" y="3083452"/>
            <a:ext cx="4271376"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sp>
        <p:nvSpPr>
          <p:cNvPr id="41" name="椭圆 40"/>
          <p:cNvSpPr/>
          <p:nvPr/>
        </p:nvSpPr>
        <p:spPr>
          <a:xfrm>
            <a:off x="6393005" y="1851792"/>
            <a:ext cx="439700" cy="439700"/>
          </a:xfrm>
          <a:prstGeom prst="ellipse">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cs typeface="+mn-ea"/>
                <a:sym typeface="+mn-lt"/>
              </a:rPr>
              <a:t>1</a:t>
            </a:r>
            <a:endParaRPr lang="zh-CN" altLang="en-US" b="1">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sp>
        <p:nvSpPr>
          <p:cNvPr id="21" name="椭圆 20"/>
          <p:cNvSpPr/>
          <p:nvPr/>
        </p:nvSpPr>
        <p:spPr>
          <a:xfrm>
            <a:off x="5989357" y="2214732"/>
            <a:ext cx="759219" cy="759219"/>
          </a:xfrm>
          <a:prstGeom prst="ellips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等腰三角形 2"/>
          <p:cNvSpPr/>
          <p:nvPr/>
        </p:nvSpPr>
        <p:spPr>
          <a:xfrm>
            <a:off x="1756853" y="2271373"/>
            <a:ext cx="1714500" cy="2819400"/>
          </a:xfrm>
          <a:custGeom>
            <a:gdLst>
              <a:gd name="connsiteX0" fmla="*/ 0 w 1714500"/>
              <a:gd name="connsiteY0" fmla="*/ 2819400 h 2819400"/>
              <a:gd name="connsiteX1" fmla="*/ 857250 w 1714500"/>
              <a:gd name="connsiteY1" fmla="*/ 0 h 2819400"/>
              <a:gd name="connsiteX2" fmla="*/ 1714500 w 1714500"/>
              <a:gd name="connsiteY2" fmla="*/ 2819400 h 2819400"/>
              <a:gd name="connsiteX3" fmla="*/ 0 w 1714500"/>
              <a:gd name="connsiteY3" fmla="*/ 2819400 h 2819400"/>
              <a:gd name="connsiteX0-1" fmla="*/ 0 w 1714500"/>
              <a:gd name="connsiteY0-2" fmla="*/ 2819400 h 2819400"/>
              <a:gd name="connsiteX1-3" fmla="*/ 857250 w 1714500"/>
              <a:gd name="connsiteY1-4" fmla="*/ 0 h 2819400"/>
              <a:gd name="connsiteX2-5" fmla="*/ 1714500 w 1714500"/>
              <a:gd name="connsiteY2-6" fmla="*/ 2819400 h 2819400"/>
              <a:gd name="connsiteX3-7" fmla="*/ 0 w 1714500"/>
              <a:gd name="connsiteY3-8" fmla="*/ 2819400 h 2819400"/>
              <a:gd name="connsiteX0-9" fmla="*/ 0 w 1714500"/>
              <a:gd name="connsiteY0-10" fmla="*/ 2819400 h 2819400"/>
              <a:gd name="connsiteX1-11" fmla="*/ 857250 w 1714500"/>
              <a:gd name="connsiteY1-12" fmla="*/ 0 h 2819400"/>
              <a:gd name="connsiteX2-13" fmla="*/ 1714500 w 1714500"/>
              <a:gd name="connsiteY2-14" fmla="*/ 2819400 h 2819400"/>
              <a:gd name="connsiteX3-15" fmla="*/ 0 w 1714500"/>
              <a:gd name="connsiteY3-16" fmla="*/ 2819400 h 2819400"/>
              <a:gd name="connsiteX0-17" fmla="*/ 0 w 1714500"/>
              <a:gd name="connsiteY0-18" fmla="*/ 2819400 h 2819400"/>
              <a:gd name="connsiteX1-19" fmla="*/ 857250 w 1714500"/>
              <a:gd name="connsiteY1-20" fmla="*/ 0 h 2819400"/>
              <a:gd name="connsiteX2-21" fmla="*/ 1714500 w 1714500"/>
              <a:gd name="connsiteY2-22" fmla="*/ 2819400 h 2819400"/>
              <a:gd name="connsiteX3-23" fmla="*/ 0 w 1714500"/>
              <a:gd name="connsiteY3-24" fmla="*/ 2819400 h 2819400"/>
              <a:gd name="connsiteX0-25" fmla="*/ 0 w 1714500"/>
              <a:gd name="connsiteY0-26" fmla="*/ 2819400 h 2819400"/>
              <a:gd name="connsiteX1-27" fmla="*/ 857250 w 1714500"/>
              <a:gd name="connsiteY1-28" fmla="*/ 0 h 2819400"/>
              <a:gd name="connsiteX2-29" fmla="*/ 1714500 w 1714500"/>
              <a:gd name="connsiteY2-30" fmla="*/ 2819400 h 2819400"/>
              <a:gd name="connsiteX3-31" fmla="*/ 0 w 1714500"/>
              <a:gd name="connsiteY3-32" fmla="*/ 2819400 h 2819400"/>
            </a:gdLst>
            <a:cxnLst>
              <a:cxn ang="0">
                <a:pos x="connsiteX0-1" y="connsiteY0-2"/>
              </a:cxn>
              <a:cxn ang="0">
                <a:pos x="connsiteX1-3" y="connsiteY1-4"/>
              </a:cxn>
              <a:cxn ang="0">
                <a:pos x="connsiteX2-5" y="connsiteY2-6"/>
              </a:cxn>
              <a:cxn ang="0">
                <a:pos x="connsiteX3-7" y="connsiteY3-8"/>
              </a:cxn>
            </a:cxnLst>
            <a:rect l="l" t="t" r="r" b="b"/>
            <a:pathLst>
              <a:path w="1714500" h="2819400">
                <a:moveTo>
                  <a:pt x="0" y="2819400"/>
                </a:moveTo>
                <a:cubicBezTo>
                  <a:pt x="361950" y="2012950"/>
                  <a:pt x="742950" y="1130300"/>
                  <a:pt x="857250" y="0"/>
                </a:cubicBezTo>
                <a:cubicBezTo>
                  <a:pt x="1047750" y="1035050"/>
                  <a:pt x="1333500" y="2012950"/>
                  <a:pt x="1714500" y="2819400"/>
                </a:cubicBezTo>
                <a:lnTo>
                  <a:pt x="0" y="2819400"/>
                </a:lnTo>
                <a:close/>
              </a:path>
            </a:pathLst>
          </a:custGeom>
          <a:solidFill>
            <a:srgbClr val="BF0001">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等腰三角形 2"/>
          <p:cNvSpPr/>
          <p:nvPr/>
        </p:nvSpPr>
        <p:spPr>
          <a:xfrm>
            <a:off x="2500993" y="3035754"/>
            <a:ext cx="1714500" cy="2062163"/>
          </a:xfrm>
          <a:custGeom>
            <a:gdLst>
              <a:gd name="connsiteX0" fmla="*/ 0 w 1714500"/>
              <a:gd name="connsiteY0" fmla="*/ 2819400 h 2819400"/>
              <a:gd name="connsiteX1" fmla="*/ 857250 w 1714500"/>
              <a:gd name="connsiteY1" fmla="*/ 0 h 2819400"/>
              <a:gd name="connsiteX2" fmla="*/ 1714500 w 1714500"/>
              <a:gd name="connsiteY2" fmla="*/ 2819400 h 2819400"/>
              <a:gd name="connsiteX3" fmla="*/ 0 w 1714500"/>
              <a:gd name="connsiteY3" fmla="*/ 2819400 h 2819400"/>
              <a:gd name="connsiteX0-1" fmla="*/ 0 w 1714500"/>
              <a:gd name="connsiteY0-2" fmla="*/ 2819400 h 2819400"/>
              <a:gd name="connsiteX1-3" fmla="*/ 857250 w 1714500"/>
              <a:gd name="connsiteY1-4" fmla="*/ 0 h 2819400"/>
              <a:gd name="connsiteX2-5" fmla="*/ 1714500 w 1714500"/>
              <a:gd name="connsiteY2-6" fmla="*/ 2819400 h 2819400"/>
              <a:gd name="connsiteX3-7" fmla="*/ 0 w 1714500"/>
              <a:gd name="connsiteY3-8" fmla="*/ 2819400 h 2819400"/>
              <a:gd name="connsiteX0-9" fmla="*/ 0 w 1714500"/>
              <a:gd name="connsiteY0-10" fmla="*/ 2819400 h 2819400"/>
              <a:gd name="connsiteX1-11" fmla="*/ 857250 w 1714500"/>
              <a:gd name="connsiteY1-12" fmla="*/ 0 h 2819400"/>
              <a:gd name="connsiteX2-13" fmla="*/ 1714500 w 1714500"/>
              <a:gd name="connsiteY2-14" fmla="*/ 2819400 h 2819400"/>
              <a:gd name="connsiteX3-15" fmla="*/ 0 w 1714500"/>
              <a:gd name="connsiteY3-16" fmla="*/ 2819400 h 2819400"/>
              <a:gd name="connsiteX0-17" fmla="*/ 0 w 1714500"/>
              <a:gd name="connsiteY0-18" fmla="*/ 2819400 h 2819400"/>
              <a:gd name="connsiteX1-19" fmla="*/ 857250 w 1714500"/>
              <a:gd name="connsiteY1-20" fmla="*/ 0 h 2819400"/>
              <a:gd name="connsiteX2-21" fmla="*/ 1714500 w 1714500"/>
              <a:gd name="connsiteY2-22" fmla="*/ 2819400 h 2819400"/>
              <a:gd name="connsiteX3-23" fmla="*/ 0 w 1714500"/>
              <a:gd name="connsiteY3-24" fmla="*/ 2819400 h 2819400"/>
              <a:gd name="connsiteX0-25" fmla="*/ 0 w 1714500"/>
              <a:gd name="connsiteY0-26" fmla="*/ 2819400 h 2819400"/>
              <a:gd name="connsiteX1-27" fmla="*/ 857250 w 1714500"/>
              <a:gd name="connsiteY1-28" fmla="*/ 0 h 2819400"/>
              <a:gd name="connsiteX2-29" fmla="*/ 1714500 w 1714500"/>
              <a:gd name="connsiteY2-30" fmla="*/ 2819400 h 2819400"/>
              <a:gd name="connsiteX3-31" fmla="*/ 0 w 1714500"/>
              <a:gd name="connsiteY3-32" fmla="*/ 2819400 h 2819400"/>
            </a:gdLst>
            <a:cxnLst>
              <a:cxn ang="0">
                <a:pos x="connsiteX0-1" y="connsiteY0-2"/>
              </a:cxn>
              <a:cxn ang="0">
                <a:pos x="connsiteX1-3" y="connsiteY1-4"/>
              </a:cxn>
              <a:cxn ang="0">
                <a:pos x="connsiteX2-5" y="connsiteY2-6"/>
              </a:cxn>
              <a:cxn ang="0">
                <a:pos x="connsiteX3-7" y="connsiteY3-8"/>
              </a:cxn>
            </a:cxnLst>
            <a:rect l="l" t="t" r="r" b="b"/>
            <a:pathLst>
              <a:path w="1714500" h="2819400">
                <a:moveTo>
                  <a:pt x="0" y="2819400"/>
                </a:moveTo>
                <a:cubicBezTo>
                  <a:pt x="361950" y="2012950"/>
                  <a:pt x="742950" y="1130300"/>
                  <a:pt x="857250" y="0"/>
                </a:cubicBezTo>
                <a:cubicBezTo>
                  <a:pt x="1047750" y="1035050"/>
                  <a:pt x="1333500" y="2012950"/>
                  <a:pt x="1714500" y="2819400"/>
                </a:cubicBezTo>
                <a:lnTo>
                  <a:pt x="0" y="2819400"/>
                </a:lnTo>
                <a:close/>
              </a:path>
            </a:pathLst>
          </a:custGeom>
          <a:solidFill>
            <a:srgbClr val="29211E">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等腰三角形 2"/>
          <p:cNvSpPr/>
          <p:nvPr/>
        </p:nvSpPr>
        <p:spPr>
          <a:xfrm>
            <a:off x="3396343" y="2264229"/>
            <a:ext cx="1714500" cy="2819400"/>
          </a:xfrm>
          <a:custGeom>
            <a:gdLst>
              <a:gd name="connsiteX0" fmla="*/ 0 w 1714500"/>
              <a:gd name="connsiteY0" fmla="*/ 2819400 h 2819400"/>
              <a:gd name="connsiteX1" fmla="*/ 857250 w 1714500"/>
              <a:gd name="connsiteY1" fmla="*/ 0 h 2819400"/>
              <a:gd name="connsiteX2" fmla="*/ 1714500 w 1714500"/>
              <a:gd name="connsiteY2" fmla="*/ 2819400 h 2819400"/>
              <a:gd name="connsiteX3" fmla="*/ 0 w 1714500"/>
              <a:gd name="connsiteY3" fmla="*/ 2819400 h 2819400"/>
              <a:gd name="connsiteX0-1" fmla="*/ 0 w 1714500"/>
              <a:gd name="connsiteY0-2" fmla="*/ 2819400 h 2819400"/>
              <a:gd name="connsiteX1-3" fmla="*/ 857250 w 1714500"/>
              <a:gd name="connsiteY1-4" fmla="*/ 0 h 2819400"/>
              <a:gd name="connsiteX2-5" fmla="*/ 1714500 w 1714500"/>
              <a:gd name="connsiteY2-6" fmla="*/ 2819400 h 2819400"/>
              <a:gd name="connsiteX3-7" fmla="*/ 0 w 1714500"/>
              <a:gd name="connsiteY3-8" fmla="*/ 2819400 h 2819400"/>
              <a:gd name="connsiteX0-9" fmla="*/ 0 w 1714500"/>
              <a:gd name="connsiteY0-10" fmla="*/ 2819400 h 2819400"/>
              <a:gd name="connsiteX1-11" fmla="*/ 857250 w 1714500"/>
              <a:gd name="connsiteY1-12" fmla="*/ 0 h 2819400"/>
              <a:gd name="connsiteX2-13" fmla="*/ 1714500 w 1714500"/>
              <a:gd name="connsiteY2-14" fmla="*/ 2819400 h 2819400"/>
              <a:gd name="connsiteX3-15" fmla="*/ 0 w 1714500"/>
              <a:gd name="connsiteY3-16" fmla="*/ 2819400 h 2819400"/>
              <a:gd name="connsiteX0-17" fmla="*/ 0 w 1714500"/>
              <a:gd name="connsiteY0-18" fmla="*/ 2819400 h 2819400"/>
              <a:gd name="connsiteX1-19" fmla="*/ 857250 w 1714500"/>
              <a:gd name="connsiteY1-20" fmla="*/ 0 h 2819400"/>
              <a:gd name="connsiteX2-21" fmla="*/ 1714500 w 1714500"/>
              <a:gd name="connsiteY2-22" fmla="*/ 2819400 h 2819400"/>
              <a:gd name="connsiteX3-23" fmla="*/ 0 w 1714500"/>
              <a:gd name="connsiteY3-24" fmla="*/ 2819400 h 2819400"/>
              <a:gd name="connsiteX0-25" fmla="*/ 0 w 1714500"/>
              <a:gd name="connsiteY0-26" fmla="*/ 2819400 h 2819400"/>
              <a:gd name="connsiteX1-27" fmla="*/ 857250 w 1714500"/>
              <a:gd name="connsiteY1-28" fmla="*/ 0 h 2819400"/>
              <a:gd name="connsiteX2-29" fmla="*/ 1714500 w 1714500"/>
              <a:gd name="connsiteY2-30" fmla="*/ 2819400 h 2819400"/>
              <a:gd name="connsiteX3-31" fmla="*/ 0 w 1714500"/>
              <a:gd name="connsiteY3-32" fmla="*/ 2819400 h 2819400"/>
            </a:gdLst>
            <a:cxnLst>
              <a:cxn ang="0">
                <a:pos x="connsiteX0-1" y="connsiteY0-2"/>
              </a:cxn>
              <a:cxn ang="0">
                <a:pos x="connsiteX1-3" y="connsiteY1-4"/>
              </a:cxn>
              <a:cxn ang="0">
                <a:pos x="connsiteX2-5" y="connsiteY2-6"/>
              </a:cxn>
              <a:cxn ang="0">
                <a:pos x="connsiteX3-7" y="connsiteY3-8"/>
              </a:cxn>
            </a:cxnLst>
            <a:rect l="l" t="t" r="r" b="b"/>
            <a:pathLst>
              <a:path w="1714500" h="2819400">
                <a:moveTo>
                  <a:pt x="0" y="2819400"/>
                </a:moveTo>
                <a:cubicBezTo>
                  <a:pt x="361950" y="2012950"/>
                  <a:pt x="742950" y="1130300"/>
                  <a:pt x="857250" y="0"/>
                </a:cubicBezTo>
                <a:cubicBezTo>
                  <a:pt x="1047750" y="1035050"/>
                  <a:pt x="1333500" y="2012950"/>
                  <a:pt x="1714500" y="2819400"/>
                </a:cubicBezTo>
                <a:lnTo>
                  <a:pt x="0" y="2819400"/>
                </a:lnTo>
                <a:close/>
              </a:path>
            </a:pathLst>
          </a:custGeom>
          <a:solidFill>
            <a:srgbClr val="BF0001">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文本框 24"/>
          <p:cNvSpPr txBox="1"/>
          <p:nvPr/>
        </p:nvSpPr>
        <p:spPr>
          <a:xfrm>
            <a:off x="2358719" y="1895811"/>
            <a:ext cx="510768" cy="523220"/>
          </a:xfrm>
          <a:prstGeom prst="rect">
            <a:avLst/>
          </a:prstGeom>
          <a:solidFill>
            <a:srgbClr val="BF0001"/>
          </a:solidFill>
        </p:spPr>
        <p:txBody>
          <a:bodyPr wrap="square" rtlCol="0">
            <a:spAutoFit/>
          </a:bodyPr>
          <a:lstStyle/>
          <a:p>
            <a:r>
              <a:rPr lang="en-US" altLang="zh-CN" sz="1400" b="1">
                <a:solidFill>
                  <a:schemeClr val="bg1"/>
                </a:solidFill>
                <a:cs typeface="+mn-ea"/>
                <a:sym typeface="+mn-lt"/>
              </a:rPr>
              <a:t>70%</a:t>
            </a:r>
            <a:endParaRPr lang="zh-CN" altLang="en-US" sz="1400" b="1">
              <a:solidFill>
                <a:schemeClr val="bg1"/>
              </a:solidFill>
              <a:cs typeface="+mn-ea"/>
              <a:sym typeface="+mn-lt"/>
            </a:endParaRPr>
          </a:p>
        </p:txBody>
      </p:sp>
      <p:sp>
        <p:nvSpPr>
          <p:cNvPr id="26" name="文本框 25"/>
          <p:cNvSpPr txBox="1"/>
          <p:nvPr/>
        </p:nvSpPr>
        <p:spPr>
          <a:xfrm>
            <a:off x="2774114" y="5233486"/>
            <a:ext cx="1122200" cy="369332"/>
          </a:xfrm>
          <a:prstGeom prst="rect">
            <a:avLst/>
          </a:prstGeom>
          <a:noFill/>
        </p:spPr>
        <p:txBody>
          <a:bodyPr wrap="square" rtlCol="0">
            <a:spAutoFit/>
          </a:bodyPr>
          <a:lstStyle/>
          <a:p>
            <a:r>
              <a:rPr lang="zh-CN" altLang="en-US" b="1">
                <a:solidFill>
                  <a:srgbClr val="373535"/>
                </a:solidFill>
                <a:cs typeface="+mn-ea"/>
                <a:sym typeface="+mn-lt"/>
              </a:rPr>
              <a:t>添加标题</a:t>
            </a:r>
            <a:endParaRPr lang="zh-CN" altLang="en-US" b="1">
              <a:solidFill>
                <a:srgbClr val="373535"/>
              </a:solidFill>
              <a:cs typeface="+mn-ea"/>
              <a:sym typeface="+mn-lt"/>
            </a:endParaRPr>
          </a:p>
        </p:txBody>
      </p:sp>
      <p:sp>
        <p:nvSpPr>
          <p:cNvPr id="27" name="文本框 26"/>
          <p:cNvSpPr txBox="1"/>
          <p:nvPr/>
        </p:nvSpPr>
        <p:spPr>
          <a:xfrm>
            <a:off x="5962738" y="2381122"/>
            <a:ext cx="849913" cy="461665"/>
          </a:xfrm>
          <a:prstGeom prst="rect">
            <a:avLst/>
          </a:prstGeom>
          <a:noFill/>
        </p:spPr>
        <p:txBody>
          <a:bodyPr wrap="none" rtlCol="0">
            <a:spAutoFit/>
          </a:bodyPr>
          <a:lstStyle/>
          <a:p>
            <a:r>
              <a:rPr lang="en-US" altLang="zh-CN" sz="2400" b="1">
                <a:solidFill>
                  <a:schemeClr val="bg1"/>
                </a:solidFill>
                <a:cs typeface="+mn-ea"/>
                <a:sym typeface="+mn-lt"/>
              </a:rPr>
              <a:t>70%</a:t>
            </a:r>
            <a:endParaRPr lang="zh-CN" altLang="en-US" sz="2400" b="1">
              <a:solidFill>
                <a:schemeClr val="bg1"/>
              </a:solidFill>
              <a:cs typeface="+mn-ea"/>
              <a:sym typeface="+mn-lt"/>
            </a:endParaRPr>
          </a:p>
        </p:txBody>
      </p:sp>
      <p:sp>
        <p:nvSpPr>
          <p:cNvPr id="28" name="矩形 27"/>
          <p:cNvSpPr/>
          <p:nvPr/>
        </p:nvSpPr>
        <p:spPr>
          <a:xfrm>
            <a:off x="6927713" y="2250922"/>
            <a:ext cx="4092247" cy="787523"/>
          </a:xfrm>
          <a:prstGeom prst="rect">
            <a:avLst/>
          </a:prstGeom>
        </p:spPr>
        <p:txBody>
          <a:bodyPr wrap="square">
            <a:spAutoFit/>
          </a:bodyPr>
          <a:lstStyle/>
          <a:p>
            <a:pPr algn="ctr">
              <a:lnSpc>
                <a:spcPct val="150000"/>
              </a:lnSpc>
            </a:pPr>
            <a:r>
              <a:rPr lang="zh-CN" altLang="en-US" sz="1600">
                <a:solidFill>
                  <a:schemeClr val="bg2">
                    <a:lumMod val="25000"/>
                  </a:schemeClr>
                </a:solidFill>
                <a:cs typeface="+mn-ea"/>
                <a:sym typeface="+mn-lt"/>
              </a:rPr>
              <a:t>图表类型和小章节均是一一对应的关系，具有很强的针对性，希望为您的演示加分。</a:t>
            </a:r>
            <a:endParaRPr lang="zh-CN" altLang="en-US" sz="1600">
              <a:solidFill>
                <a:schemeClr val="bg2">
                  <a:lumMod val="25000"/>
                </a:schemeClr>
              </a:solidFill>
              <a:cs typeface="+mn-ea"/>
              <a:sym typeface="+mn-lt"/>
            </a:endParaRPr>
          </a:p>
        </p:txBody>
      </p:sp>
      <p:sp>
        <p:nvSpPr>
          <p:cNvPr id="29" name="矩形 28"/>
          <p:cNvSpPr/>
          <p:nvPr/>
        </p:nvSpPr>
        <p:spPr>
          <a:xfrm>
            <a:off x="6927713" y="3270717"/>
            <a:ext cx="4092247" cy="787523"/>
          </a:xfrm>
          <a:prstGeom prst="rect">
            <a:avLst/>
          </a:prstGeom>
        </p:spPr>
        <p:txBody>
          <a:bodyPr wrap="square">
            <a:spAutoFit/>
          </a:bodyPr>
          <a:lstStyle/>
          <a:p>
            <a:pPr algn="ctr">
              <a:lnSpc>
                <a:spcPct val="150000"/>
              </a:lnSpc>
            </a:pPr>
            <a:r>
              <a:rPr lang="zh-CN" altLang="en-US" sz="1600">
                <a:solidFill>
                  <a:schemeClr val="bg2">
                    <a:lumMod val="25000"/>
                  </a:schemeClr>
                </a:solidFill>
                <a:cs typeface="+mn-ea"/>
                <a:sym typeface="+mn-lt"/>
              </a:rPr>
              <a:t>图表类型和小章节均是一一对应的关系，具有很强的针对性，希望为您的演示加分。</a:t>
            </a:r>
            <a:endParaRPr lang="zh-CN" altLang="en-US" sz="1600">
              <a:solidFill>
                <a:schemeClr val="bg2">
                  <a:lumMod val="25000"/>
                </a:schemeClr>
              </a:solidFill>
              <a:cs typeface="+mn-ea"/>
              <a:sym typeface="+mn-lt"/>
            </a:endParaRPr>
          </a:p>
        </p:txBody>
      </p:sp>
      <p:sp>
        <p:nvSpPr>
          <p:cNvPr id="30" name="矩形 29"/>
          <p:cNvSpPr/>
          <p:nvPr/>
        </p:nvSpPr>
        <p:spPr>
          <a:xfrm>
            <a:off x="6927712" y="4178904"/>
            <a:ext cx="4092247" cy="787523"/>
          </a:xfrm>
          <a:prstGeom prst="rect">
            <a:avLst/>
          </a:prstGeom>
        </p:spPr>
        <p:txBody>
          <a:bodyPr wrap="square">
            <a:spAutoFit/>
          </a:bodyPr>
          <a:lstStyle/>
          <a:p>
            <a:pPr algn="ctr">
              <a:lnSpc>
                <a:spcPct val="150000"/>
              </a:lnSpc>
            </a:pPr>
            <a:r>
              <a:rPr lang="zh-CN" altLang="en-US" sz="1600">
                <a:solidFill>
                  <a:schemeClr val="bg2">
                    <a:lumMod val="25000"/>
                  </a:schemeClr>
                </a:solidFill>
                <a:cs typeface="+mn-ea"/>
                <a:sym typeface="+mn-lt"/>
              </a:rPr>
              <a:t>图表类型和小章节均是一一对应的关系，具有很强的针对性，希望为您的演示加分。</a:t>
            </a:r>
            <a:endParaRPr lang="zh-CN" altLang="en-US" sz="1600">
              <a:solidFill>
                <a:schemeClr val="bg2">
                  <a:lumMod val="25000"/>
                </a:schemeClr>
              </a:solidFill>
              <a:cs typeface="+mn-ea"/>
              <a:sym typeface="+mn-lt"/>
            </a:endParaRPr>
          </a:p>
        </p:txBody>
      </p:sp>
      <p:sp>
        <p:nvSpPr>
          <p:cNvPr id="31" name="文本框 30"/>
          <p:cNvSpPr txBox="1"/>
          <p:nvPr/>
        </p:nvSpPr>
        <p:spPr>
          <a:xfrm>
            <a:off x="3102859" y="2666420"/>
            <a:ext cx="510768" cy="523220"/>
          </a:xfrm>
          <a:prstGeom prst="rect">
            <a:avLst/>
          </a:prstGeom>
          <a:solidFill>
            <a:srgbClr val="29211E"/>
          </a:solidFill>
        </p:spPr>
        <p:txBody>
          <a:bodyPr wrap="square" rtlCol="0">
            <a:spAutoFit/>
          </a:bodyPr>
          <a:lstStyle/>
          <a:p>
            <a:r>
              <a:rPr lang="en-US" altLang="zh-CN" sz="1400" b="1">
                <a:solidFill>
                  <a:schemeClr val="bg1"/>
                </a:solidFill>
                <a:cs typeface="+mn-ea"/>
                <a:sym typeface="+mn-lt"/>
              </a:rPr>
              <a:t>70%</a:t>
            </a:r>
            <a:endParaRPr lang="zh-CN" altLang="en-US" sz="1400" b="1">
              <a:solidFill>
                <a:schemeClr val="bg1"/>
              </a:solidFill>
              <a:cs typeface="+mn-ea"/>
              <a:sym typeface="+mn-lt"/>
            </a:endParaRPr>
          </a:p>
        </p:txBody>
      </p:sp>
      <p:sp>
        <p:nvSpPr>
          <p:cNvPr id="32" name="文本框 31"/>
          <p:cNvSpPr txBox="1"/>
          <p:nvPr/>
        </p:nvSpPr>
        <p:spPr>
          <a:xfrm>
            <a:off x="3998209" y="1896844"/>
            <a:ext cx="510768" cy="523220"/>
          </a:xfrm>
          <a:prstGeom prst="rect">
            <a:avLst/>
          </a:prstGeom>
          <a:solidFill>
            <a:srgbClr val="BF0001"/>
          </a:solidFill>
        </p:spPr>
        <p:txBody>
          <a:bodyPr wrap="square" rtlCol="0">
            <a:spAutoFit/>
          </a:bodyPr>
          <a:lstStyle/>
          <a:p>
            <a:r>
              <a:rPr lang="en-US" altLang="zh-CN" sz="1400" b="1">
                <a:solidFill>
                  <a:schemeClr val="bg1"/>
                </a:solidFill>
                <a:cs typeface="+mn-ea"/>
                <a:sym typeface="+mn-lt"/>
              </a:rPr>
              <a:t>70%</a:t>
            </a:r>
            <a:endParaRPr lang="zh-CN" altLang="en-US" sz="1400" b="1">
              <a:solidFill>
                <a:schemeClr val="bg1"/>
              </a:solidFill>
              <a:cs typeface="+mn-ea"/>
              <a:sym typeface="+mn-lt"/>
            </a:endParaRPr>
          </a:p>
        </p:txBody>
      </p:sp>
      <p:sp>
        <p:nvSpPr>
          <p:cNvPr id="33" name="椭圆 32"/>
          <p:cNvSpPr/>
          <p:nvPr/>
        </p:nvSpPr>
        <p:spPr>
          <a:xfrm>
            <a:off x="6015976" y="3189886"/>
            <a:ext cx="759219" cy="759219"/>
          </a:xfrm>
          <a:prstGeom prst="ellipse">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5989357" y="3356276"/>
            <a:ext cx="849913" cy="461665"/>
          </a:xfrm>
          <a:prstGeom prst="rect">
            <a:avLst/>
          </a:prstGeom>
          <a:noFill/>
        </p:spPr>
        <p:txBody>
          <a:bodyPr wrap="none" rtlCol="0">
            <a:spAutoFit/>
          </a:bodyPr>
          <a:lstStyle/>
          <a:p>
            <a:r>
              <a:rPr lang="en-US" altLang="zh-CN" sz="2400" b="1">
                <a:solidFill>
                  <a:schemeClr val="bg1"/>
                </a:solidFill>
                <a:cs typeface="+mn-ea"/>
                <a:sym typeface="+mn-lt"/>
              </a:rPr>
              <a:t>70%</a:t>
            </a:r>
            <a:endParaRPr lang="zh-CN" altLang="en-US" sz="2400" b="1">
              <a:solidFill>
                <a:schemeClr val="bg1"/>
              </a:solidFill>
              <a:cs typeface="+mn-ea"/>
              <a:sym typeface="+mn-lt"/>
            </a:endParaRPr>
          </a:p>
        </p:txBody>
      </p:sp>
      <p:sp>
        <p:nvSpPr>
          <p:cNvPr id="35" name="椭圆 34"/>
          <p:cNvSpPr/>
          <p:nvPr/>
        </p:nvSpPr>
        <p:spPr>
          <a:xfrm>
            <a:off x="6015976" y="4296205"/>
            <a:ext cx="759219" cy="759219"/>
          </a:xfrm>
          <a:prstGeom prst="ellips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文本框 35"/>
          <p:cNvSpPr txBox="1"/>
          <p:nvPr/>
        </p:nvSpPr>
        <p:spPr>
          <a:xfrm>
            <a:off x="5989357" y="4462595"/>
            <a:ext cx="849913" cy="461665"/>
          </a:xfrm>
          <a:prstGeom prst="rect">
            <a:avLst/>
          </a:prstGeom>
          <a:noFill/>
        </p:spPr>
        <p:txBody>
          <a:bodyPr wrap="none" rtlCol="0">
            <a:spAutoFit/>
          </a:bodyPr>
          <a:lstStyle/>
          <a:p>
            <a:r>
              <a:rPr lang="en-US" altLang="zh-CN" sz="2400" b="1">
                <a:solidFill>
                  <a:schemeClr val="bg1"/>
                </a:solidFill>
                <a:cs typeface="+mn-ea"/>
                <a:sym typeface="+mn-lt"/>
              </a:rPr>
              <a:t>70%</a:t>
            </a:r>
            <a:endParaRPr lang="zh-CN" altLang="en-US" sz="2400" b="1">
              <a:solidFill>
                <a:schemeClr val="bg1"/>
              </a:solidFill>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sp>
        <p:nvSpPr>
          <p:cNvPr id="21" name="任意多边形 20"/>
          <p:cNvSpPr/>
          <p:nvPr/>
        </p:nvSpPr>
        <p:spPr>
          <a:xfrm>
            <a:off x="2248860" y="2237969"/>
            <a:ext cx="3857172" cy="538845"/>
          </a:xfrm>
          <a:custGeom>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6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6"/>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任意多边形 21"/>
          <p:cNvSpPr/>
          <p:nvPr/>
        </p:nvSpPr>
        <p:spPr>
          <a:xfrm>
            <a:off x="2248860" y="3126969"/>
            <a:ext cx="3857172" cy="538845"/>
          </a:xfrm>
          <a:custGeom>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6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6"/>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任意多边形 22"/>
          <p:cNvSpPr/>
          <p:nvPr/>
        </p:nvSpPr>
        <p:spPr>
          <a:xfrm>
            <a:off x="2248860" y="4015968"/>
            <a:ext cx="3857172" cy="538845"/>
          </a:xfrm>
          <a:custGeom>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6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6"/>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任意多边形 23"/>
          <p:cNvSpPr/>
          <p:nvPr/>
        </p:nvSpPr>
        <p:spPr>
          <a:xfrm>
            <a:off x="2248860" y="4904966"/>
            <a:ext cx="3857172" cy="538845"/>
          </a:xfrm>
          <a:custGeom>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7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7"/>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任意多边形 24"/>
          <p:cNvSpPr/>
          <p:nvPr/>
        </p:nvSpPr>
        <p:spPr>
          <a:xfrm>
            <a:off x="3124624" y="2308944"/>
            <a:ext cx="2841045" cy="396893"/>
          </a:xfrm>
          <a:custGeom>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7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7"/>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任意多边形 25"/>
          <p:cNvSpPr/>
          <p:nvPr/>
        </p:nvSpPr>
        <p:spPr>
          <a:xfrm>
            <a:off x="2655798" y="3197944"/>
            <a:ext cx="3309871" cy="396893"/>
          </a:xfrm>
          <a:custGeom>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7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7"/>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任意多边形 26"/>
          <p:cNvSpPr/>
          <p:nvPr/>
        </p:nvSpPr>
        <p:spPr>
          <a:xfrm>
            <a:off x="3492925" y="4086943"/>
            <a:ext cx="2472744" cy="396893"/>
          </a:xfrm>
          <a:custGeom>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7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7"/>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任意多边形 27"/>
          <p:cNvSpPr/>
          <p:nvPr/>
        </p:nvSpPr>
        <p:spPr>
          <a:xfrm>
            <a:off x="2977770" y="4975941"/>
            <a:ext cx="2987898" cy="396893"/>
          </a:xfrm>
          <a:custGeom>
            <a:gdLst>
              <a:gd name="connsiteX0" fmla="*/ 3587750 w 3857172"/>
              <a:gd name="connsiteY0" fmla="*/ 0 h 538845"/>
              <a:gd name="connsiteX1" fmla="*/ 3857172 w 3857172"/>
              <a:gd name="connsiteY1" fmla="*/ 269422 h 538845"/>
              <a:gd name="connsiteX2" fmla="*/ 3587750 w 3857172"/>
              <a:gd name="connsiteY2" fmla="*/ 538844 h 538845"/>
              <a:gd name="connsiteX3" fmla="*/ 3575957 w 3857172"/>
              <a:gd name="connsiteY3" fmla="*/ 537655 h 538845"/>
              <a:gd name="connsiteX4" fmla="*/ 3575957 w 3857172"/>
              <a:gd name="connsiteY4" fmla="*/ 538844 h 538845"/>
              <a:gd name="connsiteX5" fmla="*/ 281214 w 3857172"/>
              <a:gd name="connsiteY5" fmla="*/ 538844 h 538845"/>
              <a:gd name="connsiteX6" fmla="*/ 281214 w 3857172"/>
              <a:gd name="connsiteY6" fmla="*/ 537657 h 538845"/>
              <a:gd name="connsiteX7" fmla="*/ 269422 w 3857172"/>
              <a:gd name="connsiteY7" fmla="*/ 538845 h 538845"/>
              <a:gd name="connsiteX8" fmla="*/ 0 w 3857172"/>
              <a:gd name="connsiteY8" fmla="*/ 269423 h 538845"/>
              <a:gd name="connsiteX9" fmla="*/ 269422 w 3857172"/>
              <a:gd name="connsiteY9" fmla="*/ 1 h 538845"/>
              <a:gd name="connsiteX10" fmla="*/ 287426 w 3857172"/>
              <a:gd name="connsiteY10" fmla="*/ 1816 h 538845"/>
              <a:gd name="connsiteX11" fmla="*/ 3569736 w 3857172"/>
              <a:gd name="connsiteY11" fmla="*/ 1816 h 5388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7172" h="538845">
                <a:moveTo>
                  <a:pt x="3587750" y="0"/>
                </a:moveTo>
                <a:cubicBezTo>
                  <a:pt x="3736548" y="0"/>
                  <a:pt x="3857172" y="120624"/>
                  <a:pt x="3857172" y="269422"/>
                </a:cubicBezTo>
                <a:cubicBezTo>
                  <a:pt x="3857172" y="418220"/>
                  <a:pt x="3736548" y="538844"/>
                  <a:pt x="3587750" y="538844"/>
                </a:cubicBezTo>
                <a:lnTo>
                  <a:pt x="3575957" y="537655"/>
                </a:lnTo>
                <a:lnTo>
                  <a:pt x="3575957" y="538844"/>
                </a:lnTo>
                <a:lnTo>
                  <a:pt x="281214" y="538844"/>
                </a:lnTo>
                <a:lnTo>
                  <a:pt x="281214" y="537657"/>
                </a:lnTo>
                <a:lnTo>
                  <a:pt x="269422" y="538845"/>
                </a:lnTo>
                <a:cubicBezTo>
                  <a:pt x="120624" y="538845"/>
                  <a:pt x="0" y="418221"/>
                  <a:pt x="0" y="269423"/>
                </a:cubicBezTo>
                <a:cubicBezTo>
                  <a:pt x="0" y="120625"/>
                  <a:pt x="120624" y="1"/>
                  <a:pt x="269422" y="1"/>
                </a:cubicBezTo>
                <a:lnTo>
                  <a:pt x="287426" y="1816"/>
                </a:lnTo>
                <a:lnTo>
                  <a:pt x="3569736" y="181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文本框 28"/>
          <p:cNvSpPr txBox="1"/>
          <p:nvPr/>
        </p:nvSpPr>
        <p:spPr>
          <a:xfrm>
            <a:off x="5317322" y="2395356"/>
            <a:ext cx="572593" cy="307777"/>
          </a:xfrm>
          <a:prstGeom prst="rect">
            <a:avLst/>
          </a:prstGeom>
          <a:noFill/>
        </p:spPr>
        <p:txBody>
          <a:bodyPr wrap="none" rtlCol="0">
            <a:spAutoFit/>
          </a:bodyPr>
          <a:lstStyle/>
          <a:p>
            <a:r>
              <a:rPr lang="en-US" altLang="zh-CN" sz="1400" b="1">
                <a:solidFill>
                  <a:srgbClr val="BF0001"/>
                </a:solidFill>
                <a:cs typeface="+mn-ea"/>
                <a:sym typeface="+mn-lt"/>
              </a:rPr>
              <a:t>70%</a:t>
            </a:r>
            <a:endParaRPr lang="zh-CN" altLang="en-US" sz="1400" b="1">
              <a:solidFill>
                <a:srgbClr val="BF0001"/>
              </a:solidFill>
              <a:cs typeface="+mn-ea"/>
              <a:sym typeface="+mn-lt"/>
            </a:endParaRPr>
          </a:p>
        </p:txBody>
      </p:sp>
      <p:sp>
        <p:nvSpPr>
          <p:cNvPr id="30" name="文本框 29"/>
          <p:cNvSpPr txBox="1"/>
          <p:nvPr/>
        </p:nvSpPr>
        <p:spPr>
          <a:xfrm>
            <a:off x="5317324" y="3242501"/>
            <a:ext cx="572593" cy="307777"/>
          </a:xfrm>
          <a:prstGeom prst="rect">
            <a:avLst/>
          </a:prstGeom>
          <a:noFill/>
        </p:spPr>
        <p:txBody>
          <a:bodyPr wrap="none" rtlCol="0">
            <a:spAutoFit/>
          </a:bodyPr>
          <a:lstStyle/>
          <a:p>
            <a:r>
              <a:rPr lang="en-US" altLang="zh-CN" sz="1400" b="1">
                <a:solidFill>
                  <a:srgbClr val="29211E"/>
                </a:solidFill>
                <a:cs typeface="+mn-ea"/>
                <a:sym typeface="+mn-lt"/>
              </a:rPr>
              <a:t>90%</a:t>
            </a:r>
            <a:endParaRPr lang="zh-CN" altLang="en-US" sz="1400" b="1">
              <a:solidFill>
                <a:srgbClr val="29211E"/>
              </a:solidFill>
              <a:cs typeface="+mn-ea"/>
              <a:sym typeface="+mn-lt"/>
            </a:endParaRPr>
          </a:p>
        </p:txBody>
      </p:sp>
      <p:sp>
        <p:nvSpPr>
          <p:cNvPr id="31" name="文本框 30"/>
          <p:cNvSpPr txBox="1"/>
          <p:nvPr/>
        </p:nvSpPr>
        <p:spPr>
          <a:xfrm>
            <a:off x="5317323" y="4141328"/>
            <a:ext cx="572593" cy="307777"/>
          </a:xfrm>
          <a:prstGeom prst="rect">
            <a:avLst/>
          </a:prstGeom>
          <a:noFill/>
        </p:spPr>
        <p:txBody>
          <a:bodyPr wrap="none" rtlCol="0">
            <a:spAutoFit/>
          </a:bodyPr>
          <a:lstStyle/>
          <a:p>
            <a:r>
              <a:rPr lang="en-US" altLang="zh-CN" sz="1400" b="1">
                <a:solidFill>
                  <a:srgbClr val="BF0001"/>
                </a:solidFill>
                <a:cs typeface="+mn-ea"/>
                <a:sym typeface="+mn-lt"/>
              </a:rPr>
              <a:t>60%</a:t>
            </a:r>
            <a:endParaRPr lang="zh-CN" altLang="en-US" sz="1400" b="1">
              <a:solidFill>
                <a:srgbClr val="BF0001"/>
              </a:solidFill>
              <a:cs typeface="+mn-ea"/>
              <a:sym typeface="+mn-lt"/>
            </a:endParaRPr>
          </a:p>
        </p:txBody>
      </p:sp>
      <p:sp>
        <p:nvSpPr>
          <p:cNvPr id="32" name="文本框 31"/>
          <p:cNvSpPr txBox="1"/>
          <p:nvPr/>
        </p:nvSpPr>
        <p:spPr>
          <a:xfrm>
            <a:off x="5333028" y="5020498"/>
            <a:ext cx="572593" cy="307777"/>
          </a:xfrm>
          <a:prstGeom prst="rect">
            <a:avLst/>
          </a:prstGeom>
          <a:noFill/>
        </p:spPr>
        <p:txBody>
          <a:bodyPr wrap="none" rtlCol="0">
            <a:spAutoFit/>
          </a:bodyPr>
          <a:lstStyle/>
          <a:p>
            <a:r>
              <a:rPr lang="en-US" altLang="zh-CN" sz="1400" b="1">
                <a:solidFill>
                  <a:srgbClr val="29211E"/>
                </a:solidFill>
                <a:cs typeface="+mn-ea"/>
                <a:sym typeface="+mn-lt"/>
              </a:rPr>
              <a:t>80%</a:t>
            </a:r>
            <a:endParaRPr lang="zh-CN" altLang="en-US" sz="1400" b="1">
              <a:solidFill>
                <a:srgbClr val="29211E"/>
              </a:solidFill>
              <a:cs typeface="+mn-ea"/>
              <a:sym typeface="+mn-lt"/>
            </a:endParaRPr>
          </a:p>
        </p:txBody>
      </p:sp>
      <p:sp>
        <p:nvSpPr>
          <p:cNvPr id="33" name="文本框 32"/>
          <p:cNvSpPr txBox="1"/>
          <p:nvPr/>
        </p:nvSpPr>
        <p:spPr>
          <a:xfrm>
            <a:off x="7611531" y="2053303"/>
            <a:ext cx="877163" cy="369332"/>
          </a:xfrm>
          <a:prstGeom prst="rect">
            <a:avLst/>
          </a:prstGeom>
          <a:noFill/>
        </p:spPr>
        <p:txBody>
          <a:bodyPr wrap="none" rtlCol="0">
            <a:spAutoFit/>
          </a:bodyPr>
          <a:lstStyle/>
          <a:p>
            <a:r>
              <a:rPr lang="zh-CN" altLang="en-US" b="1">
                <a:solidFill>
                  <a:srgbClr val="BF0001"/>
                </a:solidFill>
                <a:cs typeface="+mn-ea"/>
                <a:sym typeface="+mn-lt"/>
              </a:rPr>
              <a:t>结论一</a:t>
            </a:r>
            <a:endParaRPr lang="zh-CN" altLang="en-US" b="1">
              <a:solidFill>
                <a:srgbClr val="BF0001"/>
              </a:solidFill>
              <a:cs typeface="+mn-ea"/>
              <a:sym typeface="+mn-lt"/>
            </a:endParaRPr>
          </a:p>
        </p:txBody>
      </p:sp>
      <p:sp>
        <p:nvSpPr>
          <p:cNvPr id="34" name="矩形 33"/>
          <p:cNvSpPr/>
          <p:nvPr/>
        </p:nvSpPr>
        <p:spPr>
          <a:xfrm>
            <a:off x="7611531" y="2432463"/>
            <a:ext cx="3174727" cy="336695"/>
          </a:xfrm>
          <a:prstGeom prst="rect">
            <a:avLst/>
          </a:prstGeom>
        </p:spPr>
        <p:txBody>
          <a:bodyPr wrap="square">
            <a:spAutoFit/>
          </a:bodyPr>
          <a:lstStyle/>
          <a:p>
            <a:pPr>
              <a:lnSpc>
                <a:spcPct val="150000"/>
              </a:lnSpc>
            </a:pPr>
            <a:r>
              <a:rPr lang="zh-CN" altLang="en-US" sz="1200">
                <a:solidFill>
                  <a:schemeClr val="bg2">
                    <a:lumMod val="25000"/>
                  </a:schemeClr>
                </a:solidFill>
                <a:cs typeface="+mn-ea"/>
                <a:sym typeface="+mn-lt"/>
              </a:rPr>
              <a:t>单击此处添加您的文字内容。</a:t>
            </a:r>
            <a:endParaRPr lang="zh-CN" altLang="en-US" sz="1200">
              <a:solidFill>
                <a:schemeClr val="bg2">
                  <a:lumMod val="25000"/>
                </a:schemeClr>
              </a:solidFill>
              <a:cs typeface="+mn-ea"/>
              <a:sym typeface="+mn-lt"/>
            </a:endParaRPr>
          </a:p>
        </p:txBody>
      </p:sp>
      <p:sp>
        <p:nvSpPr>
          <p:cNvPr id="35" name="文本框 34"/>
          <p:cNvSpPr txBox="1"/>
          <p:nvPr/>
        </p:nvSpPr>
        <p:spPr>
          <a:xfrm>
            <a:off x="7611532" y="2942672"/>
            <a:ext cx="877163" cy="369332"/>
          </a:xfrm>
          <a:prstGeom prst="rect">
            <a:avLst/>
          </a:prstGeom>
          <a:noFill/>
        </p:spPr>
        <p:txBody>
          <a:bodyPr wrap="none" rtlCol="0">
            <a:spAutoFit/>
          </a:bodyPr>
          <a:lstStyle/>
          <a:p>
            <a:r>
              <a:rPr lang="zh-CN" altLang="en-US" b="1">
                <a:solidFill>
                  <a:srgbClr val="29211E"/>
                </a:solidFill>
                <a:cs typeface="+mn-ea"/>
                <a:sym typeface="+mn-lt"/>
              </a:rPr>
              <a:t>结论二</a:t>
            </a:r>
            <a:endParaRPr lang="zh-CN" altLang="en-US" b="1">
              <a:solidFill>
                <a:srgbClr val="29211E"/>
              </a:solidFill>
              <a:cs typeface="+mn-ea"/>
              <a:sym typeface="+mn-lt"/>
            </a:endParaRPr>
          </a:p>
        </p:txBody>
      </p:sp>
      <p:sp>
        <p:nvSpPr>
          <p:cNvPr id="36" name="矩形 35"/>
          <p:cNvSpPr/>
          <p:nvPr/>
        </p:nvSpPr>
        <p:spPr>
          <a:xfrm>
            <a:off x="7611532" y="3321832"/>
            <a:ext cx="3174727" cy="336695"/>
          </a:xfrm>
          <a:prstGeom prst="rect">
            <a:avLst/>
          </a:prstGeom>
        </p:spPr>
        <p:txBody>
          <a:bodyPr wrap="square">
            <a:spAutoFit/>
          </a:bodyPr>
          <a:lstStyle/>
          <a:p>
            <a:pPr>
              <a:lnSpc>
                <a:spcPct val="150000"/>
              </a:lnSpc>
            </a:pPr>
            <a:r>
              <a:rPr lang="zh-CN" altLang="en-US" sz="1200">
                <a:solidFill>
                  <a:schemeClr val="bg2">
                    <a:lumMod val="25000"/>
                  </a:schemeClr>
                </a:solidFill>
                <a:cs typeface="+mn-ea"/>
                <a:sym typeface="+mn-lt"/>
              </a:rPr>
              <a:t>单击此处添加您的文字内容。</a:t>
            </a:r>
            <a:endParaRPr lang="zh-CN" altLang="en-US" sz="1200">
              <a:solidFill>
                <a:schemeClr val="bg2">
                  <a:lumMod val="25000"/>
                </a:schemeClr>
              </a:solidFill>
              <a:cs typeface="+mn-ea"/>
              <a:sym typeface="+mn-lt"/>
            </a:endParaRPr>
          </a:p>
        </p:txBody>
      </p:sp>
      <p:sp>
        <p:nvSpPr>
          <p:cNvPr id="37" name="文本框 36"/>
          <p:cNvSpPr txBox="1"/>
          <p:nvPr/>
        </p:nvSpPr>
        <p:spPr>
          <a:xfrm>
            <a:off x="7611531" y="3912105"/>
            <a:ext cx="877163" cy="369332"/>
          </a:xfrm>
          <a:prstGeom prst="rect">
            <a:avLst/>
          </a:prstGeom>
          <a:noFill/>
        </p:spPr>
        <p:txBody>
          <a:bodyPr wrap="none" rtlCol="0">
            <a:spAutoFit/>
          </a:bodyPr>
          <a:lstStyle/>
          <a:p>
            <a:r>
              <a:rPr lang="zh-CN" altLang="en-US" b="1">
                <a:solidFill>
                  <a:srgbClr val="BF0001"/>
                </a:solidFill>
                <a:cs typeface="+mn-ea"/>
                <a:sym typeface="+mn-lt"/>
              </a:rPr>
              <a:t>结论三</a:t>
            </a:r>
            <a:endParaRPr lang="zh-CN" altLang="en-US" b="1">
              <a:solidFill>
                <a:srgbClr val="BF0001"/>
              </a:solidFill>
              <a:cs typeface="+mn-ea"/>
              <a:sym typeface="+mn-lt"/>
            </a:endParaRPr>
          </a:p>
        </p:txBody>
      </p:sp>
      <p:sp>
        <p:nvSpPr>
          <p:cNvPr id="38" name="矩形 37"/>
          <p:cNvSpPr/>
          <p:nvPr/>
        </p:nvSpPr>
        <p:spPr>
          <a:xfrm>
            <a:off x="7611531" y="4281437"/>
            <a:ext cx="3174727" cy="336695"/>
          </a:xfrm>
          <a:prstGeom prst="rect">
            <a:avLst/>
          </a:prstGeom>
        </p:spPr>
        <p:txBody>
          <a:bodyPr wrap="square">
            <a:spAutoFit/>
          </a:bodyPr>
          <a:lstStyle/>
          <a:p>
            <a:pPr>
              <a:lnSpc>
                <a:spcPct val="150000"/>
              </a:lnSpc>
            </a:pPr>
            <a:r>
              <a:rPr lang="zh-CN" altLang="en-US" sz="1200">
                <a:solidFill>
                  <a:schemeClr val="bg2">
                    <a:lumMod val="25000"/>
                  </a:schemeClr>
                </a:solidFill>
                <a:cs typeface="+mn-ea"/>
                <a:sym typeface="+mn-lt"/>
              </a:rPr>
              <a:t>单击此处添加您的文字内容。</a:t>
            </a:r>
            <a:endParaRPr lang="zh-CN" altLang="en-US" sz="1200">
              <a:solidFill>
                <a:schemeClr val="bg2">
                  <a:lumMod val="25000"/>
                </a:schemeClr>
              </a:solidFill>
              <a:cs typeface="+mn-ea"/>
              <a:sym typeface="+mn-lt"/>
            </a:endParaRPr>
          </a:p>
        </p:txBody>
      </p:sp>
      <p:sp>
        <p:nvSpPr>
          <p:cNvPr id="39" name="文本框 38"/>
          <p:cNvSpPr txBox="1"/>
          <p:nvPr/>
        </p:nvSpPr>
        <p:spPr>
          <a:xfrm>
            <a:off x="7611531" y="4835832"/>
            <a:ext cx="877163" cy="369332"/>
          </a:xfrm>
          <a:prstGeom prst="rect">
            <a:avLst/>
          </a:prstGeom>
          <a:noFill/>
        </p:spPr>
        <p:txBody>
          <a:bodyPr wrap="none" rtlCol="0">
            <a:spAutoFit/>
          </a:bodyPr>
          <a:lstStyle/>
          <a:p>
            <a:r>
              <a:rPr lang="zh-CN" altLang="en-US" b="1">
                <a:solidFill>
                  <a:srgbClr val="29211E"/>
                </a:solidFill>
                <a:cs typeface="+mn-ea"/>
                <a:sym typeface="+mn-lt"/>
              </a:rPr>
              <a:t>结论四</a:t>
            </a:r>
            <a:endParaRPr lang="zh-CN" altLang="en-US" b="1">
              <a:solidFill>
                <a:srgbClr val="29211E"/>
              </a:solidFill>
              <a:cs typeface="+mn-ea"/>
              <a:sym typeface="+mn-lt"/>
            </a:endParaRPr>
          </a:p>
        </p:txBody>
      </p:sp>
      <p:sp>
        <p:nvSpPr>
          <p:cNvPr id="40" name="矩形 39"/>
          <p:cNvSpPr/>
          <p:nvPr/>
        </p:nvSpPr>
        <p:spPr>
          <a:xfrm>
            <a:off x="7611532" y="5214992"/>
            <a:ext cx="3174726" cy="336695"/>
          </a:xfrm>
          <a:prstGeom prst="rect">
            <a:avLst/>
          </a:prstGeom>
        </p:spPr>
        <p:txBody>
          <a:bodyPr wrap="square">
            <a:spAutoFit/>
          </a:bodyPr>
          <a:lstStyle/>
          <a:p>
            <a:pPr>
              <a:lnSpc>
                <a:spcPct val="150000"/>
              </a:lnSpc>
            </a:pPr>
            <a:r>
              <a:rPr lang="zh-CN" altLang="en-US" sz="1200">
                <a:solidFill>
                  <a:schemeClr val="bg2">
                    <a:lumMod val="25000"/>
                  </a:schemeClr>
                </a:solidFill>
                <a:cs typeface="+mn-ea"/>
                <a:sym typeface="+mn-lt"/>
              </a:rPr>
              <a:t>单击此处添加您的文字内容。</a:t>
            </a:r>
            <a:endParaRPr lang="zh-CN" altLang="en-US" sz="1200">
              <a:solidFill>
                <a:schemeClr val="bg2">
                  <a:lumMod val="25000"/>
                </a:schemeClr>
              </a:solidFill>
              <a:cs typeface="+mn-ea"/>
              <a:sym typeface="+mn-lt"/>
            </a:endParaRPr>
          </a:p>
        </p:txBody>
      </p:sp>
      <p:cxnSp>
        <p:nvCxnSpPr>
          <p:cNvPr id="41" name="直接连接符 40"/>
          <p:cNvCxnSpPr/>
          <p:nvPr/>
        </p:nvCxnSpPr>
        <p:spPr>
          <a:xfrm flipH="1">
            <a:off x="6920874" y="1756435"/>
            <a:ext cx="0" cy="3927120"/>
          </a:xfrm>
          <a:prstGeom prst="line">
            <a:avLst/>
          </a:prstGeom>
          <a:ln>
            <a:solidFill>
              <a:srgbClr val="007FA2"/>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2" name="组合 21"/>
          <p:cNvGrpSpPr/>
          <p:nvPr/>
        </p:nvGrpSpPr>
        <p:grpSpPr>
          <a:xfrm>
            <a:off x="2444242" y="1765843"/>
            <a:ext cx="1971887" cy="1971887"/>
            <a:chOff x="304800" y="673100"/>
            <a:chExt cx="4000500" cy="4000500"/>
          </a:xfrm>
          <a:effectLst>
            <a:outerShdw blurRad="177800" dist="88900" dir="4200000" algn="tl" rotWithShape="0">
              <a:prstClr val="black">
                <a:alpha val="4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
          <p:nvSpPr>
            <p:cNvPr id="24" name="椭圆 23"/>
            <p:cNvSpPr/>
            <p:nvPr/>
          </p:nvSpPr>
          <p:spPr>
            <a:xfrm>
              <a:off x="392112" y="760412"/>
              <a:ext cx="3825877" cy="382587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sp>
        <p:nvSpPr>
          <p:cNvPr id="25" name="TextBox 24"/>
          <p:cNvSpPr txBox="1"/>
          <p:nvPr/>
        </p:nvSpPr>
        <p:spPr>
          <a:xfrm>
            <a:off x="2805172" y="2180861"/>
            <a:ext cx="1197764" cy="1077218"/>
          </a:xfrm>
          <a:prstGeom prst="rect">
            <a:avLst/>
          </a:prstGeom>
          <a:noFill/>
        </p:spPr>
        <p:txBody>
          <a:bodyPr wrap="none" rtlCol="0">
            <a:spAutoFit/>
          </a:bodyPr>
          <a:lstStyle/>
          <a:p>
            <a:r>
              <a:rPr lang="en-US" altLang="zh-CN" sz="6400" b="1">
                <a:solidFill>
                  <a:schemeClr val="bg1"/>
                </a:solidFill>
                <a:effectLst>
                  <a:innerShdw blurRad="63500" dist="50800">
                    <a:prstClr val="black">
                      <a:alpha val="50000"/>
                    </a:prstClr>
                  </a:innerShdw>
                </a:effectLst>
                <a:cs typeface="+mn-ea"/>
                <a:sym typeface="+mn-lt"/>
              </a:rPr>
              <a:t>04</a:t>
            </a:r>
            <a:endParaRPr lang="zh-CN" altLang="en-US" sz="6400" b="1">
              <a:solidFill>
                <a:schemeClr val="bg1"/>
              </a:solidFill>
              <a:effectLst>
                <a:innerShdw blurRad="63500" dist="50800">
                  <a:prstClr val="black">
                    <a:alpha val="50000"/>
                  </a:prstClr>
                </a:innerShdw>
              </a:effectLst>
              <a:cs typeface="+mn-ea"/>
              <a:sym typeface="+mn-lt"/>
            </a:endParaRPr>
          </a:p>
        </p:txBody>
      </p:sp>
      <p:sp>
        <p:nvSpPr>
          <p:cNvPr id="26" name="TextBox 25"/>
          <p:cNvSpPr txBox="1"/>
          <p:nvPr/>
        </p:nvSpPr>
        <p:spPr>
          <a:xfrm>
            <a:off x="4990638" y="1892829"/>
            <a:ext cx="5650906" cy="748988"/>
          </a:xfrm>
          <a:prstGeom prst="rect">
            <a:avLst/>
          </a:prstGeom>
          <a:noFill/>
        </p:spPr>
        <p:txBody>
          <a:bodyPr wrap="none" rtlCol="0">
            <a:spAutoFit/>
          </a:bodyPr>
          <a:lstStyle/>
          <a:p>
            <a:r>
              <a:rPr lang="zh-CN" altLang="en-US" sz="4265" b="1">
                <a:solidFill>
                  <a:schemeClr val="accent6"/>
                </a:solidFill>
                <a:cs typeface="+mn-ea"/>
                <a:sym typeface="+mn-lt"/>
              </a:rPr>
              <a:t>请你输入您的标题内容</a:t>
            </a:r>
            <a:endParaRPr lang="zh-CN" altLang="en-US" sz="4265" b="1">
              <a:solidFill>
                <a:schemeClr val="accent6"/>
              </a:solidFill>
              <a:cs typeface="+mn-ea"/>
              <a:sym typeface="+mn-lt"/>
            </a:endParaRPr>
          </a:p>
        </p:txBody>
      </p:sp>
      <p:sp>
        <p:nvSpPr>
          <p:cNvPr id="27" name="TextBox 26"/>
          <p:cNvSpPr txBox="1"/>
          <p:nvPr/>
        </p:nvSpPr>
        <p:spPr>
          <a:xfrm>
            <a:off x="5039883" y="2660915"/>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认识上的不足</a:t>
            </a:r>
            <a:endParaRPr lang="zh-CN" altLang="en-US" sz="1865">
              <a:solidFill>
                <a:srgbClr val="404040"/>
              </a:solidFill>
              <a:cs typeface="+mn-ea"/>
              <a:sym typeface="+mn-lt"/>
            </a:endParaRPr>
          </a:p>
        </p:txBody>
      </p:sp>
      <p:sp>
        <p:nvSpPr>
          <p:cNvPr id="28" name="TextBox 27"/>
          <p:cNvSpPr txBox="1"/>
          <p:nvPr/>
        </p:nvSpPr>
        <p:spPr>
          <a:xfrm>
            <a:off x="7728181" y="2660915"/>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管理上的不足</a:t>
            </a:r>
            <a:endParaRPr lang="zh-CN" altLang="en-US" sz="1865">
              <a:solidFill>
                <a:srgbClr val="404040"/>
              </a:solidFill>
              <a:cs typeface="+mn-ea"/>
              <a:sym typeface="+mn-lt"/>
            </a:endParaRPr>
          </a:p>
        </p:txBody>
      </p:sp>
      <p:sp>
        <p:nvSpPr>
          <p:cNvPr id="29" name="TextBox 28"/>
          <p:cNvSpPr txBox="1"/>
          <p:nvPr/>
        </p:nvSpPr>
        <p:spPr>
          <a:xfrm>
            <a:off x="5039883" y="3147789"/>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其他不足之处</a:t>
            </a:r>
            <a:endParaRPr lang="zh-CN" altLang="en-US" sz="1865">
              <a:solidFill>
                <a:srgbClr val="404040"/>
              </a:solidFill>
              <a:cs typeface="+mn-ea"/>
              <a:sym typeface="+mn-lt"/>
            </a:endParaRPr>
          </a:p>
        </p:txBody>
      </p:sp>
      <p:sp>
        <p:nvSpPr>
          <p:cNvPr id="30" name="TextBox 29"/>
          <p:cNvSpPr txBox="1"/>
          <p:nvPr/>
        </p:nvSpPr>
        <p:spPr>
          <a:xfrm>
            <a:off x="7728181" y="3147789"/>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改善不足对策</a:t>
            </a:r>
            <a:endParaRPr lang="zh-CN" altLang="en-US" sz="1865">
              <a:solidFill>
                <a:srgbClr val="404040"/>
              </a:solidFill>
              <a:cs typeface="+mn-ea"/>
              <a:sym typeface="+mn-lt"/>
            </a:endParaRPr>
          </a:p>
        </p:txBody>
      </p:sp>
      <p:sp>
        <p:nvSpPr>
          <p:cNvPr id="31" name="TextBox 30"/>
          <p:cNvSpPr txBox="1"/>
          <p:nvPr/>
        </p:nvSpPr>
        <p:spPr>
          <a:xfrm>
            <a:off x="5011186" y="3860926"/>
            <a:ext cx="5405295" cy="1108380"/>
          </a:xfrm>
          <a:prstGeom prst="rect">
            <a:avLst/>
          </a:prstGeom>
          <a:noFill/>
        </p:spPr>
        <p:txBody>
          <a:bodyPr wrap="square" rtlCol="0">
            <a:spAutoFit/>
          </a:bodyPr>
          <a:lstStyle/>
          <a:p>
            <a:pPr>
              <a:lnSpc>
                <a:spcPct val="150000"/>
              </a:lnSpc>
            </a:pPr>
            <a:r>
              <a:rPr lang="zh-CN" altLang="en-US" sz="1465">
                <a:solidFill>
                  <a:srgbClr val="29211E"/>
                </a:solidFill>
                <a:cs typeface="+mn-ea"/>
                <a:sym typeface="+mn-lt"/>
              </a:rPr>
              <a:t>在此输入章节概述文本内容，文字尽量言简意赅的描述本章节的基本内容即可在此输入章节概述文本内容，文字尽量言简意赅的描述本章节的基本内容即可</a:t>
            </a:r>
            <a:r>
              <a:rPr lang="en-US" altLang="zh-CN" sz="1465">
                <a:solidFill>
                  <a:srgbClr val="29211E"/>
                </a:solidFill>
                <a:cs typeface="+mn-ea"/>
                <a:sym typeface="+mn-lt"/>
              </a:rPr>
              <a:t>~~~</a:t>
            </a:r>
            <a:endParaRPr lang="zh-CN" altLang="en-US" sz="1465">
              <a:solidFill>
                <a:srgbClr val="29211E"/>
              </a:solidFill>
              <a:cs typeface="+mn-ea"/>
              <a:sym typeface="+mn-lt"/>
            </a:endParaRPr>
          </a:p>
        </p:txBody>
      </p:sp>
      <p:cxnSp>
        <p:nvCxnSpPr>
          <p:cNvPr id="32" name="直接连接符 31"/>
          <p:cNvCxnSpPr/>
          <p:nvPr/>
        </p:nvCxnSpPr>
        <p:spPr>
          <a:xfrm>
            <a:off x="5135893" y="3717032"/>
            <a:ext cx="518457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03" y="435751"/>
            <a:ext cx="2973424" cy="881015"/>
          </a:xfrm>
          <a:prstGeom prst="rect">
            <a:avLst/>
          </a:prstGeom>
        </p:spPr>
      </p:pic>
    </p:spTree>
  </p:cSld>
  <p:clrMapOvr>
    <a:masterClrMapping/>
  </p:clrMapOvr>
  <mc:AlternateContent>
    <mc:Choice xmlns:p15="http://schemas.microsoft.com/office/powerpoint/2012/main" Requires="p15">
      <p:transitio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nodeType="withEffect">
                                  <p:stCondLst>
                                    <p:cond delay="50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childTnLst>
                          </p:cTn>
                        </p:par>
                        <p:par>
                          <p:cTn id="15" fill="hold" nodeType="afterGroup">
                            <p:stCondLst>
                              <p:cond delay="1000"/>
                            </p:stCondLst>
                            <p:childTnLst>
                              <p:par>
                                <p:cTn id="16" presetID="12" presetClass="entr" presetSubtype="4" fill="hold" grpId="0" nodeType="afterEffect">
                                  <p:stCondLst>
                                    <p:cond delay="0"/>
                                  </p:stCondLst>
                                  <p:iterate type="lt">
                                    <p:tmPct val="10000"/>
                                  </p:iterate>
                                  <p:childTnLst>
                                    <p:set>
                                      <p:cBhvr>
                                        <p:cTn id="17" dur="1" fill="hold">
                                          <p:stCondLst>
                                            <p:cond delay="0"/>
                                          </p:stCondLst>
                                        </p:cTn>
                                        <p:tgtEl>
                                          <p:spTgt spid="26"/>
                                        </p:tgtEl>
                                        <p:attrNameLst>
                                          <p:attrName>style.visibility</p:attrName>
                                        </p:attrNameLst>
                                      </p:cBhvr>
                                      <p:to>
                                        <p:strVal val="visible"/>
                                      </p:to>
                                    </p:set>
                                    <p:anim calcmode="lin" valueType="num">
                                      <p:cBhvr additive="base">
                                        <p:cTn id="18" dur="500"/>
                                        <p:tgtEl>
                                          <p:spTgt spid="26"/>
                                        </p:tgtEl>
                                        <p:attrNameLst>
                                          <p:attrName>ppt_y</p:attrName>
                                        </p:attrNameLst>
                                      </p:cBhvr>
                                      <p:tavLst>
                                        <p:tav tm="0">
                                          <p:val>
                                            <p:strVal val="#ppt_y+#ppt_h*1.125000"/>
                                          </p:val>
                                        </p:tav>
                                        <p:tav tm="100000">
                                          <p:val>
                                            <p:strVal val="#ppt_y"/>
                                          </p:val>
                                        </p:tav>
                                      </p:tavLst>
                                    </p:anim>
                                    <p:animEffect transition="in" filter="wipe(up)">
                                      <p:cBhvr>
                                        <p:cTn id="19" dur="500"/>
                                        <p:tgtEl>
                                          <p:spTgt spid="26"/>
                                        </p:tgtEl>
                                      </p:cBhvr>
                                    </p:animEffect>
                                  </p:childTnLst>
                                </p:cTn>
                              </p:par>
                            </p:childTnLst>
                          </p:cTn>
                        </p:par>
                        <p:par>
                          <p:cTn id="20" fill="hold" nodeType="afterGroup">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par>
                          <p:cTn id="27" fill="hold" nodeType="afterGroup">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childTnLst>
                          </p:cTn>
                        </p:par>
                        <p:par>
                          <p:cTn id="34" fill="hold" nodeType="afterGroup">
                            <p:stCondLst>
                              <p:cond delay="2500"/>
                            </p:stCondLst>
                            <p:childTnLst>
                              <p:par>
                                <p:cTn id="35" presetID="22" presetClass="entr" presetSubtype="8"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left)">
                                      <p:cBhvr>
                                        <p:cTn id="37" dur="500"/>
                                        <p:tgtEl>
                                          <p:spTgt spid="32"/>
                                        </p:tgtEl>
                                      </p:cBhvr>
                                    </p:animEffect>
                                  </p:childTnLst>
                                </p:cTn>
                              </p:par>
                            </p:childTnLst>
                          </p:cTn>
                        </p:par>
                        <p:par>
                          <p:cTn id="38" fill="hold" nodeType="afterGroup">
                            <p:stCondLst>
                              <p:cond delay="3000"/>
                            </p:stCondLst>
                            <p:childTnLst>
                              <p:par>
                                <p:cTn id="39" presetID="22" presetClass="entr" presetSubtype="1"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wipe(up)">
                                      <p:cBhvr>
                                        <p:cTn id="41" dur="1000"/>
                                        <p:tgtEl>
                                          <p:spTgt spid="31"/>
                                        </p:tgtEl>
                                      </p:cBhvr>
                                    </p:animEffect>
                                  </p:childTnLst>
                                </p:cTn>
                              </p:par>
                            </p:childTnLst>
                          </p:cTn>
                        </p:par>
                      </p:childTnLst>
                    </p:cTn>
                  </p:par>
                  <p:par>
                    <p:cTn id="42" fill="hold" nodeType="clickPar">
                      <p:stCondLst>
                        <p:cond delay="indefinite"/>
                        <p:cond evt="onBegin" delay="0">
                          <p:tn val="41"/>
                        </p:cond>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0-#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grpSp>
        <p:nvGrpSpPr>
          <p:cNvPr id="21" name="组合 20"/>
          <p:cNvGrpSpPr/>
          <p:nvPr/>
        </p:nvGrpSpPr>
        <p:grpSpPr>
          <a:xfrm>
            <a:off x="3556633" y="3006672"/>
            <a:ext cx="4758105" cy="3396766"/>
            <a:chOff x="3572131" y="2526224"/>
            <a:chExt cx="4758105" cy="3396766"/>
          </a:xfrm>
        </p:grpSpPr>
        <p:grpSp>
          <p:nvGrpSpPr>
            <p:cNvPr id="22" name="组合 21"/>
            <p:cNvGrpSpPr/>
            <p:nvPr/>
          </p:nvGrpSpPr>
          <p:grpSpPr>
            <a:xfrm>
              <a:off x="3572131" y="2526224"/>
              <a:ext cx="4758105" cy="3396766"/>
              <a:chOff x="5571414" y="2502513"/>
              <a:chExt cx="3206514" cy="2289100"/>
            </a:xfrm>
          </p:grpSpPr>
          <p:sp>
            <p:nvSpPr>
              <p:cNvPr id="35" name="任意多边形 34"/>
              <p:cNvSpPr/>
              <p:nvPr/>
            </p:nvSpPr>
            <p:spPr>
              <a:xfrm rot="3643891">
                <a:off x="5485695" y="3380176"/>
                <a:ext cx="1497156" cy="1325718"/>
              </a:xfrm>
              <a:custGeom>
                <a:gdLst>
                  <a:gd name="connsiteX0" fmla="*/ 44371 w 1497156"/>
                  <a:gd name="connsiteY0" fmla="*/ 403650 h 1325718"/>
                  <a:gd name="connsiteX1" fmla="*/ 1497156 w 1497156"/>
                  <a:gd name="connsiteY1" fmla="*/ 0 h 1325718"/>
                  <a:gd name="connsiteX2" fmla="*/ 758250 w 1497156"/>
                  <a:gd name="connsiteY2" fmla="*/ 1318414 h 1325718"/>
                  <a:gd name="connsiteX3" fmla="*/ 685800 w 1497156"/>
                  <a:gd name="connsiteY3" fmla="*/ 1325718 h 1325718"/>
                  <a:gd name="connsiteX4" fmla="*/ 0 w 1497156"/>
                  <a:gd name="connsiteY4" fmla="*/ 639918 h 1325718"/>
                  <a:gd name="connsiteX5" fmla="*/ 13933 w 1497156"/>
                  <a:gd name="connsiteY5" fmla="*/ 501706 h 13257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7156" h="1325718">
                    <a:moveTo>
                      <a:pt x="44371" y="403650"/>
                    </a:moveTo>
                    <a:lnTo>
                      <a:pt x="1497156" y="0"/>
                    </a:lnTo>
                    <a:lnTo>
                      <a:pt x="758250" y="1318414"/>
                    </a:lnTo>
                    <a:lnTo>
                      <a:pt x="685800" y="1325718"/>
                    </a:lnTo>
                    <a:cubicBezTo>
                      <a:pt x="307043" y="1325718"/>
                      <a:pt x="0" y="1018675"/>
                      <a:pt x="0" y="639918"/>
                    </a:cubicBezTo>
                    <a:cubicBezTo>
                      <a:pt x="0" y="592574"/>
                      <a:pt x="4797" y="546350"/>
                      <a:pt x="13933" y="501706"/>
                    </a:cubicBezTo>
                    <a:close/>
                  </a:path>
                </a:pathLst>
              </a:custGeom>
              <a:solidFill>
                <a:srgbClr val="BF0001"/>
              </a:solidFill>
              <a:ln>
                <a:solidFill>
                  <a:srgbClr val="9D29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任意多边形 35"/>
              <p:cNvSpPr/>
              <p:nvPr/>
            </p:nvSpPr>
            <p:spPr>
              <a:xfrm rot="6135568">
                <a:off x="5996100" y="2905062"/>
                <a:ext cx="1421511" cy="1274173"/>
              </a:xfrm>
              <a:custGeom>
                <a:gdLst>
                  <a:gd name="connsiteX0" fmla="*/ 14435 w 1437414"/>
                  <a:gd name="connsiteY0" fmla="*/ 785052 h 1301671"/>
                  <a:gd name="connsiteX1" fmla="*/ 0 w 1437414"/>
                  <a:gd name="connsiteY1" fmla="*/ 652207 h 1301671"/>
                  <a:gd name="connsiteX2" fmla="*/ 10443 w 1437414"/>
                  <a:gd name="connsiteY2" fmla="*/ 556102 h 1301671"/>
                  <a:gd name="connsiteX3" fmla="*/ 1437414 w 1437414"/>
                  <a:gd name="connsiteY3" fmla="*/ 0 h 1301671"/>
                  <a:gd name="connsiteX4" fmla="*/ 1436623 w 1437414"/>
                  <a:gd name="connsiteY4" fmla="*/ 20656 h 1301671"/>
                  <a:gd name="connsiteX5" fmla="*/ 606778 w 1437414"/>
                  <a:gd name="connsiteY5" fmla="*/ 1301671 h 1301671"/>
                  <a:gd name="connsiteX6" fmla="*/ 567332 w 1437414"/>
                  <a:gd name="connsiteY6" fmla="*/ 1297982 h 1301671"/>
                  <a:gd name="connsiteX7" fmla="*/ 14435 w 1437414"/>
                  <a:gd name="connsiteY7" fmla="*/ 785052 h 130167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7414" h="1301671">
                    <a:moveTo>
                      <a:pt x="14435" y="785052"/>
                    </a:moveTo>
                    <a:cubicBezTo>
                      <a:pt x="4970" y="742142"/>
                      <a:pt x="0" y="697713"/>
                      <a:pt x="0" y="652207"/>
                    </a:cubicBezTo>
                    <a:lnTo>
                      <a:pt x="10443" y="556102"/>
                    </a:lnTo>
                    <a:lnTo>
                      <a:pt x="1437414" y="0"/>
                    </a:lnTo>
                    <a:lnTo>
                      <a:pt x="1436623" y="20656"/>
                    </a:lnTo>
                    <a:lnTo>
                      <a:pt x="606778" y="1301671"/>
                    </a:lnTo>
                    <a:lnTo>
                      <a:pt x="567332" y="1297982"/>
                    </a:lnTo>
                    <a:cubicBezTo>
                      <a:pt x="289810" y="1245298"/>
                      <a:pt x="71225" y="1042513"/>
                      <a:pt x="14435" y="785052"/>
                    </a:cubicBezTo>
                    <a:close/>
                  </a:path>
                </a:pathLst>
              </a:custGeom>
              <a:solidFill>
                <a:schemeClr val="bg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任意多边形 36"/>
              <p:cNvSpPr/>
              <p:nvPr/>
            </p:nvSpPr>
            <p:spPr>
              <a:xfrm rot="9403555">
                <a:off x="6785452" y="2502513"/>
                <a:ext cx="1623184" cy="1623184"/>
              </a:xfrm>
              <a:custGeom>
                <a:gdLst>
                  <a:gd name="connsiteX0" fmla="*/ 495683 w 1623184"/>
                  <a:gd name="connsiteY0" fmla="*/ 1559405 h 1623184"/>
                  <a:gd name="connsiteX1" fmla="*/ 0 w 1623184"/>
                  <a:gd name="connsiteY1" fmla="*/ 811592 h 1623184"/>
                  <a:gd name="connsiteX2" fmla="*/ 1 w 1623184"/>
                  <a:gd name="connsiteY2" fmla="*/ 811592 h 1623184"/>
                  <a:gd name="connsiteX3" fmla="*/ 16490 w 1623184"/>
                  <a:gd name="connsiteY3" fmla="*/ 648028 h 1623184"/>
                  <a:gd name="connsiteX4" fmla="*/ 30239 w 1623184"/>
                  <a:gd name="connsiteY4" fmla="*/ 594554 h 1623184"/>
                  <a:gd name="connsiteX5" fmla="*/ 1599473 w 1623184"/>
                  <a:gd name="connsiteY5" fmla="*/ 0 h 1623184"/>
                  <a:gd name="connsiteX6" fmla="*/ 1623184 w 1623184"/>
                  <a:gd name="connsiteY6" fmla="*/ 0 h 1623184"/>
                  <a:gd name="connsiteX7" fmla="*/ 1623184 w 1623184"/>
                  <a:gd name="connsiteY7" fmla="*/ 48244 h 1623184"/>
                  <a:gd name="connsiteX8" fmla="*/ 1246509 w 1623184"/>
                  <a:gd name="connsiteY8" fmla="*/ 1494810 h 1623184"/>
                  <a:gd name="connsiteX9" fmla="*/ 1127500 w 1623184"/>
                  <a:gd name="connsiteY9" fmla="*/ 1559405 h 1623184"/>
                  <a:gd name="connsiteX10" fmla="*/ 811592 w 1623184"/>
                  <a:gd name="connsiteY10" fmla="*/ 1623184 h 1623184"/>
                  <a:gd name="connsiteX11" fmla="*/ 495683 w 1623184"/>
                  <a:gd name="connsiteY11" fmla="*/ 1559405 h 162318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23184" h="1623184">
                    <a:moveTo>
                      <a:pt x="495683" y="1559405"/>
                    </a:moveTo>
                    <a:cubicBezTo>
                      <a:pt x="204391" y="1436199"/>
                      <a:pt x="0" y="1147764"/>
                      <a:pt x="0" y="811592"/>
                    </a:cubicBezTo>
                    <a:lnTo>
                      <a:pt x="1" y="811592"/>
                    </a:lnTo>
                    <a:cubicBezTo>
                      <a:pt x="1" y="755563"/>
                      <a:pt x="5678" y="700860"/>
                      <a:pt x="16490" y="648028"/>
                    </a:cubicBezTo>
                    <a:lnTo>
                      <a:pt x="30239" y="594554"/>
                    </a:lnTo>
                    <a:lnTo>
                      <a:pt x="1599473" y="0"/>
                    </a:lnTo>
                    <a:lnTo>
                      <a:pt x="1623184" y="0"/>
                    </a:lnTo>
                    <a:lnTo>
                      <a:pt x="1623184" y="48244"/>
                    </a:lnTo>
                    <a:lnTo>
                      <a:pt x="1246509" y="1494810"/>
                    </a:lnTo>
                    <a:lnTo>
                      <a:pt x="1127500" y="1559405"/>
                    </a:lnTo>
                    <a:cubicBezTo>
                      <a:pt x="1030403" y="1600474"/>
                      <a:pt x="923650" y="1623184"/>
                      <a:pt x="811592" y="1623184"/>
                    </a:cubicBezTo>
                    <a:cubicBezTo>
                      <a:pt x="699534" y="1623184"/>
                      <a:pt x="592781" y="1600474"/>
                      <a:pt x="495683" y="1559405"/>
                    </a:cubicBezTo>
                    <a:close/>
                  </a:path>
                </a:pathLst>
              </a:custGeom>
              <a:solidFill>
                <a:srgbClr val="BF0001"/>
              </a:solidFill>
              <a:ln>
                <a:solidFill>
                  <a:srgbClr val="9D29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任意多边形 37"/>
              <p:cNvSpPr/>
              <p:nvPr/>
            </p:nvSpPr>
            <p:spPr>
              <a:xfrm rot="11693022">
                <a:off x="7341375" y="3133455"/>
                <a:ext cx="1436553" cy="1441156"/>
              </a:xfrm>
              <a:custGeom>
                <a:gdLst>
                  <a:gd name="connsiteX0" fmla="*/ 553066 w 1436553"/>
                  <a:gd name="connsiteY0" fmla="*/ 1441156 h 1441156"/>
                  <a:gd name="connsiteX1" fmla="*/ 458813 w 1436553"/>
                  <a:gd name="connsiteY1" fmla="*/ 1412040 h 1441156"/>
                  <a:gd name="connsiteX2" fmla="*/ 0 w 1436553"/>
                  <a:gd name="connsiteY2" fmla="*/ 723189 h 1441156"/>
                  <a:gd name="connsiteX3" fmla="*/ 1 w 1436553"/>
                  <a:gd name="connsiteY3" fmla="*/ 723189 h 1441156"/>
                  <a:gd name="connsiteX4" fmla="*/ 59036 w 1436553"/>
                  <a:gd name="connsiteY4" fmla="*/ 432189 h 1441156"/>
                  <a:gd name="connsiteX5" fmla="*/ 101186 w 1436553"/>
                  <a:gd name="connsiteY5" fmla="*/ 354907 h 1441156"/>
                  <a:gd name="connsiteX6" fmla="*/ 1436553 w 1436553"/>
                  <a:gd name="connsiteY6" fmla="*/ 0 h 144115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36553" h="1441156">
                    <a:moveTo>
                      <a:pt x="553066" y="1441156"/>
                    </a:moveTo>
                    <a:lnTo>
                      <a:pt x="458813" y="1412040"/>
                    </a:lnTo>
                    <a:cubicBezTo>
                      <a:pt x="189188" y="1298548"/>
                      <a:pt x="-1" y="1032856"/>
                      <a:pt x="0" y="723189"/>
                    </a:cubicBezTo>
                    <a:lnTo>
                      <a:pt x="1" y="723189"/>
                    </a:lnTo>
                    <a:cubicBezTo>
                      <a:pt x="0" y="619967"/>
                      <a:pt x="21022" y="521630"/>
                      <a:pt x="59036" y="432189"/>
                    </a:cubicBezTo>
                    <a:lnTo>
                      <a:pt x="101186" y="354907"/>
                    </a:lnTo>
                    <a:lnTo>
                      <a:pt x="1436553" y="0"/>
                    </a:lnTo>
                    <a:close/>
                  </a:path>
                </a:pathLst>
              </a:custGeom>
              <a:solidFill>
                <a:schemeClr val="bg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3" name="组合 22"/>
            <p:cNvGrpSpPr/>
            <p:nvPr/>
          </p:nvGrpSpPr>
          <p:grpSpPr>
            <a:xfrm>
              <a:off x="4055148" y="4418485"/>
              <a:ext cx="476250" cy="393700"/>
              <a:chOff x="6278563" y="5948363"/>
              <a:chExt cx="476250" cy="393700"/>
            </a:xfrm>
          </p:grpSpPr>
          <p:sp>
            <p:nvSpPr>
              <p:cNvPr id="33" name="Freeform 64"/>
              <p:cNvSpPr/>
              <p:nvPr/>
            </p:nvSpPr>
            <p:spPr bwMode="auto">
              <a:xfrm>
                <a:off x="6357938" y="6065838"/>
                <a:ext cx="98425" cy="138112"/>
              </a:xfrm>
              <a:custGeom>
                <a:gdLst>
                  <a:gd name="T0" fmla="*/ 28 w 40"/>
                  <a:gd name="T1" fmla="*/ 23 h 56"/>
                  <a:gd name="T2" fmla="*/ 28 w 40"/>
                  <a:gd name="T3" fmla="*/ 8 h 56"/>
                  <a:gd name="T4" fmla="*/ 20 w 40"/>
                  <a:gd name="T5" fmla="*/ 0 h 56"/>
                  <a:gd name="T6" fmla="*/ 12 w 40"/>
                  <a:gd name="T7" fmla="*/ 8 h 56"/>
                  <a:gd name="T8" fmla="*/ 12 w 40"/>
                  <a:gd name="T9" fmla="*/ 23 h 56"/>
                  <a:gd name="T10" fmla="*/ 16 w 40"/>
                  <a:gd name="T11" fmla="*/ 30 h 56"/>
                  <a:gd name="T12" fmla="*/ 16 w 40"/>
                  <a:gd name="T13" fmla="*/ 33 h 56"/>
                  <a:gd name="T14" fmla="*/ 14 w 40"/>
                  <a:gd name="T15" fmla="*/ 35 h 56"/>
                  <a:gd name="T16" fmla="*/ 0 w 40"/>
                  <a:gd name="T17" fmla="*/ 42 h 56"/>
                  <a:gd name="T18" fmla="*/ 0 w 40"/>
                  <a:gd name="T19" fmla="*/ 52 h 56"/>
                  <a:gd name="T20" fmla="*/ 4 w 40"/>
                  <a:gd name="T21" fmla="*/ 56 h 56"/>
                  <a:gd name="T22" fmla="*/ 36 w 40"/>
                  <a:gd name="T23" fmla="*/ 56 h 56"/>
                  <a:gd name="T24" fmla="*/ 40 w 40"/>
                  <a:gd name="T25" fmla="*/ 52 h 56"/>
                  <a:gd name="T26" fmla="*/ 40 w 40"/>
                  <a:gd name="T27" fmla="*/ 42 h 56"/>
                  <a:gd name="T28" fmla="*/ 24 w 40"/>
                  <a:gd name="T29" fmla="*/ 30 h 56"/>
                  <a:gd name="T30" fmla="*/ 28 w 40"/>
                  <a:gd name="T31" fmla="*/ 23 h 5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56">
                    <a:moveTo>
                      <a:pt x="28" y="23"/>
                    </a:moveTo>
                    <a:cubicBezTo>
                      <a:pt x="28" y="8"/>
                      <a:pt x="28" y="8"/>
                      <a:pt x="28" y="8"/>
                    </a:cubicBezTo>
                    <a:cubicBezTo>
                      <a:pt x="28" y="3"/>
                      <a:pt x="25" y="0"/>
                      <a:pt x="20" y="0"/>
                    </a:cubicBezTo>
                    <a:cubicBezTo>
                      <a:pt x="16" y="0"/>
                      <a:pt x="12" y="3"/>
                      <a:pt x="12" y="8"/>
                    </a:cubicBezTo>
                    <a:cubicBezTo>
                      <a:pt x="12" y="23"/>
                      <a:pt x="12" y="23"/>
                      <a:pt x="12" y="23"/>
                    </a:cubicBezTo>
                    <a:cubicBezTo>
                      <a:pt x="16" y="30"/>
                      <a:pt x="16" y="30"/>
                      <a:pt x="16" y="30"/>
                    </a:cubicBezTo>
                    <a:cubicBezTo>
                      <a:pt x="16" y="31"/>
                      <a:pt x="17" y="32"/>
                      <a:pt x="16" y="33"/>
                    </a:cubicBezTo>
                    <a:cubicBezTo>
                      <a:pt x="16" y="34"/>
                      <a:pt x="15" y="35"/>
                      <a:pt x="14" y="35"/>
                    </a:cubicBezTo>
                    <a:cubicBezTo>
                      <a:pt x="0" y="42"/>
                      <a:pt x="0" y="42"/>
                      <a:pt x="0" y="42"/>
                    </a:cubicBezTo>
                    <a:cubicBezTo>
                      <a:pt x="0" y="52"/>
                      <a:pt x="0" y="52"/>
                      <a:pt x="0" y="52"/>
                    </a:cubicBezTo>
                    <a:cubicBezTo>
                      <a:pt x="0" y="54"/>
                      <a:pt x="2" y="56"/>
                      <a:pt x="4" y="56"/>
                    </a:cubicBezTo>
                    <a:cubicBezTo>
                      <a:pt x="36" y="56"/>
                      <a:pt x="36" y="56"/>
                      <a:pt x="36" y="56"/>
                    </a:cubicBezTo>
                    <a:cubicBezTo>
                      <a:pt x="38" y="56"/>
                      <a:pt x="40" y="54"/>
                      <a:pt x="40" y="52"/>
                    </a:cubicBezTo>
                    <a:cubicBezTo>
                      <a:pt x="40" y="42"/>
                      <a:pt x="40" y="42"/>
                      <a:pt x="40" y="42"/>
                    </a:cubicBezTo>
                    <a:cubicBezTo>
                      <a:pt x="24" y="30"/>
                      <a:pt x="24" y="30"/>
                      <a:pt x="24" y="30"/>
                    </a:cubicBezTo>
                    <a:lnTo>
                      <a:pt x="28" y="23"/>
                    </a:lnTo>
                    <a:close/>
                  </a:path>
                </a:pathLst>
              </a:custGeom>
              <a:solidFill>
                <a:schemeClr val="bg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34" name="Freeform 65"/>
              <p:cNvSpPr>
                <a:spLocks noEditPoints="1"/>
              </p:cNvSpPr>
              <p:nvPr/>
            </p:nvSpPr>
            <p:spPr bwMode="auto">
              <a:xfrm>
                <a:off x="6278563" y="5948363"/>
                <a:ext cx="476250" cy="393700"/>
              </a:xfrm>
              <a:custGeom>
                <a:gdLst>
                  <a:gd name="T0" fmla="*/ 188 w 192"/>
                  <a:gd name="T1" fmla="*/ 24 h 160"/>
                  <a:gd name="T2" fmla="*/ 104 w 192"/>
                  <a:gd name="T3" fmla="*/ 24 h 160"/>
                  <a:gd name="T4" fmla="*/ 104 w 192"/>
                  <a:gd name="T5" fmla="*/ 4 h 160"/>
                  <a:gd name="T6" fmla="*/ 100 w 192"/>
                  <a:gd name="T7" fmla="*/ 0 h 160"/>
                  <a:gd name="T8" fmla="*/ 4 w 192"/>
                  <a:gd name="T9" fmla="*/ 0 h 160"/>
                  <a:gd name="T10" fmla="*/ 0 w 192"/>
                  <a:gd name="T11" fmla="*/ 4 h 160"/>
                  <a:gd name="T12" fmla="*/ 0 w 192"/>
                  <a:gd name="T13" fmla="*/ 156 h 160"/>
                  <a:gd name="T14" fmla="*/ 4 w 192"/>
                  <a:gd name="T15" fmla="*/ 160 h 160"/>
                  <a:gd name="T16" fmla="*/ 60 w 192"/>
                  <a:gd name="T17" fmla="*/ 160 h 160"/>
                  <a:gd name="T18" fmla="*/ 64 w 192"/>
                  <a:gd name="T19" fmla="*/ 156 h 160"/>
                  <a:gd name="T20" fmla="*/ 64 w 192"/>
                  <a:gd name="T21" fmla="*/ 136 h 160"/>
                  <a:gd name="T22" fmla="*/ 72 w 192"/>
                  <a:gd name="T23" fmla="*/ 136 h 160"/>
                  <a:gd name="T24" fmla="*/ 72 w 192"/>
                  <a:gd name="T25" fmla="*/ 156 h 160"/>
                  <a:gd name="T26" fmla="*/ 76 w 192"/>
                  <a:gd name="T27" fmla="*/ 160 h 160"/>
                  <a:gd name="T28" fmla="*/ 116 w 192"/>
                  <a:gd name="T29" fmla="*/ 160 h 160"/>
                  <a:gd name="T30" fmla="*/ 120 w 192"/>
                  <a:gd name="T31" fmla="*/ 156 h 160"/>
                  <a:gd name="T32" fmla="*/ 120 w 192"/>
                  <a:gd name="T33" fmla="*/ 136 h 160"/>
                  <a:gd name="T34" fmla="*/ 128 w 192"/>
                  <a:gd name="T35" fmla="*/ 136 h 160"/>
                  <a:gd name="T36" fmla="*/ 128 w 192"/>
                  <a:gd name="T37" fmla="*/ 156 h 160"/>
                  <a:gd name="T38" fmla="*/ 132 w 192"/>
                  <a:gd name="T39" fmla="*/ 160 h 160"/>
                  <a:gd name="T40" fmla="*/ 188 w 192"/>
                  <a:gd name="T41" fmla="*/ 160 h 160"/>
                  <a:gd name="T42" fmla="*/ 192 w 192"/>
                  <a:gd name="T43" fmla="*/ 156 h 160"/>
                  <a:gd name="T44" fmla="*/ 192 w 192"/>
                  <a:gd name="T45" fmla="*/ 28 h 160"/>
                  <a:gd name="T46" fmla="*/ 188 w 192"/>
                  <a:gd name="T47" fmla="*/ 24 h 160"/>
                  <a:gd name="T48" fmla="*/ 80 w 192"/>
                  <a:gd name="T49" fmla="*/ 100 h 160"/>
                  <a:gd name="T50" fmla="*/ 68 w 192"/>
                  <a:gd name="T51" fmla="*/ 112 h 160"/>
                  <a:gd name="T52" fmla="*/ 36 w 192"/>
                  <a:gd name="T53" fmla="*/ 112 h 160"/>
                  <a:gd name="T54" fmla="*/ 24 w 192"/>
                  <a:gd name="T55" fmla="*/ 100 h 160"/>
                  <a:gd name="T56" fmla="*/ 24 w 192"/>
                  <a:gd name="T57" fmla="*/ 88 h 160"/>
                  <a:gd name="T58" fmla="*/ 26 w 192"/>
                  <a:gd name="T59" fmla="*/ 84 h 160"/>
                  <a:gd name="T60" fmla="*/ 39 w 192"/>
                  <a:gd name="T61" fmla="*/ 78 h 160"/>
                  <a:gd name="T62" fmla="*/ 37 w 192"/>
                  <a:gd name="T63" fmla="*/ 74 h 160"/>
                  <a:gd name="T64" fmla="*/ 36 w 192"/>
                  <a:gd name="T65" fmla="*/ 72 h 160"/>
                  <a:gd name="T66" fmla="*/ 36 w 192"/>
                  <a:gd name="T67" fmla="*/ 56 h 160"/>
                  <a:gd name="T68" fmla="*/ 52 w 192"/>
                  <a:gd name="T69" fmla="*/ 40 h 160"/>
                  <a:gd name="T70" fmla="*/ 68 w 192"/>
                  <a:gd name="T71" fmla="*/ 56 h 160"/>
                  <a:gd name="T72" fmla="*/ 68 w 192"/>
                  <a:gd name="T73" fmla="*/ 72 h 160"/>
                  <a:gd name="T74" fmla="*/ 68 w 192"/>
                  <a:gd name="T75" fmla="*/ 74 h 160"/>
                  <a:gd name="T76" fmla="*/ 65 w 192"/>
                  <a:gd name="T77" fmla="*/ 78 h 160"/>
                  <a:gd name="T78" fmla="*/ 78 w 192"/>
                  <a:gd name="T79" fmla="*/ 84 h 160"/>
                  <a:gd name="T80" fmla="*/ 80 w 192"/>
                  <a:gd name="T81" fmla="*/ 88 h 160"/>
                  <a:gd name="T82" fmla="*/ 80 w 192"/>
                  <a:gd name="T83" fmla="*/ 100 h 160"/>
                  <a:gd name="T84" fmla="*/ 164 w 192"/>
                  <a:gd name="T85" fmla="*/ 112 h 160"/>
                  <a:gd name="T86" fmla="*/ 100 w 192"/>
                  <a:gd name="T87" fmla="*/ 112 h 160"/>
                  <a:gd name="T88" fmla="*/ 96 w 192"/>
                  <a:gd name="T89" fmla="*/ 108 h 160"/>
                  <a:gd name="T90" fmla="*/ 100 w 192"/>
                  <a:gd name="T91" fmla="*/ 104 h 160"/>
                  <a:gd name="T92" fmla="*/ 164 w 192"/>
                  <a:gd name="T93" fmla="*/ 104 h 160"/>
                  <a:gd name="T94" fmla="*/ 168 w 192"/>
                  <a:gd name="T95" fmla="*/ 108 h 160"/>
                  <a:gd name="T96" fmla="*/ 164 w 192"/>
                  <a:gd name="T97" fmla="*/ 112 h 160"/>
                  <a:gd name="T98" fmla="*/ 164 w 192"/>
                  <a:gd name="T99" fmla="*/ 88 h 160"/>
                  <a:gd name="T100" fmla="*/ 100 w 192"/>
                  <a:gd name="T101" fmla="*/ 88 h 160"/>
                  <a:gd name="T102" fmla="*/ 96 w 192"/>
                  <a:gd name="T103" fmla="*/ 84 h 160"/>
                  <a:gd name="T104" fmla="*/ 100 w 192"/>
                  <a:gd name="T105" fmla="*/ 80 h 160"/>
                  <a:gd name="T106" fmla="*/ 164 w 192"/>
                  <a:gd name="T107" fmla="*/ 80 h 160"/>
                  <a:gd name="T108" fmla="*/ 168 w 192"/>
                  <a:gd name="T109" fmla="*/ 84 h 160"/>
                  <a:gd name="T110" fmla="*/ 164 w 192"/>
                  <a:gd name="T111" fmla="*/ 88 h 160"/>
                  <a:gd name="T112" fmla="*/ 164 w 192"/>
                  <a:gd name="T113" fmla="*/ 64 h 160"/>
                  <a:gd name="T114" fmla="*/ 100 w 192"/>
                  <a:gd name="T115" fmla="*/ 64 h 160"/>
                  <a:gd name="T116" fmla="*/ 96 w 192"/>
                  <a:gd name="T117" fmla="*/ 60 h 160"/>
                  <a:gd name="T118" fmla="*/ 100 w 192"/>
                  <a:gd name="T119" fmla="*/ 56 h 160"/>
                  <a:gd name="T120" fmla="*/ 164 w 192"/>
                  <a:gd name="T121" fmla="*/ 56 h 160"/>
                  <a:gd name="T122" fmla="*/ 168 w 192"/>
                  <a:gd name="T123" fmla="*/ 60 h 160"/>
                  <a:gd name="T124" fmla="*/ 164 w 192"/>
                  <a:gd name="T125" fmla="*/ 64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2" h="160">
                    <a:moveTo>
                      <a:pt x="188" y="24"/>
                    </a:moveTo>
                    <a:cubicBezTo>
                      <a:pt x="104" y="24"/>
                      <a:pt x="104" y="24"/>
                      <a:pt x="104" y="24"/>
                    </a:cubicBezTo>
                    <a:cubicBezTo>
                      <a:pt x="104" y="4"/>
                      <a:pt x="104" y="4"/>
                      <a:pt x="104" y="4"/>
                    </a:cubicBezTo>
                    <a:cubicBezTo>
                      <a:pt x="104" y="2"/>
                      <a:pt x="102" y="0"/>
                      <a:pt x="100" y="0"/>
                    </a:cubicBezTo>
                    <a:cubicBezTo>
                      <a:pt x="4" y="0"/>
                      <a:pt x="4" y="0"/>
                      <a:pt x="4" y="0"/>
                    </a:cubicBezTo>
                    <a:cubicBezTo>
                      <a:pt x="2" y="0"/>
                      <a:pt x="0" y="2"/>
                      <a:pt x="0" y="4"/>
                    </a:cubicBezTo>
                    <a:cubicBezTo>
                      <a:pt x="0" y="156"/>
                      <a:pt x="0" y="156"/>
                      <a:pt x="0" y="156"/>
                    </a:cubicBezTo>
                    <a:cubicBezTo>
                      <a:pt x="0" y="158"/>
                      <a:pt x="2" y="160"/>
                      <a:pt x="4" y="160"/>
                    </a:cubicBezTo>
                    <a:cubicBezTo>
                      <a:pt x="60" y="160"/>
                      <a:pt x="60" y="160"/>
                      <a:pt x="60" y="160"/>
                    </a:cubicBezTo>
                    <a:cubicBezTo>
                      <a:pt x="62" y="160"/>
                      <a:pt x="64" y="158"/>
                      <a:pt x="64" y="156"/>
                    </a:cubicBezTo>
                    <a:cubicBezTo>
                      <a:pt x="64" y="136"/>
                      <a:pt x="64" y="136"/>
                      <a:pt x="64" y="136"/>
                    </a:cubicBezTo>
                    <a:cubicBezTo>
                      <a:pt x="72" y="136"/>
                      <a:pt x="72" y="136"/>
                      <a:pt x="72" y="136"/>
                    </a:cubicBezTo>
                    <a:cubicBezTo>
                      <a:pt x="72" y="156"/>
                      <a:pt x="72" y="156"/>
                      <a:pt x="72" y="156"/>
                    </a:cubicBezTo>
                    <a:cubicBezTo>
                      <a:pt x="72" y="158"/>
                      <a:pt x="74" y="160"/>
                      <a:pt x="76" y="160"/>
                    </a:cubicBezTo>
                    <a:cubicBezTo>
                      <a:pt x="116" y="160"/>
                      <a:pt x="116" y="160"/>
                      <a:pt x="116" y="160"/>
                    </a:cubicBezTo>
                    <a:cubicBezTo>
                      <a:pt x="118" y="160"/>
                      <a:pt x="120" y="158"/>
                      <a:pt x="120" y="156"/>
                    </a:cubicBezTo>
                    <a:cubicBezTo>
                      <a:pt x="120" y="136"/>
                      <a:pt x="120" y="136"/>
                      <a:pt x="120" y="136"/>
                    </a:cubicBezTo>
                    <a:cubicBezTo>
                      <a:pt x="128" y="136"/>
                      <a:pt x="128" y="136"/>
                      <a:pt x="128" y="136"/>
                    </a:cubicBezTo>
                    <a:cubicBezTo>
                      <a:pt x="128" y="156"/>
                      <a:pt x="128" y="156"/>
                      <a:pt x="128" y="156"/>
                    </a:cubicBezTo>
                    <a:cubicBezTo>
                      <a:pt x="128" y="158"/>
                      <a:pt x="130" y="160"/>
                      <a:pt x="132" y="160"/>
                    </a:cubicBezTo>
                    <a:cubicBezTo>
                      <a:pt x="188" y="160"/>
                      <a:pt x="188" y="160"/>
                      <a:pt x="188" y="160"/>
                    </a:cubicBezTo>
                    <a:cubicBezTo>
                      <a:pt x="190" y="160"/>
                      <a:pt x="192" y="158"/>
                      <a:pt x="192" y="156"/>
                    </a:cubicBezTo>
                    <a:cubicBezTo>
                      <a:pt x="192" y="28"/>
                      <a:pt x="192" y="28"/>
                      <a:pt x="192" y="28"/>
                    </a:cubicBezTo>
                    <a:cubicBezTo>
                      <a:pt x="192" y="26"/>
                      <a:pt x="190" y="24"/>
                      <a:pt x="188" y="24"/>
                    </a:cubicBezTo>
                    <a:close/>
                    <a:moveTo>
                      <a:pt x="80" y="100"/>
                    </a:moveTo>
                    <a:cubicBezTo>
                      <a:pt x="80" y="106"/>
                      <a:pt x="75" y="112"/>
                      <a:pt x="68" y="112"/>
                    </a:cubicBezTo>
                    <a:cubicBezTo>
                      <a:pt x="36" y="112"/>
                      <a:pt x="36" y="112"/>
                      <a:pt x="36" y="112"/>
                    </a:cubicBezTo>
                    <a:cubicBezTo>
                      <a:pt x="30" y="112"/>
                      <a:pt x="24" y="106"/>
                      <a:pt x="24" y="100"/>
                    </a:cubicBezTo>
                    <a:cubicBezTo>
                      <a:pt x="24" y="88"/>
                      <a:pt x="24" y="88"/>
                      <a:pt x="24" y="88"/>
                    </a:cubicBezTo>
                    <a:cubicBezTo>
                      <a:pt x="24" y="86"/>
                      <a:pt x="25" y="85"/>
                      <a:pt x="26" y="84"/>
                    </a:cubicBezTo>
                    <a:cubicBezTo>
                      <a:pt x="39" y="78"/>
                      <a:pt x="39" y="78"/>
                      <a:pt x="39" y="78"/>
                    </a:cubicBezTo>
                    <a:cubicBezTo>
                      <a:pt x="37" y="74"/>
                      <a:pt x="37" y="74"/>
                      <a:pt x="37" y="74"/>
                    </a:cubicBezTo>
                    <a:cubicBezTo>
                      <a:pt x="36" y="73"/>
                      <a:pt x="36" y="73"/>
                      <a:pt x="36" y="72"/>
                    </a:cubicBezTo>
                    <a:cubicBezTo>
                      <a:pt x="36" y="56"/>
                      <a:pt x="36" y="56"/>
                      <a:pt x="36" y="56"/>
                    </a:cubicBezTo>
                    <a:cubicBezTo>
                      <a:pt x="36" y="47"/>
                      <a:pt x="43" y="40"/>
                      <a:pt x="52" y="40"/>
                    </a:cubicBezTo>
                    <a:cubicBezTo>
                      <a:pt x="61" y="40"/>
                      <a:pt x="68" y="47"/>
                      <a:pt x="68" y="56"/>
                    </a:cubicBezTo>
                    <a:cubicBezTo>
                      <a:pt x="68" y="72"/>
                      <a:pt x="68" y="72"/>
                      <a:pt x="68" y="72"/>
                    </a:cubicBezTo>
                    <a:cubicBezTo>
                      <a:pt x="68" y="73"/>
                      <a:pt x="68" y="73"/>
                      <a:pt x="68" y="74"/>
                    </a:cubicBezTo>
                    <a:cubicBezTo>
                      <a:pt x="65" y="78"/>
                      <a:pt x="65" y="78"/>
                      <a:pt x="65" y="78"/>
                    </a:cubicBezTo>
                    <a:cubicBezTo>
                      <a:pt x="78" y="84"/>
                      <a:pt x="78" y="84"/>
                      <a:pt x="78" y="84"/>
                    </a:cubicBezTo>
                    <a:cubicBezTo>
                      <a:pt x="79" y="85"/>
                      <a:pt x="80" y="86"/>
                      <a:pt x="80" y="88"/>
                    </a:cubicBezTo>
                    <a:lnTo>
                      <a:pt x="80" y="100"/>
                    </a:lnTo>
                    <a:close/>
                    <a:moveTo>
                      <a:pt x="164" y="112"/>
                    </a:moveTo>
                    <a:cubicBezTo>
                      <a:pt x="100" y="112"/>
                      <a:pt x="100" y="112"/>
                      <a:pt x="100" y="112"/>
                    </a:cubicBezTo>
                    <a:cubicBezTo>
                      <a:pt x="98" y="112"/>
                      <a:pt x="96" y="110"/>
                      <a:pt x="96" y="108"/>
                    </a:cubicBezTo>
                    <a:cubicBezTo>
                      <a:pt x="96" y="106"/>
                      <a:pt x="98" y="104"/>
                      <a:pt x="100" y="104"/>
                    </a:cubicBezTo>
                    <a:cubicBezTo>
                      <a:pt x="164" y="104"/>
                      <a:pt x="164" y="104"/>
                      <a:pt x="164" y="104"/>
                    </a:cubicBezTo>
                    <a:cubicBezTo>
                      <a:pt x="166" y="104"/>
                      <a:pt x="168" y="106"/>
                      <a:pt x="168" y="108"/>
                    </a:cubicBezTo>
                    <a:cubicBezTo>
                      <a:pt x="168" y="110"/>
                      <a:pt x="166" y="112"/>
                      <a:pt x="164" y="112"/>
                    </a:cubicBezTo>
                    <a:close/>
                    <a:moveTo>
                      <a:pt x="164" y="88"/>
                    </a:moveTo>
                    <a:cubicBezTo>
                      <a:pt x="100" y="88"/>
                      <a:pt x="100" y="88"/>
                      <a:pt x="100" y="88"/>
                    </a:cubicBezTo>
                    <a:cubicBezTo>
                      <a:pt x="98" y="88"/>
                      <a:pt x="96" y="86"/>
                      <a:pt x="96" y="84"/>
                    </a:cubicBezTo>
                    <a:cubicBezTo>
                      <a:pt x="96" y="82"/>
                      <a:pt x="98" y="80"/>
                      <a:pt x="100" y="80"/>
                    </a:cubicBezTo>
                    <a:cubicBezTo>
                      <a:pt x="164" y="80"/>
                      <a:pt x="164" y="80"/>
                      <a:pt x="164" y="80"/>
                    </a:cubicBezTo>
                    <a:cubicBezTo>
                      <a:pt x="166" y="80"/>
                      <a:pt x="168" y="82"/>
                      <a:pt x="168" y="84"/>
                    </a:cubicBezTo>
                    <a:cubicBezTo>
                      <a:pt x="168" y="86"/>
                      <a:pt x="166" y="88"/>
                      <a:pt x="164" y="88"/>
                    </a:cubicBezTo>
                    <a:close/>
                    <a:moveTo>
                      <a:pt x="164" y="64"/>
                    </a:moveTo>
                    <a:cubicBezTo>
                      <a:pt x="100" y="64"/>
                      <a:pt x="100" y="64"/>
                      <a:pt x="100" y="64"/>
                    </a:cubicBezTo>
                    <a:cubicBezTo>
                      <a:pt x="98" y="64"/>
                      <a:pt x="96" y="62"/>
                      <a:pt x="96" y="60"/>
                    </a:cubicBezTo>
                    <a:cubicBezTo>
                      <a:pt x="96" y="58"/>
                      <a:pt x="98" y="56"/>
                      <a:pt x="100" y="56"/>
                    </a:cubicBezTo>
                    <a:cubicBezTo>
                      <a:pt x="164" y="56"/>
                      <a:pt x="164" y="56"/>
                      <a:pt x="164" y="56"/>
                    </a:cubicBezTo>
                    <a:cubicBezTo>
                      <a:pt x="166" y="56"/>
                      <a:pt x="168" y="58"/>
                      <a:pt x="168" y="60"/>
                    </a:cubicBezTo>
                    <a:cubicBezTo>
                      <a:pt x="168" y="62"/>
                      <a:pt x="166" y="64"/>
                      <a:pt x="164" y="64"/>
                    </a:cubicBezTo>
                    <a:close/>
                  </a:path>
                </a:pathLst>
              </a:custGeom>
              <a:solidFill>
                <a:schemeClr val="bg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grpSp>
          <p:nvGrpSpPr>
            <p:cNvPr id="24" name="组合 23"/>
            <p:cNvGrpSpPr/>
            <p:nvPr/>
          </p:nvGrpSpPr>
          <p:grpSpPr>
            <a:xfrm>
              <a:off x="4864331" y="3521738"/>
              <a:ext cx="473075" cy="355600"/>
              <a:chOff x="8613775" y="4800600"/>
              <a:chExt cx="473075" cy="355600"/>
            </a:xfrm>
            <a:solidFill>
              <a:schemeClr val="bg1"/>
            </a:solidFill>
          </p:grpSpPr>
          <p:sp>
            <p:nvSpPr>
              <p:cNvPr id="31" name="Freeform 59"/>
              <p:cNvSpPr/>
              <p:nvPr/>
            </p:nvSpPr>
            <p:spPr bwMode="auto">
              <a:xfrm>
                <a:off x="8613775" y="4872038"/>
                <a:ext cx="473075" cy="284162"/>
              </a:xfrm>
              <a:custGeom>
                <a:gdLst>
                  <a:gd name="T0" fmla="*/ 164 w 192"/>
                  <a:gd name="T1" fmla="*/ 51 h 115"/>
                  <a:gd name="T2" fmla="*/ 142 w 192"/>
                  <a:gd name="T3" fmla="*/ 51 h 115"/>
                  <a:gd name="T4" fmla="*/ 167 w 192"/>
                  <a:gd name="T5" fmla="*/ 76 h 115"/>
                  <a:gd name="T6" fmla="*/ 167 w 192"/>
                  <a:gd name="T7" fmla="*/ 82 h 115"/>
                  <a:gd name="T8" fmla="*/ 164 w 192"/>
                  <a:gd name="T9" fmla="*/ 83 h 115"/>
                  <a:gd name="T10" fmla="*/ 161 w 192"/>
                  <a:gd name="T11" fmla="*/ 82 h 115"/>
                  <a:gd name="T12" fmla="*/ 130 w 192"/>
                  <a:gd name="T13" fmla="*/ 51 h 115"/>
                  <a:gd name="T14" fmla="*/ 62 w 192"/>
                  <a:gd name="T15" fmla="*/ 51 h 115"/>
                  <a:gd name="T16" fmla="*/ 31 w 192"/>
                  <a:gd name="T17" fmla="*/ 82 h 115"/>
                  <a:gd name="T18" fmla="*/ 28 w 192"/>
                  <a:gd name="T19" fmla="*/ 83 h 115"/>
                  <a:gd name="T20" fmla="*/ 25 w 192"/>
                  <a:gd name="T21" fmla="*/ 82 h 115"/>
                  <a:gd name="T22" fmla="*/ 25 w 192"/>
                  <a:gd name="T23" fmla="*/ 76 h 115"/>
                  <a:gd name="T24" fmla="*/ 50 w 192"/>
                  <a:gd name="T25" fmla="*/ 51 h 115"/>
                  <a:gd name="T26" fmla="*/ 28 w 192"/>
                  <a:gd name="T27" fmla="*/ 51 h 115"/>
                  <a:gd name="T28" fmla="*/ 25 w 192"/>
                  <a:gd name="T29" fmla="*/ 49 h 115"/>
                  <a:gd name="T30" fmla="*/ 0 w 192"/>
                  <a:gd name="T31" fmla="*/ 0 h 115"/>
                  <a:gd name="T32" fmla="*/ 0 w 192"/>
                  <a:gd name="T33" fmla="*/ 95 h 115"/>
                  <a:gd name="T34" fmla="*/ 20 w 192"/>
                  <a:gd name="T35" fmla="*/ 115 h 115"/>
                  <a:gd name="T36" fmla="*/ 172 w 192"/>
                  <a:gd name="T37" fmla="*/ 115 h 115"/>
                  <a:gd name="T38" fmla="*/ 192 w 192"/>
                  <a:gd name="T39" fmla="*/ 95 h 115"/>
                  <a:gd name="T40" fmla="*/ 192 w 192"/>
                  <a:gd name="T41" fmla="*/ 0 h 115"/>
                  <a:gd name="T42" fmla="*/ 168 w 192"/>
                  <a:gd name="T43" fmla="*/ 49 h 115"/>
                  <a:gd name="T44" fmla="*/ 164 w 192"/>
                  <a:gd name="T45" fmla="*/ 51 h 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2" h="115">
                    <a:moveTo>
                      <a:pt x="164" y="51"/>
                    </a:moveTo>
                    <a:cubicBezTo>
                      <a:pt x="142" y="51"/>
                      <a:pt x="142" y="51"/>
                      <a:pt x="142" y="51"/>
                    </a:cubicBezTo>
                    <a:cubicBezTo>
                      <a:pt x="167" y="76"/>
                      <a:pt x="167" y="76"/>
                      <a:pt x="167" y="76"/>
                    </a:cubicBezTo>
                    <a:cubicBezTo>
                      <a:pt x="169" y="78"/>
                      <a:pt x="169" y="80"/>
                      <a:pt x="167" y="82"/>
                    </a:cubicBezTo>
                    <a:cubicBezTo>
                      <a:pt x="166" y="82"/>
                      <a:pt x="165" y="83"/>
                      <a:pt x="164" y="83"/>
                    </a:cubicBezTo>
                    <a:cubicBezTo>
                      <a:pt x="163" y="83"/>
                      <a:pt x="162" y="82"/>
                      <a:pt x="161" y="82"/>
                    </a:cubicBezTo>
                    <a:cubicBezTo>
                      <a:pt x="130" y="51"/>
                      <a:pt x="130" y="51"/>
                      <a:pt x="130" y="51"/>
                    </a:cubicBezTo>
                    <a:cubicBezTo>
                      <a:pt x="62" y="51"/>
                      <a:pt x="62" y="51"/>
                      <a:pt x="62" y="51"/>
                    </a:cubicBezTo>
                    <a:cubicBezTo>
                      <a:pt x="31" y="82"/>
                      <a:pt x="31" y="82"/>
                      <a:pt x="31" y="82"/>
                    </a:cubicBezTo>
                    <a:cubicBezTo>
                      <a:pt x="30" y="82"/>
                      <a:pt x="29" y="83"/>
                      <a:pt x="28" y="83"/>
                    </a:cubicBezTo>
                    <a:cubicBezTo>
                      <a:pt x="27" y="83"/>
                      <a:pt x="26" y="82"/>
                      <a:pt x="25" y="82"/>
                    </a:cubicBezTo>
                    <a:cubicBezTo>
                      <a:pt x="24" y="80"/>
                      <a:pt x="24" y="78"/>
                      <a:pt x="25" y="76"/>
                    </a:cubicBezTo>
                    <a:cubicBezTo>
                      <a:pt x="50" y="51"/>
                      <a:pt x="50" y="51"/>
                      <a:pt x="50" y="51"/>
                    </a:cubicBezTo>
                    <a:cubicBezTo>
                      <a:pt x="28" y="51"/>
                      <a:pt x="28" y="51"/>
                      <a:pt x="28" y="51"/>
                    </a:cubicBezTo>
                    <a:cubicBezTo>
                      <a:pt x="27" y="51"/>
                      <a:pt x="25" y="50"/>
                      <a:pt x="25" y="49"/>
                    </a:cubicBezTo>
                    <a:cubicBezTo>
                      <a:pt x="0" y="0"/>
                      <a:pt x="0" y="0"/>
                      <a:pt x="0" y="0"/>
                    </a:cubicBezTo>
                    <a:cubicBezTo>
                      <a:pt x="0" y="95"/>
                      <a:pt x="0" y="95"/>
                      <a:pt x="0" y="95"/>
                    </a:cubicBezTo>
                    <a:cubicBezTo>
                      <a:pt x="0" y="106"/>
                      <a:pt x="9" y="115"/>
                      <a:pt x="20" y="115"/>
                    </a:cubicBezTo>
                    <a:cubicBezTo>
                      <a:pt x="172" y="115"/>
                      <a:pt x="172" y="115"/>
                      <a:pt x="172" y="115"/>
                    </a:cubicBezTo>
                    <a:cubicBezTo>
                      <a:pt x="183" y="115"/>
                      <a:pt x="192" y="106"/>
                      <a:pt x="192" y="95"/>
                    </a:cubicBezTo>
                    <a:cubicBezTo>
                      <a:pt x="192" y="0"/>
                      <a:pt x="192" y="0"/>
                      <a:pt x="192" y="0"/>
                    </a:cubicBezTo>
                    <a:cubicBezTo>
                      <a:pt x="168" y="49"/>
                      <a:pt x="168" y="49"/>
                      <a:pt x="168" y="49"/>
                    </a:cubicBezTo>
                    <a:cubicBezTo>
                      <a:pt x="167" y="50"/>
                      <a:pt x="166" y="51"/>
                      <a:pt x="164" y="51"/>
                    </a:cubicBezTo>
                    <a:close/>
                  </a:path>
                </a:pathLst>
              </a:custGeom>
              <a:solidFill>
                <a:srgbClr val="BF000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32" name="Freeform 60"/>
              <p:cNvSpPr/>
              <p:nvPr/>
            </p:nvSpPr>
            <p:spPr bwMode="auto">
              <a:xfrm>
                <a:off x="8613775" y="4800600"/>
                <a:ext cx="473075" cy="179388"/>
              </a:xfrm>
              <a:custGeom>
                <a:gdLst>
                  <a:gd name="T0" fmla="*/ 188 w 192"/>
                  <a:gd name="T1" fmla="*/ 0 h 72"/>
                  <a:gd name="T2" fmla="*/ 4 w 192"/>
                  <a:gd name="T3" fmla="*/ 0 h 72"/>
                  <a:gd name="T4" fmla="*/ 1 w 192"/>
                  <a:gd name="T5" fmla="*/ 1 h 72"/>
                  <a:gd name="T6" fmla="*/ 0 w 192"/>
                  <a:gd name="T7" fmla="*/ 4 h 72"/>
                  <a:gd name="T8" fmla="*/ 0 w 192"/>
                  <a:gd name="T9" fmla="*/ 11 h 72"/>
                  <a:gd name="T10" fmla="*/ 31 w 192"/>
                  <a:gd name="T11" fmla="*/ 72 h 72"/>
                  <a:gd name="T12" fmla="*/ 162 w 192"/>
                  <a:gd name="T13" fmla="*/ 72 h 72"/>
                  <a:gd name="T14" fmla="*/ 192 w 192"/>
                  <a:gd name="T15" fmla="*/ 11 h 72"/>
                  <a:gd name="T16" fmla="*/ 192 w 192"/>
                  <a:gd name="T17" fmla="*/ 4 h 72"/>
                  <a:gd name="T18" fmla="*/ 188 w 192"/>
                  <a:gd name="T19" fmla="*/ 0 h 7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2" h="72">
                    <a:moveTo>
                      <a:pt x="188" y="0"/>
                    </a:moveTo>
                    <a:cubicBezTo>
                      <a:pt x="4" y="0"/>
                      <a:pt x="4" y="0"/>
                      <a:pt x="4" y="0"/>
                    </a:cubicBezTo>
                    <a:cubicBezTo>
                      <a:pt x="3" y="0"/>
                      <a:pt x="2" y="0"/>
                      <a:pt x="1" y="1"/>
                    </a:cubicBezTo>
                    <a:cubicBezTo>
                      <a:pt x="1" y="2"/>
                      <a:pt x="0" y="3"/>
                      <a:pt x="0" y="4"/>
                    </a:cubicBezTo>
                    <a:cubicBezTo>
                      <a:pt x="0" y="11"/>
                      <a:pt x="0" y="11"/>
                      <a:pt x="0" y="11"/>
                    </a:cubicBezTo>
                    <a:cubicBezTo>
                      <a:pt x="31" y="72"/>
                      <a:pt x="31" y="72"/>
                      <a:pt x="31" y="72"/>
                    </a:cubicBezTo>
                    <a:cubicBezTo>
                      <a:pt x="162" y="72"/>
                      <a:pt x="162" y="72"/>
                      <a:pt x="162" y="72"/>
                    </a:cubicBezTo>
                    <a:cubicBezTo>
                      <a:pt x="192" y="11"/>
                      <a:pt x="192" y="11"/>
                      <a:pt x="192" y="11"/>
                    </a:cubicBezTo>
                    <a:cubicBezTo>
                      <a:pt x="192" y="4"/>
                      <a:pt x="192" y="4"/>
                      <a:pt x="192" y="4"/>
                    </a:cubicBezTo>
                    <a:cubicBezTo>
                      <a:pt x="192" y="2"/>
                      <a:pt x="190" y="0"/>
                      <a:pt x="188" y="0"/>
                    </a:cubicBezTo>
                    <a:close/>
                  </a:path>
                </a:pathLst>
              </a:custGeom>
              <a:solidFill>
                <a:srgbClr val="BF000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grpSp>
          <p:nvGrpSpPr>
            <p:cNvPr id="25" name="组合 24"/>
            <p:cNvGrpSpPr/>
            <p:nvPr/>
          </p:nvGrpSpPr>
          <p:grpSpPr>
            <a:xfrm>
              <a:off x="6316079" y="3148929"/>
              <a:ext cx="474663" cy="473075"/>
              <a:chOff x="1663700" y="4740275"/>
              <a:chExt cx="474663" cy="473075"/>
            </a:xfrm>
            <a:solidFill>
              <a:schemeClr val="bg1"/>
            </a:solidFill>
          </p:grpSpPr>
          <p:sp>
            <p:nvSpPr>
              <p:cNvPr id="29" name="Freeform 51"/>
              <p:cNvSpPr>
                <a:spLocks noEditPoints="1"/>
              </p:cNvSpPr>
              <p:nvPr/>
            </p:nvSpPr>
            <p:spPr bwMode="auto">
              <a:xfrm>
                <a:off x="1663700" y="4740275"/>
                <a:ext cx="474663" cy="236538"/>
              </a:xfrm>
              <a:custGeom>
                <a:gdLst>
                  <a:gd name="T0" fmla="*/ 189 w 192"/>
                  <a:gd name="T1" fmla="*/ 39 h 96"/>
                  <a:gd name="T2" fmla="*/ 191 w 192"/>
                  <a:gd name="T3" fmla="*/ 38 h 96"/>
                  <a:gd name="T4" fmla="*/ 192 w 192"/>
                  <a:gd name="T5" fmla="*/ 36 h 96"/>
                  <a:gd name="T6" fmla="*/ 189 w 192"/>
                  <a:gd name="T7" fmla="*/ 4 h 96"/>
                  <a:gd name="T8" fmla="*/ 185 w 192"/>
                  <a:gd name="T9" fmla="*/ 0 h 96"/>
                  <a:gd name="T10" fmla="*/ 102 w 192"/>
                  <a:gd name="T11" fmla="*/ 7 h 96"/>
                  <a:gd name="T12" fmla="*/ 55 w 192"/>
                  <a:gd name="T13" fmla="*/ 12 h 96"/>
                  <a:gd name="T14" fmla="*/ 4 w 192"/>
                  <a:gd name="T15" fmla="*/ 16 h 96"/>
                  <a:gd name="T16" fmla="*/ 2 w 192"/>
                  <a:gd name="T17" fmla="*/ 17 h 96"/>
                  <a:gd name="T18" fmla="*/ 1 w 192"/>
                  <a:gd name="T19" fmla="*/ 18 h 96"/>
                  <a:gd name="T20" fmla="*/ 0 w 192"/>
                  <a:gd name="T21" fmla="*/ 19 h 96"/>
                  <a:gd name="T22" fmla="*/ 0 w 192"/>
                  <a:gd name="T23" fmla="*/ 19 h 96"/>
                  <a:gd name="T24" fmla="*/ 0 w 192"/>
                  <a:gd name="T25" fmla="*/ 21 h 96"/>
                  <a:gd name="T26" fmla="*/ 4 w 192"/>
                  <a:gd name="T27" fmla="*/ 55 h 96"/>
                  <a:gd name="T28" fmla="*/ 4 w 192"/>
                  <a:gd name="T29" fmla="*/ 56 h 96"/>
                  <a:gd name="T30" fmla="*/ 3 w 192"/>
                  <a:gd name="T31" fmla="*/ 56 h 96"/>
                  <a:gd name="T32" fmla="*/ 0 w 192"/>
                  <a:gd name="T33" fmla="*/ 58 h 96"/>
                  <a:gd name="T34" fmla="*/ 0 w 192"/>
                  <a:gd name="T35" fmla="*/ 60 h 96"/>
                  <a:gd name="T36" fmla="*/ 0 w 192"/>
                  <a:gd name="T37" fmla="*/ 96 h 96"/>
                  <a:gd name="T38" fmla="*/ 8 w 192"/>
                  <a:gd name="T39" fmla="*/ 96 h 96"/>
                  <a:gd name="T40" fmla="*/ 188 w 192"/>
                  <a:gd name="T41" fmla="*/ 96 h 96"/>
                  <a:gd name="T42" fmla="*/ 192 w 192"/>
                  <a:gd name="T43" fmla="*/ 92 h 96"/>
                  <a:gd name="T44" fmla="*/ 188 w 192"/>
                  <a:gd name="T45" fmla="*/ 56 h 96"/>
                  <a:gd name="T46" fmla="*/ 188 w 192"/>
                  <a:gd name="T47" fmla="*/ 40 h 96"/>
                  <a:gd name="T48" fmla="*/ 184 w 192"/>
                  <a:gd name="T49" fmla="*/ 82 h 96"/>
                  <a:gd name="T50" fmla="*/ 178 w 192"/>
                  <a:gd name="T51" fmla="*/ 88 h 96"/>
                  <a:gd name="T52" fmla="*/ 166 w 192"/>
                  <a:gd name="T53" fmla="*/ 64 h 96"/>
                  <a:gd name="T54" fmla="*/ 138 w 192"/>
                  <a:gd name="T55" fmla="*/ 88 h 96"/>
                  <a:gd name="T56" fmla="*/ 102 w 192"/>
                  <a:gd name="T57" fmla="*/ 64 h 96"/>
                  <a:gd name="T58" fmla="*/ 66 w 192"/>
                  <a:gd name="T59" fmla="*/ 64 h 96"/>
                  <a:gd name="T60" fmla="*/ 78 w 192"/>
                  <a:gd name="T61" fmla="*/ 88 h 96"/>
                  <a:gd name="T62" fmla="*/ 66 w 192"/>
                  <a:gd name="T63" fmla="*/ 64 h 96"/>
                  <a:gd name="T64" fmla="*/ 26 w 192"/>
                  <a:gd name="T65" fmla="*/ 88 h 96"/>
                  <a:gd name="T66" fmla="*/ 8 w 192"/>
                  <a:gd name="T67" fmla="*/ 64 h 96"/>
                  <a:gd name="T68" fmla="*/ 38 w 192"/>
                  <a:gd name="T69" fmla="*/ 88 h 96"/>
                  <a:gd name="T70" fmla="*/ 9 w 192"/>
                  <a:gd name="T71" fmla="*/ 24 h 96"/>
                  <a:gd name="T72" fmla="*/ 40 w 192"/>
                  <a:gd name="T73" fmla="*/ 45 h 96"/>
                  <a:gd name="T74" fmla="*/ 9 w 192"/>
                  <a:gd name="T75" fmla="*/ 30 h 96"/>
                  <a:gd name="T76" fmla="*/ 65 w 192"/>
                  <a:gd name="T77" fmla="*/ 19 h 96"/>
                  <a:gd name="T78" fmla="*/ 80 w 192"/>
                  <a:gd name="T79" fmla="*/ 41 h 96"/>
                  <a:gd name="T80" fmla="*/ 101 w 192"/>
                  <a:gd name="T81" fmla="*/ 15 h 96"/>
                  <a:gd name="T82" fmla="*/ 138 w 192"/>
                  <a:gd name="T83" fmla="*/ 36 h 96"/>
                  <a:gd name="T84" fmla="*/ 101 w 192"/>
                  <a:gd name="T85" fmla="*/ 15 h 96"/>
                  <a:gd name="T86" fmla="*/ 164 w 192"/>
                  <a:gd name="T87" fmla="*/ 10 h 96"/>
                  <a:gd name="T88" fmla="*/ 184 w 192"/>
                  <a:gd name="T89" fmla="*/ 32 h 96"/>
                  <a:gd name="T90" fmla="*/ 153 w 192"/>
                  <a:gd name="T91" fmla="*/ 11 h 9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2" h="96">
                    <a:moveTo>
                      <a:pt x="188" y="40"/>
                    </a:moveTo>
                    <a:cubicBezTo>
                      <a:pt x="188" y="40"/>
                      <a:pt x="188" y="40"/>
                      <a:pt x="189" y="39"/>
                    </a:cubicBezTo>
                    <a:cubicBezTo>
                      <a:pt x="189" y="39"/>
                      <a:pt x="190" y="39"/>
                      <a:pt x="190" y="39"/>
                    </a:cubicBezTo>
                    <a:cubicBezTo>
                      <a:pt x="190" y="39"/>
                      <a:pt x="191" y="39"/>
                      <a:pt x="191" y="38"/>
                    </a:cubicBezTo>
                    <a:cubicBezTo>
                      <a:pt x="192" y="38"/>
                      <a:pt x="192" y="37"/>
                      <a:pt x="192" y="36"/>
                    </a:cubicBezTo>
                    <a:cubicBezTo>
                      <a:pt x="192" y="36"/>
                      <a:pt x="192" y="36"/>
                      <a:pt x="192" y="36"/>
                    </a:cubicBezTo>
                    <a:cubicBezTo>
                      <a:pt x="192" y="35"/>
                      <a:pt x="192" y="35"/>
                      <a:pt x="192" y="35"/>
                    </a:cubicBezTo>
                    <a:cubicBezTo>
                      <a:pt x="189" y="4"/>
                      <a:pt x="189" y="4"/>
                      <a:pt x="189" y="4"/>
                    </a:cubicBezTo>
                    <a:cubicBezTo>
                      <a:pt x="189" y="2"/>
                      <a:pt x="189" y="1"/>
                      <a:pt x="188" y="1"/>
                    </a:cubicBezTo>
                    <a:cubicBezTo>
                      <a:pt x="187" y="0"/>
                      <a:pt x="186" y="0"/>
                      <a:pt x="185" y="0"/>
                    </a:cubicBezTo>
                    <a:cubicBezTo>
                      <a:pt x="103" y="7"/>
                      <a:pt x="103" y="7"/>
                      <a:pt x="103" y="7"/>
                    </a:cubicBezTo>
                    <a:cubicBezTo>
                      <a:pt x="102" y="7"/>
                      <a:pt x="102" y="7"/>
                      <a:pt x="102" y="7"/>
                    </a:cubicBezTo>
                    <a:cubicBezTo>
                      <a:pt x="55" y="12"/>
                      <a:pt x="55" y="12"/>
                      <a:pt x="55" y="12"/>
                    </a:cubicBezTo>
                    <a:cubicBezTo>
                      <a:pt x="55" y="12"/>
                      <a:pt x="55" y="12"/>
                      <a:pt x="55" y="12"/>
                    </a:cubicBezTo>
                    <a:cubicBezTo>
                      <a:pt x="4" y="16"/>
                      <a:pt x="4" y="16"/>
                      <a:pt x="4" y="16"/>
                    </a:cubicBezTo>
                    <a:cubicBezTo>
                      <a:pt x="4" y="16"/>
                      <a:pt x="4" y="16"/>
                      <a:pt x="4" y="16"/>
                    </a:cubicBezTo>
                    <a:cubicBezTo>
                      <a:pt x="3" y="16"/>
                      <a:pt x="3" y="16"/>
                      <a:pt x="3" y="16"/>
                    </a:cubicBezTo>
                    <a:cubicBezTo>
                      <a:pt x="3" y="17"/>
                      <a:pt x="3" y="17"/>
                      <a:pt x="2" y="17"/>
                    </a:cubicBezTo>
                    <a:cubicBezTo>
                      <a:pt x="2" y="17"/>
                      <a:pt x="2" y="17"/>
                      <a:pt x="1" y="18"/>
                    </a:cubicBezTo>
                    <a:cubicBezTo>
                      <a:pt x="1" y="18"/>
                      <a:pt x="1" y="18"/>
                      <a:pt x="1" y="18"/>
                    </a:cubicBezTo>
                    <a:cubicBezTo>
                      <a:pt x="1" y="18"/>
                      <a:pt x="1" y="18"/>
                      <a:pt x="1" y="18"/>
                    </a:cubicBezTo>
                    <a:cubicBezTo>
                      <a:pt x="1" y="18"/>
                      <a:pt x="0" y="19"/>
                      <a:pt x="0" y="19"/>
                    </a:cubicBezTo>
                    <a:cubicBezTo>
                      <a:pt x="0" y="19"/>
                      <a:pt x="0" y="19"/>
                      <a:pt x="0" y="19"/>
                    </a:cubicBezTo>
                    <a:cubicBezTo>
                      <a:pt x="0" y="19"/>
                      <a:pt x="0" y="19"/>
                      <a:pt x="0" y="19"/>
                    </a:cubicBezTo>
                    <a:cubicBezTo>
                      <a:pt x="0" y="20"/>
                      <a:pt x="0" y="20"/>
                      <a:pt x="0" y="21"/>
                    </a:cubicBezTo>
                    <a:cubicBezTo>
                      <a:pt x="0" y="21"/>
                      <a:pt x="0" y="21"/>
                      <a:pt x="0" y="21"/>
                    </a:cubicBezTo>
                    <a:cubicBezTo>
                      <a:pt x="3" y="52"/>
                      <a:pt x="3" y="52"/>
                      <a:pt x="3" y="52"/>
                    </a:cubicBezTo>
                    <a:cubicBezTo>
                      <a:pt x="3" y="53"/>
                      <a:pt x="4" y="54"/>
                      <a:pt x="4" y="55"/>
                    </a:cubicBezTo>
                    <a:cubicBezTo>
                      <a:pt x="5" y="56"/>
                      <a:pt x="6" y="56"/>
                      <a:pt x="7" y="56"/>
                    </a:cubicBezTo>
                    <a:cubicBezTo>
                      <a:pt x="4" y="56"/>
                      <a:pt x="4" y="56"/>
                      <a:pt x="4" y="56"/>
                    </a:cubicBezTo>
                    <a:cubicBezTo>
                      <a:pt x="4" y="56"/>
                      <a:pt x="3" y="56"/>
                      <a:pt x="3" y="56"/>
                    </a:cubicBezTo>
                    <a:cubicBezTo>
                      <a:pt x="3" y="56"/>
                      <a:pt x="3" y="56"/>
                      <a:pt x="3" y="56"/>
                    </a:cubicBezTo>
                    <a:cubicBezTo>
                      <a:pt x="2" y="56"/>
                      <a:pt x="2" y="57"/>
                      <a:pt x="1" y="57"/>
                    </a:cubicBezTo>
                    <a:cubicBezTo>
                      <a:pt x="1" y="57"/>
                      <a:pt x="1" y="58"/>
                      <a:pt x="0" y="58"/>
                    </a:cubicBezTo>
                    <a:cubicBezTo>
                      <a:pt x="0" y="59"/>
                      <a:pt x="0" y="59"/>
                      <a:pt x="0" y="59"/>
                    </a:cubicBezTo>
                    <a:cubicBezTo>
                      <a:pt x="0" y="59"/>
                      <a:pt x="0" y="60"/>
                      <a:pt x="0" y="60"/>
                    </a:cubicBezTo>
                    <a:cubicBezTo>
                      <a:pt x="0" y="92"/>
                      <a:pt x="0" y="92"/>
                      <a:pt x="0" y="92"/>
                    </a:cubicBezTo>
                    <a:cubicBezTo>
                      <a:pt x="0" y="96"/>
                      <a:pt x="0" y="96"/>
                      <a:pt x="0" y="96"/>
                    </a:cubicBezTo>
                    <a:cubicBezTo>
                      <a:pt x="4" y="96"/>
                      <a:pt x="4" y="96"/>
                      <a:pt x="4" y="96"/>
                    </a:cubicBezTo>
                    <a:cubicBezTo>
                      <a:pt x="8" y="96"/>
                      <a:pt x="8" y="96"/>
                      <a:pt x="8" y="96"/>
                    </a:cubicBezTo>
                    <a:cubicBezTo>
                      <a:pt x="184" y="96"/>
                      <a:pt x="184" y="96"/>
                      <a:pt x="184" y="96"/>
                    </a:cubicBezTo>
                    <a:cubicBezTo>
                      <a:pt x="188" y="96"/>
                      <a:pt x="188" y="96"/>
                      <a:pt x="188" y="96"/>
                    </a:cubicBezTo>
                    <a:cubicBezTo>
                      <a:pt x="192" y="96"/>
                      <a:pt x="192" y="96"/>
                      <a:pt x="192" y="96"/>
                    </a:cubicBezTo>
                    <a:cubicBezTo>
                      <a:pt x="192" y="92"/>
                      <a:pt x="192" y="92"/>
                      <a:pt x="192" y="92"/>
                    </a:cubicBezTo>
                    <a:cubicBezTo>
                      <a:pt x="192" y="60"/>
                      <a:pt x="192" y="60"/>
                      <a:pt x="192" y="60"/>
                    </a:cubicBezTo>
                    <a:cubicBezTo>
                      <a:pt x="192" y="58"/>
                      <a:pt x="190" y="56"/>
                      <a:pt x="188" y="56"/>
                    </a:cubicBezTo>
                    <a:cubicBezTo>
                      <a:pt x="7" y="56"/>
                      <a:pt x="7" y="56"/>
                      <a:pt x="7" y="56"/>
                    </a:cubicBezTo>
                    <a:cubicBezTo>
                      <a:pt x="188" y="40"/>
                      <a:pt x="188" y="40"/>
                      <a:pt x="188" y="40"/>
                    </a:cubicBezTo>
                    <a:close/>
                    <a:moveTo>
                      <a:pt x="166" y="64"/>
                    </a:moveTo>
                    <a:cubicBezTo>
                      <a:pt x="184" y="82"/>
                      <a:pt x="184" y="82"/>
                      <a:pt x="184" y="82"/>
                    </a:cubicBezTo>
                    <a:cubicBezTo>
                      <a:pt x="184" y="88"/>
                      <a:pt x="184" y="88"/>
                      <a:pt x="184" y="88"/>
                    </a:cubicBezTo>
                    <a:cubicBezTo>
                      <a:pt x="178" y="88"/>
                      <a:pt x="178" y="88"/>
                      <a:pt x="178" y="88"/>
                    </a:cubicBezTo>
                    <a:cubicBezTo>
                      <a:pt x="154" y="64"/>
                      <a:pt x="154" y="64"/>
                      <a:pt x="154" y="64"/>
                    </a:cubicBezTo>
                    <a:lnTo>
                      <a:pt x="166" y="64"/>
                    </a:lnTo>
                    <a:close/>
                    <a:moveTo>
                      <a:pt x="114" y="64"/>
                    </a:moveTo>
                    <a:cubicBezTo>
                      <a:pt x="138" y="88"/>
                      <a:pt x="138" y="88"/>
                      <a:pt x="138" y="88"/>
                    </a:cubicBezTo>
                    <a:cubicBezTo>
                      <a:pt x="126" y="88"/>
                      <a:pt x="126" y="88"/>
                      <a:pt x="126" y="88"/>
                    </a:cubicBezTo>
                    <a:cubicBezTo>
                      <a:pt x="102" y="64"/>
                      <a:pt x="102" y="64"/>
                      <a:pt x="102" y="64"/>
                    </a:cubicBezTo>
                    <a:lnTo>
                      <a:pt x="114" y="64"/>
                    </a:lnTo>
                    <a:close/>
                    <a:moveTo>
                      <a:pt x="66" y="64"/>
                    </a:moveTo>
                    <a:cubicBezTo>
                      <a:pt x="90" y="88"/>
                      <a:pt x="90" y="88"/>
                      <a:pt x="90" y="88"/>
                    </a:cubicBezTo>
                    <a:cubicBezTo>
                      <a:pt x="78" y="88"/>
                      <a:pt x="78" y="88"/>
                      <a:pt x="78" y="88"/>
                    </a:cubicBezTo>
                    <a:cubicBezTo>
                      <a:pt x="54" y="64"/>
                      <a:pt x="54" y="64"/>
                      <a:pt x="54" y="64"/>
                    </a:cubicBezTo>
                    <a:lnTo>
                      <a:pt x="66" y="64"/>
                    </a:lnTo>
                    <a:close/>
                    <a:moveTo>
                      <a:pt x="38" y="88"/>
                    </a:moveTo>
                    <a:cubicBezTo>
                      <a:pt x="26" y="88"/>
                      <a:pt x="26" y="88"/>
                      <a:pt x="26" y="88"/>
                    </a:cubicBezTo>
                    <a:cubicBezTo>
                      <a:pt x="8" y="70"/>
                      <a:pt x="8" y="70"/>
                      <a:pt x="8" y="70"/>
                    </a:cubicBezTo>
                    <a:cubicBezTo>
                      <a:pt x="8" y="64"/>
                      <a:pt x="8" y="64"/>
                      <a:pt x="8" y="64"/>
                    </a:cubicBezTo>
                    <a:cubicBezTo>
                      <a:pt x="14" y="64"/>
                      <a:pt x="14" y="64"/>
                      <a:pt x="14" y="64"/>
                    </a:cubicBezTo>
                    <a:lnTo>
                      <a:pt x="38" y="88"/>
                    </a:lnTo>
                    <a:close/>
                    <a:moveTo>
                      <a:pt x="9" y="30"/>
                    </a:moveTo>
                    <a:cubicBezTo>
                      <a:pt x="9" y="24"/>
                      <a:pt x="9" y="24"/>
                      <a:pt x="9" y="24"/>
                    </a:cubicBezTo>
                    <a:cubicBezTo>
                      <a:pt x="14" y="23"/>
                      <a:pt x="14" y="23"/>
                      <a:pt x="14" y="23"/>
                    </a:cubicBezTo>
                    <a:cubicBezTo>
                      <a:pt x="40" y="45"/>
                      <a:pt x="40" y="45"/>
                      <a:pt x="40" y="45"/>
                    </a:cubicBezTo>
                    <a:cubicBezTo>
                      <a:pt x="29" y="46"/>
                      <a:pt x="29" y="46"/>
                      <a:pt x="29" y="46"/>
                    </a:cubicBezTo>
                    <a:lnTo>
                      <a:pt x="9" y="30"/>
                    </a:lnTo>
                    <a:close/>
                    <a:moveTo>
                      <a:pt x="54" y="20"/>
                    </a:moveTo>
                    <a:cubicBezTo>
                      <a:pt x="65" y="19"/>
                      <a:pt x="65" y="19"/>
                      <a:pt x="65" y="19"/>
                    </a:cubicBezTo>
                    <a:cubicBezTo>
                      <a:pt x="91" y="40"/>
                      <a:pt x="91" y="40"/>
                      <a:pt x="91" y="40"/>
                    </a:cubicBezTo>
                    <a:cubicBezTo>
                      <a:pt x="80" y="41"/>
                      <a:pt x="80" y="41"/>
                      <a:pt x="80" y="41"/>
                    </a:cubicBezTo>
                    <a:lnTo>
                      <a:pt x="54" y="20"/>
                    </a:lnTo>
                    <a:close/>
                    <a:moveTo>
                      <a:pt x="101" y="15"/>
                    </a:moveTo>
                    <a:cubicBezTo>
                      <a:pt x="113" y="14"/>
                      <a:pt x="113" y="14"/>
                      <a:pt x="113" y="14"/>
                    </a:cubicBezTo>
                    <a:cubicBezTo>
                      <a:pt x="138" y="36"/>
                      <a:pt x="138" y="36"/>
                      <a:pt x="138" y="36"/>
                    </a:cubicBezTo>
                    <a:cubicBezTo>
                      <a:pt x="127" y="37"/>
                      <a:pt x="127" y="37"/>
                      <a:pt x="127" y="37"/>
                    </a:cubicBezTo>
                    <a:lnTo>
                      <a:pt x="101" y="15"/>
                    </a:lnTo>
                    <a:close/>
                    <a:moveTo>
                      <a:pt x="153" y="11"/>
                    </a:moveTo>
                    <a:cubicBezTo>
                      <a:pt x="164" y="10"/>
                      <a:pt x="164" y="10"/>
                      <a:pt x="164" y="10"/>
                    </a:cubicBezTo>
                    <a:cubicBezTo>
                      <a:pt x="183" y="26"/>
                      <a:pt x="183" y="26"/>
                      <a:pt x="183" y="26"/>
                    </a:cubicBezTo>
                    <a:cubicBezTo>
                      <a:pt x="184" y="32"/>
                      <a:pt x="184" y="32"/>
                      <a:pt x="184" y="32"/>
                    </a:cubicBezTo>
                    <a:cubicBezTo>
                      <a:pt x="178" y="32"/>
                      <a:pt x="178" y="32"/>
                      <a:pt x="178" y="32"/>
                    </a:cubicBezTo>
                    <a:lnTo>
                      <a:pt x="153" y="11"/>
                    </a:ln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30" name="Freeform 52"/>
              <p:cNvSpPr>
                <a:spLocks noEditPoints="1"/>
              </p:cNvSpPr>
              <p:nvPr/>
            </p:nvSpPr>
            <p:spPr bwMode="auto">
              <a:xfrm>
                <a:off x="1663700" y="4995863"/>
                <a:ext cx="474663" cy="217487"/>
              </a:xfrm>
              <a:custGeom>
                <a:gdLst>
                  <a:gd name="T0" fmla="*/ 0 w 192"/>
                  <a:gd name="T1" fmla="*/ 68 h 88"/>
                  <a:gd name="T2" fmla="*/ 20 w 192"/>
                  <a:gd name="T3" fmla="*/ 88 h 88"/>
                  <a:gd name="T4" fmla="*/ 172 w 192"/>
                  <a:gd name="T5" fmla="*/ 88 h 88"/>
                  <a:gd name="T6" fmla="*/ 192 w 192"/>
                  <a:gd name="T7" fmla="*/ 68 h 88"/>
                  <a:gd name="T8" fmla="*/ 192 w 192"/>
                  <a:gd name="T9" fmla="*/ 0 h 88"/>
                  <a:gd name="T10" fmla="*/ 0 w 192"/>
                  <a:gd name="T11" fmla="*/ 0 h 88"/>
                  <a:gd name="T12" fmla="*/ 0 w 192"/>
                  <a:gd name="T13" fmla="*/ 68 h 88"/>
                  <a:gd name="T14" fmla="*/ 36 w 192"/>
                  <a:gd name="T15" fmla="*/ 16 h 88"/>
                  <a:gd name="T16" fmla="*/ 156 w 192"/>
                  <a:gd name="T17" fmla="*/ 16 h 88"/>
                  <a:gd name="T18" fmla="*/ 160 w 192"/>
                  <a:gd name="T19" fmla="*/ 20 h 88"/>
                  <a:gd name="T20" fmla="*/ 156 w 192"/>
                  <a:gd name="T21" fmla="*/ 24 h 88"/>
                  <a:gd name="T22" fmla="*/ 36 w 192"/>
                  <a:gd name="T23" fmla="*/ 24 h 88"/>
                  <a:gd name="T24" fmla="*/ 32 w 192"/>
                  <a:gd name="T25" fmla="*/ 20 h 88"/>
                  <a:gd name="T26" fmla="*/ 36 w 192"/>
                  <a:gd name="T27" fmla="*/ 16 h 88"/>
                  <a:gd name="T28" fmla="*/ 36 w 192"/>
                  <a:gd name="T29" fmla="*/ 40 h 88"/>
                  <a:gd name="T30" fmla="*/ 156 w 192"/>
                  <a:gd name="T31" fmla="*/ 40 h 88"/>
                  <a:gd name="T32" fmla="*/ 160 w 192"/>
                  <a:gd name="T33" fmla="*/ 44 h 88"/>
                  <a:gd name="T34" fmla="*/ 156 w 192"/>
                  <a:gd name="T35" fmla="*/ 48 h 88"/>
                  <a:gd name="T36" fmla="*/ 36 w 192"/>
                  <a:gd name="T37" fmla="*/ 48 h 88"/>
                  <a:gd name="T38" fmla="*/ 32 w 192"/>
                  <a:gd name="T39" fmla="*/ 44 h 88"/>
                  <a:gd name="T40" fmla="*/ 36 w 192"/>
                  <a:gd name="T41" fmla="*/ 40 h 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2" h="88">
                    <a:moveTo>
                      <a:pt x="0" y="68"/>
                    </a:moveTo>
                    <a:cubicBezTo>
                      <a:pt x="0" y="79"/>
                      <a:pt x="9" y="88"/>
                      <a:pt x="20" y="88"/>
                    </a:cubicBezTo>
                    <a:cubicBezTo>
                      <a:pt x="172" y="88"/>
                      <a:pt x="172" y="88"/>
                      <a:pt x="172" y="88"/>
                    </a:cubicBezTo>
                    <a:cubicBezTo>
                      <a:pt x="183" y="88"/>
                      <a:pt x="192" y="79"/>
                      <a:pt x="192" y="68"/>
                    </a:cubicBezTo>
                    <a:cubicBezTo>
                      <a:pt x="192" y="0"/>
                      <a:pt x="192" y="0"/>
                      <a:pt x="192" y="0"/>
                    </a:cubicBezTo>
                    <a:cubicBezTo>
                      <a:pt x="0" y="0"/>
                      <a:pt x="0" y="0"/>
                      <a:pt x="0" y="0"/>
                    </a:cubicBezTo>
                    <a:lnTo>
                      <a:pt x="0" y="68"/>
                    </a:lnTo>
                    <a:close/>
                    <a:moveTo>
                      <a:pt x="36" y="16"/>
                    </a:moveTo>
                    <a:cubicBezTo>
                      <a:pt x="156" y="16"/>
                      <a:pt x="156" y="16"/>
                      <a:pt x="156" y="16"/>
                    </a:cubicBezTo>
                    <a:cubicBezTo>
                      <a:pt x="158" y="16"/>
                      <a:pt x="160" y="18"/>
                      <a:pt x="160" y="20"/>
                    </a:cubicBezTo>
                    <a:cubicBezTo>
                      <a:pt x="160" y="22"/>
                      <a:pt x="158" y="24"/>
                      <a:pt x="156" y="24"/>
                    </a:cubicBezTo>
                    <a:cubicBezTo>
                      <a:pt x="36" y="24"/>
                      <a:pt x="36" y="24"/>
                      <a:pt x="36" y="24"/>
                    </a:cubicBezTo>
                    <a:cubicBezTo>
                      <a:pt x="34" y="24"/>
                      <a:pt x="32" y="22"/>
                      <a:pt x="32" y="20"/>
                    </a:cubicBezTo>
                    <a:cubicBezTo>
                      <a:pt x="32" y="18"/>
                      <a:pt x="34" y="16"/>
                      <a:pt x="36" y="16"/>
                    </a:cubicBezTo>
                    <a:close/>
                    <a:moveTo>
                      <a:pt x="36" y="40"/>
                    </a:moveTo>
                    <a:cubicBezTo>
                      <a:pt x="156" y="40"/>
                      <a:pt x="156" y="40"/>
                      <a:pt x="156" y="40"/>
                    </a:cubicBezTo>
                    <a:cubicBezTo>
                      <a:pt x="158" y="40"/>
                      <a:pt x="160" y="42"/>
                      <a:pt x="160" y="44"/>
                    </a:cubicBezTo>
                    <a:cubicBezTo>
                      <a:pt x="160" y="46"/>
                      <a:pt x="158" y="48"/>
                      <a:pt x="156" y="48"/>
                    </a:cubicBezTo>
                    <a:cubicBezTo>
                      <a:pt x="36" y="48"/>
                      <a:pt x="36" y="48"/>
                      <a:pt x="36" y="48"/>
                    </a:cubicBezTo>
                    <a:cubicBezTo>
                      <a:pt x="34" y="48"/>
                      <a:pt x="32" y="46"/>
                      <a:pt x="32" y="44"/>
                    </a:cubicBezTo>
                    <a:cubicBezTo>
                      <a:pt x="32" y="42"/>
                      <a:pt x="34" y="40"/>
                      <a:pt x="36" y="40"/>
                    </a:cubicBez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grpSp>
          <p:nvGrpSpPr>
            <p:cNvPr id="26" name="组合 25"/>
            <p:cNvGrpSpPr/>
            <p:nvPr/>
          </p:nvGrpSpPr>
          <p:grpSpPr>
            <a:xfrm>
              <a:off x="7495142" y="4276455"/>
              <a:ext cx="482600" cy="434975"/>
              <a:chOff x="9786938" y="2428875"/>
              <a:chExt cx="482600" cy="434975"/>
            </a:xfrm>
          </p:grpSpPr>
          <p:sp>
            <p:nvSpPr>
              <p:cNvPr id="27" name="Freeform 105"/>
              <p:cNvSpPr/>
              <p:nvPr/>
            </p:nvSpPr>
            <p:spPr bwMode="auto">
              <a:xfrm>
                <a:off x="9786938" y="2428875"/>
                <a:ext cx="482600" cy="138113"/>
              </a:xfrm>
              <a:custGeom>
                <a:gdLst>
                  <a:gd name="T0" fmla="*/ 180 w 192"/>
                  <a:gd name="T1" fmla="*/ 24 h 56"/>
                  <a:gd name="T2" fmla="*/ 88 w 192"/>
                  <a:gd name="T3" fmla="*/ 24 h 56"/>
                  <a:gd name="T4" fmla="*/ 79 w 192"/>
                  <a:gd name="T5" fmla="*/ 19 h 56"/>
                  <a:gd name="T6" fmla="*/ 72 w 192"/>
                  <a:gd name="T7" fmla="*/ 8 h 56"/>
                  <a:gd name="T8" fmla="*/ 56 w 192"/>
                  <a:gd name="T9" fmla="*/ 0 h 56"/>
                  <a:gd name="T10" fmla="*/ 12 w 192"/>
                  <a:gd name="T11" fmla="*/ 0 h 56"/>
                  <a:gd name="T12" fmla="*/ 11 w 192"/>
                  <a:gd name="T13" fmla="*/ 0 h 56"/>
                  <a:gd name="T14" fmla="*/ 0 w 192"/>
                  <a:gd name="T15" fmla="*/ 12 h 56"/>
                  <a:gd name="T16" fmla="*/ 0 w 192"/>
                  <a:gd name="T17" fmla="*/ 56 h 56"/>
                  <a:gd name="T18" fmla="*/ 192 w 192"/>
                  <a:gd name="T19" fmla="*/ 56 h 56"/>
                  <a:gd name="T20" fmla="*/ 192 w 192"/>
                  <a:gd name="T21" fmla="*/ 36 h 56"/>
                  <a:gd name="T22" fmla="*/ 180 w 192"/>
                  <a:gd name="T23" fmla="*/ 24 h 5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56">
                    <a:moveTo>
                      <a:pt x="180" y="24"/>
                    </a:moveTo>
                    <a:cubicBezTo>
                      <a:pt x="88" y="24"/>
                      <a:pt x="88" y="24"/>
                      <a:pt x="88" y="24"/>
                    </a:cubicBezTo>
                    <a:cubicBezTo>
                      <a:pt x="85" y="24"/>
                      <a:pt x="81" y="22"/>
                      <a:pt x="79" y="19"/>
                    </a:cubicBezTo>
                    <a:cubicBezTo>
                      <a:pt x="72" y="8"/>
                      <a:pt x="72" y="8"/>
                      <a:pt x="72" y="8"/>
                    </a:cubicBezTo>
                    <a:cubicBezTo>
                      <a:pt x="69" y="3"/>
                      <a:pt x="62" y="0"/>
                      <a:pt x="56" y="0"/>
                    </a:cubicBezTo>
                    <a:cubicBezTo>
                      <a:pt x="12" y="0"/>
                      <a:pt x="12" y="0"/>
                      <a:pt x="12" y="0"/>
                    </a:cubicBezTo>
                    <a:cubicBezTo>
                      <a:pt x="12" y="0"/>
                      <a:pt x="12" y="0"/>
                      <a:pt x="11" y="0"/>
                    </a:cubicBezTo>
                    <a:cubicBezTo>
                      <a:pt x="5" y="0"/>
                      <a:pt x="0" y="6"/>
                      <a:pt x="0" y="12"/>
                    </a:cubicBezTo>
                    <a:cubicBezTo>
                      <a:pt x="0" y="56"/>
                      <a:pt x="0" y="56"/>
                      <a:pt x="0" y="56"/>
                    </a:cubicBezTo>
                    <a:cubicBezTo>
                      <a:pt x="192" y="56"/>
                      <a:pt x="192" y="56"/>
                      <a:pt x="192" y="56"/>
                    </a:cubicBezTo>
                    <a:cubicBezTo>
                      <a:pt x="192" y="36"/>
                      <a:pt x="192" y="36"/>
                      <a:pt x="192" y="36"/>
                    </a:cubicBezTo>
                    <a:cubicBezTo>
                      <a:pt x="192" y="29"/>
                      <a:pt x="187" y="24"/>
                      <a:pt x="180" y="24"/>
                    </a:cubicBezTo>
                    <a:close/>
                  </a:path>
                </a:pathLst>
              </a:custGeom>
              <a:solidFill>
                <a:srgbClr val="BF000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28" name="Freeform 106"/>
              <p:cNvSpPr/>
              <p:nvPr/>
            </p:nvSpPr>
            <p:spPr bwMode="auto">
              <a:xfrm>
                <a:off x="9786938" y="2587625"/>
                <a:ext cx="482600" cy="276225"/>
              </a:xfrm>
              <a:custGeom>
                <a:gdLst>
                  <a:gd name="T0" fmla="*/ 0 w 192"/>
                  <a:gd name="T1" fmla="*/ 108 h 112"/>
                  <a:gd name="T2" fmla="*/ 4 w 192"/>
                  <a:gd name="T3" fmla="*/ 112 h 112"/>
                  <a:gd name="T4" fmla="*/ 188 w 192"/>
                  <a:gd name="T5" fmla="*/ 112 h 112"/>
                  <a:gd name="T6" fmla="*/ 192 w 192"/>
                  <a:gd name="T7" fmla="*/ 108 h 112"/>
                  <a:gd name="T8" fmla="*/ 192 w 192"/>
                  <a:gd name="T9" fmla="*/ 0 h 112"/>
                  <a:gd name="T10" fmla="*/ 0 w 192"/>
                  <a:gd name="T11" fmla="*/ 0 h 112"/>
                  <a:gd name="T12" fmla="*/ 0 w 192"/>
                  <a:gd name="T13" fmla="*/ 108 h 112"/>
                </a:gdLst>
                <a:cxnLst>
                  <a:cxn ang="0">
                    <a:pos x="T0" y="T1"/>
                  </a:cxn>
                  <a:cxn ang="0">
                    <a:pos x="T2" y="T3"/>
                  </a:cxn>
                  <a:cxn ang="0">
                    <a:pos x="T4" y="T5"/>
                  </a:cxn>
                  <a:cxn ang="0">
                    <a:pos x="T6" y="T7"/>
                  </a:cxn>
                  <a:cxn ang="0">
                    <a:pos x="T8" y="T9"/>
                  </a:cxn>
                  <a:cxn ang="0">
                    <a:pos x="T10" y="T11"/>
                  </a:cxn>
                  <a:cxn ang="0">
                    <a:pos x="T12" y="T13"/>
                  </a:cxn>
                </a:cxnLst>
                <a:rect l="0" t="0" r="r" b="b"/>
                <a:pathLst>
                  <a:path w="192" h="112">
                    <a:moveTo>
                      <a:pt x="0" y="108"/>
                    </a:moveTo>
                    <a:cubicBezTo>
                      <a:pt x="0" y="110"/>
                      <a:pt x="2" y="112"/>
                      <a:pt x="4" y="112"/>
                    </a:cubicBezTo>
                    <a:cubicBezTo>
                      <a:pt x="188" y="112"/>
                      <a:pt x="188" y="112"/>
                      <a:pt x="188" y="112"/>
                    </a:cubicBezTo>
                    <a:cubicBezTo>
                      <a:pt x="190" y="112"/>
                      <a:pt x="192" y="110"/>
                      <a:pt x="192" y="108"/>
                    </a:cubicBezTo>
                    <a:cubicBezTo>
                      <a:pt x="192" y="0"/>
                      <a:pt x="192" y="0"/>
                      <a:pt x="192" y="0"/>
                    </a:cubicBezTo>
                    <a:cubicBezTo>
                      <a:pt x="0" y="0"/>
                      <a:pt x="0" y="0"/>
                      <a:pt x="0" y="0"/>
                    </a:cubicBezTo>
                    <a:lnTo>
                      <a:pt x="0" y="108"/>
                    </a:lnTo>
                    <a:close/>
                  </a:path>
                </a:pathLst>
              </a:custGeom>
              <a:solidFill>
                <a:srgbClr val="BF000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grpSp>
      <p:sp>
        <p:nvSpPr>
          <p:cNvPr id="39" name="文本框 38"/>
          <p:cNvSpPr txBox="1"/>
          <p:nvPr/>
        </p:nvSpPr>
        <p:spPr>
          <a:xfrm>
            <a:off x="614842" y="4168849"/>
            <a:ext cx="954107" cy="400110"/>
          </a:xfrm>
          <a:prstGeom prst="rect">
            <a:avLst/>
          </a:prstGeom>
          <a:noFill/>
        </p:spPr>
        <p:txBody>
          <a:bodyPr wrap="none" rtlCol="0">
            <a:spAutoFit/>
          </a:bodyPr>
          <a:lstStyle/>
          <a:p>
            <a:r>
              <a:rPr lang="zh-CN" altLang="en-US" sz="2000">
                <a:solidFill>
                  <a:srgbClr val="BF0001"/>
                </a:solidFill>
                <a:cs typeface="+mn-ea"/>
                <a:sym typeface="+mn-lt"/>
              </a:rPr>
              <a:t>意义一</a:t>
            </a:r>
            <a:endParaRPr lang="zh-CN" altLang="en-US" sz="2000">
              <a:solidFill>
                <a:srgbClr val="BF0001"/>
              </a:solidFill>
              <a:cs typeface="+mn-ea"/>
              <a:sym typeface="+mn-lt"/>
            </a:endParaRPr>
          </a:p>
        </p:txBody>
      </p:sp>
      <p:sp>
        <p:nvSpPr>
          <p:cNvPr id="40" name="文本框 39"/>
          <p:cNvSpPr txBox="1"/>
          <p:nvPr/>
        </p:nvSpPr>
        <p:spPr>
          <a:xfrm>
            <a:off x="2887602" y="1668063"/>
            <a:ext cx="954107" cy="400110"/>
          </a:xfrm>
          <a:prstGeom prst="rect">
            <a:avLst/>
          </a:prstGeom>
          <a:noFill/>
        </p:spPr>
        <p:txBody>
          <a:bodyPr wrap="none" rtlCol="0">
            <a:spAutoFit/>
          </a:bodyPr>
          <a:lstStyle/>
          <a:p>
            <a:r>
              <a:rPr lang="zh-CN" altLang="en-US" sz="2000">
                <a:solidFill>
                  <a:srgbClr val="BF0001"/>
                </a:solidFill>
                <a:cs typeface="+mn-ea"/>
                <a:sym typeface="+mn-lt"/>
              </a:rPr>
              <a:t>意义二</a:t>
            </a:r>
            <a:endParaRPr lang="zh-CN" altLang="en-US" sz="2000">
              <a:solidFill>
                <a:srgbClr val="BF0001"/>
              </a:solidFill>
              <a:cs typeface="+mn-ea"/>
              <a:sym typeface="+mn-lt"/>
            </a:endParaRPr>
          </a:p>
        </p:txBody>
      </p:sp>
      <p:sp>
        <p:nvSpPr>
          <p:cNvPr id="41" name="矩形 40"/>
          <p:cNvSpPr/>
          <p:nvPr/>
        </p:nvSpPr>
        <p:spPr>
          <a:xfrm>
            <a:off x="614842" y="4623602"/>
            <a:ext cx="2893357" cy="1169551"/>
          </a:xfrm>
          <a:prstGeom prst="rect">
            <a:avLst/>
          </a:prstGeom>
        </p:spPr>
        <p:txBody>
          <a:bodyPr wrap="square">
            <a:spAutoFit/>
          </a:bodyPr>
          <a:lstStyle/>
          <a:p>
            <a:r>
              <a:rPr lang="zh-CN" altLang="en-US" sz="1400">
                <a:solidFill>
                  <a:schemeClr val="bg2">
                    <a:lumMod val="25000"/>
                  </a:schemeClr>
                </a:solidFill>
                <a:cs typeface="+mn-ea"/>
                <a:sym typeface="+mn-lt"/>
              </a:rPr>
              <a:t>作品中目录框架完整，您可以根据实际进行增添。图表类型和小章节均是一一对应的关系，具有很强的针对性，希望为您的演示加分。</a:t>
            </a:r>
            <a:endParaRPr lang="zh-CN" altLang="en-US" sz="1400">
              <a:solidFill>
                <a:schemeClr val="bg2">
                  <a:lumMod val="25000"/>
                </a:schemeClr>
              </a:solidFill>
              <a:cs typeface="+mn-ea"/>
              <a:sym typeface="+mn-lt"/>
            </a:endParaRPr>
          </a:p>
          <a:p>
            <a:endParaRPr lang="zh-CN" altLang="en-US" sz="1400">
              <a:solidFill>
                <a:schemeClr val="bg2">
                  <a:lumMod val="25000"/>
                </a:schemeClr>
              </a:solidFill>
              <a:cs typeface="+mn-ea"/>
              <a:sym typeface="+mn-lt"/>
            </a:endParaRPr>
          </a:p>
        </p:txBody>
      </p:sp>
      <p:sp>
        <p:nvSpPr>
          <p:cNvPr id="42" name="矩形 41"/>
          <p:cNvSpPr/>
          <p:nvPr/>
        </p:nvSpPr>
        <p:spPr>
          <a:xfrm>
            <a:off x="2925648" y="2122816"/>
            <a:ext cx="2893357" cy="1169551"/>
          </a:xfrm>
          <a:prstGeom prst="rect">
            <a:avLst/>
          </a:prstGeom>
        </p:spPr>
        <p:txBody>
          <a:bodyPr wrap="square">
            <a:spAutoFit/>
          </a:bodyPr>
          <a:lstStyle/>
          <a:p>
            <a:r>
              <a:rPr lang="zh-CN" altLang="en-US" sz="1400">
                <a:solidFill>
                  <a:schemeClr val="bg2">
                    <a:lumMod val="25000"/>
                  </a:schemeClr>
                </a:solidFill>
                <a:cs typeface="+mn-ea"/>
                <a:sym typeface="+mn-lt"/>
              </a:rPr>
              <a:t>作品中目录框架完整，您可以根据实际进行增添。图表类型和小章节均是一一对应的关系，具有很强的针对性，希望为您的演示加分。</a:t>
            </a:r>
            <a:endParaRPr lang="zh-CN" altLang="en-US" sz="1400">
              <a:solidFill>
                <a:schemeClr val="bg2">
                  <a:lumMod val="25000"/>
                </a:schemeClr>
              </a:solidFill>
              <a:cs typeface="+mn-ea"/>
              <a:sym typeface="+mn-lt"/>
            </a:endParaRPr>
          </a:p>
          <a:p>
            <a:endParaRPr lang="zh-CN" altLang="en-US" sz="1400">
              <a:solidFill>
                <a:schemeClr val="bg2">
                  <a:lumMod val="25000"/>
                </a:schemeClr>
              </a:solidFill>
              <a:cs typeface="+mn-ea"/>
              <a:sym typeface="+mn-lt"/>
            </a:endParaRPr>
          </a:p>
        </p:txBody>
      </p:sp>
      <p:sp>
        <p:nvSpPr>
          <p:cNvPr id="43" name="文本框 42"/>
          <p:cNvSpPr txBox="1"/>
          <p:nvPr/>
        </p:nvSpPr>
        <p:spPr>
          <a:xfrm>
            <a:off x="7441642" y="1719623"/>
            <a:ext cx="954107" cy="400110"/>
          </a:xfrm>
          <a:prstGeom prst="rect">
            <a:avLst/>
          </a:prstGeom>
          <a:noFill/>
        </p:spPr>
        <p:txBody>
          <a:bodyPr wrap="none" rtlCol="0">
            <a:spAutoFit/>
          </a:bodyPr>
          <a:lstStyle/>
          <a:p>
            <a:r>
              <a:rPr lang="zh-CN" altLang="en-US" sz="2000">
                <a:solidFill>
                  <a:srgbClr val="BF0001"/>
                </a:solidFill>
                <a:cs typeface="+mn-ea"/>
                <a:sym typeface="+mn-lt"/>
              </a:rPr>
              <a:t>意义三</a:t>
            </a:r>
            <a:endParaRPr lang="zh-CN" altLang="en-US" sz="2000">
              <a:solidFill>
                <a:srgbClr val="BF0001"/>
              </a:solidFill>
              <a:cs typeface="+mn-ea"/>
              <a:sym typeface="+mn-lt"/>
            </a:endParaRPr>
          </a:p>
        </p:txBody>
      </p:sp>
      <p:sp>
        <p:nvSpPr>
          <p:cNvPr id="44" name="文本框 43"/>
          <p:cNvSpPr txBox="1"/>
          <p:nvPr/>
        </p:nvSpPr>
        <p:spPr>
          <a:xfrm>
            <a:off x="8849489" y="3747646"/>
            <a:ext cx="954107" cy="400110"/>
          </a:xfrm>
          <a:prstGeom prst="rect">
            <a:avLst/>
          </a:prstGeom>
          <a:noFill/>
        </p:spPr>
        <p:txBody>
          <a:bodyPr wrap="none" rtlCol="0">
            <a:spAutoFit/>
          </a:bodyPr>
          <a:lstStyle/>
          <a:p>
            <a:r>
              <a:rPr lang="zh-CN" altLang="en-US" sz="2000">
                <a:solidFill>
                  <a:srgbClr val="BF0001"/>
                </a:solidFill>
                <a:cs typeface="+mn-ea"/>
                <a:sym typeface="+mn-lt"/>
              </a:rPr>
              <a:t>意义四</a:t>
            </a:r>
            <a:endParaRPr lang="zh-CN" altLang="en-US" sz="2000">
              <a:solidFill>
                <a:srgbClr val="BF0001"/>
              </a:solidFill>
              <a:cs typeface="+mn-ea"/>
              <a:sym typeface="+mn-lt"/>
            </a:endParaRPr>
          </a:p>
        </p:txBody>
      </p:sp>
      <p:sp>
        <p:nvSpPr>
          <p:cNvPr id="45" name="矩形 44"/>
          <p:cNvSpPr/>
          <p:nvPr/>
        </p:nvSpPr>
        <p:spPr>
          <a:xfrm>
            <a:off x="7479644" y="2104178"/>
            <a:ext cx="2893357" cy="1169551"/>
          </a:xfrm>
          <a:prstGeom prst="rect">
            <a:avLst/>
          </a:prstGeom>
        </p:spPr>
        <p:txBody>
          <a:bodyPr wrap="square">
            <a:spAutoFit/>
          </a:bodyPr>
          <a:lstStyle/>
          <a:p>
            <a:r>
              <a:rPr lang="zh-CN" altLang="en-US" sz="1400">
                <a:solidFill>
                  <a:schemeClr val="bg2">
                    <a:lumMod val="25000"/>
                  </a:schemeClr>
                </a:solidFill>
                <a:cs typeface="+mn-ea"/>
                <a:sym typeface="+mn-lt"/>
              </a:rPr>
              <a:t>作品中目录框架完整，您可以根据实际进行增添。图表类型和小章节均是一一对应的关系，具有很强的针对性，希望为您的演示加分。</a:t>
            </a:r>
            <a:endParaRPr lang="zh-CN" altLang="en-US" sz="1400">
              <a:solidFill>
                <a:schemeClr val="bg2">
                  <a:lumMod val="25000"/>
                </a:schemeClr>
              </a:solidFill>
              <a:cs typeface="+mn-ea"/>
              <a:sym typeface="+mn-lt"/>
            </a:endParaRPr>
          </a:p>
          <a:p>
            <a:endParaRPr lang="zh-CN" altLang="en-US" sz="1400">
              <a:solidFill>
                <a:schemeClr val="bg2">
                  <a:lumMod val="25000"/>
                </a:schemeClr>
              </a:solidFill>
              <a:cs typeface="+mn-ea"/>
              <a:sym typeface="+mn-lt"/>
            </a:endParaRPr>
          </a:p>
        </p:txBody>
      </p:sp>
      <p:sp>
        <p:nvSpPr>
          <p:cNvPr id="46" name="矩形 45"/>
          <p:cNvSpPr/>
          <p:nvPr/>
        </p:nvSpPr>
        <p:spPr>
          <a:xfrm>
            <a:off x="8874648" y="4168849"/>
            <a:ext cx="2893357" cy="1169551"/>
          </a:xfrm>
          <a:prstGeom prst="rect">
            <a:avLst/>
          </a:prstGeom>
        </p:spPr>
        <p:txBody>
          <a:bodyPr wrap="square">
            <a:spAutoFit/>
          </a:bodyPr>
          <a:lstStyle/>
          <a:p>
            <a:r>
              <a:rPr lang="zh-CN" altLang="en-US" sz="1400">
                <a:solidFill>
                  <a:schemeClr val="bg2">
                    <a:lumMod val="25000"/>
                  </a:schemeClr>
                </a:solidFill>
                <a:cs typeface="+mn-ea"/>
                <a:sym typeface="+mn-lt"/>
              </a:rPr>
              <a:t>作品中目录框架完整，您可以根据实际进行增添。图表类型和小章节均是一一对应的关系，具有很强的针对性，希望为您的演示加分。</a:t>
            </a:r>
            <a:endParaRPr lang="zh-CN" altLang="en-US" sz="1400">
              <a:solidFill>
                <a:schemeClr val="bg2">
                  <a:lumMod val="25000"/>
                </a:schemeClr>
              </a:solidFill>
              <a:cs typeface="+mn-ea"/>
              <a:sym typeface="+mn-lt"/>
            </a:endParaRPr>
          </a:p>
          <a:p>
            <a:endParaRPr lang="zh-CN" altLang="en-US" sz="1400">
              <a:solidFill>
                <a:schemeClr val="bg2">
                  <a:lumMod val="25000"/>
                </a:schemeClr>
              </a:solidFill>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sp>
        <p:nvSpPr>
          <p:cNvPr id="21" name="矩形 20"/>
          <p:cNvSpPr/>
          <p:nvPr/>
        </p:nvSpPr>
        <p:spPr>
          <a:xfrm>
            <a:off x="3090588" y="2658535"/>
            <a:ext cx="1182155" cy="1182155"/>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矩形 21"/>
          <p:cNvSpPr/>
          <p:nvPr/>
        </p:nvSpPr>
        <p:spPr>
          <a:xfrm>
            <a:off x="5134481" y="3581997"/>
            <a:ext cx="1182155" cy="1182155"/>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矩形 22"/>
          <p:cNvSpPr/>
          <p:nvPr/>
        </p:nvSpPr>
        <p:spPr>
          <a:xfrm>
            <a:off x="7656363" y="1348766"/>
            <a:ext cx="1182155" cy="1182155"/>
          </a:xfrm>
          <a:prstGeom prst="rect">
            <a:avLst/>
          </a:prstGeom>
          <a:noFill/>
          <a:ln w="28575">
            <a:solidFill>
              <a:srgbClr val="2921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矩形 23"/>
          <p:cNvSpPr/>
          <p:nvPr/>
        </p:nvSpPr>
        <p:spPr>
          <a:xfrm>
            <a:off x="7656363" y="2650856"/>
            <a:ext cx="1182155" cy="1182155"/>
          </a:xfrm>
          <a:prstGeom prst="rect">
            <a:avLst/>
          </a:prstGeom>
          <a:noFill/>
          <a:ln w="28575">
            <a:solidFill>
              <a:srgbClr val="2921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矩形 24"/>
          <p:cNvSpPr/>
          <p:nvPr/>
        </p:nvSpPr>
        <p:spPr>
          <a:xfrm>
            <a:off x="7656363" y="3952945"/>
            <a:ext cx="1182155" cy="1182155"/>
          </a:xfrm>
          <a:prstGeom prst="rect">
            <a:avLst/>
          </a:prstGeom>
          <a:noFill/>
          <a:ln w="28575">
            <a:solidFill>
              <a:srgbClr val="2921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Freeform 322"/>
          <p:cNvSpPr/>
          <p:nvPr/>
        </p:nvSpPr>
        <p:spPr bwMode="auto">
          <a:xfrm>
            <a:off x="3403843" y="2973387"/>
            <a:ext cx="555644" cy="552450"/>
          </a:xfrm>
          <a:custGeom>
            <a:gdLst>
              <a:gd name="T0" fmla="*/ 249 w 287"/>
              <a:gd name="T1" fmla="*/ 220 h 287"/>
              <a:gd name="T2" fmla="*/ 168 w 287"/>
              <a:gd name="T3" fmla="*/ 191 h 287"/>
              <a:gd name="T4" fmla="*/ 196 w 287"/>
              <a:gd name="T5" fmla="*/ 136 h 287"/>
              <a:gd name="T6" fmla="*/ 196 w 287"/>
              <a:gd name="T7" fmla="*/ 135 h 287"/>
              <a:gd name="T8" fmla="*/ 203 w 287"/>
              <a:gd name="T9" fmla="*/ 134 h 287"/>
              <a:gd name="T10" fmla="*/ 211 w 287"/>
              <a:gd name="T11" fmla="*/ 107 h 287"/>
              <a:gd name="T12" fmla="*/ 205 w 287"/>
              <a:gd name="T13" fmla="*/ 96 h 287"/>
              <a:gd name="T14" fmla="*/ 205 w 287"/>
              <a:gd name="T15" fmla="*/ 96 h 287"/>
              <a:gd name="T16" fmla="*/ 205 w 287"/>
              <a:gd name="T17" fmla="*/ 93 h 287"/>
              <a:gd name="T18" fmla="*/ 204 w 287"/>
              <a:gd name="T19" fmla="*/ 54 h 287"/>
              <a:gd name="T20" fmla="*/ 183 w 287"/>
              <a:gd name="T21" fmla="*/ 22 h 287"/>
              <a:gd name="T22" fmla="*/ 143 w 287"/>
              <a:gd name="T23" fmla="*/ 0 h 287"/>
              <a:gd name="T24" fmla="*/ 103 w 287"/>
              <a:gd name="T25" fmla="*/ 22 h 287"/>
              <a:gd name="T26" fmla="*/ 82 w 287"/>
              <a:gd name="T27" fmla="*/ 54 h 287"/>
              <a:gd name="T28" fmla="*/ 81 w 287"/>
              <a:gd name="T29" fmla="*/ 93 h 287"/>
              <a:gd name="T30" fmla="*/ 81 w 287"/>
              <a:gd name="T31" fmla="*/ 96 h 287"/>
              <a:gd name="T32" fmla="*/ 81 w 287"/>
              <a:gd name="T33" fmla="*/ 96 h 287"/>
              <a:gd name="T34" fmla="*/ 75 w 287"/>
              <a:gd name="T35" fmla="*/ 107 h 287"/>
              <a:gd name="T36" fmla="*/ 83 w 287"/>
              <a:gd name="T37" fmla="*/ 134 h 287"/>
              <a:gd name="T38" fmla="*/ 89 w 287"/>
              <a:gd name="T39" fmla="*/ 135 h 287"/>
              <a:gd name="T40" fmla="*/ 90 w 287"/>
              <a:gd name="T41" fmla="*/ 136 h 287"/>
              <a:gd name="T42" fmla="*/ 118 w 287"/>
              <a:gd name="T43" fmla="*/ 191 h 287"/>
              <a:gd name="T44" fmla="*/ 38 w 287"/>
              <a:gd name="T45" fmla="*/ 220 h 287"/>
              <a:gd name="T46" fmla="*/ 0 w 287"/>
              <a:gd name="T47" fmla="*/ 256 h 287"/>
              <a:gd name="T48" fmla="*/ 0 w 287"/>
              <a:gd name="T49" fmla="*/ 287 h 287"/>
              <a:gd name="T50" fmla="*/ 287 w 287"/>
              <a:gd name="T51" fmla="*/ 287 h 287"/>
              <a:gd name="T52" fmla="*/ 287 w 287"/>
              <a:gd name="T53" fmla="*/ 256 h 287"/>
              <a:gd name="T54" fmla="*/ 249 w 287"/>
              <a:gd name="T55" fmla="*/ 220 h 2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87" h="287">
                <a:moveTo>
                  <a:pt x="249" y="220"/>
                </a:moveTo>
                <a:cubicBezTo>
                  <a:pt x="230" y="212"/>
                  <a:pt x="208" y="196"/>
                  <a:pt x="168" y="191"/>
                </a:cubicBezTo>
                <a:cubicBezTo>
                  <a:pt x="180" y="181"/>
                  <a:pt x="186" y="162"/>
                  <a:pt x="196" y="136"/>
                </a:cubicBezTo>
                <a:cubicBezTo>
                  <a:pt x="196" y="136"/>
                  <a:pt x="196" y="135"/>
                  <a:pt x="196" y="135"/>
                </a:cubicBezTo>
                <a:cubicBezTo>
                  <a:pt x="199" y="135"/>
                  <a:pt x="201" y="135"/>
                  <a:pt x="203" y="134"/>
                </a:cubicBezTo>
                <a:cubicBezTo>
                  <a:pt x="208" y="131"/>
                  <a:pt x="211" y="115"/>
                  <a:pt x="211" y="107"/>
                </a:cubicBezTo>
                <a:cubicBezTo>
                  <a:pt x="211" y="95"/>
                  <a:pt x="205" y="96"/>
                  <a:pt x="205" y="96"/>
                </a:cubicBezTo>
                <a:cubicBezTo>
                  <a:pt x="205" y="96"/>
                  <a:pt x="205" y="96"/>
                  <a:pt x="205" y="96"/>
                </a:cubicBezTo>
                <a:cubicBezTo>
                  <a:pt x="205" y="95"/>
                  <a:pt x="205" y="94"/>
                  <a:pt x="205" y="93"/>
                </a:cubicBezTo>
                <a:cubicBezTo>
                  <a:pt x="205" y="83"/>
                  <a:pt x="207" y="64"/>
                  <a:pt x="204" y="54"/>
                </a:cubicBezTo>
                <a:cubicBezTo>
                  <a:pt x="200" y="39"/>
                  <a:pt x="194" y="26"/>
                  <a:pt x="183" y="22"/>
                </a:cubicBezTo>
                <a:cubicBezTo>
                  <a:pt x="169" y="16"/>
                  <a:pt x="149" y="0"/>
                  <a:pt x="143" y="0"/>
                </a:cubicBezTo>
                <a:cubicBezTo>
                  <a:pt x="135" y="0"/>
                  <a:pt x="115" y="16"/>
                  <a:pt x="103" y="22"/>
                </a:cubicBezTo>
                <a:cubicBezTo>
                  <a:pt x="93" y="27"/>
                  <a:pt x="86" y="39"/>
                  <a:pt x="82" y="54"/>
                </a:cubicBezTo>
                <a:cubicBezTo>
                  <a:pt x="79" y="64"/>
                  <a:pt x="81" y="82"/>
                  <a:pt x="81" y="93"/>
                </a:cubicBezTo>
                <a:cubicBezTo>
                  <a:pt x="81" y="94"/>
                  <a:pt x="81" y="95"/>
                  <a:pt x="81" y="96"/>
                </a:cubicBezTo>
                <a:cubicBezTo>
                  <a:pt x="81" y="96"/>
                  <a:pt x="81" y="96"/>
                  <a:pt x="81" y="96"/>
                </a:cubicBezTo>
                <a:cubicBezTo>
                  <a:pt x="81" y="96"/>
                  <a:pt x="75" y="95"/>
                  <a:pt x="75" y="107"/>
                </a:cubicBezTo>
                <a:cubicBezTo>
                  <a:pt x="75" y="115"/>
                  <a:pt x="78" y="131"/>
                  <a:pt x="83" y="134"/>
                </a:cubicBezTo>
                <a:cubicBezTo>
                  <a:pt x="85" y="135"/>
                  <a:pt x="87" y="135"/>
                  <a:pt x="89" y="135"/>
                </a:cubicBezTo>
                <a:cubicBezTo>
                  <a:pt x="89" y="135"/>
                  <a:pt x="90" y="136"/>
                  <a:pt x="90" y="136"/>
                </a:cubicBezTo>
                <a:cubicBezTo>
                  <a:pt x="100" y="163"/>
                  <a:pt x="105" y="182"/>
                  <a:pt x="118" y="191"/>
                </a:cubicBezTo>
                <a:cubicBezTo>
                  <a:pt x="78" y="196"/>
                  <a:pt x="56" y="212"/>
                  <a:pt x="38" y="220"/>
                </a:cubicBezTo>
                <a:cubicBezTo>
                  <a:pt x="0" y="237"/>
                  <a:pt x="0" y="256"/>
                  <a:pt x="0" y="256"/>
                </a:cubicBezTo>
                <a:cubicBezTo>
                  <a:pt x="0" y="287"/>
                  <a:pt x="0" y="287"/>
                  <a:pt x="0" y="287"/>
                </a:cubicBezTo>
                <a:cubicBezTo>
                  <a:pt x="287" y="287"/>
                  <a:pt x="287" y="287"/>
                  <a:pt x="287" y="287"/>
                </a:cubicBezTo>
                <a:cubicBezTo>
                  <a:pt x="287" y="256"/>
                  <a:pt x="287" y="256"/>
                  <a:pt x="287" y="256"/>
                </a:cubicBezTo>
                <a:cubicBezTo>
                  <a:pt x="287" y="256"/>
                  <a:pt x="287" y="237"/>
                  <a:pt x="249" y="220"/>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7" name="Freeform 325"/>
          <p:cNvSpPr/>
          <p:nvPr/>
        </p:nvSpPr>
        <p:spPr bwMode="auto">
          <a:xfrm>
            <a:off x="5435045" y="3923946"/>
            <a:ext cx="581026" cy="560873"/>
          </a:xfrm>
          <a:custGeom>
            <a:gdLst>
              <a:gd name="T0" fmla="*/ 249 w 287"/>
              <a:gd name="T1" fmla="*/ 222 h 277"/>
              <a:gd name="T2" fmla="*/ 182 w 287"/>
              <a:gd name="T3" fmla="*/ 206 h 277"/>
              <a:gd name="T4" fmla="*/ 172 w 287"/>
              <a:gd name="T5" fmla="*/ 176 h 277"/>
              <a:gd name="T6" fmla="*/ 179 w 287"/>
              <a:gd name="T7" fmla="*/ 180 h 277"/>
              <a:gd name="T8" fmla="*/ 185 w 287"/>
              <a:gd name="T9" fmla="*/ 180 h 277"/>
              <a:gd name="T10" fmla="*/ 207 w 287"/>
              <a:gd name="T11" fmla="*/ 177 h 277"/>
              <a:gd name="T12" fmla="*/ 211 w 287"/>
              <a:gd name="T13" fmla="*/ 178 h 277"/>
              <a:gd name="T14" fmla="*/ 215 w 287"/>
              <a:gd name="T15" fmla="*/ 179 h 277"/>
              <a:gd name="T16" fmla="*/ 214 w 287"/>
              <a:gd name="T17" fmla="*/ 175 h 277"/>
              <a:gd name="T18" fmla="*/ 208 w 287"/>
              <a:gd name="T19" fmla="*/ 160 h 277"/>
              <a:gd name="T20" fmla="*/ 218 w 287"/>
              <a:gd name="T21" fmla="*/ 154 h 277"/>
              <a:gd name="T22" fmla="*/ 228 w 287"/>
              <a:gd name="T23" fmla="*/ 152 h 277"/>
              <a:gd name="T24" fmla="*/ 200 w 287"/>
              <a:gd name="T25" fmla="*/ 13 h 277"/>
              <a:gd name="T26" fmla="*/ 166 w 287"/>
              <a:gd name="T27" fmla="*/ 0 h 277"/>
              <a:gd name="T28" fmla="*/ 143 w 287"/>
              <a:gd name="T29" fmla="*/ 8 h 277"/>
              <a:gd name="T30" fmla="*/ 121 w 287"/>
              <a:gd name="T31" fmla="*/ 0 h 277"/>
              <a:gd name="T32" fmla="*/ 87 w 287"/>
              <a:gd name="T33" fmla="*/ 13 h 277"/>
              <a:gd name="T34" fmla="*/ 55 w 287"/>
              <a:gd name="T35" fmla="*/ 151 h 277"/>
              <a:gd name="T36" fmla="*/ 63 w 287"/>
              <a:gd name="T37" fmla="*/ 154 h 277"/>
              <a:gd name="T38" fmla="*/ 77 w 287"/>
              <a:gd name="T39" fmla="*/ 160 h 277"/>
              <a:gd name="T40" fmla="*/ 72 w 287"/>
              <a:gd name="T41" fmla="*/ 178 h 277"/>
              <a:gd name="T42" fmla="*/ 72 w 287"/>
              <a:gd name="T43" fmla="*/ 179 h 277"/>
              <a:gd name="T44" fmla="*/ 78 w 287"/>
              <a:gd name="T45" fmla="*/ 177 h 277"/>
              <a:gd name="T46" fmla="*/ 80 w 287"/>
              <a:gd name="T47" fmla="*/ 177 h 277"/>
              <a:gd name="T48" fmla="*/ 94 w 287"/>
              <a:gd name="T49" fmla="*/ 180 h 277"/>
              <a:gd name="T50" fmla="*/ 100 w 287"/>
              <a:gd name="T51" fmla="*/ 180 h 277"/>
              <a:gd name="T52" fmla="*/ 115 w 287"/>
              <a:gd name="T53" fmla="*/ 176 h 277"/>
              <a:gd name="T54" fmla="*/ 104 w 287"/>
              <a:gd name="T55" fmla="*/ 206 h 277"/>
              <a:gd name="T56" fmla="*/ 38 w 287"/>
              <a:gd name="T57" fmla="*/ 222 h 277"/>
              <a:gd name="T58" fmla="*/ 0 w 287"/>
              <a:gd name="T59" fmla="*/ 257 h 277"/>
              <a:gd name="T60" fmla="*/ 0 w 287"/>
              <a:gd name="T61" fmla="*/ 277 h 277"/>
              <a:gd name="T62" fmla="*/ 287 w 287"/>
              <a:gd name="T63" fmla="*/ 277 h 277"/>
              <a:gd name="T64" fmla="*/ 287 w 287"/>
              <a:gd name="T65" fmla="*/ 257 h 277"/>
              <a:gd name="T66" fmla="*/ 249 w 287"/>
              <a:gd name="T67" fmla="*/ 222 h 2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7" h="277">
                <a:moveTo>
                  <a:pt x="249" y="222"/>
                </a:moveTo>
                <a:cubicBezTo>
                  <a:pt x="233" y="214"/>
                  <a:pt x="214" y="211"/>
                  <a:pt x="182" y="206"/>
                </a:cubicBezTo>
                <a:cubicBezTo>
                  <a:pt x="180" y="203"/>
                  <a:pt x="176" y="190"/>
                  <a:pt x="172" y="176"/>
                </a:cubicBezTo>
                <a:cubicBezTo>
                  <a:pt x="173" y="176"/>
                  <a:pt x="178" y="180"/>
                  <a:pt x="179" y="180"/>
                </a:cubicBezTo>
                <a:cubicBezTo>
                  <a:pt x="181" y="180"/>
                  <a:pt x="183" y="180"/>
                  <a:pt x="185" y="180"/>
                </a:cubicBezTo>
                <a:cubicBezTo>
                  <a:pt x="186" y="180"/>
                  <a:pt x="201" y="177"/>
                  <a:pt x="207" y="177"/>
                </a:cubicBezTo>
                <a:cubicBezTo>
                  <a:pt x="209" y="177"/>
                  <a:pt x="210" y="177"/>
                  <a:pt x="211" y="178"/>
                </a:cubicBezTo>
                <a:cubicBezTo>
                  <a:pt x="211" y="178"/>
                  <a:pt x="213" y="179"/>
                  <a:pt x="215" y="179"/>
                </a:cubicBezTo>
                <a:cubicBezTo>
                  <a:pt x="214" y="178"/>
                  <a:pt x="214" y="176"/>
                  <a:pt x="214" y="175"/>
                </a:cubicBezTo>
                <a:cubicBezTo>
                  <a:pt x="208" y="160"/>
                  <a:pt x="208" y="160"/>
                  <a:pt x="208" y="160"/>
                </a:cubicBezTo>
                <a:cubicBezTo>
                  <a:pt x="208" y="160"/>
                  <a:pt x="214" y="152"/>
                  <a:pt x="218" y="154"/>
                </a:cubicBezTo>
                <a:cubicBezTo>
                  <a:pt x="222" y="156"/>
                  <a:pt x="228" y="152"/>
                  <a:pt x="228" y="152"/>
                </a:cubicBezTo>
                <a:cubicBezTo>
                  <a:pt x="233" y="116"/>
                  <a:pt x="238" y="42"/>
                  <a:pt x="200" y="13"/>
                </a:cubicBezTo>
                <a:cubicBezTo>
                  <a:pt x="187" y="4"/>
                  <a:pt x="175" y="0"/>
                  <a:pt x="166" y="0"/>
                </a:cubicBezTo>
                <a:cubicBezTo>
                  <a:pt x="156" y="0"/>
                  <a:pt x="149" y="4"/>
                  <a:pt x="143" y="8"/>
                </a:cubicBezTo>
                <a:cubicBezTo>
                  <a:pt x="138" y="4"/>
                  <a:pt x="130" y="0"/>
                  <a:pt x="121" y="0"/>
                </a:cubicBezTo>
                <a:cubicBezTo>
                  <a:pt x="111" y="0"/>
                  <a:pt x="100" y="4"/>
                  <a:pt x="87" y="13"/>
                </a:cubicBezTo>
                <a:cubicBezTo>
                  <a:pt x="50" y="41"/>
                  <a:pt x="52" y="114"/>
                  <a:pt x="55" y="151"/>
                </a:cubicBezTo>
                <a:cubicBezTo>
                  <a:pt x="55" y="151"/>
                  <a:pt x="58" y="149"/>
                  <a:pt x="63" y="154"/>
                </a:cubicBezTo>
                <a:cubicBezTo>
                  <a:pt x="68" y="159"/>
                  <a:pt x="77" y="160"/>
                  <a:pt x="77" y="160"/>
                </a:cubicBezTo>
                <a:cubicBezTo>
                  <a:pt x="72" y="178"/>
                  <a:pt x="72" y="178"/>
                  <a:pt x="72" y="178"/>
                </a:cubicBezTo>
                <a:cubicBezTo>
                  <a:pt x="72" y="179"/>
                  <a:pt x="72" y="179"/>
                  <a:pt x="72" y="179"/>
                </a:cubicBezTo>
                <a:cubicBezTo>
                  <a:pt x="74" y="179"/>
                  <a:pt x="76" y="178"/>
                  <a:pt x="78" y="177"/>
                </a:cubicBezTo>
                <a:cubicBezTo>
                  <a:pt x="79" y="177"/>
                  <a:pt x="79" y="177"/>
                  <a:pt x="80" y="177"/>
                </a:cubicBezTo>
                <a:cubicBezTo>
                  <a:pt x="86" y="177"/>
                  <a:pt x="92" y="180"/>
                  <a:pt x="94" y="180"/>
                </a:cubicBezTo>
                <a:cubicBezTo>
                  <a:pt x="96" y="180"/>
                  <a:pt x="98" y="180"/>
                  <a:pt x="100" y="180"/>
                </a:cubicBezTo>
                <a:cubicBezTo>
                  <a:pt x="103" y="180"/>
                  <a:pt x="113" y="176"/>
                  <a:pt x="115" y="176"/>
                </a:cubicBezTo>
                <a:cubicBezTo>
                  <a:pt x="112" y="184"/>
                  <a:pt x="108" y="200"/>
                  <a:pt x="104" y="206"/>
                </a:cubicBezTo>
                <a:cubicBezTo>
                  <a:pt x="73" y="211"/>
                  <a:pt x="54" y="214"/>
                  <a:pt x="38" y="222"/>
                </a:cubicBezTo>
                <a:cubicBezTo>
                  <a:pt x="0" y="239"/>
                  <a:pt x="0" y="257"/>
                  <a:pt x="0" y="257"/>
                </a:cubicBezTo>
                <a:cubicBezTo>
                  <a:pt x="0" y="277"/>
                  <a:pt x="0" y="277"/>
                  <a:pt x="0" y="277"/>
                </a:cubicBezTo>
                <a:cubicBezTo>
                  <a:pt x="287" y="277"/>
                  <a:pt x="287" y="277"/>
                  <a:pt x="287" y="277"/>
                </a:cubicBezTo>
                <a:cubicBezTo>
                  <a:pt x="287" y="257"/>
                  <a:pt x="287" y="257"/>
                  <a:pt x="287" y="257"/>
                </a:cubicBezTo>
                <a:cubicBezTo>
                  <a:pt x="287" y="257"/>
                  <a:pt x="287" y="239"/>
                  <a:pt x="249" y="222"/>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8" name="Freeform 323"/>
          <p:cNvSpPr/>
          <p:nvPr/>
        </p:nvSpPr>
        <p:spPr bwMode="auto">
          <a:xfrm>
            <a:off x="7907612" y="1647349"/>
            <a:ext cx="679655" cy="675748"/>
          </a:xfrm>
          <a:custGeom>
            <a:gdLst>
              <a:gd name="T0" fmla="*/ 250 w 288"/>
              <a:gd name="T1" fmla="*/ 220 h 287"/>
              <a:gd name="T2" fmla="*/ 169 w 288"/>
              <a:gd name="T3" fmla="*/ 191 h 287"/>
              <a:gd name="T4" fmla="*/ 197 w 288"/>
              <a:gd name="T5" fmla="*/ 136 h 287"/>
              <a:gd name="T6" fmla="*/ 197 w 288"/>
              <a:gd name="T7" fmla="*/ 135 h 287"/>
              <a:gd name="T8" fmla="*/ 204 w 288"/>
              <a:gd name="T9" fmla="*/ 134 h 287"/>
              <a:gd name="T10" fmla="*/ 211 w 288"/>
              <a:gd name="T11" fmla="*/ 107 h 287"/>
              <a:gd name="T12" fmla="*/ 206 w 288"/>
              <a:gd name="T13" fmla="*/ 96 h 287"/>
              <a:gd name="T14" fmla="*/ 205 w 288"/>
              <a:gd name="T15" fmla="*/ 96 h 287"/>
              <a:gd name="T16" fmla="*/ 205 w 288"/>
              <a:gd name="T17" fmla="*/ 93 h 287"/>
              <a:gd name="T18" fmla="*/ 205 w 288"/>
              <a:gd name="T19" fmla="*/ 54 h 287"/>
              <a:gd name="T20" fmla="*/ 193 w 288"/>
              <a:gd name="T21" fmla="*/ 25 h 287"/>
              <a:gd name="T22" fmla="*/ 160 w 288"/>
              <a:gd name="T23" fmla="*/ 8 h 287"/>
              <a:gd name="T24" fmla="*/ 120 w 288"/>
              <a:gd name="T25" fmla="*/ 4 h 287"/>
              <a:gd name="T26" fmla="*/ 103 w 288"/>
              <a:gd name="T27" fmla="*/ 22 h 287"/>
              <a:gd name="T28" fmla="*/ 83 w 288"/>
              <a:gd name="T29" fmla="*/ 54 h 287"/>
              <a:gd name="T30" fmla="*/ 82 w 288"/>
              <a:gd name="T31" fmla="*/ 93 h 287"/>
              <a:gd name="T32" fmla="*/ 82 w 288"/>
              <a:gd name="T33" fmla="*/ 96 h 287"/>
              <a:gd name="T34" fmla="*/ 82 w 288"/>
              <a:gd name="T35" fmla="*/ 96 h 287"/>
              <a:gd name="T36" fmla="*/ 76 w 288"/>
              <a:gd name="T37" fmla="*/ 107 h 287"/>
              <a:gd name="T38" fmla="*/ 83 w 288"/>
              <a:gd name="T39" fmla="*/ 134 h 287"/>
              <a:gd name="T40" fmla="*/ 90 w 288"/>
              <a:gd name="T41" fmla="*/ 135 h 287"/>
              <a:gd name="T42" fmla="*/ 90 w 288"/>
              <a:gd name="T43" fmla="*/ 136 h 287"/>
              <a:gd name="T44" fmla="*/ 118 w 288"/>
              <a:gd name="T45" fmla="*/ 191 h 287"/>
              <a:gd name="T46" fmla="*/ 38 w 288"/>
              <a:gd name="T47" fmla="*/ 220 h 287"/>
              <a:gd name="T48" fmla="*/ 0 w 288"/>
              <a:gd name="T49" fmla="*/ 256 h 287"/>
              <a:gd name="T50" fmla="*/ 0 w 288"/>
              <a:gd name="T51" fmla="*/ 287 h 287"/>
              <a:gd name="T52" fmla="*/ 288 w 288"/>
              <a:gd name="T53" fmla="*/ 287 h 287"/>
              <a:gd name="T54" fmla="*/ 288 w 288"/>
              <a:gd name="T55" fmla="*/ 256 h 287"/>
              <a:gd name="T56" fmla="*/ 250 w 288"/>
              <a:gd name="T57" fmla="*/ 220 h 2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287">
                <a:moveTo>
                  <a:pt x="250" y="220"/>
                </a:moveTo>
                <a:cubicBezTo>
                  <a:pt x="231" y="212"/>
                  <a:pt x="209" y="196"/>
                  <a:pt x="169" y="191"/>
                </a:cubicBezTo>
                <a:cubicBezTo>
                  <a:pt x="181" y="181"/>
                  <a:pt x="186" y="162"/>
                  <a:pt x="197" y="136"/>
                </a:cubicBezTo>
                <a:cubicBezTo>
                  <a:pt x="197" y="136"/>
                  <a:pt x="197" y="135"/>
                  <a:pt x="197" y="135"/>
                </a:cubicBezTo>
                <a:cubicBezTo>
                  <a:pt x="200" y="135"/>
                  <a:pt x="202" y="135"/>
                  <a:pt x="204" y="134"/>
                </a:cubicBezTo>
                <a:cubicBezTo>
                  <a:pt x="208" y="131"/>
                  <a:pt x="211" y="115"/>
                  <a:pt x="211" y="107"/>
                </a:cubicBezTo>
                <a:cubicBezTo>
                  <a:pt x="211" y="95"/>
                  <a:pt x="206" y="96"/>
                  <a:pt x="206" y="96"/>
                </a:cubicBezTo>
                <a:cubicBezTo>
                  <a:pt x="206" y="96"/>
                  <a:pt x="205" y="96"/>
                  <a:pt x="205" y="96"/>
                </a:cubicBezTo>
                <a:cubicBezTo>
                  <a:pt x="205" y="95"/>
                  <a:pt x="205" y="94"/>
                  <a:pt x="205" y="93"/>
                </a:cubicBezTo>
                <a:cubicBezTo>
                  <a:pt x="205" y="83"/>
                  <a:pt x="207" y="64"/>
                  <a:pt x="205" y="54"/>
                </a:cubicBezTo>
                <a:cubicBezTo>
                  <a:pt x="200" y="39"/>
                  <a:pt x="201" y="33"/>
                  <a:pt x="193" y="25"/>
                </a:cubicBezTo>
                <a:cubicBezTo>
                  <a:pt x="182" y="13"/>
                  <a:pt x="166" y="8"/>
                  <a:pt x="160" y="8"/>
                </a:cubicBezTo>
                <a:cubicBezTo>
                  <a:pt x="155" y="8"/>
                  <a:pt x="133" y="0"/>
                  <a:pt x="120" y="4"/>
                </a:cubicBezTo>
                <a:cubicBezTo>
                  <a:pt x="107" y="9"/>
                  <a:pt x="114" y="22"/>
                  <a:pt x="103" y="22"/>
                </a:cubicBezTo>
                <a:cubicBezTo>
                  <a:pt x="92" y="22"/>
                  <a:pt x="87" y="39"/>
                  <a:pt x="83" y="54"/>
                </a:cubicBezTo>
                <a:cubicBezTo>
                  <a:pt x="80" y="64"/>
                  <a:pt x="82" y="82"/>
                  <a:pt x="82" y="93"/>
                </a:cubicBezTo>
                <a:cubicBezTo>
                  <a:pt x="82" y="94"/>
                  <a:pt x="82" y="95"/>
                  <a:pt x="82" y="96"/>
                </a:cubicBezTo>
                <a:cubicBezTo>
                  <a:pt x="82" y="96"/>
                  <a:pt x="82" y="96"/>
                  <a:pt x="82" y="96"/>
                </a:cubicBezTo>
                <a:cubicBezTo>
                  <a:pt x="82" y="96"/>
                  <a:pt x="76" y="95"/>
                  <a:pt x="76" y="107"/>
                </a:cubicBezTo>
                <a:cubicBezTo>
                  <a:pt x="76" y="115"/>
                  <a:pt x="79" y="131"/>
                  <a:pt x="83" y="134"/>
                </a:cubicBezTo>
                <a:cubicBezTo>
                  <a:pt x="85" y="135"/>
                  <a:pt x="88" y="135"/>
                  <a:pt x="90" y="135"/>
                </a:cubicBezTo>
                <a:cubicBezTo>
                  <a:pt x="90" y="135"/>
                  <a:pt x="90" y="136"/>
                  <a:pt x="90" y="136"/>
                </a:cubicBezTo>
                <a:cubicBezTo>
                  <a:pt x="101" y="163"/>
                  <a:pt x="106" y="182"/>
                  <a:pt x="118" y="191"/>
                </a:cubicBezTo>
                <a:cubicBezTo>
                  <a:pt x="79" y="196"/>
                  <a:pt x="57" y="212"/>
                  <a:pt x="38" y="220"/>
                </a:cubicBezTo>
                <a:cubicBezTo>
                  <a:pt x="0" y="237"/>
                  <a:pt x="0" y="256"/>
                  <a:pt x="0" y="256"/>
                </a:cubicBezTo>
                <a:cubicBezTo>
                  <a:pt x="0" y="287"/>
                  <a:pt x="0" y="287"/>
                  <a:pt x="0" y="287"/>
                </a:cubicBezTo>
                <a:cubicBezTo>
                  <a:pt x="288" y="287"/>
                  <a:pt x="288" y="287"/>
                  <a:pt x="288" y="287"/>
                </a:cubicBezTo>
                <a:cubicBezTo>
                  <a:pt x="288" y="256"/>
                  <a:pt x="288" y="256"/>
                  <a:pt x="288" y="256"/>
                </a:cubicBezTo>
                <a:cubicBezTo>
                  <a:pt x="288" y="256"/>
                  <a:pt x="287" y="237"/>
                  <a:pt x="250" y="220"/>
                </a:cubicBezTo>
                <a:close/>
              </a:path>
            </a:pathLst>
          </a:custGeom>
          <a:solidFill>
            <a:srgbClr val="29211E"/>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9" name="Freeform 323"/>
          <p:cNvSpPr/>
          <p:nvPr/>
        </p:nvSpPr>
        <p:spPr bwMode="auto">
          <a:xfrm>
            <a:off x="7907612" y="2904059"/>
            <a:ext cx="679655" cy="675748"/>
          </a:xfrm>
          <a:custGeom>
            <a:gdLst>
              <a:gd name="T0" fmla="*/ 250 w 288"/>
              <a:gd name="T1" fmla="*/ 220 h 287"/>
              <a:gd name="T2" fmla="*/ 169 w 288"/>
              <a:gd name="T3" fmla="*/ 191 h 287"/>
              <a:gd name="T4" fmla="*/ 197 w 288"/>
              <a:gd name="T5" fmla="*/ 136 h 287"/>
              <a:gd name="T6" fmla="*/ 197 w 288"/>
              <a:gd name="T7" fmla="*/ 135 h 287"/>
              <a:gd name="T8" fmla="*/ 204 w 288"/>
              <a:gd name="T9" fmla="*/ 134 h 287"/>
              <a:gd name="T10" fmla="*/ 211 w 288"/>
              <a:gd name="T11" fmla="*/ 107 h 287"/>
              <a:gd name="T12" fmla="*/ 206 w 288"/>
              <a:gd name="T13" fmla="*/ 96 h 287"/>
              <a:gd name="T14" fmla="*/ 205 w 288"/>
              <a:gd name="T15" fmla="*/ 96 h 287"/>
              <a:gd name="T16" fmla="*/ 205 w 288"/>
              <a:gd name="T17" fmla="*/ 93 h 287"/>
              <a:gd name="T18" fmla="*/ 205 w 288"/>
              <a:gd name="T19" fmla="*/ 54 h 287"/>
              <a:gd name="T20" fmla="*/ 193 w 288"/>
              <a:gd name="T21" fmla="*/ 25 h 287"/>
              <a:gd name="T22" fmla="*/ 160 w 288"/>
              <a:gd name="T23" fmla="*/ 8 h 287"/>
              <a:gd name="T24" fmla="*/ 120 w 288"/>
              <a:gd name="T25" fmla="*/ 4 h 287"/>
              <a:gd name="T26" fmla="*/ 103 w 288"/>
              <a:gd name="T27" fmla="*/ 22 h 287"/>
              <a:gd name="T28" fmla="*/ 83 w 288"/>
              <a:gd name="T29" fmla="*/ 54 h 287"/>
              <a:gd name="T30" fmla="*/ 82 w 288"/>
              <a:gd name="T31" fmla="*/ 93 h 287"/>
              <a:gd name="T32" fmla="*/ 82 w 288"/>
              <a:gd name="T33" fmla="*/ 96 h 287"/>
              <a:gd name="T34" fmla="*/ 82 w 288"/>
              <a:gd name="T35" fmla="*/ 96 h 287"/>
              <a:gd name="T36" fmla="*/ 76 w 288"/>
              <a:gd name="T37" fmla="*/ 107 h 287"/>
              <a:gd name="T38" fmla="*/ 83 w 288"/>
              <a:gd name="T39" fmla="*/ 134 h 287"/>
              <a:gd name="T40" fmla="*/ 90 w 288"/>
              <a:gd name="T41" fmla="*/ 135 h 287"/>
              <a:gd name="T42" fmla="*/ 90 w 288"/>
              <a:gd name="T43" fmla="*/ 136 h 287"/>
              <a:gd name="T44" fmla="*/ 118 w 288"/>
              <a:gd name="T45" fmla="*/ 191 h 287"/>
              <a:gd name="T46" fmla="*/ 38 w 288"/>
              <a:gd name="T47" fmla="*/ 220 h 287"/>
              <a:gd name="T48" fmla="*/ 0 w 288"/>
              <a:gd name="T49" fmla="*/ 256 h 287"/>
              <a:gd name="T50" fmla="*/ 0 w 288"/>
              <a:gd name="T51" fmla="*/ 287 h 287"/>
              <a:gd name="T52" fmla="*/ 288 w 288"/>
              <a:gd name="T53" fmla="*/ 287 h 287"/>
              <a:gd name="T54" fmla="*/ 288 w 288"/>
              <a:gd name="T55" fmla="*/ 256 h 287"/>
              <a:gd name="T56" fmla="*/ 250 w 288"/>
              <a:gd name="T57" fmla="*/ 220 h 2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287">
                <a:moveTo>
                  <a:pt x="250" y="220"/>
                </a:moveTo>
                <a:cubicBezTo>
                  <a:pt x="231" y="212"/>
                  <a:pt x="209" y="196"/>
                  <a:pt x="169" y="191"/>
                </a:cubicBezTo>
                <a:cubicBezTo>
                  <a:pt x="181" y="181"/>
                  <a:pt x="186" y="162"/>
                  <a:pt x="197" y="136"/>
                </a:cubicBezTo>
                <a:cubicBezTo>
                  <a:pt x="197" y="136"/>
                  <a:pt x="197" y="135"/>
                  <a:pt x="197" y="135"/>
                </a:cubicBezTo>
                <a:cubicBezTo>
                  <a:pt x="200" y="135"/>
                  <a:pt x="202" y="135"/>
                  <a:pt x="204" y="134"/>
                </a:cubicBezTo>
                <a:cubicBezTo>
                  <a:pt x="208" y="131"/>
                  <a:pt x="211" y="115"/>
                  <a:pt x="211" y="107"/>
                </a:cubicBezTo>
                <a:cubicBezTo>
                  <a:pt x="211" y="95"/>
                  <a:pt x="206" y="96"/>
                  <a:pt x="206" y="96"/>
                </a:cubicBezTo>
                <a:cubicBezTo>
                  <a:pt x="206" y="96"/>
                  <a:pt x="205" y="96"/>
                  <a:pt x="205" y="96"/>
                </a:cubicBezTo>
                <a:cubicBezTo>
                  <a:pt x="205" y="95"/>
                  <a:pt x="205" y="94"/>
                  <a:pt x="205" y="93"/>
                </a:cubicBezTo>
                <a:cubicBezTo>
                  <a:pt x="205" y="83"/>
                  <a:pt x="207" y="64"/>
                  <a:pt x="205" y="54"/>
                </a:cubicBezTo>
                <a:cubicBezTo>
                  <a:pt x="200" y="39"/>
                  <a:pt x="201" y="33"/>
                  <a:pt x="193" y="25"/>
                </a:cubicBezTo>
                <a:cubicBezTo>
                  <a:pt x="182" y="13"/>
                  <a:pt x="166" y="8"/>
                  <a:pt x="160" y="8"/>
                </a:cubicBezTo>
                <a:cubicBezTo>
                  <a:pt x="155" y="8"/>
                  <a:pt x="133" y="0"/>
                  <a:pt x="120" y="4"/>
                </a:cubicBezTo>
                <a:cubicBezTo>
                  <a:pt x="107" y="9"/>
                  <a:pt x="114" y="22"/>
                  <a:pt x="103" y="22"/>
                </a:cubicBezTo>
                <a:cubicBezTo>
                  <a:pt x="92" y="22"/>
                  <a:pt x="87" y="39"/>
                  <a:pt x="83" y="54"/>
                </a:cubicBezTo>
                <a:cubicBezTo>
                  <a:pt x="80" y="64"/>
                  <a:pt x="82" y="82"/>
                  <a:pt x="82" y="93"/>
                </a:cubicBezTo>
                <a:cubicBezTo>
                  <a:pt x="82" y="94"/>
                  <a:pt x="82" y="95"/>
                  <a:pt x="82" y="96"/>
                </a:cubicBezTo>
                <a:cubicBezTo>
                  <a:pt x="82" y="96"/>
                  <a:pt x="82" y="96"/>
                  <a:pt x="82" y="96"/>
                </a:cubicBezTo>
                <a:cubicBezTo>
                  <a:pt x="82" y="96"/>
                  <a:pt x="76" y="95"/>
                  <a:pt x="76" y="107"/>
                </a:cubicBezTo>
                <a:cubicBezTo>
                  <a:pt x="76" y="115"/>
                  <a:pt x="79" y="131"/>
                  <a:pt x="83" y="134"/>
                </a:cubicBezTo>
                <a:cubicBezTo>
                  <a:pt x="85" y="135"/>
                  <a:pt x="88" y="135"/>
                  <a:pt x="90" y="135"/>
                </a:cubicBezTo>
                <a:cubicBezTo>
                  <a:pt x="90" y="135"/>
                  <a:pt x="90" y="136"/>
                  <a:pt x="90" y="136"/>
                </a:cubicBezTo>
                <a:cubicBezTo>
                  <a:pt x="101" y="163"/>
                  <a:pt x="106" y="182"/>
                  <a:pt x="118" y="191"/>
                </a:cubicBezTo>
                <a:cubicBezTo>
                  <a:pt x="79" y="196"/>
                  <a:pt x="57" y="212"/>
                  <a:pt x="38" y="220"/>
                </a:cubicBezTo>
                <a:cubicBezTo>
                  <a:pt x="0" y="237"/>
                  <a:pt x="0" y="256"/>
                  <a:pt x="0" y="256"/>
                </a:cubicBezTo>
                <a:cubicBezTo>
                  <a:pt x="0" y="287"/>
                  <a:pt x="0" y="287"/>
                  <a:pt x="0" y="287"/>
                </a:cubicBezTo>
                <a:cubicBezTo>
                  <a:pt x="288" y="287"/>
                  <a:pt x="288" y="287"/>
                  <a:pt x="288" y="287"/>
                </a:cubicBezTo>
                <a:cubicBezTo>
                  <a:pt x="288" y="256"/>
                  <a:pt x="288" y="256"/>
                  <a:pt x="288" y="256"/>
                </a:cubicBezTo>
                <a:cubicBezTo>
                  <a:pt x="288" y="256"/>
                  <a:pt x="287" y="237"/>
                  <a:pt x="250" y="220"/>
                </a:cubicBezTo>
                <a:close/>
              </a:path>
            </a:pathLst>
          </a:custGeom>
          <a:solidFill>
            <a:srgbClr val="29211E"/>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0" name="Freeform 323"/>
          <p:cNvSpPr/>
          <p:nvPr/>
        </p:nvSpPr>
        <p:spPr bwMode="auto">
          <a:xfrm>
            <a:off x="7907612" y="4174839"/>
            <a:ext cx="679655" cy="675748"/>
          </a:xfrm>
          <a:custGeom>
            <a:gdLst>
              <a:gd name="T0" fmla="*/ 250 w 288"/>
              <a:gd name="T1" fmla="*/ 220 h 287"/>
              <a:gd name="T2" fmla="*/ 169 w 288"/>
              <a:gd name="T3" fmla="*/ 191 h 287"/>
              <a:gd name="T4" fmla="*/ 197 w 288"/>
              <a:gd name="T5" fmla="*/ 136 h 287"/>
              <a:gd name="T6" fmla="*/ 197 w 288"/>
              <a:gd name="T7" fmla="*/ 135 h 287"/>
              <a:gd name="T8" fmla="*/ 204 w 288"/>
              <a:gd name="T9" fmla="*/ 134 h 287"/>
              <a:gd name="T10" fmla="*/ 211 w 288"/>
              <a:gd name="T11" fmla="*/ 107 h 287"/>
              <a:gd name="T12" fmla="*/ 206 w 288"/>
              <a:gd name="T13" fmla="*/ 96 h 287"/>
              <a:gd name="T14" fmla="*/ 205 w 288"/>
              <a:gd name="T15" fmla="*/ 96 h 287"/>
              <a:gd name="T16" fmla="*/ 205 w 288"/>
              <a:gd name="T17" fmla="*/ 93 h 287"/>
              <a:gd name="T18" fmla="*/ 205 w 288"/>
              <a:gd name="T19" fmla="*/ 54 h 287"/>
              <a:gd name="T20" fmla="*/ 193 w 288"/>
              <a:gd name="T21" fmla="*/ 25 h 287"/>
              <a:gd name="T22" fmla="*/ 160 w 288"/>
              <a:gd name="T23" fmla="*/ 8 h 287"/>
              <a:gd name="T24" fmla="*/ 120 w 288"/>
              <a:gd name="T25" fmla="*/ 4 h 287"/>
              <a:gd name="T26" fmla="*/ 103 w 288"/>
              <a:gd name="T27" fmla="*/ 22 h 287"/>
              <a:gd name="T28" fmla="*/ 83 w 288"/>
              <a:gd name="T29" fmla="*/ 54 h 287"/>
              <a:gd name="T30" fmla="*/ 82 w 288"/>
              <a:gd name="T31" fmla="*/ 93 h 287"/>
              <a:gd name="T32" fmla="*/ 82 w 288"/>
              <a:gd name="T33" fmla="*/ 96 h 287"/>
              <a:gd name="T34" fmla="*/ 82 w 288"/>
              <a:gd name="T35" fmla="*/ 96 h 287"/>
              <a:gd name="T36" fmla="*/ 76 w 288"/>
              <a:gd name="T37" fmla="*/ 107 h 287"/>
              <a:gd name="T38" fmla="*/ 83 w 288"/>
              <a:gd name="T39" fmla="*/ 134 h 287"/>
              <a:gd name="T40" fmla="*/ 90 w 288"/>
              <a:gd name="T41" fmla="*/ 135 h 287"/>
              <a:gd name="T42" fmla="*/ 90 w 288"/>
              <a:gd name="T43" fmla="*/ 136 h 287"/>
              <a:gd name="T44" fmla="*/ 118 w 288"/>
              <a:gd name="T45" fmla="*/ 191 h 287"/>
              <a:gd name="T46" fmla="*/ 38 w 288"/>
              <a:gd name="T47" fmla="*/ 220 h 287"/>
              <a:gd name="T48" fmla="*/ 0 w 288"/>
              <a:gd name="T49" fmla="*/ 256 h 287"/>
              <a:gd name="T50" fmla="*/ 0 w 288"/>
              <a:gd name="T51" fmla="*/ 287 h 287"/>
              <a:gd name="T52" fmla="*/ 288 w 288"/>
              <a:gd name="T53" fmla="*/ 287 h 287"/>
              <a:gd name="T54" fmla="*/ 288 w 288"/>
              <a:gd name="T55" fmla="*/ 256 h 287"/>
              <a:gd name="T56" fmla="*/ 250 w 288"/>
              <a:gd name="T57" fmla="*/ 220 h 2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287">
                <a:moveTo>
                  <a:pt x="250" y="220"/>
                </a:moveTo>
                <a:cubicBezTo>
                  <a:pt x="231" y="212"/>
                  <a:pt x="209" y="196"/>
                  <a:pt x="169" y="191"/>
                </a:cubicBezTo>
                <a:cubicBezTo>
                  <a:pt x="181" y="181"/>
                  <a:pt x="186" y="162"/>
                  <a:pt x="197" y="136"/>
                </a:cubicBezTo>
                <a:cubicBezTo>
                  <a:pt x="197" y="136"/>
                  <a:pt x="197" y="135"/>
                  <a:pt x="197" y="135"/>
                </a:cubicBezTo>
                <a:cubicBezTo>
                  <a:pt x="200" y="135"/>
                  <a:pt x="202" y="135"/>
                  <a:pt x="204" y="134"/>
                </a:cubicBezTo>
                <a:cubicBezTo>
                  <a:pt x="208" y="131"/>
                  <a:pt x="211" y="115"/>
                  <a:pt x="211" y="107"/>
                </a:cubicBezTo>
                <a:cubicBezTo>
                  <a:pt x="211" y="95"/>
                  <a:pt x="206" y="96"/>
                  <a:pt x="206" y="96"/>
                </a:cubicBezTo>
                <a:cubicBezTo>
                  <a:pt x="206" y="96"/>
                  <a:pt x="205" y="96"/>
                  <a:pt x="205" y="96"/>
                </a:cubicBezTo>
                <a:cubicBezTo>
                  <a:pt x="205" y="95"/>
                  <a:pt x="205" y="94"/>
                  <a:pt x="205" y="93"/>
                </a:cubicBezTo>
                <a:cubicBezTo>
                  <a:pt x="205" y="83"/>
                  <a:pt x="207" y="64"/>
                  <a:pt x="205" y="54"/>
                </a:cubicBezTo>
                <a:cubicBezTo>
                  <a:pt x="200" y="39"/>
                  <a:pt x="201" y="33"/>
                  <a:pt x="193" y="25"/>
                </a:cubicBezTo>
                <a:cubicBezTo>
                  <a:pt x="182" y="13"/>
                  <a:pt x="166" y="8"/>
                  <a:pt x="160" y="8"/>
                </a:cubicBezTo>
                <a:cubicBezTo>
                  <a:pt x="155" y="8"/>
                  <a:pt x="133" y="0"/>
                  <a:pt x="120" y="4"/>
                </a:cubicBezTo>
                <a:cubicBezTo>
                  <a:pt x="107" y="9"/>
                  <a:pt x="114" y="22"/>
                  <a:pt x="103" y="22"/>
                </a:cubicBezTo>
                <a:cubicBezTo>
                  <a:pt x="92" y="22"/>
                  <a:pt x="87" y="39"/>
                  <a:pt x="83" y="54"/>
                </a:cubicBezTo>
                <a:cubicBezTo>
                  <a:pt x="80" y="64"/>
                  <a:pt x="82" y="82"/>
                  <a:pt x="82" y="93"/>
                </a:cubicBezTo>
                <a:cubicBezTo>
                  <a:pt x="82" y="94"/>
                  <a:pt x="82" y="95"/>
                  <a:pt x="82" y="96"/>
                </a:cubicBezTo>
                <a:cubicBezTo>
                  <a:pt x="82" y="96"/>
                  <a:pt x="82" y="96"/>
                  <a:pt x="82" y="96"/>
                </a:cubicBezTo>
                <a:cubicBezTo>
                  <a:pt x="82" y="96"/>
                  <a:pt x="76" y="95"/>
                  <a:pt x="76" y="107"/>
                </a:cubicBezTo>
                <a:cubicBezTo>
                  <a:pt x="76" y="115"/>
                  <a:pt x="79" y="131"/>
                  <a:pt x="83" y="134"/>
                </a:cubicBezTo>
                <a:cubicBezTo>
                  <a:pt x="85" y="135"/>
                  <a:pt x="88" y="135"/>
                  <a:pt x="90" y="135"/>
                </a:cubicBezTo>
                <a:cubicBezTo>
                  <a:pt x="90" y="135"/>
                  <a:pt x="90" y="136"/>
                  <a:pt x="90" y="136"/>
                </a:cubicBezTo>
                <a:cubicBezTo>
                  <a:pt x="101" y="163"/>
                  <a:pt x="106" y="182"/>
                  <a:pt x="118" y="191"/>
                </a:cubicBezTo>
                <a:cubicBezTo>
                  <a:pt x="79" y="196"/>
                  <a:pt x="57" y="212"/>
                  <a:pt x="38" y="220"/>
                </a:cubicBezTo>
                <a:cubicBezTo>
                  <a:pt x="0" y="237"/>
                  <a:pt x="0" y="256"/>
                  <a:pt x="0" y="256"/>
                </a:cubicBezTo>
                <a:cubicBezTo>
                  <a:pt x="0" y="287"/>
                  <a:pt x="0" y="287"/>
                  <a:pt x="0" y="287"/>
                </a:cubicBezTo>
                <a:cubicBezTo>
                  <a:pt x="288" y="287"/>
                  <a:pt x="288" y="287"/>
                  <a:pt x="288" y="287"/>
                </a:cubicBezTo>
                <a:cubicBezTo>
                  <a:pt x="288" y="256"/>
                  <a:pt x="288" y="256"/>
                  <a:pt x="288" y="256"/>
                </a:cubicBezTo>
                <a:cubicBezTo>
                  <a:pt x="288" y="256"/>
                  <a:pt x="287" y="237"/>
                  <a:pt x="250" y="220"/>
                </a:cubicBezTo>
                <a:close/>
              </a:path>
            </a:pathLst>
          </a:custGeom>
          <a:solidFill>
            <a:srgbClr val="29211E"/>
          </a:solidFill>
          <a:ln>
            <a:noFill/>
          </a:ln>
        </p:spPr>
        <p:txBody>
          <a:bodyPr vert="horz" wrap="square" lIns="91440" tIns="45720" rIns="91440" bIns="45720" numCol="1" anchor="t" anchorCtr="0" compatLnSpc="1"/>
          <a:lstStyle/>
          <a:p>
            <a:endParaRPr lang="zh-CN" altLang="en-US">
              <a:cs typeface="+mn-ea"/>
              <a:sym typeface="+mn-lt"/>
            </a:endParaRPr>
          </a:p>
        </p:txBody>
      </p:sp>
      <p:cxnSp>
        <p:nvCxnSpPr>
          <p:cNvPr id="31" name="直接连接符 30"/>
          <p:cNvCxnSpPr>
            <a:stCxn id="21" idx="3"/>
          </p:cNvCxnSpPr>
          <p:nvPr/>
        </p:nvCxnSpPr>
        <p:spPr>
          <a:xfrm>
            <a:off x="4272743" y="3249613"/>
            <a:ext cx="3282827" cy="0"/>
          </a:xfrm>
          <a:prstGeom prst="line">
            <a:avLst/>
          </a:prstGeom>
          <a:ln w="19050">
            <a:solidFill>
              <a:srgbClr val="29211E"/>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5730008" y="3249612"/>
            <a:ext cx="0" cy="418573"/>
          </a:xfrm>
          <a:prstGeom prst="line">
            <a:avLst/>
          </a:prstGeom>
          <a:ln>
            <a:solidFill>
              <a:srgbClr val="29211E"/>
            </a:solidFill>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7205388" y="1780699"/>
            <a:ext cx="350182" cy="2983453"/>
            <a:chOff x="6286500" y="1541514"/>
            <a:chExt cx="350182" cy="2983453"/>
          </a:xfrm>
        </p:grpSpPr>
        <p:cxnSp>
          <p:nvCxnSpPr>
            <p:cNvPr id="34" name="直接连接符 33"/>
            <p:cNvCxnSpPr/>
            <p:nvPr/>
          </p:nvCxnSpPr>
          <p:spPr>
            <a:xfrm flipH="1">
              <a:off x="6286500" y="1541514"/>
              <a:ext cx="0" cy="2983453"/>
            </a:xfrm>
            <a:prstGeom prst="line">
              <a:avLst/>
            </a:prstGeom>
            <a:ln w="19050">
              <a:solidFill>
                <a:srgbClr val="29211E"/>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6286500" y="1541514"/>
              <a:ext cx="350182" cy="0"/>
            </a:xfrm>
            <a:prstGeom prst="line">
              <a:avLst/>
            </a:prstGeom>
            <a:ln w="19050">
              <a:solidFill>
                <a:srgbClr val="29211E"/>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6286500" y="4524967"/>
              <a:ext cx="350182" cy="0"/>
            </a:xfrm>
            <a:prstGeom prst="line">
              <a:avLst/>
            </a:prstGeom>
            <a:ln w="19050">
              <a:solidFill>
                <a:srgbClr val="29211E"/>
              </a:solidFill>
            </a:ln>
          </p:spPr>
          <p:style>
            <a:lnRef idx="1">
              <a:schemeClr val="accent1"/>
            </a:lnRef>
            <a:fillRef idx="0">
              <a:schemeClr val="accent1"/>
            </a:fillRef>
            <a:effectRef idx="0">
              <a:schemeClr val="accent1"/>
            </a:effectRef>
            <a:fontRef idx="minor">
              <a:schemeClr val="tx1"/>
            </a:fontRef>
          </p:style>
        </p:cxnSp>
      </p:grpSp>
      <p:sp>
        <p:nvSpPr>
          <p:cNvPr id="37" name="矩形 36"/>
          <p:cNvSpPr/>
          <p:nvPr/>
        </p:nvSpPr>
        <p:spPr>
          <a:xfrm>
            <a:off x="9089767" y="1411367"/>
            <a:ext cx="877163" cy="369332"/>
          </a:xfrm>
          <a:prstGeom prst="rect">
            <a:avLst/>
          </a:prstGeom>
        </p:spPr>
        <p:txBody>
          <a:bodyPr wrap="none">
            <a:spAutoFit/>
          </a:bodyPr>
          <a:lstStyle/>
          <a:p>
            <a:r>
              <a:rPr lang="zh-CN" altLang="en-US" b="1">
                <a:solidFill>
                  <a:srgbClr val="BF0001"/>
                </a:solidFill>
                <a:cs typeface="+mn-ea"/>
                <a:sym typeface="+mn-lt"/>
              </a:rPr>
              <a:t>论据一</a:t>
            </a:r>
            <a:endParaRPr lang="zh-CN" altLang="en-US" b="1">
              <a:solidFill>
                <a:srgbClr val="BF0001"/>
              </a:solidFill>
              <a:cs typeface="+mn-ea"/>
              <a:sym typeface="+mn-lt"/>
            </a:endParaRPr>
          </a:p>
        </p:txBody>
      </p:sp>
      <p:sp>
        <p:nvSpPr>
          <p:cNvPr id="38" name="矩形 37"/>
          <p:cNvSpPr/>
          <p:nvPr/>
        </p:nvSpPr>
        <p:spPr>
          <a:xfrm>
            <a:off x="9089767" y="2788721"/>
            <a:ext cx="877163" cy="369332"/>
          </a:xfrm>
          <a:prstGeom prst="rect">
            <a:avLst/>
          </a:prstGeom>
        </p:spPr>
        <p:txBody>
          <a:bodyPr wrap="none">
            <a:spAutoFit/>
          </a:bodyPr>
          <a:lstStyle/>
          <a:p>
            <a:r>
              <a:rPr lang="zh-CN" altLang="en-US" b="1">
                <a:solidFill>
                  <a:srgbClr val="BF0001"/>
                </a:solidFill>
                <a:cs typeface="+mn-ea"/>
                <a:sym typeface="+mn-lt"/>
              </a:rPr>
              <a:t>论据二</a:t>
            </a:r>
            <a:endParaRPr lang="zh-CN" altLang="en-US" b="1">
              <a:solidFill>
                <a:srgbClr val="BF0001"/>
              </a:solidFill>
              <a:cs typeface="+mn-ea"/>
              <a:sym typeface="+mn-lt"/>
            </a:endParaRPr>
          </a:p>
        </p:txBody>
      </p:sp>
      <p:sp>
        <p:nvSpPr>
          <p:cNvPr id="39" name="矩形 38"/>
          <p:cNvSpPr/>
          <p:nvPr/>
        </p:nvSpPr>
        <p:spPr>
          <a:xfrm>
            <a:off x="9089767" y="4174690"/>
            <a:ext cx="877163" cy="369332"/>
          </a:xfrm>
          <a:prstGeom prst="rect">
            <a:avLst/>
          </a:prstGeom>
        </p:spPr>
        <p:txBody>
          <a:bodyPr wrap="none">
            <a:spAutoFit/>
          </a:bodyPr>
          <a:lstStyle/>
          <a:p>
            <a:r>
              <a:rPr lang="zh-CN" altLang="en-US" b="1">
                <a:solidFill>
                  <a:srgbClr val="BF0001"/>
                </a:solidFill>
                <a:cs typeface="+mn-ea"/>
                <a:sym typeface="+mn-lt"/>
              </a:rPr>
              <a:t>论据三</a:t>
            </a:r>
            <a:endParaRPr lang="zh-CN" altLang="en-US" b="1">
              <a:solidFill>
                <a:srgbClr val="BF0001"/>
              </a:solidFill>
              <a:cs typeface="+mn-ea"/>
              <a:sym typeface="+mn-lt"/>
            </a:endParaRPr>
          </a:p>
        </p:txBody>
      </p:sp>
      <p:sp>
        <p:nvSpPr>
          <p:cNvPr id="40" name="矩形 39"/>
          <p:cNvSpPr/>
          <p:nvPr/>
        </p:nvSpPr>
        <p:spPr>
          <a:xfrm>
            <a:off x="1545883" y="2788721"/>
            <a:ext cx="1107996" cy="369332"/>
          </a:xfrm>
          <a:prstGeom prst="rect">
            <a:avLst/>
          </a:prstGeom>
        </p:spPr>
        <p:txBody>
          <a:bodyPr wrap="none">
            <a:spAutoFit/>
          </a:bodyPr>
          <a:lstStyle/>
          <a:p>
            <a:pPr algn="ctr"/>
            <a:r>
              <a:rPr lang="zh-CN" altLang="en-US" b="1">
                <a:solidFill>
                  <a:srgbClr val="BF0001"/>
                </a:solidFill>
                <a:cs typeface="+mn-ea"/>
                <a:sym typeface="+mn-lt"/>
              </a:rPr>
              <a:t>主要观点</a:t>
            </a:r>
            <a:endParaRPr lang="zh-CN" altLang="en-US" b="1">
              <a:solidFill>
                <a:srgbClr val="BF0001"/>
              </a:solidFill>
              <a:cs typeface="+mn-ea"/>
              <a:sym typeface="+mn-lt"/>
            </a:endParaRPr>
          </a:p>
        </p:txBody>
      </p:sp>
      <p:sp>
        <p:nvSpPr>
          <p:cNvPr id="41" name="矩形 40"/>
          <p:cNvSpPr/>
          <p:nvPr/>
        </p:nvSpPr>
        <p:spPr>
          <a:xfrm>
            <a:off x="5171560" y="4904573"/>
            <a:ext cx="1107996" cy="369332"/>
          </a:xfrm>
          <a:prstGeom prst="rect">
            <a:avLst/>
          </a:prstGeom>
        </p:spPr>
        <p:txBody>
          <a:bodyPr wrap="none">
            <a:spAutoFit/>
          </a:bodyPr>
          <a:lstStyle/>
          <a:p>
            <a:pPr algn="ctr"/>
            <a:r>
              <a:rPr lang="zh-CN" altLang="en-US" b="1">
                <a:solidFill>
                  <a:srgbClr val="BF0001"/>
                </a:solidFill>
                <a:cs typeface="+mn-ea"/>
                <a:sym typeface="+mn-lt"/>
              </a:rPr>
              <a:t>其他观点</a:t>
            </a:r>
            <a:endParaRPr lang="zh-CN" altLang="en-US" b="1">
              <a:solidFill>
                <a:srgbClr val="BF0001"/>
              </a:solidFill>
              <a:cs typeface="+mn-ea"/>
              <a:sym typeface="+mn-lt"/>
            </a:endParaRPr>
          </a:p>
        </p:txBody>
      </p:sp>
      <p:sp>
        <p:nvSpPr>
          <p:cNvPr id="42" name="矩形 41"/>
          <p:cNvSpPr/>
          <p:nvPr/>
        </p:nvSpPr>
        <p:spPr>
          <a:xfrm>
            <a:off x="9089767" y="1745778"/>
            <a:ext cx="2684995" cy="738664"/>
          </a:xfrm>
          <a:prstGeom prst="rect">
            <a:avLst/>
          </a:prstGeom>
        </p:spPr>
        <p:txBody>
          <a:bodyPr wrap="square">
            <a:spAutoFit/>
          </a:bodyPr>
          <a:lstStyle/>
          <a:p>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43" name="矩形 42"/>
          <p:cNvSpPr/>
          <p:nvPr/>
        </p:nvSpPr>
        <p:spPr>
          <a:xfrm>
            <a:off x="9089767" y="3102026"/>
            <a:ext cx="2684995" cy="738664"/>
          </a:xfrm>
          <a:prstGeom prst="rect">
            <a:avLst/>
          </a:prstGeom>
        </p:spPr>
        <p:txBody>
          <a:bodyPr wrap="square">
            <a:spAutoFit/>
          </a:bodyPr>
          <a:lstStyle/>
          <a:p>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44" name="矩形 43"/>
          <p:cNvSpPr/>
          <p:nvPr/>
        </p:nvSpPr>
        <p:spPr>
          <a:xfrm>
            <a:off x="9089767" y="4481255"/>
            <a:ext cx="2684995" cy="738664"/>
          </a:xfrm>
          <a:prstGeom prst="rect">
            <a:avLst/>
          </a:prstGeom>
        </p:spPr>
        <p:txBody>
          <a:bodyPr wrap="square">
            <a:spAutoFit/>
          </a:bodyPr>
          <a:lstStyle/>
          <a:p>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45" name="矩形 44"/>
          <p:cNvSpPr/>
          <p:nvPr/>
        </p:nvSpPr>
        <p:spPr>
          <a:xfrm>
            <a:off x="4673573" y="5219919"/>
            <a:ext cx="2684995" cy="738664"/>
          </a:xfrm>
          <a:prstGeom prst="rect">
            <a:avLst/>
          </a:prstGeom>
        </p:spPr>
        <p:txBody>
          <a:bodyPr wrap="square">
            <a:spAutoFit/>
          </a:bodyPr>
          <a:lstStyle/>
          <a:p>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46" name="矩形 45"/>
          <p:cNvSpPr/>
          <p:nvPr/>
        </p:nvSpPr>
        <p:spPr>
          <a:xfrm>
            <a:off x="304800" y="3102026"/>
            <a:ext cx="2684995" cy="738664"/>
          </a:xfrm>
          <a:prstGeom prst="rect">
            <a:avLst/>
          </a:prstGeom>
        </p:spPr>
        <p:txBody>
          <a:bodyPr wrap="square">
            <a:spAutoFit/>
          </a:bodyPr>
          <a:lstStyle/>
          <a:p>
            <a:pPr algn="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sp>
        <p:nvSpPr>
          <p:cNvPr id="21" name="燕尾形 20"/>
          <p:cNvSpPr/>
          <p:nvPr/>
        </p:nvSpPr>
        <p:spPr>
          <a:xfrm>
            <a:off x="1631531" y="2126392"/>
            <a:ext cx="2002971" cy="711200"/>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2" name="燕尾形 21"/>
          <p:cNvSpPr/>
          <p:nvPr/>
        </p:nvSpPr>
        <p:spPr>
          <a:xfrm>
            <a:off x="3913380" y="2126392"/>
            <a:ext cx="2002971" cy="711200"/>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3" name="燕尾形 22"/>
          <p:cNvSpPr/>
          <p:nvPr/>
        </p:nvSpPr>
        <p:spPr>
          <a:xfrm>
            <a:off x="6283745" y="2126392"/>
            <a:ext cx="2002971" cy="711200"/>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4" name="燕尾形 23"/>
          <p:cNvSpPr/>
          <p:nvPr/>
        </p:nvSpPr>
        <p:spPr>
          <a:xfrm>
            <a:off x="8654110" y="2126392"/>
            <a:ext cx="2002971" cy="711200"/>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5" name="矩形 24"/>
          <p:cNvSpPr/>
          <p:nvPr/>
        </p:nvSpPr>
        <p:spPr>
          <a:xfrm>
            <a:off x="2229723" y="3184097"/>
            <a:ext cx="8066838" cy="787523"/>
          </a:xfrm>
          <a:prstGeom prst="rect">
            <a:avLst/>
          </a:prstGeom>
        </p:spPr>
        <p:txBody>
          <a:bodyPr wrap="square">
            <a:spAutoFit/>
          </a:bodyPr>
          <a:lstStyle/>
          <a:p>
            <a:pPr algn="ctr">
              <a:lnSpc>
                <a:spcPct val="150000"/>
              </a:lnSpc>
            </a:pPr>
            <a:r>
              <a:rPr lang="zh-CN" altLang="en-US" sz="1600">
                <a:solidFill>
                  <a:schemeClr val="bg2">
                    <a:lumMod val="25000"/>
                  </a:schemeClr>
                </a:solidFill>
                <a:cs typeface="+mn-ea"/>
                <a:sym typeface="+mn-lt"/>
              </a:rPr>
              <a:t>单击此处添加您的文字内容。本模板的所有素材和逻辑图表，均可自由编辑替换和移动。作品中目录框架完整，您可以根据实际进行增添。</a:t>
            </a:r>
            <a:endParaRPr lang="zh-CN" altLang="en-US" sz="1600">
              <a:solidFill>
                <a:schemeClr val="bg2">
                  <a:lumMod val="25000"/>
                </a:schemeClr>
              </a:solidFill>
              <a:cs typeface="+mn-ea"/>
              <a:sym typeface="+mn-lt"/>
            </a:endParaRPr>
          </a:p>
        </p:txBody>
      </p:sp>
      <p:sp>
        <p:nvSpPr>
          <p:cNvPr id="26" name="文本框 25"/>
          <p:cNvSpPr txBox="1"/>
          <p:nvPr/>
        </p:nvSpPr>
        <p:spPr>
          <a:xfrm>
            <a:off x="2084824" y="2281937"/>
            <a:ext cx="1302938" cy="400110"/>
          </a:xfrm>
          <a:prstGeom prst="rect">
            <a:avLst/>
          </a:prstGeom>
          <a:noFill/>
        </p:spPr>
        <p:txBody>
          <a:bodyPr wrap="square" rtlCol="0">
            <a:spAutoFit/>
          </a:bodyPr>
          <a:lstStyle/>
          <a:p>
            <a:pPr algn="ctr"/>
            <a:r>
              <a:rPr lang="zh-CN" altLang="en-US" sz="2000" b="1">
                <a:solidFill>
                  <a:schemeClr val="bg1"/>
                </a:solidFill>
                <a:cs typeface="+mn-ea"/>
                <a:sym typeface="+mn-lt"/>
              </a:rPr>
              <a:t>步骤一</a:t>
            </a:r>
            <a:endParaRPr lang="zh-CN" altLang="en-US" sz="2000" b="1">
              <a:solidFill>
                <a:schemeClr val="bg1"/>
              </a:solidFill>
              <a:cs typeface="+mn-ea"/>
              <a:sym typeface="+mn-lt"/>
            </a:endParaRPr>
          </a:p>
        </p:txBody>
      </p:sp>
      <p:sp>
        <p:nvSpPr>
          <p:cNvPr id="27" name="文本框 26"/>
          <p:cNvSpPr txBox="1"/>
          <p:nvPr/>
        </p:nvSpPr>
        <p:spPr>
          <a:xfrm>
            <a:off x="4263396" y="2281937"/>
            <a:ext cx="1302938" cy="400110"/>
          </a:xfrm>
          <a:prstGeom prst="rect">
            <a:avLst/>
          </a:prstGeom>
          <a:noFill/>
        </p:spPr>
        <p:txBody>
          <a:bodyPr wrap="square" rtlCol="0">
            <a:spAutoFit/>
          </a:bodyPr>
          <a:lstStyle/>
          <a:p>
            <a:pPr algn="ctr"/>
            <a:r>
              <a:rPr lang="zh-CN" altLang="en-US" sz="2000" b="1">
                <a:solidFill>
                  <a:schemeClr val="bg1"/>
                </a:solidFill>
                <a:cs typeface="+mn-ea"/>
                <a:sym typeface="+mn-lt"/>
              </a:rPr>
              <a:t>步骤二</a:t>
            </a:r>
            <a:endParaRPr lang="zh-CN" altLang="en-US" sz="2000" b="1">
              <a:solidFill>
                <a:schemeClr val="bg1"/>
              </a:solidFill>
              <a:cs typeface="+mn-ea"/>
              <a:sym typeface="+mn-lt"/>
            </a:endParaRPr>
          </a:p>
        </p:txBody>
      </p:sp>
      <p:sp>
        <p:nvSpPr>
          <p:cNvPr id="28" name="文本框 27"/>
          <p:cNvSpPr txBox="1"/>
          <p:nvPr/>
        </p:nvSpPr>
        <p:spPr>
          <a:xfrm>
            <a:off x="6633761" y="2281937"/>
            <a:ext cx="1302938" cy="400110"/>
          </a:xfrm>
          <a:prstGeom prst="rect">
            <a:avLst/>
          </a:prstGeom>
          <a:noFill/>
        </p:spPr>
        <p:txBody>
          <a:bodyPr wrap="square" rtlCol="0">
            <a:spAutoFit/>
          </a:bodyPr>
          <a:lstStyle/>
          <a:p>
            <a:pPr algn="ctr"/>
            <a:r>
              <a:rPr lang="zh-CN" altLang="en-US" sz="2000" b="1">
                <a:solidFill>
                  <a:schemeClr val="bg1"/>
                </a:solidFill>
                <a:cs typeface="+mn-ea"/>
                <a:sym typeface="+mn-lt"/>
              </a:rPr>
              <a:t>步骤三</a:t>
            </a:r>
            <a:endParaRPr lang="zh-CN" altLang="en-US" sz="2000" b="1">
              <a:solidFill>
                <a:schemeClr val="bg1"/>
              </a:solidFill>
              <a:cs typeface="+mn-ea"/>
              <a:sym typeface="+mn-lt"/>
            </a:endParaRPr>
          </a:p>
        </p:txBody>
      </p:sp>
      <p:sp>
        <p:nvSpPr>
          <p:cNvPr id="29" name="文本框 28"/>
          <p:cNvSpPr txBox="1"/>
          <p:nvPr/>
        </p:nvSpPr>
        <p:spPr>
          <a:xfrm>
            <a:off x="9018290" y="2281937"/>
            <a:ext cx="1302938" cy="400110"/>
          </a:xfrm>
          <a:prstGeom prst="rect">
            <a:avLst/>
          </a:prstGeom>
          <a:noFill/>
        </p:spPr>
        <p:txBody>
          <a:bodyPr wrap="square" rtlCol="0">
            <a:spAutoFit/>
          </a:bodyPr>
          <a:lstStyle/>
          <a:p>
            <a:pPr algn="ctr"/>
            <a:r>
              <a:rPr lang="zh-CN" altLang="en-US" sz="2000" b="1">
                <a:solidFill>
                  <a:schemeClr val="bg1"/>
                </a:solidFill>
                <a:cs typeface="+mn-ea"/>
                <a:sym typeface="+mn-lt"/>
              </a:rPr>
              <a:t>步骤四</a:t>
            </a:r>
            <a:endParaRPr lang="zh-CN" altLang="en-US" sz="2000" b="1">
              <a:solidFill>
                <a:schemeClr val="bg1"/>
              </a:solidFill>
              <a:cs typeface="+mn-ea"/>
              <a:sym typeface="+mn-lt"/>
            </a:endParaRPr>
          </a:p>
        </p:txBody>
      </p:sp>
      <p:sp>
        <p:nvSpPr>
          <p:cNvPr id="30" name="椭圆 29"/>
          <p:cNvSpPr/>
          <p:nvPr/>
        </p:nvSpPr>
        <p:spPr>
          <a:xfrm>
            <a:off x="2394266" y="4957873"/>
            <a:ext cx="600145" cy="600145"/>
          </a:xfrm>
          <a:prstGeom prst="ellipse">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椭圆 30"/>
          <p:cNvSpPr/>
          <p:nvPr/>
        </p:nvSpPr>
        <p:spPr>
          <a:xfrm>
            <a:off x="6577746" y="4957873"/>
            <a:ext cx="600145" cy="600145"/>
          </a:xfrm>
          <a:prstGeom prst="ellipse">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2" name="组合 31"/>
          <p:cNvGrpSpPr/>
          <p:nvPr/>
        </p:nvGrpSpPr>
        <p:grpSpPr>
          <a:xfrm>
            <a:off x="2533315" y="5099040"/>
            <a:ext cx="322046" cy="317809"/>
            <a:chOff x="9786938" y="3573463"/>
            <a:chExt cx="482600" cy="476250"/>
          </a:xfrm>
          <a:solidFill>
            <a:schemeClr val="bg1"/>
          </a:solidFill>
        </p:grpSpPr>
        <p:sp>
          <p:nvSpPr>
            <p:cNvPr id="33" name="Freeform 107"/>
            <p:cNvSpPr>
              <a:spLocks noEditPoints="1"/>
            </p:cNvSpPr>
            <p:nvPr/>
          </p:nvSpPr>
          <p:spPr bwMode="auto">
            <a:xfrm>
              <a:off x="9786938" y="3573463"/>
              <a:ext cx="325437" cy="319087"/>
            </a:xfrm>
            <a:custGeom>
              <a:gdLst>
                <a:gd name="T0" fmla="*/ 99 w 129"/>
                <a:gd name="T1" fmla="*/ 118 h 129"/>
                <a:gd name="T2" fmla="*/ 95 w 129"/>
                <a:gd name="T3" fmla="*/ 102 h 129"/>
                <a:gd name="T4" fmla="*/ 101 w 129"/>
                <a:gd name="T5" fmla="*/ 96 h 129"/>
                <a:gd name="T6" fmla="*/ 117 w 129"/>
                <a:gd name="T7" fmla="*/ 100 h 129"/>
                <a:gd name="T8" fmla="*/ 122 w 129"/>
                <a:gd name="T9" fmla="*/ 98 h 129"/>
                <a:gd name="T10" fmla="*/ 128 w 129"/>
                <a:gd name="T11" fmla="*/ 83 h 129"/>
                <a:gd name="T12" fmla="*/ 126 w 129"/>
                <a:gd name="T13" fmla="*/ 78 h 129"/>
                <a:gd name="T14" fmla="*/ 112 w 129"/>
                <a:gd name="T15" fmla="*/ 70 h 129"/>
                <a:gd name="T16" fmla="*/ 113 w 129"/>
                <a:gd name="T17" fmla="*/ 65 h 129"/>
                <a:gd name="T18" fmla="*/ 112 w 129"/>
                <a:gd name="T19" fmla="*/ 61 h 129"/>
                <a:gd name="T20" fmla="*/ 126 w 129"/>
                <a:gd name="T21" fmla="*/ 52 h 129"/>
                <a:gd name="T22" fmla="*/ 128 w 129"/>
                <a:gd name="T23" fmla="*/ 47 h 129"/>
                <a:gd name="T24" fmla="*/ 122 w 129"/>
                <a:gd name="T25" fmla="*/ 33 h 129"/>
                <a:gd name="T26" fmla="*/ 117 w 129"/>
                <a:gd name="T27" fmla="*/ 30 h 129"/>
                <a:gd name="T28" fmla="*/ 102 w 129"/>
                <a:gd name="T29" fmla="*/ 34 h 129"/>
                <a:gd name="T30" fmla="*/ 95 w 129"/>
                <a:gd name="T31" fmla="*/ 28 h 129"/>
                <a:gd name="T32" fmla="*/ 99 w 129"/>
                <a:gd name="T33" fmla="*/ 12 h 129"/>
                <a:gd name="T34" fmla="*/ 97 w 129"/>
                <a:gd name="T35" fmla="*/ 8 h 129"/>
                <a:gd name="T36" fmla="*/ 82 w 129"/>
                <a:gd name="T37" fmla="*/ 1 h 129"/>
                <a:gd name="T38" fmla="*/ 77 w 129"/>
                <a:gd name="T39" fmla="*/ 3 h 129"/>
                <a:gd name="T40" fmla="*/ 69 w 129"/>
                <a:gd name="T41" fmla="*/ 17 h 129"/>
                <a:gd name="T42" fmla="*/ 60 w 129"/>
                <a:gd name="T43" fmla="*/ 17 h 129"/>
                <a:gd name="T44" fmla="*/ 52 w 129"/>
                <a:gd name="T45" fmla="*/ 3 h 129"/>
                <a:gd name="T46" fmla="*/ 47 w 129"/>
                <a:gd name="T47" fmla="*/ 1 h 129"/>
                <a:gd name="T48" fmla="*/ 32 w 129"/>
                <a:gd name="T49" fmla="*/ 7 h 129"/>
                <a:gd name="T50" fmla="*/ 30 w 129"/>
                <a:gd name="T51" fmla="*/ 12 h 129"/>
                <a:gd name="T52" fmla="*/ 34 w 129"/>
                <a:gd name="T53" fmla="*/ 27 h 129"/>
                <a:gd name="T54" fmla="*/ 27 w 129"/>
                <a:gd name="T55" fmla="*/ 34 h 129"/>
                <a:gd name="T56" fmla="*/ 12 w 129"/>
                <a:gd name="T57" fmla="*/ 30 h 129"/>
                <a:gd name="T58" fmla="*/ 7 w 129"/>
                <a:gd name="T59" fmla="*/ 32 h 129"/>
                <a:gd name="T60" fmla="*/ 1 w 129"/>
                <a:gd name="T61" fmla="*/ 47 h 129"/>
                <a:gd name="T62" fmla="*/ 2 w 129"/>
                <a:gd name="T63" fmla="*/ 52 h 129"/>
                <a:gd name="T64" fmla="*/ 16 w 129"/>
                <a:gd name="T65" fmla="*/ 60 h 129"/>
                <a:gd name="T66" fmla="*/ 16 w 129"/>
                <a:gd name="T67" fmla="*/ 65 h 129"/>
                <a:gd name="T68" fmla="*/ 16 w 129"/>
                <a:gd name="T69" fmla="*/ 69 h 129"/>
                <a:gd name="T70" fmla="*/ 2 w 129"/>
                <a:gd name="T71" fmla="*/ 77 h 129"/>
                <a:gd name="T72" fmla="*/ 0 w 129"/>
                <a:gd name="T73" fmla="*/ 82 h 129"/>
                <a:gd name="T74" fmla="*/ 7 w 129"/>
                <a:gd name="T75" fmla="*/ 97 h 129"/>
                <a:gd name="T76" fmla="*/ 11 w 129"/>
                <a:gd name="T77" fmla="*/ 99 h 129"/>
                <a:gd name="T78" fmla="*/ 27 w 129"/>
                <a:gd name="T79" fmla="*/ 95 h 129"/>
                <a:gd name="T80" fmla="*/ 33 w 129"/>
                <a:gd name="T81" fmla="*/ 102 h 129"/>
                <a:gd name="T82" fmla="*/ 29 w 129"/>
                <a:gd name="T83" fmla="*/ 118 h 129"/>
                <a:gd name="T84" fmla="*/ 31 w 129"/>
                <a:gd name="T85" fmla="*/ 122 h 129"/>
                <a:gd name="T86" fmla="*/ 46 w 129"/>
                <a:gd name="T87" fmla="*/ 128 h 129"/>
                <a:gd name="T88" fmla="*/ 51 w 129"/>
                <a:gd name="T89" fmla="*/ 127 h 129"/>
                <a:gd name="T90" fmla="*/ 59 w 129"/>
                <a:gd name="T91" fmla="*/ 113 h 129"/>
                <a:gd name="T92" fmla="*/ 68 w 129"/>
                <a:gd name="T93" fmla="*/ 113 h 129"/>
                <a:gd name="T94" fmla="*/ 77 w 129"/>
                <a:gd name="T95" fmla="*/ 127 h 129"/>
                <a:gd name="T96" fmla="*/ 80 w 129"/>
                <a:gd name="T97" fmla="*/ 129 h 129"/>
                <a:gd name="T98" fmla="*/ 82 w 129"/>
                <a:gd name="T99" fmla="*/ 129 h 129"/>
                <a:gd name="T100" fmla="*/ 96 w 129"/>
                <a:gd name="T101" fmla="*/ 123 h 129"/>
                <a:gd name="T102" fmla="*/ 99 w 129"/>
                <a:gd name="T103" fmla="*/ 118 h 129"/>
                <a:gd name="T104" fmla="*/ 75 w 129"/>
                <a:gd name="T105" fmla="*/ 76 h 129"/>
                <a:gd name="T106" fmla="*/ 53 w 129"/>
                <a:gd name="T107" fmla="*/ 76 h 129"/>
                <a:gd name="T108" fmla="*/ 48 w 129"/>
                <a:gd name="T109" fmla="*/ 65 h 129"/>
                <a:gd name="T110" fmla="*/ 53 w 129"/>
                <a:gd name="T111" fmla="*/ 54 h 129"/>
                <a:gd name="T112" fmla="*/ 64 w 129"/>
                <a:gd name="T113" fmla="*/ 49 h 129"/>
                <a:gd name="T114" fmla="*/ 75 w 129"/>
                <a:gd name="T115" fmla="*/ 54 h 129"/>
                <a:gd name="T116" fmla="*/ 80 w 129"/>
                <a:gd name="T117" fmla="*/ 65 h 129"/>
                <a:gd name="T118" fmla="*/ 75 w 129"/>
                <a:gd name="T119" fmla="*/ 76 h 1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 h="129">
                  <a:moveTo>
                    <a:pt x="99" y="118"/>
                  </a:moveTo>
                  <a:cubicBezTo>
                    <a:pt x="95" y="102"/>
                    <a:pt x="95" y="102"/>
                    <a:pt x="95" y="102"/>
                  </a:cubicBezTo>
                  <a:cubicBezTo>
                    <a:pt x="97" y="100"/>
                    <a:pt x="99" y="98"/>
                    <a:pt x="101" y="96"/>
                  </a:cubicBezTo>
                  <a:cubicBezTo>
                    <a:pt x="117" y="100"/>
                    <a:pt x="117" y="100"/>
                    <a:pt x="117" y="100"/>
                  </a:cubicBezTo>
                  <a:cubicBezTo>
                    <a:pt x="119" y="100"/>
                    <a:pt x="121" y="99"/>
                    <a:pt x="122" y="98"/>
                  </a:cubicBezTo>
                  <a:cubicBezTo>
                    <a:pt x="128" y="83"/>
                    <a:pt x="128" y="83"/>
                    <a:pt x="128" y="83"/>
                  </a:cubicBezTo>
                  <a:cubicBezTo>
                    <a:pt x="128" y="81"/>
                    <a:pt x="128" y="79"/>
                    <a:pt x="126" y="78"/>
                  </a:cubicBezTo>
                  <a:cubicBezTo>
                    <a:pt x="112" y="70"/>
                    <a:pt x="112" y="70"/>
                    <a:pt x="112" y="70"/>
                  </a:cubicBezTo>
                  <a:cubicBezTo>
                    <a:pt x="112" y="68"/>
                    <a:pt x="113" y="66"/>
                    <a:pt x="113" y="65"/>
                  </a:cubicBezTo>
                  <a:cubicBezTo>
                    <a:pt x="113" y="64"/>
                    <a:pt x="112" y="62"/>
                    <a:pt x="112" y="61"/>
                  </a:cubicBezTo>
                  <a:cubicBezTo>
                    <a:pt x="126" y="52"/>
                    <a:pt x="126" y="52"/>
                    <a:pt x="126" y="52"/>
                  </a:cubicBezTo>
                  <a:cubicBezTo>
                    <a:pt x="128" y="51"/>
                    <a:pt x="129" y="49"/>
                    <a:pt x="128" y="47"/>
                  </a:cubicBezTo>
                  <a:cubicBezTo>
                    <a:pt x="122" y="33"/>
                    <a:pt x="122" y="33"/>
                    <a:pt x="122" y="33"/>
                  </a:cubicBezTo>
                  <a:cubicBezTo>
                    <a:pt x="121" y="31"/>
                    <a:pt x="119" y="30"/>
                    <a:pt x="117" y="30"/>
                  </a:cubicBezTo>
                  <a:cubicBezTo>
                    <a:pt x="102" y="34"/>
                    <a:pt x="102" y="34"/>
                    <a:pt x="102" y="34"/>
                  </a:cubicBezTo>
                  <a:cubicBezTo>
                    <a:pt x="100" y="32"/>
                    <a:pt x="97" y="30"/>
                    <a:pt x="95" y="28"/>
                  </a:cubicBezTo>
                  <a:cubicBezTo>
                    <a:pt x="99" y="12"/>
                    <a:pt x="99" y="12"/>
                    <a:pt x="99" y="12"/>
                  </a:cubicBezTo>
                  <a:cubicBezTo>
                    <a:pt x="100" y="10"/>
                    <a:pt x="99" y="8"/>
                    <a:pt x="97" y="8"/>
                  </a:cubicBezTo>
                  <a:cubicBezTo>
                    <a:pt x="82" y="1"/>
                    <a:pt x="82" y="1"/>
                    <a:pt x="82" y="1"/>
                  </a:cubicBezTo>
                  <a:cubicBezTo>
                    <a:pt x="80" y="1"/>
                    <a:pt x="78" y="1"/>
                    <a:pt x="77" y="3"/>
                  </a:cubicBezTo>
                  <a:cubicBezTo>
                    <a:pt x="69" y="17"/>
                    <a:pt x="69" y="17"/>
                    <a:pt x="69" y="17"/>
                  </a:cubicBezTo>
                  <a:cubicBezTo>
                    <a:pt x="66" y="16"/>
                    <a:pt x="63" y="16"/>
                    <a:pt x="60" y="17"/>
                  </a:cubicBezTo>
                  <a:cubicBezTo>
                    <a:pt x="52" y="3"/>
                    <a:pt x="52" y="3"/>
                    <a:pt x="52" y="3"/>
                  </a:cubicBezTo>
                  <a:cubicBezTo>
                    <a:pt x="51" y="1"/>
                    <a:pt x="49" y="0"/>
                    <a:pt x="47" y="1"/>
                  </a:cubicBezTo>
                  <a:cubicBezTo>
                    <a:pt x="32" y="7"/>
                    <a:pt x="32" y="7"/>
                    <a:pt x="32" y="7"/>
                  </a:cubicBezTo>
                  <a:cubicBezTo>
                    <a:pt x="30" y="8"/>
                    <a:pt x="29" y="10"/>
                    <a:pt x="30" y="12"/>
                  </a:cubicBezTo>
                  <a:cubicBezTo>
                    <a:pt x="34" y="27"/>
                    <a:pt x="34" y="27"/>
                    <a:pt x="34" y="27"/>
                  </a:cubicBezTo>
                  <a:cubicBezTo>
                    <a:pt x="31" y="29"/>
                    <a:pt x="29" y="32"/>
                    <a:pt x="27" y="34"/>
                  </a:cubicBezTo>
                  <a:cubicBezTo>
                    <a:pt x="12" y="30"/>
                    <a:pt x="12" y="30"/>
                    <a:pt x="12" y="30"/>
                  </a:cubicBezTo>
                  <a:cubicBezTo>
                    <a:pt x="10" y="29"/>
                    <a:pt x="8" y="30"/>
                    <a:pt x="7" y="32"/>
                  </a:cubicBezTo>
                  <a:cubicBezTo>
                    <a:pt x="1" y="47"/>
                    <a:pt x="1" y="47"/>
                    <a:pt x="1" y="47"/>
                  </a:cubicBezTo>
                  <a:cubicBezTo>
                    <a:pt x="0" y="49"/>
                    <a:pt x="1" y="51"/>
                    <a:pt x="2" y="52"/>
                  </a:cubicBezTo>
                  <a:cubicBezTo>
                    <a:pt x="16" y="60"/>
                    <a:pt x="16" y="60"/>
                    <a:pt x="16" y="60"/>
                  </a:cubicBezTo>
                  <a:cubicBezTo>
                    <a:pt x="16" y="62"/>
                    <a:pt x="16" y="63"/>
                    <a:pt x="16" y="65"/>
                  </a:cubicBezTo>
                  <a:cubicBezTo>
                    <a:pt x="16" y="66"/>
                    <a:pt x="16" y="68"/>
                    <a:pt x="16" y="69"/>
                  </a:cubicBezTo>
                  <a:cubicBezTo>
                    <a:pt x="2" y="77"/>
                    <a:pt x="2" y="77"/>
                    <a:pt x="2" y="77"/>
                  </a:cubicBezTo>
                  <a:cubicBezTo>
                    <a:pt x="0" y="78"/>
                    <a:pt x="0" y="80"/>
                    <a:pt x="0" y="82"/>
                  </a:cubicBezTo>
                  <a:cubicBezTo>
                    <a:pt x="7" y="97"/>
                    <a:pt x="7" y="97"/>
                    <a:pt x="7" y="97"/>
                  </a:cubicBezTo>
                  <a:cubicBezTo>
                    <a:pt x="7" y="99"/>
                    <a:pt x="9" y="100"/>
                    <a:pt x="11" y="99"/>
                  </a:cubicBezTo>
                  <a:cubicBezTo>
                    <a:pt x="27" y="95"/>
                    <a:pt x="27" y="95"/>
                    <a:pt x="27" y="95"/>
                  </a:cubicBezTo>
                  <a:cubicBezTo>
                    <a:pt x="29" y="98"/>
                    <a:pt x="31" y="100"/>
                    <a:pt x="33" y="102"/>
                  </a:cubicBezTo>
                  <a:cubicBezTo>
                    <a:pt x="29" y="118"/>
                    <a:pt x="29" y="118"/>
                    <a:pt x="29" y="118"/>
                  </a:cubicBezTo>
                  <a:cubicBezTo>
                    <a:pt x="29" y="119"/>
                    <a:pt x="30" y="121"/>
                    <a:pt x="31" y="122"/>
                  </a:cubicBezTo>
                  <a:cubicBezTo>
                    <a:pt x="46" y="128"/>
                    <a:pt x="46" y="128"/>
                    <a:pt x="46" y="128"/>
                  </a:cubicBezTo>
                  <a:cubicBezTo>
                    <a:pt x="48" y="129"/>
                    <a:pt x="50" y="129"/>
                    <a:pt x="51" y="127"/>
                  </a:cubicBezTo>
                  <a:cubicBezTo>
                    <a:pt x="59" y="113"/>
                    <a:pt x="59" y="113"/>
                    <a:pt x="59" y="113"/>
                  </a:cubicBezTo>
                  <a:cubicBezTo>
                    <a:pt x="62" y="113"/>
                    <a:pt x="65" y="113"/>
                    <a:pt x="68" y="113"/>
                  </a:cubicBezTo>
                  <a:cubicBezTo>
                    <a:pt x="77" y="127"/>
                    <a:pt x="77" y="127"/>
                    <a:pt x="77" y="127"/>
                  </a:cubicBezTo>
                  <a:cubicBezTo>
                    <a:pt x="77" y="128"/>
                    <a:pt x="79" y="129"/>
                    <a:pt x="80" y="129"/>
                  </a:cubicBezTo>
                  <a:cubicBezTo>
                    <a:pt x="81" y="129"/>
                    <a:pt x="81" y="129"/>
                    <a:pt x="82" y="129"/>
                  </a:cubicBezTo>
                  <a:cubicBezTo>
                    <a:pt x="96" y="123"/>
                    <a:pt x="96" y="123"/>
                    <a:pt x="96" y="123"/>
                  </a:cubicBezTo>
                  <a:cubicBezTo>
                    <a:pt x="98" y="122"/>
                    <a:pt x="99" y="120"/>
                    <a:pt x="99" y="118"/>
                  </a:cubicBezTo>
                  <a:close/>
                  <a:moveTo>
                    <a:pt x="75" y="76"/>
                  </a:moveTo>
                  <a:cubicBezTo>
                    <a:pt x="69" y="82"/>
                    <a:pt x="59" y="82"/>
                    <a:pt x="53" y="76"/>
                  </a:cubicBezTo>
                  <a:cubicBezTo>
                    <a:pt x="50" y="73"/>
                    <a:pt x="48" y="69"/>
                    <a:pt x="48" y="65"/>
                  </a:cubicBezTo>
                  <a:cubicBezTo>
                    <a:pt x="48" y="61"/>
                    <a:pt x="50" y="57"/>
                    <a:pt x="53" y="54"/>
                  </a:cubicBezTo>
                  <a:cubicBezTo>
                    <a:pt x="56" y="51"/>
                    <a:pt x="60" y="49"/>
                    <a:pt x="64" y="49"/>
                  </a:cubicBezTo>
                  <a:cubicBezTo>
                    <a:pt x="68" y="49"/>
                    <a:pt x="72" y="51"/>
                    <a:pt x="75" y="54"/>
                  </a:cubicBezTo>
                  <a:cubicBezTo>
                    <a:pt x="78" y="57"/>
                    <a:pt x="80" y="61"/>
                    <a:pt x="80" y="65"/>
                  </a:cubicBezTo>
                  <a:cubicBezTo>
                    <a:pt x="80" y="69"/>
                    <a:pt x="78" y="73"/>
                    <a:pt x="75" y="76"/>
                  </a:cubicBez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34" name="Freeform 108"/>
            <p:cNvSpPr>
              <a:spLocks noEditPoints="1"/>
            </p:cNvSpPr>
            <p:nvPr/>
          </p:nvSpPr>
          <p:spPr bwMode="auto">
            <a:xfrm>
              <a:off x="10028238" y="3813175"/>
              <a:ext cx="241300" cy="236538"/>
            </a:xfrm>
            <a:custGeom>
              <a:gdLst>
                <a:gd name="T0" fmla="*/ 96 w 96"/>
                <a:gd name="T1" fmla="*/ 42 h 96"/>
                <a:gd name="T2" fmla="*/ 93 w 96"/>
                <a:gd name="T3" fmla="*/ 38 h 96"/>
                <a:gd name="T4" fmla="*/ 82 w 96"/>
                <a:gd name="T5" fmla="*/ 36 h 96"/>
                <a:gd name="T6" fmla="*/ 81 w 96"/>
                <a:gd name="T7" fmla="*/ 34 h 96"/>
                <a:gd name="T8" fmla="*/ 80 w 96"/>
                <a:gd name="T9" fmla="*/ 32 h 96"/>
                <a:gd name="T10" fmla="*/ 86 w 96"/>
                <a:gd name="T11" fmla="*/ 23 h 96"/>
                <a:gd name="T12" fmla="*/ 86 w 96"/>
                <a:gd name="T13" fmla="*/ 18 h 96"/>
                <a:gd name="T14" fmla="*/ 78 w 96"/>
                <a:gd name="T15" fmla="*/ 10 h 96"/>
                <a:gd name="T16" fmla="*/ 73 w 96"/>
                <a:gd name="T17" fmla="*/ 9 h 96"/>
                <a:gd name="T18" fmla="*/ 64 w 96"/>
                <a:gd name="T19" fmla="*/ 16 h 96"/>
                <a:gd name="T20" fmla="*/ 59 w 96"/>
                <a:gd name="T21" fmla="*/ 14 h 96"/>
                <a:gd name="T22" fmla="*/ 58 w 96"/>
                <a:gd name="T23" fmla="*/ 3 h 96"/>
                <a:gd name="T24" fmla="*/ 54 w 96"/>
                <a:gd name="T25" fmla="*/ 0 h 96"/>
                <a:gd name="T26" fmla="*/ 42 w 96"/>
                <a:gd name="T27" fmla="*/ 0 h 96"/>
                <a:gd name="T28" fmla="*/ 38 w 96"/>
                <a:gd name="T29" fmla="*/ 3 h 96"/>
                <a:gd name="T30" fmla="*/ 37 w 96"/>
                <a:gd name="T31" fmla="*/ 14 h 96"/>
                <a:gd name="T32" fmla="*/ 34 w 96"/>
                <a:gd name="T33" fmla="*/ 15 h 96"/>
                <a:gd name="T34" fmla="*/ 32 w 96"/>
                <a:gd name="T35" fmla="*/ 16 h 96"/>
                <a:gd name="T36" fmla="*/ 23 w 96"/>
                <a:gd name="T37" fmla="*/ 10 h 96"/>
                <a:gd name="T38" fmla="*/ 18 w 96"/>
                <a:gd name="T39" fmla="*/ 10 h 96"/>
                <a:gd name="T40" fmla="*/ 10 w 96"/>
                <a:gd name="T41" fmla="*/ 18 h 96"/>
                <a:gd name="T42" fmla="*/ 10 w 96"/>
                <a:gd name="T43" fmla="*/ 24 h 96"/>
                <a:gd name="T44" fmla="*/ 16 w 96"/>
                <a:gd name="T45" fmla="*/ 32 h 96"/>
                <a:gd name="T46" fmla="*/ 14 w 96"/>
                <a:gd name="T47" fmla="*/ 37 h 96"/>
                <a:gd name="T48" fmla="*/ 4 w 96"/>
                <a:gd name="T49" fmla="*/ 38 h 96"/>
                <a:gd name="T50" fmla="*/ 0 w 96"/>
                <a:gd name="T51" fmla="*/ 42 h 96"/>
                <a:gd name="T52" fmla="*/ 0 w 96"/>
                <a:gd name="T53" fmla="*/ 54 h 96"/>
                <a:gd name="T54" fmla="*/ 4 w 96"/>
                <a:gd name="T55" fmla="*/ 58 h 96"/>
                <a:gd name="T56" fmla="*/ 14 w 96"/>
                <a:gd name="T57" fmla="*/ 59 h 96"/>
                <a:gd name="T58" fmla="*/ 15 w 96"/>
                <a:gd name="T59" fmla="*/ 62 h 96"/>
                <a:gd name="T60" fmla="*/ 16 w 96"/>
                <a:gd name="T61" fmla="*/ 64 h 96"/>
                <a:gd name="T62" fmla="*/ 10 w 96"/>
                <a:gd name="T63" fmla="*/ 73 h 96"/>
                <a:gd name="T64" fmla="*/ 10 w 96"/>
                <a:gd name="T65" fmla="*/ 78 h 96"/>
                <a:gd name="T66" fmla="*/ 19 w 96"/>
                <a:gd name="T67" fmla="*/ 86 h 96"/>
                <a:gd name="T68" fmla="*/ 24 w 96"/>
                <a:gd name="T69" fmla="*/ 86 h 96"/>
                <a:gd name="T70" fmla="*/ 32 w 96"/>
                <a:gd name="T71" fmla="*/ 80 h 96"/>
                <a:gd name="T72" fmla="*/ 37 w 96"/>
                <a:gd name="T73" fmla="*/ 82 h 96"/>
                <a:gd name="T74" fmla="*/ 39 w 96"/>
                <a:gd name="T75" fmla="*/ 93 h 96"/>
                <a:gd name="T76" fmla="*/ 43 w 96"/>
                <a:gd name="T77" fmla="*/ 96 h 96"/>
                <a:gd name="T78" fmla="*/ 43 w 96"/>
                <a:gd name="T79" fmla="*/ 96 h 96"/>
                <a:gd name="T80" fmla="*/ 54 w 96"/>
                <a:gd name="T81" fmla="*/ 96 h 96"/>
                <a:gd name="T82" fmla="*/ 58 w 96"/>
                <a:gd name="T83" fmla="*/ 92 h 96"/>
                <a:gd name="T84" fmla="*/ 60 w 96"/>
                <a:gd name="T85" fmla="*/ 82 h 96"/>
                <a:gd name="T86" fmla="*/ 62 w 96"/>
                <a:gd name="T87" fmla="*/ 81 h 96"/>
                <a:gd name="T88" fmla="*/ 64 w 96"/>
                <a:gd name="T89" fmla="*/ 80 h 96"/>
                <a:gd name="T90" fmla="*/ 73 w 96"/>
                <a:gd name="T91" fmla="*/ 86 h 96"/>
                <a:gd name="T92" fmla="*/ 78 w 96"/>
                <a:gd name="T93" fmla="*/ 86 h 96"/>
                <a:gd name="T94" fmla="*/ 86 w 96"/>
                <a:gd name="T95" fmla="*/ 77 h 96"/>
                <a:gd name="T96" fmla="*/ 87 w 96"/>
                <a:gd name="T97" fmla="*/ 72 h 96"/>
                <a:gd name="T98" fmla="*/ 80 w 96"/>
                <a:gd name="T99" fmla="*/ 64 h 96"/>
                <a:gd name="T100" fmla="*/ 82 w 96"/>
                <a:gd name="T101" fmla="*/ 59 h 96"/>
                <a:gd name="T102" fmla="*/ 93 w 96"/>
                <a:gd name="T103" fmla="*/ 57 h 96"/>
                <a:gd name="T104" fmla="*/ 96 w 96"/>
                <a:gd name="T105" fmla="*/ 53 h 96"/>
                <a:gd name="T106" fmla="*/ 96 w 96"/>
                <a:gd name="T107" fmla="*/ 42 h 96"/>
                <a:gd name="T108" fmla="*/ 56 w 96"/>
                <a:gd name="T109" fmla="*/ 51 h 96"/>
                <a:gd name="T110" fmla="*/ 45 w 96"/>
                <a:gd name="T111" fmla="*/ 55 h 96"/>
                <a:gd name="T112" fmla="*/ 41 w 96"/>
                <a:gd name="T113" fmla="*/ 45 h 96"/>
                <a:gd name="T114" fmla="*/ 48 w 96"/>
                <a:gd name="T115" fmla="*/ 40 h 96"/>
                <a:gd name="T116" fmla="*/ 51 w 96"/>
                <a:gd name="T117" fmla="*/ 40 h 96"/>
                <a:gd name="T118" fmla="*/ 56 w 96"/>
                <a:gd name="T119" fmla="*/ 45 h 96"/>
                <a:gd name="T120" fmla="*/ 56 w 96"/>
                <a:gd name="T121" fmla="*/ 51 h 9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6" h="96">
                  <a:moveTo>
                    <a:pt x="96" y="42"/>
                  </a:moveTo>
                  <a:cubicBezTo>
                    <a:pt x="96" y="40"/>
                    <a:pt x="95" y="38"/>
                    <a:pt x="93" y="38"/>
                  </a:cubicBezTo>
                  <a:cubicBezTo>
                    <a:pt x="82" y="36"/>
                    <a:pt x="82" y="36"/>
                    <a:pt x="82" y="36"/>
                  </a:cubicBezTo>
                  <a:cubicBezTo>
                    <a:pt x="82" y="36"/>
                    <a:pt x="81" y="35"/>
                    <a:pt x="81" y="34"/>
                  </a:cubicBezTo>
                  <a:cubicBezTo>
                    <a:pt x="81" y="33"/>
                    <a:pt x="80" y="32"/>
                    <a:pt x="80" y="32"/>
                  </a:cubicBezTo>
                  <a:cubicBezTo>
                    <a:pt x="86" y="23"/>
                    <a:pt x="86" y="23"/>
                    <a:pt x="86" y="23"/>
                  </a:cubicBezTo>
                  <a:cubicBezTo>
                    <a:pt x="88" y="21"/>
                    <a:pt x="87" y="19"/>
                    <a:pt x="86" y="18"/>
                  </a:cubicBezTo>
                  <a:cubicBezTo>
                    <a:pt x="78" y="10"/>
                    <a:pt x="78" y="10"/>
                    <a:pt x="78" y="10"/>
                  </a:cubicBezTo>
                  <a:cubicBezTo>
                    <a:pt x="76" y="8"/>
                    <a:pt x="74" y="8"/>
                    <a:pt x="73" y="9"/>
                  </a:cubicBezTo>
                  <a:cubicBezTo>
                    <a:pt x="64" y="16"/>
                    <a:pt x="64" y="16"/>
                    <a:pt x="64" y="16"/>
                  </a:cubicBezTo>
                  <a:cubicBezTo>
                    <a:pt x="62" y="15"/>
                    <a:pt x="61" y="14"/>
                    <a:pt x="59" y="14"/>
                  </a:cubicBezTo>
                  <a:cubicBezTo>
                    <a:pt x="58" y="3"/>
                    <a:pt x="58" y="3"/>
                    <a:pt x="58" y="3"/>
                  </a:cubicBezTo>
                  <a:cubicBezTo>
                    <a:pt x="57" y="1"/>
                    <a:pt x="55" y="0"/>
                    <a:pt x="54" y="0"/>
                  </a:cubicBezTo>
                  <a:cubicBezTo>
                    <a:pt x="42" y="0"/>
                    <a:pt x="42" y="0"/>
                    <a:pt x="42" y="0"/>
                  </a:cubicBezTo>
                  <a:cubicBezTo>
                    <a:pt x="40" y="0"/>
                    <a:pt x="38" y="1"/>
                    <a:pt x="38" y="3"/>
                  </a:cubicBezTo>
                  <a:cubicBezTo>
                    <a:pt x="37" y="14"/>
                    <a:pt x="37" y="14"/>
                    <a:pt x="37" y="14"/>
                  </a:cubicBezTo>
                  <a:cubicBezTo>
                    <a:pt x="36" y="14"/>
                    <a:pt x="35" y="15"/>
                    <a:pt x="34" y="15"/>
                  </a:cubicBezTo>
                  <a:cubicBezTo>
                    <a:pt x="33" y="15"/>
                    <a:pt x="33" y="16"/>
                    <a:pt x="32" y="16"/>
                  </a:cubicBezTo>
                  <a:cubicBezTo>
                    <a:pt x="23" y="10"/>
                    <a:pt x="23" y="10"/>
                    <a:pt x="23" y="10"/>
                  </a:cubicBezTo>
                  <a:cubicBezTo>
                    <a:pt x="22" y="9"/>
                    <a:pt x="19" y="9"/>
                    <a:pt x="18" y="10"/>
                  </a:cubicBezTo>
                  <a:cubicBezTo>
                    <a:pt x="10" y="18"/>
                    <a:pt x="10" y="18"/>
                    <a:pt x="10" y="18"/>
                  </a:cubicBezTo>
                  <a:cubicBezTo>
                    <a:pt x="9" y="20"/>
                    <a:pt x="8" y="22"/>
                    <a:pt x="10" y="24"/>
                  </a:cubicBezTo>
                  <a:cubicBezTo>
                    <a:pt x="16" y="32"/>
                    <a:pt x="16" y="32"/>
                    <a:pt x="16" y="32"/>
                  </a:cubicBezTo>
                  <a:cubicBezTo>
                    <a:pt x="15" y="34"/>
                    <a:pt x="15" y="35"/>
                    <a:pt x="14" y="37"/>
                  </a:cubicBezTo>
                  <a:cubicBezTo>
                    <a:pt x="4" y="38"/>
                    <a:pt x="4" y="38"/>
                    <a:pt x="4" y="38"/>
                  </a:cubicBezTo>
                  <a:cubicBezTo>
                    <a:pt x="2" y="39"/>
                    <a:pt x="0" y="40"/>
                    <a:pt x="0" y="42"/>
                  </a:cubicBezTo>
                  <a:cubicBezTo>
                    <a:pt x="0" y="54"/>
                    <a:pt x="0" y="54"/>
                    <a:pt x="0" y="54"/>
                  </a:cubicBezTo>
                  <a:cubicBezTo>
                    <a:pt x="0" y="56"/>
                    <a:pt x="2" y="58"/>
                    <a:pt x="4" y="58"/>
                  </a:cubicBezTo>
                  <a:cubicBezTo>
                    <a:pt x="14" y="59"/>
                    <a:pt x="14" y="59"/>
                    <a:pt x="14" y="59"/>
                  </a:cubicBezTo>
                  <a:cubicBezTo>
                    <a:pt x="15" y="60"/>
                    <a:pt x="15" y="61"/>
                    <a:pt x="15" y="62"/>
                  </a:cubicBezTo>
                  <a:cubicBezTo>
                    <a:pt x="16" y="63"/>
                    <a:pt x="16" y="63"/>
                    <a:pt x="16" y="64"/>
                  </a:cubicBezTo>
                  <a:cubicBezTo>
                    <a:pt x="10" y="73"/>
                    <a:pt x="10" y="73"/>
                    <a:pt x="10" y="73"/>
                  </a:cubicBezTo>
                  <a:cubicBezTo>
                    <a:pt x="9" y="74"/>
                    <a:pt x="9" y="77"/>
                    <a:pt x="10" y="78"/>
                  </a:cubicBezTo>
                  <a:cubicBezTo>
                    <a:pt x="19" y="86"/>
                    <a:pt x="19" y="86"/>
                    <a:pt x="19" y="86"/>
                  </a:cubicBezTo>
                  <a:cubicBezTo>
                    <a:pt x="20" y="87"/>
                    <a:pt x="22" y="88"/>
                    <a:pt x="24" y="86"/>
                  </a:cubicBezTo>
                  <a:cubicBezTo>
                    <a:pt x="32" y="80"/>
                    <a:pt x="32" y="80"/>
                    <a:pt x="32" y="80"/>
                  </a:cubicBezTo>
                  <a:cubicBezTo>
                    <a:pt x="34" y="81"/>
                    <a:pt x="35" y="81"/>
                    <a:pt x="37" y="82"/>
                  </a:cubicBezTo>
                  <a:cubicBezTo>
                    <a:pt x="39" y="93"/>
                    <a:pt x="39" y="93"/>
                    <a:pt x="39" y="93"/>
                  </a:cubicBezTo>
                  <a:cubicBezTo>
                    <a:pt x="39" y="94"/>
                    <a:pt x="41" y="96"/>
                    <a:pt x="43" y="96"/>
                  </a:cubicBezTo>
                  <a:cubicBezTo>
                    <a:pt x="43" y="96"/>
                    <a:pt x="43" y="96"/>
                    <a:pt x="43" y="96"/>
                  </a:cubicBezTo>
                  <a:cubicBezTo>
                    <a:pt x="54" y="96"/>
                    <a:pt x="54" y="96"/>
                    <a:pt x="54" y="96"/>
                  </a:cubicBezTo>
                  <a:cubicBezTo>
                    <a:pt x="56" y="96"/>
                    <a:pt x="58" y="94"/>
                    <a:pt x="58" y="92"/>
                  </a:cubicBezTo>
                  <a:cubicBezTo>
                    <a:pt x="60" y="82"/>
                    <a:pt x="60" y="82"/>
                    <a:pt x="60" y="82"/>
                  </a:cubicBezTo>
                  <a:cubicBezTo>
                    <a:pt x="60" y="81"/>
                    <a:pt x="61" y="81"/>
                    <a:pt x="62" y="81"/>
                  </a:cubicBezTo>
                  <a:cubicBezTo>
                    <a:pt x="63" y="80"/>
                    <a:pt x="64" y="80"/>
                    <a:pt x="64" y="80"/>
                  </a:cubicBezTo>
                  <a:cubicBezTo>
                    <a:pt x="73" y="86"/>
                    <a:pt x="73" y="86"/>
                    <a:pt x="73" y="86"/>
                  </a:cubicBezTo>
                  <a:cubicBezTo>
                    <a:pt x="75" y="87"/>
                    <a:pt x="77" y="87"/>
                    <a:pt x="78" y="86"/>
                  </a:cubicBezTo>
                  <a:cubicBezTo>
                    <a:pt x="86" y="77"/>
                    <a:pt x="86" y="77"/>
                    <a:pt x="86" y="77"/>
                  </a:cubicBezTo>
                  <a:cubicBezTo>
                    <a:pt x="88" y="76"/>
                    <a:pt x="88" y="74"/>
                    <a:pt x="87" y="72"/>
                  </a:cubicBezTo>
                  <a:cubicBezTo>
                    <a:pt x="80" y="64"/>
                    <a:pt x="80" y="64"/>
                    <a:pt x="80" y="64"/>
                  </a:cubicBezTo>
                  <a:cubicBezTo>
                    <a:pt x="81" y="62"/>
                    <a:pt x="82" y="61"/>
                    <a:pt x="82" y="59"/>
                  </a:cubicBezTo>
                  <a:cubicBezTo>
                    <a:pt x="93" y="57"/>
                    <a:pt x="93" y="57"/>
                    <a:pt x="93" y="57"/>
                  </a:cubicBezTo>
                  <a:cubicBezTo>
                    <a:pt x="95" y="57"/>
                    <a:pt x="96" y="55"/>
                    <a:pt x="96" y="53"/>
                  </a:cubicBezTo>
                  <a:lnTo>
                    <a:pt x="96" y="42"/>
                  </a:lnTo>
                  <a:close/>
                  <a:moveTo>
                    <a:pt x="56" y="51"/>
                  </a:moveTo>
                  <a:cubicBezTo>
                    <a:pt x="54" y="55"/>
                    <a:pt x="49" y="57"/>
                    <a:pt x="45" y="55"/>
                  </a:cubicBezTo>
                  <a:cubicBezTo>
                    <a:pt x="41" y="54"/>
                    <a:pt x="39" y="49"/>
                    <a:pt x="41" y="45"/>
                  </a:cubicBezTo>
                  <a:cubicBezTo>
                    <a:pt x="42" y="42"/>
                    <a:pt x="45" y="40"/>
                    <a:pt x="48" y="40"/>
                  </a:cubicBezTo>
                  <a:cubicBezTo>
                    <a:pt x="49" y="40"/>
                    <a:pt x="50" y="40"/>
                    <a:pt x="51" y="40"/>
                  </a:cubicBezTo>
                  <a:cubicBezTo>
                    <a:pt x="53" y="41"/>
                    <a:pt x="55" y="43"/>
                    <a:pt x="56" y="45"/>
                  </a:cubicBezTo>
                  <a:cubicBezTo>
                    <a:pt x="56" y="47"/>
                    <a:pt x="56" y="49"/>
                    <a:pt x="56" y="51"/>
                  </a:cubicBez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sp>
        <p:nvSpPr>
          <p:cNvPr id="35" name="Freeform 72"/>
          <p:cNvSpPr>
            <a:spLocks noEditPoints="1"/>
          </p:cNvSpPr>
          <p:nvPr/>
        </p:nvSpPr>
        <p:spPr bwMode="auto">
          <a:xfrm>
            <a:off x="6700384" y="5125461"/>
            <a:ext cx="354867" cy="264967"/>
          </a:xfrm>
          <a:custGeom>
            <a:gdLst>
              <a:gd name="T0" fmla="*/ 144 w 192"/>
              <a:gd name="T1" fmla="*/ 0 h 144"/>
              <a:gd name="T2" fmla="*/ 80 w 192"/>
              <a:gd name="T3" fmla="*/ 16 h 144"/>
              <a:gd name="T4" fmla="*/ 8 w 192"/>
              <a:gd name="T5" fmla="*/ 39 h 144"/>
              <a:gd name="T6" fmla="*/ 24 w 192"/>
              <a:gd name="T7" fmla="*/ 144 h 144"/>
              <a:gd name="T8" fmla="*/ 44 w 192"/>
              <a:gd name="T9" fmla="*/ 133 h 144"/>
              <a:gd name="T10" fmla="*/ 125 w 192"/>
              <a:gd name="T11" fmla="*/ 80 h 144"/>
              <a:gd name="T12" fmla="*/ 149 w 192"/>
              <a:gd name="T13" fmla="*/ 134 h 144"/>
              <a:gd name="T14" fmla="*/ 192 w 192"/>
              <a:gd name="T15" fmla="*/ 119 h 144"/>
              <a:gd name="T16" fmla="*/ 60 w 192"/>
              <a:gd name="T17" fmla="*/ 48 h 144"/>
              <a:gd name="T18" fmla="*/ 48 w 192"/>
              <a:gd name="T19" fmla="*/ 60 h 144"/>
              <a:gd name="T20" fmla="*/ 40 w 192"/>
              <a:gd name="T21" fmla="*/ 60 h 144"/>
              <a:gd name="T22" fmla="*/ 28 w 192"/>
              <a:gd name="T23" fmla="*/ 48 h 144"/>
              <a:gd name="T24" fmla="*/ 28 w 192"/>
              <a:gd name="T25" fmla="*/ 40 h 144"/>
              <a:gd name="T26" fmla="*/ 40 w 192"/>
              <a:gd name="T27" fmla="*/ 28 h 144"/>
              <a:gd name="T28" fmla="*/ 48 w 192"/>
              <a:gd name="T29" fmla="*/ 28 h 144"/>
              <a:gd name="T30" fmla="*/ 60 w 192"/>
              <a:gd name="T31" fmla="*/ 40 h 144"/>
              <a:gd name="T32" fmla="*/ 60 w 192"/>
              <a:gd name="T33" fmla="*/ 48 h 144"/>
              <a:gd name="T34" fmla="*/ 84 w 192"/>
              <a:gd name="T35" fmla="*/ 56 h 144"/>
              <a:gd name="T36" fmla="*/ 84 w 192"/>
              <a:gd name="T37" fmla="*/ 48 h 144"/>
              <a:gd name="T38" fmla="*/ 112 w 192"/>
              <a:gd name="T39" fmla="*/ 52 h 144"/>
              <a:gd name="T40" fmla="*/ 124 w 192"/>
              <a:gd name="T41" fmla="*/ 40 h 144"/>
              <a:gd name="T42" fmla="*/ 124 w 192"/>
              <a:gd name="T43" fmla="*/ 32 h 144"/>
              <a:gd name="T44" fmla="*/ 136 w 192"/>
              <a:gd name="T45" fmla="*/ 36 h 144"/>
              <a:gd name="T46" fmla="*/ 124 w 192"/>
              <a:gd name="T47" fmla="*/ 40 h 144"/>
              <a:gd name="T48" fmla="*/ 132 w 192"/>
              <a:gd name="T49" fmla="*/ 64 h 144"/>
              <a:gd name="T50" fmla="*/ 132 w 192"/>
              <a:gd name="T51" fmla="*/ 56 h 144"/>
              <a:gd name="T52" fmla="*/ 144 w 192"/>
              <a:gd name="T53" fmla="*/ 60 h 144"/>
              <a:gd name="T54" fmla="*/ 148 w 192"/>
              <a:gd name="T55" fmla="*/ 32 h 144"/>
              <a:gd name="T56" fmla="*/ 148 w 192"/>
              <a:gd name="T57" fmla="*/ 24 h 144"/>
              <a:gd name="T58" fmla="*/ 160 w 192"/>
              <a:gd name="T59" fmla="*/ 28 h 144"/>
              <a:gd name="T60" fmla="*/ 148 w 192"/>
              <a:gd name="T61" fmla="*/ 32 h 144"/>
              <a:gd name="T62" fmla="*/ 156 w 192"/>
              <a:gd name="T63" fmla="*/ 56 h 144"/>
              <a:gd name="T64" fmla="*/ 156 w 192"/>
              <a:gd name="T65" fmla="*/ 48 h 144"/>
              <a:gd name="T66" fmla="*/ 168 w 192"/>
              <a:gd name="T67" fmla="*/ 52 h 1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2" h="144">
                <a:moveTo>
                  <a:pt x="184" y="40"/>
                </a:moveTo>
                <a:cubicBezTo>
                  <a:pt x="184" y="18"/>
                  <a:pt x="166" y="0"/>
                  <a:pt x="144" y="0"/>
                </a:cubicBezTo>
                <a:cubicBezTo>
                  <a:pt x="132" y="0"/>
                  <a:pt x="120" y="6"/>
                  <a:pt x="112" y="16"/>
                </a:cubicBezTo>
                <a:cubicBezTo>
                  <a:pt x="80" y="16"/>
                  <a:pt x="80" y="16"/>
                  <a:pt x="80" y="16"/>
                </a:cubicBezTo>
                <a:cubicBezTo>
                  <a:pt x="73" y="6"/>
                  <a:pt x="61" y="0"/>
                  <a:pt x="48" y="0"/>
                </a:cubicBezTo>
                <a:cubicBezTo>
                  <a:pt x="26" y="0"/>
                  <a:pt x="8" y="18"/>
                  <a:pt x="8" y="39"/>
                </a:cubicBezTo>
                <a:cubicBezTo>
                  <a:pt x="0" y="120"/>
                  <a:pt x="0" y="120"/>
                  <a:pt x="0" y="120"/>
                </a:cubicBezTo>
                <a:cubicBezTo>
                  <a:pt x="0" y="133"/>
                  <a:pt x="11" y="144"/>
                  <a:pt x="24" y="144"/>
                </a:cubicBezTo>
                <a:cubicBezTo>
                  <a:pt x="32" y="144"/>
                  <a:pt x="39" y="140"/>
                  <a:pt x="43" y="134"/>
                </a:cubicBezTo>
                <a:cubicBezTo>
                  <a:pt x="44" y="134"/>
                  <a:pt x="44" y="134"/>
                  <a:pt x="44" y="133"/>
                </a:cubicBezTo>
                <a:cubicBezTo>
                  <a:pt x="67" y="80"/>
                  <a:pt x="67" y="80"/>
                  <a:pt x="67" y="80"/>
                </a:cubicBezTo>
                <a:cubicBezTo>
                  <a:pt x="125" y="80"/>
                  <a:pt x="125" y="80"/>
                  <a:pt x="125" y="80"/>
                </a:cubicBezTo>
                <a:cubicBezTo>
                  <a:pt x="148" y="133"/>
                  <a:pt x="148" y="133"/>
                  <a:pt x="148" y="133"/>
                </a:cubicBezTo>
                <a:cubicBezTo>
                  <a:pt x="149" y="134"/>
                  <a:pt x="149" y="134"/>
                  <a:pt x="149" y="134"/>
                </a:cubicBezTo>
                <a:cubicBezTo>
                  <a:pt x="154" y="140"/>
                  <a:pt x="161" y="144"/>
                  <a:pt x="168" y="144"/>
                </a:cubicBezTo>
                <a:cubicBezTo>
                  <a:pt x="181" y="144"/>
                  <a:pt x="192" y="133"/>
                  <a:pt x="192" y="119"/>
                </a:cubicBezTo>
                <a:lnTo>
                  <a:pt x="184" y="40"/>
                </a:lnTo>
                <a:close/>
                <a:moveTo>
                  <a:pt x="60" y="48"/>
                </a:moveTo>
                <a:cubicBezTo>
                  <a:pt x="48" y="48"/>
                  <a:pt x="48" y="48"/>
                  <a:pt x="48" y="48"/>
                </a:cubicBezTo>
                <a:cubicBezTo>
                  <a:pt x="48" y="60"/>
                  <a:pt x="48" y="60"/>
                  <a:pt x="48" y="60"/>
                </a:cubicBezTo>
                <a:cubicBezTo>
                  <a:pt x="48" y="62"/>
                  <a:pt x="46" y="64"/>
                  <a:pt x="44" y="64"/>
                </a:cubicBezTo>
                <a:cubicBezTo>
                  <a:pt x="42" y="64"/>
                  <a:pt x="40" y="62"/>
                  <a:pt x="40" y="60"/>
                </a:cubicBezTo>
                <a:cubicBezTo>
                  <a:pt x="40" y="48"/>
                  <a:pt x="40" y="48"/>
                  <a:pt x="40" y="48"/>
                </a:cubicBezTo>
                <a:cubicBezTo>
                  <a:pt x="28" y="48"/>
                  <a:pt x="28" y="48"/>
                  <a:pt x="28" y="48"/>
                </a:cubicBezTo>
                <a:cubicBezTo>
                  <a:pt x="26" y="48"/>
                  <a:pt x="24" y="46"/>
                  <a:pt x="24" y="44"/>
                </a:cubicBezTo>
                <a:cubicBezTo>
                  <a:pt x="24" y="42"/>
                  <a:pt x="26" y="40"/>
                  <a:pt x="28" y="40"/>
                </a:cubicBezTo>
                <a:cubicBezTo>
                  <a:pt x="40" y="40"/>
                  <a:pt x="40" y="40"/>
                  <a:pt x="40" y="40"/>
                </a:cubicBezTo>
                <a:cubicBezTo>
                  <a:pt x="40" y="28"/>
                  <a:pt x="40" y="28"/>
                  <a:pt x="40" y="28"/>
                </a:cubicBezTo>
                <a:cubicBezTo>
                  <a:pt x="40" y="26"/>
                  <a:pt x="42" y="24"/>
                  <a:pt x="44" y="24"/>
                </a:cubicBezTo>
                <a:cubicBezTo>
                  <a:pt x="46" y="24"/>
                  <a:pt x="48" y="26"/>
                  <a:pt x="48" y="28"/>
                </a:cubicBezTo>
                <a:cubicBezTo>
                  <a:pt x="48" y="40"/>
                  <a:pt x="48" y="40"/>
                  <a:pt x="48" y="40"/>
                </a:cubicBezTo>
                <a:cubicBezTo>
                  <a:pt x="60" y="40"/>
                  <a:pt x="60" y="40"/>
                  <a:pt x="60" y="40"/>
                </a:cubicBezTo>
                <a:cubicBezTo>
                  <a:pt x="62" y="40"/>
                  <a:pt x="64" y="42"/>
                  <a:pt x="64" y="44"/>
                </a:cubicBezTo>
                <a:cubicBezTo>
                  <a:pt x="64" y="46"/>
                  <a:pt x="62" y="48"/>
                  <a:pt x="60" y="48"/>
                </a:cubicBezTo>
                <a:close/>
                <a:moveTo>
                  <a:pt x="108" y="56"/>
                </a:moveTo>
                <a:cubicBezTo>
                  <a:pt x="84" y="56"/>
                  <a:pt x="84" y="56"/>
                  <a:pt x="84" y="56"/>
                </a:cubicBezTo>
                <a:cubicBezTo>
                  <a:pt x="82" y="56"/>
                  <a:pt x="80" y="54"/>
                  <a:pt x="80" y="52"/>
                </a:cubicBezTo>
                <a:cubicBezTo>
                  <a:pt x="80" y="50"/>
                  <a:pt x="82" y="48"/>
                  <a:pt x="84" y="48"/>
                </a:cubicBezTo>
                <a:cubicBezTo>
                  <a:pt x="108" y="48"/>
                  <a:pt x="108" y="48"/>
                  <a:pt x="108" y="48"/>
                </a:cubicBezTo>
                <a:cubicBezTo>
                  <a:pt x="110" y="48"/>
                  <a:pt x="112" y="50"/>
                  <a:pt x="112" y="52"/>
                </a:cubicBezTo>
                <a:cubicBezTo>
                  <a:pt x="112" y="54"/>
                  <a:pt x="110" y="56"/>
                  <a:pt x="108" y="56"/>
                </a:cubicBezTo>
                <a:close/>
                <a:moveTo>
                  <a:pt x="124" y="40"/>
                </a:moveTo>
                <a:cubicBezTo>
                  <a:pt x="122" y="40"/>
                  <a:pt x="120" y="38"/>
                  <a:pt x="120" y="36"/>
                </a:cubicBezTo>
                <a:cubicBezTo>
                  <a:pt x="120" y="34"/>
                  <a:pt x="122" y="32"/>
                  <a:pt x="124" y="32"/>
                </a:cubicBezTo>
                <a:cubicBezTo>
                  <a:pt x="132" y="32"/>
                  <a:pt x="132" y="32"/>
                  <a:pt x="132" y="32"/>
                </a:cubicBezTo>
                <a:cubicBezTo>
                  <a:pt x="134" y="32"/>
                  <a:pt x="136" y="34"/>
                  <a:pt x="136" y="36"/>
                </a:cubicBezTo>
                <a:cubicBezTo>
                  <a:pt x="136" y="38"/>
                  <a:pt x="134" y="40"/>
                  <a:pt x="132" y="40"/>
                </a:cubicBezTo>
                <a:lnTo>
                  <a:pt x="124" y="40"/>
                </a:lnTo>
                <a:close/>
                <a:moveTo>
                  <a:pt x="140" y="64"/>
                </a:moveTo>
                <a:cubicBezTo>
                  <a:pt x="132" y="64"/>
                  <a:pt x="132" y="64"/>
                  <a:pt x="132" y="64"/>
                </a:cubicBezTo>
                <a:cubicBezTo>
                  <a:pt x="130" y="64"/>
                  <a:pt x="128" y="62"/>
                  <a:pt x="128" y="60"/>
                </a:cubicBezTo>
                <a:cubicBezTo>
                  <a:pt x="128" y="58"/>
                  <a:pt x="130" y="56"/>
                  <a:pt x="132" y="56"/>
                </a:cubicBezTo>
                <a:cubicBezTo>
                  <a:pt x="140" y="56"/>
                  <a:pt x="140" y="56"/>
                  <a:pt x="140" y="56"/>
                </a:cubicBezTo>
                <a:cubicBezTo>
                  <a:pt x="142" y="56"/>
                  <a:pt x="144" y="58"/>
                  <a:pt x="144" y="60"/>
                </a:cubicBezTo>
                <a:cubicBezTo>
                  <a:pt x="144" y="62"/>
                  <a:pt x="142" y="64"/>
                  <a:pt x="140" y="64"/>
                </a:cubicBezTo>
                <a:close/>
                <a:moveTo>
                  <a:pt x="148" y="32"/>
                </a:moveTo>
                <a:cubicBezTo>
                  <a:pt x="146" y="32"/>
                  <a:pt x="144" y="30"/>
                  <a:pt x="144" y="28"/>
                </a:cubicBezTo>
                <a:cubicBezTo>
                  <a:pt x="144" y="26"/>
                  <a:pt x="146" y="24"/>
                  <a:pt x="148" y="24"/>
                </a:cubicBezTo>
                <a:cubicBezTo>
                  <a:pt x="156" y="24"/>
                  <a:pt x="156" y="24"/>
                  <a:pt x="156" y="24"/>
                </a:cubicBezTo>
                <a:cubicBezTo>
                  <a:pt x="158" y="24"/>
                  <a:pt x="160" y="26"/>
                  <a:pt x="160" y="28"/>
                </a:cubicBezTo>
                <a:cubicBezTo>
                  <a:pt x="160" y="30"/>
                  <a:pt x="158" y="32"/>
                  <a:pt x="156" y="32"/>
                </a:cubicBezTo>
                <a:lnTo>
                  <a:pt x="148" y="32"/>
                </a:lnTo>
                <a:close/>
                <a:moveTo>
                  <a:pt x="164" y="56"/>
                </a:moveTo>
                <a:cubicBezTo>
                  <a:pt x="156" y="56"/>
                  <a:pt x="156" y="56"/>
                  <a:pt x="156" y="56"/>
                </a:cubicBezTo>
                <a:cubicBezTo>
                  <a:pt x="154" y="56"/>
                  <a:pt x="152" y="54"/>
                  <a:pt x="152" y="52"/>
                </a:cubicBezTo>
                <a:cubicBezTo>
                  <a:pt x="152" y="50"/>
                  <a:pt x="154" y="48"/>
                  <a:pt x="156" y="48"/>
                </a:cubicBezTo>
                <a:cubicBezTo>
                  <a:pt x="164" y="48"/>
                  <a:pt x="164" y="48"/>
                  <a:pt x="164" y="48"/>
                </a:cubicBezTo>
                <a:cubicBezTo>
                  <a:pt x="166" y="48"/>
                  <a:pt x="168" y="50"/>
                  <a:pt x="168" y="52"/>
                </a:cubicBezTo>
                <a:cubicBezTo>
                  <a:pt x="168" y="54"/>
                  <a:pt x="166" y="56"/>
                  <a:pt x="164" y="56"/>
                </a:cubicBezTo>
                <a:close/>
              </a:path>
            </a:pathLst>
          </a:custGeom>
          <a:solidFill>
            <a:schemeClr val="bg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36" name="矩形 35"/>
          <p:cNvSpPr/>
          <p:nvPr/>
        </p:nvSpPr>
        <p:spPr>
          <a:xfrm>
            <a:off x="3050556" y="4946752"/>
            <a:ext cx="2544856" cy="1061829"/>
          </a:xfrm>
          <a:prstGeom prst="rect">
            <a:avLst/>
          </a:prstGeom>
        </p:spPr>
        <p:txBody>
          <a:bodyPr wrap="square">
            <a:spAutoFit/>
          </a:bodyPr>
          <a:lstStyle/>
          <a:p>
            <a:pPr>
              <a:lnSpc>
                <a:spcPct val="150000"/>
              </a:lnSpc>
            </a:pP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37" name="文本框 36"/>
          <p:cNvSpPr txBox="1"/>
          <p:nvPr/>
        </p:nvSpPr>
        <p:spPr>
          <a:xfrm>
            <a:off x="3050556" y="4557763"/>
            <a:ext cx="1725647" cy="400110"/>
          </a:xfrm>
          <a:prstGeom prst="rect">
            <a:avLst/>
          </a:prstGeom>
          <a:noFill/>
        </p:spPr>
        <p:txBody>
          <a:bodyPr wrap="square" rtlCol="0">
            <a:spAutoFit/>
          </a:bodyPr>
          <a:lstStyle/>
          <a:p>
            <a:r>
              <a:rPr lang="zh-CN" altLang="en-US" sz="2000" b="1">
                <a:solidFill>
                  <a:srgbClr val="BF0001"/>
                </a:solidFill>
                <a:cs typeface="+mn-ea"/>
                <a:sym typeface="+mn-lt"/>
              </a:rPr>
              <a:t>思路一</a:t>
            </a:r>
            <a:endParaRPr lang="zh-CN" altLang="en-US" sz="2000" b="1">
              <a:solidFill>
                <a:srgbClr val="BF0001"/>
              </a:solidFill>
              <a:cs typeface="+mn-ea"/>
              <a:sym typeface="+mn-lt"/>
            </a:endParaRPr>
          </a:p>
        </p:txBody>
      </p:sp>
      <p:sp>
        <p:nvSpPr>
          <p:cNvPr id="38" name="矩形 37"/>
          <p:cNvSpPr/>
          <p:nvPr/>
        </p:nvSpPr>
        <p:spPr>
          <a:xfrm>
            <a:off x="7300529" y="4946752"/>
            <a:ext cx="2544856" cy="1061829"/>
          </a:xfrm>
          <a:prstGeom prst="rect">
            <a:avLst/>
          </a:prstGeom>
        </p:spPr>
        <p:txBody>
          <a:bodyPr wrap="square">
            <a:spAutoFit/>
          </a:bodyPr>
          <a:lstStyle/>
          <a:p>
            <a:pPr>
              <a:lnSpc>
                <a:spcPct val="150000"/>
              </a:lnSpc>
            </a:pP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39" name="文本框 38"/>
          <p:cNvSpPr txBox="1"/>
          <p:nvPr/>
        </p:nvSpPr>
        <p:spPr>
          <a:xfrm>
            <a:off x="7300529" y="4557763"/>
            <a:ext cx="1725647" cy="400110"/>
          </a:xfrm>
          <a:prstGeom prst="rect">
            <a:avLst/>
          </a:prstGeom>
          <a:noFill/>
        </p:spPr>
        <p:txBody>
          <a:bodyPr wrap="square" rtlCol="0">
            <a:spAutoFit/>
          </a:bodyPr>
          <a:lstStyle/>
          <a:p>
            <a:r>
              <a:rPr lang="zh-CN" altLang="en-US" sz="2000" b="1">
                <a:solidFill>
                  <a:srgbClr val="BF0001"/>
                </a:solidFill>
                <a:cs typeface="+mn-ea"/>
                <a:sym typeface="+mn-lt"/>
              </a:rPr>
              <a:t>思路二</a:t>
            </a:r>
            <a:endParaRPr lang="zh-CN" altLang="en-US" sz="2000" b="1">
              <a:solidFill>
                <a:srgbClr val="BF0001"/>
              </a:solidFill>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58" name="组合 57"/>
          <p:cNvGrpSpPr/>
          <p:nvPr/>
        </p:nvGrpSpPr>
        <p:grpSpPr>
          <a:xfrm>
            <a:off x="0" y="0"/>
            <a:ext cx="1436914" cy="6858000"/>
            <a:chExt cx="918671" cy="6858000"/>
          </a:xfrm>
        </p:grpSpPr>
        <p:sp>
          <p:nvSpPr>
            <p:cNvPr id="4" name="矩形 3"/>
            <p:cNvSpPr/>
            <p:nvPr/>
          </p:nvSpPr>
          <p:spPr>
            <a:xfrm>
              <a:off x="0" y="0"/>
              <a:ext cx="701275" cy="68580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矩形 4"/>
            <p:cNvSpPr/>
            <p:nvPr/>
          </p:nvSpPr>
          <p:spPr>
            <a:xfrm>
              <a:off x="834781" y="0"/>
              <a:ext cx="83890" cy="68580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5390357" y="1685001"/>
            <a:ext cx="4295163" cy="751698"/>
            <a:chOff x="2885813" y="1594999"/>
            <a:chExt cx="4295163" cy="751698"/>
          </a:xfrm>
        </p:grpSpPr>
        <p:grpSp>
          <p:nvGrpSpPr>
            <p:cNvPr id="18" name="组合 17"/>
            <p:cNvGrpSpPr/>
            <p:nvPr/>
          </p:nvGrpSpPr>
          <p:grpSpPr>
            <a:xfrm>
              <a:off x="2885813" y="1614880"/>
              <a:ext cx="377505" cy="503339"/>
              <a:chOff x="2743200" y="1296099"/>
              <a:chExt cx="729843" cy="973123"/>
            </a:xfrm>
          </p:grpSpPr>
          <p:sp>
            <p:nvSpPr>
              <p:cNvPr id="22" name="圆角矩形 21"/>
              <p:cNvSpPr/>
              <p:nvPr/>
            </p:nvSpPr>
            <p:spPr>
              <a:xfrm>
                <a:off x="2743200" y="1417739"/>
                <a:ext cx="729843" cy="729843"/>
              </a:xfrm>
              <a:prstGeom prst="roundRect">
                <a:avLst/>
              </a:prstGeom>
              <a:noFill/>
              <a:ln w="38100">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矩形 22"/>
              <p:cNvSpPr/>
              <p:nvPr/>
            </p:nvSpPr>
            <p:spPr>
              <a:xfrm>
                <a:off x="2986481" y="1296099"/>
                <a:ext cx="243280" cy="243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矩形 23"/>
              <p:cNvSpPr/>
              <p:nvPr/>
            </p:nvSpPr>
            <p:spPr>
              <a:xfrm>
                <a:off x="2986481" y="2025942"/>
                <a:ext cx="243280" cy="243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燕尾形 24"/>
              <p:cNvSpPr/>
              <p:nvPr/>
            </p:nvSpPr>
            <p:spPr>
              <a:xfrm rot="5400000">
                <a:off x="3080289" y="1389907"/>
                <a:ext cx="55664" cy="55664"/>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6" name="燕尾形 25"/>
              <p:cNvSpPr/>
              <p:nvPr/>
            </p:nvSpPr>
            <p:spPr>
              <a:xfrm rot="16200000" flipV="1">
                <a:off x="3080289" y="2119750"/>
                <a:ext cx="55664" cy="55664"/>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19" name="文本框 18"/>
            <p:cNvSpPr txBox="1"/>
            <p:nvPr/>
          </p:nvSpPr>
          <p:spPr>
            <a:xfrm>
              <a:off x="2932141" y="1685862"/>
              <a:ext cx="319318" cy="369332"/>
            </a:xfrm>
            <a:prstGeom prst="rect">
              <a:avLst/>
            </a:prstGeom>
            <a:noFill/>
          </p:spPr>
          <p:txBody>
            <a:bodyPr wrap="none" rtlCol="0">
              <a:spAutoFit/>
            </a:bodyPr>
            <a:lstStyle/>
            <a:p>
              <a:r>
                <a:rPr lang="en-US" altLang="zh-CN">
                  <a:solidFill>
                    <a:srgbClr val="BF0001"/>
                  </a:solidFill>
                  <a:cs typeface="+mn-ea"/>
                  <a:sym typeface="+mn-lt"/>
                </a:rPr>
                <a:t>1</a:t>
              </a:r>
              <a:endParaRPr lang="zh-CN" altLang="en-US">
                <a:solidFill>
                  <a:srgbClr val="BF0001"/>
                </a:solidFill>
                <a:cs typeface="+mn-ea"/>
                <a:sym typeface="+mn-lt"/>
              </a:endParaRPr>
            </a:p>
          </p:txBody>
        </p:sp>
        <p:sp>
          <p:nvSpPr>
            <p:cNvPr id="20" name="文本框 19"/>
            <p:cNvSpPr txBox="1"/>
            <p:nvPr/>
          </p:nvSpPr>
          <p:spPr>
            <a:xfrm>
              <a:off x="3528367" y="1594999"/>
              <a:ext cx="3624045" cy="523220"/>
            </a:xfrm>
            <a:prstGeom prst="rect">
              <a:avLst/>
            </a:prstGeom>
            <a:noFill/>
          </p:spPr>
          <p:txBody>
            <a:bodyPr wrap="square" rtlCol="0">
              <a:spAutoFit/>
            </a:bodyPr>
            <a:lstStyle/>
            <a:p>
              <a:pPr algn="dist"/>
              <a:r>
                <a:rPr lang="zh-CN" altLang="en-US" sz="2800" b="1">
                  <a:solidFill>
                    <a:srgbClr val="29211E"/>
                  </a:solidFill>
                  <a:cs typeface="+mn-ea"/>
                  <a:sym typeface="+mn-lt"/>
                </a:rPr>
                <a:t>选题的目的与意义</a:t>
              </a:r>
              <a:endParaRPr lang="zh-CN" altLang="en-US" sz="2800" b="1">
                <a:solidFill>
                  <a:srgbClr val="29211E"/>
                </a:solidFill>
                <a:cs typeface="+mn-ea"/>
                <a:sym typeface="+mn-lt"/>
              </a:endParaRPr>
            </a:p>
          </p:txBody>
        </p:sp>
        <p:sp>
          <p:nvSpPr>
            <p:cNvPr id="21" name="文本框 20"/>
            <p:cNvSpPr txBox="1"/>
            <p:nvPr/>
          </p:nvSpPr>
          <p:spPr>
            <a:xfrm>
              <a:off x="3556931" y="2069698"/>
              <a:ext cx="3624045" cy="276999"/>
            </a:xfrm>
            <a:prstGeom prst="rect">
              <a:avLst/>
            </a:prstGeom>
            <a:noFill/>
          </p:spPr>
          <p:txBody>
            <a:bodyPr wrap="square" rtlCol="0">
              <a:spAutoFit/>
            </a:bodyPr>
            <a:lstStyle/>
            <a:p>
              <a:pPr algn="dist"/>
              <a:r>
                <a:rPr lang="en-US" altLang="zh-CN" sz="1200">
                  <a:cs typeface="+mn-ea"/>
                  <a:sym typeface="+mn-lt"/>
                </a:rPr>
                <a:t>ADD YOUR TITLE HERE</a:t>
              </a:r>
              <a:endParaRPr lang="zh-CN" altLang="en-US" sz="1200">
                <a:cs typeface="+mn-ea"/>
                <a:sym typeface="+mn-lt"/>
              </a:endParaRPr>
            </a:p>
          </p:txBody>
        </p:sp>
      </p:grpSp>
      <p:grpSp>
        <p:nvGrpSpPr>
          <p:cNvPr id="27" name="组合 26"/>
          <p:cNvGrpSpPr/>
          <p:nvPr/>
        </p:nvGrpSpPr>
        <p:grpSpPr>
          <a:xfrm>
            <a:off x="5390357" y="2692862"/>
            <a:ext cx="4286774" cy="750362"/>
            <a:chOff x="2894202" y="2474796"/>
            <a:chExt cx="4286774" cy="750362"/>
          </a:xfrm>
        </p:grpSpPr>
        <p:grpSp>
          <p:nvGrpSpPr>
            <p:cNvPr id="28" name="组合 27"/>
            <p:cNvGrpSpPr/>
            <p:nvPr/>
          </p:nvGrpSpPr>
          <p:grpSpPr>
            <a:xfrm>
              <a:off x="2894202" y="2487335"/>
              <a:ext cx="377505" cy="503339"/>
              <a:chOff x="2743200" y="1296099"/>
              <a:chExt cx="729843" cy="973123"/>
            </a:xfrm>
          </p:grpSpPr>
          <p:sp>
            <p:nvSpPr>
              <p:cNvPr id="32" name="圆角矩形 31"/>
              <p:cNvSpPr/>
              <p:nvPr/>
            </p:nvSpPr>
            <p:spPr>
              <a:xfrm>
                <a:off x="2743200" y="1417739"/>
                <a:ext cx="729843" cy="729843"/>
              </a:xfrm>
              <a:prstGeom prst="roundRect">
                <a:avLst/>
              </a:prstGeom>
              <a:noFill/>
              <a:ln w="38100">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矩形 32"/>
              <p:cNvSpPr/>
              <p:nvPr/>
            </p:nvSpPr>
            <p:spPr>
              <a:xfrm>
                <a:off x="2986481" y="1296099"/>
                <a:ext cx="243280" cy="243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矩形 33"/>
              <p:cNvSpPr/>
              <p:nvPr/>
            </p:nvSpPr>
            <p:spPr>
              <a:xfrm>
                <a:off x="2986481" y="2025942"/>
                <a:ext cx="243280" cy="243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燕尾形 34"/>
              <p:cNvSpPr/>
              <p:nvPr/>
            </p:nvSpPr>
            <p:spPr>
              <a:xfrm rot="5400000">
                <a:off x="3080289" y="1389907"/>
                <a:ext cx="55664" cy="55664"/>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6" name="燕尾形 35"/>
              <p:cNvSpPr/>
              <p:nvPr/>
            </p:nvSpPr>
            <p:spPr>
              <a:xfrm rot="16200000" flipV="1">
                <a:off x="3080289" y="2119750"/>
                <a:ext cx="55664" cy="55664"/>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29" name="文本框 28"/>
            <p:cNvSpPr txBox="1"/>
            <p:nvPr/>
          </p:nvSpPr>
          <p:spPr>
            <a:xfrm>
              <a:off x="2946537" y="2551740"/>
              <a:ext cx="319318" cy="369332"/>
            </a:xfrm>
            <a:prstGeom prst="rect">
              <a:avLst/>
            </a:prstGeom>
            <a:noFill/>
          </p:spPr>
          <p:txBody>
            <a:bodyPr wrap="none" rtlCol="0">
              <a:spAutoFit/>
            </a:bodyPr>
            <a:lstStyle/>
            <a:p>
              <a:r>
                <a:rPr lang="en-US" altLang="zh-CN">
                  <a:solidFill>
                    <a:srgbClr val="BF0001"/>
                  </a:solidFill>
                  <a:cs typeface="+mn-ea"/>
                  <a:sym typeface="+mn-lt"/>
                </a:rPr>
                <a:t>2</a:t>
              </a:r>
              <a:endParaRPr lang="zh-CN" altLang="en-US">
                <a:solidFill>
                  <a:srgbClr val="BF0001"/>
                </a:solidFill>
                <a:cs typeface="+mn-ea"/>
                <a:sym typeface="+mn-lt"/>
              </a:endParaRPr>
            </a:p>
          </p:txBody>
        </p:sp>
        <p:sp>
          <p:nvSpPr>
            <p:cNvPr id="30" name="文本框 29"/>
            <p:cNvSpPr txBox="1"/>
            <p:nvPr/>
          </p:nvSpPr>
          <p:spPr>
            <a:xfrm>
              <a:off x="3528367" y="2474796"/>
              <a:ext cx="3624045" cy="523220"/>
            </a:xfrm>
            <a:prstGeom prst="rect">
              <a:avLst/>
            </a:prstGeom>
            <a:noFill/>
          </p:spPr>
          <p:txBody>
            <a:bodyPr wrap="square" rtlCol="0">
              <a:spAutoFit/>
            </a:bodyPr>
            <a:lstStyle/>
            <a:p>
              <a:pPr algn="dist"/>
              <a:r>
                <a:rPr lang="zh-CN" altLang="en-US" sz="2800" b="1">
                  <a:solidFill>
                    <a:srgbClr val="29211E"/>
                  </a:solidFill>
                  <a:cs typeface="+mn-ea"/>
                  <a:sym typeface="+mn-lt"/>
                </a:rPr>
                <a:t>论文框架及主要内容</a:t>
              </a:r>
              <a:endParaRPr lang="zh-CN" altLang="en-US" sz="2800" b="1">
                <a:solidFill>
                  <a:srgbClr val="29211E"/>
                </a:solidFill>
                <a:cs typeface="+mn-ea"/>
                <a:sym typeface="+mn-lt"/>
              </a:endParaRPr>
            </a:p>
          </p:txBody>
        </p:sp>
        <p:sp>
          <p:nvSpPr>
            <p:cNvPr id="31" name="文本框 30"/>
            <p:cNvSpPr txBox="1"/>
            <p:nvPr/>
          </p:nvSpPr>
          <p:spPr>
            <a:xfrm>
              <a:off x="3556931" y="2948159"/>
              <a:ext cx="3624045" cy="276999"/>
            </a:xfrm>
            <a:prstGeom prst="rect">
              <a:avLst/>
            </a:prstGeom>
            <a:noFill/>
          </p:spPr>
          <p:txBody>
            <a:bodyPr wrap="square" rtlCol="0">
              <a:spAutoFit/>
            </a:bodyPr>
            <a:lstStyle/>
            <a:p>
              <a:pPr algn="dist"/>
              <a:r>
                <a:rPr lang="en-US" altLang="zh-CN" sz="1200">
                  <a:cs typeface="+mn-ea"/>
                  <a:sym typeface="+mn-lt"/>
                </a:rPr>
                <a:t>ADD YOUR TITLE HERE</a:t>
              </a:r>
              <a:endParaRPr lang="zh-CN" altLang="en-US" sz="1200">
                <a:cs typeface="+mn-ea"/>
                <a:sym typeface="+mn-lt"/>
              </a:endParaRPr>
            </a:p>
          </p:txBody>
        </p:sp>
      </p:grpSp>
      <p:grpSp>
        <p:nvGrpSpPr>
          <p:cNvPr id="37" name="组合 36"/>
          <p:cNvGrpSpPr/>
          <p:nvPr/>
        </p:nvGrpSpPr>
        <p:grpSpPr>
          <a:xfrm>
            <a:off x="5390357" y="3699387"/>
            <a:ext cx="4252204" cy="741101"/>
            <a:chOff x="2900208" y="3333620"/>
            <a:chExt cx="4252204" cy="741101"/>
          </a:xfrm>
        </p:grpSpPr>
        <p:grpSp>
          <p:nvGrpSpPr>
            <p:cNvPr id="38" name="组合 37"/>
            <p:cNvGrpSpPr/>
            <p:nvPr/>
          </p:nvGrpSpPr>
          <p:grpSpPr>
            <a:xfrm>
              <a:off x="2900208" y="3359790"/>
              <a:ext cx="377505" cy="503339"/>
              <a:chOff x="2743200" y="1296099"/>
              <a:chExt cx="729843" cy="973123"/>
            </a:xfrm>
          </p:grpSpPr>
          <p:sp>
            <p:nvSpPr>
              <p:cNvPr id="42" name="圆角矩形 41"/>
              <p:cNvSpPr/>
              <p:nvPr/>
            </p:nvSpPr>
            <p:spPr>
              <a:xfrm>
                <a:off x="2743200" y="1417739"/>
                <a:ext cx="729843" cy="729843"/>
              </a:xfrm>
              <a:prstGeom prst="roundRect">
                <a:avLst/>
              </a:prstGeom>
              <a:noFill/>
              <a:ln w="38100">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矩形 42"/>
              <p:cNvSpPr/>
              <p:nvPr/>
            </p:nvSpPr>
            <p:spPr>
              <a:xfrm>
                <a:off x="2986481" y="1296099"/>
                <a:ext cx="243280" cy="243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矩形 43"/>
              <p:cNvSpPr/>
              <p:nvPr/>
            </p:nvSpPr>
            <p:spPr>
              <a:xfrm>
                <a:off x="2986481" y="2025942"/>
                <a:ext cx="243280" cy="243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燕尾形 44"/>
              <p:cNvSpPr/>
              <p:nvPr/>
            </p:nvSpPr>
            <p:spPr>
              <a:xfrm rot="5400000">
                <a:off x="3080289" y="1389907"/>
                <a:ext cx="55664" cy="55664"/>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6" name="燕尾形 45"/>
              <p:cNvSpPr/>
              <p:nvPr/>
            </p:nvSpPr>
            <p:spPr>
              <a:xfrm rot="16200000" flipV="1">
                <a:off x="3080289" y="2119750"/>
                <a:ext cx="55664" cy="55664"/>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39" name="文本框 38"/>
            <p:cNvSpPr txBox="1"/>
            <p:nvPr/>
          </p:nvSpPr>
          <p:spPr>
            <a:xfrm>
              <a:off x="2946537" y="3430773"/>
              <a:ext cx="319318" cy="369332"/>
            </a:xfrm>
            <a:prstGeom prst="rect">
              <a:avLst/>
            </a:prstGeom>
            <a:noFill/>
          </p:spPr>
          <p:txBody>
            <a:bodyPr wrap="none" rtlCol="0">
              <a:spAutoFit/>
            </a:bodyPr>
            <a:lstStyle/>
            <a:p>
              <a:r>
                <a:rPr lang="en-US" altLang="zh-CN">
                  <a:solidFill>
                    <a:srgbClr val="BF0001"/>
                  </a:solidFill>
                  <a:cs typeface="+mn-ea"/>
                  <a:sym typeface="+mn-lt"/>
                </a:rPr>
                <a:t>3</a:t>
              </a:r>
              <a:endParaRPr lang="zh-CN" altLang="en-US">
                <a:solidFill>
                  <a:srgbClr val="BF0001"/>
                </a:solidFill>
                <a:cs typeface="+mn-ea"/>
                <a:sym typeface="+mn-lt"/>
              </a:endParaRPr>
            </a:p>
          </p:txBody>
        </p:sp>
        <p:sp>
          <p:nvSpPr>
            <p:cNvPr id="40" name="文本框 39"/>
            <p:cNvSpPr txBox="1"/>
            <p:nvPr/>
          </p:nvSpPr>
          <p:spPr>
            <a:xfrm>
              <a:off x="3528367" y="3333620"/>
              <a:ext cx="3624045" cy="523220"/>
            </a:xfrm>
            <a:prstGeom prst="rect">
              <a:avLst/>
            </a:prstGeom>
            <a:noFill/>
          </p:spPr>
          <p:txBody>
            <a:bodyPr wrap="square" rtlCol="0">
              <a:spAutoFit/>
            </a:bodyPr>
            <a:lstStyle/>
            <a:p>
              <a:pPr algn="dist"/>
              <a:r>
                <a:rPr lang="zh-CN" altLang="en-US" sz="2800" b="1">
                  <a:solidFill>
                    <a:srgbClr val="29211E"/>
                  </a:solidFill>
                  <a:cs typeface="+mn-ea"/>
                  <a:sym typeface="+mn-lt"/>
                </a:rPr>
                <a:t>研究方法与研究思路</a:t>
              </a:r>
              <a:endParaRPr lang="zh-CN" altLang="en-US" sz="2800" b="1">
                <a:solidFill>
                  <a:srgbClr val="29211E"/>
                </a:solidFill>
                <a:cs typeface="+mn-ea"/>
                <a:sym typeface="+mn-lt"/>
              </a:endParaRPr>
            </a:p>
          </p:txBody>
        </p:sp>
        <p:sp>
          <p:nvSpPr>
            <p:cNvPr id="41" name="文本框 40"/>
            <p:cNvSpPr txBox="1"/>
            <p:nvPr/>
          </p:nvSpPr>
          <p:spPr>
            <a:xfrm>
              <a:off x="3528367" y="3797722"/>
              <a:ext cx="3624045" cy="276999"/>
            </a:xfrm>
            <a:prstGeom prst="rect">
              <a:avLst/>
            </a:prstGeom>
            <a:noFill/>
          </p:spPr>
          <p:txBody>
            <a:bodyPr wrap="square" rtlCol="0">
              <a:spAutoFit/>
            </a:bodyPr>
            <a:lstStyle/>
            <a:p>
              <a:pPr algn="dist"/>
              <a:r>
                <a:rPr lang="en-US" altLang="zh-CN" sz="1200">
                  <a:cs typeface="+mn-ea"/>
                  <a:sym typeface="+mn-lt"/>
                </a:rPr>
                <a:t>ADD YOUR TITLE HERE</a:t>
              </a:r>
              <a:endParaRPr lang="zh-CN" altLang="en-US" sz="1200">
                <a:cs typeface="+mn-ea"/>
                <a:sym typeface="+mn-lt"/>
              </a:endParaRPr>
            </a:p>
          </p:txBody>
        </p:sp>
      </p:grpSp>
      <p:grpSp>
        <p:nvGrpSpPr>
          <p:cNvPr id="47" name="组合 46"/>
          <p:cNvGrpSpPr/>
          <p:nvPr/>
        </p:nvGrpSpPr>
        <p:grpSpPr>
          <a:xfrm>
            <a:off x="5390357" y="4696650"/>
            <a:ext cx="4286774" cy="757704"/>
            <a:chOff x="2894201" y="4212365"/>
            <a:chExt cx="4286774" cy="757704"/>
          </a:xfrm>
        </p:grpSpPr>
        <p:grpSp>
          <p:nvGrpSpPr>
            <p:cNvPr id="48" name="组合 47"/>
            <p:cNvGrpSpPr/>
            <p:nvPr/>
          </p:nvGrpSpPr>
          <p:grpSpPr>
            <a:xfrm>
              <a:off x="2894201" y="4232246"/>
              <a:ext cx="377505" cy="503339"/>
              <a:chOff x="2743200" y="1296099"/>
              <a:chExt cx="729843" cy="973123"/>
            </a:xfrm>
          </p:grpSpPr>
          <p:sp>
            <p:nvSpPr>
              <p:cNvPr id="52" name="圆角矩形 51"/>
              <p:cNvSpPr/>
              <p:nvPr/>
            </p:nvSpPr>
            <p:spPr>
              <a:xfrm>
                <a:off x="2743200" y="1417739"/>
                <a:ext cx="729843" cy="729843"/>
              </a:xfrm>
              <a:prstGeom prst="roundRect">
                <a:avLst/>
              </a:prstGeom>
              <a:noFill/>
              <a:ln w="38100">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矩形 52"/>
              <p:cNvSpPr/>
              <p:nvPr/>
            </p:nvSpPr>
            <p:spPr>
              <a:xfrm>
                <a:off x="2986481" y="1296099"/>
                <a:ext cx="243280" cy="243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矩形 53"/>
              <p:cNvSpPr/>
              <p:nvPr/>
            </p:nvSpPr>
            <p:spPr>
              <a:xfrm>
                <a:off x="2986481" y="2025942"/>
                <a:ext cx="243280" cy="243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燕尾形 54"/>
              <p:cNvSpPr/>
              <p:nvPr/>
            </p:nvSpPr>
            <p:spPr>
              <a:xfrm rot="5400000">
                <a:off x="3080289" y="1389907"/>
                <a:ext cx="55664" cy="55664"/>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6" name="燕尾形 55"/>
              <p:cNvSpPr/>
              <p:nvPr/>
            </p:nvSpPr>
            <p:spPr>
              <a:xfrm rot="16200000" flipV="1">
                <a:off x="3080289" y="2119750"/>
                <a:ext cx="55664" cy="55664"/>
              </a:xfrm>
              <a:prstGeom prst="chevron">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sp>
          <p:nvSpPr>
            <p:cNvPr id="49" name="文本框 48"/>
            <p:cNvSpPr txBox="1"/>
            <p:nvPr/>
          </p:nvSpPr>
          <p:spPr>
            <a:xfrm>
              <a:off x="2932141" y="4303336"/>
              <a:ext cx="319318" cy="369332"/>
            </a:xfrm>
            <a:prstGeom prst="rect">
              <a:avLst/>
            </a:prstGeom>
            <a:noFill/>
          </p:spPr>
          <p:txBody>
            <a:bodyPr wrap="none" rtlCol="0">
              <a:spAutoFit/>
            </a:bodyPr>
            <a:lstStyle/>
            <a:p>
              <a:r>
                <a:rPr lang="en-US" altLang="zh-CN">
                  <a:solidFill>
                    <a:srgbClr val="BF0001"/>
                  </a:solidFill>
                  <a:cs typeface="+mn-ea"/>
                  <a:sym typeface="+mn-lt"/>
                </a:rPr>
                <a:t>4</a:t>
              </a:r>
              <a:endParaRPr lang="zh-CN" altLang="en-US">
                <a:solidFill>
                  <a:srgbClr val="BF0001"/>
                </a:solidFill>
                <a:cs typeface="+mn-ea"/>
                <a:sym typeface="+mn-lt"/>
              </a:endParaRPr>
            </a:p>
          </p:txBody>
        </p:sp>
        <p:sp>
          <p:nvSpPr>
            <p:cNvPr id="50" name="文本框 49"/>
            <p:cNvSpPr txBox="1"/>
            <p:nvPr/>
          </p:nvSpPr>
          <p:spPr>
            <a:xfrm>
              <a:off x="3528367" y="4212365"/>
              <a:ext cx="3624045" cy="523220"/>
            </a:xfrm>
            <a:prstGeom prst="rect">
              <a:avLst/>
            </a:prstGeom>
            <a:noFill/>
          </p:spPr>
          <p:txBody>
            <a:bodyPr wrap="square" rtlCol="0">
              <a:spAutoFit/>
            </a:bodyPr>
            <a:lstStyle/>
            <a:p>
              <a:pPr algn="dist"/>
              <a:r>
                <a:rPr lang="zh-CN" altLang="en-US" sz="2800" b="1">
                  <a:solidFill>
                    <a:srgbClr val="29211E"/>
                  </a:solidFill>
                  <a:cs typeface="+mn-ea"/>
                  <a:sym typeface="+mn-lt"/>
                </a:rPr>
                <a:t>论文建议与总体结论</a:t>
              </a:r>
              <a:endParaRPr lang="zh-CN" altLang="en-US" sz="2800" b="1">
                <a:solidFill>
                  <a:srgbClr val="29211E"/>
                </a:solidFill>
                <a:cs typeface="+mn-ea"/>
                <a:sym typeface="+mn-lt"/>
              </a:endParaRPr>
            </a:p>
          </p:txBody>
        </p:sp>
        <p:sp>
          <p:nvSpPr>
            <p:cNvPr id="51" name="文本框 50"/>
            <p:cNvSpPr txBox="1"/>
            <p:nvPr/>
          </p:nvSpPr>
          <p:spPr>
            <a:xfrm>
              <a:off x="3556930" y="4693070"/>
              <a:ext cx="3624045" cy="276999"/>
            </a:xfrm>
            <a:prstGeom prst="rect">
              <a:avLst/>
            </a:prstGeom>
            <a:noFill/>
          </p:spPr>
          <p:txBody>
            <a:bodyPr wrap="square" rtlCol="0">
              <a:spAutoFit/>
            </a:bodyPr>
            <a:lstStyle/>
            <a:p>
              <a:pPr algn="dist"/>
              <a:r>
                <a:rPr lang="en-US" altLang="zh-CN" sz="1200">
                  <a:cs typeface="+mn-ea"/>
                  <a:sym typeface="+mn-lt"/>
                </a:rPr>
                <a:t>ADD YOUR TITLE HERE</a:t>
              </a:r>
              <a:endParaRPr lang="zh-CN" altLang="en-US" sz="1200">
                <a:cs typeface="+mn-ea"/>
                <a:sym typeface="+mn-lt"/>
              </a:endParaRPr>
            </a:p>
          </p:txBody>
        </p:sp>
      </p:grpSp>
      <p:grpSp>
        <p:nvGrpSpPr>
          <p:cNvPr id="59" name="组合 58"/>
          <p:cNvGrpSpPr/>
          <p:nvPr/>
        </p:nvGrpSpPr>
        <p:grpSpPr>
          <a:xfrm>
            <a:off x="227120" y="2600663"/>
            <a:ext cx="642639" cy="1656674"/>
            <a:chOff x="9334500" y="774700"/>
            <a:chExt cx="1955800" cy="5041900"/>
          </a:xfrm>
        </p:grpSpPr>
        <p:sp>
          <p:nvSpPr>
            <p:cNvPr id="60" name="矩形 59"/>
            <p:cNvSpPr/>
            <p:nvPr/>
          </p:nvSpPr>
          <p:spPr>
            <a:xfrm>
              <a:off x="9334500" y="774700"/>
              <a:ext cx="1955800" cy="5041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61" name="组合 60"/>
            <p:cNvGrpSpPr/>
            <p:nvPr/>
          </p:nvGrpSpPr>
          <p:grpSpPr>
            <a:xfrm>
              <a:off x="9740001" y="2748651"/>
              <a:ext cx="1144798" cy="1144798"/>
              <a:chOff x="10808009" y="1446002"/>
              <a:chExt cx="622301" cy="622301"/>
            </a:xfrm>
          </p:grpSpPr>
          <p:sp>
            <p:nvSpPr>
              <p:cNvPr id="70" name="椭圆 69"/>
              <p:cNvSpPr/>
              <p:nvPr/>
            </p:nvSpPr>
            <p:spPr>
              <a:xfrm>
                <a:off x="10808009" y="1446002"/>
                <a:ext cx="622301" cy="622301"/>
              </a:xfrm>
              <a:prstGeom prst="ellips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71"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chemeClr val="bg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62" name="组合 61"/>
            <p:cNvGrpSpPr/>
            <p:nvPr/>
          </p:nvGrpSpPr>
          <p:grpSpPr>
            <a:xfrm>
              <a:off x="9740001" y="4307576"/>
              <a:ext cx="1144798" cy="1144798"/>
              <a:chOff x="11683690" y="1446002"/>
              <a:chExt cx="622301" cy="622301"/>
            </a:xfrm>
          </p:grpSpPr>
          <p:sp>
            <p:nvSpPr>
              <p:cNvPr id="68" name="椭圆 67"/>
              <p:cNvSpPr/>
              <p:nvPr/>
            </p:nvSpPr>
            <p:spPr>
              <a:xfrm>
                <a:off x="11683690" y="1446002"/>
                <a:ext cx="622301" cy="622301"/>
              </a:xfrm>
              <a:prstGeom prst="ellips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69"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chemeClr val="bg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63" name="组合 62"/>
            <p:cNvGrpSpPr/>
            <p:nvPr/>
          </p:nvGrpSpPr>
          <p:grpSpPr>
            <a:xfrm>
              <a:off x="9740001" y="1189726"/>
              <a:ext cx="1144798" cy="1144798"/>
              <a:chOff x="9932328" y="1446002"/>
              <a:chExt cx="622301" cy="622301"/>
            </a:xfrm>
          </p:grpSpPr>
          <p:sp>
            <p:nvSpPr>
              <p:cNvPr id="64" name="椭圆 63"/>
              <p:cNvSpPr/>
              <p:nvPr/>
            </p:nvSpPr>
            <p:spPr>
              <a:xfrm>
                <a:off x="9932328" y="1446002"/>
                <a:ext cx="622301" cy="622301"/>
              </a:xfrm>
              <a:prstGeom prst="ellips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65" name="组合 64"/>
              <p:cNvGrpSpPr/>
              <p:nvPr/>
            </p:nvGrpSpPr>
            <p:grpSpPr>
              <a:xfrm>
                <a:off x="10080257" y="1594920"/>
                <a:ext cx="326442" cy="324464"/>
                <a:chOff x="4283702" y="1539998"/>
                <a:chExt cx="329209" cy="327214"/>
              </a:xfrm>
              <a:solidFill>
                <a:schemeClr val="bg1"/>
              </a:solidFill>
            </p:grpSpPr>
            <p:sp>
              <p:nvSpPr>
                <p:cNvPr id="66"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67"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72" name="文本框 71"/>
          <p:cNvSpPr txBox="1"/>
          <p:nvPr/>
        </p:nvSpPr>
        <p:spPr>
          <a:xfrm>
            <a:off x="2484756" y="879333"/>
            <a:ext cx="1466876" cy="1077218"/>
          </a:xfrm>
          <a:prstGeom prst="rect">
            <a:avLst/>
          </a:prstGeom>
          <a:noFill/>
        </p:spPr>
        <p:txBody>
          <a:bodyPr wrap="none" rtlCol="0">
            <a:spAutoFit/>
          </a:bodyPr>
          <a:lstStyle/>
          <a:p>
            <a:pPr algn="ctr"/>
            <a:r>
              <a:rPr lang="zh-CN" altLang="en-US" sz="4400" b="1">
                <a:solidFill>
                  <a:srgbClr val="BF0001"/>
                </a:solidFill>
                <a:cs typeface="+mn-ea"/>
                <a:sym typeface="+mn-lt"/>
              </a:rPr>
              <a:t>目录</a:t>
            </a:r>
            <a:endParaRPr lang="en-US" altLang="zh-CN" sz="4400" b="1">
              <a:solidFill>
                <a:srgbClr val="BF0001"/>
              </a:solidFill>
              <a:cs typeface="+mn-ea"/>
              <a:sym typeface="+mn-lt"/>
            </a:endParaRPr>
          </a:p>
          <a:p>
            <a:pPr algn="ctr"/>
            <a:r>
              <a:rPr lang="en-US" altLang="zh-CN" sz="2000" b="1">
                <a:solidFill>
                  <a:srgbClr val="BF0001"/>
                </a:solidFill>
                <a:cs typeface="+mn-ea"/>
                <a:sym typeface="+mn-lt"/>
              </a:rPr>
              <a:t>CONTENT</a:t>
            </a:r>
            <a:endParaRPr lang="zh-CN" altLang="en-US" sz="2000" b="1">
              <a:solidFill>
                <a:srgbClr val="BF0001"/>
              </a:solidFill>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fade">
                                      <p:cBhvr>
                                        <p:cTn id="11" dur="500"/>
                                        <p:tgtEl>
                                          <p:spTgt spid="72"/>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500"/>
                                        <p:tgtEl>
                                          <p:spTgt spid="59"/>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childTnLst>
                          </p:cTn>
                        </p:par>
                        <p:par>
                          <p:cTn id="24" fill="hold" nodeType="afterGroup">
                            <p:stCondLst>
                              <p:cond delay="2500"/>
                            </p:stCondLst>
                            <p:childTnLst>
                              <p:par>
                                <p:cTn id="25" presetID="10" presetClass="entr" presetSubtype="0"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childTnLst>
                          </p:cTn>
                        </p:par>
                        <p:par>
                          <p:cTn id="28" fill="hold" nodeType="afterGroup">
                            <p:stCondLst>
                              <p:cond delay="3000"/>
                            </p:stCondLst>
                            <p:childTnLst>
                              <p:par>
                                <p:cTn id="29" presetID="10" presetClass="entr" presetSubtype="0" fill="hold"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grpSp>
        <p:nvGrpSpPr>
          <p:cNvPr id="21" name="组合 10"/>
          <p:cNvGrpSpPr/>
          <p:nvPr/>
        </p:nvGrpSpPr>
        <p:grpSpPr>
          <a:xfrm rot="21285696">
            <a:off x="2280450" y="1894848"/>
            <a:ext cx="715285" cy="724729"/>
            <a:chOff x="1369378" y="1862976"/>
            <a:chExt cx="2321218" cy="2351881"/>
          </a:xfrm>
          <a:solidFill>
            <a:srgbClr val="BF0001"/>
          </a:solidFill>
        </p:grpSpPr>
        <p:sp>
          <p:nvSpPr>
            <p:cNvPr id="22" name="Freeform 7"/>
            <p:cNvSpPr>
              <a:spLocks noEditPoints="1"/>
            </p:cNvSpPr>
            <p:nvPr/>
          </p:nvSpPr>
          <p:spPr bwMode="auto">
            <a:xfrm>
              <a:off x="2169692" y="1862976"/>
              <a:ext cx="1520904" cy="1523970"/>
            </a:xfrm>
            <a:custGeom>
              <a:gdLst>
                <a:gd name="T0" fmla="*/ 2147483646 w 483"/>
                <a:gd name="T1" fmla="*/ 0 h 483"/>
                <a:gd name="T2" fmla="*/ 0 w 483"/>
                <a:gd name="T3" fmla="*/ 2147483646 h 483"/>
                <a:gd name="T4" fmla="*/ 2147483646 w 483"/>
                <a:gd name="T5" fmla="*/ 2147483646 h 483"/>
                <a:gd name="T6" fmla="*/ 2147483646 w 483"/>
                <a:gd name="T7" fmla="*/ 2147483646 h 483"/>
                <a:gd name="T8" fmla="*/ 2147483646 w 483"/>
                <a:gd name="T9" fmla="*/ 0 h 483"/>
                <a:gd name="T10" fmla="*/ 2147483646 w 483"/>
                <a:gd name="T11" fmla="*/ 2147483646 h 483"/>
                <a:gd name="T12" fmla="*/ 585006434 w 483"/>
                <a:gd name="T13" fmla="*/ 2147483646 h 483"/>
                <a:gd name="T14" fmla="*/ 2147483646 w 483"/>
                <a:gd name="T15" fmla="*/ 587368959 h 483"/>
                <a:gd name="T16" fmla="*/ 2147483646 w 483"/>
                <a:gd name="T17" fmla="*/ 2147483646 h 483"/>
                <a:gd name="T18" fmla="*/ 2147483646 w 483"/>
                <a:gd name="T19" fmla="*/ 2147483646 h 4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82" h="482">
                  <a:moveTo>
                    <a:pt x="241" y="0"/>
                  </a:moveTo>
                  <a:cubicBezTo>
                    <a:pt x="108" y="0"/>
                    <a:pt x="0" y="108"/>
                    <a:pt x="0" y="242"/>
                  </a:cubicBezTo>
                  <a:cubicBezTo>
                    <a:pt x="0" y="375"/>
                    <a:pt x="108" y="483"/>
                    <a:pt x="241" y="483"/>
                  </a:cubicBezTo>
                  <a:cubicBezTo>
                    <a:pt x="375" y="483"/>
                    <a:pt x="483" y="375"/>
                    <a:pt x="483" y="242"/>
                  </a:cubicBezTo>
                  <a:cubicBezTo>
                    <a:pt x="483" y="108"/>
                    <a:pt x="375" y="0"/>
                    <a:pt x="241" y="0"/>
                  </a:cubicBezTo>
                  <a:moveTo>
                    <a:pt x="241" y="424"/>
                  </a:moveTo>
                  <a:cubicBezTo>
                    <a:pt x="141" y="424"/>
                    <a:pt x="59" y="342"/>
                    <a:pt x="59" y="242"/>
                  </a:cubicBezTo>
                  <a:cubicBezTo>
                    <a:pt x="59" y="141"/>
                    <a:pt x="141" y="59"/>
                    <a:pt x="241" y="59"/>
                  </a:cubicBezTo>
                  <a:cubicBezTo>
                    <a:pt x="342" y="59"/>
                    <a:pt x="424" y="141"/>
                    <a:pt x="424" y="242"/>
                  </a:cubicBezTo>
                  <a:cubicBezTo>
                    <a:pt x="424" y="342"/>
                    <a:pt x="342" y="424"/>
                    <a:pt x="241" y="4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3" name="Freeform 19"/>
            <p:cNvSpPr/>
            <p:nvPr/>
          </p:nvSpPr>
          <p:spPr bwMode="auto">
            <a:xfrm>
              <a:off x="2169692" y="2638759"/>
              <a:ext cx="1520904" cy="748186"/>
            </a:xfrm>
            <a:custGeom>
              <a:gdLst>
                <a:gd name="T0" fmla="*/ 2147483646 w 483"/>
                <a:gd name="T1" fmla="*/ 0 h 237"/>
                <a:gd name="T2" fmla="*/ 2147483646 w 483"/>
                <a:gd name="T3" fmla="*/ 1773955320 h 237"/>
                <a:gd name="T4" fmla="*/ 585006434 w 483"/>
                <a:gd name="T5" fmla="*/ 0 h 237"/>
                <a:gd name="T6" fmla="*/ 0 w 483"/>
                <a:gd name="T7" fmla="*/ 0 h 237"/>
                <a:gd name="T8" fmla="*/ 2147483646 w 483"/>
                <a:gd name="T9" fmla="*/ 2147483646 h 237"/>
                <a:gd name="T10" fmla="*/ 2147483646 w 483"/>
                <a:gd name="T11" fmla="*/ 0 h 237"/>
                <a:gd name="T12" fmla="*/ 2147483646 w 483"/>
                <a:gd name="T13" fmla="*/ 0 h 237"/>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482" h="236">
                  <a:moveTo>
                    <a:pt x="424" y="0"/>
                  </a:moveTo>
                  <a:cubicBezTo>
                    <a:pt x="421" y="99"/>
                    <a:pt x="341" y="178"/>
                    <a:pt x="241" y="178"/>
                  </a:cubicBezTo>
                  <a:cubicBezTo>
                    <a:pt x="142" y="178"/>
                    <a:pt x="61" y="99"/>
                    <a:pt x="59" y="0"/>
                  </a:cubicBezTo>
                  <a:cubicBezTo>
                    <a:pt x="0" y="0"/>
                    <a:pt x="0" y="0"/>
                    <a:pt x="0" y="0"/>
                  </a:cubicBezTo>
                  <a:cubicBezTo>
                    <a:pt x="2" y="132"/>
                    <a:pt x="109" y="237"/>
                    <a:pt x="241" y="237"/>
                  </a:cubicBezTo>
                  <a:cubicBezTo>
                    <a:pt x="373" y="237"/>
                    <a:pt x="481" y="132"/>
                    <a:pt x="483" y="0"/>
                  </a:cubicBezTo>
                  <a:cubicBezTo>
                    <a:pt x="424" y="0"/>
                    <a:pt x="424" y="0"/>
                    <a:pt x="4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4" name="Freeform 29"/>
            <p:cNvSpPr/>
            <p:nvPr/>
          </p:nvSpPr>
          <p:spPr bwMode="auto">
            <a:xfrm>
              <a:off x="2301545" y="3149304"/>
              <a:ext cx="131853" cy="133386"/>
            </a:xfrm>
            <a:custGeom>
              <a:gdLst>
                <a:gd name="T0" fmla="*/ 110479015 w 86"/>
                <a:gd name="T1" fmla="*/ 204503736 h 87"/>
                <a:gd name="T2" fmla="*/ 0 w 86"/>
                <a:gd name="T3" fmla="*/ 91674511 h 87"/>
                <a:gd name="T4" fmla="*/ 91674631 w 86"/>
                <a:gd name="T5" fmla="*/ 0 h 87"/>
                <a:gd name="T6" fmla="*/ 202153647 w 86"/>
                <a:gd name="T7" fmla="*/ 112829224 h 87"/>
                <a:gd name="T8" fmla="*/ 110479015 w 86"/>
                <a:gd name="T9" fmla="*/ 204503736 h 87"/>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86" h="87">
                  <a:moveTo>
                    <a:pt x="47" y="87"/>
                  </a:moveTo>
                  <a:lnTo>
                    <a:pt x="0" y="39"/>
                  </a:lnTo>
                  <a:lnTo>
                    <a:pt x="39" y="0"/>
                  </a:lnTo>
                  <a:lnTo>
                    <a:pt x="86" y="48"/>
                  </a:lnTo>
                  <a:lnTo>
                    <a:pt x="47"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5" name="Freeform 30"/>
            <p:cNvSpPr/>
            <p:nvPr/>
          </p:nvSpPr>
          <p:spPr bwMode="auto">
            <a:xfrm>
              <a:off x="1369378" y="3238228"/>
              <a:ext cx="976629" cy="976629"/>
            </a:xfrm>
            <a:custGeom>
              <a:gdLst>
                <a:gd name="T0" fmla="*/ 2147483646 w 310"/>
                <a:gd name="T1" fmla="*/ 0 h 310"/>
                <a:gd name="T2" fmla="*/ 178650647 w 310"/>
                <a:gd name="T3" fmla="*/ 2147483646 h 310"/>
                <a:gd name="T4" fmla="*/ 178650647 w 310"/>
                <a:gd name="T5" fmla="*/ 2147483646 h 310"/>
                <a:gd name="T6" fmla="*/ 833710372 w 310"/>
                <a:gd name="T7" fmla="*/ 2147483646 h 310"/>
                <a:gd name="T8" fmla="*/ 2147483646 w 310"/>
                <a:gd name="T9" fmla="*/ 456555155 h 310"/>
                <a:gd name="T10" fmla="*/ 2147483646 w 310"/>
                <a:gd name="T11" fmla="*/ 0 h 31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310" h="310">
                  <a:moveTo>
                    <a:pt x="263" y="0"/>
                  </a:moveTo>
                  <a:cubicBezTo>
                    <a:pt x="18" y="226"/>
                    <a:pt x="18" y="226"/>
                    <a:pt x="18" y="226"/>
                  </a:cubicBezTo>
                  <a:cubicBezTo>
                    <a:pt x="0" y="244"/>
                    <a:pt x="0" y="273"/>
                    <a:pt x="18" y="291"/>
                  </a:cubicBezTo>
                  <a:cubicBezTo>
                    <a:pt x="36" y="310"/>
                    <a:pt x="66" y="310"/>
                    <a:pt x="84" y="291"/>
                  </a:cubicBezTo>
                  <a:cubicBezTo>
                    <a:pt x="310" y="46"/>
                    <a:pt x="310" y="46"/>
                    <a:pt x="310" y="46"/>
                  </a:cubicBezTo>
                  <a:cubicBezTo>
                    <a:pt x="263" y="0"/>
                    <a:pt x="263" y="0"/>
                    <a:pt x="26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6" name="Freeform 31"/>
            <p:cNvSpPr/>
            <p:nvPr/>
          </p:nvSpPr>
          <p:spPr bwMode="auto">
            <a:xfrm>
              <a:off x="2197289" y="3169236"/>
              <a:ext cx="217710" cy="217710"/>
            </a:xfrm>
            <a:custGeom>
              <a:gdLst>
                <a:gd name="T0" fmla="*/ 467902963 w 69"/>
                <a:gd name="T1" fmla="*/ 686922378 h 69"/>
                <a:gd name="T2" fmla="*/ 627190958 w 69"/>
                <a:gd name="T3" fmla="*/ 537592250 h 69"/>
                <a:gd name="T4" fmla="*/ 627190958 w 69"/>
                <a:gd name="T5" fmla="*/ 298663413 h 69"/>
                <a:gd name="T6" fmla="*/ 388258966 w 69"/>
                <a:gd name="T7" fmla="*/ 59731420 h 69"/>
                <a:gd name="T8" fmla="*/ 149330129 w 69"/>
                <a:gd name="T9" fmla="*/ 59731420 h 69"/>
                <a:gd name="T10" fmla="*/ 0 w 69"/>
                <a:gd name="T11" fmla="*/ 219019415 h 69"/>
                <a:gd name="T12" fmla="*/ 467902963 w 69"/>
                <a:gd name="T13" fmla="*/ 686922378 h 69"/>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69" h="69">
                  <a:moveTo>
                    <a:pt x="47" y="69"/>
                  </a:moveTo>
                  <a:cubicBezTo>
                    <a:pt x="63" y="54"/>
                    <a:pt x="63" y="54"/>
                    <a:pt x="63" y="54"/>
                  </a:cubicBezTo>
                  <a:cubicBezTo>
                    <a:pt x="69" y="47"/>
                    <a:pt x="69" y="37"/>
                    <a:pt x="63" y="30"/>
                  </a:cubicBezTo>
                  <a:cubicBezTo>
                    <a:pt x="39" y="6"/>
                    <a:pt x="39" y="6"/>
                    <a:pt x="39" y="6"/>
                  </a:cubicBezTo>
                  <a:cubicBezTo>
                    <a:pt x="32" y="0"/>
                    <a:pt x="22" y="0"/>
                    <a:pt x="15" y="6"/>
                  </a:cubicBezTo>
                  <a:cubicBezTo>
                    <a:pt x="0" y="22"/>
                    <a:pt x="0" y="22"/>
                    <a:pt x="0" y="22"/>
                  </a:cubicBezTo>
                  <a:cubicBezTo>
                    <a:pt x="47" y="69"/>
                    <a:pt x="47" y="69"/>
                    <a:pt x="47" y="6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7" name="Freeform 32"/>
            <p:cNvSpPr/>
            <p:nvPr/>
          </p:nvSpPr>
          <p:spPr bwMode="auto">
            <a:xfrm>
              <a:off x="2280081" y="3229029"/>
              <a:ext cx="134919" cy="157917"/>
            </a:xfrm>
            <a:custGeom>
              <a:gdLst>
                <a:gd name="T0" fmla="*/ 364259336 w 43"/>
                <a:gd name="T1" fmla="*/ 109727048 h 50"/>
                <a:gd name="T2" fmla="*/ 246120495 w 43"/>
                <a:gd name="T3" fmla="*/ 0 h 50"/>
                <a:gd name="T4" fmla="*/ 177208262 w 43"/>
                <a:gd name="T5" fmla="*/ 99749852 h 50"/>
                <a:gd name="T6" fmla="*/ 0 w 43"/>
                <a:gd name="T7" fmla="*/ 279304640 h 50"/>
                <a:gd name="T8" fmla="*/ 206742973 w 43"/>
                <a:gd name="T9" fmla="*/ 498755578 h 50"/>
                <a:gd name="T10" fmla="*/ 364259336 w 43"/>
                <a:gd name="T11" fmla="*/ 339155183 h 50"/>
                <a:gd name="T12" fmla="*/ 364259336 w 43"/>
                <a:gd name="T13" fmla="*/ 109727048 h 50"/>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43" h="50">
                  <a:moveTo>
                    <a:pt x="37" y="11"/>
                  </a:moveTo>
                  <a:cubicBezTo>
                    <a:pt x="25" y="0"/>
                    <a:pt x="25" y="0"/>
                    <a:pt x="25" y="0"/>
                  </a:cubicBezTo>
                  <a:cubicBezTo>
                    <a:pt x="24" y="2"/>
                    <a:pt x="22" y="6"/>
                    <a:pt x="18" y="10"/>
                  </a:cubicBezTo>
                  <a:cubicBezTo>
                    <a:pt x="11" y="17"/>
                    <a:pt x="4" y="24"/>
                    <a:pt x="0" y="28"/>
                  </a:cubicBezTo>
                  <a:cubicBezTo>
                    <a:pt x="21" y="50"/>
                    <a:pt x="21" y="50"/>
                    <a:pt x="21" y="50"/>
                  </a:cubicBezTo>
                  <a:cubicBezTo>
                    <a:pt x="37" y="34"/>
                    <a:pt x="37" y="34"/>
                    <a:pt x="37" y="34"/>
                  </a:cubicBezTo>
                  <a:cubicBezTo>
                    <a:pt x="43" y="28"/>
                    <a:pt x="43" y="18"/>
                    <a:pt x="37"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8" name="Freeform 33"/>
            <p:cNvSpPr/>
            <p:nvPr/>
          </p:nvSpPr>
          <p:spPr bwMode="auto">
            <a:xfrm>
              <a:off x="1403108" y="3247427"/>
              <a:ext cx="870840" cy="814113"/>
            </a:xfrm>
            <a:custGeom>
              <a:gdLst>
                <a:gd name="T0" fmla="*/ 2147483646 w 276"/>
                <a:gd name="T1" fmla="*/ 0 h 258"/>
                <a:gd name="T2" fmla="*/ 258841414 w 276"/>
                <a:gd name="T3" fmla="*/ 2100935349 h 258"/>
                <a:gd name="T4" fmla="*/ 149330129 w 276"/>
                <a:gd name="T5" fmla="*/ 2147483646 h 258"/>
                <a:gd name="T6" fmla="*/ 308618123 w 276"/>
                <a:gd name="T7" fmla="*/ 2147483646 h 258"/>
                <a:gd name="T8" fmla="*/ 507724962 w 276"/>
                <a:gd name="T9" fmla="*/ 2147483646 h 258"/>
                <a:gd name="T10" fmla="*/ 2147483646 w 276"/>
                <a:gd name="T11" fmla="*/ 248926094 h 258"/>
                <a:gd name="T12" fmla="*/ 2147483646 w 276"/>
                <a:gd name="T13" fmla="*/ 0 h 258"/>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276" h="258">
                  <a:moveTo>
                    <a:pt x="251" y="0"/>
                  </a:moveTo>
                  <a:cubicBezTo>
                    <a:pt x="26" y="211"/>
                    <a:pt x="26" y="211"/>
                    <a:pt x="26" y="211"/>
                  </a:cubicBezTo>
                  <a:cubicBezTo>
                    <a:pt x="26" y="211"/>
                    <a:pt x="0" y="232"/>
                    <a:pt x="15" y="250"/>
                  </a:cubicBezTo>
                  <a:cubicBezTo>
                    <a:pt x="20" y="256"/>
                    <a:pt x="26" y="258"/>
                    <a:pt x="31" y="258"/>
                  </a:cubicBezTo>
                  <a:cubicBezTo>
                    <a:pt x="42" y="258"/>
                    <a:pt x="51" y="249"/>
                    <a:pt x="51" y="249"/>
                  </a:cubicBezTo>
                  <a:cubicBezTo>
                    <a:pt x="276" y="25"/>
                    <a:pt x="276" y="25"/>
                    <a:pt x="276" y="25"/>
                  </a:cubicBezTo>
                  <a:cubicBezTo>
                    <a:pt x="251" y="0"/>
                    <a:pt x="251" y="0"/>
                    <a:pt x="25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grpSp>
        <p:nvGrpSpPr>
          <p:cNvPr id="29" name="组合 10"/>
          <p:cNvGrpSpPr/>
          <p:nvPr/>
        </p:nvGrpSpPr>
        <p:grpSpPr>
          <a:xfrm rot="21285696">
            <a:off x="2343080" y="3397971"/>
            <a:ext cx="715285" cy="724729"/>
            <a:chOff x="1369378" y="1862976"/>
            <a:chExt cx="2321218" cy="2351881"/>
          </a:xfrm>
          <a:solidFill>
            <a:srgbClr val="BF0001"/>
          </a:solidFill>
        </p:grpSpPr>
        <p:sp>
          <p:nvSpPr>
            <p:cNvPr id="30" name="Freeform 7"/>
            <p:cNvSpPr>
              <a:spLocks noEditPoints="1"/>
            </p:cNvSpPr>
            <p:nvPr/>
          </p:nvSpPr>
          <p:spPr bwMode="auto">
            <a:xfrm>
              <a:off x="2169692" y="1862976"/>
              <a:ext cx="1520904" cy="1523970"/>
            </a:xfrm>
            <a:custGeom>
              <a:gdLst>
                <a:gd name="T0" fmla="*/ 2147483646 w 483"/>
                <a:gd name="T1" fmla="*/ 0 h 483"/>
                <a:gd name="T2" fmla="*/ 0 w 483"/>
                <a:gd name="T3" fmla="*/ 2147483646 h 483"/>
                <a:gd name="T4" fmla="*/ 2147483646 w 483"/>
                <a:gd name="T5" fmla="*/ 2147483646 h 483"/>
                <a:gd name="T6" fmla="*/ 2147483646 w 483"/>
                <a:gd name="T7" fmla="*/ 2147483646 h 483"/>
                <a:gd name="T8" fmla="*/ 2147483646 w 483"/>
                <a:gd name="T9" fmla="*/ 0 h 483"/>
                <a:gd name="T10" fmla="*/ 2147483646 w 483"/>
                <a:gd name="T11" fmla="*/ 2147483646 h 483"/>
                <a:gd name="T12" fmla="*/ 585006434 w 483"/>
                <a:gd name="T13" fmla="*/ 2147483646 h 483"/>
                <a:gd name="T14" fmla="*/ 2147483646 w 483"/>
                <a:gd name="T15" fmla="*/ 587368959 h 483"/>
                <a:gd name="T16" fmla="*/ 2147483646 w 483"/>
                <a:gd name="T17" fmla="*/ 2147483646 h 483"/>
                <a:gd name="T18" fmla="*/ 2147483646 w 483"/>
                <a:gd name="T19" fmla="*/ 2147483646 h 4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82" h="482">
                  <a:moveTo>
                    <a:pt x="241" y="0"/>
                  </a:moveTo>
                  <a:cubicBezTo>
                    <a:pt x="108" y="0"/>
                    <a:pt x="0" y="108"/>
                    <a:pt x="0" y="242"/>
                  </a:cubicBezTo>
                  <a:cubicBezTo>
                    <a:pt x="0" y="375"/>
                    <a:pt x="108" y="483"/>
                    <a:pt x="241" y="483"/>
                  </a:cubicBezTo>
                  <a:cubicBezTo>
                    <a:pt x="375" y="483"/>
                    <a:pt x="483" y="375"/>
                    <a:pt x="483" y="242"/>
                  </a:cubicBezTo>
                  <a:cubicBezTo>
                    <a:pt x="483" y="108"/>
                    <a:pt x="375" y="0"/>
                    <a:pt x="241" y="0"/>
                  </a:cubicBezTo>
                  <a:moveTo>
                    <a:pt x="241" y="424"/>
                  </a:moveTo>
                  <a:cubicBezTo>
                    <a:pt x="141" y="424"/>
                    <a:pt x="59" y="342"/>
                    <a:pt x="59" y="242"/>
                  </a:cubicBezTo>
                  <a:cubicBezTo>
                    <a:pt x="59" y="141"/>
                    <a:pt x="141" y="59"/>
                    <a:pt x="241" y="59"/>
                  </a:cubicBezTo>
                  <a:cubicBezTo>
                    <a:pt x="342" y="59"/>
                    <a:pt x="424" y="141"/>
                    <a:pt x="424" y="242"/>
                  </a:cubicBezTo>
                  <a:cubicBezTo>
                    <a:pt x="424" y="342"/>
                    <a:pt x="342" y="424"/>
                    <a:pt x="241" y="4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31" name="Freeform 19"/>
            <p:cNvSpPr/>
            <p:nvPr/>
          </p:nvSpPr>
          <p:spPr bwMode="auto">
            <a:xfrm>
              <a:off x="2169692" y="2638759"/>
              <a:ext cx="1520904" cy="748186"/>
            </a:xfrm>
            <a:custGeom>
              <a:gdLst>
                <a:gd name="T0" fmla="*/ 2147483646 w 483"/>
                <a:gd name="T1" fmla="*/ 0 h 237"/>
                <a:gd name="T2" fmla="*/ 2147483646 w 483"/>
                <a:gd name="T3" fmla="*/ 1773955320 h 237"/>
                <a:gd name="T4" fmla="*/ 585006434 w 483"/>
                <a:gd name="T5" fmla="*/ 0 h 237"/>
                <a:gd name="T6" fmla="*/ 0 w 483"/>
                <a:gd name="T7" fmla="*/ 0 h 237"/>
                <a:gd name="T8" fmla="*/ 2147483646 w 483"/>
                <a:gd name="T9" fmla="*/ 2147483646 h 237"/>
                <a:gd name="T10" fmla="*/ 2147483646 w 483"/>
                <a:gd name="T11" fmla="*/ 0 h 237"/>
                <a:gd name="T12" fmla="*/ 2147483646 w 483"/>
                <a:gd name="T13" fmla="*/ 0 h 237"/>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482" h="236">
                  <a:moveTo>
                    <a:pt x="424" y="0"/>
                  </a:moveTo>
                  <a:cubicBezTo>
                    <a:pt x="421" y="99"/>
                    <a:pt x="341" y="178"/>
                    <a:pt x="241" y="178"/>
                  </a:cubicBezTo>
                  <a:cubicBezTo>
                    <a:pt x="142" y="178"/>
                    <a:pt x="61" y="99"/>
                    <a:pt x="59" y="0"/>
                  </a:cubicBezTo>
                  <a:cubicBezTo>
                    <a:pt x="0" y="0"/>
                    <a:pt x="0" y="0"/>
                    <a:pt x="0" y="0"/>
                  </a:cubicBezTo>
                  <a:cubicBezTo>
                    <a:pt x="2" y="132"/>
                    <a:pt x="109" y="237"/>
                    <a:pt x="241" y="237"/>
                  </a:cubicBezTo>
                  <a:cubicBezTo>
                    <a:pt x="373" y="237"/>
                    <a:pt x="481" y="132"/>
                    <a:pt x="483" y="0"/>
                  </a:cubicBezTo>
                  <a:cubicBezTo>
                    <a:pt x="424" y="0"/>
                    <a:pt x="424" y="0"/>
                    <a:pt x="4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32" name="Freeform 29"/>
            <p:cNvSpPr/>
            <p:nvPr/>
          </p:nvSpPr>
          <p:spPr bwMode="auto">
            <a:xfrm>
              <a:off x="2301545" y="3149304"/>
              <a:ext cx="131853" cy="133386"/>
            </a:xfrm>
            <a:custGeom>
              <a:gdLst>
                <a:gd name="T0" fmla="*/ 110479015 w 86"/>
                <a:gd name="T1" fmla="*/ 204503736 h 87"/>
                <a:gd name="T2" fmla="*/ 0 w 86"/>
                <a:gd name="T3" fmla="*/ 91674511 h 87"/>
                <a:gd name="T4" fmla="*/ 91674631 w 86"/>
                <a:gd name="T5" fmla="*/ 0 h 87"/>
                <a:gd name="T6" fmla="*/ 202153647 w 86"/>
                <a:gd name="T7" fmla="*/ 112829224 h 87"/>
                <a:gd name="T8" fmla="*/ 110479015 w 86"/>
                <a:gd name="T9" fmla="*/ 204503736 h 87"/>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86" h="87">
                  <a:moveTo>
                    <a:pt x="47" y="87"/>
                  </a:moveTo>
                  <a:lnTo>
                    <a:pt x="0" y="39"/>
                  </a:lnTo>
                  <a:lnTo>
                    <a:pt x="39" y="0"/>
                  </a:lnTo>
                  <a:lnTo>
                    <a:pt x="86" y="48"/>
                  </a:lnTo>
                  <a:lnTo>
                    <a:pt x="47"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33" name="Freeform 30"/>
            <p:cNvSpPr/>
            <p:nvPr/>
          </p:nvSpPr>
          <p:spPr bwMode="auto">
            <a:xfrm>
              <a:off x="1369378" y="3238228"/>
              <a:ext cx="976629" cy="976629"/>
            </a:xfrm>
            <a:custGeom>
              <a:gdLst>
                <a:gd name="T0" fmla="*/ 2147483646 w 310"/>
                <a:gd name="T1" fmla="*/ 0 h 310"/>
                <a:gd name="T2" fmla="*/ 178650647 w 310"/>
                <a:gd name="T3" fmla="*/ 2147483646 h 310"/>
                <a:gd name="T4" fmla="*/ 178650647 w 310"/>
                <a:gd name="T5" fmla="*/ 2147483646 h 310"/>
                <a:gd name="T6" fmla="*/ 833710372 w 310"/>
                <a:gd name="T7" fmla="*/ 2147483646 h 310"/>
                <a:gd name="T8" fmla="*/ 2147483646 w 310"/>
                <a:gd name="T9" fmla="*/ 456555155 h 310"/>
                <a:gd name="T10" fmla="*/ 2147483646 w 310"/>
                <a:gd name="T11" fmla="*/ 0 h 31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310" h="310">
                  <a:moveTo>
                    <a:pt x="263" y="0"/>
                  </a:moveTo>
                  <a:cubicBezTo>
                    <a:pt x="18" y="226"/>
                    <a:pt x="18" y="226"/>
                    <a:pt x="18" y="226"/>
                  </a:cubicBezTo>
                  <a:cubicBezTo>
                    <a:pt x="0" y="244"/>
                    <a:pt x="0" y="273"/>
                    <a:pt x="18" y="291"/>
                  </a:cubicBezTo>
                  <a:cubicBezTo>
                    <a:pt x="36" y="310"/>
                    <a:pt x="66" y="310"/>
                    <a:pt x="84" y="291"/>
                  </a:cubicBezTo>
                  <a:cubicBezTo>
                    <a:pt x="310" y="46"/>
                    <a:pt x="310" y="46"/>
                    <a:pt x="310" y="46"/>
                  </a:cubicBezTo>
                  <a:cubicBezTo>
                    <a:pt x="263" y="0"/>
                    <a:pt x="263" y="0"/>
                    <a:pt x="26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34" name="Freeform 31"/>
            <p:cNvSpPr/>
            <p:nvPr/>
          </p:nvSpPr>
          <p:spPr bwMode="auto">
            <a:xfrm>
              <a:off x="2197289" y="3169236"/>
              <a:ext cx="217710" cy="217710"/>
            </a:xfrm>
            <a:custGeom>
              <a:gdLst>
                <a:gd name="T0" fmla="*/ 467902963 w 69"/>
                <a:gd name="T1" fmla="*/ 686922378 h 69"/>
                <a:gd name="T2" fmla="*/ 627190958 w 69"/>
                <a:gd name="T3" fmla="*/ 537592250 h 69"/>
                <a:gd name="T4" fmla="*/ 627190958 w 69"/>
                <a:gd name="T5" fmla="*/ 298663413 h 69"/>
                <a:gd name="T6" fmla="*/ 388258966 w 69"/>
                <a:gd name="T7" fmla="*/ 59731420 h 69"/>
                <a:gd name="T8" fmla="*/ 149330129 w 69"/>
                <a:gd name="T9" fmla="*/ 59731420 h 69"/>
                <a:gd name="T10" fmla="*/ 0 w 69"/>
                <a:gd name="T11" fmla="*/ 219019415 h 69"/>
                <a:gd name="T12" fmla="*/ 467902963 w 69"/>
                <a:gd name="T13" fmla="*/ 686922378 h 69"/>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69" h="69">
                  <a:moveTo>
                    <a:pt x="47" y="69"/>
                  </a:moveTo>
                  <a:cubicBezTo>
                    <a:pt x="63" y="54"/>
                    <a:pt x="63" y="54"/>
                    <a:pt x="63" y="54"/>
                  </a:cubicBezTo>
                  <a:cubicBezTo>
                    <a:pt x="69" y="47"/>
                    <a:pt x="69" y="37"/>
                    <a:pt x="63" y="30"/>
                  </a:cubicBezTo>
                  <a:cubicBezTo>
                    <a:pt x="39" y="6"/>
                    <a:pt x="39" y="6"/>
                    <a:pt x="39" y="6"/>
                  </a:cubicBezTo>
                  <a:cubicBezTo>
                    <a:pt x="32" y="0"/>
                    <a:pt x="22" y="0"/>
                    <a:pt x="15" y="6"/>
                  </a:cubicBezTo>
                  <a:cubicBezTo>
                    <a:pt x="0" y="22"/>
                    <a:pt x="0" y="22"/>
                    <a:pt x="0" y="22"/>
                  </a:cubicBezTo>
                  <a:cubicBezTo>
                    <a:pt x="47" y="69"/>
                    <a:pt x="47" y="69"/>
                    <a:pt x="47" y="6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35" name="Freeform 32"/>
            <p:cNvSpPr/>
            <p:nvPr/>
          </p:nvSpPr>
          <p:spPr bwMode="auto">
            <a:xfrm>
              <a:off x="2280081" y="3229029"/>
              <a:ext cx="134919" cy="157917"/>
            </a:xfrm>
            <a:custGeom>
              <a:gdLst>
                <a:gd name="T0" fmla="*/ 364259336 w 43"/>
                <a:gd name="T1" fmla="*/ 109727048 h 50"/>
                <a:gd name="T2" fmla="*/ 246120495 w 43"/>
                <a:gd name="T3" fmla="*/ 0 h 50"/>
                <a:gd name="T4" fmla="*/ 177208262 w 43"/>
                <a:gd name="T5" fmla="*/ 99749852 h 50"/>
                <a:gd name="T6" fmla="*/ 0 w 43"/>
                <a:gd name="T7" fmla="*/ 279304640 h 50"/>
                <a:gd name="T8" fmla="*/ 206742973 w 43"/>
                <a:gd name="T9" fmla="*/ 498755578 h 50"/>
                <a:gd name="T10" fmla="*/ 364259336 w 43"/>
                <a:gd name="T11" fmla="*/ 339155183 h 50"/>
                <a:gd name="T12" fmla="*/ 364259336 w 43"/>
                <a:gd name="T13" fmla="*/ 109727048 h 50"/>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43" h="50">
                  <a:moveTo>
                    <a:pt x="37" y="11"/>
                  </a:moveTo>
                  <a:cubicBezTo>
                    <a:pt x="25" y="0"/>
                    <a:pt x="25" y="0"/>
                    <a:pt x="25" y="0"/>
                  </a:cubicBezTo>
                  <a:cubicBezTo>
                    <a:pt x="24" y="2"/>
                    <a:pt x="22" y="6"/>
                    <a:pt x="18" y="10"/>
                  </a:cubicBezTo>
                  <a:cubicBezTo>
                    <a:pt x="11" y="17"/>
                    <a:pt x="4" y="24"/>
                    <a:pt x="0" y="28"/>
                  </a:cubicBezTo>
                  <a:cubicBezTo>
                    <a:pt x="21" y="50"/>
                    <a:pt x="21" y="50"/>
                    <a:pt x="21" y="50"/>
                  </a:cubicBezTo>
                  <a:cubicBezTo>
                    <a:pt x="37" y="34"/>
                    <a:pt x="37" y="34"/>
                    <a:pt x="37" y="34"/>
                  </a:cubicBezTo>
                  <a:cubicBezTo>
                    <a:pt x="43" y="28"/>
                    <a:pt x="43" y="18"/>
                    <a:pt x="37"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36" name="Freeform 33"/>
            <p:cNvSpPr/>
            <p:nvPr/>
          </p:nvSpPr>
          <p:spPr bwMode="auto">
            <a:xfrm>
              <a:off x="1403108" y="3247427"/>
              <a:ext cx="870840" cy="814113"/>
            </a:xfrm>
            <a:custGeom>
              <a:gdLst>
                <a:gd name="T0" fmla="*/ 2147483646 w 276"/>
                <a:gd name="T1" fmla="*/ 0 h 258"/>
                <a:gd name="T2" fmla="*/ 258841414 w 276"/>
                <a:gd name="T3" fmla="*/ 2100935349 h 258"/>
                <a:gd name="T4" fmla="*/ 149330129 w 276"/>
                <a:gd name="T5" fmla="*/ 2147483646 h 258"/>
                <a:gd name="T6" fmla="*/ 308618123 w 276"/>
                <a:gd name="T7" fmla="*/ 2147483646 h 258"/>
                <a:gd name="T8" fmla="*/ 507724962 w 276"/>
                <a:gd name="T9" fmla="*/ 2147483646 h 258"/>
                <a:gd name="T10" fmla="*/ 2147483646 w 276"/>
                <a:gd name="T11" fmla="*/ 248926094 h 258"/>
                <a:gd name="T12" fmla="*/ 2147483646 w 276"/>
                <a:gd name="T13" fmla="*/ 0 h 258"/>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276" h="258">
                  <a:moveTo>
                    <a:pt x="251" y="0"/>
                  </a:moveTo>
                  <a:cubicBezTo>
                    <a:pt x="26" y="211"/>
                    <a:pt x="26" y="211"/>
                    <a:pt x="26" y="211"/>
                  </a:cubicBezTo>
                  <a:cubicBezTo>
                    <a:pt x="26" y="211"/>
                    <a:pt x="0" y="232"/>
                    <a:pt x="15" y="250"/>
                  </a:cubicBezTo>
                  <a:cubicBezTo>
                    <a:pt x="20" y="256"/>
                    <a:pt x="26" y="258"/>
                    <a:pt x="31" y="258"/>
                  </a:cubicBezTo>
                  <a:cubicBezTo>
                    <a:pt x="42" y="258"/>
                    <a:pt x="51" y="249"/>
                    <a:pt x="51" y="249"/>
                  </a:cubicBezTo>
                  <a:cubicBezTo>
                    <a:pt x="276" y="25"/>
                    <a:pt x="276" y="25"/>
                    <a:pt x="276" y="25"/>
                  </a:cubicBezTo>
                  <a:cubicBezTo>
                    <a:pt x="251" y="0"/>
                    <a:pt x="251" y="0"/>
                    <a:pt x="25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grpSp>
        <p:nvGrpSpPr>
          <p:cNvPr id="37" name="组合 10"/>
          <p:cNvGrpSpPr/>
          <p:nvPr/>
        </p:nvGrpSpPr>
        <p:grpSpPr>
          <a:xfrm rot="21285696">
            <a:off x="2341800" y="4884855"/>
            <a:ext cx="715285" cy="724729"/>
            <a:chOff x="1369378" y="1862976"/>
            <a:chExt cx="2321218" cy="2351881"/>
          </a:xfrm>
          <a:solidFill>
            <a:srgbClr val="BF0001"/>
          </a:solidFill>
        </p:grpSpPr>
        <p:sp>
          <p:nvSpPr>
            <p:cNvPr id="38" name="Freeform 7"/>
            <p:cNvSpPr>
              <a:spLocks noEditPoints="1"/>
            </p:cNvSpPr>
            <p:nvPr/>
          </p:nvSpPr>
          <p:spPr bwMode="auto">
            <a:xfrm>
              <a:off x="2169692" y="1862976"/>
              <a:ext cx="1520904" cy="1523970"/>
            </a:xfrm>
            <a:custGeom>
              <a:gdLst>
                <a:gd name="T0" fmla="*/ 2147483646 w 483"/>
                <a:gd name="T1" fmla="*/ 0 h 483"/>
                <a:gd name="T2" fmla="*/ 0 w 483"/>
                <a:gd name="T3" fmla="*/ 2147483646 h 483"/>
                <a:gd name="T4" fmla="*/ 2147483646 w 483"/>
                <a:gd name="T5" fmla="*/ 2147483646 h 483"/>
                <a:gd name="T6" fmla="*/ 2147483646 w 483"/>
                <a:gd name="T7" fmla="*/ 2147483646 h 483"/>
                <a:gd name="T8" fmla="*/ 2147483646 w 483"/>
                <a:gd name="T9" fmla="*/ 0 h 483"/>
                <a:gd name="T10" fmla="*/ 2147483646 w 483"/>
                <a:gd name="T11" fmla="*/ 2147483646 h 483"/>
                <a:gd name="T12" fmla="*/ 585006434 w 483"/>
                <a:gd name="T13" fmla="*/ 2147483646 h 483"/>
                <a:gd name="T14" fmla="*/ 2147483646 w 483"/>
                <a:gd name="T15" fmla="*/ 587368959 h 483"/>
                <a:gd name="T16" fmla="*/ 2147483646 w 483"/>
                <a:gd name="T17" fmla="*/ 2147483646 h 483"/>
                <a:gd name="T18" fmla="*/ 2147483646 w 483"/>
                <a:gd name="T19" fmla="*/ 2147483646 h 4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82" h="482">
                  <a:moveTo>
                    <a:pt x="241" y="0"/>
                  </a:moveTo>
                  <a:cubicBezTo>
                    <a:pt x="108" y="0"/>
                    <a:pt x="0" y="108"/>
                    <a:pt x="0" y="242"/>
                  </a:cubicBezTo>
                  <a:cubicBezTo>
                    <a:pt x="0" y="375"/>
                    <a:pt x="108" y="483"/>
                    <a:pt x="241" y="483"/>
                  </a:cubicBezTo>
                  <a:cubicBezTo>
                    <a:pt x="375" y="483"/>
                    <a:pt x="483" y="375"/>
                    <a:pt x="483" y="242"/>
                  </a:cubicBezTo>
                  <a:cubicBezTo>
                    <a:pt x="483" y="108"/>
                    <a:pt x="375" y="0"/>
                    <a:pt x="241" y="0"/>
                  </a:cubicBezTo>
                  <a:moveTo>
                    <a:pt x="241" y="424"/>
                  </a:moveTo>
                  <a:cubicBezTo>
                    <a:pt x="141" y="424"/>
                    <a:pt x="59" y="342"/>
                    <a:pt x="59" y="242"/>
                  </a:cubicBezTo>
                  <a:cubicBezTo>
                    <a:pt x="59" y="141"/>
                    <a:pt x="141" y="59"/>
                    <a:pt x="241" y="59"/>
                  </a:cubicBezTo>
                  <a:cubicBezTo>
                    <a:pt x="342" y="59"/>
                    <a:pt x="424" y="141"/>
                    <a:pt x="424" y="242"/>
                  </a:cubicBezTo>
                  <a:cubicBezTo>
                    <a:pt x="424" y="342"/>
                    <a:pt x="342" y="424"/>
                    <a:pt x="241" y="4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39" name="Freeform 19"/>
            <p:cNvSpPr/>
            <p:nvPr/>
          </p:nvSpPr>
          <p:spPr bwMode="auto">
            <a:xfrm>
              <a:off x="2169692" y="2638759"/>
              <a:ext cx="1520904" cy="748186"/>
            </a:xfrm>
            <a:custGeom>
              <a:gdLst>
                <a:gd name="T0" fmla="*/ 2147483646 w 483"/>
                <a:gd name="T1" fmla="*/ 0 h 237"/>
                <a:gd name="T2" fmla="*/ 2147483646 w 483"/>
                <a:gd name="T3" fmla="*/ 1773955320 h 237"/>
                <a:gd name="T4" fmla="*/ 585006434 w 483"/>
                <a:gd name="T5" fmla="*/ 0 h 237"/>
                <a:gd name="T6" fmla="*/ 0 w 483"/>
                <a:gd name="T7" fmla="*/ 0 h 237"/>
                <a:gd name="T8" fmla="*/ 2147483646 w 483"/>
                <a:gd name="T9" fmla="*/ 2147483646 h 237"/>
                <a:gd name="T10" fmla="*/ 2147483646 w 483"/>
                <a:gd name="T11" fmla="*/ 0 h 237"/>
                <a:gd name="T12" fmla="*/ 2147483646 w 483"/>
                <a:gd name="T13" fmla="*/ 0 h 237"/>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482" h="236">
                  <a:moveTo>
                    <a:pt x="424" y="0"/>
                  </a:moveTo>
                  <a:cubicBezTo>
                    <a:pt x="421" y="99"/>
                    <a:pt x="341" y="178"/>
                    <a:pt x="241" y="178"/>
                  </a:cubicBezTo>
                  <a:cubicBezTo>
                    <a:pt x="142" y="178"/>
                    <a:pt x="61" y="99"/>
                    <a:pt x="59" y="0"/>
                  </a:cubicBezTo>
                  <a:cubicBezTo>
                    <a:pt x="0" y="0"/>
                    <a:pt x="0" y="0"/>
                    <a:pt x="0" y="0"/>
                  </a:cubicBezTo>
                  <a:cubicBezTo>
                    <a:pt x="2" y="132"/>
                    <a:pt x="109" y="237"/>
                    <a:pt x="241" y="237"/>
                  </a:cubicBezTo>
                  <a:cubicBezTo>
                    <a:pt x="373" y="237"/>
                    <a:pt x="481" y="132"/>
                    <a:pt x="483" y="0"/>
                  </a:cubicBezTo>
                  <a:cubicBezTo>
                    <a:pt x="424" y="0"/>
                    <a:pt x="424" y="0"/>
                    <a:pt x="4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40" name="Freeform 29"/>
            <p:cNvSpPr/>
            <p:nvPr/>
          </p:nvSpPr>
          <p:spPr bwMode="auto">
            <a:xfrm>
              <a:off x="2301545" y="3149304"/>
              <a:ext cx="131853" cy="133386"/>
            </a:xfrm>
            <a:custGeom>
              <a:gdLst>
                <a:gd name="T0" fmla="*/ 110479015 w 86"/>
                <a:gd name="T1" fmla="*/ 204503736 h 87"/>
                <a:gd name="T2" fmla="*/ 0 w 86"/>
                <a:gd name="T3" fmla="*/ 91674511 h 87"/>
                <a:gd name="T4" fmla="*/ 91674631 w 86"/>
                <a:gd name="T5" fmla="*/ 0 h 87"/>
                <a:gd name="T6" fmla="*/ 202153647 w 86"/>
                <a:gd name="T7" fmla="*/ 112829224 h 87"/>
                <a:gd name="T8" fmla="*/ 110479015 w 86"/>
                <a:gd name="T9" fmla="*/ 204503736 h 87"/>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86" h="87">
                  <a:moveTo>
                    <a:pt x="47" y="87"/>
                  </a:moveTo>
                  <a:lnTo>
                    <a:pt x="0" y="39"/>
                  </a:lnTo>
                  <a:lnTo>
                    <a:pt x="39" y="0"/>
                  </a:lnTo>
                  <a:lnTo>
                    <a:pt x="86" y="48"/>
                  </a:lnTo>
                  <a:lnTo>
                    <a:pt x="47"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41" name="Freeform 30"/>
            <p:cNvSpPr/>
            <p:nvPr/>
          </p:nvSpPr>
          <p:spPr bwMode="auto">
            <a:xfrm>
              <a:off x="1369378" y="3238228"/>
              <a:ext cx="976629" cy="976629"/>
            </a:xfrm>
            <a:custGeom>
              <a:gdLst>
                <a:gd name="T0" fmla="*/ 2147483646 w 310"/>
                <a:gd name="T1" fmla="*/ 0 h 310"/>
                <a:gd name="T2" fmla="*/ 178650647 w 310"/>
                <a:gd name="T3" fmla="*/ 2147483646 h 310"/>
                <a:gd name="T4" fmla="*/ 178650647 w 310"/>
                <a:gd name="T5" fmla="*/ 2147483646 h 310"/>
                <a:gd name="T6" fmla="*/ 833710372 w 310"/>
                <a:gd name="T7" fmla="*/ 2147483646 h 310"/>
                <a:gd name="T8" fmla="*/ 2147483646 w 310"/>
                <a:gd name="T9" fmla="*/ 456555155 h 310"/>
                <a:gd name="T10" fmla="*/ 2147483646 w 310"/>
                <a:gd name="T11" fmla="*/ 0 h 31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310" h="310">
                  <a:moveTo>
                    <a:pt x="263" y="0"/>
                  </a:moveTo>
                  <a:cubicBezTo>
                    <a:pt x="18" y="226"/>
                    <a:pt x="18" y="226"/>
                    <a:pt x="18" y="226"/>
                  </a:cubicBezTo>
                  <a:cubicBezTo>
                    <a:pt x="0" y="244"/>
                    <a:pt x="0" y="273"/>
                    <a:pt x="18" y="291"/>
                  </a:cubicBezTo>
                  <a:cubicBezTo>
                    <a:pt x="36" y="310"/>
                    <a:pt x="66" y="310"/>
                    <a:pt x="84" y="291"/>
                  </a:cubicBezTo>
                  <a:cubicBezTo>
                    <a:pt x="310" y="46"/>
                    <a:pt x="310" y="46"/>
                    <a:pt x="310" y="46"/>
                  </a:cubicBezTo>
                  <a:cubicBezTo>
                    <a:pt x="263" y="0"/>
                    <a:pt x="263" y="0"/>
                    <a:pt x="26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42" name="Freeform 31"/>
            <p:cNvSpPr/>
            <p:nvPr/>
          </p:nvSpPr>
          <p:spPr bwMode="auto">
            <a:xfrm>
              <a:off x="2197289" y="3169236"/>
              <a:ext cx="217710" cy="217710"/>
            </a:xfrm>
            <a:custGeom>
              <a:gdLst>
                <a:gd name="T0" fmla="*/ 467902963 w 69"/>
                <a:gd name="T1" fmla="*/ 686922378 h 69"/>
                <a:gd name="T2" fmla="*/ 627190958 w 69"/>
                <a:gd name="T3" fmla="*/ 537592250 h 69"/>
                <a:gd name="T4" fmla="*/ 627190958 w 69"/>
                <a:gd name="T5" fmla="*/ 298663413 h 69"/>
                <a:gd name="T6" fmla="*/ 388258966 w 69"/>
                <a:gd name="T7" fmla="*/ 59731420 h 69"/>
                <a:gd name="T8" fmla="*/ 149330129 w 69"/>
                <a:gd name="T9" fmla="*/ 59731420 h 69"/>
                <a:gd name="T10" fmla="*/ 0 w 69"/>
                <a:gd name="T11" fmla="*/ 219019415 h 69"/>
                <a:gd name="T12" fmla="*/ 467902963 w 69"/>
                <a:gd name="T13" fmla="*/ 686922378 h 69"/>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69" h="69">
                  <a:moveTo>
                    <a:pt x="47" y="69"/>
                  </a:moveTo>
                  <a:cubicBezTo>
                    <a:pt x="63" y="54"/>
                    <a:pt x="63" y="54"/>
                    <a:pt x="63" y="54"/>
                  </a:cubicBezTo>
                  <a:cubicBezTo>
                    <a:pt x="69" y="47"/>
                    <a:pt x="69" y="37"/>
                    <a:pt x="63" y="30"/>
                  </a:cubicBezTo>
                  <a:cubicBezTo>
                    <a:pt x="39" y="6"/>
                    <a:pt x="39" y="6"/>
                    <a:pt x="39" y="6"/>
                  </a:cubicBezTo>
                  <a:cubicBezTo>
                    <a:pt x="32" y="0"/>
                    <a:pt x="22" y="0"/>
                    <a:pt x="15" y="6"/>
                  </a:cubicBezTo>
                  <a:cubicBezTo>
                    <a:pt x="0" y="22"/>
                    <a:pt x="0" y="22"/>
                    <a:pt x="0" y="22"/>
                  </a:cubicBezTo>
                  <a:cubicBezTo>
                    <a:pt x="47" y="69"/>
                    <a:pt x="47" y="69"/>
                    <a:pt x="47" y="6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43" name="Freeform 32"/>
            <p:cNvSpPr/>
            <p:nvPr/>
          </p:nvSpPr>
          <p:spPr bwMode="auto">
            <a:xfrm>
              <a:off x="2280081" y="3229029"/>
              <a:ext cx="134919" cy="157917"/>
            </a:xfrm>
            <a:custGeom>
              <a:gdLst>
                <a:gd name="T0" fmla="*/ 364259336 w 43"/>
                <a:gd name="T1" fmla="*/ 109727048 h 50"/>
                <a:gd name="T2" fmla="*/ 246120495 w 43"/>
                <a:gd name="T3" fmla="*/ 0 h 50"/>
                <a:gd name="T4" fmla="*/ 177208262 w 43"/>
                <a:gd name="T5" fmla="*/ 99749852 h 50"/>
                <a:gd name="T6" fmla="*/ 0 w 43"/>
                <a:gd name="T7" fmla="*/ 279304640 h 50"/>
                <a:gd name="T8" fmla="*/ 206742973 w 43"/>
                <a:gd name="T9" fmla="*/ 498755578 h 50"/>
                <a:gd name="T10" fmla="*/ 364259336 w 43"/>
                <a:gd name="T11" fmla="*/ 339155183 h 50"/>
                <a:gd name="T12" fmla="*/ 364259336 w 43"/>
                <a:gd name="T13" fmla="*/ 109727048 h 50"/>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43" h="50">
                  <a:moveTo>
                    <a:pt x="37" y="11"/>
                  </a:moveTo>
                  <a:cubicBezTo>
                    <a:pt x="25" y="0"/>
                    <a:pt x="25" y="0"/>
                    <a:pt x="25" y="0"/>
                  </a:cubicBezTo>
                  <a:cubicBezTo>
                    <a:pt x="24" y="2"/>
                    <a:pt x="22" y="6"/>
                    <a:pt x="18" y="10"/>
                  </a:cubicBezTo>
                  <a:cubicBezTo>
                    <a:pt x="11" y="17"/>
                    <a:pt x="4" y="24"/>
                    <a:pt x="0" y="28"/>
                  </a:cubicBezTo>
                  <a:cubicBezTo>
                    <a:pt x="21" y="50"/>
                    <a:pt x="21" y="50"/>
                    <a:pt x="21" y="50"/>
                  </a:cubicBezTo>
                  <a:cubicBezTo>
                    <a:pt x="37" y="34"/>
                    <a:pt x="37" y="34"/>
                    <a:pt x="37" y="34"/>
                  </a:cubicBezTo>
                  <a:cubicBezTo>
                    <a:pt x="43" y="28"/>
                    <a:pt x="43" y="18"/>
                    <a:pt x="37"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44" name="Freeform 33"/>
            <p:cNvSpPr/>
            <p:nvPr/>
          </p:nvSpPr>
          <p:spPr bwMode="auto">
            <a:xfrm>
              <a:off x="1403108" y="3247427"/>
              <a:ext cx="870840" cy="814113"/>
            </a:xfrm>
            <a:custGeom>
              <a:gdLst>
                <a:gd name="T0" fmla="*/ 2147483646 w 276"/>
                <a:gd name="T1" fmla="*/ 0 h 258"/>
                <a:gd name="T2" fmla="*/ 258841414 w 276"/>
                <a:gd name="T3" fmla="*/ 2100935349 h 258"/>
                <a:gd name="T4" fmla="*/ 149330129 w 276"/>
                <a:gd name="T5" fmla="*/ 2147483646 h 258"/>
                <a:gd name="T6" fmla="*/ 308618123 w 276"/>
                <a:gd name="T7" fmla="*/ 2147483646 h 258"/>
                <a:gd name="T8" fmla="*/ 507724962 w 276"/>
                <a:gd name="T9" fmla="*/ 2147483646 h 258"/>
                <a:gd name="T10" fmla="*/ 2147483646 w 276"/>
                <a:gd name="T11" fmla="*/ 248926094 h 258"/>
                <a:gd name="T12" fmla="*/ 2147483646 w 276"/>
                <a:gd name="T13" fmla="*/ 0 h 258"/>
                <a:gd name="T14" fmla="*/ 0 60000 65536"/>
                <a:gd name="T15" fmla="*/ 0 60000 65536"/>
                <a:gd name="T16" fmla="*/ 0 60000 65536"/>
                <a:gd name="T17" fmla="*/ 0 60000 65536"/>
                <a:gd name="T18" fmla="*/ 0 60000 65536"/>
                <a:gd name="T19" fmla="*/ 0 60000 65536"/>
                <a:gd name="T20" fmla="*/ 0 60000 65536"/>
              </a:gdLst>
              <a:cxnLst>
                <a:cxn ang="T14">
                  <a:pos x="T0" y="T1"/>
                </a:cxn>
                <a:cxn ang="T15">
                  <a:pos x="T2" y="T3"/>
                </a:cxn>
                <a:cxn ang="T16">
                  <a:pos x="T4" y="T5"/>
                </a:cxn>
                <a:cxn ang="T17">
                  <a:pos x="T6" y="T7"/>
                </a:cxn>
                <a:cxn ang="T18">
                  <a:pos x="T8" y="T9"/>
                </a:cxn>
                <a:cxn ang="T19">
                  <a:pos x="T10" y="T11"/>
                </a:cxn>
                <a:cxn ang="T20">
                  <a:pos x="T12" y="T13"/>
                </a:cxn>
              </a:cxnLst>
              <a:rect l="0" t="0" r="r" b="b"/>
              <a:pathLst>
                <a:path w="276" h="258">
                  <a:moveTo>
                    <a:pt x="251" y="0"/>
                  </a:moveTo>
                  <a:cubicBezTo>
                    <a:pt x="26" y="211"/>
                    <a:pt x="26" y="211"/>
                    <a:pt x="26" y="211"/>
                  </a:cubicBezTo>
                  <a:cubicBezTo>
                    <a:pt x="26" y="211"/>
                    <a:pt x="0" y="232"/>
                    <a:pt x="15" y="250"/>
                  </a:cubicBezTo>
                  <a:cubicBezTo>
                    <a:pt x="20" y="256"/>
                    <a:pt x="26" y="258"/>
                    <a:pt x="31" y="258"/>
                  </a:cubicBezTo>
                  <a:cubicBezTo>
                    <a:pt x="42" y="258"/>
                    <a:pt x="51" y="249"/>
                    <a:pt x="51" y="249"/>
                  </a:cubicBezTo>
                  <a:cubicBezTo>
                    <a:pt x="276" y="25"/>
                    <a:pt x="276" y="25"/>
                    <a:pt x="276" y="25"/>
                  </a:cubicBezTo>
                  <a:cubicBezTo>
                    <a:pt x="251" y="0"/>
                    <a:pt x="251" y="0"/>
                    <a:pt x="25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sp>
        <p:nvSpPr>
          <p:cNvPr id="45" name="文本框 44"/>
          <p:cNvSpPr txBox="1"/>
          <p:nvPr/>
        </p:nvSpPr>
        <p:spPr>
          <a:xfrm>
            <a:off x="3139327" y="1726282"/>
            <a:ext cx="1467068" cy="400110"/>
          </a:xfrm>
          <a:prstGeom prst="rect">
            <a:avLst/>
          </a:prstGeom>
          <a:noFill/>
        </p:spPr>
        <p:txBody>
          <a:bodyPr wrap="none" rtlCol="0">
            <a:spAutoFit/>
          </a:bodyPr>
          <a:lstStyle/>
          <a:p>
            <a:r>
              <a:rPr lang="zh-CN" altLang="en-US" sz="2000" b="1">
                <a:solidFill>
                  <a:srgbClr val="BF0001"/>
                </a:solidFill>
                <a:cs typeface="+mn-ea"/>
                <a:sym typeface="+mn-lt"/>
              </a:rPr>
              <a:t>主要内容一</a:t>
            </a:r>
            <a:endParaRPr lang="zh-CN" altLang="en-US" sz="2000" b="1">
              <a:solidFill>
                <a:srgbClr val="BF0001"/>
              </a:solidFill>
              <a:cs typeface="+mn-ea"/>
              <a:sym typeface="+mn-lt"/>
            </a:endParaRPr>
          </a:p>
        </p:txBody>
      </p:sp>
      <p:sp>
        <p:nvSpPr>
          <p:cNvPr id="46" name="矩形 45"/>
          <p:cNvSpPr/>
          <p:nvPr/>
        </p:nvSpPr>
        <p:spPr>
          <a:xfrm>
            <a:off x="3139327" y="2146641"/>
            <a:ext cx="2788730" cy="738664"/>
          </a:xfrm>
          <a:prstGeom prst="rect">
            <a:avLst/>
          </a:prstGeom>
        </p:spPr>
        <p:txBody>
          <a:bodyPr wrap="square">
            <a:spAutoFit/>
          </a:bodyPr>
          <a:lstStyle/>
          <a:p>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47" name="矩形 46"/>
          <p:cNvSpPr/>
          <p:nvPr/>
        </p:nvSpPr>
        <p:spPr>
          <a:xfrm>
            <a:off x="3139327" y="3725702"/>
            <a:ext cx="2788730" cy="738664"/>
          </a:xfrm>
          <a:prstGeom prst="rect">
            <a:avLst/>
          </a:prstGeom>
        </p:spPr>
        <p:txBody>
          <a:bodyPr wrap="square">
            <a:spAutoFit/>
          </a:bodyPr>
          <a:lstStyle/>
          <a:p>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48" name="文本框 47"/>
          <p:cNvSpPr txBox="1"/>
          <p:nvPr/>
        </p:nvSpPr>
        <p:spPr>
          <a:xfrm>
            <a:off x="3164820" y="3323915"/>
            <a:ext cx="1467068" cy="400110"/>
          </a:xfrm>
          <a:prstGeom prst="rect">
            <a:avLst/>
          </a:prstGeom>
          <a:noFill/>
        </p:spPr>
        <p:txBody>
          <a:bodyPr wrap="none" rtlCol="0">
            <a:spAutoFit/>
          </a:bodyPr>
          <a:lstStyle/>
          <a:p>
            <a:r>
              <a:rPr lang="zh-CN" altLang="en-US" sz="2000" b="1">
                <a:solidFill>
                  <a:srgbClr val="BF0001"/>
                </a:solidFill>
                <a:cs typeface="+mn-ea"/>
                <a:sym typeface="+mn-lt"/>
              </a:rPr>
              <a:t>主要内容二</a:t>
            </a:r>
            <a:endParaRPr lang="zh-CN" altLang="en-US" sz="2000" b="1">
              <a:solidFill>
                <a:srgbClr val="BF0001"/>
              </a:solidFill>
              <a:cs typeface="+mn-ea"/>
              <a:sym typeface="+mn-lt"/>
            </a:endParaRPr>
          </a:p>
        </p:txBody>
      </p:sp>
      <p:sp>
        <p:nvSpPr>
          <p:cNvPr id="49" name="矩形 48"/>
          <p:cNvSpPr/>
          <p:nvPr/>
        </p:nvSpPr>
        <p:spPr>
          <a:xfrm>
            <a:off x="3139327" y="5318131"/>
            <a:ext cx="2788730" cy="738664"/>
          </a:xfrm>
          <a:prstGeom prst="rect">
            <a:avLst/>
          </a:prstGeom>
        </p:spPr>
        <p:txBody>
          <a:bodyPr wrap="square">
            <a:spAutoFit/>
          </a:bodyPr>
          <a:lstStyle/>
          <a:p>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50" name="文本框 49"/>
          <p:cNvSpPr txBox="1"/>
          <p:nvPr/>
        </p:nvSpPr>
        <p:spPr>
          <a:xfrm>
            <a:off x="3164820" y="4916344"/>
            <a:ext cx="1467068" cy="400110"/>
          </a:xfrm>
          <a:prstGeom prst="rect">
            <a:avLst/>
          </a:prstGeom>
          <a:noFill/>
        </p:spPr>
        <p:txBody>
          <a:bodyPr wrap="none" rtlCol="0">
            <a:spAutoFit/>
          </a:bodyPr>
          <a:lstStyle/>
          <a:p>
            <a:r>
              <a:rPr lang="zh-CN" altLang="en-US" sz="2000" b="1">
                <a:solidFill>
                  <a:srgbClr val="BF0001"/>
                </a:solidFill>
                <a:cs typeface="+mn-ea"/>
                <a:sym typeface="+mn-lt"/>
              </a:rPr>
              <a:t>主要内容三</a:t>
            </a:r>
            <a:endParaRPr lang="zh-CN" altLang="en-US" sz="2000" b="1">
              <a:solidFill>
                <a:srgbClr val="BF0001"/>
              </a:solidFill>
              <a:cs typeface="+mn-ea"/>
              <a:sym typeface="+mn-lt"/>
            </a:endParaRPr>
          </a:p>
        </p:txBody>
      </p:sp>
      <p:cxnSp>
        <p:nvCxnSpPr>
          <p:cNvPr id="51" name="直接连接符 50"/>
          <p:cNvCxnSpPr/>
          <p:nvPr/>
        </p:nvCxnSpPr>
        <p:spPr>
          <a:xfrm flipH="1">
            <a:off x="6145336" y="1849201"/>
            <a:ext cx="0" cy="1021597"/>
          </a:xfrm>
          <a:prstGeom prst="line">
            <a:avLst/>
          </a:prstGeom>
          <a:ln>
            <a:solidFill>
              <a:srgbClr val="29211E"/>
            </a:solidFill>
            <a:prstDash val="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a:off x="6132457" y="3350696"/>
            <a:ext cx="0" cy="1021597"/>
          </a:xfrm>
          <a:prstGeom prst="line">
            <a:avLst/>
          </a:prstGeom>
          <a:ln>
            <a:solidFill>
              <a:srgbClr val="29211E"/>
            </a:solidFill>
            <a:prstDash val="dash"/>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6132115" y="4974467"/>
            <a:ext cx="0" cy="1021597"/>
          </a:xfrm>
          <a:prstGeom prst="line">
            <a:avLst/>
          </a:prstGeom>
          <a:ln>
            <a:solidFill>
              <a:srgbClr val="29211E"/>
            </a:solidFill>
            <a:prstDash val="dash"/>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6391314" y="1981658"/>
            <a:ext cx="4583024" cy="523220"/>
          </a:xfrm>
          <a:prstGeom prst="rect">
            <a:avLst/>
          </a:prstGeom>
        </p:spPr>
        <p:txBody>
          <a:bodyPr wrap="square">
            <a:spAutoFit/>
          </a:bodyPr>
          <a:lstStyle/>
          <a:p>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55" name="矩形 54"/>
          <p:cNvSpPr/>
          <p:nvPr/>
        </p:nvSpPr>
        <p:spPr>
          <a:xfrm>
            <a:off x="6336858" y="3642730"/>
            <a:ext cx="4583024" cy="523220"/>
          </a:xfrm>
          <a:prstGeom prst="rect">
            <a:avLst/>
          </a:prstGeom>
        </p:spPr>
        <p:txBody>
          <a:bodyPr wrap="square">
            <a:spAutoFit/>
          </a:bodyPr>
          <a:lstStyle/>
          <a:p>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56" name="矩形 55"/>
          <p:cNvSpPr/>
          <p:nvPr/>
        </p:nvSpPr>
        <p:spPr>
          <a:xfrm>
            <a:off x="6391314" y="5227963"/>
            <a:ext cx="4583024" cy="523220"/>
          </a:xfrm>
          <a:prstGeom prst="rect">
            <a:avLst/>
          </a:prstGeom>
        </p:spPr>
        <p:txBody>
          <a:bodyPr wrap="square">
            <a:spAutoFit/>
          </a:bodyPr>
          <a:lstStyle/>
          <a:p>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15" name="组合 14"/>
          <p:cNvGrpSpPr/>
          <p:nvPr/>
        </p:nvGrpSpPr>
        <p:grpSpPr>
          <a:xfrm>
            <a:off x="2444242" y="1765843"/>
            <a:ext cx="1971887" cy="1971887"/>
            <a:chOff x="304800" y="673100"/>
            <a:chExt cx="4000500" cy="4000500"/>
          </a:xfrm>
          <a:effectLst>
            <a:outerShdw blurRad="177800" dist="88900" dir="4200000" algn="tl" rotWithShape="0">
              <a:prstClr val="black">
                <a:alpha val="40000"/>
              </a:prstClr>
            </a:outerShdw>
          </a:effectLst>
        </p:grpSpPr>
        <p:sp>
          <p:nvSpPr>
            <p:cNvPr id="16" name="同心圆 1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
          <p:nvSpPr>
            <p:cNvPr id="17" name="椭圆 16"/>
            <p:cNvSpPr/>
            <p:nvPr/>
          </p:nvSpPr>
          <p:spPr>
            <a:xfrm>
              <a:off x="392112" y="760412"/>
              <a:ext cx="3825877" cy="382587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sp>
        <p:nvSpPr>
          <p:cNvPr id="18" name="TextBox 17"/>
          <p:cNvSpPr txBox="1"/>
          <p:nvPr/>
        </p:nvSpPr>
        <p:spPr>
          <a:xfrm>
            <a:off x="2805172" y="2180861"/>
            <a:ext cx="1197764" cy="1077218"/>
          </a:xfrm>
          <a:prstGeom prst="rect">
            <a:avLst/>
          </a:prstGeom>
          <a:noFill/>
        </p:spPr>
        <p:txBody>
          <a:bodyPr wrap="none" rtlCol="0">
            <a:spAutoFit/>
          </a:bodyPr>
          <a:lstStyle/>
          <a:p>
            <a:r>
              <a:rPr lang="en-US" altLang="zh-CN" sz="6400" b="1">
                <a:solidFill>
                  <a:schemeClr val="bg1"/>
                </a:solidFill>
                <a:effectLst>
                  <a:innerShdw blurRad="63500" dist="50800">
                    <a:prstClr val="black">
                      <a:alpha val="50000"/>
                    </a:prstClr>
                  </a:innerShdw>
                </a:effectLst>
                <a:cs typeface="+mn-ea"/>
                <a:sym typeface="+mn-lt"/>
              </a:rPr>
              <a:t>05</a:t>
            </a:r>
            <a:endParaRPr lang="zh-CN" altLang="en-US" sz="6400" b="1">
              <a:solidFill>
                <a:schemeClr val="bg1"/>
              </a:solidFill>
              <a:effectLst>
                <a:innerShdw blurRad="63500" dist="50800">
                  <a:prstClr val="black">
                    <a:alpha val="50000"/>
                  </a:prstClr>
                </a:innerShdw>
              </a:effectLst>
              <a:cs typeface="+mn-ea"/>
              <a:sym typeface="+mn-lt"/>
            </a:endParaRPr>
          </a:p>
        </p:txBody>
      </p:sp>
      <p:sp>
        <p:nvSpPr>
          <p:cNvPr id="19" name="TextBox 18"/>
          <p:cNvSpPr txBox="1"/>
          <p:nvPr/>
        </p:nvSpPr>
        <p:spPr>
          <a:xfrm>
            <a:off x="4990638" y="1892829"/>
            <a:ext cx="5650906" cy="748988"/>
          </a:xfrm>
          <a:prstGeom prst="rect">
            <a:avLst/>
          </a:prstGeom>
          <a:noFill/>
        </p:spPr>
        <p:txBody>
          <a:bodyPr wrap="none" rtlCol="0">
            <a:spAutoFit/>
          </a:bodyPr>
          <a:lstStyle/>
          <a:p>
            <a:r>
              <a:rPr lang="zh-CN" altLang="en-US" sz="4265" b="1">
                <a:solidFill>
                  <a:schemeClr val="accent3"/>
                </a:solidFill>
                <a:cs typeface="+mn-ea"/>
                <a:sym typeface="+mn-lt"/>
              </a:rPr>
              <a:t>请你输入您的标题内容</a:t>
            </a:r>
            <a:endParaRPr lang="zh-CN" altLang="en-US" sz="4265" b="1">
              <a:solidFill>
                <a:schemeClr val="accent3"/>
              </a:solidFill>
              <a:cs typeface="+mn-ea"/>
              <a:sym typeface="+mn-lt"/>
            </a:endParaRPr>
          </a:p>
        </p:txBody>
      </p:sp>
      <p:sp>
        <p:nvSpPr>
          <p:cNvPr id="20" name="TextBox 19"/>
          <p:cNvSpPr txBox="1"/>
          <p:nvPr/>
        </p:nvSpPr>
        <p:spPr>
          <a:xfrm>
            <a:off x="5039883" y="2660915"/>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明年计划思路</a:t>
            </a:r>
            <a:endParaRPr lang="zh-CN" altLang="en-US" sz="1865">
              <a:solidFill>
                <a:srgbClr val="404040"/>
              </a:solidFill>
              <a:cs typeface="+mn-ea"/>
              <a:sym typeface="+mn-lt"/>
            </a:endParaRPr>
          </a:p>
        </p:txBody>
      </p:sp>
      <p:sp>
        <p:nvSpPr>
          <p:cNvPr id="28" name="TextBox 27"/>
          <p:cNvSpPr txBox="1"/>
          <p:nvPr/>
        </p:nvSpPr>
        <p:spPr>
          <a:xfrm>
            <a:off x="7728181" y="2660915"/>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完成目标规划</a:t>
            </a:r>
            <a:endParaRPr lang="zh-CN" altLang="en-US" sz="1865">
              <a:solidFill>
                <a:srgbClr val="404040"/>
              </a:solidFill>
              <a:cs typeface="+mn-ea"/>
              <a:sym typeface="+mn-lt"/>
            </a:endParaRPr>
          </a:p>
        </p:txBody>
      </p:sp>
      <p:sp>
        <p:nvSpPr>
          <p:cNvPr id="29" name="TextBox 28"/>
          <p:cNvSpPr txBox="1"/>
          <p:nvPr/>
        </p:nvSpPr>
        <p:spPr>
          <a:xfrm>
            <a:off x="5039883" y="3147789"/>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实施步骤概述</a:t>
            </a:r>
            <a:endParaRPr lang="zh-CN" altLang="en-US" sz="1865">
              <a:solidFill>
                <a:srgbClr val="404040"/>
              </a:solidFill>
              <a:cs typeface="+mn-ea"/>
              <a:sym typeface="+mn-lt"/>
            </a:endParaRPr>
          </a:p>
        </p:txBody>
      </p:sp>
      <p:sp>
        <p:nvSpPr>
          <p:cNvPr id="30" name="TextBox 29"/>
          <p:cNvSpPr txBox="1"/>
          <p:nvPr/>
        </p:nvSpPr>
        <p:spPr>
          <a:xfrm>
            <a:off x="7728181" y="3147789"/>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产业分布计划</a:t>
            </a:r>
            <a:endParaRPr lang="zh-CN" altLang="en-US" sz="1865">
              <a:solidFill>
                <a:srgbClr val="404040"/>
              </a:solidFill>
              <a:cs typeface="+mn-ea"/>
              <a:sym typeface="+mn-lt"/>
            </a:endParaRPr>
          </a:p>
        </p:txBody>
      </p:sp>
      <p:sp>
        <p:nvSpPr>
          <p:cNvPr id="31" name="TextBox 30"/>
          <p:cNvSpPr txBox="1"/>
          <p:nvPr/>
        </p:nvSpPr>
        <p:spPr>
          <a:xfrm>
            <a:off x="5011186" y="3860926"/>
            <a:ext cx="5405295" cy="1108380"/>
          </a:xfrm>
          <a:prstGeom prst="rect">
            <a:avLst/>
          </a:prstGeom>
          <a:noFill/>
        </p:spPr>
        <p:txBody>
          <a:bodyPr wrap="square" rtlCol="0">
            <a:spAutoFit/>
          </a:bodyPr>
          <a:lstStyle/>
          <a:p>
            <a:pPr>
              <a:lnSpc>
                <a:spcPct val="150000"/>
              </a:lnSpc>
            </a:pPr>
            <a:r>
              <a:rPr lang="zh-CN" altLang="en-US" sz="1465">
                <a:solidFill>
                  <a:srgbClr val="29211E"/>
                </a:solidFill>
                <a:cs typeface="+mn-ea"/>
                <a:sym typeface="+mn-lt"/>
              </a:rPr>
              <a:t>在此输入章节概述文本内容，文字尽量言简意赅的描述本章节的基本内容即可在此输入章节概述文本内容，文字尽量言简意赅的描述本章节的基本内容即可</a:t>
            </a:r>
            <a:r>
              <a:rPr lang="en-US" altLang="zh-CN" sz="1465">
                <a:solidFill>
                  <a:srgbClr val="29211E"/>
                </a:solidFill>
                <a:cs typeface="+mn-ea"/>
                <a:sym typeface="+mn-lt"/>
              </a:rPr>
              <a:t>~~~</a:t>
            </a:r>
            <a:endParaRPr lang="zh-CN" altLang="en-US" sz="1465">
              <a:solidFill>
                <a:srgbClr val="29211E"/>
              </a:solidFill>
              <a:cs typeface="+mn-ea"/>
              <a:sym typeface="+mn-lt"/>
            </a:endParaRPr>
          </a:p>
        </p:txBody>
      </p:sp>
      <p:cxnSp>
        <p:nvCxnSpPr>
          <p:cNvPr id="32" name="直接连接符 31"/>
          <p:cNvCxnSpPr/>
          <p:nvPr/>
        </p:nvCxnSpPr>
        <p:spPr>
          <a:xfrm>
            <a:off x="5135893" y="3717032"/>
            <a:ext cx="518457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1" name="图片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03" y="435751"/>
            <a:ext cx="2973424" cy="881015"/>
          </a:xfrm>
          <a:prstGeom prst="rect">
            <a:avLst/>
          </a:prstGeom>
        </p:spPr>
      </p:pic>
    </p:spTree>
  </p:cSld>
  <p:clrMapOvr>
    <a:masterClrMapping/>
  </p:clrMapOvr>
  <mc:AlternateContent>
    <mc:Choice xmlns:p15="http://schemas.microsoft.com/office/powerpoint/2012/main" Requires="p15">
      <p:transitio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16" fill="hold" nodeType="withEffect">
                                  <p:stCondLst>
                                    <p:cond delay="50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par>
                          <p:cTn id="15" fill="hold" nodeType="afterGroup">
                            <p:stCondLst>
                              <p:cond delay="1000"/>
                            </p:stCondLst>
                            <p:childTnLst>
                              <p:par>
                                <p:cTn id="16" presetID="12" presetClass="entr" presetSubtype="4" fill="hold" grpId="0" nodeType="afterEffect">
                                  <p:stCondLst>
                                    <p:cond delay="0"/>
                                  </p:stCondLst>
                                  <p:iterate type="lt">
                                    <p:tmPct val="10000"/>
                                  </p:iterate>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p:tgtEl>
                                          <p:spTgt spid="19"/>
                                        </p:tgtEl>
                                        <p:attrNameLst>
                                          <p:attrName>ppt_y</p:attrName>
                                        </p:attrNameLst>
                                      </p:cBhvr>
                                      <p:tavLst>
                                        <p:tav tm="0">
                                          <p:val>
                                            <p:strVal val="#ppt_y+#ppt_h*1.125000"/>
                                          </p:val>
                                        </p:tav>
                                        <p:tav tm="100000">
                                          <p:val>
                                            <p:strVal val="#ppt_y"/>
                                          </p:val>
                                        </p:tav>
                                      </p:tavLst>
                                    </p:anim>
                                    <p:animEffect transition="in" filter="wipe(up)">
                                      <p:cBhvr>
                                        <p:cTn id="19" dur="500"/>
                                        <p:tgtEl>
                                          <p:spTgt spid="19"/>
                                        </p:tgtEl>
                                      </p:cBhvr>
                                    </p:animEffect>
                                  </p:childTnLst>
                                </p:cTn>
                              </p:par>
                            </p:childTnLst>
                          </p:cTn>
                        </p:par>
                        <p:par>
                          <p:cTn id="20" fill="hold" nodeType="afterGroup">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par>
                          <p:cTn id="27" fill="hold" nodeType="afterGroup">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childTnLst>
                          </p:cTn>
                        </p:par>
                        <p:par>
                          <p:cTn id="34" fill="hold" nodeType="afterGroup">
                            <p:stCondLst>
                              <p:cond delay="2500"/>
                            </p:stCondLst>
                            <p:childTnLst>
                              <p:par>
                                <p:cTn id="35" presetID="22" presetClass="entr" presetSubtype="8"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left)">
                                      <p:cBhvr>
                                        <p:cTn id="37" dur="500"/>
                                        <p:tgtEl>
                                          <p:spTgt spid="32"/>
                                        </p:tgtEl>
                                      </p:cBhvr>
                                    </p:animEffect>
                                  </p:childTnLst>
                                </p:cTn>
                              </p:par>
                            </p:childTnLst>
                          </p:cTn>
                        </p:par>
                        <p:par>
                          <p:cTn id="38" fill="hold" nodeType="afterGroup">
                            <p:stCondLst>
                              <p:cond delay="3000"/>
                            </p:stCondLst>
                            <p:childTnLst>
                              <p:par>
                                <p:cTn id="39" presetID="22" presetClass="entr" presetSubtype="1"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wipe(up)">
                                      <p:cBhvr>
                                        <p:cTn id="41" dur="1000"/>
                                        <p:tgtEl>
                                          <p:spTgt spid="31"/>
                                        </p:tgtEl>
                                      </p:cBhvr>
                                    </p:animEffect>
                                  </p:childTnLst>
                                </p:cTn>
                              </p:par>
                            </p:childTnLst>
                          </p:cTn>
                        </p:par>
                      </p:childTnLst>
                    </p:cTn>
                  </p:par>
                  <p:par>
                    <p:cTn id="42" fill="hold" nodeType="clickPar">
                      <p:stCondLst>
                        <p:cond delay="indefinite"/>
                        <p:cond evt="onBegin" delay="0">
                          <p:tn val="41"/>
                        </p:cond>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500" fill="hold"/>
                                        <p:tgtEl>
                                          <p:spTgt spid="21"/>
                                        </p:tgtEl>
                                        <p:attrNameLst>
                                          <p:attrName>ppt_x</p:attrName>
                                        </p:attrNameLst>
                                      </p:cBhvr>
                                      <p:tavLst>
                                        <p:tav tm="0">
                                          <p:val>
                                            <p:strVal val="0-#ppt_w/2"/>
                                          </p:val>
                                        </p:tav>
                                        <p:tav tm="100000">
                                          <p:val>
                                            <p:strVal val="#ppt_x"/>
                                          </p:val>
                                        </p:tav>
                                      </p:tavLst>
                                    </p:anim>
                                    <p:anim calcmode="lin" valueType="num">
                                      <p:cBhvr additive="base">
                                        <p:cTn id="47"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8" grpId="0"/>
      <p:bldP spid="29" grpId="0"/>
      <p:bldP spid="30" grpId="0"/>
      <p:bldP spid="31"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grpSp>
        <p:nvGrpSpPr>
          <p:cNvPr id="21" name="组合 20"/>
          <p:cNvGrpSpPr/>
          <p:nvPr/>
        </p:nvGrpSpPr>
        <p:grpSpPr>
          <a:xfrm>
            <a:off x="5721432" y="2019245"/>
            <a:ext cx="5745910" cy="3060756"/>
            <a:chOff x="2109788" y="1787525"/>
            <a:chExt cx="7989887" cy="4256087"/>
          </a:xfrm>
          <a:solidFill>
            <a:schemeClr val="bg1">
              <a:lumMod val="75000"/>
            </a:schemeClr>
          </a:solidFill>
        </p:grpSpPr>
        <p:sp>
          <p:nvSpPr>
            <p:cNvPr id="22" name="Freeform 5"/>
            <p:cNvSpPr/>
            <p:nvPr/>
          </p:nvSpPr>
          <p:spPr bwMode="auto">
            <a:xfrm>
              <a:off x="7069138" y="1914525"/>
              <a:ext cx="63500" cy="28575"/>
            </a:xfrm>
            <a:custGeom>
              <a:gdLst>
                <a:gd name="T0" fmla="*/ 6 w 11"/>
                <a:gd name="T1" fmla="*/ 0 h 5"/>
                <a:gd name="T2" fmla="*/ 7 w 11"/>
                <a:gd name="T3" fmla="*/ 1 h 5"/>
                <a:gd name="T4" fmla="*/ 8 w 11"/>
                <a:gd name="T5" fmla="*/ 5 h 5"/>
                <a:gd name="T6" fmla="*/ 4 w 11"/>
                <a:gd name="T7" fmla="*/ 3 h 5"/>
                <a:gd name="T8" fmla="*/ 6 w 11"/>
                <a:gd name="T9" fmla="*/ 0 h 5"/>
              </a:gdLst>
              <a:cxnLst>
                <a:cxn ang="0">
                  <a:pos x="T0" y="T1"/>
                </a:cxn>
                <a:cxn ang="0">
                  <a:pos x="T2" y="T3"/>
                </a:cxn>
                <a:cxn ang="0">
                  <a:pos x="T4" y="T5"/>
                </a:cxn>
                <a:cxn ang="0">
                  <a:pos x="T6" y="T7"/>
                </a:cxn>
                <a:cxn ang="0">
                  <a:pos x="T8" y="T9"/>
                </a:cxn>
              </a:cxnLst>
              <a:rect l="0" t="0" r="r" b="b"/>
              <a:pathLst>
                <a:path w="11" h="5">
                  <a:moveTo>
                    <a:pt x="6" y="0"/>
                  </a:moveTo>
                  <a:cubicBezTo>
                    <a:pt x="6" y="0"/>
                    <a:pt x="6" y="0"/>
                    <a:pt x="7" y="1"/>
                  </a:cubicBezTo>
                  <a:cubicBezTo>
                    <a:pt x="7" y="3"/>
                    <a:pt x="11" y="3"/>
                    <a:pt x="8" y="5"/>
                  </a:cubicBezTo>
                  <a:cubicBezTo>
                    <a:pt x="5" y="5"/>
                    <a:pt x="7" y="1"/>
                    <a:pt x="4" y="3"/>
                  </a:cubicBezTo>
                  <a:cubicBezTo>
                    <a:pt x="0" y="1"/>
                    <a:pt x="7" y="3"/>
                    <a:pt x="6"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23" name="Freeform 6"/>
            <p:cNvSpPr/>
            <p:nvPr/>
          </p:nvSpPr>
          <p:spPr bwMode="auto">
            <a:xfrm>
              <a:off x="7908925" y="1914525"/>
              <a:ext cx="115888" cy="57150"/>
            </a:xfrm>
            <a:custGeom>
              <a:gdLst>
                <a:gd name="T0" fmla="*/ 19 w 20"/>
                <a:gd name="T1" fmla="*/ 8 h 10"/>
                <a:gd name="T2" fmla="*/ 11 w 20"/>
                <a:gd name="T3" fmla="*/ 10 h 10"/>
                <a:gd name="T4" fmla="*/ 2 w 20"/>
                <a:gd name="T5" fmla="*/ 10 h 10"/>
                <a:gd name="T6" fmla="*/ 0 w 20"/>
                <a:gd name="T7" fmla="*/ 8 h 10"/>
                <a:gd name="T8" fmla="*/ 15 w 20"/>
                <a:gd name="T9" fmla="*/ 0 h 10"/>
                <a:gd name="T10" fmla="*/ 18 w 20"/>
                <a:gd name="T11" fmla="*/ 2 h 10"/>
                <a:gd name="T12" fmla="*/ 16 w 20"/>
                <a:gd name="T13" fmla="*/ 3 h 10"/>
                <a:gd name="T14" fmla="*/ 19 w 20"/>
                <a:gd name="T15" fmla="*/ 8 h 1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10">
                  <a:moveTo>
                    <a:pt x="19" y="8"/>
                  </a:moveTo>
                  <a:cubicBezTo>
                    <a:pt x="16" y="8"/>
                    <a:pt x="12" y="7"/>
                    <a:pt x="11" y="10"/>
                  </a:cubicBezTo>
                  <a:cubicBezTo>
                    <a:pt x="10" y="8"/>
                    <a:pt x="6" y="10"/>
                    <a:pt x="2" y="10"/>
                  </a:cubicBezTo>
                  <a:cubicBezTo>
                    <a:pt x="2" y="8"/>
                    <a:pt x="1" y="8"/>
                    <a:pt x="0" y="8"/>
                  </a:cubicBezTo>
                  <a:cubicBezTo>
                    <a:pt x="2" y="2"/>
                    <a:pt x="7" y="0"/>
                    <a:pt x="15" y="0"/>
                  </a:cubicBezTo>
                  <a:cubicBezTo>
                    <a:pt x="14" y="3"/>
                    <a:pt x="17" y="1"/>
                    <a:pt x="18" y="2"/>
                  </a:cubicBezTo>
                  <a:cubicBezTo>
                    <a:pt x="19" y="3"/>
                    <a:pt x="16" y="3"/>
                    <a:pt x="16" y="3"/>
                  </a:cubicBezTo>
                  <a:cubicBezTo>
                    <a:pt x="16" y="4"/>
                    <a:pt x="20" y="3"/>
                    <a:pt x="19" y="8"/>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24" name="Freeform 7"/>
            <p:cNvSpPr/>
            <p:nvPr/>
          </p:nvSpPr>
          <p:spPr bwMode="auto">
            <a:xfrm>
              <a:off x="7253288" y="1919288"/>
              <a:ext cx="58737" cy="34925"/>
            </a:xfrm>
            <a:custGeom>
              <a:gdLst>
                <a:gd name="T0" fmla="*/ 10 w 10"/>
                <a:gd name="T1" fmla="*/ 1 h 6"/>
                <a:gd name="T2" fmla="*/ 9 w 10"/>
                <a:gd name="T3" fmla="*/ 5 h 6"/>
                <a:gd name="T4" fmla="*/ 5 w 10"/>
                <a:gd name="T5" fmla="*/ 6 h 6"/>
                <a:gd name="T6" fmla="*/ 0 w 10"/>
                <a:gd name="T7" fmla="*/ 3 h 6"/>
                <a:gd name="T8" fmla="*/ 6 w 10"/>
                <a:gd name="T9" fmla="*/ 3 h 6"/>
                <a:gd name="T10" fmla="*/ 10 w 10"/>
                <a:gd name="T11" fmla="*/ 1 h 6"/>
              </a:gdLst>
              <a:cxnLst>
                <a:cxn ang="0">
                  <a:pos x="T0" y="T1"/>
                </a:cxn>
                <a:cxn ang="0">
                  <a:pos x="T2" y="T3"/>
                </a:cxn>
                <a:cxn ang="0">
                  <a:pos x="T4" y="T5"/>
                </a:cxn>
                <a:cxn ang="0">
                  <a:pos x="T6" y="T7"/>
                </a:cxn>
                <a:cxn ang="0">
                  <a:pos x="T8" y="T9"/>
                </a:cxn>
                <a:cxn ang="0">
                  <a:pos x="T10" y="T11"/>
                </a:cxn>
              </a:cxnLst>
              <a:rect l="0" t="0" r="r" b="b"/>
              <a:pathLst>
                <a:path w="10" h="6">
                  <a:moveTo>
                    <a:pt x="10" y="1"/>
                  </a:moveTo>
                  <a:cubicBezTo>
                    <a:pt x="9" y="2"/>
                    <a:pt x="9" y="3"/>
                    <a:pt x="9" y="5"/>
                  </a:cubicBezTo>
                  <a:cubicBezTo>
                    <a:pt x="7" y="4"/>
                    <a:pt x="6" y="5"/>
                    <a:pt x="5" y="6"/>
                  </a:cubicBezTo>
                  <a:cubicBezTo>
                    <a:pt x="3" y="5"/>
                    <a:pt x="0" y="6"/>
                    <a:pt x="0" y="3"/>
                  </a:cubicBezTo>
                  <a:cubicBezTo>
                    <a:pt x="3" y="3"/>
                    <a:pt x="4" y="1"/>
                    <a:pt x="6" y="3"/>
                  </a:cubicBezTo>
                  <a:cubicBezTo>
                    <a:pt x="8" y="2"/>
                    <a:pt x="7" y="0"/>
                    <a:pt x="10"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25" name="Freeform 8"/>
            <p:cNvSpPr/>
            <p:nvPr/>
          </p:nvSpPr>
          <p:spPr bwMode="auto">
            <a:xfrm>
              <a:off x="6902450" y="1936750"/>
              <a:ext cx="68263" cy="39688"/>
            </a:xfrm>
            <a:custGeom>
              <a:gdLst>
                <a:gd name="T0" fmla="*/ 12 w 12"/>
                <a:gd name="T1" fmla="*/ 0 h 7"/>
                <a:gd name="T2" fmla="*/ 10 w 12"/>
                <a:gd name="T3" fmla="*/ 3 h 7"/>
                <a:gd name="T4" fmla="*/ 7 w 12"/>
                <a:gd name="T5" fmla="*/ 6 h 7"/>
                <a:gd name="T6" fmla="*/ 5 w 12"/>
                <a:gd name="T7" fmla="*/ 4 h 7"/>
                <a:gd name="T8" fmla="*/ 2 w 12"/>
                <a:gd name="T9" fmla="*/ 5 h 7"/>
                <a:gd name="T10" fmla="*/ 0 w 12"/>
                <a:gd name="T11" fmla="*/ 3 h 7"/>
                <a:gd name="T12" fmla="*/ 5 w 12"/>
                <a:gd name="T13" fmla="*/ 2 h 7"/>
                <a:gd name="T14" fmla="*/ 5 w 12"/>
                <a:gd name="T15" fmla="*/ 1 h 7"/>
                <a:gd name="T16" fmla="*/ 12 w 12"/>
                <a:gd name="T17" fmla="*/ 0 h 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7">
                  <a:moveTo>
                    <a:pt x="12" y="0"/>
                  </a:moveTo>
                  <a:cubicBezTo>
                    <a:pt x="12" y="2"/>
                    <a:pt x="10" y="1"/>
                    <a:pt x="10" y="3"/>
                  </a:cubicBezTo>
                  <a:cubicBezTo>
                    <a:pt x="10" y="3"/>
                    <a:pt x="8" y="5"/>
                    <a:pt x="7" y="6"/>
                  </a:cubicBezTo>
                  <a:cubicBezTo>
                    <a:pt x="5" y="7"/>
                    <a:pt x="5" y="4"/>
                    <a:pt x="5" y="4"/>
                  </a:cubicBezTo>
                  <a:cubicBezTo>
                    <a:pt x="5" y="3"/>
                    <a:pt x="3" y="5"/>
                    <a:pt x="2" y="5"/>
                  </a:cubicBezTo>
                  <a:cubicBezTo>
                    <a:pt x="1" y="4"/>
                    <a:pt x="1" y="2"/>
                    <a:pt x="0" y="3"/>
                  </a:cubicBezTo>
                  <a:cubicBezTo>
                    <a:pt x="0" y="0"/>
                    <a:pt x="4" y="3"/>
                    <a:pt x="5" y="2"/>
                  </a:cubicBezTo>
                  <a:cubicBezTo>
                    <a:pt x="5" y="2"/>
                    <a:pt x="5" y="1"/>
                    <a:pt x="5" y="1"/>
                  </a:cubicBezTo>
                  <a:cubicBezTo>
                    <a:pt x="7" y="0"/>
                    <a:pt x="9" y="0"/>
                    <a:pt x="12"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26" name="Freeform 9"/>
            <p:cNvSpPr/>
            <p:nvPr/>
          </p:nvSpPr>
          <p:spPr bwMode="auto">
            <a:xfrm>
              <a:off x="7185025" y="1930400"/>
              <a:ext cx="57150" cy="23813"/>
            </a:xfrm>
            <a:custGeom>
              <a:gdLst>
                <a:gd name="T0" fmla="*/ 9 w 10"/>
                <a:gd name="T1" fmla="*/ 4 h 4"/>
                <a:gd name="T2" fmla="*/ 2 w 10"/>
                <a:gd name="T3" fmla="*/ 4 h 4"/>
                <a:gd name="T4" fmla="*/ 5 w 10"/>
                <a:gd name="T5" fmla="*/ 1 h 4"/>
                <a:gd name="T6" fmla="*/ 9 w 10"/>
                <a:gd name="T7" fmla="*/ 4 h 4"/>
              </a:gdLst>
              <a:cxnLst>
                <a:cxn ang="0">
                  <a:pos x="T0" y="T1"/>
                </a:cxn>
                <a:cxn ang="0">
                  <a:pos x="T2" y="T3"/>
                </a:cxn>
                <a:cxn ang="0">
                  <a:pos x="T4" y="T5"/>
                </a:cxn>
                <a:cxn ang="0">
                  <a:pos x="T6" y="T7"/>
                </a:cxn>
              </a:cxnLst>
              <a:rect l="0" t="0" r="r" b="b"/>
              <a:pathLst>
                <a:path w="10" h="4">
                  <a:moveTo>
                    <a:pt x="9" y="4"/>
                  </a:moveTo>
                  <a:cubicBezTo>
                    <a:pt x="7" y="4"/>
                    <a:pt x="4" y="4"/>
                    <a:pt x="2" y="4"/>
                  </a:cubicBezTo>
                  <a:cubicBezTo>
                    <a:pt x="0" y="0"/>
                    <a:pt x="5" y="3"/>
                    <a:pt x="5" y="1"/>
                  </a:cubicBezTo>
                  <a:cubicBezTo>
                    <a:pt x="5" y="3"/>
                    <a:pt x="10" y="0"/>
                    <a:pt x="9" y="4"/>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27" name="Freeform 10"/>
            <p:cNvSpPr/>
            <p:nvPr/>
          </p:nvSpPr>
          <p:spPr bwMode="auto">
            <a:xfrm>
              <a:off x="7104063" y="1960563"/>
              <a:ext cx="69850" cy="23812"/>
            </a:xfrm>
            <a:custGeom>
              <a:gdLst>
                <a:gd name="T0" fmla="*/ 8 w 12"/>
                <a:gd name="T1" fmla="*/ 0 h 4"/>
                <a:gd name="T2" fmla="*/ 8 w 12"/>
                <a:gd name="T3" fmla="*/ 3 h 4"/>
                <a:gd name="T4" fmla="*/ 0 w 12"/>
                <a:gd name="T5" fmla="*/ 2 h 4"/>
                <a:gd name="T6" fmla="*/ 8 w 12"/>
                <a:gd name="T7" fmla="*/ 0 h 4"/>
              </a:gdLst>
              <a:cxnLst>
                <a:cxn ang="0">
                  <a:pos x="T0" y="T1"/>
                </a:cxn>
                <a:cxn ang="0">
                  <a:pos x="T2" y="T3"/>
                </a:cxn>
                <a:cxn ang="0">
                  <a:pos x="T4" y="T5"/>
                </a:cxn>
                <a:cxn ang="0">
                  <a:pos x="T6" y="T7"/>
                </a:cxn>
              </a:cxnLst>
              <a:rect l="0" t="0" r="r" b="b"/>
              <a:pathLst>
                <a:path w="12" h="4">
                  <a:moveTo>
                    <a:pt x="8" y="0"/>
                  </a:moveTo>
                  <a:cubicBezTo>
                    <a:pt x="12" y="1"/>
                    <a:pt x="8" y="1"/>
                    <a:pt x="8" y="3"/>
                  </a:cubicBezTo>
                  <a:cubicBezTo>
                    <a:pt x="5" y="3"/>
                    <a:pt x="1" y="4"/>
                    <a:pt x="0" y="2"/>
                  </a:cubicBezTo>
                  <a:cubicBezTo>
                    <a:pt x="1" y="0"/>
                    <a:pt x="6" y="2"/>
                    <a:pt x="8"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28" name="Freeform 11"/>
            <p:cNvSpPr/>
            <p:nvPr/>
          </p:nvSpPr>
          <p:spPr bwMode="auto">
            <a:xfrm>
              <a:off x="3602038" y="1976438"/>
              <a:ext cx="33337" cy="23812"/>
            </a:xfrm>
            <a:custGeom>
              <a:gdLst>
                <a:gd name="T0" fmla="*/ 1 w 6"/>
                <a:gd name="T1" fmla="*/ 0 h 4"/>
                <a:gd name="T2" fmla="*/ 5 w 6"/>
                <a:gd name="T3" fmla="*/ 4 h 4"/>
                <a:gd name="T4" fmla="*/ 1 w 6"/>
                <a:gd name="T5" fmla="*/ 0 h 4"/>
              </a:gdLst>
              <a:cxnLst>
                <a:cxn ang="0">
                  <a:pos x="T0" y="T1"/>
                </a:cxn>
                <a:cxn ang="0">
                  <a:pos x="T2" y="T3"/>
                </a:cxn>
                <a:cxn ang="0">
                  <a:pos x="T4" y="T5"/>
                </a:cxn>
              </a:cxnLst>
              <a:rect l="0" t="0" r="r" b="b"/>
              <a:pathLst>
                <a:path w="6" h="4">
                  <a:moveTo>
                    <a:pt x="1" y="0"/>
                  </a:moveTo>
                  <a:cubicBezTo>
                    <a:pt x="3" y="0"/>
                    <a:pt x="6" y="1"/>
                    <a:pt x="5" y="4"/>
                  </a:cubicBezTo>
                  <a:cubicBezTo>
                    <a:pt x="4" y="3"/>
                    <a:pt x="0" y="3"/>
                    <a:pt x="1"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29" name="Freeform 12"/>
            <p:cNvSpPr/>
            <p:nvPr/>
          </p:nvSpPr>
          <p:spPr bwMode="auto">
            <a:xfrm>
              <a:off x="7950200" y="1976438"/>
              <a:ext cx="127000" cy="65087"/>
            </a:xfrm>
            <a:custGeom>
              <a:gdLst>
                <a:gd name="T0" fmla="*/ 20 w 22"/>
                <a:gd name="T1" fmla="*/ 2 h 11"/>
                <a:gd name="T2" fmla="*/ 21 w 22"/>
                <a:gd name="T3" fmla="*/ 7 h 11"/>
                <a:gd name="T4" fmla="*/ 12 w 22"/>
                <a:gd name="T5" fmla="*/ 10 h 11"/>
                <a:gd name="T6" fmla="*/ 10 w 22"/>
                <a:gd name="T7" fmla="*/ 9 h 11"/>
                <a:gd name="T8" fmla="*/ 6 w 22"/>
                <a:gd name="T9" fmla="*/ 9 h 11"/>
                <a:gd name="T10" fmla="*/ 6 w 22"/>
                <a:gd name="T11" fmla="*/ 7 h 11"/>
                <a:gd name="T12" fmla="*/ 3 w 22"/>
                <a:gd name="T13" fmla="*/ 8 h 11"/>
                <a:gd name="T14" fmla="*/ 4 w 22"/>
                <a:gd name="T15" fmla="*/ 6 h 11"/>
                <a:gd name="T16" fmla="*/ 0 w 22"/>
                <a:gd name="T17" fmla="*/ 5 h 11"/>
                <a:gd name="T18" fmla="*/ 2 w 22"/>
                <a:gd name="T19" fmla="*/ 3 h 11"/>
                <a:gd name="T20" fmla="*/ 5 w 22"/>
                <a:gd name="T21" fmla="*/ 1 h 11"/>
                <a:gd name="T22" fmla="*/ 14 w 22"/>
                <a:gd name="T23" fmla="*/ 0 h 11"/>
                <a:gd name="T24" fmla="*/ 14 w 22"/>
                <a:gd name="T25" fmla="*/ 2 h 11"/>
                <a:gd name="T26" fmla="*/ 20 w 22"/>
                <a:gd name="T27" fmla="*/ 2 h 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11">
                  <a:moveTo>
                    <a:pt x="20" y="2"/>
                  </a:moveTo>
                  <a:cubicBezTo>
                    <a:pt x="19" y="5"/>
                    <a:pt x="16" y="7"/>
                    <a:pt x="21" y="7"/>
                  </a:cubicBezTo>
                  <a:cubicBezTo>
                    <a:pt x="22" y="11"/>
                    <a:pt x="16" y="10"/>
                    <a:pt x="12" y="10"/>
                  </a:cubicBezTo>
                  <a:cubicBezTo>
                    <a:pt x="10" y="10"/>
                    <a:pt x="11" y="10"/>
                    <a:pt x="10" y="9"/>
                  </a:cubicBezTo>
                  <a:cubicBezTo>
                    <a:pt x="8" y="7"/>
                    <a:pt x="8" y="10"/>
                    <a:pt x="6" y="9"/>
                  </a:cubicBezTo>
                  <a:cubicBezTo>
                    <a:pt x="6" y="9"/>
                    <a:pt x="6" y="7"/>
                    <a:pt x="6" y="7"/>
                  </a:cubicBezTo>
                  <a:cubicBezTo>
                    <a:pt x="6" y="7"/>
                    <a:pt x="5" y="9"/>
                    <a:pt x="3" y="8"/>
                  </a:cubicBezTo>
                  <a:cubicBezTo>
                    <a:pt x="3" y="8"/>
                    <a:pt x="5" y="7"/>
                    <a:pt x="4" y="6"/>
                  </a:cubicBezTo>
                  <a:cubicBezTo>
                    <a:pt x="4" y="5"/>
                    <a:pt x="0" y="7"/>
                    <a:pt x="0" y="5"/>
                  </a:cubicBezTo>
                  <a:cubicBezTo>
                    <a:pt x="0" y="3"/>
                    <a:pt x="2" y="4"/>
                    <a:pt x="2" y="3"/>
                  </a:cubicBezTo>
                  <a:cubicBezTo>
                    <a:pt x="4" y="2"/>
                    <a:pt x="3" y="2"/>
                    <a:pt x="5" y="1"/>
                  </a:cubicBezTo>
                  <a:cubicBezTo>
                    <a:pt x="6" y="1"/>
                    <a:pt x="10" y="0"/>
                    <a:pt x="14" y="0"/>
                  </a:cubicBezTo>
                  <a:cubicBezTo>
                    <a:pt x="14" y="0"/>
                    <a:pt x="14" y="2"/>
                    <a:pt x="14" y="2"/>
                  </a:cubicBezTo>
                  <a:cubicBezTo>
                    <a:pt x="15" y="3"/>
                    <a:pt x="19" y="1"/>
                    <a:pt x="20" y="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30" name="Freeform 13"/>
            <p:cNvSpPr/>
            <p:nvPr/>
          </p:nvSpPr>
          <p:spPr bwMode="auto">
            <a:xfrm>
              <a:off x="7897813" y="1976438"/>
              <a:ext cx="52387" cy="34925"/>
            </a:xfrm>
            <a:custGeom>
              <a:gdLst>
                <a:gd name="T0" fmla="*/ 9 w 9"/>
                <a:gd name="T1" fmla="*/ 3 h 6"/>
                <a:gd name="T2" fmla="*/ 6 w 9"/>
                <a:gd name="T3" fmla="*/ 3 h 6"/>
                <a:gd name="T4" fmla="*/ 5 w 9"/>
                <a:gd name="T5" fmla="*/ 5 h 6"/>
                <a:gd name="T6" fmla="*/ 0 w 9"/>
                <a:gd name="T7" fmla="*/ 3 h 6"/>
                <a:gd name="T8" fmla="*/ 9 w 9"/>
                <a:gd name="T9" fmla="*/ 3 h 6"/>
              </a:gdLst>
              <a:cxnLst>
                <a:cxn ang="0">
                  <a:pos x="T0" y="T1"/>
                </a:cxn>
                <a:cxn ang="0">
                  <a:pos x="T2" y="T3"/>
                </a:cxn>
                <a:cxn ang="0">
                  <a:pos x="T4" y="T5"/>
                </a:cxn>
                <a:cxn ang="0">
                  <a:pos x="T6" y="T7"/>
                </a:cxn>
                <a:cxn ang="0">
                  <a:pos x="T8" y="T9"/>
                </a:cxn>
              </a:cxnLst>
              <a:rect l="0" t="0" r="r" b="b"/>
              <a:pathLst>
                <a:path w="9" h="6">
                  <a:moveTo>
                    <a:pt x="9" y="3"/>
                  </a:moveTo>
                  <a:cubicBezTo>
                    <a:pt x="8" y="5"/>
                    <a:pt x="7" y="3"/>
                    <a:pt x="6" y="3"/>
                  </a:cubicBezTo>
                  <a:cubicBezTo>
                    <a:pt x="5" y="3"/>
                    <a:pt x="5" y="4"/>
                    <a:pt x="5" y="5"/>
                  </a:cubicBezTo>
                  <a:cubicBezTo>
                    <a:pt x="2" y="6"/>
                    <a:pt x="3" y="3"/>
                    <a:pt x="0" y="3"/>
                  </a:cubicBezTo>
                  <a:cubicBezTo>
                    <a:pt x="2" y="0"/>
                    <a:pt x="6" y="2"/>
                    <a:pt x="9" y="3"/>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31" name="Freeform 14"/>
            <p:cNvSpPr/>
            <p:nvPr/>
          </p:nvSpPr>
          <p:spPr bwMode="auto">
            <a:xfrm>
              <a:off x="3486150" y="2017713"/>
              <a:ext cx="133350" cy="69850"/>
            </a:xfrm>
            <a:custGeom>
              <a:gdLst>
                <a:gd name="T0" fmla="*/ 17 w 23"/>
                <a:gd name="T1" fmla="*/ 3 h 12"/>
                <a:gd name="T2" fmla="*/ 20 w 23"/>
                <a:gd name="T3" fmla="*/ 7 h 12"/>
                <a:gd name="T4" fmla="*/ 22 w 23"/>
                <a:gd name="T5" fmla="*/ 12 h 12"/>
                <a:gd name="T6" fmla="*/ 20 w 23"/>
                <a:gd name="T7" fmla="*/ 12 h 12"/>
                <a:gd name="T8" fmla="*/ 20 w 23"/>
                <a:gd name="T9" fmla="*/ 10 h 12"/>
                <a:gd name="T10" fmla="*/ 18 w 23"/>
                <a:gd name="T11" fmla="*/ 9 h 12"/>
                <a:gd name="T12" fmla="*/ 5 w 23"/>
                <a:gd name="T13" fmla="*/ 8 h 12"/>
                <a:gd name="T14" fmla="*/ 8 w 23"/>
                <a:gd name="T15" fmla="*/ 6 h 12"/>
                <a:gd name="T16" fmla="*/ 6 w 23"/>
                <a:gd name="T17" fmla="*/ 4 h 12"/>
                <a:gd name="T18" fmla="*/ 0 w 23"/>
                <a:gd name="T19" fmla="*/ 1 h 12"/>
                <a:gd name="T20" fmla="*/ 8 w 23"/>
                <a:gd name="T21" fmla="*/ 1 h 12"/>
                <a:gd name="T22" fmla="*/ 10 w 23"/>
                <a:gd name="T23" fmla="*/ 3 h 12"/>
                <a:gd name="T24" fmla="*/ 14 w 23"/>
                <a:gd name="T25" fmla="*/ 3 h 12"/>
                <a:gd name="T26" fmla="*/ 17 w 23"/>
                <a:gd name="T27" fmla="*/ 3 h 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12">
                  <a:moveTo>
                    <a:pt x="17" y="3"/>
                  </a:moveTo>
                  <a:cubicBezTo>
                    <a:pt x="18" y="4"/>
                    <a:pt x="19" y="5"/>
                    <a:pt x="20" y="7"/>
                  </a:cubicBezTo>
                  <a:cubicBezTo>
                    <a:pt x="21" y="8"/>
                    <a:pt x="23" y="9"/>
                    <a:pt x="22" y="12"/>
                  </a:cubicBezTo>
                  <a:cubicBezTo>
                    <a:pt x="22" y="11"/>
                    <a:pt x="20" y="12"/>
                    <a:pt x="20" y="12"/>
                  </a:cubicBezTo>
                  <a:cubicBezTo>
                    <a:pt x="19" y="11"/>
                    <a:pt x="20" y="10"/>
                    <a:pt x="20" y="10"/>
                  </a:cubicBezTo>
                  <a:cubicBezTo>
                    <a:pt x="19" y="9"/>
                    <a:pt x="17" y="11"/>
                    <a:pt x="18" y="9"/>
                  </a:cubicBezTo>
                  <a:cubicBezTo>
                    <a:pt x="12" y="9"/>
                    <a:pt x="8" y="9"/>
                    <a:pt x="5" y="8"/>
                  </a:cubicBezTo>
                  <a:cubicBezTo>
                    <a:pt x="5" y="6"/>
                    <a:pt x="7" y="6"/>
                    <a:pt x="8" y="6"/>
                  </a:cubicBezTo>
                  <a:cubicBezTo>
                    <a:pt x="8" y="5"/>
                    <a:pt x="6" y="5"/>
                    <a:pt x="6" y="4"/>
                  </a:cubicBezTo>
                  <a:cubicBezTo>
                    <a:pt x="3" y="3"/>
                    <a:pt x="1" y="5"/>
                    <a:pt x="0" y="1"/>
                  </a:cubicBezTo>
                  <a:cubicBezTo>
                    <a:pt x="3" y="0"/>
                    <a:pt x="6" y="0"/>
                    <a:pt x="8" y="1"/>
                  </a:cubicBezTo>
                  <a:cubicBezTo>
                    <a:pt x="10" y="1"/>
                    <a:pt x="10" y="1"/>
                    <a:pt x="10" y="3"/>
                  </a:cubicBezTo>
                  <a:cubicBezTo>
                    <a:pt x="11" y="4"/>
                    <a:pt x="14" y="0"/>
                    <a:pt x="14" y="3"/>
                  </a:cubicBezTo>
                  <a:cubicBezTo>
                    <a:pt x="14" y="4"/>
                    <a:pt x="17" y="4"/>
                    <a:pt x="17" y="3"/>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32" name="Freeform 15"/>
            <p:cNvSpPr/>
            <p:nvPr/>
          </p:nvSpPr>
          <p:spPr bwMode="auto">
            <a:xfrm>
              <a:off x="8081963" y="2017713"/>
              <a:ext cx="127000" cy="63500"/>
            </a:xfrm>
            <a:custGeom>
              <a:gdLst>
                <a:gd name="T0" fmla="*/ 9 w 22"/>
                <a:gd name="T1" fmla="*/ 0 h 11"/>
                <a:gd name="T2" fmla="*/ 13 w 22"/>
                <a:gd name="T3" fmla="*/ 3 h 11"/>
                <a:gd name="T4" fmla="*/ 14 w 22"/>
                <a:gd name="T5" fmla="*/ 1 h 11"/>
                <a:gd name="T6" fmla="*/ 16 w 22"/>
                <a:gd name="T7" fmla="*/ 3 h 11"/>
                <a:gd name="T8" fmla="*/ 18 w 22"/>
                <a:gd name="T9" fmla="*/ 3 h 11"/>
                <a:gd name="T10" fmla="*/ 18 w 22"/>
                <a:gd name="T11" fmla="*/ 4 h 11"/>
                <a:gd name="T12" fmla="*/ 21 w 22"/>
                <a:gd name="T13" fmla="*/ 5 h 11"/>
                <a:gd name="T14" fmla="*/ 15 w 22"/>
                <a:gd name="T15" fmla="*/ 7 h 11"/>
                <a:gd name="T16" fmla="*/ 14 w 22"/>
                <a:gd name="T17" fmla="*/ 9 h 11"/>
                <a:gd name="T18" fmla="*/ 5 w 22"/>
                <a:gd name="T19" fmla="*/ 9 h 11"/>
                <a:gd name="T20" fmla="*/ 4 w 22"/>
                <a:gd name="T21" fmla="*/ 11 h 11"/>
                <a:gd name="T22" fmla="*/ 0 w 22"/>
                <a:gd name="T23" fmla="*/ 10 h 11"/>
                <a:gd name="T24" fmla="*/ 0 w 22"/>
                <a:gd name="T25" fmla="*/ 7 h 11"/>
                <a:gd name="T26" fmla="*/ 2 w 22"/>
                <a:gd name="T27" fmla="*/ 7 h 11"/>
                <a:gd name="T28" fmla="*/ 3 w 22"/>
                <a:gd name="T29" fmla="*/ 4 h 11"/>
                <a:gd name="T30" fmla="*/ 5 w 22"/>
                <a:gd name="T31" fmla="*/ 4 h 11"/>
                <a:gd name="T32" fmla="*/ 9 w 22"/>
                <a:gd name="T33" fmla="*/ 0 h 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11">
                  <a:moveTo>
                    <a:pt x="9" y="0"/>
                  </a:moveTo>
                  <a:cubicBezTo>
                    <a:pt x="10" y="2"/>
                    <a:pt x="14" y="0"/>
                    <a:pt x="13" y="3"/>
                  </a:cubicBezTo>
                  <a:cubicBezTo>
                    <a:pt x="14" y="4"/>
                    <a:pt x="14" y="1"/>
                    <a:pt x="14" y="1"/>
                  </a:cubicBezTo>
                  <a:cubicBezTo>
                    <a:pt x="15" y="1"/>
                    <a:pt x="15" y="3"/>
                    <a:pt x="16" y="3"/>
                  </a:cubicBezTo>
                  <a:cubicBezTo>
                    <a:pt x="16" y="3"/>
                    <a:pt x="17" y="3"/>
                    <a:pt x="18" y="3"/>
                  </a:cubicBezTo>
                  <a:cubicBezTo>
                    <a:pt x="18" y="3"/>
                    <a:pt x="17" y="4"/>
                    <a:pt x="18" y="4"/>
                  </a:cubicBezTo>
                  <a:cubicBezTo>
                    <a:pt x="19" y="4"/>
                    <a:pt x="21" y="3"/>
                    <a:pt x="21" y="5"/>
                  </a:cubicBezTo>
                  <a:cubicBezTo>
                    <a:pt x="22" y="9"/>
                    <a:pt x="17" y="6"/>
                    <a:pt x="15" y="7"/>
                  </a:cubicBezTo>
                  <a:cubicBezTo>
                    <a:pt x="14" y="6"/>
                    <a:pt x="14" y="8"/>
                    <a:pt x="14" y="9"/>
                  </a:cubicBezTo>
                  <a:cubicBezTo>
                    <a:pt x="12" y="10"/>
                    <a:pt x="6" y="9"/>
                    <a:pt x="5" y="9"/>
                  </a:cubicBezTo>
                  <a:cubicBezTo>
                    <a:pt x="4" y="9"/>
                    <a:pt x="4" y="10"/>
                    <a:pt x="4" y="11"/>
                  </a:cubicBezTo>
                  <a:cubicBezTo>
                    <a:pt x="2" y="9"/>
                    <a:pt x="2" y="11"/>
                    <a:pt x="0" y="10"/>
                  </a:cubicBezTo>
                  <a:cubicBezTo>
                    <a:pt x="1" y="9"/>
                    <a:pt x="0" y="7"/>
                    <a:pt x="0" y="7"/>
                  </a:cubicBezTo>
                  <a:cubicBezTo>
                    <a:pt x="1" y="7"/>
                    <a:pt x="2" y="7"/>
                    <a:pt x="2" y="7"/>
                  </a:cubicBezTo>
                  <a:cubicBezTo>
                    <a:pt x="3" y="6"/>
                    <a:pt x="2" y="5"/>
                    <a:pt x="3" y="4"/>
                  </a:cubicBezTo>
                  <a:cubicBezTo>
                    <a:pt x="4" y="4"/>
                    <a:pt x="5" y="4"/>
                    <a:pt x="5" y="4"/>
                  </a:cubicBezTo>
                  <a:cubicBezTo>
                    <a:pt x="6" y="3"/>
                    <a:pt x="8" y="2"/>
                    <a:pt x="9"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33" name="Freeform 16"/>
            <p:cNvSpPr/>
            <p:nvPr/>
          </p:nvSpPr>
          <p:spPr bwMode="auto">
            <a:xfrm>
              <a:off x="3262313" y="2065338"/>
              <a:ext cx="22225" cy="39687"/>
            </a:xfrm>
            <a:custGeom>
              <a:gdLst>
                <a:gd name="T0" fmla="*/ 4 w 4"/>
                <a:gd name="T1" fmla="*/ 4 h 7"/>
                <a:gd name="T2" fmla="*/ 4 w 4"/>
                <a:gd name="T3" fmla="*/ 4 h 7"/>
              </a:gdLst>
              <a:cxnLst>
                <a:cxn ang="0">
                  <a:pos x="T0" y="T1"/>
                </a:cxn>
                <a:cxn ang="0">
                  <a:pos x="T2" y="T3"/>
                </a:cxn>
              </a:cxnLst>
              <a:rect l="0" t="0" r="r" b="b"/>
              <a:pathLst>
                <a:path w="4" h="7">
                  <a:moveTo>
                    <a:pt x="4" y="4"/>
                  </a:moveTo>
                  <a:cubicBezTo>
                    <a:pt x="2" y="7"/>
                    <a:pt x="0" y="0"/>
                    <a:pt x="4" y="4"/>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34" name="Freeform 17"/>
            <p:cNvSpPr/>
            <p:nvPr/>
          </p:nvSpPr>
          <p:spPr bwMode="auto">
            <a:xfrm>
              <a:off x="3313113" y="2070100"/>
              <a:ext cx="68262" cy="46038"/>
            </a:xfrm>
            <a:custGeom>
              <a:gdLst>
                <a:gd name="T0" fmla="*/ 11 w 12"/>
                <a:gd name="T1" fmla="*/ 3 h 8"/>
                <a:gd name="T2" fmla="*/ 3 w 12"/>
                <a:gd name="T3" fmla="*/ 7 h 8"/>
                <a:gd name="T4" fmla="*/ 0 w 12"/>
                <a:gd name="T5" fmla="*/ 4 h 8"/>
                <a:gd name="T6" fmla="*/ 6 w 12"/>
                <a:gd name="T7" fmla="*/ 3 h 8"/>
                <a:gd name="T8" fmla="*/ 11 w 12"/>
                <a:gd name="T9" fmla="*/ 3 h 8"/>
              </a:gdLst>
              <a:cxnLst>
                <a:cxn ang="0">
                  <a:pos x="T0" y="T1"/>
                </a:cxn>
                <a:cxn ang="0">
                  <a:pos x="T2" y="T3"/>
                </a:cxn>
                <a:cxn ang="0">
                  <a:pos x="T4" y="T5"/>
                </a:cxn>
                <a:cxn ang="0">
                  <a:pos x="T6" y="T7"/>
                </a:cxn>
                <a:cxn ang="0">
                  <a:pos x="T8" y="T9"/>
                </a:cxn>
              </a:cxnLst>
              <a:rect l="0" t="0" r="r" b="b"/>
              <a:pathLst>
                <a:path w="12" h="8">
                  <a:moveTo>
                    <a:pt x="11" y="3"/>
                  </a:moveTo>
                  <a:cubicBezTo>
                    <a:pt x="12" y="8"/>
                    <a:pt x="5" y="5"/>
                    <a:pt x="3" y="7"/>
                  </a:cubicBezTo>
                  <a:cubicBezTo>
                    <a:pt x="1" y="7"/>
                    <a:pt x="2" y="4"/>
                    <a:pt x="0" y="4"/>
                  </a:cubicBezTo>
                  <a:cubicBezTo>
                    <a:pt x="0" y="2"/>
                    <a:pt x="5" y="5"/>
                    <a:pt x="6" y="3"/>
                  </a:cubicBezTo>
                  <a:cubicBezTo>
                    <a:pt x="6" y="0"/>
                    <a:pt x="8" y="4"/>
                    <a:pt x="11" y="3"/>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35" name="Freeform 18"/>
            <p:cNvSpPr/>
            <p:nvPr/>
          </p:nvSpPr>
          <p:spPr bwMode="auto">
            <a:xfrm>
              <a:off x="3705225" y="2081213"/>
              <a:ext cx="63500" cy="30162"/>
            </a:xfrm>
            <a:custGeom>
              <a:gdLst>
                <a:gd name="T0" fmla="*/ 9 w 11"/>
                <a:gd name="T1" fmla="*/ 2 h 5"/>
                <a:gd name="T2" fmla="*/ 9 w 11"/>
                <a:gd name="T3" fmla="*/ 3 h 5"/>
                <a:gd name="T4" fmla="*/ 6 w 11"/>
                <a:gd name="T5" fmla="*/ 4 h 5"/>
                <a:gd name="T6" fmla="*/ 5 w 11"/>
                <a:gd name="T7" fmla="*/ 5 h 5"/>
                <a:gd name="T8" fmla="*/ 3 w 11"/>
                <a:gd name="T9" fmla="*/ 4 h 5"/>
                <a:gd name="T10" fmla="*/ 2 w 11"/>
                <a:gd name="T11" fmla="*/ 5 h 5"/>
                <a:gd name="T12" fmla="*/ 1 w 11"/>
                <a:gd name="T13" fmla="*/ 4 h 5"/>
                <a:gd name="T14" fmla="*/ 9 w 11"/>
                <a:gd name="T15" fmla="*/ 2 h 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5">
                  <a:moveTo>
                    <a:pt x="9" y="2"/>
                  </a:moveTo>
                  <a:cubicBezTo>
                    <a:pt x="11" y="2"/>
                    <a:pt x="10" y="3"/>
                    <a:pt x="9" y="3"/>
                  </a:cubicBezTo>
                  <a:cubicBezTo>
                    <a:pt x="8" y="4"/>
                    <a:pt x="8" y="4"/>
                    <a:pt x="6" y="4"/>
                  </a:cubicBezTo>
                  <a:cubicBezTo>
                    <a:pt x="6" y="5"/>
                    <a:pt x="5" y="5"/>
                    <a:pt x="5" y="5"/>
                  </a:cubicBezTo>
                  <a:cubicBezTo>
                    <a:pt x="5" y="5"/>
                    <a:pt x="4" y="4"/>
                    <a:pt x="3" y="4"/>
                  </a:cubicBezTo>
                  <a:cubicBezTo>
                    <a:pt x="3" y="4"/>
                    <a:pt x="2" y="5"/>
                    <a:pt x="2" y="5"/>
                  </a:cubicBezTo>
                  <a:cubicBezTo>
                    <a:pt x="1" y="5"/>
                    <a:pt x="1" y="5"/>
                    <a:pt x="1" y="4"/>
                  </a:cubicBezTo>
                  <a:cubicBezTo>
                    <a:pt x="0" y="0"/>
                    <a:pt x="9" y="5"/>
                    <a:pt x="9" y="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36" name="Freeform 19"/>
            <p:cNvSpPr/>
            <p:nvPr/>
          </p:nvSpPr>
          <p:spPr bwMode="auto">
            <a:xfrm>
              <a:off x="3468688" y="2092325"/>
              <a:ext cx="39687" cy="19050"/>
            </a:xfrm>
            <a:custGeom>
              <a:gdLst>
                <a:gd name="T0" fmla="*/ 1 w 7"/>
                <a:gd name="T1" fmla="*/ 2 h 3"/>
                <a:gd name="T2" fmla="*/ 5 w 7"/>
                <a:gd name="T3" fmla="*/ 3 h 3"/>
                <a:gd name="T4" fmla="*/ 1 w 7"/>
                <a:gd name="T5" fmla="*/ 2 h 3"/>
              </a:gdLst>
              <a:cxnLst>
                <a:cxn ang="0">
                  <a:pos x="T0" y="T1"/>
                </a:cxn>
                <a:cxn ang="0">
                  <a:pos x="T2" y="T3"/>
                </a:cxn>
                <a:cxn ang="0">
                  <a:pos x="T4" y="T5"/>
                </a:cxn>
              </a:cxnLst>
              <a:rect l="0" t="0" r="r" b="b"/>
              <a:pathLst>
                <a:path w="7" h="3">
                  <a:moveTo>
                    <a:pt x="1" y="2"/>
                  </a:moveTo>
                  <a:cubicBezTo>
                    <a:pt x="0" y="1"/>
                    <a:pt x="7" y="0"/>
                    <a:pt x="5" y="3"/>
                  </a:cubicBezTo>
                  <a:cubicBezTo>
                    <a:pt x="3" y="2"/>
                    <a:pt x="4" y="3"/>
                    <a:pt x="1" y="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37" name="Freeform 20"/>
            <p:cNvSpPr/>
            <p:nvPr/>
          </p:nvSpPr>
          <p:spPr bwMode="auto">
            <a:xfrm>
              <a:off x="3821113" y="2100263"/>
              <a:ext cx="15875" cy="15875"/>
            </a:xfrm>
            <a:custGeom>
              <a:gdLst>
                <a:gd name="T0" fmla="*/ 0 w 3"/>
                <a:gd name="T1" fmla="*/ 0 h 3"/>
                <a:gd name="T2" fmla="*/ 3 w 3"/>
                <a:gd name="T3" fmla="*/ 3 h 3"/>
                <a:gd name="T4" fmla="*/ 0 w 3"/>
                <a:gd name="T5" fmla="*/ 3 h 3"/>
                <a:gd name="T6" fmla="*/ 0 w 3"/>
                <a:gd name="T7" fmla="*/ 0 h 3"/>
              </a:gdLst>
              <a:cxnLst>
                <a:cxn ang="0">
                  <a:pos x="T0" y="T1"/>
                </a:cxn>
                <a:cxn ang="0">
                  <a:pos x="T2" y="T3"/>
                </a:cxn>
                <a:cxn ang="0">
                  <a:pos x="T4" y="T5"/>
                </a:cxn>
                <a:cxn ang="0">
                  <a:pos x="T6" y="T7"/>
                </a:cxn>
              </a:cxnLst>
              <a:rect l="0" t="0" r="r" b="b"/>
              <a:pathLst>
                <a:path w="3" h="3">
                  <a:moveTo>
                    <a:pt x="0" y="0"/>
                  </a:moveTo>
                  <a:cubicBezTo>
                    <a:pt x="2" y="0"/>
                    <a:pt x="3" y="1"/>
                    <a:pt x="3" y="3"/>
                  </a:cubicBezTo>
                  <a:cubicBezTo>
                    <a:pt x="2" y="3"/>
                    <a:pt x="1" y="3"/>
                    <a:pt x="0" y="3"/>
                  </a:cubicBezTo>
                  <a:cubicBezTo>
                    <a:pt x="0" y="2"/>
                    <a:pt x="0" y="1"/>
                    <a:pt x="0"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38" name="Freeform 21"/>
            <p:cNvSpPr/>
            <p:nvPr/>
          </p:nvSpPr>
          <p:spPr bwMode="auto">
            <a:xfrm>
              <a:off x="3670300" y="2127250"/>
              <a:ext cx="392113" cy="122238"/>
            </a:xfrm>
            <a:custGeom>
              <a:gdLst>
                <a:gd name="T0" fmla="*/ 68 w 68"/>
                <a:gd name="T1" fmla="*/ 12 h 21"/>
                <a:gd name="T2" fmla="*/ 68 w 68"/>
                <a:gd name="T3" fmla="*/ 16 h 21"/>
                <a:gd name="T4" fmla="*/ 65 w 68"/>
                <a:gd name="T5" fmla="*/ 18 h 21"/>
                <a:gd name="T6" fmla="*/ 53 w 68"/>
                <a:gd name="T7" fmla="*/ 18 h 21"/>
                <a:gd name="T8" fmla="*/ 50 w 68"/>
                <a:gd name="T9" fmla="*/ 20 h 21"/>
                <a:gd name="T10" fmla="*/ 47 w 68"/>
                <a:gd name="T11" fmla="*/ 19 h 21"/>
                <a:gd name="T12" fmla="*/ 46 w 68"/>
                <a:gd name="T13" fmla="*/ 20 h 21"/>
                <a:gd name="T14" fmla="*/ 42 w 68"/>
                <a:gd name="T15" fmla="*/ 20 h 21"/>
                <a:gd name="T16" fmla="*/ 42 w 68"/>
                <a:gd name="T17" fmla="*/ 19 h 21"/>
                <a:gd name="T18" fmla="*/ 40 w 68"/>
                <a:gd name="T19" fmla="*/ 20 h 21"/>
                <a:gd name="T20" fmla="*/ 36 w 68"/>
                <a:gd name="T21" fmla="*/ 18 h 21"/>
                <a:gd name="T22" fmla="*/ 22 w 68"/>
                <a:gd name="T23" fmla="*/ 18 h 21"/>
                <a:gd name="T24" fmla="*/ 23 w 68"/>
                <a:gd name="T25" fmla="*/ 16 h 21"/>
                <a:gd name="T26" fmla="*/ 21 w 68"/>
                <a:gd name="T27" fmla="*/ 15 h 21"/>
                <a:gd name="T28" fmla="*/ 19 w 68"/>
                <a:gd name="T29" fmla="*/ 12 h 21"/>
                <a:gd name="T30" fmla="*/ 21 w 68"/>
                <a:gd name="T31" fmla="*/ 10 h 21"/>
                <a:gd name="T32" fmla="*/ 19 w 68"/>
                <a:gd name="T33" fmla="*/ 6 h 21"/>
                <a:gd name="T34" fmla="*/ 10 w 68"/>
                <a:gd name="T35" fmla="*/ 7 h 21"/>
                <a:gd name="T36" fmla="*/ 9 w 68"/>
                <a:gd name="T37" fmla="*/ 5 h 21"/>
                <a:gd name="T38" fmla="*/ 7 w 68"/>
                <a:gd name="T39" fmla="*/ 4 h 21"/>
                <a:gd name="T40" fmla="*/ 3 w 68"/>
                <a:gd name="T41" fmla="*/ 5 h 21"/>
                <a:gd name="T42" fmla="*/ 1 w 68"/>
                <a:gd name="T43" fmla="*/ 1 h 21"/>
                <a:gd name="T44" fmla="*/ 11 w 68"/>
                <a:gd name="T45" fmla="*/ 0 h 21"/>
                <a:gd name="T46" fmla="*/ 13 w 68"/>
                <a:gd name="T47" fmla="*/ 1 h 21"/>
                <a:gd name="T48" fmla="*/ 13 w 68"/>
                <a:gd name="T49" fmla="*/ 3 h 21"/>
                <a:gd name="T50" fmla="*/ 16 w 68"/>
                <a:gd name="T51" fmla="*/ 5 h 21"/>
                <a:gd name="T52" fmla="*/ 25 w 68"/>
                <a:gd name="T53" fmla="*/ 5 h 21"/>
                <a:gd name="T54" fmla="*/ 25 w 68"/>
                <a:gd name="T55" fmla="*/ 10 h 21"/>
                <a:gd name="T56" fmla="*/ 31 w 68"/>
                <a:gd name="T57" fmla="*/ 11 h 21"/>
                <a:gd name="T58" fmla="*/ 31 w 68"/>
                <a:gd name="T59" fmla="*/ 13 h 21"/>
                <a:gd name="T60" fmla="*/ 33 w 68"/>
                <a:gd name="T61" fmla="*/ 12 h 21"/>
                <a:gd name="T62" fmla="*/ 45 w 68"/>
                <a:gd name="T63" fmla="*/ 12 h 21"/>
                <a:gd name="T64" fmla="*/ 47 w 68"/>
                <a:gd name="T65" fmla="*/ 13 h 21"/>
                <a:gd name="T66" fmla="*/ 50 w 68"/>
                <a:gd name="T67" fmla="*/ 11 h 21"/>
                <a:gd name="T68" fmla="*/ 52 w 68"/>
                <a:gd name="T69" fmla="*/ 11 h 21"/>
                <a:gd name="T70" fmla="*/ 68 w 68"/>
                <a:gd name="T71" fmla="*/ 12 h 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 h="21">
                  <a:moveTo>
                    <a:pt x="68" y="12"/>
                  </a:moveTo>
                  <a:cubicBezTo>
                    <a:pt x="68" y="13"/>
                    <a:pt x="68" y="15"/>
                    <a:pt x="68" y="16"/>
                  </a:cubicBezTo>
                  <a:cubicBezTo>
                    <a:pt x="66" y="16"/>
                    <a:pt x="65" y="17"/>
                    <a:pt x="65" y="18"/>
                  </a:cubicBezTo>
                  <a:cubicBezTo>
                    <a:pt x="60" y="19"/>
                    <a:pt x="57" y="18"/>
                    <a:pt x="53" y="18"/>
                  </a:cubicBezTo>
                  <a:cubicBezTo>
                    <a:pt x="52" y="18"/>
                    <a:pt x="51" y="20"/>
                    <a:pt x="50" y="20"/>
                  </a:cubicBezTo>
                  <a:cubicBezTo>
                    <a:pt x="48" y="21"/>
                    <a:pt x="48" y="19"/>
                    <a:pt x="47" y="19"/>
                  </a:cubicBezTo>
                  <a:cubicBezTo>
                    <a:pt x="47" y="19"/>
                    <a:pt x="46" y="20"/>
                    <a:pt x="46" y="20"/>
                  </a:cubicBezTo>
                  <a:cubicBezTo>
                    <a:pt x="45" y="20"/>
                    <a:pt x="42" y="20"/>
                    <a:pt x="42" y="20"/>
                  </a:cubicBezTo>
                  <a:cubicBezTo>
                    <a:pt x="42" y="20"/>
                    <a:pt x="42" y="19"/>
                    <a:pt x="42" y="19"/>
                  </a:cubicBezTo>
                  <a:cubicBezTo>
                    <a:pt x="41" y="19"/>
                    <a:pt x="40" y="20"/>
                    <a:pt x="40" y="20"/>
                  </a:cubicBezTo>
                  <a:cubicBezTo>
                    <a:pt x="38" y="20"/>
                    <a:pt x="38" y="18"/>
                    <a:pt x="36" y="18"/>
                  </a:cubicBezTo>
                  <a:cubicBezTo>
                    <a:pt x="32" y="18"/>
                    <a:pt x="27" y="21"/>
                    <a:pt x="22" y="18"/>
                  </a:cubicBezTo>
                  <a:cubicBezTo>
                    <a:pt x="22" y="18"/>
                    <a:pt x="23" y="17"/>
                    <a:pt x="23" y="16"/>
                  </a:cubicBezTo>
                  <a:cubicBezTo>
                    <a:pt x="23" y="15"/>
                    <a:pt x="22" y="16"/>
                    <a:pt x="21" y="15"/>
                  </a:cubicBezTo>
                  <a:cubicBezTo>
                    <a:pt x="20" y="14"/>
                    <a:pt x="21" y="12"/>
                    <a:pt x="19" y="12"/>
                  </a:cubicBezTo>
                  <a:cubicBezTo>
                    <a:pt x="19" y="11"/>
                    <a:pt x="21" y="11"/>
                    <a:pt x="21" y="10"/>
                  </a:cubicBezTo>
                  <a:cubicBezTo>
                    <a:pt x="21" y="8"/>
                    <a:pt x="18" y="9"/>
                    <a:pt x="19" y="6"/>
                  </a:cubicBezTo>
                  <a:cubicBezTo>
                    <a:pt x="17" y="8"/>
                    <a:pt x="13" y="7"/>
                    <a:pt x="10" y="7"/>
                  </a:cubicBezTo>
                  <a:cubicBezTo>
                    <a:pt x="8" y="8"/>
                    <a:pt x="9" y="6"/>
                    <a:pt x="9" y="5"/>
                  </a:cubicBezTo>
                  <a:cubicBezTo>
                    <a:pt x="8" y="4"/>
                    <a:pt x="6" y="5"/>
                    <a:pt x="7" y="4"/>
                  </a:cubicBezTo>
                  <a:cubicBezTo>
                    <a:pt x="6" y="5"/>
                    <a:pt x="4" y="5"/>
                    <a:pt x="3" y="5"/>
                  </a:cubicBezTo>
                  <a:cubicBezTo>
                    <a:pt x="6" y="2"/>
                    <a:pt x="0" y="5"/>
                    <a:pt x="1" y="1"/>
                  </a:cubicBezTo>
                  <a:cubicBezTo>
                    <a:pt x="5" y="2"/>
                    <a:pt x="8" y="1"/>
                    <a:pt x="11" y="0"/>
                  </a:cubicBezTo>
                  <a:cubicBezTo>
                    <a:pt x="11" y="1"/>
                    <a:pt x="13" y="1"/>
                    <a:pt x="13" y="1"/>
                  </a:cubicBezTo>
                  <a:cubicBezTo>
                    <a:pt x="14" y="1"/>
                    <a:pt x="13" y="3"/>
                    <a:pt x="13" y="3"/>
                  </a:cubicBezTo>
                  <a:cubicBezTo>
                    <a:pt x="14" y="4"/>
                    <a:pt x="17" y="2"/>
                    <a:pt x="16" y="5"/>
                  </a:cubicBezTo>
                  <a:cubicBezTo>
                    <a:pt x="19" y="3"/>
                    <a:pt x="21" y="6"/>
                    <a:pt x="25" y="5"/>
                  </a:cubicBezTo>
                  <a:cubicBezTo>
                    <a:pt x="24" y="8"/>
                    <a:pt x="27" y="8"/>
                    <a:pt x="25" y="10"/>
                  </a:cubicBezTo>
                  <a:cubicBezTo>
                    <a:pt x="27" y="10"/>
                    <a:pt x="29" y="10"/>
                    <a:pt x="31" y="11"/>
                  </a:cubicBezTo>
                  <a:cubicBezTo>
                    <a:pt x="32" y="11"/>
                    <a:pt x="27" y="13"/>
                    <a:pt x="31" y="13"/>
                  </a:cubicBezTo>
                  <a:cubicBezTo>
                    <a:pt x="32" y="13"/>
                    <a:pt x="32" y="12"/>
                    <a:pt x="33" y="12"/>
                  </a:cubicBezTo>
                  <a:cubicBezTo>
                    <a:pt x="36" y="11"/>
                    <a:pt x="41" y="11"/>
                    <a:pt x="45" y="12"/>
                  </a:cubicBezTo>
                  <a:cubicBezTo>
                    <a:pt x="45" y="12"/>
                    <a:pt x="47" y="13"/>
                    <a:pt x="47" y="13"/>
                  </a:cubicBezTo>
                  <a:cubicBezTo>
                    <a:pt x="49" y="12"/>
                    <a:pt x="45" y="11"/>
                    <a:pt x="50" y="11"/>
                  </a:cubicBezTo>
                  <a:cubicBezTo>
                    <a:pt x="51" y="11"/>
                    <a:pt x="52" y="11"/>
                    <a:pt x="52" y="11"/>
                  </a:cubicBezTo>
                  <a:cubicBezTo>
                    <a:pt x="56" y="10"/>
                    <a:pt x="62" y="10"/>
                    <a:pt x="68" y="1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39" name="Freeform 22"/>
            <p:cNvSpPr/>
            <p:nvPr/>
          </p:nvSpPr>
          <p:spPr bwMode="auto">
            <a:xfrm>
              <a:off x="7005638" y="2127250"/>
              <a:ext cx="392112" cy="284163"/>
            </a:xfrm>
            <a:custGeom>
              <a:gdLst>
                <a:gd name="T0" fmla="*/ 56 w 68"/>
                <a:gd name="T1" fmla="*/ 1 h 49"/>
                <a:gd name="T2" fmla="*/ 67 w 68"/>
                <a:gd name="T3" fmla="*/ 0 h 49"/>
                <a:gd name="T4" fmla="*/ 66 w 68"/>
                <a:gd name="T5" fmla="*/ 5 h 49"/>
                <a:gd name="T6" fmla="*/ 54 w 68"/>
                <a:gd name="T7" fmla="*/ 7 h 49"/>
                <a:gd name="T8" fmla="*/ 52 w 68"/>
                <a:gd name="T9" fmla="*/ 9 h 49"/>
                <a:gd name="T10" fmla="*/ 50 w 68"/>
                <a:gd name="T11" fmla="*/ 9 h 49"/>
                <a:gd name="T12" fmla="*/ 48 w 68"/>
                <a:gd name="T13" fmla="*/ 11 h 49"/>
                <a:gd name="T14" fmla="*/ 46 w 68"/>
                <a:gd name="T15" fmla="*/ 10 h 49"/>
                <a:gd name="T16" fmla="*/ 42 w 68"/>
                <a:gd name="T17" fmla="*/ 11 h 49"/>
                <a:gd name="T18" fmla="*/ 39 w 68"/>
                <a:gd name="T19" fmla="*/ 12 h 49"/>
                <a:gd name="T20" fmla="*/ 38 w 68"/>
                <a:gd name="T21" fmla="*/ 14 h 49"/>
                <a:gd name="T22" fmla="*/ 33 w 68"/>
                <a:gd name="T23" fmla="*/ 16 h 49"/>
                <a:gd name="T24" fmla="*/ 30 w 68"/>
                <a:gd name="T25" fmla="*/ 18 h 49"/>
                <a:gd name="T26" fmla="*/ 28 w 68"/>
                <a:gd name="T27" fmla="*/ 20 h 49"/>
                <a:gd name="T28" fmla="*/ 27 w 68"/>
                <a:gd name="T29" fmla="*/ 22 h 49"/>
                <a:gd name="T30" fmla="*/ 22 w 68"/>
                <a:gd name="T31" fmla="*/ 24 h 49"/>
                <a:gd name="T32" fmla="*/ 21 w 68"/>
                <a:gd name="T33" fmla="*/ 25 h 49"/>
                <a:gd name="T34" fmla="*/ 18 w 68"/>
                <a:gd name="T35" fmla="*/ 27 h 49"/>
                <a:gd name="T36" fmla="*/ 16 w 68"/>
                <a:gd name="T37" fmla="*/ 31 h 49"/>
                <a:gd name="T38" fmla="*/ 17 w 68"/>
                <a:gd name="T39" fmla="*/ 36 h 49"/>
                <a:gd name="T40" fmla="*/ 14 w 68"/>
                <a:gd name="T41" fmla="*/ 38 h 49"/>
                <a:gd name="T42" fmla="*/ 16 w 68"/>
                <a:gd name="T43" fmla="*/ 42 h 49"/>
                <a:gd name="T44" fmla="*/ 15 w 68"/>
                <a:gd name="T45" fmla="*/ 43 h 49"/>
                <a:gd name="T46" fmla="*/ 16 w 68"/>
                <a:gd name="T47" fmla="*/ 44 h 49"/>
                <a:gd name="T48" fmla="*/ 17 w 68"/>
                <a:gd name="T49" fmla="*/ 43 h 49"/>
                <a:gd name="T50" fmla="*/ 19 w 68"/>
                <a:gd name="T51" fmla="*/ 45 h 49"/>
                <a:gd name="T52" fmla="*/ 18 w 68"/>
                <a:gd name="T53" fmla="*/ 49 h 49"/>
                <a:gd name="T54" fmla="*/ 10 w 68"/>
                <a:gd name="T55" fmla="*/ 49 h 49"/>
                <a:gd name="T56" fmla="*/ 11 w 68"/>
                <a:gd name="T57" fmla="*/ 47 h 49"/>
                <a:gd name="T58" fmla="*/ 8 w 68"/>
                <a:gd name="T59" fmla="*/ 46 h 49"/>
                <a:gd name="T60" fmla="*/ 6 w 68"/>
                <a:gd name="T61" fmla="*/ 44 h 49"/>
                <a:gd name="T62" fmla="*/ 4 w 68"/>
                <a:gd name="T63" fmla="*/ 44 h 49"/>
                <a:gd name="T64" fmla="*/ 1 w 68"/>
                <a:gd name="T65" fmla="*/ 44 h 49"/>
                <a:gd name="T66" fmla="*/ 0 w 68"/>
                <a:gd name="T67" fmla="*/ 37 h 49"/>
                <a:gd name="T68" fmla="*/ 5 w 68"/>
                <a:gd name="T69" fmla="*/ 36 h 49"/>
                <a:gd name="T70" fmla="*/ 4 w 68"/>
                <a:gd name="T71" fmla="*/ 35 h 49"/>
                <a:gd name="T72" fmla="*/ 5 w 68"/>
                <a:gd name="T73" fmla="*/ 33 h 49"/>
                <a:gd name="T74" fmla="*/ 10 w 68"/>
                <a:gd name="T75" fmla="*/ 31 h 49"/>
                <a:gd name="T76" fmla="*/ 10 w 68"/>
                <a:gd name="T77" fmla="*/ 27 h 49"/>
                <a:gd name="T78" fmla="*/ 13 w 68"/>
                <a:gd name="T79" fmla="*/ 26 h 49"/>
                <a:gd name="T80" fmla="*/ 15 w 68"/>
                <a:gd name="T81" fmla="*/ 23 h 49"/>
                <a:gd name="T82" fmla="*/ 15 w 68"/>
                <a:gd name="T83" fmla="*/ 18 h 49"/>
                <a:gd name="T84" fmla="*/ 22 w 68"/>
                <a:gd name="T85" fmla="*/ 15 h 49"/>
                <a:gd name="T86" fmla="*/ 23 w 68"/>
                <a:gd name="T87" fmla="*/ 14 h 49"/>
                <a:gd name="T88" fmla="*/ 24 w 68"/>
                <a:gd name="T89" fmla="*/ 15 h 49"/>
                <a:gd name="T90" fmla="*/ 26 w 68"/>
                <a:gd name="T91" fmla="*/ 13 h 49"/>
                <a:gd name="T92" fmla="*/ 27 w 68"/>
                <a:gd name="T93" fmla="*/ 11 h 49"/>
                <a:gd name="T94" fmla="*/ 32 w 68"/>
                <a:gd name="T95" fmla="*/ 10 h 49"/>
                <a:gd name="T96" fmla="*/ 38 w 68"/>
                <a:gd name="T97" fmla="*/ 9 h 49"/>
                <a:gd name="T98" fmla="*/ 39 w 68"/>
                <a:gd name="T99" fmla="*/ 8 h 49"/>
                <a:gd name="T100" fmla="*/ 40 w 68"/>
                <a:gd name="T101" fmla="*/ 9 h 49"/>
                <a:gd name="T102" fmla="*/ 41 w 68"/>
                <a:gd name="T103" fmla="*/ 7 h 49"/>
                <a:gd name="T104" fmla="*/ 42 w 68"/>
                <a:gd name="T105" fmla="*/ 7 h 49"/>
                <a:gd name="T106" fmla="*/ 49 w 68"/>
                <a:gd name="T107" fmla="*/ 6 h 49"/>
                <a:gd name="T108" fmla="*/ 51 w 68"/>
                <a:gd name="T109" fmla="*/ 5 h 49"/>
                <a:gd name="T110" fmla="*/ 52 w 68"/>
                <a:gd name="T111" fmla="*/ 4 h 49"/>
                <a:gd name="T112" fmla="*/ 56 w 68"/>
                <a:gd name="T113" fmla="*/ 1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8" h="49">
                  <a:moveTo>
                    <a:pt x="56" y="1"/>
                  </a:moveTo>
                  <a:cubicBezTo>
                    <a:pt x="59" y="3"/>
                    <a:pt x="63" y="0"/>
                    <a:pt x="67" y="0"/>
                  </a:cubicBezTo>
                  <a:cubicBezTo>
                    <a:pt x="68" y="3"/>
                    <a:pt x="66" y="3"/>
                    <a:pt x="66" y="5"/>
                  </a:cubicBezTo>
                  <a:cubicBezTo>
                    <a:pt x="63" y="3"/>
                    <a:pt x="58" y="7"/>
                    <a:pt x="54" y="7"/>
                  </a:cubicBezTo>
                  <a:cubicBezTo>
                    <a:pt x="53" y="7"/>
                    <a:pt x="53" y="8"/>
                    <a:pt x="52" y="9"/>
                  </a:cubicBezTo>
                  <a:cubicBezTo>
                    <a:pt x="52" y="9"/>
                    <a:pt x="50" y="8"/>
                    <a:pt x="50" y="9"/>
                  </a:cubicBezTo>
                  <a:cubicBezTo>
                    <a:pt x="50" y="9"/>
                    <a:pt x="48" y="11"/>
                    <a:pt x="48" y="11"/>
                  </a:cubicBezTo>
                  <a:cubicBezTo>
                    <a:pt x="47" y="11"/>
                    <a:pt x="47" y="9"/>
                    <a:pt x="46" y="10"/>
                  </a:cubicBezTo>
                  <a:cubicBezTo>
                    <a:pt x="45" y="10"/>
                    <a:pt x="44" y="10"/>
                    <a:pt x="42" y="11"/>
                  </a:cubicBezTo>
                  <a:cubicBezTo>
                    <a:pt x="42" y="11"/>
                    <a:pt x="40" y="11"/>
                    <a:pt x="39" y="12"/>
                  </a:cubicBezTo>
                  <a:cubicBezTo>
                    <a:pt x="37" y="12"/>
                    <a:pt x="38" y="13"/>
                    <a:pt x="38" y="14"/>
                  </a:cubicBezTo>
                  <a:cubicBezTo>
                    <a:pt x="37" y="14"/>
                    <a:pt x="33" y="13"/>
                    <a:pt x="33" y="16"/>
                  </a:cubicBezTo>
                  <a:cubicBezTo>
                    <a:pt x="33" y="17"/>
                    <a:pt x="31" y="18"/>
                    <a:pt x="30" y="18"/>
                  </a:cubicBezTo>
                  <a:cubicBezTo>
                    <a:pt x="29" y="19"/>
                    <a:pt x="28" y="20"/>
                    <a:pt x="28" y="20"/>
                  </a:cubicBezTo>
                  <a:cubicBezTo>
                    <a:pt x="28" y="21"/>
                    <a:pt x="27" y="21"/>
                    <a:pt x="27" y="22"/>
                  </a:cubicBezTo>
                  <a:cubicBezTo>
                    <a:pt x="24" y="23"/>
                    <a:pt x="24" y="21"/>
                    <a:pt x="22" y="24"/>
                  </a:cubicBezTo>
                  <a:cubicBezTo>
                    <a:pt x="22" y="25"/>
                    <a:pt x="21" y="24"/>
                    <a:pt x="21" y="25"/>
                  </a:cubicBezTo>
                  <a:cubicBezTo>
                    <a:pt x="21" y="26"/>
                    <a:pt x="19" y="26"/>
                    <a:pt x="18" y="27"/>
                  </a:cubicBezTo>
                  <a:cubicBezTo>
                    <a:pt x="17" y="29"/>
                    <a:pt x="18" y="32"/>
                    <a:pt x="16" y="31"/>
                  </a:cubicBezTo>
                  <a:cubicBezTo>
                    <a:pt x="16" y="32"/>
                    <a:pt x="14" y="36"/>
                    <a:pt x="17" y="36"/>
                  </a:cubicBezTo>
                  <a:cubicBezTo>
                    <a:pt x="16" y="37"/>
                    <a:pt x="15" y="38"/>
                    <a:pt x="14" y="38"/>
                  </a:cubicBezTo>
                  <a:cubicBezTo>
                    <a:pt x="12" y="41"/>
                    <a:pt x="16" y="40"/>
                    <a:pt x="16" y="42"/>
                  </a:cubicBezTo>
                  <a:cubicBezTo>
                    <a:pt x="16" y="42"/>
                    <a:pt x="14" y="42"/>
                    <a:pt x="15" y="43"/>
                  </a:cubicBezTo>
                  <a:cubicBezTo>
                    <a:pt x="14" y="43"/>
                    <a:pt x="16" y="44"/>
                    <a:pt x="16" y="44"/>
                  </a:cubicBezTo>
                  <a:cubicBezTo>
                    <a:pt x="16" y="44"/>
                    <a:pt x="17" y="43"/>
                    <a:pt x="17" y="43"/>
                  </a:cubicBezTo>
                  <a:cubicBezTo>
                    <a:pt x="18" y="44"/>
                    <a:pt x="17" y="45"/>
                    <a:pt x="19" y="45"/>
                  </a:cubicBezTo>
                  <a:cubicBezTo>
                    <a:pt x="20" y="47"/>
                    <a:pt x="18" y="47"/>
                    <a:pt x="18" y="49"/>
                  </a:cubicBezTo>
                  <a:cubicBezTo>
                    <a:pt x="16" y="49"/>
                    <a:pt x="13" y="49"/>
                    <a:pt x="10" y="49"/>
                  </a:cubicBezTo>
                  <a:cubicBezTo>
                    <a:pt x="10" y="48"/>
                    <a:pt x="11" y="48"/>
                    <a:pt x="11" y="47"/>
                  </a:cubicBezTo>
                  <a:cubicBezTo>
                    <a:pt x="10" y="46"/>
                    <a:pt x="9" y="47"/>
                    <a:pt x="8" y="46"/>
                  </a:cubicBezTo>
                  <a:cubicBezTo>
                    <a:pt x="7" y="46"/>
                    <a:pt x="7" y="44"/>
                    <a:pt x="6" y="44"/>
                  </a:cubicBezTo>
                  <a:cubicBezTo>
                    <a:pt x="6" y="44"/>
                    <a:pt x="4" y="44"/>
                    <a:pt x="4" y="44"/>
                  </a:cubicBezTo>
                  <a:cubicBezTo>
                    <a:pt x="3" y="43"/>
                    <a:pt x="3" y="44"/>
                    <a:pt x="1" y="44"/>
                  </a:cubicBezTo>
                  <a:cubicBezTo>
                    <a:pt x="1" y="42"/>
                    <a:pt x="0" y="41"/>
                    <a:pt x="0" y="37"/>
                  </a:cubicBezTo>
                  <a:cubicBezTo>
                    <a:pt x="3" y="41"/>
                    <a:pt x="1" y="34"/>
                    <a:pt x="5" y="36"/>
                  </a:cubicBezTo>
                  <a:cubicBezTo>
                    <a:pt x="6" y="35"/>
                    <a:pt x="4" y="35"/>
                    <a:pt x="4" y="35"/>
                  </a:cubicBezTo>
                  <a:cubicBezTo>
                    <a:pt x="4" y="34"/>
                    <a:pt x="7" y="33"/>
                    <a:pt x="5" y="33"/>
                  </a:cubicBezTo>
                  <a:cubicBezTo>
                    <a:pt x="6" y="31"/>
                    <a:pt x="8" y="31"/>
                    <a:pt x="10" y="31"/>
                  </a:cubicBezTo>
                  <a:cubicBezTo>
                    <a:pt x="9" y="29"/>
                    <a:pt x="13" y="28"/>
                    <a:pt x="10" y="27"/>
                  </a:cubicBezTo>
                  <a:cubicBezTo>
                    <a:pt x="10" y="26"/>
                    <a:pt x="12" y="26"/>
                    <a:pt x="13" y="26"/>
                  </a:cubicBezTo>
                  <a:cubicBezTo>
                    <a:pt x="13" y="24"/>
                    <a:pt x="13" y="23"/>
                    <a:pt x="15" y="23"/>
                  </a:cubicBezTo>
                  <a:cubicBezTo>
                    <a:pt x="13" y="21"/>
                    <a:pt x="15" y="21"/>
                    <a:pt x="15" y="18"/>
                  </a:cubicBezTo>
                  <a:cubicBezTo>
                    <a:pt x="18" y="19"/>
                    <a:pt x="20" y="16"/>
                    <a:pt x="22" y="15"/>
                  </a:cubicBezTo>
                  <a:cubicBezTo>
                    <a:pt x="23" y="16"/>
                    <a:pt x="23" y="14"/>
                    <a:pt x="23" y="14"/>
                  </a:cubicBezTo>
                  <a:cubicBezTo>
                    <a:pt x="24" y="13"/>
                    <a:pt x="24" y="14"/>
                    <a:pt x="24" y="15"/>
                  </a:cubicBezTo>
                  <a:cubicBezTo>
                    <a:pt x="25" y="14"/>
                    <a:pt x="26" y="13"/>
                    <a:pt x="26" y="13"/>
                  </a:cubicBezTo>
                  <a:cubicBezTo>
                    <a:pt x="26" y="12"/>
                    <a:pt x="27" y="12"/>
                    <a:pt x="27" y="11"/>
                  </a:cubicBezTo>
                  <a:cubicBezTo>
                    <a:pt x="29" y="11"/>
                    <a:pt x="30" y="11"/>
                    <a:pt x="32" y="10"/>
                  </a:cubicBezTo>
                  <a:cubicBezTo>
                    <a:pt x="33" y="9"/>
                    <a:pt x="34" y="9"/>
                    <a:pt x="38" y="9"/>
                  </a:cubicBezTo>
                  <a:cubicBezTo>
                    <a:pt x="39" y="9"/>
                    <a:pt x="38" y="8"/>
                    <a:pt x="39" y="8"/>
                  </a:cubicBezTo>
                  <a:cubicBezTo>
                    <a:pt x="40" y="7"/>
                    <a:pt x="40" y="9"/>
                    <a:pt x="40" y="9"/>
                  </a:cubicBezTo>
                  <a:cubicBezTo>
                    <a:pt x="42" y="8"/>
                    <a:pt x="40" y="7"/>
                    <a:pt x="41" y="7"/>
                  </a:cubicBezTo>
                  <a:cubicBezTo>
                    <a:pt x="42" y="7"/>
                    <a:pt x="42" y="7"/>
                    <a:pt x="42" y="7"/>
                  </a:cubicBezTo>
                  <a:cubicBezTo>
                    <a:pt x="43" y="6"/>
                    <a:pt x="46" y="7"/>
                    <a:pt x="49" y="6"/>
                  </a:cubicBezTo>
                  <a:cubicBezTo>
                    <a:pt x="51" y="6"/>
                    <a:pt x="50" y="6"/>
                    <a:pt x="51" y="5"/>
                  </a:cubicBezTo>
                  <a:cubicBezTo>
                    <a:pt x="51" y="5"/>
                    <a:pt x="52" y="4"/>
                    <a:pt x="52" y="4"/>
                  </a:cubicBezTo>
                  <a:cubicBezTo>
                    <a:pt x="55" y="3"/>
                    <a:pt x="56" y="6"/>
                    <a:pt x="56"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40" name="Freeform 23"/>
            <p:cNvSpPr/>
            <p:nvPr/>
          </p:nvSpPr>
          <p:spPr bwMode="auto">
            <a:xfrm>
              <a:off x="3567113" y="2146300"/>
              <a:ext cx="46037" cy="15875"/>
            </a:xfrm>
            <a:custGeom>
              <a:gdLst>
                <a:gd name="T0" fmla="*/ 6 w 8"/>
                <a:gd name="T1" fmla="*/ 0 h 3"/>
                <a:gd name="T2" fmla="*/ 7 w 8"/>
                <a:gd name="T3" fmla="*/ 0 h 3"/>
                <a:gd name="T4" fmla="*/ 6 w 8"/>
                <a:gd name="T5" fmla="*/ 0 h 3"/>
              </a:gdLst>
              <a:cxnLst>
                <a:cxn ang="0">
                  <a:pos x="T0" y="T1"/>
                </a:cxn>
                <a:cxn ang="0">
                  <a:pos x="T2" y="T3"/>
                </a:cxn>
                <a:cxn ang="0">
                  <a:pos x="T4" y="T5"/>
                </a:cxn>
              </a:cxnLst>
              <a:rect l="0" t="0" r="r" b="b"/>
              <a:pathLst>
                <a:path w="8" h="3">
                  <a:moveTo>
                    <a:pt x="6" y="0"/>
                  </a:moveTo>
                  <a:cubicBezTo>
                    <a:pt x="6" y="0"/>
                    <a:pt x="7" y="0"/>
                    <a:pt x="7" y="0"/>
                  </a:cubicBezTo>
                  <a:cubicBezTo>
                    <a:pt x="8" y="3"/>
                    <a:pt x="0" y="0"/>
                    <a:pt x="6"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41" name="Freeform 24"/>
            <p:cNvSpPr/>
            <p:nvPr/>
          </p:nvSpPr>
          <p:spPr bwMode="auto">
            <a:xfrm>
              <a:off x="8918575" y="2168525"/>
              <a:ext cx="120650" cy="93663"/>
            </a:xfrm>
            <a:custGeom>
              <a:gdLst>
                <a:gd name="T0" fmla="*/ 6 w 21"/>
                <a:gd name="T1" fmla="*/ 0 h 16"/>
                <a:gd name="T2" fmla="*/ 7 w 21"/>
                <a:gd name="T3" fmla="*/ 1 h 16"/>
                <a:gd name="T4" fmla="*/ 13 w 21"/>
                <a:gd name="T5" fmla="*/ 4 h 16"/>
                <a:gd name="T6" fmla="*/ 16 w 21"/>
                <a:gd name="T7" fmla="*/ 2 h 16"/>
                <a:gd name="T8" fmla="*/ 21 w 21"/>
                <a:gd name="T9" fmla="*/ 3 h 16"/>
                <a:gd name="T10" fmla="*/ 20 w 21"/>
                <a:gd name="T11" fmla="*/ 8 h 16"/>
                <a:gd name="T12" fmla="*/ 12 w 21"/>
                <a:gd name="T13" fmla="*/ 9 h 16"/>
                <a:gd name="T14" fmla="*/ 12 w 21"/>
                <a:gd name="T15" fmla="*/ 10 h 16"/>
                <a:gd name="T16" fmla="*/ 10 w 21"/>
                <a:gd name="T17" fmla="*/ 12 h 16"/>
                <a:gd name="T18" fmla="*/ 7 w 21"/>
                <a:gd name="T19" fmla="*/ 13 h 16"/>
                <a:gd name="T20" fmla="*/ 3 w 21"/>
                <a:gd name="T21" fmla="*/ 11 h 16"/>
                <a:gd name="T22" fmla="*/ 0 w 21"/>
                <a:gd name="T23" fmla="*/ 4 h 16"/>
                <a:gd name="T24" fmla="*/ 6 w 21"/>
                <a:gd name="T25" fmla="*/ 0 h 1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16">
                  <a:moveTo>
                    <a:pt x="6" y="0"/>
                  </a:moveTo>
                  <a:cubicBezTo>
                    <a:pt x="7" y="0"/>
                    <a:pt x="7" y="0"/>
                    <a:pt x="7" y="1"/>
                  </a:cubicBezTo>
                  <a:cubicBezTo>
                    <a:pt x="8" y="3"/>
                    <a:pt x="11" y="2"/>
                    <a:pt x="13" y="4"/>
                  </a:cubicBezTo>
                  <a:cubicBezTo>
                    <a:pt x="15" y="5"/>
                    <a:pt x="15" y="2"/>
                    <a:pt x="16" y="2"/>
                  </a:cubicBezTo>
                  <a:cubicBezTo>
                    <a:pt x="17" y="2"/>
                    <a:pt x="18" y="4"/>
                    <a:pt x="21" y="3"/>
                  </a:cubicBezTo>
                  <a:cubicBezTo>
                    <a:pt x="21" y="4"/>
                    <a:pt x="16" y="6"/>
                    <a:pt x="20" y="8"/>
                  </a:cubicBezTo>
                  <a:cubicBezTo>
                    <a:pt x="19" y="10"/>
                    <a:pt x="15" y="9"/>
                    <a:pt x="12" y="9"/>
                  </a:cubicBezTo>
                  <a:cubicBezTo>
                    <a:pt x="11" y="10"/>
                    <a:pt x="11" y="10"/>
                    <a:pt x="12" y="10"/>
                  </a:cubicBezTo>
                  <a:cubicBezTo>
                    <a:pt x="13" y="12"/>
                    <a:pt x="6" y="11"/>
                    <a:pt x="10" y="12"/>
                  </a:cubicBezTo>
                  <a:cubicBezTo>
                    <a:pt x="10" y="16"/>
                    <a:pt x="7" y="10"/>
                    <a:pt x="7" y="13"/>
                  </a:cubicBezTo>
                  <a:cubicBezTo>
                    <a:pt x="6" y="13"/>
                    <a:pt x="6" y="10"/>
                    <a:pt x="3" y="11"/>
                  </a:cubicBezTo>
                  <a:cubicBezTo>
                    <a:pt x="3" y="9"/>
                    <a:pt x="3" y="5"/>
                    <a:pt x="0" y="4"/>
                  </a:cubicBezTo>
                  <a:cubicBezTo>
                    <a:pt x="1" y="1"/>
                    <a:pt x="7" y="4"/>
                    <a:pt x="6"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42" name="Freeform 25"/>
            <p:cNvSpPr/>
            <p:nvPr/>
          </p:nvSpPr>
          <p:spPr bwMode="auto">
            <a:xfrm>
              <a:off x="3170238" y="2181225"/>
              <a:ext cx="33337" cy="22225"/>
            </a:xfrm>
            <a:custGeom>
              <a:gdLst>
                <a:gd name="T0" fmla="*/ 3 w 6"/>
                <a:gd name="T1" fmla="*/ 0 h 4"/>
                <a:gd name="T2" fmla="*/ 4 w 6"/>
                <a:gd name="T3" fmla="*/ 4 h 4"/>
                <a:gd name="T4" fmla="*/ 0 w 6"/>
                <a:gd name="T5" fmla="*/ 3 h 4"/>
                <a:gd name="T6" fmla="*/ 3 w 6"/>
                <a:gd name="T7" fmla="*/ 0 h 4"/>
              </a:gdLst>
              <a:cxnLst>
                <a:cxn ang="0">
                  <a:pos x="T0" y="T1"/>
                </a:cxn>
                <a:cxn ang="0">
                  <a:pos x="T2" y="T3"/>
                </a:cxn>
                <a:cxn ang="0">
                  <a:pos x="T4" y="T5"/>
                </a:cxn>
                <a:cxn ang="0">
                  <a:pos x="T6" y="T7"/>
                </a:cxn>
              </a:cxnLst>
              <a:rect l="0" t="0" r="r" b="b"/>
              <a:pathLst>
                <a:path w="6" h="4">
                  <a:moveTo>
                    <a:pt x="3" y="0"/>
                  </a:moveTo>
                  <a:cubicBezTo>
                    <a:pt x="6" y="1"/>
                    <a:pt x="4" y="1"/>
                    <a:pt x="4" y="4"/>
                  </a:cubicBezTo>
                  <a:cubicBezTo>
                    <a:pt x="3" y="3"/>
                    <a:pt x="2" y="3"/>
                    <a:pt x="0" y="3"/>
                  </a:cubicBezTo>
                  <a:cubicBezTo>
                    <a:pt x="0" y="1"/>
                    <a:pt x="3" y="2"/>
                    <a:pt x="3"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43" name="Freeform 26"/>
            <p:cNvSpPr/>
            <p:nvPr/>
          </p:nvSpPr>
          <p:spPr bwMode="auto">
            <a:xfrm>
              <a:off x="9051925" y="2181225"/>
              <a:ext cx="57150" cy="50800"/>
            </a:xfrm>
            <a:custGeom>
              <a:gdLst>
                <a:gd name="T0" fmla="*/ 0 w 10"/>
                <a:gd name="T1" fmla="*/ 3 h 9"/>
                <a:gd name="T2" fmla="*/ 10 w 10"/>
                <a:gd name="T3" fmla="*/ 5 h 9"/>
                <a:gd name="T4" fmla="*/ 6 w 10"/>
                <a:gd name="T5" fmla="*/ 8 h 9"/>
                <a:gd name="T6" fmla="*/ 4 w 10"/>
                <a:gd name="T7" fmla="*/ 6 h 9"/>
                <a:gd name="T8" fmla="*/ 2 w 10"/>
                <a:gd name="T9" fmla="*/ 6 h 9"/>
                <a:gd name="T10" fmla="*/ 0 w 10"/>
                <a:gd name="T11" fmla="*/ 3 h 9"/>
              </a:gdLst>
              <a:cxnLst>
                <a:cxn ang="0">
                  <a:pos x="T0" y="T1"/>
                </a:cxn>
                <a:cxn ang="0">
                  <a:pos x="T2" y="T3"/>
                </a:cxn>
                <a:cxn ang="0">
                  <a:pos x="T4" y="T5"/>
                </a:cxn>
                <a:cxn ang="0">
                  <a:pos x="T6" y="T7"/>
                </a:cxn>
                <a:cxn ang="0">
                  <a:pos x="T8" y="T9"/>
                </a:cxn>
                <a:cxn ang="0">
                  <a:pos x="T10" y="T11"/>
                </a:cxn>
              </a:cxnLst>
              <a:rect l="0" t="0" r="r" b="b"/>
              <a:pathLst>
                <a:path w="10" h="9">
                  <a:moveTo>
                    <a:pt x="0" y="3"/>
                  </a:moveTo>
                  <a:cubicBezTo>
                    <a:pt x="3" y="0"/>
                    <a:pt x="9" y="3"/>
                    <a:pt x="10" y="5"/>
                  </a:cubicBezTo>
                  <a:cubicBezTo>
                    <a:pt x="10" y="7"/>
                    <a:pt x="5" y="5"/>
                    <a:pt x="6" y="8"/>
                  </a:cubicBezTo>
                  <a:cubicBezTo>
                    <a:pt x="5" y="9"/>
                    <a:pt x="5" y="7"/>
                    <a:pt x="4" y="6"/>
                  </a:cubicBezTo>
                  <a:cubicBezTo>
                    <a:pt x="4" y="6"/>
                    <a:pt x="3" y="7"/>
                    <a:pt x="2" y="6"/>
                  </a:cubicBezTo>
                  <a:cubicBezTo>
                    <a:pt x="1" y="5"/>
                    <a:pt x="2" y="3"/>
                    <a:pt x="0" y="3"/>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44" name="Freeform 27"/>
            <p:cNvSpPr/>
            <p:nvPr/>
          </p:nvSpPr>
          <p:spPr bwMode="auto">
            <a:xfrm>
              <a:off x="9124950" y="2197100"/>
              <a:ext cx="80963" cy="41275"/>
            </a:xfrm>
            <a:custGeom>
              <a:gdLst>
                <a:gd name="T0" fmla="*/ 1 w 14"/>
                <a:gd name="T1" fmla="*/ 1 h 7"/>
                <a:gd name="T2" fmla="*/ 3 w 14"/>
                <a:gd name="T3" fmla="*/ 1 h 7"/>
                <a:gd name="T4" fmla="*/ 7 w 14"/>
                <a:gd name="T5" fmla="*/ 3 h 7"/>
                <a:gd name="T6" fmla="*/ 12 w 14"/>
                <a:gd name="T7" fmla="*/ 4 h 7"/>
                <a:gd name="T8" fmla="*/ 14 w 14"/>
                <a:gd name="T9" fmla="*/ 6 h 7"/>
                <a:gd name="T10" fmla="*/ 3 w 14"/>
                <a:gd name="T11" fmla="*/ 4 h 7"/>
                <a:gd name="T12" fmla="*/ 1 w 14"/>
                <a:gd name="T13" fmla="*/ 1 h 7"/>
              </a:gdLst>
              <a:cxnLst>
                <a:cxn ang="0">
                  <a:pos x="T0" y="T1"/>
                </a:cxn>
                <a:cxn ang="0">
                  <a:pos x="T2" y="T3"/>
                </a:cxn>
                <a:cxn ang="0">
                  <a:pos x="T4" y="T5"/>
                </a:cxn>
                <a:cxn ang="0">
                  <a:pos x="T6" y="T7"/>
                </a:cxn>
                <a:cxn ang="0">
                  <a:pos x="T8" y="T9"/>
                </a:cxn>
                <a:cxn ang="0">
                  <a:pos x="T10" y="T11"/>
                </a:cxn>
                <a:cxn ang="0">
                  <a:pos x="T12" y="T13"/>
                </a:cxn>
              </a:cxnLst>
              <a:rect l="0" t="0" r="r" b="b"/>
              <a:pathLst>
                <a:path w="14" h="7">
                  <a:moveTo>
                    <a:pt x="1" y="1"/>
                  </a:moveTo>
                  <a:cubicBezTo>
                    <a:pt x="1" y="1"/>
                    <a:pt x="2" y="1"/>
                    <a:pt x="3" y="1"/>
                  </a:cubicBezTo>
                  <a:cubicBezTo>
                    <a:pt x="6" y="0"/>
                    <a:pt x="5" y="2"/>
                    <a:pt x="7" y="3"/>
                  </a:cubicBezTo>
                  <a:cubicBezTo>
                    <a:pt x="9" y="3"/>
                    <a:pt x="11" y="3"/>
                    <a:pt x="12" y="4"/>
                  </a:cubicBezTo>
                  <a:cubicBezTo>
                    <a:pt x="13" y="5"/>
                    <a:pt x="14" y="4"/>
                    <a:pt x="14" y="6"/>
                  </a:cubicBezTo>
                  <a:cubicBezTo>
                    <a:pt x="9" y="7"/>
                    <a:pt x="7" y="5"/>
                    <a:pt x="3" y="4"/>
                  </a:cubicBezTo>
                  <a:cubicBezTo>
                    <a:pt x="4" y="1"/>
                    <a:pt x="0" y="4"/>
                    <a:pt x="1"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45" name="Freeform 28"/>
            <p:cNvSpPr/>
            <p:nvPr/>
          </p:nvSpPr>
          <p:spPr bwMode="auto">
            <a:xfrm>
              <a:off x="3543300" y="2266950"/>
              <a:ext cx="138113" cy="115888"/>
            </a:xfrm>
            <a:custGeom>
              <a:gdLst>
                <a:gd name="T0" fmla="*/ 8 w 24"/>
                <a:gd name="T1" fmla="*/ 4 h 20"/>
                <a:gd name="T2" fmla="*/ 8 w 24"/>
                <a:gd name="T3" fmla="*/ 3 h 20"/>
                <a:gd name="T4" fmla="*/ 18 w 24"/>
                <a:gd name="T5" fmla="*/ 0 h 20"/>
                <a:gd name="T6" fmla="*/ 20 w 24"/>
                <a:gd name="T7" fmla="*/ 4 h 20"/>
                <a:gd name="T8" fmla="*/ 18 w 24"/>
                <a:gd name="T9" fmla="*/ 7 h 20"/>
                <a:gd name="T10" fmla="*/ 23 w 24"/>
                <a:gd name="T11" fmla="*/ 8 h 20"/>
                <a:gd name="T12" fmla="*/ 24 w 24"/>
                <a:gd name="T13" fmla="*/ 15 h 20"/>
                <a:gd name="T14" fmla="*/ 21 w 24"/>
                <a:gd name="T15" fmla="*/ 15 h 20"/>
                <a:gd name="T16" fmla="*/ 21 w 24"/>
                <a:gd name="T17" fmla="*/ 17 h 20"/>
                <a:gd name="T18" fmla="*/ 18 w 24"/>
                <a:gd name="T19" fmla="*/ 17 h 20"/>
                <a:gd name="T20" fmla="*/ 15 w 24"/>
                <a:gd name="T21" fmla="*/ 19 h 20"/>
                <a:gd name="T22" fmla="*/ 12 w 24"/>
                <a:gd name="T23" fmla="*/ 16 h 20"/>
                <a:gd name="T24" fmla="*/ 10 w 24"/>
                <a:gd name="T25" fmla="*/ 13 h 20"/>
                <a:gd name="T26" fmla="*/ 8 w 24"/>
                <a:gd name="T27" fmla="*/ 12 h 20"/>
                <a:gd name="T28" fmla="*/ 3 w 24"/>
                <a:gd name="T29" fmla="*/ 11 h 20"/>
                <a:gd name="T30" fmla="*/ 0 w 24"/>
                <a:gd name="T31" fmla="*/ 9 h 20"/>
                <a:gd name="T32" fmla="*/ 10 w 24"/>
                <a:gd name="T33" fmla="*/ 10 h 20"/>
                <a:gd name="T34" fmla="*/ 11 w 24"/>
                <a:gd name="T35" fmla="*/ 6 h 20"/>
                <a:gd name="T36" fmla="*/ 7 w 24"/>
                <a:gd name="T37" fmla="*/ 3 h 20"/>
                <a:gd name="T38" fmla="*/ 8 w 24"/>
                <a:gd name="T39" fmla="*/ 4 h 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20">
                  <a:moveTo>
                    <a:pt x="8" y="4"/>
                  </a:moveTo>
                  <a:cubicBezTo>
                    <a:pt x="9" y="4"/>
                    <a:pt x="8" y="3"/>
                    <a:pt x="8" y="3"/>
                  </a:cubicBezTo>
                  <a:cubicBezTo>
                    <a:pt x="10" y="1"/>
                    <a:pt x="17" y="3"/>
                    <a:pt x="18" y="0"/>
                  </a:cubicBezTo>
                  <a:cubicBezTo>
                    <a:pt x="19" y="1"/>
                    <a:pt x="20" y="2"/>
                    <a:pt x="20" y="4"/>
                  </a:cubicBezTo>
                  <a:cubicBezTo>
                    <a:pt x="21" y="6"/>
                    <a:pt x="18" y="5"/>
                    <a:pt x="18" y="7"/>
                  </a:cubicBezTo>
                  <a:cubicBezTo>
                    <a:pt x="19" y="10"/>
                    <a:pt x="21" y="8"/>
                    <a:pt x="23" y="8"/>
                  </a:cubicBezTo>
                  <a:cubicBezTo>
                    <a:pt x="24" y="11"/>
                    <a:pt x="23" y="11"/>
                    <a:pt x="24" y="15"/>
                  </a:cubicBezTo>
                  <a:cubicBezTo>
                    <a:pt x="23" y="16"/>
                    <a:pt x="21" y="15"/>
                    <a:pt x="21" y="15"/>
                  </a:cubicBezTo>
                  <a:cubicBezTo>
                    <a:pt x="21" y="16"/>
                    <a:pt x="21" y="17"/>
                    <a:pt x="21" y="17"/>
                  </a:cubicBezTo>
                  <a:cubicBezTo>
                    <a:pt x="20" y="18"/>
                    <a:pt x="19" y="17"/>
                    <a:pt x="18" y="17"/>
                  </a:cubicBezTo>
                  <a:cubicBezTo>
                    <a:pt x="17" y="18"/>
                    <a:pt x="17" y="19"/>
                    <a:pt x="15" y="19"/>
                  </a:cubicBezTo>
                  <a:cubicBezTo>
                    <a:pt x="13" y="20"/>
                    <a:pt x="13" y="17"/>
                    <a:pt x="12" y="16"/>
                  </a:cubicBezTo>
                  <a:cubicBezTo>
                    <a:pt x="12" y="15"/>
                    <a:pt x="9" y="16"/>
                    <a:pt x="10" y="13"/>
                  </a:cubicBezTo>
                  <a:cubicBezTo>
                    <a:pt x="8" y="14"/>
                    <a:pt x="8" y="13"/>
                    <a:pt x="8" y="12"/>
                  </a:cubicBezTo>
                  <a:cubicBezTo>
                    <a:pt x="6" y="12"/>
                    <a:pt x="5" y="11"/>
                    <a:pt x="3" y="11"/>
                  </a:cubicBezTo>
                  <a:cubicBezTo>
                    <a:pt x="1" y="10"/>
                    <a:pt x="0" y="11"/>
                    <a:pt x="0" y="9"/>
                  </a:cubicBezTo>
                  <a:cubicBezTo>
                    <a:pt x="4" y="8"/>
                    <a:pt x="5" y="10"/>
                    <a:pt x="10" y="10"/>
                  </a:cubicBezTo>
                  <a:cubicBezTo>
                    <a:pt x="11" y="9"/>
                    <a:pt x="10" y="7"/>
                    <a:pt x="11" y="6"/>
                  </a:cubicBezTo>
                  <a:cubicBezTo>
                    <a:pt x="11" y="3"/>
                    <a:pt x="5" y="7"/>
                    <a:pt x="7" y="3"/>
                  </a:cubicBezTo>
                  <a:cubicBezTo>
                    <a:pt x="8" y="3"/>
                    <a:pt x="8" y="3"/>
                    <a:pt x="8" y="4"/>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46" name="Freeform 29"/>
            <p:cNvSpPr/>
            <p:nvPr/>
          </p:nvSpPr>
          <p:spPr bwMode="auto">
            <a:xfrm>
              <a:off x="4040188" y="2278063"/>
              <a:ext cx="79375" cy="41275"/>
            </a:xfrm>
            <a:custGeom>
              <a:gdLst>
                <a:gd name="T0" fmla="*/ 0 w 14"/>
                <a:gd name="T1" fmla="*/ 1 h 7"/>
                <a:gd name="T2" fmla="*/ 4 w 14"/>
                <a:gd name="T3" fmla="*/ 0 h 7"/>
                <a:gd name="T4" fmla="*/ 14 w 14"/>
                <a:gd name="T5" fmla="*/ 3 h 7"/>
                <a:gd name="T6" fmla="*/ 13 w 14"/>
                <a:gd name="T7" fmla="*/ 7 h 7"/>
                <a:gd name="T8" fmla="*/ 3 w 14"/>
                <a:gd name="T9" fmla="*/ 3 h 7"/>
                <a:gd name="T10" fmla="*/ 0 w 14"/>
                <a:gd name="T11" fmla="*/ 1 h 7"/>
              </a:gdLst>
              <a:cxnLst>
                <a:cxn ang="0">
                  <a:pos x="T0" y="T1"/>
                </a:cxn>
                <a:cxn ang="0">
                  <a:pos x="T2" y="T3"/>
                </a:cxn>
                <a:cxn ang="0">
                  <a:pos x="T4" y="T5"/>
                </a:cxn>
                <a:cxn ang="0">
                  <a:pos x="T6" y="T7"/>
                </a:cxn>
                <a:cxn ang="0">
                  <a:pos x="T8" y="T9"/>
                </a:cxn>
                <a:cxn ang="0">
                  <a:pos x="T10" y="T11"/>
                </a:cxn>
              </a:cxnLst>
              <a:rect l="0" t="0" r="r" b="b"/>
              <a:pathLst>
                <a:path w="14" h="7">
                  <a:moveTo>
                    <a:pt x="0" y="1"/>
                  </a:moveTo>
                  <a:cubicBezTo>
                    <a:pt x="0" y="0"/>
                    <a:pt x="2" y="0"/>
                    <a:pt x="4" y="0"/>
                  </a:cubicBezTo>
                  <a:cubicBezTo>
                    <a:pt x="7" y="0"/>
                    <a:pt x="11" y="2"/>
                    <a:pt x="14" y="3"/>
                  </a:cubicBezTo>
                  <a:cubicBezTo>
                    <a:pt x="14" y="5"/>
                    <a:pt x="13" y="5"/>
                    <a:pt x="13" y="7"/>
                  </a:cubicBezTo>
                  <a:cubicBezTo>
                    <a:pt x="8" y="6"/>
                    <a:pt x="6" y="6"/>
                    <a:pt x="3" y="3"/>
                  </a:cubicBezTo>
                  <a:cubicBezTo>
                    <a:pt x="2" y="2"/>
                    <a:pt x="2" y="1"/>
                    <a:pt x="0"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47" name="Freeform 30"/>
            <p:cNvSpPr/>
            <p:nvPr/>
          </p:nvSpPr>
          <p:spPr bwMode="auto">
            <a:xfrm>
              <a:off x="8997950" y="2278063"/>
              <a:ext cx="53975" cy="23812"/>
            </a:xfrm>
            <a:custGeom>
              <a:gdLst>
                <a:gd name="T0" fmla="*/ 9 w 9"/>
                <a:gd name="T1" fmla="*/ 3 h 4"/>
                <a:gd name="T2" fmla="*/ 0 w 9"/>
                <a:gd name="T3" fmla="*/ 2 h 4"/>
                <a:gd name="T4" fmla="*/ 3 w 9"/>
                <a:gd name="T5" fmla="*/ 0 h 4"/>
                <a:gd name="T6" fmla="*/ 9 w 9"/>
                <a:gd name="T7" fmla="*/ 3 h 4"/>
              </a:gdLst>
              <a:cxnLst>
                <a:cxn ang="0">
                  <a:pos x="T0" y="T1"/>
                </a:cxn>
                <a:cxn ang="0">
                  <a:pos x="T2" y="T3"/>
                </a:cxn>
                <a:cxn ang="0">
                  <a:pos x="T4" y="T5"/>
                </a:cxn>
                <a:cxn ang="0">
                  <a:pos x="T6" y="T7"/>
                </a:cxn>
              </a:cxnLst>
              <a:rect l="0" t="0" r="r" b="b"/>
              <a:pathLst>
                <a:path w="9" h="4">
                  <a:moveTo>
                    <a:pt x="9" y="3"/>
                  </a:moveTo>
                  <a:cubicBezTo>
                    <a:pt x="8" y="4"/>
                    <a:pt x="2" y="3"/>
                    <a:pt x="0" y="2"/>
                  </a:cubicBezTo>
                  <a:cubicBezTo>
                    <a:pt x="0" y="1"/>
                    <a:pt x="3" y="2"/>
                    <a:pt x="3" y="0"/>
                  </a:cubicBezTo>
                  <a:cubicBezTo>
                    <a:pt x="5" y="1"/>
                    <a:pt x="9" y="0"/>
                    <a:pt x="9" y="3"/>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48" name="Freeform 31"/>
            <p:cNvSpPr/>
            <p:nvPr/>
          </p:nvSpPr>
          <p:spPr bwMode="auto">
            <a:xfrm>
              <a:off x="4643438" y="2398713"/>
              <a:ext cx="47625" cy="30162"/>
            </a:xfrm>
            <a:custGeom>
              <a:gdLst>
                <a:gd name="T0" fmla="*/ 8 w 8"/>
                <a:gd name="T1" fmla="*/ 4 h 5"/>
                <a:gd name="T2" fmla="*/ 0 w 8"/>
                <a:gd name="T3" fmla="*/ 2 h 5"/>
                <a:gd name="T4" fmla="*/ 8 w 8"/>
                <a:gd name="T5" fmla="*/ 4 h 5"/>
              </a:gdLst>
              <a:cxnLst>
                <a:cxn ang="0">
                  <a:pos x="T0" y="T1"/>
                </a:cxn>
                <a:cxn ang="0">
                  <a:pos x="T2" y="T3"/>
                </a:cxn>
                <a:cxn ang="0">
                  <a:pos x="T4" y="T5"/>
                </a:cxn>
              </a:cxnLst>
              <a:rect l="0" t="0" r="r" b="b"/>
              <a:pathLst>
                <a:path w="8" h="5">
                  <a:moveTo>
                    <a:pt x="8" y="4"/>
                  </a:moveTo>
                  <a:cubicBezTo>
                    <a:pt x="3" y="5"/>
                    <a:pt x="4" y="1"/>
                    <a:pt x="0" y="2"/>
                  </a:cubicBezTo>
                  <a:cubicBezTo>
                    <a:pt x="1" y="0"/>
                    <a:pt x="8" y="1"/>
                    <a:pt x="8" y="4"/>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49" name="Freeform 32"/>
            <p:cNvSpPr/>
            <p:nvPr/>
          </p:nvSpPr>
          <p:spPr bwMode="auto">
            <a:xfrm>
              <a:off x="4614863" y="2428875"/>
              <a:ext cx="63500" cy="34925"/>
            </a:xfrm>
            <a:custGeom>
              <a:gdLst>
                <a:gd name="T0" fmla="*/ 11 w 11"/>
                <a:gd name="T1" fmla="*/ 4 h 6"/>
                <a:gd name="T2" fmla="*/ 1 w 11"/>
                <a:gd name="T3" fmla="*/ 4 h 6"/>
                <a:gd name="T4" fmla="*/ 4 w 11"/>
                <a:gd name="T5" fmla="*/ 1 h 6"/>
                <a:gd name="T6" fmla="*/ 11 w 11"/>
                <a:gd name="T7" fmla="*/ 4 h 6"/>
              </a:gdLst>
              <a:cxnLst>
                <a:cxn ang="0">
                  <a:pos x="T0" y="T1"/>
                </a:cxn>
                <a:cxn ang="0">
                  <a:pos x="T2" y="T3"/>
                </a:cxn>
                <a:cxn ang="0">
                  <a:pos x="T4" y="T5"/>
                </a:cxn>
                <a:cxn ang="0">
                  <a:pos x="T6" y="T7"/>
                </a:cxn>
              </a:cxnLst>
              <a:rect l="0" t="0" r="r" b="b"/>
              <a:pathLst>
                <a:path w="11" h="6">
                  <a:moveTo>
                    <a:pt x="11" y="4"/>
                  </a:moveTo>
                  <a:cubicBezTo>
                    <a:pt x="10" y="6"/>
                    <a:pt x="2" y="6"/>
                    <a:pt x="1" y="4"/>
                  </a:cubicBezTo>
                  <a:cubicBezTo>
                    <a:pt x="0" y="0"/>
                    <a:pt x="4" y="3"/>
                    <a:pt x="4" y="1"/>
                  </a:cubicBezTo>
                  <a:cubicBezTo>
                    <a:pt x="6" y="2"/>
                    <a:pt x="8" y="3"/>
                    <a:pt x="11" y="4"/>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50" name="Freeform 33"/>
            <p:cNvSpPr/>
            <p:nvPr/>
          </p:nvSpPr>
          <p:spPr bwMode="auto">
            <a:xfrm>
              <a:off x="6924675" y="2455863"/>
              <a:ext cx="41275" cy="30162"/>
            </a:xfrm>
            <a:custGeom>
              <a:gdLst>
                <a:gd name="T0" fmla="*/ 3 w 7"/>
                <a:gd name="T1" fmla="*/ 0 h 5"/>
                <a:gd name="T2" fmla="*/ 7 w 7"/>
                <a:gd name="T3" fmla="*/ 3 h 5"/>
                <a:gd name="T4" fmla="*/ 2 w 7"/>
                <a:gd name="T5" fmla="*/ 5 h 5"/>
                <a:gd name="T6" fmla="*/ 1 w 7"/>
                <a:gd name="T7" fmla="*/ 0 h 5"/>
                <a:gd name="T8" fmla="*/ 3 w 7"/>
                <a:gd name="T9" fmla="*/ 0 h 5"/>
              </a:gdLst>
              <a:cxnLst>
                <a:cxn ang="0">
                  <a:pos x="T0" y="T1"/>
                </a:cxn>
                <a:cxn ang="0">
                  <a:pos x="T2" y="T3"/>
                </a:cxn>
                <a:cxn ang="0">
                  <a:pos x="T4" y="T5"/>
                </a:cxn>
                <a:cxn ang="0">
                  <a:pos x="T6" y="T7"/>
                </a:cxn>
                <a:cxn ang="0">
                  <a:pos x="T8" y="T9"/>
                </a:cxn>
              </a:cxnLst>
              <a:rect l="0" t="0" r="r" b="b"/>
              <a:pathLst>
                <a:path w="7" h="5">
                  <a:moveTo>
                    <a:pt x="3" y="0"/>
                  </a:moveTo>
                  <a:cubicBezTo>
                    <a:pt x="5" y="0"/>
                    <a:pt x="7" y="1"/>
                    <a:pt x="7" y="3"/>
                  </a:cubicBezTo>
                  <a:cubicBezTo>
                    <a:pt x="4" y="3"/>
                    <a:pt x="2" y="3"/>
                    <a:pt x="2" y="5"/>
                  </a:cubicBezTo>
                  <a:cubicBezTo>
                    <a:pt x="0" y="5"/>
                    <a:pt x="1" y="2"/>
                    <a:pt x="1" y="0"/>
                  </a:cubicBezTo>
                  <a:cubicBezTo>
                    <a:pt x="2" y="1"/>
                    <a:pt x="3" y="0"/>
                    <a:pt x="3"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51" name="Freeform 34"/>
            <p:cNvSpPr/>
            <p:nvPr/>
          </p:nvSpPr>
          <p:spPr bwMode="auto">
            <a:xfrm>
              <a:off x="3416300" y="2474913"/>
              <a:ext cx="41275" cy="28575"/>
            </a:xfrm>
            <a:custGeom>
              <a:gdLst>
                <a:gd name="T0" fmla="*/ 7 w 7"/>
                <a:gd name="T1" fmla="*/ 4 h 5"/>
                <a:gd name="T2" fmla="*/ 0 w 7"/>
                <a:gd name="T3" fmla="*/ 5 h 5"/>
                <a:gd name="T4" fmla="*/ 7 w 7"/>
                <a:gd name="T5" fmla="*/ 4 h 5"/>
              </a:gdLst>
              <a:cxnLst>
                <a:cxn ang="0">
                  <a:pos x="T0" y="T1"/>
                </a:cxn>
                <a:cxn ang="0">
                  <a:pos x="T2" y="T3"/>
                </a:cxn>
                <a:cxn ang="0">
                  <a:pos x="T4" y="T5"/>
                </a:cxn>
              </a:cxnLst>
              <a:rect l="0" t="0" r="r" b="b"/>
              <a:pathLst>
                <a:path w="7" h="5">
                  <a:moveTo>
                    <a:pt x="7" y="4"/>
                  </a:moveTo>
                  <a:cubicBezTo>
                    <a:pt x="4" y="4"/>
                    <a:pt x="2" y="5"/>
                    <a:pt x="0" y="5"/>
                  </a:cubicBezTo>
                  <a:cubicBezTo>
                    <a:pt x="0" y="3"/>
                    <a:pt x="7" y="0"/>
                    <a:pt x="7" y="4"/>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52" name="Freeform 35"/>
            <p:cNvSpPr/>
            <p:nvPr/>
          </p:nvSpPr>
          <p:spPr bwMode="auto">
            <a:xfrm>
              <a:off x="4108450" y="2497138"/>
              <a:ext cx="69850" cy="47625"/>
            </a:xfrm>
            <a:custGeom>
              <a:gdLst>
                <a:gd name="T0" fmla="*/ 10 w 12"/>
                <a:gd name="T1" fmla="*/ 1 h 8"/>
                <a:gd name="T2" fmla="*/ 11 w 12"/>
                <a:gd name="T3" fmla="*/ 7 h 8"/>
                <a:gd name="T4" fmla="*/ 1 w 12"/>
                <a:gd name="T5" fmla="*/ 5 h 8"/>
                <a:gd name="T6" fmla="*/ 3 w 12"/>
                <a:gd name="T7" fmla="*/ 1 h 8"/>
                <a:gd name="T8" fmla="*/ 10 w 12"/>
                <a:gd name="T9" fmla="*/ 1 h 8"/>
              </a:gdLst>
              <a:cxnLst>
                <a:cxn ang="0">
                  <a:pos x="T0" y="T1"/>
                </a:cxn>
                <a:cxn ang="0">
                  <a:pos x="T2" y="T3"/>
                </a:cxn>
                <a:cxn ang="0">
                  <a:pos x="T4" y="T5"/>
                </a:cxn>
                <a:cxn ang="0">
                  <a:pos x="T6" y="T7"/>
                </a:cxn>
                <a:cxn ang="0">
                  <a:pos x="T8" y="T9"/>
                </a:cxn>
              </a:cxnLst>
              <a:rect l="0" t="0" r="r" b="b"/>
              <a:pathLst>
                <a:path w="12" h="8">
                  <a:moveTo>
                    <a:pt x="10" y="1"/>
                  </a:moveTo>
                  <a:cubicBezTo>
                    <a:pt x="11" y="2"/>
                    <a:pt x="12" y="6"/>
                    <a:pt x="11" y="7"/>
                  </a:cubicBezTo>
                  <a:cubicBezTo>
                    <a:pt x="7" y="7"/>
                    <a:pt x="2" y="8"/>
                    <a:pt x="1" y="5"/>
                  </a:cubicBezTo>
                  <a:cubicBezTo>
                    <a:pt x="0" y="2"/>
                    <a:pt x="4" y="4"/>
                    <a:pt x="3" y="1"/>
                  </a:cubicBezTo>
                  <a:cubicBezTo>
                    <a:pt x="6" y="0"/>
                    <a:pt x="10" y="3"/>
                    <a:pt x="10"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53" name="Freeform 36"/>
            <p:cNvSpPr/>
            <p:nvPr/>
          </p:nvSpPr>
          <p:spPr bwMode="auto">
            <a:xfrm>
              <a:off x="4086225" y="2613025"/>
              <a:ext cx="79375" cy="39688"/>
            </a:xfrm>
            <a:custGeom>
              <a:gdLst>
                <a:gd name="T0" fmla="*/ 13 w 14"/>
                <a:gd name="T1" fmla="*/ 3 h 7"/>
                <a:gd name="T2" fmla="*/ 9 w 14"/>
                <a:gd name="T3" fmla="*/ 5 h 7"/>
                <a:gd name="T4" fmla="*/ 5 w 14"/>
                <a:gd name="T5" fmla="*/ 6 h 7"/>
                <a:gd name="T6" fmla="*/ 1 w 14"/>
                <a:gd name="T7" fmla="*/ 5 h 7"/>
                <a:gd name="T8" fmla="*/ 2 w 14"/>
                <a:gd name="T9" fmla="*/ 2 h 7"/>
                <a:gd name="T10" fmla="*/ 5 w 14"/>
                <a:gd name="T11" fmla="*/ 0 h 7"/>
                <a:gd name="T12" fmla="*/ 13 w 14"/>
                <a:gd name="T13" fmla="*/ 3 h 7"/>
              </a:gdLst>
              <a:cxnLst>
                <a:cxn ang="0">
                  <a:pos x="T0" y="T1"/>
                </a:cxn>
                <a:cxn ang="0">
                  <a:pos x="T2" y="T3"/>
                </a:cxn>
                <a:cxn ang="0">
                  <a:pos x="T4" y="T5"/>
                </a:cxn>
                <a:cxn ang="0">
                  <a:pos x="T6" y="T7"/>
                </a:cxn>
                <a:cxn ang="0">
                  <a:pos x="T8" y="T9"/>
                </a:cxn>
                <a:cxn ang="0">
                  <a:pos x="T10" y="T11"/>
                </a:cxn>
                <a:cxn ang="0">
                  <a:pos x="T12" y="T13"/>
                </a:cxn>
              </a:cxnLst>
              <a:rect l="0" t="0" r="r" b="b"/>
              <a:pathLst>
                <a:path w="14" h="7">
                  <a:moveTo>
                    <a:pt x="13" y="3"/>
                  </a:moveTo>
                  <a:cubicBezTo>
                    <a:pt x="14" y="6"/>
                    <a:pt x="11" y="5"/>
                    <a:pt x="9" y="5"/>
                  </a:cubicBezTo>
                  <a:cubicBezTo>
                    <a:pt x="9" y="5"/>
                    <a:pt x="6" y="7"/>
                    <a:pt x="5" y="6"/>
                  </a:cubicBezTo>
                  <a:cubicBezTo>
                    <a:pt x="5" y="5"/>
                    <a:pt x="3" y="6"/>
                    <a:pt x="1" y="5"/>
                  </a:cubicBezTo>
                  <a:cubicBezTo>
                    <a:pt x="0" y="2"/>
                    <a:pt x="6" y="3"/>
                    <a:pt x="2" y="2"/>
                  </a:cubicBezTo>
                  <a:cubicBezTo>
                    <a:pt x="3" y="1"/>
                    <a:pt x="5" y="2"/>
                    <a:pt x="5" y="0"/>
                  </a:cubicBezTo>
                  <a:cubicBezTo>
                    <a:pt x="8" y="1"/>
                    <a:pt x="11" y="1"/>
                    <a:pt x="13" y="3"/>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54" name="Freeform 37"/>
            <p:cNvSpPr/>
            <p:nvPr/>
          </p:nvSpPr>
          <p:spPr bwMode="auto">
            <a:xfrm>
              <a:off x="4086225" y="2676525"/>
              <a:ext cx="39688" cy="17463"/>
            </a:xfrm>
            <a:custGeom>
              <a:gdLst>
                <a:gd name="T0" fmla="*/ 5 w 7"/>
                <a:gd name="T1" fmla="*/ 3 h 3"/>
                <a:gd name="T2" fmla="*/ 1 w 7"/>
                <a:gd name="T3" fmla="*/ 3 h 3"/>
                <a:gd name="T4" fmla="*/ 5 w 7"/>
                <a:gd name="T5" fmla="*/ 3 h 3"/>
              </a:gdLst>
              <a:cxnLst>
                <a:cxn ang="0">
                  <a:pos x="T0" y="T1"/>
                </a:cxn>
                <a:cxn ang="0">
                  <a:pos x="T2" y="T3"/>
                </a:cxn>
                <a:cxn ang="0">
                  <a:pos x="T4" y="T5"/>
                </a:cxn>
              </a:cxnLst>
              <a:rect l="0" t="0" r="r" b="b"/>
              <a:pathLst>
                <a:path w="7" h="3">
                  <a:moveTo>
                    <a:pt x="5" y="3"/>
                  </a:moveTo>
                  <a:cubicBezTo>
                    <a:pt x="3" y="1"/>
                    <a:pt x="4" y="3"/>
                    <a:pt x="1" y="3"/>
                  </a:cubicBezTo>
                  <a:cubicBezTo>
                    <a:pt x="0" y="0"/>
                    <a:pt x="7" y="0"/>
                    <a:pt x="5" y="3"/>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55" name="Freeform 38"/>
            <p:cNvSpPr/>
            <p:nvPr/>
          </p:nvSpPr>
          <p:spPr bwMode="auto">
            <a:xfrm>
              <a:off x="3963988" y="2698750"/>
              <a:ext cx="41275" cy="30163"/>
            </a:xfrm>
            <a:custGeom>
              <a:gdLst>
                <a:gd name="T0" fmla="*/ 6 w 7"/>
                <a:gd name="T1" fmla="*/ 0 h 5"/>
                <a:gd name="T2" fmla="*/ 7 w 7"/>
                <a:gd name="T3" fmla="*/ 2 h 5"/>
                <a:gd name="T4" fmla="*/ 3 w 7"/>
                <a:gd name="T5" fmla="*/ 3 h 5"/>
                <a:gd name="T6" fmla="*/ 0 w 7"/>
                <a:gd name="T7" fmla="*/ 3 h 5"/>
                <a:gd name="T8" fmla="*/ 6 w 7"/>
                <a:gd name="T9" fmla="*/ 0 h 5"/>
              </a:gdLst>
              <a:cxnLst>
                <a:cxn ang="0">
                  <a:pos x="T0" y="T1"/>
                </a:cxn>
                <a:cxn ang="0">
                  <a:pos x="T2" y="T3"/>
                </a:cxn>
                <a:cxn ang="0">
                  <a:pos x="T4" y="T5"/>
                </a:cxn>
                <a:cxn ang="0">
                  <a:pos x="T6" y="T7"/>
                </a:cxn>
                <a:cxn ang="0">
                  <a:pos x="T8" y="T9"/>
                </a:cxn>
              </a:cxnLst>
              <a:rect l="0" t="0" r="r" b="b"/>
              <a:pathLst>
                <a:path w="7" h="5">
                  <a:moveTo>
                    <a:pt x="6" y="0"/>
                  </a:moveTo>
                  <a:cubicBezTo>
                    <a:pt x="6" y="2"/>
                    <a:pt x="6" y="2"/>
                    <a:pt x="7" y="2"/>
                  </a:cubicBezTo>
                  <a:cubicBezTo>
                    <a:pt x="7" y="4"/>
                    <a:pt x="4" y="3"/>
                    <a:pt x="3" y="3"/>
                  </a:cubicBezTo>
                  <a:cubicBezTo>
                    <a:pt x="2" y="5"/>
                    <a:pt x="3" y="3"/>
                    <a:pt x="0" y="3"/>
                  </a:cubicBezTo>
                  <a:cubicBezTo>
                    <a:pt x="1" y="2"/>
                    <a:pt x="2" y="0"/>
                    <a:pt x="6"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56" name="Freeform 39"/>
            <p:cNvSpPr/>
            <p:nvPr/>
          </p:nvSpPr>
          <p:spPr bwMode="auto">
            <a:xfrm>
              <a:off x="4044950" y="2722563"/>
              <a:ext cx="17463" cy="30162"/>
            </a:xfrm>
            <a:custGeom>
              <a:gdLst>
                <a:gd name="T0" fmla="*/ 1 w 3"/>
                <a:gd name="T1" fmla="*/ 0 h 5"/>
                <a:gd name="T2" fmla="*/ 3 w 3"/>
                <a:gd name="T3" fmla="*/ 4 h 5"/>
                <a:gd name="T4" fmla="*/ 1 w 3"/>
                <a:gd name="T5" fmla="*/ 0 h 5"/>
              </a:gdLst>
              <a:cxnLst>
                <a:cxn ang="0">
                  <a:pos x="T0" y="T1"/>
                </a:cxn>
                <a:cxn ang="0">
                  <a:pos x="T2" y="T3"/>
                </a:cxn>
                <a:cxn ang="0">
                  <a:pos x="T4" y="T5"/>
                </a:cxn>
              </a:cxnLst>
              <a:rect l="0" t="0" r="r" b="b"/>
              <a:pathLst>
                <a:path w="3" h="5">
                  <a:moveTo>
                    <a:pt x="1" y="0"/>
                  </a:moveTo>
                  <a:cubicBezTo>
                    <a:pt x="2" y="1"/>
                    <a:pt x="3" y="2"/>
                    <a:pt x="3" y="4"/>
                  </a:cubicBezTo>
                  <a:cubicBezTo>
                    <a:pt x="0" y="5"/>
                    <a:pt x="1" y="2"/>
                    <a:pt x="1"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57" name="Freeform 40"/>
            <p:cNvSpPr/>
            <p:nvPr/>
          </p:nvSpPr>
          <p:spPr bwMode="auto">
            <a:xfrm>
              <a:off x="5618163" y="2954338"/>
              <a:ext cx="96837" cy="115887"/>
            </a:xfrm>
            <a:custGeom>
              <a:gdLst>
                <a:gd name="T0" fmla="*/ 7 w 17"/>
                <a:gd name="T1" fmla="*/ 0 h 20"/>
                <a:gd name="T2" fmla="*/ 7 w 17"/>
                <a:gd name="T3" fmla="*/ 1 h 20"/>
                <a:gd name="T4" fmla="*/ 14 w 17"/>
                <a:gd name="T5" fmla="*/ 1 h 20"/>
                <a:gd name="T6" fmla="*/ 17 w 17"/>
                <a:gd name="T7" fmla="*/ 3 h 20"/>
                <a:gd name="T8" fmla="*/ 16 w 17"/>
                <a:gd name="T9" fmla="*/ 5 h 20"/>
                <a:gd name="T10" fmla="*/ 14 w 17"/>
                <a:gd name="T11" fmla="*/ 6 h 20"/>
                <a:gd name="T12" fmla="*/ 16 w 17"/>
                <a:gd name="T13" fmla="*/ 11 h 20"/>
                <a:gd name="T14" fmla="*/ 15 w 17"/>
                <a:gd name="T15" fmla="*/ 16 h 20"/>
                <a:gd name="T16" fmla="*/ 10 w 17"/>
                <a:gd name="T17" fmla="*/ 16 h 20"/>
                <a:gd name="T18" fmla="*/ 9 w 17"/>
                <a:gd name="T19" fmla="*/ 19 h 20"/>
                <a:gd name="T20" fmla="*/ 7 w 17"/>
                <a:gd name="T21" fmla="*/ 20 h 20"/>
                <a:gd name="T22" fmla="*/ 2 w 17"/>
                <a:gd name="T23" fmla="*/ 20 h 20"/>
                <a:gd name="T24" fmla="*/ 4 w 17"/>
                <a:gd name="T25" fmla="*/ 15 h 20"/>
                <a:gd name="T26" fmla="*/ 4 w 17"/>
                <a:gd name="T27" fmla="*/ 11 h 20"/>
                <a:gd name="T28" fmla="*/ 2 w 17"/>
                <a:gd name="T29" fmla="*/ 6 h 20"/>
                <a:gd name="T30" fmla="*/ 6 w 17"/>
                <a:gd name="T31" fmla="*/ 7 h 20"/>
                <a:gd name="T32" fmla="*/ 7 w 17"/>
                <a:gd name="T33" fmla="*/ 0 h 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 h="20">
                  <a:moveTo>
                    <a:pt x="7" y="0"/>
                  </a:moveTo>
                  <a:cubicBezTo>
                    <a:pt x="7" y="0"/>
                    <a:pt x="7" y="1"/>
                    <a:pt x="7" y="1"/>
                  </a:cubicBezTo>
                  <a:cubicBezTo>
                    <a:pt x="8" y="3"/>
                    <a:pt x="11" y="0"/>
                    <a:pt x="14" y="1"/>
                  </a:cubicBezTo>
                  <a:cubicBezTo>
                    <a:pt x="15" y="2"/>
                    <a:pt x="15" y="3"/>
                    <a:pt x="17" y="3"/>
                  </a:cubicBezTo>
                  <a:cubicBezTo>
                    <a:pt x="17" y="4"/>
                    <a:pt x="17" y="5"/>
                    <a:pt x="16" y="5"/>
                  </a:cubicBezTo>
                  <a:cubicBezTo>
                    <a:pt x="16" y="6"/>
                    <a:pt x="15" y="6"/>
                    <a:pt x="14" y="6"/>
                  </a:cubicBezTo>
                  <a:cubicBezTo>
                    <a:pt x="14" y="9"/>
                    <a:pt x="16" y="9"/>
                    <a:pt x="16" y="11"/>
                  </a:cubicBezTo>
                  <a:cubicBezTo>
                    <a:pt x="16" y="12"/>
                    <a:pt x="15" y="14"/>
                    <a:pt x="15" y="16"/>
                  </a:cubicBezTo>
                  <a:cubicBezTo>
                    <a:pt x="14" y="16"/>
                    <a:pt x="12" y="16"/>
                    <a:pt x="10" y="16"/>
                  </a:cubicBezTo>
                  <a:cubicBezTo>
                    <a:pt x="9" y="16"/>
                    <a:pt x="10" y="18"/>
                    <a:pt x="9" y="19"/>
                  </a:cubicBezTo>
                  <a:cubicBezTo>
                    <a:pt x="9" y="19"/>
                    <a:pt x="7" y="19"/>
                    <a:pt x="7" y="20"/>
                  </a:cubicBezTo>
                  <a:cubicBezTo>
                    <a:pt x="6" y="20"/>
                    <a:pt x="4" y="20"/>
                    <a:pt x="2" y="20"/>
                  </a:cubicBezTo>
                  <a:cubicBezTo>
                    <a:pt x="2" y="18"/>
                    <a:pt x="0" y="14"/>
                    <a:pt x="4" y="15"/>
                  </a:cubicBezTo>
                  <a:cubicBezTo>
                    <a:pt x="4" y="12"/>
                    <a:pt x="2" y="13"/>
                    <a:pt x="4" y="11"/>
                  </a:cubicBezTo>
                  <a:cubicBezTo>
                    <a:pt x="4" y="8"/>
                    <a:pt x="1" y="9"/>
                    <a:pt x="2" y="6"/>
                  </a:cubicBezTo>
                  <a:cubicBezTo>
                    <a:pt x="4" y="6"/>
                    <a:pt x="4" y="7"/>
                    <a:pt x="6" y="7"/>
                  </a:cubicBezTo>
                  <a:cubicBezTo>
                    <a:pt x="8" y="7"/>
                    <a:pt x="6" y="2"/>
                    <a:pt x="7"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58" name="Freeform 41"/>
            <p:cNvSpPr/>
            <p:nvPr/>
          </p:nvSpPr>
          <p:spPr bwMode="auto">
            <a:xfrm>
              <a:off x="2155825" y="2959100"/>
              <a:ext cx="28575" cy="30163"/>
            </a:xfrm>
            <a:custGeom>
              <a:gdLst>
                <a:gd name="T0" fmla="*/ 4 w 5"/>
                <a:gd name="T1" fmla="*/ 0 h 5"/>
                <a:gd name="T2" fmla="*/ 3 w 5"/>
                <a:gd name="T3" fmla="*/ 2 h 5"/>
                <a:gd name="T4" fmla="*/ 0 w 5"/>
                <a:gd name="T5" fmla="*/ 3 h 5"/>
                <a:gd name="T6" fmla="*/ 4 w 5"/>
                <a:gd name="T7" fmla="*/ 0 h 5"/>
              </a:gdLst>
              <a:cxnLst>
                <a:cxn ang="0">
                  <a:pos x="T0" y="T1"/>
                </a:cxn>
                <a:cxn ang="0">
                  <a:pos x="T2" y="T3"/>
                </a:cxn>
                <a:cxn ang="0">
                  <a:pos x="T4" y="T5"/>
                </a:cxn>
                <a:cxn ang="0">
                  <a:pos x="T6" y="T7"/>
                </a:cxn>
              </a:cxnLst>
              <a:rect l="0" t="0" r="r" b="b"/>
              <a:pathLst>
                <a:path w="5" h="5">
                  <a:moveTo>
                    <a:pt x="4" y="0"/>
                  </a:moveTo>
                  <a:cubicBezTo>
                    <a:pt x="5" y="2"/>
                    <a:pt x="4" y="2"/>
                    <a:pt x="3" y="2"/>
                  </a:cubicBezTo>
                  <a:cubicBezTo>
                    <a:pt x="2" y="4"/>
                    <a:pt x="2" y="5"/>
                    <a:pt x="0" y="3"/>
                  </a:cubicBezTo>
                  <a:cubicBezTo>
                    <a:pt x="0" y="1"/>
                    <a:pt x="2" y="1"/>
                    <a:pt x="4"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59" name="Freeform 42"/>
            <p:cNvSpPr/>
            <p:nvPr/>
          </p:nvSpPr>
          <p:spPr bwMode="auto">
            <a:xfrm>
              <a:off x="2870200" y="2982913"/>
              <a:ext cx="34925" cy="57150"/>
            </a:xfrm>
            <a:custGeom>
              <a:gdLst>
                <a:gd name="T0" fmla="*/ 2 w 6"/>
                <a:gd name="T1" fmla="*/ 0 h 10"/>
                <a:gd name="T2" fmla="*/ 6 w 6"/>
                <a:gd name="T3" fmla="*/ 7 h 10"/>
                <a:gd name="T4" fmla="*/ 2 w 6"/>
                <a:gd name="T5" fmla="*/ 5 h 10"/>
                <a:gd name="T6" fmla="*/ 2 w 6"/>
                <a:gd name="T7" fmla="*/ 0 h 10"/>
              </a:gdLst>
              <a:cxnLst>
                <a:cxn ang="0">
                  <a:pos x="T0" y="T1"/>
                </a:cxn>
                <a:cxn ang="0">
                  <a:pos x="T2" y="T3"/>
                </a:cxn>
                <a:cxn ang="0">
                  <a:pos x="T4" y="T5"/>
                </a:cxn>
                <a:cxn ang="0">
                  <a:pos x="T6" y="T7"/>
                </a:cxn>
              </a:cxnLst>
              <a:rect l="0" t="0" r="r" b="b"/>
              <a:pathLst>
                <a:path w="6" h="10">
                  <a:moveTo>
                    <a:pt x="2" y="0"/>
                  </a:moveTo>
                  <a:cubicBezTo>
                    <a:pt x="3" y="2"/>
                    <a:pt x="4" y="6"/>
                    <a:pt x="6" y="7"/>
                  </a:cubicBezTo>
                  <a:cubicBezTo>
                    <a:pt x="5" y="10"/>
                    <a:pt x="2" y="6"/>
                    <a:pt x="2" y="5"/>
                  </a:cubicBezTo>
                  <a:cubicBezTo>
                    <a:pt x="0" y="5"/>
                    <a:pt x="0" y="1"/>
                    <a:pt x="2"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60" name="Freeform 43"/>
            <p:cNvSpPr/>
            <p:nvPr/>
          </p:nvSpPr>
          <p:spPr bwMode="auto">
            <a:xfrm>
              <a:off x="9021763" y="2959100"/>
              <a:ext cx="57150" cy="260350"/>
            </a:xfrm>
            <a:custGeom>
              <a:gdLst>
                <a:gd name="T0" fmla="*/ 3 w 10"/>
                <a:gd name="T1" fmla="*/ 5 h 45"/>
                <a:gd name="T2" fmla="*/ 5 w 10"/>
                <a:gd name="T3" fmla="*/ 12 h 45"/>
                <a:gd name="T4" fmla="*/ 6 w 10"/>
                <a:gd name="T5" fmla="*/ 16 h 45"/>
                <a:gd name="T6" fmla="*/ 6 w 10"/>
                <a:gd name="T7" fmla="*/ 18 h 45"/>
                <a:gd name="T8" fmla="*/ 7 w 10"/>
                <a:gd name="T9" fmla="*/ 26 h 45"/>
                <a:gd name="T10" fmla="*/ 10 w 10"/>
                <a:gd name="T11" fmla="*/ 30 h 45"/>
                <a:gd name="T12" fmla="*/ 6 w 10"/>
                <a:gd name="T13" fmla="*/ 31 h 45"/>
                <a:gd name="T14" fmla="*/ 6 w 10"/>
                <a:gd name="T15" fmla="*/ 38 h 45"/>
                <a:gd name="T16" fmla="*/ 4 w 10"/>
                <a:gd name="T17" fmla="*/ 38 h 45"/>
                <a:gd name="T18" fmla="*/ 6 w 10"/>
                <a:gd name="T19" fmla="*/ 44 h 45"/>
                <a:gd name="T20" fmla="*/ 2 w 10"/>
                <a:gd name="T21" fmla="*/ 43 h 45"/>
                <a:gd name="T22" fmla="*/ 3 w 10"/>
                <a:gd name="T23" fmla="*/ 38 h 45"/>
                <a:gd name="T24" fmla="*/ 1 w 10"/>
                <a:gd name="T25" fmla="*/ 35 h 45"/>
                <a:gd name="T26" fmla="*/ 3 w 10"/>
                <a:gd name="T27" fmla="*/ 23 h 45"/>
                <a:gd name="T28" fmla="*/ 1 w 10"/>
                <a:gd name="T29" fmla="*/ 18 h 45"/>
                <a:gd name="T30" fmla="*/ 1 w 10"/>
                <a:gd name="T31" fmla="*/ 12 h 45"/>
                <a:gd name="T32" fmla="*/ 3 w 10"/>
                <a:gd name="T33" fmla="*/ 9 h 45"/>
                <a:gd name="T34" fmla="*/ 4 w 10"/>
                <a:gd name="T35" fmla="*/ 6 h 45"/>
                <a:gd name="T36" fmla="*/ 3 w 10"/>
                <a:gd name="T37" fmla="*/ 5 h 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45">
                  <a:moveTo>
                    <a:pt x="3" y="5"/>
                  </a:moveTo>
                  <a:cubicBezTo>
                    <a:pt x="8" y="0"/>
                    <a:pt x="4" y="11"/>
                    <a:pt x="5" y="12"/>
                  </a:cubicBezTo>
                  <a:cubicBezTo>
                    <a:pt x="7" y="13"/>
                    <a:pt x="4" y="13"/>
                    <a:pt x="6" y="16"/>
                  </a:cubicBezTo>
                  <a:cubicBezTo>
                    <a:pt x="8" y="17"/>
                    <a:pt x="6" y="17"/>
                    <a:pt x="6" y="18"/>
                  </a:cubicBezTo>
                  <a:cubicBezTo>
                    <a:pt x="6" y="19"/>
                    <a:pt x="8" y="22"/>
                    <a:pt x="7" y="26"/>
                  </a:cubicBezTo>
                  <a:cubicBezTo>
                    <a:pt x="7" y="28"/>
                    <a:pt x="9" y="29"/>
                    <a:pt x="10" y="30"/>
                  </a:cubicBezTo>
                  <a:cubicBezTo>
                    <a:pt x="10" y="32"/>
                    <a:pt x="8" y="32"/>
                    <a:pt x="6" y="31"/>
                  </a:cubicBezTo>
                  <a:cubicBezTo>
                    <a:pt x="6" y="34"/>
                    <a:pt x="6" y="38"/>
                    <a:pt x="6" y="38"/>
                  </a:cubicBezTo>
                  <a:cubicBezTo>
                    <a:pt x="6" y="38"/>
                    <a:pt x="4" y="37"/>
                    <a:pt x="4" y="38"/>
                  </a:cubicBezTo>
                  <a:cubicBezTo>
                    <a:pt x="4" y="40"/>
                    <a:pt x="7" y="40"/>
                    <a:pt x="6" y="44"/>
                  </a:cubicBezTo>
                  <a:cubicBezTo>
                    <a:pt x="3" y="43"/>
                    <a:pt x="4" y="45"/>
                    <a:pt x="2" y="43"/>
                  </a:cubicBezTo>
                  <a:cubicBezTo>
                    <a:pt x="3" y="41"/>
                    <a:pt x="1" y="40"/>
                    <a:pt x="3" y="38"/>
                  </a:cubicBezTo>
                  <a:cubicBezTo>
                    <a:pt x="3" y="36"/>
                    <a:pt x="2" y="35"/>
                    <a:pt x="1" y="35"/>
                  </a:cubicBezTo>
                  <a:cubicBezTo>
                    <a:pt x="1" y="32"/>
                    <a:pt x="3" y="28"/>
                    <a:pt x="3" y="23"/>
                  </a:cubicBezTo>
                  <a:cubicBezTo>
                    <a:pt x="2" y="21"/>
                    <a:pt x="1" y="20"/>
                    <a:pt x="1" y="18"/>
                  </a:cubicBezTo>
                  <a:cubicBezTo>
                    <a:pt x="0" y="16"/>
                    <a:pt x="3" y="14"/>
                    <a:pt x="1" y="12"/>
                  </a:cubicBezTo>
                  <a:cubicBezTo>
                    <a:pt x="1" y="10"/>
                    <a:pt x="2" y="9"/>
                    <a:pt x="3" y="9"/>
                  </a:cubicBezTo>
                  <a:cubicBezTo>
                    <a:pt x="3" y="8"/>
                    <a:pt x="3" y="6"/>
                    <a:pt x="4" y="6"/>
                  </a:cubicBezTo>
                  <a:cubicBezTo>
                    <a:pt x="5" y="5"/>
                    <a:pt x="4" y="5"/>
                    <a:pt x="3" y="5"/>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61" name="Freeform 44"/>
            <p:cNvSpPr/>
            <p:nvPr/>
          </p:nvSpPr>
          <p:spPr bwMode="auto">
            <a:xfrm>
              <a:off x="2109788" y="2989263"/>
              <a:ext cx="17462" cy="22225"/>
            </a:xfrm>
            <a:custGeom>
              <a:gdLst>
                <a:gd name="T0" fmla="*/ 1 w 3"/>
                <a:gd name="T1" fmla="*/ 0 h 4"/>
                <a:gd name="T2" fmla="*/ 0 w 3"/>
                <a:gd name="T3" fmla="*/ 3 h 4"/>
                <a:gd name="T4" fmla="*/ 0 w 3"/>
                <a:gd name="T5" fmla="*/ 1 h 4"/>
                <a:gd name="T6" fmla="*/ 1 w 3"/>
                <a:gd name="T7" fmla="*/ 0 h 4"/>
              </a:gdLst>
              <a:cxnLst>
                <a:cxn ang="0">
                  <a:pos x="T0" y="T1"/>
                </a:cxn>
                <a:cxn ang="0">
                  <a:pos x="T2" y="T3"/>
                </a:cxn>
                <a:cxn ang="0">
                  <a:pos x="T4" y="T5"/>
                </a:cxn>
                <a:cxn ang="0">
                  <a:pos x="T6" y="T7"/>
                </a:cxn>
              </a:cxnLst>
              <a:rect l="0" t="0" r="r" b="b"/>
              <a:pathLst>
                <a:path w="3" h="4">
                  <a:moveTo>
                    <a:pt x="1" y="0"/>
                  </a:moveTo>
                  <a:cubicBezTo>
                    <a:pt x="3" y="0"/>
                    <a:pt x="2" y="4"/>
                    <a:pt x="0" y="3"/>
                  </a:cubicBezTo>
                  <a:cubicBezTo>
                    <a:pt x="0" y="2"/>
                    <a:pt x="0" y="2"/>
                    <a:pt x="0" y="1"/>
                  </a:cubicBezTo>
                  <a:cubicBezTo>
                    <a:pt x="1" y="1"/>
                    <a:pt x="1" y="1"/>
                    <a:pt x="1"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62" name="Freeform 45"/>
            <p:cNvSpPr/>
            <p:nvPr/>
          </p:nvSpPr>
          <p:spPr bwMode="auto">
            <a:xfrm>
              <a:off x="4511675" y="3074988"/>
              <a:ext cx="160338" cy="138112"/>
            </a:xfrm>
            <a:custGeom>
              <a:gdLst>
                <a:gd name="T0" fmla="*/ 12 w 28"/>
                <a:gd name="T1" fmla="*/ 0 h 24"/>
                <a:gd name="T2" fmla="*/ 15 w 28"/>
                <a:gd name="T3" fmla="*/ 2 h 24"/>
                <a:gd name="T4" fmla="*/ 14 w 28"/>
                <a:gd name="T5" fmla="*/ 6 h 24"/>
                <a:gd name="T6" fmla="*/ 18 w 28"/>
                <a:gd name="T7" fmla="*/ 8 h 24"/>
                <a:gd name="T8" fmla="*/ 24 w 28"/>
                <a:gd name="T9" fmla="*/ 10 h 24"/>
                <a:gd name="T10" fmla="*/ 23 w 28"/>
                <a:gd name="T11" fmla="*/ 14 h 24"/>
                <a:gd name="T12" fmla="*/ 26 w 28"/>
                <a:gd name="T13" fmla="*/ 15 h 24"/>
                <a:gd name="T14" fmla="*/ 28 w 28"/>
                <a:gd name="T15" fmla="*/ 18 h 24"/>
                <a:gd name="T16" fmla="*/ 26 w 28"/>
                <a:gd name="T17" fmla="*/ 22 h 24"/>
                <a:gd name="T18" fmla="*/ 25 w 28"/>
                <a:gd name="T19" fmla="*/ 20 h 24"/>
                <a:gd name="T20" fmla="*/ 19 w 28"/>
                <a:gd name="T21" fmla="*/ 20 h 24"/>
                <a:gd name="T22" fmla="*/ 15 w 28"/>
                <a:gd name="T23" fmla="*/ 24 h 24"/>
                <a:gd name="T24" fmla="*/ 13 w 28"/>
                <a:gd name="T25" fmla="*/ 21 h 24"/>
                <a:gd name="T26" fmla="*/ 10 w 28"/>
                <a:gd name="T27" fmla="*/ 20 h 24"/>
                <a:gd name="T28" fmla="*/ 7 w 28"/>
                <a:gd name="T29" fmla="*/ 18 h 24"/>
                <a:gd name="T30" fmla="*/ 0 w 28"/>
                <a:gd name="T31" fmla="*/ 18 h 24"/>
                <a:gd name="T32" fmla="*/ 1 w 28"/>
                <a:gd name="T33" fmla="*/ 15 h 24"/>
                <a:gd name="T34" fmla="*/ 5 w 28"/>
                <a:gd name="T35" fmla="*/ 13 h 24"/>
                <a:gd name="T36" fmla="*/ 7 w 28"/>
                <a:gd name="T37" fmla="*/ 9 h 24"/>
                <a:gd name="T38" fmla="*/ 8 w 28"/>
                <a:gd name="T39" fmla="*/ 4 h 24"/>
                <a:gd name="T40" fmla="*/ 10 w 28"/>
                <a:gd name="T41" fmla="*/ 4 h 24"/>
                <a:gd name="T42" fmla="*/ 10 w 28"/>
                <a:gd name="T43" fmla="*/ 2 h 24"/>
                <a:gd name="T44" fmla="*/ 12 w 28"/>
                <a:gd name="T45" fmla="*/ 0 h 2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24">
                  <a:moveTo>
                    <a:pt x="12" y="0"/>
                  </a:moveTo>
                  <a:cubicBezTo>
                    <a:pt x="14" y="1"/>
                    <a:pt x="14" y="2"/>
                    <a:pt x="15" y="2"/>
                  </a:cubicBezTo>
                  <a:cubicBezTo>
                    <a:pt x="15" y="4"/>
                    <a:pt x="12" y="4"/>
                    <a:pt x="14" y="6"/>
                  </a:cubicBezTo>
                  <a:cubicBezTo>
                    <a:pt x="14" y="8"/>
                    <a:pt x="17" y="7"/>
                    <a:pt x="18" y="8"/>
                  </a:cubicBezTo>
                  <a:cubicBezTo>
                    <a:pt x="19" y="8"/>
                    <a:pt x="20" y="11"/>
                    <a:pt x="24" y="10"/>
                  </a:cubicBezTo>
                  <a:cubicBezTo>
                    <a:pt x="24" y="12"/>
                    <a:pt x="26" y="13"/>
                    <a:pt x="23" y="14"/>
                  </a:cubicBezTo>
                  <a:cubicBezTo>
                    <a:pt x="23" y="15"/>
                    <a:pt x="25" y="14"/>
                    <a:pt x="26" y="15"/>
                  </a:cubicBezTo>
                  <a:cubicBezTo>
                    <a:pt x="27" y="15"/>
                    <a:pt x="25" y="19"/>
                    <a:pt x="28" y="18"/>
                  </a:cubicBezTo>
                  <a:cubicBezTo>
                    <a:pt x="28" y="20"/>
                    <a:pt x="25" y="19"/>
                    <a:pt x="26" y="22"/>
                  </a:cubicBezTo>
                  <a:cubicBezTo>
                    <a:pt x="25" y="22"/>
                    <a:pt x="25" y="21"/>
                    <a:pt x="25" y="20"/>
                  </a:cubicBezTo>
                  <a:cubicBezTo>
                    <a:pt x="21" y="21"/>
                    <a:pt x="22" y="21"/>
                    <a:pt x="19" y="20"/>
                  </a:cubicBezTo>
                  <a:cubicBezTo>
                    <a:pt x="18" y="22"/>
                    <a:pt x="15" y="22"/>
                    <a:pt x="15" y="24"/>
                  </a:cubicBezTo>
                  <a:cubicBezTo>
                    <a:pt x="13" y="24"/>
                    <a:pt x="14" y="22"/>
                    <a:pt x="13" y="21"/>
                  </a:cubicBezTo>
                  <a:cubicBezTo>
                    <a:pt x="13" y="21"/>
                    <a:pt x="11" y="21"/>
                    <a:pt x="10" y="20"/>
                  </a:cubicBezTo>
                  <a:cubicBezTo>
                    <a:pt x="10" y="20"/>
                    <a:pt x="9" y="18"/>
                    <a:pt x="7" y="18"/>
                  </a:cubicBezTo>
                  <a:cubicBezTo>
                    <a:pt x="4" y="17"/>
                    <a:pt x="3" y="19"/>
                    <a:pt x="0" y="18"/>
                  </a:cubicBezTo>
                  <a:cubicBezTo>
                    <a:pt x="1" y="18"/>
                    <a:pt x="1" y="16"/>
                    <a:pt x="1" y="15"/>
                  </a:cubicBezTo>
                  <a:cubicBezTo>
                    <a:pt x="4" y="16"/>
                    <a:pt x="2" y="12"/>
                    <a:pt x="5" y="13"/>
                  </a:cubicBezTo>
                  <a:cubicBezTo>
                    <a:pt x="3" y="10"/>
                    <a:pt x="6" y="10"/>
                    <a:pt x="7" y="9"/>
                  </a:cubicBezTo>
                  <a:cubicBezTo>
                    <a:pt x="7" y="8"/>
                    <a:pt x="6" y="6"/>
                    <a:pt x="8" y="4"/>
                  </a:cubicBezTo>
                  <a:cubicBezTo>
                    <a:pt x="8" y="4"/>
                    <a:pt x="9" y="4"/>
                    <a:pt x="10" y="4"/>
                  </a:cubicBezTo>
                  <a:cubicBezTo>
                    <a:pt x="10" y="4"/>
                    <a:pt x="9" y="3"/>
                    <a:pt x="10" y="2"/>
                  </a:cubicBezTo>
                  <a:cubicBezTo>
                    <a:pt x="11" y="2"/>
                    <a:pt x="13" y="2"/>
                    <a:pt x="12"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63" name="Freeform 46"/>
            <p:cNvSpPr/>
            <p:nvPr/>
          </p:nvSpPr>
          <p:spPr bwMode="auto">
            <a:xfrm>
              <a:off x="4424363" y="3121025"/>
              <a:ext cx="34925" cy="34925"/>
            </a:xfrm>
            <a:custGeom>
              <a:gdLst>
                <a:gd name="T0" fmla="*/ 0 w 6"/>
                <a:gd name="T1" fmla="*/ 0 h 6"/>
                <a:gd name="T2" fmla="*/ 6 w 6"/>
                <a:gd name="T3" fmla="*/ 3 h 6"/>
                <a:gd name="T4" fmla="*/ 0 w 6"/>
                <a:gd name="T5" fmla="*/ 0 h 6"/>
              </a:gdLst>
              <a:cxnLst>
                <a:cxn ang="0">
                  <a:pos x="T0" y="T1"/>
                </a:cxn>
                <a:cxn ang="0">
                  <a:pos x="T2" y="T3"/>
                </a:cxn>
                <a:cxn ang="0">
                  <a:pos x="T4" y="T5"/>
                </a:cxn>
              </a:cxnLst>
              <a:rect l="0" t="0" r="r" b="b"/>
              <a:pathLst>
                <a:path w="6" h="6">
                  <a:moveTo>
                    <a:pt x="0" y="0"/>
                  </a:moveTo>
                  <a:cubicBezTo>
                    <a:pt x="3" y="0"/>
                    <a:pt x="3" y="3"/>
                    <a:pt x="6" y="3"/>
                  </a:cubicBezTo>
                  <a:cubicBezTo>
                    <a:pt x="6" y="6"/>
                    <a:pt x="0" y="3"/>
                    <a:pt x="0"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64" name="Freeform 47"/>
            <p:cNvSpPr/>
            <p:nvPr/>
          </p:nvSpPr>
          <p:spPr bwMode="auto">
            <a:xfrm>
              <a:off x="9005888" y="3259138"/>
              <a:ext cx="114300" cy="80962"/>
            </a:xfrm>
            <a:custGeom>
              <a:gdLst>
                <a:gd name="T0" fmla="*/ 6 w 20"/>
                <a:gd name="T1" fmla="*/ 0 h 14"/>
                <a:gd name="T2" fmla="*/ 6 w 20"/>
                <a:gd name="T3" fmla="*/ 1 h 14"/>
                <a:gd name="T4" fmla="*/ 10 w 20"/>
                <a:gd name="T5" fmla="*/ 5 h 14"/>
                <a:gd name="T6" fmla="*/ 20 w 20"/>
                <a:gd name="T7" fmla="*/ 4 h 14"/>
                <a:gd name="T8" fmla="*/ 16 w 20"/>
                <a:gd name="T9" fmla="*/ 9 h 14"/>
                <a:gd name="T10" fmla="*/ 13 w 20"/>
                <a:gd name="T11" fmla="*/ 8 h 14"/>
                <a:gd name="T12" fmla="*/ 9 w 20"/>
                <a:gd name="T13" fmla="*/ 10 h 14"/>
                <a:gd name="T14" fmla="*/ 8 w 20"/>
                <a:gd name="T15" fmla="*/ 13 h 14"/>
                <a:gd name="T16" fmla="*/ 4 w 20"/>
                <a:gd name="T17" fmla="*/ 11 h 14"/>
                <a:gd name="T18" fmla="*/ 6 w 20"/>
                <a:gd name="T19" fmla="*/ 0 h 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14">
                  <a:moveTo>
                    <a:pt x="6" y="0"/>
                  </a:moveTo>
                  <a:cubicBezTo>
                    <a:pt x="6" y="0"/>
                    <a:pt x="6" y="0"/>
                    <a:pt x="6" y="1"/>
                  </a:cubicBezTo>
                  <a:cubicBezTo>
                    <a:pt x="7" y="3"/>
                    <a:pt x="10" y="2"/>
                    <a:pt x="10" y="5"/>
                  </a:cubicBezTo>
                  <a:cubicBezTo>
                    <a:pt x="13" y="4"/>
                    <a:pt x="16" y="5"/>
                    <a:pt x="20" y="4"/>
                  </a:cubicBezTo>
                  <a:cubicBezTo>
                    <a:pt x="20" y="7"/>
                    <a:pt x="16" y="7"/>
                    <a:pt x="16" y="9"/>
                  </a:cubicBezTo>
                  <a:cubicBezTo>
                    <a:pt x="14" y="10"/>
                    <a:pt x="14" y="9"/>
                    <a:pt x="13" y="8"/>
                  </a:cubicBezTo>
                  <a:cubicBezTo>
                    <a:pt x="11" y="8"/>
                    <a:pt x="10" y="13"/>
                    <a:pt x="9" y="10"/>
                  </a:cubicBezTo>
                  <a:cubicBezTo>
                    <a:pt x="8" y="11"/>
                    <a:pt x="9" y="12"/>
                    <a:pt x="8" y="13"/>
                  </a:cubicBezTo>
                  <a:cubicBezTo>
                    <a:pt x="6" y="14"/>
                    <a:pt x="6" y="8"/>
                    <a:pt x="4" y="11"/>
                  </a:cubicBezTo>
                  <a:cubicBezTo>
                    <a:pt x="0" y="9"/>
                    <a:pt x="3" y="2"/>
                    <a:pt x="6"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65" name="Freeform 48"/>
            <p:cNvSpPr/>
            <p:nvPr/>
          </p:nvSpPr>
          <p:spPr bwMode="auto">
            <a:xfrm>
              <a:off x="8797925" y="3359150"/>
              <a:ext cx="223838" cy="190500"/>
            </a:xfrm>
            <a:custGeom>
              <a:gdLst>
                <a:gd name="T0" fmla="*/ 35 w 39"/>
                <a:gd name="T1" fmla="*/ 0 h 33"/>
                <a:gd name="T2" fmla="*/ 38 w 39"/>
                <a:gd name="T3" fmla="*/ 1 h 33"/>
                <a:gd name="T4" fmla="*/ 38 w 39"/>
                <a:gd name="T5" fmla="*/ 15 h 33"/>
                <a:gd name="T6" fmla="*/ 37 w 39"/>
                <a:gd name="T7" fmla="*/ 13 h 33"/>
                <a:gd name="T8" fmla="*/ 37 w 39"/>
                <a:gd name="T9" fmla="*/ 19 h 33"/>
                <a:gd name="T10" fmla="*/ 35 w 39"/>
                <a:gd name="T11" fmla="*/ 18 h 33"/>
                <a:gd name="T12" fmla="*/ 35 w 39"/>
                <a:gd name="T13" fmla="*/ 28 h 33"/>
                <a:gd name="T14" fmla="*/ 33 w 39"/>
                <a:gd name="T15" fmla="*/ 27 h 33"/>
                <a:gd name="T16" fmla="*/ 30 w 39"/>
                <a:gd name="T17" fmla="*/ 29 h 33"/>
                <a:gd name="T18" fmla="*/ 28 w 39"/>
                <a:gd name="T19" fmla="*/ 28 h 33"/>
                <a:gd name="T20" fmla="*/ 24 w 39"/>
                <a:gd name="T21" fmla="*/ 29 h 33"/>
                <a:gd name="T22" fmla="*/ 20 w 39"/>
                <a:gd name="T23" fmla="*/ 30 h 33"/>
                <a:gd name="T24" fmla="*/ 18 w 39"/>
                <a:gd name="T25" fmla="*/ 33 h 33"/>
                <a:gd name="T26" fmla="*/ 14 w 39"/>
                <a:gd name="T27" fmla="*/ 29 h 33"/>
                <a:gd name="T28" fmla="*/ 12 w 39"/>
                <a:gd name="T29" fmla="*/ 31 h 33"/>
                <a:gd name="T30" fmla="*/ 10 w 39"/>
                <a:gd name="T31" fmla="*/ 30 h 33"/>
                <a:gd name="T32" fmla="*/ 0 w 39"/>
                <a:gd name="T33" fmla="*/ 32 h 33"/>
                <a:gd name="T34" fmla="*/ 1 w 39"/>
                <a:gd name="T35" fmla="*/ 28 h 33"/>
                <a:gd name="T36" fmla="*/ 3 w 39"/>
                <a:gd name="T37" fmla="*/ 29 h 33"/>
                <a:gd name="T38" fmla="*/ 4 w 39"/>
                <a:gd name="T39" fmla="*/ 27 h 33"/>
                <a:gd name="T40" fmla="*/ 18 w 39"/>
                <a:gd name="T41" fmla="*/ 26 h 33"/>
                <a:gd name="T42" fmla="*/ 20 w 39"/>
                <a:gd name="T43" fmla="*/ 19 h 33"/>
                <a:gd name="T44" fmla="*/ 21 w 39"/>
                <a:gd name="T45" fmla="*/ 17 h 33"/>
                <a:gd name="T46" fmla="*/ 27 w 39"/>
                <a:gd name="T47" fmla="*/ 18 h 33"/>
                <a:gd name="T48" fmla="*/ 27 w 39"/>
                <a:gd name="T49" fmla="*/ 14 h 33"/>
                <a:gd name="T50" fmla="*/ 28 w 39"/>
                <a:gd name="T51" fmla="*/ 16 h 33"/>
                <a:gd name="T52" fmla="*/ 29 w 39"/>
                <a:gd name="T53" fmla="*/ 12 h 33"/>
                <a:gd name="T54" fmla="*/ 32 w 39"/>
                <a:gd name="T55" fmla="*/ 4 h 33"/>
                <a:gd name="T56" fmla="*/ 35 w 39"/>
                <a:gd name="T57" fmla="*/ 0 h 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 h="33">
                  <a:moveTo>
                    <a:pt x="35" y="0"/>
                  </a:moveTo>
                  <a:cubicBezTo>
                    <a:pt x="36" y="0"/>
                    <a:pt x="36" y="1"/>
                    <a:pt x="38" y="1"/>
                  </a:cubicBezTo>
                  <a:cubicBezTo>
                    <a:pt x="38" y="8"/>
                    <a:pt x="39" y="11"/>
                    <a:pt x="38" y="15"/>
                  </a:cubicBezTo>
                  <a:cubicBezTo>
                    <a:pt x="37" y="15"/>
                    <a:pt x="37" y="14"/>
                    <a:pt x="37" y="13"/>
                  </a:cubicBezTo>
                  <a:cubicBezTo>
                    <a:pt x="34" y="14"/>
                    <a:pt x="37" y="17"/>
                    <a:pt x="37" y="19"/>
                  </a:cubicBezTo>
                  <a:cubicBezTo>
                    <a:pt x="36" y="19"/>
                    <a:pt x="36" y="18"/>
                    <a:pt x="35" y="18"/>
                  </a:cubicBezTo>
                  <a:cubicBezTo>
                    <a:pt x="35" y="21"/>
                    <a:pt x="35" y="25"/>
                    <a:pt x="35" y="28"/>
                  </a:cubicBezTo>
                  <a:cubicBezTo>
                    <a:pt x="34" y="28"/>
                    <a:pt x="34" y="27"/>
                    <a:pt x="33" y="27"/>
                  </a:cubicBezTo>
                  <a:cubicBezTo>
                    <a:pt x="31" y="26"/>
                    <a:pt x="31" y="28"/>
                    <a:pt x="30" y="29"/>
                  </a:cubicBezTo>
                  <a:cubicBezTo>
                    <a:pt x="30" y="29"/>
                    <a:pt x="29" y="28"/>
                    <a:pt x="28" y="28"/>
                  </a:cubicBezTo>
                  <a:cubicBezTo>
                    <a:pt x="28" y="28"/>
                    <a:pt x="25" y="28"/>
                    <a:pt x="24" y="29"/>
                  </a:cubicBezTo>
                  <a:cubicBezTo>
                    <a:pt x="24" y="29"/>
                    <a:pt x="22" y="30"/>
                    <a:pt x="20" y="30"/>
                  </a:cubicBezTo>
                  <a:cubicBezTo>
                    <a:pt x="18" y="30"/>
                    <a:pt x="19" y="33"/>
                    <a:pt x="18" y="33"/>
                  </a:cubicBezTo>
                  <a:cubicBezTo>
                    <a:pt x="16" y="33"/>
                    <a:pt x="14" y="32"/>
                    <a:pt x="14" y="29"/>
                  </a:cubicBezTo>
                  <a:cubicBezTo>
                    <a:pt x="12" y="28"/>
                    <a:pt x="12" y="30"/>
                    <a:pt x="12" y="31"/>
                  </a:cubicBezTo>
                  <a:cubicBezTo>
                    <a:pt x="11" y="31"/>
                    <a:pt x="10" y="30"/>
                    <a:pt x="10" y="30"/>
                  </a:cubicBezTo>
                  <a:cubicBezTo>
                    <a:pt x="7" y="30"/>
                    <a:pt x="3" y="33"/>
                    <a:pt x="0" y="32"/>
                  </a:cubicBezTo>
                  <a:cubicBezTo>
                    <a:pt x="1" y="31"/>
                    <a:pt x="1" y="29"/>
                    <a:pt x="1" y="28"/>
                  </a:cubicBezTo>
                  <a:cubicBezTo>
                    <a:pt x="2" y="27"/>
                    <a:pt x="3" y="29"/>
                    <a:pt x="3" y="29"/>
                  </a:cubicBezTo>
                  <a:cubicBezTo>
                    <a:pt x="4" y="29"/>
                    <a:pt x="4" y="27"/>
                    <a:pt x="4" y="27"/>
                  </a:cubicBezTo>
                  <a:cubicBezTo>
                    <a:pt x="8" y="26"/>
                    <a:pt x="14" y="27"/>
                    <a:pt x="18" y="26"/>
                  </a:cubicBezTo>
                  <a:cubicBezTo>
                    <a:pt x="16" y="22"/>
                    <a:pt x="20" y="23"/>
                    <a:pt x="20" y="19"/>
                  </a:cubicBezTo>
                  <a:cubicBezTo>
                    <a:pt x="21" y="21"/>
                    <a:pt x="22" y="20"/>
                    <a:pt x="21" y="17"/>
                  </a:cubicBezTo>
                  <a:cubicBezTo>
                    <a:pt x="23" y="19"/>
                    <a:pt x="25" y="16"/>
                    <a:pt x="27" y="18"/>
                  </a:cubicBezTo>
                  <a:cubicBezTo>
                    <a:pt x="28" y="18"/>
                    <a:pt x="27" y="15"/>
                    <a:pt x="27" y="14"/>
                  </a:cubicBezTo>
                  <a:cubicBezTo>
                    <a:pt x="28" y="14"/>
                    <a:pt x="28" y="16"/>
                    <a:pt x="28" y="16"/>
                  </a:cubicBezTo>
                  <a:cubicBezTo>
                    <a:pt x="29" y="17"/>
                    <a:pt x="31" y="16"/>
                    <a:pt x="29" y="12"/>
                  </a:cubicBezTo>
                  <a:cubicBezTo>
                    <a:pt x="33" y="11"/>
                    <a:pt x="31" y="6"/>
                    <a:pt x="32" y="4"/>
                  </a:cubicBezTo>
                  <a:cubicBezTo>
                    <a:pt x="33" y="2"/>
                    <a:pt x="36" y="2"/>
                    <a:pt x="35"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66" name="Freeform 49"/>
            <p:cNvSpPr/>
            <p:nvPr/>
          </p:nvSpPr>
          <p:spPr bwMode="auto">
            <a:xfrm>
              <a:off x="6037263" y="3370263"/>
              <a:ext cx="41275" cy="46037"/>
            </a:xfrm>
            <a:custGeom>
              <a:gdLst>
                <a:gd name="T0" fmla="*/ 2 w 7"/>
                <a:gd name="T1" fmla="*/ 0 h 8"/>
                <a:gd name="T2" fmla="*/ 0 w 7"/>
                <a:gd name="T3" fmla="*/ 7 h 8"/>
                <a:gd name="T4" fmla="*/ 2 w 7"/>
                <a:gd name="T5" fmla="*/ 0 h 8"/>
              </a:gdLst>
              <a:cxnLst>
                <a:cxn ang="0">
                  <a:pos x="T0" y="T1"/>
                </a:cxn>
                <a:cxn ang="0">
                  <a:pos x="T2" y="T3"/>
                </a:cxn>
                <a:cxn ang="0">
                  <a:pos x="T4" y="T5"/>
                </a:cxn>
              </a:cxnLst>
              <a:rect l="0" t="0" r="r" b="b"/>
              <a:pathLst>
                <a:path w="7" h="8">
                  <a:moveTo>
                    <a:pt x="2" y="0"/>
                  </a:moveTo>
                  <a:cubicBezTo>
                    <a:pt x="7" y="0"/>
                    <a:pt x="5" y="8"/>
                    <a:pt x="0" y="7"/>
                  </a:cubicBezTo>
                  <a:cubicBezTo>
                    <a:pt x="2" y="6"/>
                    <a:pt x="0" y="1"/>
                    <a:pt x="2"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67" name="Freeform 50"/>
            <p:cNvSpPr/>
            <p:nvPr/>
          </p:nvSpPr>
          <p:spPr bwMode="auto">
            <a:xfrm>
              <a:off x="6130925" y="3433763"/>
              <a:ext cx="57150" cy="39687"/>
            </a:xfrm>
            <a:custGeom>
              <a:gdLst>
                <a:gd name="T0" fmla="*/ 8 w 10"/>
                <a:gd name="T1" fmla="*/ 1 h 7"/>
                <a:gd name="T2" fmla="*/ 10 w 10"/>
                <a:gd name="T3" fmla="*/ 6 h 7"/>
                <a:gd name="T4" fmla="*/ 5 w 10"/>
                <a:gd name="T5" fmla="*/ 6 h 7"/>
                <a:gd name="T6" fmla="*/ 5 w 10"/>
                <a:gd name="T7" fmla="*/ 5 h 7"/>
                <a:gd name="T8" fmla="*/ 2 w 10"/>
                <a:gd name="T9" fmla="*/ 4 h 7"/>
                <a:gd name="T10" fmla="*/ 8 w 10"/>
                <a:gd name="T11" fmla="*/ 1 h 7"/>
              </a:gdLst>
              <a:cxnLst>
                <a:cxn ang="0">
                  <a:pos x="T0" y="T1"/>
                </a:cxn>
                <a:cxn ang="0">
                  <a:pos x="T2" y="T3"/>
                </a:cxn>
                <a:cxn ang="0">
                  <a:pos x="T4" y="T5"/>
                </a:cxn>
                <a:cxn ang="0">
                  <a:pos x="T6" y="T7"/>
                </a:cxn>
                <a:cxn ang="0">
                  <a:pos x="T8" y="T9"/>
                </a:cxn>
                <a:cxn ang="0">
                  <a:pos x="T10" y="T11"/>
                </a:cxn>
              </a:cxnLst>
              <a:rect l="0" t="0" r="r" b="b"/>
              <a:pathLst>
                <a:path w="10" h="7">
                  <a:moveTo>
                    <a:pt x="8" y="1"/>
                  </a:moveTo>
                  <a:cubicBezTo>
                    <a:pt x="10" y="2"/>
                    <a:pt x="10" y="4"/>
                    <a:pt x="10" y="6"/>
                  </a:cubicBezTo>
                  <a:cubicBezTo>
                    <a:pt x="9" y="6"/>
                    <a:pt x="6" y="7"/>
                    <a:pt x="5" y="6"/>
                  </a:cubicBezTo>
                  <a:cubicBezTo>
                    <a:pt x="5" y="6"/>
                    <a:pt x="5" y="5"/>
                    <a:pt x="5" y="5"/>
                  </a:cubicBezTo>
                  <a:cubicBezTo>
                    <a:pt x="4" y="5"/>
                    <a:pt x="2" y="6"/>
                    <a:pt x="2" y="4"/>
                  </a:cubicBezTo>
                  <a:cubicBezTo>
                    <a:pt x="0" y="0"/>
                    <a:pt x="8" y="4"/>
                    <a:pt x="8"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68" name="Freeform 51"/>
            <p:cNvSpPr/>
            <p:nvPr/>
          </p:nvSpPr>
          <p:spPr bwMode="auto">
            <a:xfrm>
              <a:off x="6580188" y="3508375"/>
              <a:ext cx="39687" cy="22225"/>
            </a:xfrm>
            <a:custGeom>
              <a:gdLst>
                <a:gd name="T0" fmla="*/ 0 w 7"/>
                <a:gd name="T1" fmla="*/ 4 h 4"/>
                <a:gd name="T2" fmla="*/ 4 w 7"/>
                <a:gd name="T3" fmla="*/ 1 h 4"/>
                <a:gd name="T4" fmla="*/ 3 w 7"/>
                <a:gd name="T5" fmla="*/ 2 h 4"/>
                <a:gd name="T6" fmla="*/ 0 w 7"/>
                <a:gd name="T7" fmla="*/ 4 h 4"/>
              </a:gdLst>
              <a:cxnLst>
                <a:cxn ang="0">
                  <a:pos x="T0" y="T1"/>
                </a:cxn>
                <a:cxn ang="0">
                  <a:pos x="T2" y="T3"/>
                </a:cxn>
                <a:cxn ang="0">
                  <a:pos x="T4" y="T5"/>
                </a:cxn>
                <a:cxn ang="0">
                  <a:pos x="T6" y="T7"/>
                </a:cxn>
              </a:cxnLst>
              <a:rect l="0" t="0" r="r" b="b"/>
              <a:pathLst>
                <a:path w="7" h="4">
                  <a:moveTo>
                    <a:pt x="0" y="4"/>
                  </a:moveTo>
                  <a:cubicBezTo>
                    <a:pt x="0" y="1"/>
                    <a:pt x="1" y="1"/>
                    <a:pt x="4" y="1"/>
                  </a:cubicBezTo>
                  <a:cubicBezTo>
                    <a:pt x="7" y="0"/>
                    <a:pt x="5" y="3"/>
                    <a:pt x="3" y="2"/>
                  </a:cubicBezTo>
                  <a:cubicBezTo>
                    <a:pt x="2" y="2"/>
                    <a:pt x="2" y="4"/>
                    <a:pt x="0" y="4"/>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69" name="Freeform 52"/>
            <p:cNvSpPr/>
            <p:nvPr/>
          </p:nvSpPr>
          <p:spPr bwMode="auto">
            <a:xfrm>
              <a:off x="8820150" y="3543300"/>
              <a:ext cx="39688" cy="28575"/>
            </a:xfrm>
            <a:custGeom>
              <a:gdLst>
                <a:gd name="T0" fmla="*/ 6 w 7"/>
                <a:gd name="T1" fmla="*/ 0 h 5"/>
                <a:gd name="T2" fmla="*/ 4 w 7"/>
                <a:gd name="T3" fmla="*/ 4 h 5"/>
                <a:gd name="T4" fmla="*/ 0 w 7"/>
                <a:gd name="T5" fmla="*/ 1 h 5"/>
                <a:gd name="T6" fmla="*/ 6 w 7"/>
                <a:gd name="T7" fmla="*/ 0 h 5"/>
              </a:gdLst>
              <a:cxnLst>
                <a:cxn ang="0">
                  <a:pos x="T0" y="T1"/>
                </a:cxn>
                <a:cxn ang="0">
                  <a:pos x="T2" y="T3"/>
                </a:cxn>
                <a:cxn ang="0">
                  <a:pos x="T4" y="T5"/>
                </a:cxn>
                <a:cxn ang="0">
                  <a:pos x="T6" y="T7"/>
                </a:cxn>
              </a:cxnLst>
              <a:rect l="0" t="0" r="r" b="b"/>
              <a:pathLst>
                <a:path w="7" h="5">
                  <a:moveTo>
                    <a:pt x="6" y="0"/>
                  </a:moveTo>
                  <a:cubicBezTo>
                    <a:pt x="7" y="4"/>
                    <a:pt x="3" y="1"/>
                    <a:pt x="4" y="4"/>
                  </a:cubicBezTo>
                  <a:cubicBezTo>
                    <a:pt x="2" y="5"/>
                    <a:pt x="0" y="4"/>
                    <a:pt x="0" y="1"/>
                  </a:cubicBezTo>
                  <a:cubicBezTo>
                    <a:pt x="3" y="4"/>
                    <a:pt x="3" y="0"/>
                    <a:pt x="6"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70" name="Freeform 53"/>
            <p:cNvSpPr/>
            <p:nvPr/>
          </p:nvSpPr>
          <p:spPr bwMode="auto">
            <a:xfrm>
              <a:off x="8751888" y="3549650"/>
              <a:ext cx="57150" cy="57150"/>
            </a:xfrm>
            <a:custGeom>
              <a:gdLst>
                <a:gd name="T0" fmla="*/ 8 w 10"/>
                <a:gd name="T1" fmla="*/ 1 h 10"/>
                <a:gd name="T2" fmla="*/ 8 w 10"/>
                <a:gd name="T3" fmla="*/ 8 h 10"/>
                <a:gd name="T4" fmla="*/ 3 w 10"/>
                <a:gd name="T5" fmla="*/ 9 h 10"/>
                <a:gd name="T6" fmla="*/ 0 w 10"/>
                <a:gd name="T7" fmla="*/ 5 h 10"/>
                <a:gd name="T8" fmla="*/ 8 w 10"/>
                <a:gd name="T9" fmla="*/ 1 h 10"/>
              </a:gdLst>
              <a:cxnLst>
                <a:cxn ang="0">
                  <a:pos x="T0" y="T1"/>
                </a:cxn>
                <a:cxn ang="0">
                  <a:pos x="T2" y="T3"/>
                </a:cxn>
                <a:cxn ang="0">
                  <a:pos x="T4" y="T5"/>
                </a:cxn>
                <a:cxn ang="0">
                  <a:pos x="T6" y="T7"/>
                </a:cxn>
                <a:cxn ang="0">
                  <a:pos x="T8" y="T9"/>
                </a:cxn>
              </a:cxnLst>
              <a:rect l="0" t="0" r="r" b="b"/>
              <a:pathLst>
                <a:path w="10" h="10">
                  <a:moveTo>
                    <a:pt x="8" y="1"/>
                  </a:moveTo>
                  <a:cubicBezTo>
                    <a:pt x="10" y="4"/>
                    <a:pt x="6" y="7"/>
                    <a:pt x="8" y="8"/>
                  </a:cubicBezTo>
                  <a:cubicBezTo>
                    <a:pt x="8" y="10"/>
                    <a:pt x="4" y="8"/>
                    <a:pt x="3" y="9"/>
                  </a:cubicBezTo>
                  <a:cubicBezTo>
                    <a:pt x="3" y="5"/>
                    <a:pt x="3" y="4"/>
                    <a:pt x="0" y="5"/>
                  </a:cubicBezTo>
                  <a:cubicBezTo>
                    <a:pt x="0" y="1"/>
                    <a:pt x="5" y="0"/>
                    <a:pt x="8"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71" name="Freeform 54"/>
            <p:cNvSpPr/>
            <p:nvPr/>
          </p:nvSpPr>
          <p:spPr bwMode="auto">
            <a:xfrm>
              <a:off x="8543925" y="3768725"/>
              <a:ext cx="34925" cy="50800"/>
            </a:xfrm>
            <a:custGeom>
              <a:gdLst>
                <a:gd name="T0" fmla="*/ 5 w 6"/>
                <a:gd name="T1" fmla="*/ 4 h 9"/>
                <a:gd name="T2" fmla="*/ 3 w 6"/>
                <a:gd name="T3" fmla="*/ 9 h 9"/>
                <a:gd name="T4" fmla="*/ 0 w 6"/>
                <a:gd name="T5" fmla="*/ 9 h 9"/>
                <a:gd name="T6" fmla="*/ 1 w 6"/>
                <a:gd name="T7" fmla="*/ 3 h 9"/>
                <a:gd name="T8" fmla="*/ 5 w 6"/>
                <a:gd name="T9" fmla="*/ 4 h 9"/>
              </a:gdLst>
              <a:cxnLst>
                <a:cxn ang="0">
                  <a:pos x="T0" y="T1"/>
                </a:cxn>
                <a:cxn ang="0">
                  <a:pos x="T2" y="T3"/>
                </a:cxn>
                <a:cxn ang="0">
                  <a:pos x="T4" y="T5"/>
                </a:cxn>
                <a:cxn ang="0">
                  <a:pos x="T6" y="T7"/>
                </a:cxn>
                <a:cxn ang="0">
                  <a:pos x="T8" y="T9"/>
                </a:cxn>
              </a:cxnLst>
              <a:rect l="0" t="0" r="r" b="b"/>
              <a:pathLst>
                <a:path w="6" h="9">
                  <a:moveTo>
                    <a:pt x="5" y="4"/>
                  </a:moveTo>
                  <a:cubicBezTo>
                    <a:pt x="6" y="6"/>
                    <a:pt x="2" y="5"/>
                    <a:pt x="3" y="9"/>
                  </a:cubicBezTo>
                  <a:cubicBezTo>
                    <a:pt x="2" y="9"/>
                    <a:pt x="1" y="9"/>
                    <a:pt x="0" y="9"/>
                  </a:cubicBezTo>
                  <a:cubicBezTo>
                    <a:pt x="0" y="7"/>
                    <a:pt x="3" y="4"/>
                    <a:pt x="1" y="3"/>
                  </a:cubicBezTo>
                  <a:cubicBezTo>
                    <a:pt x="1" y="0"/>
                    <a:pt x="6" y="0"/>
                    <a:pt x="5" y="4"/>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72" name="Freeform 55"/>
            <p:cNvSpPr/>
            <p:nvPr/>
          </p:nvSpPr>
          <p:spPr bwMode="auto">
            <a:xfrm>
              <a:off x="3365500" y="3792538"/>
              <a:ext cx="28575" cy="15875"/>
            </a:xfrm>
            <a:custGeom>
              <a:gdLst>
                <a:gd name="T0" fmla="*/ 0 w 5"/>
                <a:gd name="T1" fmla="*/ 1 h 3"/>
                <a:gd name="T2" fmla="*/ 4 w 5"/>
                <a:gd name="T3" fmla="*/ 0 h 3"/>
                <a:gd name="T4" fmla="*/ 3 w 5"/>
                <a:gd name="T5" fmla="*/ 3 h 3"/>
                <a:gd name="T6" fmla="*/ 1 w 5"/>
                <a:gd name="T7" fmla="*/ 3 h 3"/>
                <a:gd name="T8" fmla="*/ 0 w 5"/>
                <a:gd name="T9" fmla="*/ 1 h 3"/>
              </a:gdLst>
              <a:cxnLst>
                <a:cxn ang="0">
                  <a:pos x="T0" y="T1"/>
                </a:cxn>
                <a:cxn ang="0">
                  <a:pos x="T2" y="T3"/>
                </a:cxn>
                <a:cxn ang="0">
                  <a:pos x="T4" y="T5"/>
                </a:cxn>
                <a:cxn ang="0">
                  <a:pos x="T6" y="T7"/>
                </a:cxn>
                <a:cxn ang="0">
                  <a:pos x="T8" y="T9"/>
                </a:cxn>
              </a:cxnLst>
              <a:rect l="0" t="0" r="r" b="b"/>
              <a:pathLst>
                <a:path w="5" h="3">
                  <a:moveTo>
                    <a:pt x="0" y="1"/>
                  </a:moveTo>
                  <a:cubicBezTo>
                    <a:pt x="1" y="0"/>
                    <a:pt x="3" y="1"/>
                    <a:pt x="4" y="0"/>
                  </a:cubicBezTo>
                  <a:cubicBezTo>
                    <a:pt x="5" y="2"/>
                    <a:pt x="3" y="2"/>
                    <a:pt x="3" y="3"/>
                  </a:cubicBezTo>
                  <a:cubicBezTo>
                    <a:pt x="3" y="3"/>
                    <a:pt x="2" y="3"/>
                    <a:pt x="1" y="3"/>
                  </a:cubicBezTo>
                  <a:cubicBezTo>
                    <a:pt x="2" y="2"/>
                    <a:pt x="1" y="2"/>
                    <a:pt x="0"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73" name="Freeform 56"/>
            <p:cNvSpPr/>
            <p:nvPr/>
          </p:nvSpPr>
          <p:spPr bwMode="auto">
            <a:xfrm>
              <a:off x="3952875" y="3808413"/>
              <a:ext cx="225425" cy="87312"/>
            </a:xfrm>
            <a:custGeom>
              <a:gdLst>
                <a:gd name="T0" fmla="*/ 38 w 39"/>
                <a:gd name="T1" fmla="*/ 11 h 15"/>
                <a:gd name="T2" fmla="*/ 29 w 39"/>
                <a:gd name="T3" fmla="*/ 14 h 15"/>
                <a:gd name="T4" fmla="*/ 27 w 39"/>
                <a:gd name="T5" fmla="*/ 9 h 15"/>
                <a:gd name="T6" fmla="*/ 17 w 39"/>
                <a:gd name="T7" fmla="*/ 7 h 15"/>
                <a:gd name="T8" fmla="*/ 16 w 39"/>
                <a:gd name="T9" fmla="*/ 4 h 15"/>
                <a:gd name="T10" fmla="*/ 6 w 39"/>
                <a:gd name="T11" fmla="*/ 4 h 15"/>
                <a:gd name="T12" fmla="*/ 0 w 39"/>
                <a:gd name="T13" fmla="*/ 6 h 15"/>
                <a:gd name="T14" fmla="*/ 3 w 39"/>
                <a:gd name="T15" fmla="*/ 1 h 15"/>
                <a:gd name="T16" fmla="*/ 12 w 39"/>
                <a:gd name="T17" fmla="*/ 0 h 15"/>
                <a:gd name="T18" fmla="*/ 15 w 39"/>
                <a:gd name="T19" fmla="*/ 2 h 15"/>
                <a:gd name="T20" fmla="*/ 18 w 39"/>
                <a:gd name="T21" fmla="*/ 3 h 15"/>
                <a:gd name="T22" fmla="*/ 25 w 39"/>
                <a:gd name="T23" fmla="*/ 4 h 15"/>
                <a:gd name="T24" fmla="*/ 28 w 39"/>
                <a:gd name="T25" fmla="*/ 9 h 15"/>
                <a:gd name="T26" fmla="*/ 31 w 39"/>
                <a:gd name="T27" fmla="*/ 10 h 15"/>
                <a:gd name="T28" fmla="*/ 38 w 39"/>
                <a:gd name="T29" fmla="*/ 11 h 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15">
                  <a:moveTo>
                    <a:pt x="38" y="11"/>
                  </a:moveTo>
                  <a:cubicBezTo>
                    <a:pt x="39" y="15"/>
                    <a:pt x="30" y="11"/>
                    <a:pt x="29" y="14"/>
                  </a:cubicBezTo>
                  <a:cubicBezTo>
                    <a:pt x="27" y="13"/>
                    <a:pt x="29" y="9"/>
                    <a:pt x="27" y="9"/>
                  </a:cubicBezTo>
                  <a:cubicBezTo>
                    <a:pt x="24" y="8"/>
                    <a:pt x="20" y="8"/>
                    <a:pt x="17" y="7"/>
                  </a:cubicBezTo>
                  <a:cubicBezTo>
                    <a:pt x="16" y="6"/>
                    <a:pt x="16" y="5"/>
                    <a:pt x="16" y="4"/>
                  </a:cubicBezTo>
                  <a:cubicBezTo>
                    <a:pt x="12" y="4"/>
                    <a:pt x="9" y="4"/>
                    <a:pt x="6" y="4"/>
                  </a:cubicBezTo>
                  <a:cubicBezTo>
                    <a:pt x="4" y="4"/>
                    <a:pt x="2" y="7"/>
                    <a:pt x="0" y="6"/>
                  </a:cubicBezTo>
                  <a:cubicBezTo>
                    <a:pt x="0" y="3"/>
                    <a:pt x="4" y="4"/>
                    <a:pt x="3" y="1"/>
                  </a:cubicBezTo>
                  <a:cubicBezTo>
                    <a:pt x="6" y="1"/>
                    <a:pt x="11" y="2"/>
                    <a:pt x="12" y="0"/>
                  </a:cubicBezTo>
                  <a:cubicBezTo>
                    <a:pt x="16" y="1"/>
                    <a:pt x="11" y="1"/>
                    <a:pt x="15" y="2"/>
                  </a:cubicBezTo>
                  <a:cubicBezTo>
                    <a:pt x="15" y="2"/>
                    <a:pt x="18" y="3"/>
                    <a:pt x="18" y="3"/>
                  </a:cubicBezTo>
                  <a:cubicBezTo>
                    <a:pt x="18" y="4"/>
                    <a:pt x="22" y="4"/>
                    <a:pt x="25" y="4"/>
                  </a:cubicBezTo>
                  <a:cubicBezTo>
                    <a:pt x="24" y="8"/>
                    <a:pt x="30" y="5"/>
                    <a:pt x="28" y="9"/>
                  </a:cubicBezTo>
                  <a:cubicBezTo>
                    <a:pt x="30" y="8"/>
                    <a:pt x="31" y="8"/>
                    <a:pt x="31" y="10"/>
                  </a:cubicBezTo>
                  <a:cubicBezTo>
                    <a:pt x="33" y="10"/>
                    <a:pt x="37" y="9"/>
                    <a:pt x="38" y="1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74" name="Freeform 57"/>
            <p:cNvSpPr/>
            <p:nvPr/>
          </p:nvSpPr>
          <p:spPr bwMode="auto">
            <a:xfrm>
              <a:off x="4217988" y="3889375"/>
              <a:ext cx="92075" cy="46038"/>
            </a:xfrm>
            <a:custGeom>
              <a:gdLst>
                <a:gd name="T0" fmla="*/ 0 w 16"/>
                <a:gd name="T1" fmla="*/ 0 h 8"/>
                <a:gd name="T2" fmla="*/ 8 w 16"/>
                <a:gd name="T3" fmla="*/ 1 h 8"/>
                <a:gd name="T4" fmla="*/ 12 w 16"/>
                <a:gd name="T5" fmla="*/ 2 h 8"/>
                <a:gd name="T6" fmla="*/ 16 w 16"/>
                <a:gd name="T7" fmla="*/ 3 h 8"/>
                <a:gd name="T8" fmla="*/ 2 w 16"/>
                <a:gd name="T9" fmla="*/ 5 h 8"/>
                <a:gd name="T10" fmla="*/ 4 w 16"/>
                <a:gd name="T11" fmla="*/ 4 h 8"/>
                <a:gd name="T12" fmla="*/ 0 w 16"/>
                <a:gd name="T13" fmla="*/ 0 h 8"/>
              </a:gdLst>
              <a:cxnLst>
                <a:cxn ang="0">
                  <a:pos x="T0" y="T1"/>
                </a:cxn>
                <a:cxn ang="0">
                  <a:pos x="T2" y="T3"/>
                </a:cxn>
                <a:cxn ang="0">
                  <a:pos x="T4" y="T5"/>
                </a:cxn>
                <a:cxn ang="0">
                  <a:pos x="T6" y="T7"/>
                </a:cxn>
                <a:cxn ang="0">
                  <a:pos x="T8" y="T9"/>
                </a:cxn>
                <a:cxn ang="0">
                  <a:pos x="T10" y="T11"/>
                </a:cxn>
                <a:cxn ang="0">
                  <a:pos x="T12" y="T13"/>
                </a:cxn>
              </a:cxnLst>
              <a:rect l="0" t="0" r="r" b="b"/>
              <a:pathLst>
                <a:path w="16" h="8">
                  <a:moveTo>
                    <a:pt x="0" y="0"/>
                  </a:moveTo>
                  <a:cubicBezTo>
                    <a:pt x="2" y="1"/>
                    <a:pt x="6" y="0"/>
                    <a:pt x="8" y="1"/>
                  </a:cubicBezTo>
                  <a:cubicBezTo>
                    <a:pt x="8" y="1"/>
                    <a:pt x="11" y="4"/>
                    <a:pt x="12" y="2"/>
                  </a:cubicBezTo>
                  <a:cubicBezTo>
                    <a:pt x="13" y="2"/>
                    <a:pt x="13" y="5"/>
                    <a:pt x="16" y="3"/>
                  </a:cubicBezTo>
                  <a:cubicBezTo>
                    <a:pt x="15" y="8"/>
                    <a:pt x="6" y="6"/>
                    <a:pt x="2" y="5"/>
                  </a:cubicBezTo>
                  <a:cubicBezTo>
                    <a:pt x="2" y="4"/>
                    <a:pt x="4" y="5"/>
                    <a:pt x="4" y="4"/>
                  </a:cubicBezTo>
                  <a:cubicBezTo>
                    <a:pt x="4" y="3"/>
                    <a:pt x="0" y="3"/>
                    <a:pt x="0"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75" name="Freeform 58"/>
            <p:cNvSpPr/>
            <p:nvPr/>
          </p:nvSpPr>
          <p:spPr bwMode="auto">
            <a:xfrm>
              <a:off x="8285163" y="3895725"/>
              <a:ext cx="39687" cy="28575"/>
            </a:xfrm>
            <a:custGeom>
              <a:gdLst>
                <a:gd name="T0" fmla="*/ 6 w 7"/>
                <a:gd name="T1" fmla="*/ 0 h 5"/>
                <a:gd name="T2" fmla="*/ 5 w 7"/>
                <a:gd name="T3" fmla="*/ 5 h 5"/>
                <a:gd name="T4" fmla="*/ 0 w 7"/>
                <a:gd name="T5" fmla="*/ 2 h 5"/>
                <a:gd name="T6" fmla="*/ 2 w 7"/>
                <a:gd name="T7" fmla="*/ 0 h 5"/>
                <a:gd name="T8" fmla="*/ 6 w 7"/>
                <a:gd name="T9" fmla="*/ 0 h 5"/>
              </a:gdLst>
              <a:cxnLst>
                <a:cxn ang="0">
                  <a:pos x="T0" y="T1"/>
                </a:cxn>
                <a:cxn ang="0">
                  <a:pos x="T2" y="T3"/>
                </a:cxn>
                <a:cxn ang="0">
                  <a:pos x="T4" y="T5"/>
                </a:cxn>
                <a:cxn ang="0">
                  <a:pos x="T6" y="T7"/>
                </a:cxn>
                <a:cxn ang="0">
                  <a:pos x="T8" y="T9"/>
                </a:cxn>
              </a:cxnLst>
              <a:rect l="0" t="0" r="r" b="b"/>
              <a:pathLst>
                <a:path w="7" h="5">
                  <a:moveTo>
                    <a:pt x="6" y="0"/>
                  </a:moveTo>
                  <a:cubicBezTo>
                    <a:pt x="7" y="3"/>
                    <a:pt x="4" y="2"/>
                    <a:pt x="5" y="5"/>
                  </a:cubicBezTo>
                  <a:cubicBezTo>
                    <a:pt x="2" y="5"/>
                    <a:pt x="0" y="5"/>
                    <a:pt x="0" y="2"/>
                  </a:cubicBezTo>
                  <a:cubicBezTo>
                    <a:pt x="1" y="2"/>
                    <a:pt x="2" y="1"/>
                    <a:pt x="2" y="0"/>
                  </a:cubicBezTo>
                  <a:cubicBezTo>
                    <a:pt x="3" y="0"/>
                    <a:pt x="5" y="0"/>
                    <a:pt x="6"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76" name="Freeform 59"/>
            <p:cNvSpPr/>
            <p:nvPr/>
          </p:nvSpPr>
          <p:spPr bwMode="auto">
            <a:xfrm>
              <a:off x="4183063" y="3906838"/>
              <a:ext cx="34925" cy="23812"/>
            </a:xfrm>
            <a:custGeom>
              <a:gdLst>
                <a:gd name="T0" fmla="*/ 4 w 6"/>
                <a:gd name="T1" fmla="*/ 4 h 4"/>
                <a:gd name="T2" fmla="*/ 0 w 6"/>
                <a:gd name="T3" fmla="*/ 3 h 4"/>
                <a:gd name="T4" fmla="*/ 4 w 6"/>
                <a:gd name="T5" fmla="*/ 4 h 4"/>
              </a:gdLst>
              <a:cxnLst>
                <a:cxn ang="0">
                  <a:pos x="T0" y="T1"/>
                </a:cxn>
                <a:cxn ang="0">
                  <a:pos x="T2" y="T3"/>
                </a:cxn>
                <a:cxn ang="0">
                  <a:pos x="T4" y="T5"/>
                </a:cxn>
              </a:cxnLst>
              <a:rect l="0" t="0" r="r" b="b"/>
              <a:pathLst>
                <a:path w="6" h="4">
                  <a:moveTo>
                    <a:pt x="4" y="4"/>
                  </a:moveTo>
                  <a:cubicBezTo>
                    <a:pt x="3" y="4"/>
                    <a:pt x="2" y="3"/>
                    <a:pt x="0" y="3"/>
                  </a:cubicBezTo>
                  <a:cubicBezTo>
                    <a:pt x="0" y="2"/>
                    <a:pt x="6" y="0"/>
                    <a:pt x="4" y="4"/>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77" name="Freeform 60"/>
            <p:cNvSpPr/>
            <p:nvPr/>
          </p:nvSpPr>
          <p:spPr bwMode="auto">
            <a:xfrm>
              <a:off x="4090988" y="3913188"/>
              <a:ext cx="41275" cy="28575"/>
            </a:xfrm>
            <a:custGeom>
              <a:gdLst>
                <a:gd name="T0" fmla="*/ 0 w 7"/>
                <a:gd name="T1" fmla="*/ 1 h 5"/>
                <a:gd name="T2" fmla="*/ 6 w 7"/>
                <a:gd name="T3" fmla="*/ 3 h 5"/>
                <a:gd name="T4" fmla="*/ 0 w 7"/>
                <a:gd name="T5" fmla="*/ 1 h 5"/>
              </a:gdLst>
              <a:cxnLst>
                <a:cxn ang="0">
                  <a:pos x="T0" y="T1"/>
                </a:cxn>
                <a:cxn ang="0">
                  <a:pos x="T2" y="T3"/>
                </a:cxn>
                <a:cxn ang="0">
                  <a:pos x="T4" y="T5"/>
                </a:cxn>
              </a:cxnLst>
              <a:rect l="0" t="0" r="r" b="b"/>
              <a:pathLst>
                <a:path w="7" h="5">
                  <a:moveTo>
                    <a:pt x="0" y="1"/>
                  </a:moveTo>
                  <a:cubicBezTo>
                    <a:pt x="2" y="2"/>
                    <a:pt x="7" y="0"/>
                    <a:pt x="6" y="3"/>
                  </a:cubicBezTo>
                  <a:cubicBezTo>
                    <a:pt x="4" y="3"/>
                    <a:pt x="0" y="5"/>
                    <a:pt x="0"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78" name="Freeform 61"/>
            <p:cNvSpPr/>
            <p:nvPr/>
          </p:nvSpPr>
          <p:spPr bwMode="auto">
            <a:xfrm>
              <a:off x="8532813" y="3924300"/>
              <a:ext cx="57150" cy="109538"/>
            </a:xfrm>
            <a:custGeom>
              <a:gdLst>
                <a:gd name="T0" fmla="*/ 4 w 10"/>
                <a:gd name="T1" fmla="*/ 0 h 19"/>
                <a:gd name="T2" fmla="*/ 8 w 10"/>
                <a:gd name="T3" fmla="*/ 0 h 19"/>
                <a:gd name="T4" fmla="*/ 10 w 10"/>
                <a:gd name="T5" fmla="*/ 7 h 19"/>
                <a:gd name="T6" fmla="*/ 7 w 10"/>
                <a:gd name="T7" fmla="*/ 10 h 19"/>
                <a:gd name="T8" fmla="*/ 6 w 10"/>
                <a:gd name="T9" fmla="*/ 13 h 19"/>
                <a:gd name="T10" fmla="*/ 5 w 10"/>
                <a:gd name="T11" fmla="*/ 18 h 19"/>
                <a:gd name="T12" fmla="*/ 3 w 10"/>
                <a:gd name="T13" fmla="*/ 15 h 19"/>
                <a:gd name="T14" fmla="*/ 0 w 10"/>
                <a:gd name="T15" fmla="*/ 11 h 19"/>
                <a:gd name="T16" fmla="*/ 2 w 10"/>
                <a:gd name="T17" fmla="*/ 5 h 19"/>
                <a:gd name="T18" fmla="*/ 4 w 10"/>
                <a:gd name="T19" fmla="*/ 0 h 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9">
                  <a:moveTo>
                    <a:pt x="4" y="0"/>
                  </a:moveTo>
                  <a:cubicBezTo>
                    <a:pt x="6" y="0"/>
                    <a:pt x="7" y="0"/>
                    <a:pt x="8" y="0"/>
                  </a:cubicBezTo>
                  <a:cubicBezTo>
                    <a:pt x="9" y="2"/>
                    <a:pt x="10" y="5"/>
                    <a:pt x="10" y="7"/>
                  </a:cubicBezTo>
                  <a:cubicBezTo>
                    <a:pt x="8" y="7"/>
                    <a:pt x="10" y="10"/>
                    <a:pt x="7" y="10"/>
                  </a:cubicBezTo>
                  <a:cubicBezTo>
                    <a:pt x="7" y="11"/>
                    <a:pt x="8" y="13"/>
                    <a:pt x="6" y="13"/>
                  </a:cubicBezTo>
                  <a:cubicBezTo>
                    <a:pt x="6" y="14"/>
                    <a:pt x="8" y="18"/>
                    <a:pt x="5" y="18"/>
                  </a:cubicBezTo>
                  <a:cubicBezTo>
                    <a:pt x="2" y="19"/>
                    <a:pt x="5" y="15"/>
                    <a:pt x="3" y="15"/>
                  </a:cubicBezTo>
                  <a:cubicBezTo>
                    <a:pt x="1" y="15"/>
                    <a:pt x="1" y="12"/>
                    <a:pt x="0" y="11"/>
                  </a:cubicBezTo>
                  <a:cubicBezTo>
                    <a:pt x="0" y="8"/>
                    <a:pt x="3" y="9"/>
                    <a:pt x="2" y="5"/>
                  </a:cubicBezTo>
                  <a:cubicBezTo>
                    <a:pt x="4" y="7"/>
                    <a:pt x="4" y="3"/>
                    <a:pt x="4"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79" name="Freeform 62"/>
            <p:cNvSpPr/>
            <p:nvPr/>
          </p:nvSpPr>
          <p:spPr bwMode="auto">
            <a:xfrm>
              <a:off x="8589963" y="4016375"/>
              <a:ext cx="85725" cy="87313"/>
            </a:xfrm>
            <a:custGeom>
              <a:gdLst>
                <a:gd name="T0" fmla="*/ 8 w 15"/>
                <a:gd name="T1" fmla="*/ 2 h 15"/>
                <a:gd name="T2" fmla="*/ 11 w 15"/>
                <a:gd name="T3" fmla="*/ 4 h 15"/>
                <a:gd name="T4" fmla="*/ 10 w 15"/>
                <a:gd name="T5" fmla="*/ 5 h 15"/>
                <a:gd name="T6" fmla="*/ 11 w 15"/>
                <a:gd name="T7" fmla="*/ 7 h 15"/>
                <a:gd name="T8" fmla="*/ 15 w 15"/>
                <a:gd name="T9" fmla="*/ 12 h 15"/>
                <a:gd name="T10" fmla="*/ 13 w 15"/>
                <a:gd name="T11" fmla="*/ 15 h 15"/>
                <a:gd name="T12" fmla="*/ 10 w 15"/>
                <a:gd name="T13" fmla="*/ 15 h 15"/>
                <a:gd name="T14" fmla="*/ 5 w 15"/>
                <a:gd name="T15" fmla="*/ 10 h 15"/>
                <a:gd name="T16" fmla="*/ 7 w 15"/>
                <a:gd name="T17" fmla="*/ 8 h 15"/>
                <a:gd name="T18" fmla="*/ 0 w 15"/>
                <a:gd name="T19" fmla="*/ 2 h 15"/>
                <a:gd name="T20" fmla="*/ 8 w 15"/>
                <a:gd name="T21" fmla="*/ 2 h 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15">
                  <a:moveTo>
                    <a:pt x="8" y="2"/>
                  </a:moveTo>
                  <a:cubicBezTo>
                    <a:pt x="5" y="5"/>
                    <a:pt x="10" y="3"/>
                    <a:pt x="11" y="4"/>
                  </a:cubicBezTo>
                  <a:cubicBezTo>
                    <a:pt x="11" y="5"/>
                    <a:pt x="10" y="5"/>
                    <a:pt x="10" y="5"/>
                  </a:cubicBezTo>
                  <a:cubicBezTo>
                    <a:pt x="10" y="6"/>
                    <a:pt x="11" y="7"/>
                    <a:pt x="11" y="7"/>
                  </a:cubicBezTo>
                  <a:cubicBezTo>
                    <a:pt x="12" y="9"/>
                    <a:pt x="15" y="9"/>
                    <a:pt x="15" y="12"/>
                  </a:cubicBezTo>
                  <a:cubicBezTo>
                    <a:pt x="12" y="12"/>
                    <a:pt x="13" y="13"/>
                    <a:pt x="13" y="15"/>
                  </a:cubicBezTo>
                  <a:cubicBezTo>
                    <a:pt x="12" y="14"/>
                    <a:pt x="10" y="13"/>
                    <a:pt x="10" y="15"/>
                  </a:cubicBezTo>
                  <a:cubicBezTo>
                    <a:pt x="7" y="14"/>
                    <a:pt x="8" y="11"/>
                    <a:pt x="5" y="10"/>
                  </a:cubicBezTo>
                  <a:cubicBezTo>
                    <a:pt x="5" y="9"/>
                    <a:pt x="7" y="9"/>
                    <a:pt x="7" y="8"/>
                  </a:cubicBezTo>
                  <a:cubicBezTo>
                    <a:pt x="5" y="6"/>
                    <a:pt x="3" y="4"/>
                    <a:pt x="0" y="2"/>
                  </a:cubicBezTo>
                  <a:cubicBezTo>
                    <a:pt x="2" y="0"/>
                    <a:pt x="4" y="1"/>
                    <a:pt x="8" y="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80" name="Freeform 63"/>
            <p:cNvSpPr/>
            <p:nvPr/>
          </p:nvSpPr>
          <p:spPr bwMode="auto">
            <a:xfrm>
              <a:off x="8555038" y="4051300"/>
              <a:ext cx="17462" cy="11113"/>
            </a:xfrm>
            <a:custGeom>
              <a:gdLst>
                <a:gd name="T0" fmla="*/ 0 w 3"/>
                <a:gd name="T1" fmla="*/ 0 h 2"/>
                <a:gd name="T2" fmla="*/ 3 w 3"/>
                <a:gd name="T3" fmla="*/ 0 h 2"/>
                <a:gd name="T4" fmla="*/ 3 w 3"/>
                <a:gd name="T5" fmla="*/ 2 h 2"/>
                <a:gd name="T6" fmla="*/ 0 w 3"/>
                <a:gd name="T7" fmla="*/ 2 h 2"/>
                <a:gd name="T8" fmla="*/ 0 w 3"/>
                <a:gd name="T9" fmla="*/ 0 h 2"/>
              </a:gdLst>
              <a:cxnLst>
                <a:cxn ang="0">
                  <a:pos x="T0" y="T1"/>
                </a:cxn>
                <a:cxn ang="0">
                  <a:pos x="T2" y="T3"/>
                </a:cxn>
                <a:cxn ang="0">
                  <a:pos x="T4" y="T5"/>
                </a:cxn>
                <a:cxn ang="0">
                  <a:pos x="T6" y="T7"/>
                </a:cxn>
                <a:cxn ang="0">
                  <a:pos x="T8" y="T9"/>
                </a:cxn>
              </a:cxnLst>
              <a:rect l="0" t="0" r="r" b="b"/>
              <a:pathLst>
                <a:path w="3" h="2">
                  <a:moveTo>
                    <a:pt x="0" y="0"/>
                  </a:moveTo>
                  <a:cubicBezTo>
                    <a:pt x="1" y="0"/>
                    <a:pt x="2" y="0"/>
                    <a:pt x="3" y="0"/>
                  </a:cubicBezTo>
                  <a:cubicBezTo>
                    <a:pt x="3" y="1"/>
                    <a:pt x="3" y="2"/>
                    <a:pt x="3" y="2"/>
                  </a:cubicBezTo>
                  <a:cubicBezTo>
                    <a:pt x="2" y="2"/>
                    <a:pt x="1" y="2"/>
                    <a:pt x="0" y="2"/>
                  </a:cubicBezTo>
                  <a:cubicBezTo>
                    <a:pt x="0" y="2"/>
                    <a:pt x="0" y="1"/>
                    <a:pt x="0"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81" name="Freeform 64"/>
            <p:cNvSpPr/>
            <p:nvPr/>
          </p:nvSpPr>
          <p:spPr bwMode="auto">
            <a:xfrm>
              <a:off x="8583613" y="4068763"/>
              <a:ext cx="46037" cy="68262"/>
            </a:xfrm>
            <a:custGeom>
              <a:gdLst>
                <a:gd name="T0" fmla="*/ 8 w 8"/>
                <a:gd name="T1" fmla="*/ 10 h 12"/>
                <a:gd name="T2" fmla="*/ 3 w 8"/>
                <a:gd name="T3" fmla="*/ 11 h 12"/>
                <a:gd name="T4" fmla="*/ 0 w 8"/>
                <a:gd name="T5" fmla="*/ 6 h 12"/>
                <a:gd name="T6" fmla="*/ 8 w 8"/>
                <a:gd name="T7" fmla="*/ 10 h 12"/>
              </a:gdLst>
              <a:cxnLst>
                <a:cxn ang="0">
                  <a:pos x="T0" y="T1"/>
                </a:cxn>
                <a:cxn ang="0">
                  <a:pos x="T2" y="T3"/>
                </a:cxn>
                <a:cxn ang="0">
                  <a:pos x="T4" y="T5"/>
                </a:cxn>
                <a:cxn ang="0">
                  <a:pos x="T6" y="T7"/>
                </a:cxn>
              </a:cxnLst>
              <a:rect l="0" t="0" r="r" b="b"/>
              <a:pathLst>
                <a:path w="8" h="12">
                  <a:moveTo>
                    <a:pt x="8" y="10"/>
                  </a:moveTo>
                  <a:cubicBezTo>
                    <a:pt x="8" y="12"/>
                    <a:pt x="5" y="10"/>
                    <a:pt x="3" y="11"/>
                  </a:cubicBezTo>
                  <a:cubicBezTo>
                    <a:pt x="3" y="8"/>
                    <a:pt x="4" y="5"/>
                    <a:pt x="0" y="6"/>
                  </a:cubicBezTo>
                  <a:cubicBezTo>
                    <a:pt x="4" y="0"/>
                    <a:pt x="3" y="11"/>
                    <a:pt x="8" y="1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82" name="Freeform 65"/>
            <p:cNvSpPr/>
            <p:nvPr/>
          </p:nvSpPr>
          <p:spPr bwMode="auto">
            <a:xfrm>
              <a:off x="7634288" y="4125913"/>
              <a:ext cx="50800" cy="80962"/>
            </a:xfrm>
            <a:custGeom>
              <a:gdLst>
                <a:gd name="T0" fmla="*/ 2 w 9"/>
                <a:gd name="T1" fmla="*/ 1 h 14"/>
                <a:gd name="T2" fmla="*/ 5 w 9"/>
                <a:gd name="T3" fmla="*/ 4 h 14"/>
                <a:gd name="T4" fmla="*/ 6 w 9"/>
                <a:gd name="T5" fmla="*/ 5 h 14"/>
                <a:gd name="T6" fmla="*/ 8 w 9"/>
                <a:gd name="T7" fmla="*/ 6 h 14"/>
                <a:gd name="T8" fmla="*/ 7 w 9"/>
                <a:gd name="T9" fmla="*/ 7 h 14"/>
                <a:gd name="T10" fmla="*/ 8 w 9"/>
                <a:gd name="T11" fmla="*/ 12 h 14"/>
                <a:gd name="T12" fmla="*/ 6 w 9"/>
                <a:gd name="T13" fmla="*/ 14 h 14"/>
                <a:gd name="T14" fmla="*/ 2 w 9"/>
                <a:gd name="T15" fmla="*/ 1 h 1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4">
                  <a:moveTo>
                    <a:pt x="2" y="1"/>
                  </a:moveTo>
                  <a:cubicBezTo>
                    <a:pt x="4" y="0"/>
                    <a:pt x="4" y="3"/>
                    <a:pt x="5" y="4"/>
                  </a:cubicBezTo>
                  <a:cubicBezTo>
                    <a:pt x="5" y="4"/>
                    <a:pt x="6" y="3"/>
                    <a:pt x="6" y="5"/>
                  </a:cubicBezTo>
                  <a:cubicBezTo>
                    <a:pt x="6" y="6"/>
                    <a:pt x="8" y="6"/>
                    <a:pt x="8" y="6"/>
                  </a:cubicBezTo>
                  <a:cubicBezTo>
                    <a:pt x="8" y="7"/>
                    <a:pt x="7" y="7"/>
                    <a:pt x="7" y="7"/>
                  </a:cubicBezTo>
                  <a:cubicBezTo>
                    <a:pt x="7" y="8"/>
                    <a:pt x="9" y="9"/>
                    <a:pt x="8" y="12"/>
                  </a:cubicBezTo>
                  <a:cubicBezTo>
                    <a:pt x="6" y="12"/>
                    <a:pt x="6" y="13"/>
                    <a:pt x="6" y="14"/>
                  </a:cubicBezTo>
                  <a:cubicBezTo>
                    <a:pt x="0" y="12"/>
                    <a:pt x="1" y="7"/>
                    <a:pt x="2"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83" name="Freeform 66"/>
            <p:cNvSpPr/>
            <p:nvPr/>
          </p:nvSpPr>
          <p:spPr bwMode="auto">
            <a:xfrm>
              <a:off x="8624888" y="4125913"/>
              <a:ext cx="57150" cy="92075"/>
            </a:xfrm>
            <a:custGeom>
              <a:gdLst>
                <a:gd name="T0" fmla="*/ 9 w 10"/>
                <a:gd name="T1" fmla="*/ 1 h 16"/>
                <a:gd name="T2" fmla="*/ 10 w 10"/>
                <a:gd name="T3" fmla="*/ 8 h 16"/>
                <a:gd name="T4" fmla="*/ 8 w 10"/>
                <a:gd name="T5" fmla="*/ 9 h 16"/>
                <a:gd name="T6" fmla="*/ 8 w 10"/>
                <a:gd name="T7" fmla="*/ 16 h 16"/>
                <a:gd name="T8" fmla="*/ 3 w 10"/>
                <a:gd name="T9" fmla="*/ 13 h 16"/>
                <a:gd name="T10" fmla="*/ 4 w 10"/>
                <a:gd name="T11" fmla="*/ 9 h 16"/>
                <a:gd name="T12" fmla="*/ 4 w 10"/>
                <a:gd name="T13" fmla="*/ 7 h 16"/>
                <a:gd name="T14" fmla="*/ 3 w 10"/>
                <a:gd name="T15" fmla="*/ 7 h 16"/>
                <a:gd name="T16" fmla="*/ 5 w 10"/>
                <a:gd name="T17" fmla="*/ 5 h 16"/>
                <a:gd name="T18" fmla="*/ 7 w 10"/>
                <a:gd name="T19" fmla="*/ 2 h 16"/>
                <a:gd name="T20" fmla="*/ 9 w 10"/>
                <a:gd name="T21" fmla="*/ 1 h 1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6">
                  <a:moveTo>
                    <a:pt x="9" y="1"/>
                  </a:moveTo>
                  <a:cubicBezTo>
                    <a:pt x="8" y="4"/>
                    <a:pt x="8" y="7"/>
                    <a:pt x="10" y="8"/>
                  </a:cubicBezTo>
                  <a:cubicBezTo>
                    <a:pt x="10" y="9"/>
                    <a:pt x="9" y="9"/>
                    <a:pt x="8" y="9"/>
                  </a:cubicBezTo>
                  <a:cubicBezTo>
                    <a:pt x="9" y="11"/>
                    <a:pt x="7" y="12"/>
                    <a:pt x="8" y="16"/>
                  </a:cubicBezTo>
                  <a:cubicBezTo>
                    <a:pt x="5" y="16"/>
                    <a:pt x="5" y="13"/>
                    <a:pt x="3" y="13"/>
                  </a:cubicBezTo>
                  <a:cubicBezTo>
                    <a:pt x="2" y="11"/>
                    <a:pt x="4" y="11"/>
                    <a:pt x="4" y="9"/>
                  </a:cubicBezTo>
                  <a:cubicBezTo>
                    <a:pt x="4" y="8"/>
                    <a:pt x="2" y="8"/>
                    <a:pt x="4" y="7"/>
                  </a:cubicBezTo>
                  <a:cubicBezTo>
                    <a:pt x="4" y="6"/>
                    <a:pt x="3" y="7"/>
                    <a:pt x="3" y="7"/>
                  </a:cubicBezTo>
                  <a:cubicBezTo>
                    <a:pt x="0" y="7"/>
                    <a:pt x="3" y="4"/>
                    <a:pt x="5" y="5"/>
                  </a:cubicBezTo>
                  <a:cubicBezTo>
                    <a:pt x="5" y="3"/>
                    <a:pt x="6" y="2"/>
                    <a:pt x="7" y="2"/>
                  </a:cubicBezTo>
                  <a:cubicBezTo>
                    <a:pt x="7" y="1"/>
                    <a:pt x="7" y="0"/>
                    <a:pt x="9"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84" name="Freeform 67"/>
            <p:cNvSpPr/>
            <p:nvPr/>
          </p:nvSpPr>
          <p:spPr bwMode="auto">
            <a:xfrm>
              <a:off x="8583613" y="4143375"/>
              <a:ext cx="41275" cy="39688"/>
            </a:xfrm>
            <a:custGeom>
              <a:gdLst>
                <a:gd name="T0" fmla="*/ 4 w 7"/>
                <a:gd name="T1" fmla="*/ 1 h 7"/>
                <a:gd name="T2" fmla="*/ 7 w 7"/>
                <a:gd name="T3" fmla="*/ 3 h 7"/>
                <a:gd name="T4" fmla="*/ 6 w 7"/>
                <a:gd name="T5" fmla="*/ 4 h 7"/>
                <a:gd name="T6" fmla="*/ 0 w 7"/>
                <a:gd name="T7" fmla="*/ 7 h 7"/>
                <a:gd name="T8" fmla="*/ 4 w 7"/>
                <a:gd name="T9" fmla="*/ 1 h 7"/>
              </a:gdLst>
              <a:cxnLst>
                <a:cxn ang="0">
                  <a:pos x="T0" y="T1"/>
                </a:cxn>
                <a:cxn ang="0">
                  <a:pos x="T2" y="T3"/>
                </a:cxn>
                <a:cxn ang="0">
                  <a:pos x="T4" y="T5"/>
                </a:cxn>
                <a:cxn ang="0">
                  <a:pos x="T6" y="T7"/>
                </a:cxn>
                <a:cxn ang="0">
                  <a:pos x="T8" y="T9"/>
                </a:cxn>
              </a:cxnLst>
              <a:rect l="0" t="0" r="r" b="b"/>
              <a:pathLst>
                <a:path w="7" h="7">
                  <a:moveTo>
                    <a:pt x="4" y="1"/>
                  </a:moveTo>
                  <a:cubicBezTo>
                    <a:pt x="6" y="0"/>
                    <a:pt x="7" y="1"/>
                    <a:pt x="7" y="3"/>
                  </a:cubicBezTo>
                  <a:cubicBezTo>
                    <a:pt x="5" y="3"/>
                    <a:pt x="5" y="4"/>
                    <a:pt x="6" y="4"/>
                  </a:cubicBezTo>
                  <a:cubicBezTo>
                    <a:pt x="5" y="5"/>
                    <a:pt x="2" y="7"/>
                    <a:pt x="0" y="7"/>
                  </a:cubicBezTo>
                  <a:cubicBezTo>
                    <a:pt x="0" y="3"/>
                    <a:pt x="4" y="4"/>
                    <a:pt x="4"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85" name="Freeform 68"/>
            <p:cNvSpPr/>
            <p:nvPr/>
          </p:nvSpPr>
          <p:spPr bwMode="auto">
            <a:xfrm>
              <a:off x="8705850" y="4287838"/>
              <a:ext cx="26988" cy="57150"/>
            </a:xfrm>
            <a:custGeom>
              <a:gdLst>
                <a:gd name="T0" fmla="*/ 1 w 5"/>
                <a:gd name="T1" fmla="*/ 0 h 10"/>
                <a:gd name="T2" fmla="*/ 5 w 5"/>
                <a:gd name="T3" fmla="*/ 3 h 10"/>
                <a:gd name="T4" fmla="*/ 0 w 5"/>
                <a:gd name="T5" fmla="*/ 9 h 10"/>
                <a:gd name="T6" fmla="*/ 2 w 5"/>
                <a:gd name="T7" fmla="*/ 8 h 10"/>
                <a:gd name="T8" fmla="*/ 1 w 5"/>
                <a:gd name="T9" fmla="*/ 0 h 10"/>
              </a:gdLst>
              <a:cxnLst>
                <a:cxn ang="0">
                  <a:pos x="T0" y="T1"/>
                </a:cxn>
                <a:cxn ang="0">
                  <a:pos x="T2" y="T3"/>
                </a:cxn>
                <a:cxn ang="0">
                  <a:pos x="T4" y="T5"/>
                </a:cxn>
                <a:cxn ang="0">
                  <a:pos x="T6" y="T7"/>
                </a:cxn>
                <a:cxn ang="0">
                  <a:pos x="T8" y="T9"/>
                </a:cxn>
              </a:cxnLst>
              <a:rect l="0" t="0" r="r" b="b"/>
              <a:pathLst>
                <a:path w="5" h="10">
                  <a:moveTo>
                    <a:pt x="1" y="0"/>
                  </a:moveTo>
                  <a:cubicBezTo>
                    <a:pt x="4" y="0"/>
                    <a:pt x="2" y="4"/>
                    <a:pt x="5" y="3"/>
                  </a:cubicBezTo>
                  <a:cubicBezTo>
                    <a:pt x="4" y="6"/>
                    <a:pt x="5" y="10"/>
                    <a:pt x="0" y="9"/>
                  </a:cubicBezTo>
                  <a:cubicBezTo>
                    <a:pt x="0" y="8"/>
                    <a:pt x="1" y="8"/>
                    <a:pt x="2" y="8"/>
                  </a:cubicBezTo>
                  <a:cubicBezTo>
                    <a:pt x="1" y="4"/>
                    <a:pt x="1" y="5"/>
                    <a:pt x="1"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86" name="Freeform 69"/>
            <p:cNvSpPr/>
            <p:nvPr/>
          </p:nvSpPr>
          <p:spPr bwMode="auto">
            <a:xfrm>
              <a:off x="8537575" y="4305300"/>
              <a:ext cx="109538" cy="34925"/>
            </a:xfrm>
            <a:custGeom>
              <a:gdLst>
                <a:gd name="T0" fmla="*/ 19 w 19"/>
                <a:gd name="T1" fmla="*/ 2 h 6"/>
                <a:gd name="T2" fmla="*/ 13 w 19"/>
                <a:gd name="T3" fmla="*/ 5 h 6"/>
                <a:gd name="T4" fmla="*/ 0 w 19"/>
                <a:gd name="T5" fmla="*/ 6 h 6"/>
                <a:gd name="T6" fmla="*/ 16 w 19"/>
                <a:gd name="T7" fmla="*/ 1 h 6"/>
                <a:gd name="T8" fmla="*/ 19 w 19"/>
                <a:gd name="T9" fmla="*/ 2 h 6"/>
              </a:gdLst>
              <a:cxnLst>
                <a:cxn ang="0">
                  <a:pos x="T0" y="T1"/>
                </a:cxn>
                <a:cxn ang="0">
                  <a:pos x="T2" y="T3"/>
                </a:cxn>
                <a:cxn ang="0">
                  <a:pos x="T4" y="T5"/>
                </a:cxn>
                <a:cxn ang="0">
                  <a:pos x="T6" y="T7"/>
                </a:cxn>
                <a:cxn ang="0">
                  <a:pos x="T8" y="T9"/>
                </a:cxn>
              </a:cxnLst>
              <a:rect l="0" t="0" r="r" b="b"/>
              <a:pathLst>
                <a:path w="19" h="6">
                  <a:moveTo>
                    <a:pt x="19" y="2"/>
                  </a:moveTo>
                  <a:cubicBezTo>
                    <a:pt x="19" y="5"/>
                    <a:pt x="15" y="5"/>
                    <a:pt x="13" y="5"/>
                  </a:cubicBezTo>
                  <a:cubicBezTo>
                    <a:pt x="9" y="5"/>
                    <a:pt x="3" y="5"/>
                    <a:pt x="0" y="6"/>
                  </a:cubicBezTo>
                  <a:cubicBezTo>
                    <a:pt x="0" y="0"/>
                    <a:pt x="14" y="6"/>
                    <a:pt x="16" y="1"/>
                  </a:cubicBezTo>
                  <a:cubicBezTo>
                    <a:pt x="17" y="2"/>
                    <a:pt x="17" y="2"/>
                    <a:pt x="19" y="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87" name="Freeform 70"/>
            <p:cNvSpPr/>
            <p:nvPr/>
          </p:nvSpPr>
          <p:spPr bwMode="auto">
            <a:xfrm>
              <a:off x="8778875" y="4344988"/>
              <a:ext cx="69850" cy="47625"/>
            </a:xfrm>
            <a:custGeom>
              <a:gdLst>
                <a:gd name="T0" fmla="*/ 12 w 12"/>
                <a:gd name="T1" fmla="*/ 6 h 8"/>
                <a:gd name="T2" fmla="*/ 10 w 12"/>
                <a:gd name="T3" fmla="*/ 8 h 8"/>
                <a:gd name="T4" fmla="*/ 4 w 12"/>
                <a:gd name="T5" fmla="*/ 8 h 8"/>
                <a:gd name="T6" fmla="*/ 3 w 12"/>
                <a:gd name="T7" fmla="*/ 7 h 8"/>
                <a:gd name="T8" fmla="*/ 0 w 12"/>
                <a:gd name="T9" fmla="*/ 4 h 8"/>
                <a:gd name="T10" fmla="*/ 4 w 12"/>
                <a:gd name="T11" fmla="*/ 2 h 8"/>
                <a:gd name="T12" fmla="*/ 7 w 12"/>
                <a:gd name="T13" fmla="*/ 1 h 8"/>
                <a:gd name="T14" fmla="*/ 7 w 12"/>
                <a:gd name="T15" fmla="*/ 2 h 8"/>
                <a:gd name="T16" fmla="*/ 8 w 12"/>
                <a:gd name="T17" fmla="*/ 1 h 8"/>
                <a:gd name="T18" fmla="*/ 12 w 12"/>
                <a:gd name="T19" fmla="*/ 6 h 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8">
                  <a:moveTo>
                    <a:pt x="12" y="6"/>
                  </a:moveTo>
                  <a:cubicBezTo>
                    <a:pt x="11" y="6"/>
                    <a:pt x="10" y="6"/>
                    <a:pt x="10" y="8"/>
                  </a:cubicBezTo>
                  <a:cubicBezTo>
                    <a:pt x="8" y="6"/>
                    <a:pt x="6" y="8"/>
                    <a:pt x="4" y="8"/>
                  </a:cubicBezTo>
                  <a:cubicBezTo>
                    <a:pt x="4" y="7"/>
                    <a:pt x="4" y="7"/>
                    <a:pt x="3" y="7"/>
                  </a:cubicBezTo>
                  <a:cubicBezTo>
                    <a:pt x="3" y="7"/>
                    <a:pt x="1" y="4"/>
                    <a:pt x="0" y="4"/>
                  </a:cubicBezTo>
                  <a:cubicBezTo>
                    <a:pt x="0" y="2"/>
                    <a:pt x="3" y="3"/>
                    <a:pt x="4" y="2"/>
                  </a:cubicBezTo>
                  <a:cubicBezTo>
                    <a:pt x="5" y="2"/>
                    <a:pt x="7" y="0"/>
                    <a:pt x="7" y="1"/>
                  </a:cubicBezTo>
                  <a:cubicBezTo>
                    <a:pt x="7" y="1"/>
                    <a:pt x="7" y="2"/>
                    <a:pt x="7" y="2"/>
                  </a:cubicBezTo>
                  <a:cubicBezTo>
                    <a:pt x="8" y="2"/>
                    <a:pt x="9" y="1"/>
                    <a:pt x="8" y="1"/>
                  </a:cubicBezTo>
                  <a:cubicBezTo>
                    <a:pt x="10" y="2"/>
                    <a:pt x="12" y="3"/>
                    <a:pt x="12" y="6"/>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88" name="Freeform 71"/>
            <p:cNvSpPr/>
            <p:nvPr/>
          </p:nvSpPr>
          <p:spPr bwMode="auto">
            <a:xfrm>
              <a:off x="8813800" y="4375150"/>
              <a:ext cx="404813" cy="212725"/>
            </a:xfrm>
            <a:custGeom>
              <a:gdLst>
                <a:gd name="T0" fmla="*/ 23 w 70"/>
                <a:gd name="T1" fmla="*/ 18 h 37"/>
                <a:gd name="T2" fmla="*/ 19 w 70"/>
                <a:gd name="T3" fmla="*/ 16 h 37"/>
                <a:gd name="T4" fmla="*/ 18 w 70"/>
                <a:gd name="T5" fmla="*/ 12 h 37"/>
                <a:gd name="T6" fmla="*/ 7 w 70"/>
                <a:gd name="T7" fmla="*/ 9 h 37"/>
                <a:gd name="T8" fmla="*/ 1 w 70"/>
                <a:gd name="T9" fmla="*/ 9 h 37"/>
                <a:gd name="T10" fmla="*/ 0 w 70"/>
                <a:gd name="T11" fmla="*/ 5 h 37"/>
                <a:gd name="T12" fmla="*/ 3 w 70"/>
                <a:gd name="T13" fmla="*/ 5 h 37"/>
                <a:gd name="T14" fmla="*/ 6 w 70"/>
                <a:gd name="T15" fmla="*/ 4 h 37"/>
                <a:gd name="T16" fmla="*/ 11 w 70"/>
                <a:gd name="T17" fmla="*/ 6 h 37"/>
                <a:gd name="T18" fmla="*/ 15 w 70"/>
                <a:gd name="T19" fmla="*/ 3 h 37"/>
                <a:gd name="T20" fmla="*/ 22 w 70"/>
                <a:gd name="T21" fmla="*/ 1 h 37"/>
                <a:gd name="T22" fmla="*/ 24 w 70"/>
                <a:gd name="T23" fmla="*/ 3 h 37"/>
                <a:gd name="T24" fmla="*/ 32 w 70"/>
                <a:gd name="T25" fmla="*/ 5 h 37"/>
                <a:gd name="T26" fmla="*/ 34 w 70"/>
                <a:gd name="T27" fmla="*/ 4 h 37"/>
                <a:gd name="T28" fmla="*/ 36 w 70"/>
                <a:gd name="T29" fmla="*/ 6 h 37"/>
                <a:gd name="T30" fmla="*/ 40 w 70"/>
                <a:gd name="T31" fmla="*/ 6 h 37"/>
                <a:gd name="T32" fmla="*/ 44 w 70"/>
                <a:gd name="T33" fmla="*/ 8 h 37"/>
                <a:gd name="T34" fmla="*/ 44 w 70"/>
                <a:gd name="T35" fmla="*/ 11 h 37"/>
                <a:gd name="T36" fmla="*/ 46 w 70"/>
                <a:gd name="T37" fmla="*/ 10 h 37"/>
                <a:gd name="T38" fmla="*/ 47 w 70"/>
                <a:gd name="T39" fmla="*/ 13 h 37"/>
                <a:gd name="T40" fmla="*/ 52 w 70"/>
                <a:gd name="T41" fmla="*/ 16 h 37"/>
                <a:gd name="T42" fmla="*/ 60 w 70"/>
                <a:gd name="T43" fmla="*/ 19 h 37"/>
                <a:gd name="T44" fmla="*/ 59 w 70"/>
                <a:gd name="T45" fmla="*/ 22 h 37"/>
                <a:gd name="T46" fmla="*/ 61 w 70"/>
                <a:gd name="T47" fmla="*/ 24 h 37"/>
                <a:gd name="T48" fmla="*/ 61 w 70"/>
                <a:gd name="T49" fmla="*/ 25 h 37"/>
                <a:gd name="T50" fmla="*/ 65 w 70"/>
                <a:gd name="T51" fmla="*/ 29 h 37"/>
                <a:gd name="T52" fmla="*/ 70 w 70"/>
                <a:gd name="T53" fmla="*/ 34 h 37"/>
                <a:gd name="T54" fmla="*/ 63 w 70"/>
                <a:gd name="T55" fmla="*/ 34 h 37"/>
                <a:gd name="T56" fmla="*/ 58 w 70"/>
                <a:gd name="T57" fmla="*/ 30 h 37"/>
                <a:gd name="T58" fmla="*/ 56 w 70"/>
                <a:gd name="T59" fmla="*/ 28 h 37"/>
                <a:gd name="T60" fmla="*/ 55 w 70"/>
                <a:gd name="T61" fmla="*/ 27 h 37"/>
                <a:gd name="T62" fmla="*/ 52 w 70"/>
                <a:gd name="T63" fmla="*/ 24 h 37"/>
                <a:gd name="T64" fmla="*/ 44 w 70"/>
                <a:gd name="T65" fmla="*/ 24 h 37"/>
                <a:gd name="T66" fmla="*/ 40 w 70"/>
                <a:gd name="T67" fmla="*/ 32 h 37"/>
                <a:gd name="T68" fmla="*/ 35 w 70"/>
                <a:gd name="T69" fmla="*/ 30 h 37"/>
                <a:gd name="T70" fmla="*/ 32 w 70"/>
                <a:gd name="T71" fmla="*/ 29 h 37"/>
                <a:gd name="T72" fmla="*/ 28 w 70"/>
                <a:gd name="T73" fmla="*/ 24 h 37"/>
                <a:gd name="T74" fmla="*/ 24 w 70"/>
                <a:gd name="T75" fmla="*/ 28 h 37"/>
                <a:gd name="T76" fmla="*/ 21 w 70"/>
                <a:gd name="T77" fmla="*/ 26 h 37"/>
                <a:gd name="T78" fmla="*/ 24 w 70"/>
                <a:gd name="T79" fmla="*/ 24 h 37"/>
                <a:gd name="T80" fmla="*/ 26 w 70"/>
                <a:gd name="T81" fmla="*/ 20 h 37"/>
                <a:gd name="T82" fmla="*/ 25 w 70"/>
                <a:gd name="T83" fmla="*/ 22 h 37"/>
                <a:gd name="T84" fmla="*/ 23 w 70"/>
                <a:gd name="T85" fmla="*/ 18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0" h="37">
                  <a:moveTo>
                    <a:pt x="23" y="18"/>
                  </a:moveTo>
                  <a:cubicBezTo>
                    <a:pt x="21" y="18"/>
                    <a:pt x="22" y="15"/>
                    <a:pt x="19" y="16"/>
                  </a:cubicBezTo>
                  <a:cubicBezTo>
                    <a:pt x="19" y="14"/>
                    <a:pt x="18" y="13"/>
                    <a:pt x="18" y="12"/>
                  </a:cubicBezTo>
                  <a:cubicBezTo>
                    <a:pt x="13" y="12"/>
                    <a:pt x="9" y="11"/>
                    <a:pt x="7" y="9"/>
                  </a:cubicBezTo>
                  <a:cubicBezTo>
                    <a:pt x="4" y="10"/>
                    <a:pt x="5" y="9"/>
                    <a:pt x="1" y="9"/>
                  </a:cubicBezTo>
                  <a:cubicBezTo>
                    <a:pt x="1" y="8"/>
                    <a:pt x="2" y="6"/>
                    <a:pt x="0" y="5"/>
                  </a:cubicBezTo>
                  <a:cubicBezTo>
                    <a:pt x="1" y="4"/>
                    <a:pt x="2" y="5"/>
                    <a:pt x="3" y="5"/>
                  </a:cubicBezTo>
                  <a:cubicBezTo>
                    <a:pt x="5" y="5"/>
                    <a:pt x="5" y="4"/>
                    <a:pt x="6" y="4"/>
                  </a:cubicBezTo>
                  <a:cubicBezTo>
                    <a:pt x="8" y="5"/>
                    <a:pt x="9" y="6"/>
                    <a:pt x="11" y="6"/>
                  </a:cubicBezTo>
                  <a:cubicBezTo>
                    <a:pt x="13" y="7"/>
                    <a:pt x="13" y="4"/>
                    <a:pt x="15" y="3"/>
                  </a:cubicBezTo>
                  <a:cubicBezTo>
                    <a:pt x="17" y="2"/>
                    <a:pt x="20" y="3"/>
                    <a:pt x="22" y="1"/>
                  </a:cubicBezTo>
                  <a:cubicBezTo>
                    <a:pt x="24" y="0"/>
                    <a:pt x="24" y="2"/>
                    <a:pt x="24" y="3"/>
                  </a:cubicBezTo>
                  <a:cubicBezTo>
                    <a:pt x="26" y="4"/>
                    <a:pt x="32" y="2"/>
                    <a:pt x="32" y="5"/>
                  </a:cubicBezTo>
                  <a:cubicBezTo>
                    <a:pt x="33" y="6"/>
                    <a:pt x="34" y="4"/>
                    <a:pt x="34" y="4"/>
                  </a:cubicBezTo>
                  <a:cubicBezTo>
                    <a:pt x="35" y="5"/>
                    <a:pt x="35" y="6"/>
                    <a:pt x="36" y="6"/>
                  </a:cubicBezTo>
                  <a:cubicBezTo>
                    <a:pt x="37" y="7"/>
                    <a:pt x="39" y="6"/>
                    <a:pt x="40" y="6"/>
                  </a:cubicBezTo>
                  <a:cubicBezTo>
                    <a:pt x="41" y="7"/>
                    <a:pt x="41" y="9"/>
                    <a:pt x="44" y="8"/>
                  </a:cubicBezTo>
                  <a:cubicBezTo>
                    <a:pt x="45" y="10"/>
                    <a:pt x="45" y="10"/>
                    <a:pt x="44" y="11"/>
                  </a:cubicBezTo>
                  <a:cubicBezTo>
                    <a:pt x="45" y="11"/>
                    <a:pt x="46" y="11"/>
                    <a:pt x="46" y="10"/>
                  </a:cubicBezTo>
                  <a:cubicBezTo>
                    <a:pt x="47" y="10"/>
                    <a:pt x="47" y="12"/>
                    <a:pt x="47" y="13"/>
                  </a:cubicBezTo>
                  <a:cubicBezTo>
                    <a:pt x="48" y="15"/>
                    <a:pt x="50" y="15"/>
                    <a:pt x="52" y="16"/>
                  </a:cubicBezTo>
                  <a:cubicBezTo>
                    <a:pt x="53" y="17"/>
                    <a:pt x="56" y="19"/>
                    <a:pt x="60" y="19"/>
                  </a:cubicBezTo>
                  <a:cubicBezTo>
                    <a:pt x="60" y="20"/>
                    <a:pt x="59" y="20"/>
                    <a:pt x="59" y="22"/>
                  </a:cubicBezTo>
                  <a:cubicBezTo>
                    <a:pt x="59" y="23"/>
                    <a:pt x="61" y="23"/>
                    <a:pt x="61" y="24"/>
                  </a:cubicBezTo>
                  <a:cubicBezTo>
                    <a:pt x="62" y="24"/>
                    <a:pt x="61" y="25"/>
                    <a:pt x="61" y="25"/>
                  </a:cubicBezTo>
                  <a:cubicBezTo>
                    <a:pt x="63" y="26"/>
                    <a:pt x="64" y="27"/>
                    <a:pt x="65" y="29"/>
                  </a:cubicBezTo>
                  <a:cubicBezTo>
                    <a:pt x="67" y="31"/>
                    <a:pt x="68" y="34"/>
                    <a:pt x="70" y="34"/>
                  </a:cubicBezTo>
                  <a:cubicBezTo>
                    <a:pt x="68" y="37"/>
                    <a:pt x="64" y="34"/>
                    <a:pt x="63" y="34"/>
                  </a:cubicBezTo>
                  <a:cubicBezTo>
                    <a:pt x="62" y="34"/>
                    <a:pt x="60" y="33"/>
                    <a:pt x="58" y="30"/>
                  </a:cubicBezTo>
                  <a:cubicBezTo>
                    <a:pt x="57" y="30"/>
                    <a:pt x="56" y="29"/>
                    <a:pt x="56" y="28"/>
                  </a:cubicBezTo>
                  <a:cubicBezTo>
                    <a:pt x="55" y="28"/>
                    <a:pt x="55" y="28"/>
                    <a:pt x="55" y="27"/>
                  </a:cubicBezTo>
                  <a:cubicBezTo>
                    <a:pt x="55" y="27"/>
                    <a:pt x="52" y="25"/>
                    <a:pt x="52" y="24"/>
                  </a:cubicBezTo>
                  <a:cubicBezTo>
                    <a:pt x="50" y="24"/>
                    <a:pt x="47" y="25"/>
                    <a:pt x="44" y="24"/>
                  </a:cubicBezTo>
                  <a:cubicBezTo>
                    <a:pt x="42" y="26"/>
                    <a:pt x="42" y="29"/>
                    <a:pt x="40" y="32"/>
                  </a:cubicBezTo>
                  <a:cubicBezTo>
                    <a:pt x="40" y="31"/>
                    <a:pt x="36" y="31"/>
                    <a:pt x="35" y="30"/>
                  </a:cubicBezTo>
                  <a:cubicBezTo>
                    <a:pt x="34" y="29"/>
                    <a:pt x="35" y="28"/>
                    <a:pt x="32" y="29"/>
                  </a:cubicBezTo>
                  <a:cubicBezTo>
                    <a:pt x="34" y="24"/>
                    <a:pt x="27" y="28"/>
                    <a:pt x="28" y="24"/>
                  </a:cubicBezTo>
                  <a:cubicBezTo>
                    <a:pt x="26" y="25"/>
                    <a:pt x="24" y="25"/>
                    <a:pt x="24" y="28"/>
                  </a:cubicBezTo>
                  <a:cubicBezTo>
                    <a:pt x="23" y="28"/>
                    <a:pt x="23" y="26"/>
                    <a:pt x="21" y="26"/>
                  </a:cubicBezTo>
                  <a:cubicBezTo>
                    <a:pt x="22" y="25"/>
                    <a:pt x="23" y="25"/>
                    <a:pt x="24" y="24"/>
                  </a:cubicBezTo>
                  <a:cubicBezTo>
                    <a:pt x="25" y="22"/>
                    <a:pt x="27" y="22"/>
                    <a:pt x="26" y="20"/>
                  </a:cubicBezTo>
                  <a:cubicBezTo>
                    <a:pt x="25" y="19"/>
                    <a:pt x="25" y="22"/>
                    <a:pt x="25" y="22"/>
                  </a:cubicBezTo>
                  <a:cubicBezTo>
                    <a:pt x="23" y="21"/>
                    <a:pt x="24" y="15"/>
                    <a:pt x="23" y="18"/>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89" name="Freeform 72"/>
            <p:cNvSpPr/>
            <p:nvPr/>
          </p:nvSpPr>
          <p:spPr bwMode="auto">
            <a:xfrm>
              <a:off x="8721725" y="4398963"/>
              <a:ext cx="41275" cy="34925"/>
            </a:xfrm>
            <a:custGeom>
              <a:gdLst>
                <a:gd name="T0" fmla="*/ 7 w 7"/>
                <a:gd name="T1" fmla="*/ 2 h 6"/>
                <a:gd name="T2" fmla="*/ 0 w 7"/>
                <a:gd name="T3" fmla="*/ 3 h 6"/>
                <a:gd name="T4" fmla="*/ 7 w 7"/>
                <a:gd name="T5" fmla="*/ 2 h 6"/>
              </a:gdLst>
              <a:cxnLst>
                <a:cxn ang="0">
                  <a:pos x="T0" y="T1"/>
                </a:cxn>
                <a:cxn ang="0">
                  <a:pos x="T2" y="T3"/>
                </a:cxn>
                <a:cxn ang="0">
                  <a:pos x="T4" y="T5"/>
                </a:cxn>
              </a:cxnLst>
              <a:rect l="0" t="0" r="r" b="b"/>
              <a:pathLst>
                <a:path w="7" h="6">
                  <a:moveTo>
                    <a:pt x="7" y="2"/>
                  </a:moveTo>
                  <a:cubicBezTo>
                    <a:pt x="7" y="6"/>
                    <a:pt x="2" y="3"/>
                    <a:pt x="0" y="3"/>
                  </a:cubicBezTo>
                  <a:cubicBezTo>
                    <a:pt x="1" y="2"/>
                    <a:pt x="6" y="0"/>
                    <a:pt x="7" y="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90" name="Freeform 73"/>
            <p:cNvSpPr/>
            <p:nvPr/>
          </p:nvSpPr>
          <p:spPr bwMode="auto">
            <a:xfrm>
              <a:off x="8670925" y="4403725"/>
              <a:ext cx="28575" cy="17463"/>
            </a:xfrm>
            <a:custGeom>
              <a:gdLst>
                <a:gd name="T0" fmla="*/ 1 w 5"/>
                <a:gd name="T1" fmla="*/ 2 h 3"/>
                <a:gd name="T2" fmla="*/ 3 w 5"/>
                <a:gd name="T3" fmla="*/ 3 h 3"/>
                <a:gd name="T4" fmla="*/ 1 w 5"/>
                <a:gd name="T5" fmla="*/ 3 h 3"/>
                <a:gd name="T6" fmla="*/ 1 w 5"/>
                <a:gd name="T7" fmla="*/ 2 h 3"/>
              </a:gdLst>
              <a:cxnLst>
                <a:cxn ang="0">
                  <a:pos x="T0" y="T1"/>
                </a:cxn>
                <a:cxn ang="0">
                  <a:pos x="T2" y="T3"/>
                </a:cxn>
                <a:cxn ang="0">
                  <a:pos x="T4" y="T5"/>
                </a:cxn>
                <a:cxn ang="0">
                  <a:pos x="T6" y="T7"/>
                </a:cxn>
              </a:cxnLst>
              <a:rect l="0" t="0" r="r" b="b"/>
              <a:pathLst>
                <a:path w="5" h="3">
                  <a:moveTo>
                    <a:pt x="1" y="2"/>
                  </a:moveTo>
                  <a:cubicBezTo>
                    <a:pt x="0" y="0"/>
                    <a:pt x="5" y="1"/>
                    <a:pt x="3" y="3"/>
                  </a:cubicBezTo>
                  <a:cubicBezTo>
                    <a:pt x="3" y="3"/>
                    <a:pt x="2" y="3"/>
                    <a:pt x="1" y="3"/>
                  </a:cubicBezTo>
                  <a:cubicBezTo>
                    <a:pt x="2" y="2"/>
                    <a:pt x="1" y="2"/>
                    <a:pt x="1" y="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91" name="Freeform 74"/>
            <p:cNvSpPr/>
            <p:nvPr/>
          </p:nvSpPr>
          <p:spPr bwMode="auto">
            <a:xfrm>
              <a:off x="9183688" y="4438650"/>
              <a:ext cx="80962" cy="57150"/>
            </a:xfrm>
            <a:custGeom>
              <a:gdLst>
                <a:gd name="T0" fmla="*/ 11 w 14"/>
                <a:gd name="T1" fmla="*/ 0 h 10"/>
                <a:gd name="T2" fmla="*/ 14 w 14"/>
                <a:gd name="T3" fmla="*/ 0 h 10"/>
                <a:gd name="T4" fmla="*/ 14 w 14"/>
                <a:gd name="T5" fmla="*/ 3 h 10"/>
                <a:gd name="T6" fmla="*/ 12 w 14"/>
                <a:gd name="T7" fmla="*/ 4 h 10"/>
                <a:gd name="T8" fmla="*/ 12 w 14"/>
                <a:gd name="T9" fmla="*/ 7 h 10"/>
                <a:gd name="T10" fmla="*/ 10 w 14"/>
                <a:gd name="T11" fmla="*/ 8 h 10"/>
                <a:gd name="T12" fmla="*/ 1 w 14"/>
                <a:gd name="T13" fmla="*/ 5 h 10"/>
                <a:gd name="T14" fmla="*/ 11 w 14"/>
                <a:gd name="T15" fmla="*/ 0 h 10"/>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0">
                  <a:moveTo>
                    <a:pt x="11" y="0"/>
                  </a:moveTo>
                  <a:cubicBezTo>
                    <a:pt x="12" y="0"/>
                    <a:pt x="13" y="0"/>
                    <a:pt x="14" y="0"/>
                  </a:cubicBezTo>
                  <a:cubicBezTo>
                    <a:pt x="13" y="1"/>
                    <a:pt x="14" y="2"/>
                    <a:pt x="14" y="3"/>
                  </a:cubicBezTo>
                  <a:cubicBezTo>
                    <a:pt x="13" y="4"/>
                    <a:pt x="12" y="4"/>
                    <a:pt x="12" y="4"/>
                  </a:cubicBezTo>
                  <a:cubicBezTo>
                    <a:pt x="11" y="5"/>
                    <a:pt x="13" y="6"/>
                    <a:pt x="12" y="7"/>
                  </a:cubicBezTo>
                  <a:cubicBezTo>
                    <a:pt x="11" y="6"/>
                    <a:pt x="10" y="6"/>
                    <a:pt x="10" y="8"/>
                  </a:cubicBezTo>
                  <a:cubicBezTo>
                    <a:pt x="7" y="7"/>
                    <a:pt x="0" y="10"/>
                    <a:pt x="1" y="5"/>
                  </a:cubicBezTo>
                  <a:cubicBezTo>
                    <a:pt x="6" y="7"/>
                    <a:pt x="9" y="4"/>
                    <a:pt x="11"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92" name="Freeform 75"/>
            <p:cNvSpPr/>
            <p:nvPr/>
          </p:nvSpPr>
          <p:spPr bwMode="auto">
            <a:xfrm>
              <a:off x="8469313" y="4525963"/>
              <a:ext cx="46037" cy="22225"/>
            </a:xfrm>
            <a:custGeom>
              <a:gdLst>
                <a:gd name="T0" fmla="*/ 8 w 8"/>
                <a:gd name="T1" fmla="*/ 0 h 4"/>
                <a:gd name="T2" fmla="*/ 0 w 8"/>
                <a:gd name="T3" fmla="*/ 3 h 4"/>
                <a:gd name="T4" fmla="*/ 8 w 8"/>
                <a:gd name="T5" fmla="*/ 0 h 4"/>
              </a:gdLst>
              <a:cxnLst>
                <a:cxn ang="0">
                  <a:pos x="T0" y="T1"/>
                </a:cxn>
                <a:cxn ang="0">
                  <a:pos x="T2" y="T3"/>
                </a:cxn>
                <a:cxn ang="0">
                  <a:pos x="T4" y="T5"/>
                </a:cxn>
              </a:cxnLst>
              <a:rect l="0" t="0" r="r" b="b"/>
              <a:pathLst>
                <a:path w="8" h="4">
                  <a:moveTo>
                    <a:pt x="8" y="0"/>
                  </a:moveTo>
                  <a:cubicBezTo>
                    <a:pt x="6" y="2"/>
                    <a:pt x="4" y="4"/>
                    <a:pt x="0" y="3"/>
                  </a:cubicBezTo>
                  <a:cubicBezTo>
                    <a:pt x="1" y="0"/>
                    <a:pt x="5" y="1"/>
                    <a:pt x="8"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93" name="Freeform 76"/>
            <p:cNvSpPr/>
            <p:nvPr/>
          </p:nvSpPr>
          <p:spPr bwMode="auto">
            <a:xfrm>
              <a:off x="8537575" y="4525963"/>
              <a:ext cx="41275" cy="15875"/>
            </a:xfrm>
            <a:custGeom>
              <a:gdLst>
                <a:gd name="T0" fmla="*/ 7 w 7"/>
                <a:gd name="T1" fmla="*/ 0 h 3"/>
                <a:gd name="T2" fmla="*/ 0 w 7"/>
                <a:gd name="T3" fmla="*/ 2 h 3"/>
                <a:gd name="T4" fmla="*/ 7 w 7"/>
                <a:gd name="T5" fmla="*/ 0 h 3"/>
              </a:gdLst>
              <a:cxnLst>
                <a:cxn ang="0">
                  <a:pos x="T0" y="T1"/>
                </a:cxn>
                <a:cxn ang="0">
                  <a:pos x="T2" y="T3"/>
                </a:cxn>
                <a:cxn ang="0">
                  <a:pos x="T4" y="T5"/>
                </a:cxn>
              </a:cxnLst>
              <a:rect l="0" t="0" r="r" b="b"/>
              <a:pathLst>
                <a:path w="7" h="3">
                  <a:moveTo>
                    <a:pt x="7" y="0"/>
                  </a:moveTo>
                  <a:cubicBezTo>
                    <a:pt x="6" y="3"/>
                    <a:pt x="3" y="2"/>
                    <a:pt x="0" y="2"/>
                  </a:cubicBezTo>
                  <a:cubicBezTo>
                    <a:pt x="1" y="0"/>
                    <a:pt x="4" y="0"/>
                    <a:pt x="7"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94" name="Freeform 77"/>
            <p:cNvSpPr/>
            <p:nvPr/>
          </p:nvSpPr>
          <p:spPr bwMode="auto">
            <a:xfrm>
              <a:off x="8618538" y="4525963"/>
              <a:ext cx="74612" cy="46037"/>
            </a:xfrm>
            <a:custGeom>
              <a:gdLst>
                <a:gd name="T0" fmla="*/ 12 w 13"/>
                <a:gd name="T1" fmla="*/ 0 h 8"/>
                <a:gd name="T2" fmla="*/ 11 w 13"/>
                <a:gd name="T3" fmla="*/ 4 h 8"/>
                <a:gd name="T4" fmla="*/ 10 w 13"/>
                <a:gd name="T5" fmla="*/ 4 h 8"/>
                <a:gd name="T6" fmla="*/ 1 w 13"/>
                <a:gd name="T7" fmla="*/ 8 h 8"/>
                <a:gd name="T8" fmla="*/ 4 w 13"/>
                <a:gd name="T9" fmla="*/ 5 h 8"/>
                <a:gd name="T10" fmla="*/ 6 w 13"/>
                <a:gd name="T11" fmla="*/ 3 h 8"/>
                <a:gd name="T12" fmla="*/ 8 w 13"/>
                <a:gd name="T13" fmla="*/ 1 h 8"/>
                <a:gd name="T14" fmla="*/ 12 w 13"/>
                <a:gd name="T15" fmla="*/ 0 h 8"/>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8">
                  <a:moveTo>
                    <a:pt x="12" y="0"/>
                  </a:moveTo>
                  <a:cubicBezTo>
                    <a:pt x="13" y="2"/>
                    <a:pt x="12" y="3"/>
                    <a:pt x="11" y="4"/>
                  </a:cubicBezTo>
                  <a:cubicBezTo>
                    <a:pt x="11" y="5"/>
                    <a:pt x="10" y="4"/>
                    <a:pt x="10" y="4"/>
                  </a:cubicBezTo>
                  <a:cubicBezTo>
                    <a:pt x="8" y="6"/>
                    <a:pt x="5" y="8"/>
                    <a:pt x="1" y="8"/>
                  </a:cubicBezTo>
                  <a:cubicBezTo>
                    <a:pt x="0" y="6"/>
                    <a:pt x="3" y="6"/>
                    <a:pt x="4" y="5"/>
                  </a:cubicBezTo>
                  <a:cubicBezTo>
                    <a:pt x="4" y="5"/>
                    <a:pt x="5" y="4"/>
                    <a:pt x="6" y="3"/>
                  </a:cubicBezTo>
                  <a:cubicBezTo>
                    <a:pt x="6" y="3"/>
                    <a:pt x="8" y="3"/>
                    <a:pt x="8" y="1"/>
                  </a:cubicBezTo>
                  <a:cubicBezTo>
                    <a:pt x="10" y="2"/>
                    <a:pt x="10" y="0"/>
                    <a:pt x="12"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95" name="Freeform 78"/>
            <p:cNvSpPr/>
            <p:nvPr/>
          </p:nvSpPr>
          <p:spPr bwMode="auto">
            <a:xfrm>
              <a:off x="9736138" y="5154613"/>
              <a:ext cx="39687" cy="57150"/>
            </a:xfrm>
            <a:custGeom>
              <a:gdLst>
                <a:gd name="T0" fmla="*/ 1 w 7"/>
                <a:gd name="T1" fmla="*/ 0 h 10"/>
                <a:gd name="T2" fmla="*/ 2 w 7"/>
                <a:gd name="T3" fmla="*/ 2 h 10"/>
                <a:gd name="T4" fmla="*/ 5 w 7"/>
                <a:gd name="T5" fmla="*/ 5 h 10"/>
                <a:gd name="T6" fmla="*/ 5 w 7"/>
                <a:gd name="T7" fmla="*/ 10 h 10"/>
                <a:gd name="T8" fmla="*/ 3 w 7"/>
                <a:gd name="T9" fmla="*/ 10 h 10"/>
                <a:gd name="T10" fmla="*/ 0 w 7"/>
                <a:gd name="T11" fmla="*/ 2 h 10"/>
                <a:gd name="T12" fmla="*/ 1 w 7"/>
                <a:gd name="T13" fmla="*/ 0 h 10"/>
              </a:gdLst>
              <a:cxnLst>
                <a:cxn ang="0">
                  <a:pos x="T0" y="T1"/>
                </a:cxn>
                <a:cxn ang="0">
                  <a:pos x="T2" y="T3"/>
                </a:cxn>
                <a:cxn ang="0">
                  <a:pos x="T4" y="T5"/>
                </a:cxn>
                <a:cxn ang="0">
                  <a:pos x="T6" y="T7"/>
                </a:cxn>
                <a:cxn ang="0">
                  <a:pos x="T8" y="T9"/>
                </a:cxn>
                <a:cxn ang="0">
                  <a:pos x="T10" y="T11"/>
                </a:cxn>
                <a:cxn ang="0">
                  <a:pos x="T12" y="T13"/>
                </a:cxn>
              </a:cxnLst>
              <a:rect l="0" t="0" r="r" b="b"/>
              <a:pathLst>
                <a:path w="7" h="10">
                  <a:moveTo>
                    <a:pt x="1" y="0"/>
                  </a:moveTo>
                  <a:cubicBezTo>
                    <a:pt x="2" y="0"/>
                    <a:pt x="1" y="1"/>
                    <a:pt x="2" y="2"/>
                  </a:cubicBezTo>
                  <a:cubicBezTo>
                    <a:pt x="1" y="3"/>
                    <a:pt x="6" y="4"/>
                    <a:pt x="5" y="5"/>
                  </a:cubicBezTo>
                  <a:cubicBezTo>
                    <a:pt x="3" y="7"/>
                    <a:pt x="7" y="5"/>
                    <a:pt x="5" y="10"/>
                  </a:cubicBezTo>
                  <a:cubicBezTo>
                    <a:pt x="4" y="10"/>
                    <a:pt x="3" y="8"/>
                    <a:pt x="3" y="10"/>
                  </a:cubicBezTo>
                  <a:cubicBezTo>
                    <a:pt x="1" y="9"/>
                    <a:pt x="1" y="4"/>
                    <a:pt x="0" y="2"/>
                  </a:cubicBezTo>
                  <a:cubicBezTo>
                    <a:pt x="1" y="2"/>
                    <a:pt x="0" y="1"/>
                    <a:pt x="1"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96" name="Freeform 79"/>
            <p:cNvSpPr/>
            <p:nvPr/>
          </p:nvSpPr>
          <p:spPr bwMode="auto">
            <a:xfrm>
              <a:off x="9748838" y="5207000"/>
              <a:ext cx="85725" cy="120650"/>
            </a:xfrm>
            <a:custGeom>
              <a:gdLst>
                <a:gd name="T0" fmla="*/ 4 w 15"/>
                <a:gd name="T1" fmla="*/ 0 h 21"/>
                <a:gd name="T2" fmla="*/ 5 w 15"/>
                <a:gd name="T3" fmla="*/ 1 h 21"/>
                <a:gd name="T4" fmla="*/ 7 w 15"/>
                <a:gd name="T5" fmla="*/ 1 h 21"/>
                <a:gd name="T6" fmla="*/ 15 w 15"/>
                <a:gd name="T7" fmla="*/ 5 h 21"/>
                <a:gd name="T8" fmla="*/ 15 w 15"/>
                <a:gd name="T9" fmla="*/ 9 h 21"/>
                <a:gd name="T10" fmla="*/ 12 w 15"/>
                <a:gd name="T11" fmla="*/ 9 h 21"/>
                <a:gd name="T12" fmla="*/ 11 w 15"/>
                <a:gd name="T13" fmla="*/ 11 h 21"/>
                <a:gd name="T14" fmla="*/ 10 w 15"/>
                <a:gd name="T15" fmla="*/ 17 h 21"/>
                <a:gd name="T16" fmla="*/ 9 w 15"/>
                <a:gd name="T17" fmla="*/ 19 h 21"/>
                <a:gd name="T18" fmla="*/ 4 w 15"/>
                <a:gd name="T19" fmla="*/ 20 h 21"/>
                <a:gd name="T20" fmla="*/ 3 w 15"/>
                <a:gd name="T21" fmla="*/ 17 h 21"/>
                <a:gd name="T22" fmla="*/ 5 w 15"/>
                <a:gd name="T23" fmla="*/ 15 h 21"/>
                <a:gd name="T24" fmla="*/ 0 w 15"/>
                <a:gd name="T25" fmla="*/ 12 h 21"/>
                <a:gd name="T26" fmla="*/ 3 w 15"/>
                <a:gd name="T27" fmla="*/ 8 h 21"/>
                <a:gd name="T28" fmla="*/ 4 w 15"/>
                <a:gd name="T29" fmla="*/ 0 h 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1">
                  <a:moveTo>
                    <a:pt x="4" y="0"/>
                  </a:moveTo>
                  <a:cubicBezTo>
                    <a:pt x="5" y="0"/>
                    <a:pt x="5" y="0"/>
                    <a:pt x="5" y="1"/>
                  </a:cubicBezTo>
                  <a:cubicBezTo>
                    <a:pt x="5" y="3"/>
                    <a:pt x="8" y="1"/>
                    <a:pt x="7" y="1"/>
                  </a:cubicBezTo>
                  <a:cubicBezTo>
                    <a:pt x="10" y="2"/>
                    <a:pt x="9" y="6"/>
                    <a:pt x="15" y="5"/>
                  </a:cubicBezTo>
                  <a:cubicBezTo>
                    <a:pt x="15" y="6"/>
                    <a:pt x="15" y="8"/>
                    <a:pt x="15" y="9"/>
                  </a:cubicBezTo>
                  <a:cubicBezTo>
                    <a:pt x="14" y="9"/>
                    <a:pt x="13" y="9"/>
                    <a:pt x="12" y="9"/>
                  </a:cubicBezTo>
                  <a:cubicBezTo>
                    <a:pt x="12" y="10"/>
                    <a:pt x="12" y="11"/>
                    <a:pt x="11" y="11"/>
                  </a:cubicBezTo>
                  <a:cubicBezTo>
                    <a:pt x="13" y="14"/>
                    <a:pt x="10" y="14"/>
                    <a:pt x="10" y="17"/>
                  </a:cubicBezTo>
                  <a:cubicBezTo>
                    <a:pt x="10" y="18"/>
                    <a:pt x="7" y="18"/>
                    <a:pt x="9" y="19"/>
                  </a:cubicBezTo>
                  <a:cubicBezTo>
                    <a:pt x="9" y="21"/>
                    <a:pt x="6" y="19"/>
                    <a:pt x="4" y="20"/>
                  </a:cubicBezTo>
                  <a:cubicBezTo>
                    <a:pt x="5" y="18"/>
                    <a:pt x="4" y="18"/>
                    <a:pt x="3" y="17"/>
                  </a:cubicBezTo>
                  <a:cubicBezTo>
                    <a:pt x="3" y="15"/>
                    <a:pt x="4" y="15"/>
                    <a:pt x="5" y="15"/>
                  </a:cubicBezTo>
                  <a:cubicBezTo>
                    <a:pt x="4" y="14"/>
                    <a:pt x="3" y="11"/>
                    <a:pt x="0" y="12"/>
                  </a:cubicBezTo>
                  <a:cubicBezTo>
                    <a:pt x="0" y="10"/>
                    <a:pt x="2" y="10"/>
                    <a:pt x="3" y="8"/>
                  </a:cubicBezTo>
                  <a:cubicBezTo>
                    <a:pt x="4" y="4"/>
                    <a:pt x="3" y="4"/>
                    <a:pt x="4"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97" name="Freeform 80"/>
            <p:cNvSpPr/>
            <p:nvPr/>
          </p:nvSpPr>
          <p:spPr bwMode="auto">
            <a:xfrm>
              <a:off x="9102725" y="5303838"/>
              <a:ext cx="76200" cy="80962"/>
            </a:xfrm>
            <a:custGeom>
              <a:gdLst>
                <a:gd name="T0" fmla="*/ 12 w 13"/>
                <a:gd name="T1" fmla="*/ 1 h 14"/>
                <a:gd name="T2" fmla="*/ 12 w 13"/>
                <a:gd name="T3" fmla="*/ 7 h 14"/>
                <a:gd name="T4" fmla="*/ 11 w 13"/>
                <a:gd name="T5" fmla="*/ 5 h 14"/>
                <a:gd name="T6" fmla="*/ 10 w 13"/>
                <a:gd name="T7" fmla="*/ 6 h 14"/>
                <a:gd name="T8" fmla="*/ 10 w 13"/>
                <a:gd name="T9" fmla="*/ 10 h 14"/>
                <a:gd name="T10" fmla="*/ 9 w 13"/>
                <a:gd name="T11" fmla="*/ 10 h 14"/>
                <a:gd name="T12" fmla="*/ 9 w 13"/>
                <a:gd name="T13" fmla="*/ 12 h 14"/>
                <a:gd name="T14" fmla="*/ 6 w 13"/>
                <a:gd name="T15" fmla="*/ 14 h 14"/>
                <a:gd name="T16" fmla="*/ 4 w 13"/>
                <a:gd name="T17" fmla="*/ 11 h 14"/>
                <a:gd name="T18" fmla="*/ 2 w 13"/>
                <a:gd name="T19" fmla="*/ 10 h 14"/>
                <a:gd name="T20" fmla="*/ 0 w 13"/>
                <a:gd name="T21" fmla="*/ 4 h 14"/>
                <a:gd name="T22" fmla="*/ 8 w 13"/>
                <a:gd name="T23" fmla="*/ 2 h 14"/>
                <a:gd name="T24" fmla="*/ 12 w 13"/>
                <a:gd name="T25" fmla="*/ 1 h 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4">
                  <a:moveTo>
                    <a:pt x="12" y="1"/>
                  </a:moveTo>
                  <a:cubicBezTo>
                    <a:pt x="12" y="3"/>
                    <a:pt x="13" y="4"/>
                    <a:pt x="12" y="7"/>
                  </a:cubicBezTo>
                  <a:cubicBezTo>
                    <a:pt x="12" y="7"/>
                    <a:pt x="11" y="5"/>
                    <a:pt x="11" y="5"/>
                  </a:cubicBezTo>
                  <a:cubicBezTo>
                    <a:pt x="11" y="5"/>
                    <a:pt x="11" y="5"/>
                    <a:pt x="10" y="6"/>
                  </a:cubicBezTo>
                  <a:cubicBezTo>
                    <a:pt x="10" y="7"/>
                    <a:pt x="11" y="9"/>
                    <a:pt x="10" y="10"/>
                  </a:cubicBezTo>
                  <a:cubicBezTo>
                    <a:pt x="10" y="11"/>
                    <a:pt x="9" y="10"/>
                    <a:pt x="9" y="10"/>
                  </a:cubicBezTo>
                  <a:cubicBezTo>
                    <a:pt x="8" y="11"/>
                    <a:pt x="9" y="12"/>
                    <a:pt x="9" y="12"/>
                  </a:cubicBezTo>
                  <a:cubicBezTo>
                    <a:pt x="8" y="13"/>
                    <a:pt x="6" y="12"/>
                    <a:pt x="6" y="14"/>
                  </a:cubicBezTo>
                  <a:cubicBezTo>
                    <a:pt x="5" y="14"/>
                    <a:pt x="4" y="12"/>
                    <a:pt x="4" y="11"/>
                  </a:cubicBezTo>
                  <a:cubicBezTo>
                    <a:pt x="3" y="11"/>
                    <a:pt x="2" y="10"/>
                    <a:pt x="2" y="10"/>
                  </a:cubicBezTo>
                  <a:cubicBezTo>
                    <a:pt x="1" y="8"/>
                    <a:pt x="2" y="5"/>
                    <a:pt x="0" y="4"/>
                  </a:cubicBezTo>
                  <a:cubicBezTo>
                    <a:pt x="1" y="2"/>
                    <a:pt x="5" y="3"/>
                    <a:pt x="8" y="2"/>
                  </a:cubicBezTo>
                  <a:cubicBezTo>
                    <a:pt x="9" y="2"/>
                    <a:pt x="11" y="0"/>
                    <a:pt x="12"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98" name="Freeform 81"/>
            <p:cNvSpPr/>
            <p:nvPr/>
          </p:nvSpPr>
          <p:spPr bwMode="auto">
            <a:xfrm>
              <a:off x="4217988" y="1787525"/>
              <a:ext cx="1354137" cy="1011238"/>
            </a:xfrm>
            <a:custGeom>
              <a:gdLst>
                <a:gd name="T0" fmla="*/ 166 w 235"/>
                <a:gd name="T1" fmla="*/ 19 h 175"/>
                <a:gd name="T2" fmla="*/ 176 w 235"/>
                <a:gd name="T3" fmla="*/ 20 h 175"/>
                <a:gd name="T4" fmla="*/ 189 w 235"/>
                <a:gd name="T5" fmla="*/ 17 h 175"/>
                <a:gd name="T6" fmla="*/ 197 w 235"/>
                <a:gd name="T7" fmla="*/ 18 h 175"/>
                <a:gd name="T8" fmla="*/ 196 w 235"/>
                <a:gd name="T9" fmla="*/ 21 h 175"/>
                <a:gd name="T10" fmla="*/ 221 w 235"/>
                <a:gd name="T11" fmla="*/ 16 h 175"/>
                <a:gd name="T12" fmla="*/ 234 w 235"/>
                <a:gd name="T13" fmla="*/ 19 h 175"/>
                <a:gd name="T14" fmla="*/ 217 w 235"/>
                <a:gd name="T15" fmla="*/ 28 h 175"/>
                <a:gd name="T16" fmla="*/ 212 w 235"/>
                <a:gd name="T17" fmla="*/ 34 h 175"/>
                <a:gd name="T18" fmla="*/ 204 w 235"/>
                <a:gd name="T19" fmla="*/ 44 h 175"/>
                <a:gd name="T20" fmla="*/ 206 w 235"/>
                <a:gd name="T21" fmla="*/ 53 h 175"/>
                <a:gd name="T22" fmla="*/ 200 w 235"/>
                <a:gd name="T23" fmla="*/ 61 h 175"/>
                <a:gd name="T24" fmla="*/ 207 w 235"/>
                <a:gd name="T25" fmla="*/ 73 h 175"/>
                <a:gd name="T26" fmla="*/ 201 w 235"/>
                <a:gd name="T27" fmla="*/ 81 h 175"/>
                <a:gd name="T28" fmla="*/ 194 w 235"/>
                <a:gd name="T29" fmla="*/ 89 h 175"/>
                <a:gd name="T30" fmla="*/ 204 w 235"/>
                <a:gd name="T31" fmla="*/ 106 h 175"/>
                <a:gd name="T32" fmla="*/ 188 w 235"/>
                <a:gd name="T33" fmla="*/ 104 h 175"/>
                <a:gd name="T34" fmla="*/ 187 w 235"/>
                <a:gd name="T35" fmla="*/ 110 h 175"/>
                <a:gd name="T36" fmla="*/ 181 w 235"/>
                <a:gd name="T37" fmla="*/ 119 h 175"/>
                <a:gd name="T38" fmla="*/ 166 w 235"/>
                <a:gd name="T39" fmla="*/ 123 h 175"/>
                <a:gd name="T40" fmla="*/ 158 w 235"/>
                <a:gd name="T41" fmla="*/ 128 h 175"/>
                <a:gd name="T42" fmla="*/ 153 w 235"/>
                <a:gd name="T43" fmla="*/ 134 h 175"/>
                <a:gd name="T44" fmla="*/ 132 w 235"/>
                <a:gd name="T45" fmla="*/ 139 h 175"/>
                <a:gd name="T46" fmla="*/ 126 w 235"/>
                <a:gd name="T47" fmla="*/ 148 h 175"/>
                <a:gd name="T48" fmla="*/ 121 w 235"/>
                <a:gd name="T49" fmla="*/ 156 h 175"/>
                <a:gd name="T50" fmla="*/ 119 w 235"/>
                <a:gd name="T51" fmla="*/ 163 h 175"/>
                <a:gd name="T52" fmla="*/ 106 w 235"/>
                <a:gd name="T53" fmla="*/ 171 h 175"/>
                <a:gd name="T54" fmla="*/ 93 w 235"/>
                <a:gd name="T55" fmla="*/ 164 h 175"/>
                <a:gd name="T56" fmla="*/ 85 w 235"/>
                <a:gd name="T57" fmla="*/ 155 h 175"/>
                <a:gd name="T58" fmla="*/ 81 w 235"/>
                <a:gd name="T59" fmla="*/ 148 h 175"/>
                <a:gd name="T60" fmla="*/ 77 w 235"/>
                <a:gd name="T61" fmla="*/ 134 h 175"/>
                <a:gd name="T62" fmla="*/ 79 w 235"/>
                <a:gd name="T63" fmla="*/ 129 h 175"/>
                <a:gd name="T64" fmla="*/ 85 w 235"/>
                <a:gd name="T65" fmla="*/ 121 h 175"/>
                <a:gd name="T66" fmla="*/ 82 w 235"/>
                <a:gd name="T67" fmla="*/ 112 h 175"/>
                <a:gd name="T68" fmla="*/ 83 w 235"/>
                <a:gd name="T69" fmla="*/ 104 h 175"/>
                <a:gd name="T70" fmla="*/ 74 w 235"/>
                <a:gd name="T71" fmla="*/ 101 h 175"/>
                <a:gd name="T72" fmla="*/ 67 w 235"/>
                <a:gd name="T73" fmla="*/ 89 h 175"/>
                <a:gd name="T74" fmla="*/ 61 w 235"/>
                <a:gd name="T75" fmla="*/ 75 h 175"/>
                <a:gd name="T76" fmla="*/ 43 w 235"/>
                <a:gd name="T77" fmla="*/ 67 h 175"/>
                <a:gd name="T78" fmla="*/ 19 w 235"/>
                <a:gd name="T79" fmla="*/ 68 h 175"/>
                <a:gd name="T80" fmla="*/ 19 w 235"/>
                <a:gd name="T81" fmla="*/ 62 h 175"/>
                <a:gd name="T82" fmla="*/ 10 w 235"/>
                <a:gd name="T83" fmla="*/ 53 h 175"/>
                <a:gd name="T84" fmla="*/ 15 w 235"/>
                <a:gd name="T85" fmla="*/ 45 h 175"/>
                <a:gd name="T86" fmla="*/ 26 w 235"/>
                <a:gd name="T87" fmla="*/ 40 h 175"/>
                <a:gd name="T88" fmla="*/ 28 w 235"/>
                <a:gd name="T89" fmla="*/ 34 h 175"/>
                <a:gd name="T90" fmla="*/ 25 w 235"/>
                <a:gd name="T91" fmla="*/ 31 h 175"/>
                <a:gd name="T92" fmla="*/ 34 w 235"/>
                <a:gd name="T93" fmla="*/ 28 h 175"/>
                <a:gd name="T94" fmla="*/ 43 w 235"/>
                <a:gd name="T95" fmla="*/ 18 h 175"/>
                <a:gd name="T96" fmla="*/ 72 w 235"/>
                <a:gd name="T97" fmla="*/ 14 h 175"/>
                <a:gd name="T98" fmla="*/ 85 w 235"/>
                <a:gd name="T99" fmla="*/ 18 h 175"/>
                <a:gd name="T100" fmla="*/ 98 w 235"/>
                <a:gd name="T101" fmla="*/ 11 h 175"/>
                <a:gd name="T102" fmla="*/ 109 w 235"/>
                <a:gd name="T103" fmla="*/ 12 h 175"/>
                <a:gd name="T104" fmla="*/ 113 w 235"/>
                <a:gd name="T105" fmla="*/ 6 h 175"/>
                <a:gd name="T106" fmla="*/ 135 w 235"/>
                <a:gd name="T107" fmla="*/ 1 h 175"/>
                <a:gd name="T108" fmla="*/ 166 w 235"/>
                <a:gd name="T109" fmla="*/ 0 h 175"/>
                <a:gd name="T110" fmla="*/ 188 w 235"/>
                <a:gd name="T111" fmla="*/ 8 h 175"/>
                <a:gd name="T112" fmla="*/ 196 w 235"/>
                <a:gd name="T113" fmla="*/ 13 h 175"/>
                <a:gd name="T114" fmla="*/ 164 w 235"/>
                <a:gd name="T115" fmla="*/ 14 h 1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5" h="175">
                  <a:moveTo>
                    <a:pt x="159" y="17"/>
                  </a:moveTo>
                  <a:cubicBezTo>
                    <a:pt x="159" y="18"/>
                    <a:pt x="161" y="18"/>
                    <a:pt x="161" y="19"/>
                  </a:cubicBezTo>
                  <a:cubicBezTo>
                    <a:pt x="162" y="20"/>
                    <a:pt x="163" y="18"/>
                    <a:pt x="164" y="18"/>
                  </a:cubicBezTo>
                  <a:cubicBezTo>
                    <a:pt x="165" y="18"/>
                    <a:pt x="165" y="19"/>
                    <a:pt x="166" y="19"/>
                  </a:cubicBezTo>
                  <a:cubicBezTo>
                    <a:pt x="167" y="19"/>
                    <a:pt x="168" y="18"/>
                    <a:pt x="168" y="18"/>
                  </a:cubicBezTo>
                  <a:cubicBezTo>
                    <a:pt x="169" y="18"/>
                    <a:pt x="170" y="18"/>
                    <a:pt x="171" y="18"/>
                  </a:cubicBezTo>
                  <a:cubicBezTo>
                    <a:pt x="175" y="17"/>
                    <a:pt x="179" y="16"/>
                    <a:pt x="182" y="17"/>
                  </a:cubicBezTo>
                  <a:cubicBezTo>
                    <a:pt x="181" y="19"/>
                    <a:pt x="177" y="18"/>
                    <a:pt x="176" y="20"/>
                  </a:cubicBezTo>
                  <a:cubicBezTo>
                    <a:pt x="176" y="22"/>
                    <a:pt x="178" y="20"/>
                    <a:pt x="178" y="20"/>
                  </a:cubicBezTo>
                  <a:cubicBezTo>
                    <a:pt x="180" y="20"/>
                    <a:pt x="180" y="21"/>
                    <a:pt x="183" y="20"/>
                  </a:cubicBezTo>
                  <a:cubicBezTo>
                    <a:pt x="183" y="20"/>
                    <a:pt x="184" y="19"/>
                    <a:pt x="185" y="19"/>
                  </a:cubicBezTo>
                  <a:cubicBezTo>
                    <a:pt x="185" y="19"/>
                    <a:pt x="189" y="17"/>
                    <a:pt x="189" y="17"/>
                  </a:cubicBezTo>
                  <a:cubicBezTo>
                    <a:pt x="191" y="20"/>
                    <a:pt x="188" y="16"/>
                    <a:pt x="190" y="16"/>
                  </a:cubicBezTo>
                  <a:cubicBezTo>
                    <a:pt x="191" y="16"/>
                    <a:pt x="193" y="16"/>
                    <a:pt x="193" y="16"/>
                  </a:cubicBezTo>
                  <a:cubicBezTo>
                    <a:pt x="194" y="16"/>
                    <a:pt x="195" y="15"/>
                    <a:pt x="198" y="15"/>
                  </a:cubicBezTo>
                  <a:cubicBezTo>
                    <a:pt x="198" y="17"/>
                    <a:pt x="198" y="18"/>
                    <a:pt x="197" y="18"/>
                  </a:cubicBezTo>
                  <a:cubicBezTo>
                    <a:pt x="197" y="19"/>
                    <a:pt x="196" y="19"/>
                    <a:pt x="195" y="20"/>
                  </a:cubicBezTo>
                  <a:cubicBezTo>
                    <a:pt x="194" y="21"/>
                    <a:pt x="194" y="23"/>
                    <a:pt x="191" y="23"/>
                  </a:cubicBezTo>
                  <a:cubicBezTo>
                    <a:pt x="192" y="26"/>
                    <a:pt x="193" y="22"/>
                    <a:pt x="195" y="23"/>
                  </a:cubicBezTo>
                  <a:cubicBezTo>
                    <a:pt x="196" y="23"/>
                    <a:pt x="196" y="21"/>
                    <a:pt x="196" y="21"/>
                  </a:cubicBezTo>
                  <a:cubicBezTo>
                    <a:pt x="197" y="20"/>
                    <a:pt x="201" y="21"/>
                    <a:pt x="201" y="19"/>
                  </a:cubicBezTo>
                  <a:cubicBezTo>
                    <a:pt x="203" y="22"/>
                    <a:pt x="209" y="18"/>
                    <a:pt x="210" y="20"/>
                  </a:cubicBezTo>
                  <a:cubicBezTo>
                    <a:pt x="211" y="19"/>
                    <a:pt x="212" y="18"/>
                    <a:pt x="213" y="17"/>
                  </a:cubicBezTo>
                  <a:cubicBezTo>
                    <a:pt x="216" y="18"/>
                    <a:pt x="218" y="16"/>
                    <a:pt x="221" y="16"/>
                  </a:cubicBezTo>
                  <a:cubicBezTo>
                    <a:pt x="221" y="16"/>
                    <a:pt x="221" y="17"/>
                    <a:pt x="222" y="17"/>
                  </a:cubicBezTo>
                  <a:cubicBezTo>
                    <a:pt x="223" y="17"/>
                    <a:pt x="226" y="17"/>
                    <a:pt x="227" y="17"/>
                  </a:cubicBezTo>
                  <a:cubicBezTo>
                    <a:pt x="228" y="19"/>
                    <a:pt x="227" y="17"/>
                    <a:pt x="229" y="17"/>
                  </a:cubicBezTo>
                  <a:cubicBezTo>
                    <a:pt x="230" y="18"/>
                    <a:pt x="232" y="20"/>
                    <a:pt x="234" y="19"/>
                  </a:cubicBezTo>
                  <a:cubicBezTo>
                    <a:pt x="235" y="21"/>
                    <a:pt x="233" y="20"/>
                    <a:pt x="232" y="21"/>
                  </a:cubicBezTo>
                  <a:cubicBezTo>
                    <a:pt x="232" y="21"/>
                    <a:pt x="231" y="23"/>
                    <a:pt x="230" y="23"/>
                  </a:cubicBezTo>
                  <a:cubicBezTo>
                    <a:pt x="228" y="24"/>
                    <a:pt x="224" y="24"/>
                    <a:pt x="224" y="27"/>
                  </a:cubicBezTo>
                  <a:cubicBezTo>
                    <a:pt x="221" y="27"/>
                    <a:pt x="218" y="26"/>
                    <a:pt x="217" y="28"/>
                  </a:cubicBezTo>
                  <a:cubicBezTo>
                    <a:pt x="218" y="29"/>
                    <a:pt x="220" y="30"/>
                    <a:pt x="216" y="30"/>
                  </a:cubicBezTo>
                  <a:cubicBezTo>
                    <a:pt x="216" y="31"/>
                    <a:pt x="218" y="30"/>
                    <a:pt x="219" y="31"/>
                  </a:cubicBezTo>
                  <a:cubicBezTo>
                    <a:pt x="218" y="33"/>
                    <a:pt x="213" y="33"/>
                    <a:pt x="212" y="36"/>
                  </a:cubicBezTo>
                  <a:cubicBezTo>
                    <a:pt x="211" y="36"/>
                    <a:pt x="213" y="35"/>
                    <a:pt x="212" y="34"/>
                  </a:cubicBezTo>
                  <a:cubicBezTo>
                    <a:pt x="212" y="34"/>
                    <a:pt x="209" y="36"/>
                    <a:pt x="208" y="36"/>
                  </a:cubicBezTo>
                  <a:cubicBezTo>
                    <a:pt x="208" y="37"/>
                    <a:pt x="209" y="37"/>
                    <a:pt x="209" y="37"/>
                  </a:cubicBezTo>
                  <a:cubicBezTo>
                    <a:pt x="207" y="39"/>
                    <a:pt x="208" y="39"/>
                    <a:pt x="208" y="42"/>
                  </a:cubicBezTo>
                  <a:cubicBezTo>
                    <a:pt x="207" y="43"/>
                    <a:pt x="204" y="43"/>
                    <a:pt x="204" y="44"/>
                  </a:cubicBezTo>
                  <a:cubicBezTo>
                    <a:pt x="203" y="44"/>
                    <a:pt x="204" y="46"/>
                    <a:pt x="204" y="47"/>
                  </a:cubicBezTo>
                  <a:cubicBezTo>
                    <a:pt x="203" y="48"/>
                    <a:pt x="201" y="47"/>
                    <a:pt x="200" y="48"/>
                  </a:cubicBezTo>
                  <a:cubicBezTo>
                    <a:pt x="200" y="49"/>
                    <a:pt x="202" y="49"/>
                    <a:pt x="202" y="51"/>
                  </a:cubicBezTo>
                  <a:cubicBezTo>
                    <a:pt x="202" y="53"/>
                    <a:pt x="205" y="52"/>
                    <a:pt x="206" y="53"/>
                  </a:cubicBezTo>
                  <a:cubicBezTo>
                    <a:pt x="206" y="53"/>
                    <a:pt x="205" y="54"/>
                    <a:pt x="206" y="54"/>
                  </a:cubicBezTo>
                  <a:cubicBezTo>
                    <a:pt x="206" y="55"/>
                    <a:pt x="208" y="55"/>
                    <a:pt x="208" y="55"/>
                  </a:cubicBezTo>
                  <a:cubicBezTo>
                    <a:pt x="208" y="57"/>
                    <a:pt x="210" y="57"/>
                    <a:pt x="209" y="59"/>
                  </a:cubicBezTo>
                  <a:cubicBezTo>
                    <a:pt x="206" y="60"/>
                    <a:pt x="204" y="59"/>
                    <a:pt x="200" y="61"/>
                  </a:cubicBezTo>
                  <a:cubicBezTo>
                    <a:pt x="202" y="63"/>
                    <a:pt x="204" y="66"/>
                    <a:pt x="209" y="66"/>
                  </a:cubicBezTo>
                  <a:cubicBezTo>
                    <a:pt x="209" y="67"/>
                    <a:pt x="210" y="68"/>
                    <a:pt x="211" y="68"/>
                  </a:cubicBezTo>
                  <a:cubicBezTo>
                    <a:pt x="212" y="70"/>
                    <a:pt x="210" y="69"/>
                    <a:pt x="209" y="71"/>
                  </a:cubicBezTo>
                  <a:cubicBezTo>
                    <a:pt x="209" y="72"/>
                    <a:pt x="208" y="73"/>
                    <a:pt x="207" y="73"/>
                  </a:cubicBezTo>
                  <a:cubicBezTo>
                    <a:pt x="206" y="76"/>
                    <a:pt x="210" y="74"/>
                    <a:pt x="209" y="77"/>
                  </a:cubicBezTo>
                  <a:cubicBezTo>
                    <a:pt x="208" y="77"/>
                    <a:pt x="207" y="78"/>
                    <a:pt x="208" y="78"/>
                  </a:cubicBezTo>
                  <a:cubicBezTo>
                    <a:pt x="208" y="81"/>
                    <a:pt x="205" y="78"/>
                    <a:pt x="204" y="78"/>
                  </a:cubicBezTo>
                  <a:cubicBezTo>
                    <a:pt x="202" y="78"/>
                    <a:pt x="203" y="81"/>
                    <a:pt x="201" y="81"/>
                  </a:cubicBezTo>
                  <a:cubicBezTo>
                    <a:pt x="201" y="83"/>
                    <a:pt x="202" y="84"/>
                    <a:pt x="203" y="84"/>
                  </a:cubicBezTo>
                  <a:cubicBezTo>
                    <a:pt x="202" y="85"/>
                    <a:pt x="200" y="85"/>
                    <a:pt x="199" y="85"/>
                  </a:cubicBezTo>
                  <a:cubicBezTo>
                    <a:pt x="196" y="86"/>
                    <a:pt x="194" y="88"/>
                    <a:pt x="191" y="88"/>
                  </a:cubicBezTo>
                  <a:cubicBezTo>
                    <a:pt x="191" y="89"/>
                    <a:pt x="193" y="88"/>
                    <a:pt x="194" y="89"/>
                  </a:cubicBezTo>
                  <a:cubicBezTo>
                    <a:pt x="195" y="89"/>
                    <a:pt x="196" y="93"/>
                    <a:pt x="198" y="92"/>
                  </a:cubicBezTo>
                  <a:cubicBezTo>
                    <a:pt x="199" y="94"/>
                    <a:pt x="196" y="94"/>
                    <a:pt x="196" y="95"/>
                  </a:cubicBezTo>
                  <a:cubicBezTo>
                    <a:pt x="196" y="96"/>
                    <a:pt x="197" y="99"/>
                    <a:pt x="195" y="99"/>
                  </a:cubicBezTo>
                  <a:cubicBezTo>
                    <a:pt x="196" y="103"/>
                    <a:pt x="203" y="102"/>
                    <a:pt x="204" y="106"/>
                  </a:cubicBezTo>
                  <a:cubicBezTo>
                    <a:pt x="202" y="106"/>
                    <a:pt x="200" y="106"/>
                    <a:pt x="200" y="105"/>
                  </a:cubicBezTo>
                  <a:cubicBezTo>
                    <a:pt x="199" y="105"/>
                    <a:pt x="199" y="106"/>
                    <a:pt x="200" y="106"/>
                  </a:cubicBezTo>
                  <a:cubicBezTo>
                    <a:pt x="197" y="109"/>
                    <a:pt x="196" y="108"/>
                    <a:pt x="191" y="108"/>
                  </a:cubicBezTo>
                  <a:cubicBezTo>
                    <a:pt x="193" y="104"/>
                    <a:pt x="187" y="108"/>
                    <a:pt x="188" y="104"/>
                  </a:cubicBezTo>
                  <a:cubicBezTo>
                    <a:pt x="186" y="103"/>
                    <a:pt x="186" y="106"/>
                    <a:pt x="183" y="105"/>
                  </a:cubicBezTo>
                  <a:cubicBezTo>
                    <a:pt x="184" y="106"/>
                    <a:pt x="184" y="107"/>
                    <a:pt x="182" y="107"/>
                  </a:cubicBezTo>
                  <a:cubicBezTo>
                    <a:pt x="182" y="108"/>
                    <a:pt x="187" y="108"/>
                    <a:pt x="183" y="109"/>
                  </a:cubicBezTo>
                  <a:cubicBezTo>
                    <a:pt x="184" y="111"/>
                    <a:pt x="186" y="110"/>
                    <a:pt x="187" y="110"/>
                  </a:cubicBezTo>
                  <a:cubicBezTo>
                    <a:pt x="190" y="110"/>
                    <a:pt x="192" y="111"/>
                    <a:pt x="195" y="111"/>
                  </a:cubicBezTo>
                  <a:cubicBezTo>
                    <a:pt x="193" y="114"/>
                    <a:pt x="191" y="116"/>
                    <a:pt x="188" y="118"/>
                  </a:cubicBezTo>
                  <a:cubicBezTo>
                    <a:pt x="186" y="118"/>
                    <a:pt x="184" y="119"/>
                    <a:pt x="183" y="119"/>
                  </a:cubicBezTo>
                  <a:cubicBezTo>
                    <a:pt x="182" y="119"/>
                    <a:pt x="181" y="119"/>
                    <a:pt x="181" y="119"/>
                  </a:cubicBezTo>
                  <a:cubicBezTo>
                    <a:pt x="180" y="120"/>
                    <a:pt x="180" y="119"/>
                    <a:pt x="179" y="119"/>
                  </a:cubicBezTo>
                  <a:cubicBezTo>
                    <a:pt x="176" y="119"/>
                    <a:pt x="174" y="121"/>
                    <a:pt x="170" y="121"/>
                  </a:cubicBezTo>
                  <a:cubicBezTo>
                    <a:pt x="169" y="121"/>
                    <a:pt x="170" y="122"/>
                    <a:pt x="170" y="122"/>
                  </a:cubicBezTo>
                  <a:cubicBezTo>
                    <a:pt x="169" y="124"/>
                    <a:pt x="169" y="123"/>
                    <a:pt x="166" y="123"/>
                  </a:cubicBezTo>
                  <a:cubicBezTo>
                    <a:pt x="166" y="124"/>
                    <a:pt x="167" y="124"/>
                    <a:pt x="167" y="124"/>
                  </a:cubicBezTo>
                  <a:cubicBezTo>
                    <a:pt x="167" y="126"/>
                    <a:pt x="160" y="126"/>
                    <a:pt x="162" y="123"/>
                  </a:cubicBezTo>
                  <a:cubicBezTo>
                    <a:pt x="161" y="124"/>
                    <a:pt x="158" y="123"/>
                    <a:pt x="158" y="124"/>
                  </a:cubicBezTo>
                  <a:cubicBezTo>
                    <a:pt x="157" y="125"/>
                    <a:pt x="159" y="127"/>
                    <a:pt x="158" y="128"/>
                  </a:cubicBezTo>
                  <a:cubicBezTo>
                    <a:pt x="158" y="128"/>
                    <a:pt x="155" y="127"/>
                    <a:pt x="155" y="128"/>
                  </a:cubicBezTo>
                  <a:cubicBezTo>
                    <a:pt x="155" y="128"/>
                    <a:pt x="157" y="130"/>
                    <a:pt x="156" y="131"/>
                  </a:cubicBezTo>
                  <a:cubicBezTo>
                    <a:pt x="155" y="132"/>
                    <a:pt x="154" y="131"/>
                    <a:pt x="153" y="131"/>
                  </a:cubicBezTo>
                  <a:cubicBezTo>
                    <a:pt x="153" y="132"/>
                    <a:pt x="153" y="133"/>
                    <a:pt x="153" y="134"/>
                  </a:cubicBezTo>
                  <a:cubicBezTo>
                    <a:pt x="153" y="134"/>
                    <a:pt x="152" y="133"/>
                    <a:pt x="151" y="134"/>
                  </a:cubicBezTo>
                  <a:cubicBezTo>
                    <a:pt x="150" y="134"/>
                    <a:pt x="151" y="135"/>
                    <a:pt x="150" y="136"/>
                  </a:cubicBezTo>
                  <a:cubicBezTo>
                    <a:pt x="149" y="136"/>
                    <a:pt x="145" y="135"/>
                    <a:pt x="145" y="138"/>
                  </a:cubicBezTo>
                  <a:cubicBezTo>
                    <a:pt x="142" y="139"/>
                    <a:pt x="137" y="140"/>
                    <a:pt x="132" y="139"/>
                  </a:cubicBezTo>
                  <a:cubicBezTo>
                    <a:pt x="130" y="141"/>
                    <a:pt x="129" y="146"/>
                    <a:pt x="126" y="143"/>
                  </a:cubicBezTo>
                  <a:cubicBezTo>
                    <a:pt x="127" y="144"/>
                    <a:pt x="128" y="145"/>
                    <a:pt x="127" y="146"/>
                  </a:cubicBezTo>
                  <a:cubicBezTo>
                    <a:pt x="127" y="146"/>
                    <a:pt x="126" y="146"/>
                    <a:pt x="125" y="146"/>
                  </a:cubicBezTo>
                  <a:cubicBezTo>
                    <a:pt x="125" y="146"/>
                    <a:pt x="126" y="147"/>
                    <a:pt x="126" y="148"/>
                  </a:cubicBezTo>
                  <a:cubicBezTo>
                    <a:pt x="126" y="148"/>
                    <a:pt x="125" y="148"/>
                    <a:pt x="125" y="149"/>
                  </a:cubicBezTo>
                  <a:cubicBezTo>
                    <a:pt x="125" y="150"/>
                    <a:pt x="123" y="152"/>
                    <a:pt x="124" y="153"/>
                  </a:cubicBezTo>
                  <a:cubicBezTo>
                    <a:pt x="125" y="154"/>
                    <a:pt x="123" y="153"/>
                    <a:pt x="123" y="154"/>
                  </a:cubicBezTo>
                  <a:cubicBezTo>
                    <a:pt x="122" y="154"/>
                    <a:pt x="121" y="155"/>
                    <a:pt x="121" y="156"/>
                  </a:cubicBezTo>
                  <a:cubicBezTo>
                    <a:pt x="120" y="156"/>
                    <a:pt x="121" y="157"/>
                    <a:pt x="121" y="158"/>
                  </a:cubicBezTo>
                  <a:cubicBezTo>
                    <a:pt x="119" y="159"/>
                    <a:pt x="120" y="160"/>
                    <a:pt x="120" y="161"/>
                  </a:cubicBezTo>
                  <a:cubicBezTo>
                    <a:pt x="120" y="162"/>
                    <a:pt x="118" y="161"/>
                    <a:pt x="118" y="161"/>
                  </a:cubicBezTo>
                  <a:cubicBezTo>
                    <a:pt x="118" y="162"/>
                    <a:pt x="119" y="163"/>
                    <a:pt x="119" y="163"/>
                  </a:cubicBezTo>
                  <a:cubicBezTo>
                    <a:pt x="119" y="165"/>
                    <a:pt x="118" y="165"/>
                    <a:pt x="118" y="166"/>
                  </a:cubicBezTo>
                  <a:cubicBezTo>
                    <a:pt x="118" y="167"/>
                    <a:pt x="119" y="168"/>
                    <a:pt x="119" y="168"/>
                  </a:cubicBezTo>
                  <a:cubicBezTo>
                    <a:pt x="118" y="171"/>
                    <a:pt x="116" y="173"/>
                    <a:pt x="113" y="175"/>
                  </a:cubicBezTo>
                  <a:cubicBezTo>
                    <a:pt x="110" y="174"/>
                    <a:pt x="108" y="172"/>
                    <a:pt x="106" y="171"/>
                  </a:cubicBezTo>
                  <a:cubicBezTo>
                    <a:pt x="103" y="174"/>
                    <a:pt x="98" y="169"/>
                    <a:pt x="99" y="169"/>
                  </a:cubicBezTo>
                  <a:cubicBezTo>
                    <a:pt x="98" y="169"/>
                    <a:pt x="98" y="171"/>
                    <a:pt x="98" y="171"/>
                  </a:cubicBezTo>
                  <a:cubicBezTo>
                    <a:pt x="97" y="170"/>
                    <a:pt x="97" y="169"/>
                    <a:pt x="96" y="168"/>
                  </a:cubicBezTo>
                  <a:cubicBezTo>
                    <a:pt x="95" y="167"/>
                    <a:pt x="93" y="167"/>
                    <a:pt x="93" y="164"/>
                  </a:cubicBezTo>
                  <a:cubicBezTo>
                    <a:pt x="92" y="163"/>
                    <a:pt x="90" y="162"/>
                    <a:pt x="89" y="161"/>
                  </a:cubicBezTo>
                  <a:cubicBezTo>
                    <a:pt x="89" y="160"/>
                    <a:pt x="90" y="161"/>
                    <a:pt x="91" y="160"/>
                  </a:cubicBezTo>
                  <a:cubicBezTo>
                    <a:pt x="91" y="158"/>
                    <a:pt x="89" y="159"/>
                    <a:pt x="87" y="158"/>
                  </a:cubicBezTo>
                  <a:cubicBezTo>
                    <a:pt x="87" y="157"/>
                    <a:pt x="87" y="155"/>
                    <a:pt x="85" y="155"/>
                  </a:cubicBezTo>
                  <a:cubicBezTo>
                    <a:pt x="84" y="157"/>
                    <a:pt x="85" y="153"/>
                    <a:pt x="85" y="154"/>
                  </a:cubicBezTo>
                  <a:cubicBezTo>
                    <a:pt x="85" y="152"/>
                    <a:pt x="84" y="154"/>
                    <a:pt x="83" y="153"/>
                  </a:cubicBezTo>
                  <a:cubicBezTo>
                    <a:pt x="83" y="152"/>
                    <a:pt x="84" y="150"/>
                    <a:pt x="82" y="150"/>
                  </a:cubicBezTo>
                  <a:cubicBezTo>
                    <a:pt x="81" y="150"/>
                    <a:pt x="82" y="146"/>
                    <a:pt x="81" y="148"/>
                  </a:cubicBezTo>
                  <a:cubicBezTo>
                    <a:pt x="80" y="147"/>
                    <a:pt x="80" y="146"/>
                    <a:pt x="78" y="146"/>
                  </a:cubicBezTo>
                  <a:cubicBezTo>
                    <a:pt x="78" y="145"/>
                    <a:pt x="79" y="145"/>
                    <a:pt x="80" y="143"/>
                  </a:cubicBezTo>
                  <a:cubicBezTo>
                    <a:pt x="79" y="142"/>
                    <a:pt x="77" y="142"/>
                    <a:pt x="76" y="142"/>
                  </a:cubicBezTo>
                  <a:cubicBezTo>
                    <a:pt x="75" y="139"/>
                    <a:pt x="75" y="137"/>
                    <a:pt x="77" y="134"/>
                  </a:cubicBezTo>
                  <a:cubicBezTo>
                    <a:pt x="75" y="132"/>
                    <a:pt x="79" y="131"/>
                    <a:pt x="75" y="131"/>
                  </a:cubicBezTo>
                  <a:cubicBezTo>
                    <a:pt x="75" y="130"/>
                    <a:pt x="76" y="130"/>
                    <a:pt x="77" y="130"/>
                  </a:cubicBezTo>
                  <a:cubicBezTo>
                    <a:pt x="77" y="130"/>
                    <a:pt x="77" y="128"/>
                    <a:pt x="77" y="128"/>
                  </a:cubicBezTo>
                  <a:cubicBezTo>
                    <a:pt x="77" y="128"/>
                    <a:pt x="78" y="129"/>
                    <a:pt x="79" y="129"/>
                  </a:cubicBezTo>
                  <a:cubicBezTo>
                    <a:pt x="79" y="127"/>
                    <a:pt x="79" y="125"/>
                    <a:pt x="79" y="123"/>
                  </a:cubicBezTo>
                  <a:cubicBezTo>
                    <a:pt x="80" y="123"/>
                    <a:pt x="81" y="122"/>
                    <a:pt x="82" y="121"/>
                  </a:cubicBezTo>
                  <a:cubicBezTo>
                    <a:pt x="82" y="121"/>
                    <a:pt x="82" y="122"/>
                    <a:pt x="82" y="123"/>
                  </a:cubicBezTo>
                  <a:cubicBezTo>
                    <a:pt x="83" y="123"/>
                    <a:pt x="83" y="121"/>
                    <a:pt x="85" y="121"/>
                  </a:cubicBezTo>
                  <a:cubicBezTo>
                    <a:pt x="86" y="120"/>
                    <a:pt x="84" y="120"/>
                    <a:pt x="84" y="119"/>
                  </a:cubicBezTo>
                  <a:cubicBezTo>
                    <a:pt x="84" y="118"/>
                    <a:pt x="87" y="118"/>
                    <a:pt x="87" y="117"/>
                  </a:cubicBezTo>
                  <a:cubicBezTo>
                    <a:pt x="88" y="116"/>
                    <a:pt x="84" y="115"/>
                    <a:pt x="86" y="113"/>
                  </a:cubicBezTo>
                  <a:cubicBezTo>
                    <a:pt x="82" y="115"/>
                    <a:pt x="88" y="110"/>
                    <a:pt x="82" y="112"/>
                  </a:cubicBezTo>
                  <a:cubicBezTo>
                    <a:pt x="81" y="108"/>
                    <a:pt x="84" y="109"/>
                    <a:pt x="87" y="109"/>
                  </a:cubicBezTo>
                  <a:cubicBezTo>
                    <a:pt x="87" y="108"/>
                    <a:pt x="85" y="108"/>
                    <a:pt x="85" y="107"/>
                  </a:cubicBezTo>
                  <a:cubicBezTo>
                    <a:pt x="86" y="106"/>
                    <a:pt x="84" y="106"/>
                    <a:pt x="83" y="106"/>
                  </a:cubicBezTo>
                  <a:cubicBezTo>
                    <a:pt x="83" y="106"/>
                    <a:pt x="84" y="104"/>
                    <a:pt x="83" y="104"/>
                  </a:cubicBezTo>
                  <a:cubicBezTo>
                    <a:pt x="83" y="104"/>
                    <a:pt x="81" y="102"/>
                    <a:pt x="81" y="102"/>
                  </a:cubicBezTo>
                  <a:cubicBezTo>
                    <a:pt x="80" y="102"/>
                    <a:pt x="79" y="100"/>
                    <a:pt x="78" y="98"/>
                  </a:cubicBezTo>
                  <a:cubicBezTo>
                    <a:pt x="76" y="100"/>
                    <a:pt x="76" y="101"/>
                    <a:pt x="75" y="98"/>
                  </a:cubicBezTo>
                  <a:cubicBezTo>
                    <a:pt x="74" y="98"/>
                    <a:pt x="74" y="100"/>
                    <a:pt x="74" y="101"/>
                  </a:cubicBezTo>
                  <a:cubicBezTo>
                    <a:pt x="72" y="101"/>
                    <a:pt x="71" y="101"/>
                    <a:pt x="69" y="101"/>
                  </a:cubicBezTo>
                  <a:cubicBezTo>
                    <a:pt x="66" y="97"/>
                    <a:pt x="68" y="94"/>
                    <a:pt x="69" y="90"/>
                  </a:cubicBezTo>
                  <a:cubicBezTo>
                    <a:pt x="69" y="89"/>
                    <a:pt x="68" y="88"/>
                    <a:pt x="68" y="87"/>
                  </a:cubicBezTo>
                  <a:cubicBezTo>
                    <a:pt x="67" y="87"/>
                    <a:pt x="67" y="88"/>
                    <a:pt x="67" y="89"/>
                  </a:cubicBezTo>
                  <a:cubicBezTo>
                    <a:pt x="65" y="89"/>
                    <a:pt x="68" y="83"/>
                    <a:pt x="64" y="85"/>
                  </a:cubicBezTo>
                  <a:cubicBezTo>
                    <a:pt x="65" y="84"/>
                    <a:pt x="65" y="83"/>
                    <a:pt x="64" y="81"/>
                  </a:cubicBezTo>
                  <a:cubicBezTo>
                    <a:pt x="64" y="80"/>
                    <a:pt x="63" y="80"/>
                    <a:pt x="61" y="80"/>
                  </a:cubicBezTo>
                  <a:cubicBezTo>
                    <a:pt x="61" y="79"/>
                    <a:pt x="61" y="77"/>
                    <a:pt x="61" y="75"/>
                  </a:cubicBezTo>
                  <a:cubicBezTo>
                    <a:pt x="60" y="74"/>
                    <a:pt x="57" y="74"/>
                    <a:pt x="59" y="72"/>
                  </a:cubicBezTo>
                  <a:cubicBezTo>
                    <a:pt x="57" y="72"/>
                    <a:pt x="56" y="71"/>
                    <a:pt x="56" y="71"/>
                  </a:cubicBezTo>
                  <a:cubicBezTo>
                    <a:pt x="55" y="71"/>
                    <a:pt x="54" y="71"/>
                    <a:pt x="54" y="71"/>
                  </a:cubicBezTo>
                  <a:cubicBezTo>
                    <a:pt x="53" y="69"/>
                    <a:pt x="45" y="70"/>
                    <a:pt x="43" y="67"/>
                  </a:cubicBezTo>
                  <a:cubicBezTo>
                    <a:pt x="40" y="68"/>
                    <a:pt x="32" y="65"/>
                    <a:pt x="30" y="67"/>
                  </a:cubicBezTo>
                  <a:cubicBezTo>
                    <a:pt x="29" y="69"/>
                    <a:pt x="29" y="67"/>
                    <a:pt x="27" y="67"/>
                  </a:cubicBezTo>
                  <a:cubicBezTo>
                    <a:pt x="25" y="67"/>
                    <a:pt x="23" y="69"/>
                    <a:pt x="20" y="69"/>
                  </a:cubicBezTo>
                  <a:cubicBezTo>
                    <a:pt x="21" y="69"/>
                    <a:pt x="20" y="68"/>
                    <a:pt x="19" y="68"/>
                  </a:cubicBezTo>
                  <a:cubicBezTo>
                    <a:pt x="19" y="68"/>
                    <a:pt x="18" y="68"/>
                    <a:pt x="17" y="68"/>
                  </a:cubicBezTo>
                  <a:cubicBezTo>
                    <a:pt x="17" y="66"/>
                    <a:pt x="16" y="65"/>
                    <a:pt x="15" y="65"/>
                  </a:cubicBezTo>
                  <a:cubicBezTo>
                    <a:pt x="14" y="63"/>
                    <a:pt x="17" y="65"/>
                    <a:pt x="18" y="64"/>
                  </a:cubicBezTo>
                  <a:cubicBezTo>
                    <a:pt x="18" y="64"/>
                    <a:pt x="15" y="61"/>
                    <a:pt x="19" y="62"/>
                  </a:cubicBezTo>
                  <a:cubicBezTo>
                    <a:pt x="18" y="60"/>
                    <a:pt x="11" y="63"/>
                    <a:pt x="9" y="60"/>
                  </a:cubicBezTo>
                  <a:cubicBezTo>
                    <a:pt x="11" y="55"/>
                    <a:pt x="17" y="60"/>
                    <a:pt x="20" y="56"/>
                  </a:cubicBezTo>
                  <a:cubicBezTo>
                    <a:pt x="18" y="54"/>
                    <a:pt x="12" y="56"/>
                    <a:pt x="10" y="56"/>
                  </a:cubicBezTo>
                  <a:cubicBezTo>
                    <a:pt x="9" y="55"/>
                    <a:pt x="10" y="55"/>
                    <a:pt x="10" y="53"/>
                  </a:cubicBezTo>
                  <a:cubicBezTo>
                    <a:pt x="9" y="53"/>
                    <a:pt x="9" y="54"/>
                    <a:pt x="9" y="54"/>
                  </a:cubicBezTo>
                  <a:cubicBezTo>
                    <a:pt x="8" y="54"/>
                    <a:pt x="8" y="53"/>
                    <a:pt x="8" y="53"/>
                  </a:cubicBezTo>
                  <a:cubicBezTo>
                    <a:pt x="4" y="53"/>
                    <a:pt x="3" y="52"/>
                    <a:pt x="0" y="51"/>
                  </a:cubicBezTo>
                  <a:cubicBezTo>
                    <a:pt x="2" y="44"/>
                    <a:pt x="10" y="46"/>
                    <a:pt x="15" y="45"/>
                  </a:cubicBezTo>
                  <a:cubicBezTo>
                    <a:pt x="16" y="45"/>
                    <a:pt x="16" y="45"/>
                    <a:pt x="17" y="44"/>
                  </a:cubicBezTo>
                  <a:cubicBezTo>
                    <a:pt x="17" y="44"/>
                    <a:pt x="18" y="43"/>
                    <a:pt x="18" y="43"/>
                  </a:cubicBezTo>
                  <a:cubicBezTo>
                    <a:pt x="20" y="42"/>
                    <a:pt x="24" y="43"/>
                    <a:pt x="25" y="42"/>
                  </a:cubicBezTo>
                  <a:cubicBezTo>
                    <a:pt x="26" y="41"/>
                    <a:pt x="25" y="41"/>
                    <a:pt x="26" y="40"/>
                  </a:cubicBezTo>
                  <a:cubicBezTo>
                    <a:pt x="27" y="40"/>
                    <a:pt x="28" y="40"/>
                    <a:pt x="29" y="39"/>
                  </a:cubicBezTo>
                  <a:cubicBezTo>
                    <a:pt x="30" y="39"/>
                    <a:pt x="31" y="37"/>
                    <a:pt x="32" y="36"/>
                  </a:cubicBezTo>
                  <a:cubicBezTo>
                    <a:pt x="33" y="33"/>
                    <a:pt x="29" y="36"/>
                    <a:pt x="30" y="32"/>
                  </a:cubicBezTo>
                  <a:cubicBezTo>
                    <a:pt x="28" y="31"/>
                    <a:pt x="29" y="34"/>
                    <a:pt x="28" y="34"/>
                  </a:cubicBezTo>
                  <a:cubicBezTo>
                    <a:pt x="27" y="35"/>
                    <a:pt x="23" y="32"/>
                    <a:pt x="20" y="33"/>
                  </a:cubicBezTo>
                  <a:cubicBezTo>
                    <a:pt x="19" y="31"/>
                    <a:pt x="23" y="32"/>
                    <a:pt x="23" y="32"/>
                  </a:cubicBezTo>
                  <a:cubicBezTo>
                    <a:pt x="23" y="31"/>
                    <a:pt x="23" y="31"/>
                    <a:pt x="23" y="31"/>
                  </a:cubicBezTo>
                  <a:cubicBezTo>
                    <a:pt x="24" y="30"/>
                    <a:pt x="25" y="31"/>
                    <a:pt x="25" y="31"/>
                  </a:cubicBezTo>
                  <a:cubicBezTo>
                    <a:pt x="25" y="30"/>
                    <a:pt x="26" y="29"/>
                    <a:pt x="26" y="29"/>
                  </a:cubicBezTo>
                  <a:cubicBezTo>
                    <a:pt x="27" y="28"/>
                    <a:pt x="27" y="30"/>
                    <a:pt x="27" y="30"/>
                  </a:cubicBezTo>
                  <a:cubicBezTo>
                    <a:pt x="27" y="30"/>
                    <a:pt x="31" y="29"/>
                    <a:pt x="30" y="27"/>
                  </a:cubicBezTo>
                  <a:cubicBezTo>
                    <a:pt x="32" y="27"/>
                    <a:pt x="32" y="28"/>
                    <a:pt x="34" y="28"/>
                  </a:cubicBezTo>
                  <a:cubicBezTo>
                    <a:pt x="35" y="28"/>
                    <a:pt x="34" y="27"/>
                    <a:pt x="34" y="27"/>
                  </a:cubicBezTo>
                  <a:cubicBezTo>
                    <a:pt x="34" y="26"/>
                    <a:pt x="36" y="26"/>
                    <a:pt x="36" y="24"/>
                  </a:cubicBezTo>
                  <a:cubicBezTo>
                    <a:pt x="38" y="24"/>
                    <a:pt x="40" y="24"/>
                    <a:pt x="42" y="24"/>
                  </a:cubicBezTo>
                  <a:cubicBezTo>
                    <a:pt x="45" y="24"/>
                    <a:pt x="43" y="20"/>
                    <a:pt x="43" y="18"/>
                  </a:cubicBezTo>
                  <a:cubicBezTo>
                    <a:pt x="47" y="19"/>
                    <a:pt x="50" y="20"/>
                    <a:pt x="53" y="18"/>
                  </a:cubicBezTo>
                  <a:cubicBezTo>
                    <a:pt x="53" y="17"/>
                    <a:pt x="52" y="17"/>
                    <a:pt x="51" y="17"/>
                  </a:cubicBezTo>
                  <a:cubicBezTo>
                    <a:pt x="52" y="16"/>
                    <a:pt x="55" y="16"/>
                    <a:pt x="57" y="15"/>
                  </a:cubicBezTo>
                  <a:cubicBezTo>
                    <a:pt x="59" y="14"/>
                    <a:pt x="66" y="15"/>
                    <a:pt x="72" y="14"/>
                  </a:cubicBezTo>
                  <a:cubicBezTo>
                    <a:pt x="73" y="14"/>
                    <a:pt x="74" y="13"/>
                    <a:pt x="75" y="13"/>
                  </a:cubicBezTo>
                  <a:cubicBezTo>
                    <a:pt x="78" y="13"/>
                    <a:pt x="80" y="14"/>
                    <a:pt x="82" y="13"/>
                  </a:cubicBezTo>
                  <a:cubicBezTo>
                    <a:pt x="81" y="14"/>
                    <a:pt x="82" y="17"/>
                    <a:pt x="82" y="16"/>
                  </a:cubicBezTo>
                  <a:cubicBezTo>
                    <a:pt x="84" y="15"/>
                    <a:pt x="83" y="16"/>
                    <a:pt x="85" y="18"/>
                  </a:cubicBezTo>
                  <a:cubicBezTo>
                    <a:pt x="87" y="18"/>
                    <a:pt x="84" y="15"/>
                    <a:pt x="88" y="16"/>
                  </a:cubicBezTo>
                  <a:cubicBezTo>
                    <a:pt x="87" y="15"/>
                    <a:pt x="90" y="12"/>
                    <a:pt x="85" y="12"/>
                  </a:cubicBezTo>
                  <a:cubicBezTo>
                    <a:pt x="86" y="11"/>
                    <a:pt x="93" y="7"/>
                    <a:pt x="93" y="11"/>
                  </a:cubicBezTo>
                  <a:cubicBezTo>
                    <a:pt x="96" y="12"/>
                    <a:pt x="95" y="10"/>
                    <a:pt x="98" y="11"/>
                  </a:cubicBezTo>
                  <a:cubicBezTo>
                    <a:pt x="99" y="12"/>
                    <a:pt x="100" y="13"/>
                    <a:pt x="101" y="13"/>
                  </a:cubicBezTo>
                  <a:cubicBezTo>
                    <a:pt x="102" y="14"/>
                    <a:pt x="105" y="14"/>
                    <a:pt x="108" y="15"/>
                  </a:cubicBezTo>
                  <a:cubicBezTo>
                    <a:pt x="108" y="14"/>
                    <a:pt x="107" y="15"/>
                    <a:pt x="106" y="14"/>
                  </a:cubicBezTo>
                  <a:cubicBezTo>
                    <a:pt x="107" y="13"/>
                    <a:pt x="108" y="12"/>
                    <a:pt x="109" y="12"/>
                  </a:cubicBezTo>
                  <a:cubicBezTo>
                    <a:pt x="108" y="10"/>
                    <a:pt x="104" y="10"/>
                    <a:pt x="101" y="10"/>
                  </a:cubicBezTo>
                  <a:cubicBezTo>
                    <a:pt x="101" y="7"/>
                    <a:pt x="105" y="8"/>
                    <a:pt x="107" y="8"/>
                  </a:cubicBezTo>
                  <a:cubicBezTo>
                    <a:pt x="108" y="6"/>
                    <a:pt x="106" y="6"/>
                    <a:pt x="104" y="6"/>
                  </a:cubicBezTo>
                  <a:cubicBezTo>
                    <a:pt x="106" y="2"/>
                    <a:pt x="110" y="5"/>
                    <a:pt x="113" y="6"/>
                  </a:cubicBezTo>
                  <a:cubicBezTo>
                    <a:pt x="115" y="6"/>
                    <a:pt x="115" y="5"/>
                    <a:pt x="117" y="5"/>
                  </a:cubicBezTo>
                  <a:cubicBezTo>
                    <a:pt x="122" y="5"/>
                    <a:pt x="125" y="7"/>
                    <a:pt x="128" y="5"/>
                  </a:cubicBezTo>
                  <a:cubicBezTo>
                    <a:pt x="130" y="4"/>
                    <a:pt x="132" y="4"/>
                    <a:pt x="134" y="4"/>
                  </a:cubicBezTo>
                  <a:cubicBezTo>
                    <a:pt x="135" y="4"/>
                    <a:pt x="135" y="2"/>
                    <a:pt x="135" y="1"/>
                  </a:cubicBezTo>
                  <a:cubicBezTo>
                    <a:pt x="137" y="1"/>
                    <a:pt x="138" y="1"/>
                    <a:pt x="140" y="1"/>
                  </a:cubicBezTo>
                  <a:cubicBezTo>
                    <a:pt x="141" y="1"/>
                    <a:pt x="142" y="0"/>
                    <a:pt x="143" y="0"/>
                  </a:cubicBezTo>
                  <a:cubicBezTo>
                    <a:pt x="145" y="0"/>
                    <a:pt x="147" y="2"/>
                    <a:pt x="151" y="1"/>
                  </a:cubicBezTo>
                  <a:cubicBezTo>
                    <a:pt x="154" y="1"/>
                    <a:pt x="160" y="0"/>
                    <a:pt x="166" y="0"/>
                  </a:cubicBezTo>
                  <a:cubicBezTo>
                    <a:pt x="167" y="0"/>
                    <a:pt x="167" y="1"/>
                    <a:pt x="168" y="1"/>
                  </a:cubicBezTo>
                  <a:cubicBezTo>
                    <a:pt x="174" y="2"/>
                    <a:pt x="179" y="0"/>
                    <a:pt x="179" y="5"/>
                  </a:cubicBezTo>
                  <a:cubicBezTo>
                    <a:pt x="182" y="6"/>
                    <a:pt x="181" y="3"/>
                    <a:pt x="184" y="4"/>
                  </a:cubicBezTo>
                  <a:cubicBezTo>
                    <a:pt x="183" y="7"/>
                    <a:pt x="187" y="6"/>
                    <a:pt x="188" y="8"/>
                  </a:cubicBezTo>
                  <a:cubicBezTo>
                    <a:pt x="191" y="8"/>
                    <a:pt x="191" y="6"/>
                    <a:pt x="193" y="7"/>
                  </a:cubicBezTo>
                  <a:cubicBezTo>
                    <a:pt x="192" y="10"/>
                    <a:pt x="197" y="8"/>
                    <a:pt x="199" y="9"/>
                  </a:cubicBezTo>
                  <a:cubicBezTo>
                    <a:pt x="197" y="10"/>
                    <a:pt x="197" y="9"/>
                    <a:pt x="198" y="12"/>
                  </a:cubicBezTo>
                  <a:cubicBezTo>
                    <a:pt x="197" y="11"/>
                    <a:pt x="196" y="12"/>
                    <a:pt x="196" y="13"/>
                  </a:cubicBezTo>
                  <a:cubicBezTo>
                    <a:pt x="186" y="14"/>
                    <a:pt x="174" y="15"/>
                    <a:pt x="166" y="15"/>
                  </a:cubicBezTo>
                  <a:cubicBezTo>
                    <a:pt x="166" y="15"/>
                    <a:pt x="166" y="16"/>
                    <a:pt x="166" y="16"/>
                  </a:cubicBezTo>
                  <a:cubicBezTo>
                    <a:pt x="164" y="16"/>
                    <a:pt x="165" y="15"/>
                    <a:pt x="166" y="15"/>
                  </a:cubicBezTo>
                  <a:cubicBezTo>
                    <a:pt x="166" y="15"/>
                    <a:pt x="164" y="14"/>
                    <a:pt x="164" y="14"/>
                  </a:cubicBezTo>
                  <a:cubicBezTo>
                    <a:pt x="163" y="15"/>
                    <a:pt x="164" y="16"/>
                    <a:pt x="164" y="16"/>
                  </a:cubicBezTo>
                  <a:cubicBezTo>
                    <a:pt x="162" y="17"/>
                    <a:pt x="160" y="16"/>
                    <a:pt x="159" y="17"/>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99" name="Freeform 82"/>
            <p:cNvSpPr/>
            <p:nvPr/>
          </p:nvSpPr>
          <p:spPr bwMode="auto">
            <a:xfrm>
              <a:off x="3808413" y="1816100"/>
              <a:ext cx="661987" cy="357188"/>
            </a:xfrm>
            <a:custGeom>
              <a:gdLst>
                <a:gd name="T0" fmla="*/ 108 w 115"/>
                <a:gd name="T1" fmla="*/ 6 h 62"/>
                <a:gd name="T2" fmla="*/ 114 w 115"/>
                <a:gd name="T3" fmla="*/ 9 h 62"/>
                <a:gd name="T4" fmla="*/ 111 w 115"/>
                <a:gd name="T5" fmla="*/ 11 h 62"/>
                <a:gd name="T6" fmla="*/ 107 w 115"/>
                <a:gd name="T7" fmla="*/ 13 h 62"/>
                <a:gd name="T8" fmla="*/ 93 w 115"/>
                <a:gd name="T9" fmla="*/ 16 h 62"/>
                <a:gd name="T10" fmla="*/ 99 w 115"/>
                <a:gd name="T11" fmla="*/ 18 h 62"/>
                <a:gd name="T12" fmla="*/ 88 w 115"/>
                <a:gd name="T13" fmla="*/ 23 h 62"/>
                <a:gd name="T14" fmla="*/ 84 w 115"/>
                <a:gd name="T15" fmla="*/ 25 h 62"/>
                <a:gd name="T16" fmla="*/ 78 w 115"/>
                <a:gd name="T17" fmla="*/ 27 h 62"/>
                <a:gd name="T18" fmla="*/ 69 w 115"/>
                <a:gd name="T19" fmla="*/ 31 h 62"/>
                <a:gd name="T20" fmla="*/ 66 w 115"/>
                <a:gd name="T21" fmla="*/ 34 h 62"/>
                <a:gd name="T22" fmla="*/ 59 w 115"/>
                <a:gd name="T23" fmla="*/ 35 h 62"/>
                <a:gd name="T24" fmla="*/ 63 w 115"/>
                <a:gd name="T25" fmla="*/ 41 h 62"/>
                <a:gd name="T26" fmla="*/ 56 w 115"/>
                <a:gd name="T27" fmla="*/ 46 h 62"/>
                <a:gd name="T28" fmla="*/ 51 w 115"/>
                <a:gd name="T29" fmla="*/ 48 h 62"/>
                <a:gd name="T30" fmla="*/ 43 w 115"/>
                <a:gd name="T31" fmla="*/ 54 h 62"/>
                <a:gd name="T32" fmla="*/ 46 w 115"/>
                <a:gd name="T33" fmla="*/ 59 h 62"/>
                <a:gd name="T34" fmla="*/ 38 w 115"/>
                <a:gd name="T35" fmla="*/ 61 h 62"/>
                <a:gd name="T36" fmla="*/ 24 w 115"/>
                <a:gd name="T37" fmla="*/ 58 h 62"/>
                <a:gd name="T38" fmla="*/ 19 w 115"/>
                <a:gd name="T39" fmla="*/ 59 h 62"/>
                <a:gd name="T40" fmla="*/ 12 w 115"/>
                <a:gd name="T41" fmla="*/ 54 h 62"/>
                <a:gd name="T42" fmla="*/ 19 w 115"/>
                <a:gd name="T43" fmla="*/ 48 h 62"/>
                <a:gd name="T44" fmla="*/ 27 w 115"/>
                <a:gd name="T45" fmla="*/ 48 h 62"/>
                <a:gd name="T46" fmla="*/ 13 w 115"/>
                <a:gd name="T47" fmla="*/ 46 h 62"/>
                <a:gd name="T48" fmla="*/ 21 w 115"/>
                <a:gd name="T49" fmla="*/ 40 h 62"/>
                <a:gd name="T50" fmla="*/ 28 w 115"/>
                <a:gd name="T51" fmla="*/ 40 h 62"/>
                <a:gd name="T52" fmla="*/ 28 w 115"/>
                <a:gd name="T53" fmla="*/ 36 h 62"/>
                <a:gd name="T54" fmla="*/ 26 w 115"/>
                <a:gd name="T55" fmla="*/ 31 h 62"/>
                <a:gd name="T56" fmla="*/ 21 w 115"/>
                <a:gd name="T57" fmla="*/ 29 h 62"/>
                <a:gd name="T58" fmla="*/ 31 w 115"/>
                <a:gd name="T59" fmla="*/ 28 h 62"/>
                <a:gd name="T60" fmla="*/ 35 w 115"/>
                <a:gd name="T61" fmla="*/ 27 h 62"/>
                <a:gd name="T62" fmla="*/ 43 w 115"/>
                <a:gd name="T63" fmla="*/ 21 h 62"/>
                <a:gd name="T64" fmla="*/ 27 w 115"/>
                <a:gd name="T65" fmla="*/ 24 h 62"/>
                <a:gd name="T66" fmla="*/ 15 w 115"/>
                <a:gd name="T67" fmla="*/ 21 h 62"/>
                <a:gd name="T68" fmla="*/ 4 w 115"/>
                <a:gd name="T69" fmla="*/ 18 h 62"/>
                <a:gd name="T70" fmla="*/ 2 w 115"/>
                <a:gd name="T71" fmla="*/ 12 h 62"/>
                <a:gd name="T72" fmla="*/ 21 w 115"/>
                <a:gd name="T73" fmla="*/ 7 h 62"/>
                <a:gd name="T74" fmla="*/ 34 w 115"/>
                <a:gd name="T75" fmla="*/ 5 h 62"/>
                <a:gd name="T76" fmla="*/ 50 w 115"/>
                <a:gd name="T77" fmla="*/ 2 h 62"/>
                <a:gd name="T78" fmla="*/ 67 w 115"/>
                <a:gd name="T79" fmla="*/ 1 h 62"/>
                <a:gd name="T80" fmla="*/ 75 w 115"/>
                <a:gd name="T81" fmla="*/ 1 h 62"/>
                <a:gd name="T82" fmla="*/ 91 w 115"/>
                <a:gd name="T83" fmla="*/ 1 h 62"/>
                <a:gd name="T84" fmla="*/ 108 w 115"/>
                <a:gd name="T85" fmla="*/ 2 h 6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5" h="62">
                  <a:moveTo>
                    <a:pt x="108" y="2"/>
                  </a:moveTo>
                  <a:cubicBezTo>
                    <a:pt x="106" y="4"/>
                    <a:pt x="108" y="3"/>
                    <a:pt x="108" y="6"/>
                  </a:cubicBezTo>
                  <a:cubicBezTo>
                    <a:pt x="110" y="6"/>
                    <a:pt x="113" y="6"/>
                    <a:pt x="115" y="6"/>
                  </a:cubicBezTo>
                  <a:cubicBezTo>
                    <a:pt x="115" y="7"/>
                    <a:pt x="114" y="8"/>
                    <a:pt x="114" y="9"/>
                  </a:cubicBezTo>
                  <a:cubicBezTo>
                    <a:pt x="114" y="10"/>
                    <a:pt x="112" y="9"/>
                    <a:pt x="111" y="9"/>
                  </a:cubicBezTo>
                  <a:cubicBezTo>
                    <a:pt x="111" y="10"/>
                    <a:pt x="112" y="11"/>
                    <a:pt x="111" y="11"/>
                  </a:cubicBezTo>
                  <a:cubicBezTo>
                    <a:pt x="110" y="12"/>
                    <a:pt x="108" y="12"/>
                    <a:pt x="108" y="11"/>
                  </a:cubicBezTo>
                  <a:cubicBezTo>
                    <a:pt x="107" y="11"/>
                    <a:pt x="107" y="13"/>
                    <a:pt x="107" y="13"/>
                  </a:cubicBezTo>
                  <a:cubicBezTo>
                    <a:pt x="106" y="14"/>
                    <a:pt x="103" y="12"/>
                    <a:pt x="103" y="14"/>
                  </a:cubicBezTo>
                  <a:cubicBezTo>
                    <a:pt x="100" y="14"/>
                    <a:pt x="95" y="13"/>
                    <a:pt x="93" y="16"/>
                  </a:cubicBezTo>
                  <a:cubicBezTo>
                    <a:pt x="94" y="18"/>
                    <a:pt x="98" y="16"/>
                    <a:pt x="99" y="15"/>
                  </a:cubicBezTo>
                  <a:cubicBezTo>
                    <a:pt x="101" y="15"/>
                    <a:pt x="99" y="16"/>
                    <a:pt x="99" y="18"/>
                  </a:cubicBezTo>
                  <a:cubicBezTo>
                    <a:pt x="96" y="18"/>
                    <a:pt x="94" y="19"/>
                    <a:pt x="90" y="20"/>
                  </a:cubicBezTo>
                  <a:cubicBezTo>
                    <a:pt x="89" y="20"/>
                    <a:pt x="88" y="21"/>
                    <a:pt x="88" y="23"/>
                  </a:cubicBezTo>
                  <a:cubicBezTo>
                    <a:pt x="87" y="23"/>
                    <a:pt x="86" y="22"/>
                    <a:pt x="85" y="23"/>
                  </a:cubicBezTo>
                  <a:cubicBezTo>
                    <a:pt x="84" y="23"/>
                    <a:pt x="85" y="24"/>
                    <a:pt x="84" y="25"/>
                  </a:cubicBezTo>
                  <a:cubicBezTo>
                    <a:pt x="83" y="25"/>
                    <a:pt x="81" y="24"/>
                    <a:pt x="81" y="26"/>
                  </a:cubicBezTo>
                  <a:cubicBezTo>
                    <a:pt x="81" y="27"/>
                    <a:pt x="78" y="26"/>
                    <a:pt x="78" y="27"/>
                  </a:cubicBezTo>
                  <a:cubicBezTo>
                    <a:pt x="78" y="30"/>
                    <a:pt x="75" y="28"/>
                    <a:pt x="74" y="29"/>
                  </a:cubicBezTo>
                  <a:cubicBezTo>
                    <a:pt x="73" y="31"/>
                    <a:pt x="71" y="30"/>
                    <a:pt x="69" y="31"/>
                  </a:cubicBezTo>
                  <a:cubicBezTo>
                    <a:pt x="68" y="31"/>
                    <a:pt x="69" y="32"/>
                    <a:pt x="68" y="32"/>
                  </a:cubicBezTo>
                  <a:cubicBezTo>
                    <a:pt x="65" y="32"/>
                    <a:pt x="67" y="33"/>
                    <a:pt x="66" y="34"/>
                  </a:cubicBezTo>
                  <a:cubicBezTo>
                    <a:pt x="66" y="34"/>
                    <a:pt x="65" y="34"/>
                    <a:pt x="65" y="34"/>
                  </a:cubicBezTo>
                  <a:cubicBezTo>
                    <a:pt x="64" y="34"/>
                    <a:pt x="62" y="36"/>
                    <a:pt x="59" y="35"/>
                  </a:cubicBezTo>
                  <a:cubicBezTo>
                    <a:pt x="59" y="36"/>
                    <a:pt x="63" y="37"/>
                    <a:pt x="59" y="37"/>
                  </a:cubicBezTo>
                  <a:cubicBezTo>
                    <a:pt x="60" y="39"/>
                    <a:pt x="64" y="37"/>
                    <a:pt x="63" y="41"/>
                  </a:cubicBezTo>
                  <a:cubicBezTo>
                    <a:pt x="61" y="39"/>
                    <a:pt x="61" y="41"/>
                    <a:pt x="61" y="44"/>
                  </a:cubicBezTo>
                  <a:cubicBezTo>
                    <a:pt x="59" y="41"/>
                    <a:pt x="58" y="45"/>
                    <a:pt x="56" y="46"/>
                  </a:cubicBezTo>
                  <a:cubicBezTo>
                    <a:pt x="54" y="47"/>
                    <a:pt x="52" y="46"/>
                    <a:pt x="50" y="48"/>
                  </a:cubicBezTo>
                  <a:cubicBezTo>
                    <a:pt x="50" y="48"/>
                    <a:pt x="51" y="48"/>
                    <a:pt x="51" y="48"/>
                  </a:cubicBezTo>
                  <a:cubicBezTo>
                    <a:pt x="52" y="49"/>
                    <a:pt x="48" y="50"/>
                    <a:pt x="50" y="50"/>
                  </a:cubicBezTo>
                  <a:cubicBezTo>
                    <a:pt x="49" y="53"/>
                    <a:pt x="44" y="51"/>
                    <a:pt x="43" y="54"/>
                  </a:cubicBezTo>
                  <a:cubicBezTo>
                    <a:pt x="44" y="56"/>
                    <a:pt x="47" y="56"/>
                    <a:pt x="50" y="56"/>
                  </a:cubicBezTo>
                  <a:cubicBezTo>
                    <a:pt x="51" y="59"/>
                    <a:pt x="46" y="57"/>
                    <a:pt x="46" y="59"/>
                  </a:cubicBezTo>
                  <a:cubicBezTo>
                    <a:pt x="46" y="60"/>
                    <a:pt x="45" y="59"/>
                    <a:pt x="44" y="59"/>
                  </a:cubicBezTo>
                  <a:cubicBezTo>
                    <a:pt x="42" y="59"/>
                    <a:pt x="40" y="62"/>
                    <a:pt x="38" y="61"/>
                  </a:cubicBezTo>
                  <a:cubicBezTo>
                    <a:pt x="37" y="60"/>
                    <a:pt x="36" y="60"/>
                    <a:pt x="36" y="58"/>
                  </a:cubicBezTo>
                  <a:cubicBezTo>
                    <a:pt x="31" y="57"/>
                    <a:pt x="28" y="59"/>
                    <a:pt x="24" y="58"/>
                  </a:cubicBezTo>
                  <a:cubicBezTo>
                    <a:pt x="23" y="58"/>
                    <a:pt x="22" y="57"/>
                    <a:pt x="23" y="57"/>
                  </a:cubicBezTo>
                  <a:cubicBezTo>
                    <a:pt x="21" y="57"/>
                    <a:pt x="20" y="59"/>
                    <a:pt x="19" y="59"/>
                  </a:cubicBezTo>
                  <a:cubicBezTo>
                    <a:pt x="14" y="60"/>
                    <a:pt x="11" y="58"/>
                    <a:pt x="6" y="57"/>
                  </a:cubicBezTo>
                  <a:cubicBezTo>
                    <a:pt x="7" y="56"/>
                    <a:pt x="9" y="54"/>
                    <a:pt x="12" y="54"/>
                  </a:cubicBezTo>
                  <a:cubicBezTo>
                    <a:pt x="14" y="54"/>
                    <a:pt x="12" y="50"/>
                    <a:pt x="14" y="49"/>
                  </a:cubicBezTo>
                  <a:cubicBezTo>
                    <a:pt x="17" y="50"/>
                    <a:pt x="17" y="48"/>
                    <a:pt x="19" y="48"/>
                  </a:cubicBezTo>
                  <a:cubicBezTo>
                    <a:pt x="19" y="52"/>
                    <a:pt x="22" y="51"/>
                    <a:pt x="26" y="51"/>
                  </a:cubicBezTo>
                  <a:cubicBezTo>
                    <a:pt x="28" y="51"/>
                    <a:pt x="24" y="50"/>
                    <a:pt x="27" y="48"/>
                  </a:cubicBezTo>
                  <a:cubicBezTo>
                    <a:pt x="26" y="46"/>
                    <a:pt x="21" y="49"/>
                    <a:pt x="23" y="45"/>
                  </a:cubicBezTo>
                  <a:cubicBezTo>
                    <a:pt x="19" y="46"/>
                    <a:pt x="17" y="47"/>
                    <a:pt x="13" y="46"/>
                  </a:cubicBezTo>
                  <a:cubicBezTo>
                    <a:pt x="14" y="44"/>
                    <a:pt x="16" y="43"/>
                    <a:pt x="18" y="43"/>
                  </a:cubicBezTo>
                  <a:cubicBezTo>
                    <a:pt x="19" y="42"/>
                    <a:pt x="20" y="41"/>
                    <a:pt x="21" y="40"/>
                  </a:cubicBezTo>
                  <a:cubicBezTo>
                    <a:pt x="22" y="40"/>
                    <a:pt x="23" y="40"/>
                    <a:pt x="23" y="39"/>
                  </a:cubicBezTo>
                  <a:cubicBezTo>
                    <a:pt x="25" y="39"/>
                    <a:pt x="26" y="39"/>
                    <a:pt x="28" y="40"/>
                  </a:cubicBezTo>
                  <a:cubicBezTo>
                    <a:pt x="29" y="39"/>
                    <a:pt x="30" y="38"/>
                    <a:pt x="30" y="37"/>
                  </a:cubicBezTo>
                  <a:cubicBezTo>
                    <a:pt x="30" y="36"/>
                    <a:pt x="28" y="37"/>
                    <a:pt x="28" y="36"/>
                  </a:cubicBezTo>
                  <a:cubicBezTo>
                    <a:pt x="27" y="36"/>
                    <a:pt x="27" y="34"/>
                    <a:pt x="27" y="33"/>
                  </a:cubicBezTo>
                  <a:cubicBezTo>
                    <a:pt x="26" y="33"/>
                    <a:pt x="25" y="32"/>
                    <a:pt x="26" y="31"/>
                  </a:cubicBezTo>
                  <a:cubicBezTo>
                    <a:pt x="25" y="32"/>
                    <a:pt x="24" y="32"/>
                    <a:pt x="23" y="32"/>
                  </a:cubicBezTo>
                  <a:cubicBezTo>
                    <a:pt x="23" y="30"/>
                    <a:pt x="23" y="29"/>
                    <a:pt x="21" y="29"/>
                  </a:cubicBezTo>
                  <a:cubicBezTo>
                    <a:pt x="22" y="28"/>
                    <a:pt x="23" y="26"/>
                    <a:pt x="26" y="27"/>
                  </a:cubicBezTo>
                  <a:cubicBezTo>
                    <a:pt x="28" y="26"/>
                    <a:pt x="27" y="30"/>
                    <a:pt x="31" y="28"/>
                  </a:cubicBezTo>
                  <a:cubicBezTo>
                    <a:pt x="31" y="30"/>
                    <a:pt x="32" y="30"/>
                    <a:pt x="32" y="30"/>
                  </a:cubicBezTo>
                  <a:cubicBezTo>
                    <a:pt x="35" y="31"/>
                    <a:pt x="34" y="27"/>
                    <a:pt x="35" y="27"/>
                  </a:cubicBezTo>
                  <a:cubicBezTo>
                    <a:pt x="40" y="25"/>
                    <a:pt x="44" y="24"/>
                    <a:pt x="47" y="21"/>
                  </a:cubicBezTo>
                  <a:cubicBezTo>
                    <a:pt x="46" y="18"/>
                    <a:pt x="45" y="22"/>
                    <a:pt x="43" y="21"/>
                  </a:cubicBezTo>
                  <a:cubicBezTo>
                    <a:pt x="41" y="22"/>
                    <a:pt x="39" y="22"/>
                    <a:pt x="38" y="24"/>
                  </a:cubicBezTo>
                  <a:cubicBezTo>
                    <a:pt x="35" y="23"/>
                    <a:pt x="31" y="24"/>
                    <a:pt x="27" y="24"/>
                  </a:cubicBezTo>
                  <a:cubicBezTo>
                    <a:pt x="24" y="23"/>
                    <a:pt x="23" y="22"/>
                    <a:pt x="20" y="24"/>
                  </a:cubicBezTo>
                  <a:cubicBezTo>
                    <a:pt x="19" y="20"/>
                    <a:pt x="17" y="24"/>
                    <a:pt x="15" y="21"/>
                  </a:cubicBezTo>
                  <a:cubicBezTo>
                    <a:pt x="14" y="22"/>
                    <a:pt x="11" y="20"/>
                    <a:pt x="7" y="21"/>
                  </a:cubicBezTo>
                  <a:cubicBezTo>
                    <a:pt x="8" y="18"/>
                    <a:pt x="4" y="19"/>
                    <a:pt x="4" y="18"/>
                  </a:cubicBezTo>
                  <a:cubicBezTo>
                    <a:pt x="3" y="15"/>
                    <a:pt x="6" y="16"/>
                    <a:pt x="6" y="15"/>
                  </a:cubicBezTo>
                  <a:cubicBezTo>
                    <a:pt x="7" y="12"/>
                    <a:pt x="0" y="16"/>
                    <a:pt x="2" y="12"/>
                  </a:cubicBezTo>
                  <a:cubicBezTo>
                    <a:pt x="6" y="11"/>
                    <a:pt x="13" y="10"/>
                    <a:pt x="20" y="9"/>
                  </a:cubicBezTo>
                  <a:cubicBezTo>
                    <a:pt x="21" y="9"/>
                    <a:pt x="21" y="8"/>
                    <a:pt x="21" y="7"/>
                  </a:cubicBezTo>
                  <a:cubicBezTo>
                    <a:pt x="26" y="8"/>
                    <a:pt x="29" y="6"/>
                    <a:pt x="32" y="7"/>
                  </a:cubicBezTo>
                  <a:cubicBezTo>
                    <a:pt x="33" y="7"/>
                    <a:pt x="34" y="6"/>
                    <a:pt x="34" y="5"/>
                  </a:cubicBezTo>
                  <a:cubicBezTo>
                    <a:pt x="40" y="4"/>
                    <a:pt x="45" y="3"/>
                    <a:pt x="49" y="4"/>
                  </a:cubicBezTo>
                  <a:cubicBezTo>
                    <a:pt x="50" y="4"/>
                    <a:pt x="50" y="2"/>
                    <a:pt x="50" y="2"/>
                  </a:cubicBezTo>
                  <a:cubicBezTo>
                    <a:pt x="54" y="2"/>
                    <a:pt x="60" y="1"/>
                    <a:pt x="62" y="3"/>
                  </a:cubicBezTo>
                  <a:cubicBezTo>
                    <a:pt x="62" y="1"/>
                    <a:pt x="66" y="3"/>
                    <a:pt x="67" y="1"/>
                  </a:cubicBezTo>
                  <a:cubicBezTo>
                    <a:pt x="69" y="2"/>
                    <a:pt x="72" y="2"/>
                    <a:pt x="76" y="2"/>
                  </a:cubicBezTo>
                  <a:cubicBezTo>
                    <a:pt x="76" y="1"/>
                    <a:pt x="76" y="1"/>
                    <a:pt x="75" y="1"/>
                  </a:cubicBezTo>
                  <a:cubicBezTo>
                    <a:pt x="75" y="0"/>
                    <a:pt x="76" y="0"/>
                    <a:pt x="76" y="1"/>
                  </a:cubicBezTo>
                  <a:cubicBezTo>
                    <a:pt x="81" y="1"/>
                    <a:pt x="87" y="0"/>
                    <a:pt x="91" y="1"/>
                  </a:cubicBezTo>
                  <a:cubicBezTo>
                    <a:pt x="92" y="1"/>
                    <a:pt x="91" y="2"/>
                    <a:pt x="91" y="3"/>
                  </a:cubicBezTo>
                  <a:cubicBezTo>
                    <a:pt x="99" y="3"/>
                    <a:pt x="99" y="1"/>
                    <a:pt x="108" y="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00" name="Freeform 83"/>
            <p:cNvSpPr/>
            <p:nvPr/>
          </p:nvSpPr>
          <p:spPr bwMode="auto">
            <a:xfrm>
              <a:off x="6262688" y="1949450"/>
              <a:ext cx="190500" cy="68263"/>
            </a:xfrm>
            <a:custGeom>
              <a:gdLst>
                <a:gd name="T0" fmla="*/ 9 w 33"/>
                <a:gd name="T1" fmla="*/ 2 h 12"/>
                <a:gd name="T2" fmla="*/ 9 w 33"/>
                <a:gd name="T3" fmla="*/ 3 h 12"/>
                <a:gd name="T4" fmla="*/ 12 w 33"/>
                <a:gd name="T5" fmla="*/ 5 h 12"/>
                <a:gd name="T6" fmla="*/ 15 w 33"/>
                <a:gd name="T7" fmla="*/ 4 h 12"/>
                <a:gd name="T8" fmla="*/ 20 w 33"/>
                <a:gd name="T9" fmla="*/ 5 h 12"/>
                <a:gd name="T10" fmla="*/ 28 w 33"/>
                <a:gd name="T11" fmla="*/ 4 h 12"/>
                <a:gd name="T12" fmla="*/ 32 w 33"/>
                <a:gd name="T13" fmla="*/ 5 h 12"/>
                <a:gd name="T14" fmla="*/ 30 w 33"/>
                <a:gd name="T15" fmla="*/ 9 h 12"/>
                <a:gd name="T16" fmla="*/ 21 w 33"/>
                <a:gd name="T17" fmla="*/ 10 h 12"/>
                <a:gd name="T18" fmla="*/ 16 w 33"/>
                <a:gd name="T19" fmla="*/ 12 h 12"/>
                <a:gd name="T20" fmla="*/ 6 w 33"/>
                <a:gd name="T21" fmla="*/ 5 h 12"/>
                <a:gd name="T22" fmla="*/ 1 w 33"/>
                <a:gd name="T23" fmla="*/ 4 h 12"/>
                <a:gd name="T24" fmla="*/ 9 w 33"/>
                <a:gd name="T25" fmla="*/ 2 h 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12">
                  <a:moveTo>
                    <a:pt x="9" y="2"/>
                  </a:moveTo>
                  <a:cubicBezTo>
                    <a:pt x="10" y="2"/>
                    <a:pt x="10" y="3"/>
                    <a:pt x="9" y="3"/>
                  </a:cubicBezTo>
                  <a:cubicBezTo>
                    <a:pt x="9" y="5"/>
                    <a:pt x="13" y="2"/>
                    <a:pt x="12" y="5"/>
                  </a:cubicBezTo>
                  <a:cubicBezTo>
                    <a:pt x="14" y="6"/>
                    <a:pt x="13" y="4"/>
                    <a:pt x="15" y="4"/>
                  </a:cubicBezTo>
                  <a:cubicBezTo>
                    <a:pt x="17" y="5"/>
                    <a:pt x="19" y="2"/>
                    <a:pt x="20" y="5"/>
                  </a:cubicBezTo>
                  <a:cubicBezTo>
                    <a:pt x="22" y="5"/>
                    <a:pt x="25" y="4"/>
                    <a:pt x="28" y="4"/>
                  </a:cubicBezTo>
                  <a:cubicBezTo>
                    <a:pt x="27" y="6"/>
                    <a:pt x="33" y="3"/>
                    <a:pt x="32" y="5"/>
                  </a:cubicBezTo>
                  <a:cubicBezTo>
                    <a:pt x="33" y="8"/>
                    <a:pt x="26" y="7"/>
                    <a:pt x="30" y="9"/>
                  </a:cubicBezTo>
                  <a:cubicBezTo>
                    <a:pt x="29" y="11"/>
                    <a:pt x="24" y="10"/>
                    <a:pt x="21" y="10"/>
                  </a:cubicBezTo>
                  <a:cubicBezTo>
                    <a:pt x="19" y="11"/>
                    <a:pt x="18" y="11"/>
                    <a:pt x="16" y="12"/>
                  </a:cubicBezTo>
                  <a:cubicBezTo>
                    <a:pt x="12" y="11"/>
                    <a:pt x="8" y="9"/>
                    <a:pt x="6" y="5"/>
                  </a:cubicBezTo>
                  <a:cubicBezTo>
                    <a:pt x="5" y="5"/>
                    <a:pt x="1" y="7"/>
                    <a:pt x="1" y="4"/>
                  </a:cubicBezTo>
                  <a:cubicBezTo>
                    <a:pt x="0" y="0"/>
                    <a:pt x="9" y="5"/>
                    <a:pt x="9" y="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01" name="Freeform 84"/>
            <p:cNvSpPr/>
            <p:nvPr/>
          </p:nvSpPr>
          <p:spPr bwMode="auto">
            <a:xfrm>
              <a:off x="3302000" y="2046288"/>
              <a:ext cx="87313" cy="23812"/>
            </a:xfrm>
            <a:custGeom>
              <a:gdLst>
                <a:gd name="T0" fmla="*/ 14 w 15"/>
                <a:gd name="T1" fmla="*/ 0 h 4"/>
                <a:gd name="T2" fmla="*/ 9 w 15"/>
                <a:gd name="T3" fmla="*/ 3 h 4"/>
                <a:gd name="T4" fmla="*/ 7 w 15"/>
                <a:gd name="T5" fmla="*/ 4 h 4"/>
                <a:gd name="T6" fmla="*/ 3 w 15"/>
                <a:gd name="T7" fmla="*/ 4 h 4"/>
                <a:gd name="T8" fmla="*/ 5 w 15"/>
                <a:gd name="T9" fmla="*/ 1 h 4"/>
                <a:gd name="T10" fmla="*/ 14 w 15"/>
                <a:gd name="T11" fmla="*/ 0 h 4"/>
              </a:gdLst>
              <a:cxnLst>
                <a:cxn ang="0">
                  <a:pos x="T0" y="T1"/>
                </a:cxn>
                <a:cxn ang="0">
                  <a:pos x="T2" y="T3"/>
                </a:cxn>
                <a:cxn ang="0">
                  <a:pos x="T4" y="T5"/>
                </a:cxn>
                <a:cxn ang="0">
                  <a:pos x="T6" y="T7"/>
                </a:cxn>
                <a:cxn ang="0">
                  <a:pos x="T8" y="T9"/>
                </a:cxn>
                <a:cxn ang="0">
                  <a:pos x="T10" y="T11"/>
                </a:cxn>
              </a:cxnLst>
              <a:rect l="0" t="0" r="r" b="b"/>
              <a:pathLst>
                <a:path w="15" h="4">
                  <a:moveTo>
                    <a:pt x="14" y="0"/>
                  </a:moveTo>
                  <a:cubicBezTo>
                    <a:pt x="15" y="3"/>
                    <a:pt x="11" y="2"/>
                    <a:pt x="9" y="3"/>
                  </a:cubicBezTo>
                  <a:cubicBezTo>
                    <a:pt x="8" y="3"/>
                    <a:pt x="8" y="4"/>
                    <a:pt x="7" y="4"/>
                  </a:cubicBezTo>
                  <a:cubicBezTo>
                    <a:pt x="5" y="4"/>
                    <a:pt x="3" y="2"/>
                    <a:pt x="3" y="4"/>
                  </a:cubicBezTo>
                  <a:cubicBezTo>
                    <a:pt x="0" y="4"/>
                    <a:pt x="5" y="1"/>
                    <a:pt x="5" y="1"/>
                  </a:cubicBezTo>
                  <a:cubicBezTo>
                    <a:pt x="6" y="3"/>
                    <a:pt x="11" y="0"/>
                    <a:pt x="14"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02" name="Freeform 85"/>
            <p:cNvSpPr/>
            <p:nvPr/>
          </p:nvSpPr>
          <p:spPr bwMode="auto">
            <a:xfrm>
              <a:off x="3648075" y="2046288"/>
              <a:ext cx="79375" cy="46037"/>
            </a:xfrm>
            <a:custGeom>
              <a:gdLst>
                <a:gd name="T0" fmla="*/ 7 w 14"/>
                <a:gd name="T1" fmla="*/ 0 h 8"/>
                <a:gd name="T2" fmla="*/ 5 w 14"/>
                <a:gd name="T3" fmla="*/ 1 h 8"/>
                <a:gd name="T4" fmla="*/ 10 w 14"/>
                <a:gd name="T5" fmla="*/ 4 h 8"/>
                <a:gd name="T6" fmla="*/ 12 w 14"/>
                <a:gd name="T7" fmla="*/ 3 h 8"/>
                <a:gd name="T8" fmla="*/ 6 w 14"/>
                <a:gd name="T9" fmla="*/ 8 h 8"/>
                <a:gd name="T10" fmla="*/ 0 w 14"/>
                <a:gd name="T11" fmla="*/ 2 h 8"/>
                <a:gd name="T12" fmla="*/ 7 w 14"/>
                <a:gd name="T13" fmla="*/ 0 h 8"/>
              </a:gdLst>
              <a:cxnLst>
                <a:cxn ang="0">
                  <a:pos x="T0" y="T1"/>
                </a:cxn>
                <a:cxn ang="0">
                  <a:pos x="T2" y="T3"/>
                </a:cxn>
                <a:cxn ang="0">
                  <a:pos x="T4" y="T5"/>
                </a:cxn>
                <a:cxn ang="0">
                  <a:pos x="T6" y="T7"/>
                </a:cxn>
                <a:cxn ang="0">
                  <a:pos x="T8" y="T9"/>
                </a:cxn>
                <a:cxn ang="0">
                  <a:pos x="T10" y="T11"/>
                </a:cxn>
                <a:cxn ang="0">
                  <a:pos x="T12" y="T13"/>
                </a:cxn>
              </a:cxnLst>
              <a:rect l="0" t="0" r="r" b="b"/>
              <a:pathLst>
                <a:path w="14" h="8">
                  <a:moveTo>
                    <a:pt x="7" y="0"/>
                  </a:moveTo>
                  <a:cubicBezTo>
                    <a:pt x="7" y="1"/>
                    <a:pt x="6" y="1"/>
                    <a:pt x="5" y="1"/>
                  </a:cubicBezTo>
                  <a:cubicBezTo>
                    <a:pt x="5" y="4"/>
                    <a:pt x="11" y="0"/>
                    <a:pt x="10" y="4"/>
                  </a:cubicBezTo>
                  <a:cubicBezTo>
                    <a:pt x="11" y="4"/>
                    <a:pt x="11" y="3"/>
                    <a:pt x="12" y="3"/>
                  </a:cubicBezTo>
                  <a:cubicBezTo>
                    <a:pt x="14" y="5"/>
                    <a:pt x="7" y="6"/>
                    <a:pt x="6" y="8"/>
                  </a:cubicBezTo>
                  <a:cubicBezTo>
                    <a:pt x="3" y="7"/>
                    <a:pt x="4" y="2"/>
                    <a:pt x="0" y="2"/>
                  </a:cubicBezTo>
                  <a:cubicBezTo>
                    <a:pt x="1" y="0"/>
                    <a:pt x="5" y="1"/>
                    <a:pt x="7"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03" name="Freeform 86"/>
            <p:cNvSpPr>
              <a:spLocks noEditPoints="1"/>
            </p:cNvSpPr>
            <p:nvPr/>
          </p:nvSpPr>
          <p:spPr bwMode="auto">
            <a:xfrm>
              <a:off x="5449888" y="2105025"/>
              <a:ext cx="4649787" cy="3055938"/>
            </a:xfrm>
            <a:custGeom>
              <a:gdLst>
                <a:gd name="T0" fmla="*/ 479 w 807"/>
                <a:gd name="T1" fmla="*/ 37 h 529"/>
                <a:gd name="T2" fmla="*/ 566 w 807"/>
                <a:gd name="T3" fmla="*/ 37 h 529"/>
                <a:gd name="T4" fmla="*/ 639 w 807"/>
                <a:gd name="T5" fmla="*/ 43 h 529"/>
                <a:gd name="T6" fmla="*/ 733 w 807"/>
                <a:gd name="T7" fmla="*/ 59 h 529"/>
                <a:gd name="T8" fmla="*/ 807 w 807"/>
                <a:gd name="T9" fmla="*/ 82 h 529"/>
                <a:gd name="T10" fmla="*/ 760 w 807"/>
                <a:gd name="T11" fmla="*/ 94 h 529"/>
                <a:gd name="T12" fmla="*/ 700 w 807"/>
                <a:gd name="T13" fmla="*/ 140 h 529"/>
                <a:gd name="T14" fmla="*/ 676 w 807"/>
                <a:gd name="T15" fmla="*/ 154 h 529"/>
                <a:gd name="T16" fmla="*/ 707 w 807"/>
                <a:gd name="T17" fmla="*/ 106 h 529"/>
                <a:gd name="T18" fmla="*/ 639 w 807"/>
                <a:gd name="T19" fmla="*/ 126 h 529"/>
                <a:gd name="T20" fmla="*/ 617 w 807"/>
                <a:gd name="T21" fmla="*/ 160 h 529"/>
                <a:gd name="T22" fmla="*/ 579 w 807"/>
                <a:gd name="T23" fmla="*/ 212 h 529"/>
                <a:gd name="T24" fmla="*/ 554 w 807"/>
                <a:gd name="T25" fmla="*/ 225 h 529"/>
                <a:gd name="T26" fmla="*/ 543 w 807"/>
                <a:gd name="T27" fmla="*/ 237 h 529"/>
                <a:gd name="T28" fmla="*/ 509 w 807"/>
                <a:gd name="T29" fmla="*/ 300 h 529"/>
                <a:gd name="T30" fmla="*/ 490 w 807"/>
                <a:gd name="T31" fmla="*/ 345 h 529"/>
                <a:gd name="T32" fmla="*/ 458 w 807"/>
                <a:gd name="T33" fmla="*/ 351 h 529"/>
                <a:gd name="T34" fmla="*/ 452 w 807"/>
                <a:gd name="T35" fmla="*/ 353 h 529"/>
                <a:gd name="T36" fmla="*/ 434 w 807"/>
                <a:gd name="T37" fmla="*/ 308 h 529"/>
                <a:gd name="T38" fmla="*/ 380 w 807"/>
                <a:gd name="T39" fmla="*/ 336 h 529"/>
                <a:gd name="T40" fmla="*/ 341 w 807"/>
                <a:gd name="T41" fmla="*/ 296 h 529"/>
                <a:gd name="T42" fmla="*/ 268 w 807"/>
                <a:gd name="T43" fmla="*/ 285 h 529"/>
                <a:gd name="T44" fmla="*/ 286 w 807"/>
                <a:gd name="T45" fmla="*/ 315 h 529"/>
                <a:gd name="T46" fmla="*/ 232 w 807"/>
                <a:gd name="T47" fmla="*/ 318 h 529"/>
                <a:gd name="T48" fmla="*/ 201 w 807"/>
                <a:gd name="T49" fmla="*/ 279 h 529"/>
                <a:gd name="T50" fmla="*/ 225 w 807"/>
                <a:gd name="T51" fmla="*/ 331 h 529"/>
                <a:gd name="T52" fmla="*/ 241 w 807"/>
                <a:gd name="T53" fmla="*/ 383 h 529"/>
                <a:gd name="T54" fmla="*/ 211 w 807"/>
                <a:gd name="T55" fmla="*/ 459 h 529"/>
                <a:gd name="T56" fmla="*/ 181 w 807"/>
                <a:gd name="T57" fmla="*/ 519 h 529"/>
                <a:gd name="T58" fmla="*/ 121 w 807"/>
                <a:gd name="T59" fmla="*/ 473 h 529"/>
                <a:gd name="T60" fmla="*/ 115 w 807"/>
                <a:gd name="T61" fmla="*/ 403 h 529"/>
                <a:gd name="T62" fmla="*/ 24 w 807"/>
                <a:gd name="T63" fmla="*/ 359 h 529"/>
                <a:gd name="T64" fmla="*/ 3 w 807"/>
                <a:gd name="T65" fmla="*/ 301 h 529"/>
                <a:gd name="T66" fmla="*/ 83 w 807"/>
                <a:gd name="T67" fmla="*/ 238 h 529"/>
                <a:gd name="T68" fmla="*/ 135 w 807"/>
                <a:gd name="T69" fmla="*/ 262 h 529"/>
                <a:gd name="T70" fmla="*/ 194 w 807"/>
                <a:gd name="T71" fmla="*/ 262 h 529"/>
                <a:gd name="T72" fmla="*/ 159 w 807"/>
                <a:gd name="T73" fmla="*/ 223 h 529"/>
                <a:gd name="T74" fmla="*/ 131 w 807"/>
                <a:gd name="T75" fmla="*/ 206 h 529"/>
                <a:gd name="T76" fmla="*/ 133 w 807"/>
                <a:gd name="T77" fmla="*/ 221 h 529"/>
                <a:gd name="T78" fmla="*/ 81 w 807"/>
                <a:gd name="T79" fmla="*/ 208 h 529"/>
                <a:gd name="T80" fmla="*/ 59 w 807"/>
                <a:gd name="T81" fmla="*/ 208 h 529"/>
                <a:gd name="T82" fmla="*/ 81 w 807"/>
                <a:gd name="T83" fmla="*/ 168 h 529"/>
                <a:gd name="T84" fmla="*/ 110 w 807"/>
                <a:gd name="T85" fmla="*/ 149 h 529"/>
                <a:gd name="T86" fmla="*/ 162 w 807"/>
                <a:gd name="T87" fmla="*/ 126 h 529"/>
                <a:gd name="T88" fmla="*/ 161 w 807"/>
                <a:gd name="T89" fmla="*/ 101 h 529"/>
                <a:gd name="T90" fmla="*/ 142 w 807"/>
                <a:gd name="T91" fmla="*/ 122 h 529"/>
                <a:gd name="T92" fmla="*/ 94 w 807"/>
                <a:gd name="T93" fmla="*/ 128 h 529"/>
                <a:gd name="T94" fmla="*/ 117 w 807"/>
                <a:gd name="T95" fmla="*/ 85 h 529"/>
                <a:gd name="T96" fmla="*/ 182 w 807"/>
                <a:gd name="T97" fmla="*/ 54 h 529"/>
                <a:gd name="T98" fmla="*/ 204 w 807"/>
                <a:gd name="T99" fmla="*/ 79 h 529"/>
                <a:gd name="T100" fmla="*/ 241 w 807"/>
                <a:gd name="T101" fmla="*/ 68 h 529"/>
                <a:gd name="T102" fmla="*/ 306 w 807"/>
                <a:gd name="T103" fmla="*/ 64 h 529"/>
                <a:gd name="T104" fmla="*/ 338 w 807"/>
                <a:gd name="T105" fmla="*/ 42 h 529"/>
                <a:gd name="T106" fmla="*/ 361 w 807"/>
                <a:gd name="T107" fmla="*/ 66 h 529"/>
                <a:gd name="T108" fmla="*/ 376 w 807"/>
                <a:gd name="T109" fmla="*/ 41 h 529"/>
                <a:gd name="T110" fmla="*/ 455 w 807"/>
                <a:gd name="T111" fmla="*/ 9 h 529"/>
                <a:gd name="T112" fmla="*/ 191 w 807"/>
                <a:gd name="T113" fmla="*/ 191 h 529"/>
                <a:gd name="T114" fmla="*/ 230 w 807"/>
                <a:gd name="T115" fmla="*/ 217 h 529"/>
                <a:gd name="T116" fmla="*/ 272 w 807"/>
                <a:gd name="T117" fmla="*/ 210 h 529"/>
                <a:gd name="T118" fmla="*/ 259 w 807"/>
                <a:gd name="T119" fmla="*/ 230 h 529"/>
                <a:gd name="T120" fmla="*/ 192 w 807"/>
                <a:gd name="T121" fmla="*/ 390 h 5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6" h="529">
                  <a:moveTo>
                    <a:pt x="486" y="5"/>
                  </a:moveTo>
                  <a:cubicBezTo>
                    <a:pt x="486" y="6"/>
                    <a:pt x="488" y="6"/>
                    <a:pt x="489" y="6"/>
                  </a:cubicBezTo>
                  <a:cubicBezTo>
                    <a:pt x="489" y="7"/>
                    <a:pt x="487" y="7"/>
                    <a:pt x="486" y="7"/>
                  </a:cubicBezTo>
                  <a:cubicBezTo>
                    <a:pt x="490" y="11"/>
                    <a:pt x="494" y="6"/>
                    <a:pt x="501" y="7"/>
                  </a:cubicBezTo>
                  <a:cubicBezTo>
                    <a:pt x="503" y="9"/>
                    <a:pt x="506" y="11"/>
                    <a:pt x="509" y="12"/>
                  </a:cubicBezTo>
                  <a:cubicBezTo>
                    <a:pt x="509" y="13"/>
                    <a:pt x="509" y="14"/>
                    <a:pt x="509" y="16"/>
                  </a:cubicBezTo>
                  <a:cubicBezTo>
                    <a:pt x="509" y="17"/>
                    <a:pt x="511" y="17"/>
                    <a:pt x="511" y="19"/>
                  </a:cubicBezTo>
                  <a:cubicBezTo>
                    <a:pt x="509" y="18"/>
                    <a:pt x="509" y="20"/>
                    <a:pt x="509" y="21"/>
                  </a:cubicBezTo>
                  <a:cubicBezTo>
                    <a:pt x="508" y="21"/>
                    <a:pt x="507" y="20"/>
                    <a:pt x="505" y="20"/>
                  </a:cubicBezTo>
                  <a:cubicBezTo>
                    <a:pt x="504" y="21"/>
                    <a:pt x="505" y="22"/>
                    <a:pt x="504" y="22"/>
                  </a:cubicBezTo>
                  <a:cubicBezTo>
                    <a:pt x="504" y="23"/>
                    <a:pt x="503" y="21"/>
                    <a:pt x="502" y="21"/>
                  </a:cubicBezTo>
                  <a:cubicBezTo>
                    <a:pt x="502" y="21"/>
                    <a:pt x="499" y="23"/>
                    <a:pt x="497" y="22"/>
                  </a:cubicBezTo>
                  <a:cubicBezTo>
                    <a:pt x="495" y="22"/>
                    <a:pt x="496" y="24"/>
                    <a:pt x="496" y="24"/>
                  </a:cubicBezTo>
                  <a:cubicBezTo>
                    <a:pt x="495" y="24"/>
                    <a:pt x="494" y="24"/>
                    <a:pt x="494" y="24"/>
                  </a:cubicBezTo>
                  <a:cubicBezTo>
                    <a:pt x="493" y="25"/>
                    <a:pt x="495" y="26"/>
                    <a:pt x="494" y="28"/>
                  </a:cubicBezTo>
                  <a:cubicBezTo>
                    <a:pt x="493" y="26"/>
                    <a:pt x="489" y="28"/>
                    <a:pt x="491" y="29"/>
                  </a:cubicBezTo>
                  <a:cubicBezTo>
                    <a:pt x="489" y="31"/>
                    <a:pt x="486" y="30"/>
                    <a:pt x="483" y="31"/>
                  </a:cubicBezTo>
                  <a:cubicBezTo>
                    <a:pt x="481" y="32"/>
                    <a:pt x="481" y="34"/>
                    <a:pt x="478" y="34"/>
                  </a:cubicBezTo>
                  <a:cubicBezTo>
                    <a:pt x="478" y="35"/>
                    <a:pt x="479" y="36"/>
                    <a:pt x="477" y="37"/>
                  </a:cubicBezTo>
                  <a:cubicBezTo>
                    <a:pt x="478" y="38"/>
                    <a:pt x="478" y="37"/>
                    <a:pt x="479" y="37"/>
                  </a:cubicBezTo>
                  <a:cubicBezTo>
                    <a:pt x="482" y="37"/>
                    <a:pt x="483" y="35"/>
                    <a:pt x="485" y="34"/>
                  </a:cubicBezTo>
                  <a:cubicBezTo>
                    <a:pt x="487" y="33"/>
                    <a:pt x="487" y="35"/>
                    <a:pt x="488" y="35"/>
                  </a:cubicBezTo>
                  <a:cubicBezTo>
                    <a:pt x="489" y="35"/>
                    <a:pt x="489" y="33"/>
                    <a:pt x="490" y="33"/>
                  </a:cubicBezTo>
                  <a:cubicBezTo>
                    <a:pt x="492" y="32"/>
                    <a:pt x="494" y="33"/>
                    <a:pt x="497" y="32"/>
                  </a:cubicBezTo>
                  <a:cubicBezTo>
                    <a:pt x="498" y="31"/>
                    <a:pt x="496" y="30"/>
                    <a:pt x="497" y="30"/>
                  </a:cubicBezTo>
                  <a:cubicBezTo>
                    <a:pt x="498" y="30"/>
                    <a:pt x="499" y="30"/>
                    <a:pt x="499" y="30"/>
                  </a:cubicBezTo>
                  <a:cubicBezTo>
                    <a:pt x="500" y="30"/>
                    <a:pt x="500" y="28"/>
                    <a:pt x="500" y="28"/>
                  </a:cubicBezTo>
                  <a:cubicBezTo>
                    <a:pt x="501" y="28"/>
                    <a:pt x="503" y="29"/>
                    <a:pt x="504" y="29"/>
                  </a:cubicBezTo>
                  <a:cubicBezTo>
                    <a:pt x="506" y="29"/>
                    <a:pt x="507" y="28"/>
                    <a:pt x="509" y="28"/>
                  </a:cubicBezTo>
                  <a:cubicBezTo>
                    <a:pt x="509" y="29"/>
                    <a:pt x="509" y="30"/>
                    <a:pt x="509" y="31"/>
                  </a:cubicBezTo>
                  <a:cubicBezTo>
                    <a:pt x="510" y="30"/>
                    <a:pt x="511" y="30"/>
                    <a:pt x="511" y="32"/>
                  </a:cubicBezTo>
                  <a:cubicBezTo>
                    <a:pt x="516" y="31"/>
                    <a:pt x="524" y="32"/>
                    <a:pt x="532" y="32"/>
                  </a:cubicBezTo>
                  <a:cubicBezTo>
                    <a:pt x="531" y="36"/>
                    <a:pt x="538" y="33"/>
                    <a:pt x="538" y="38"/>
                  </a:cubicBezTo>
                  <a:cubicBezTo>
                    <a:pt x="538" y="36"/>
                    <a:pt x="540" y="38"/>
                    <a:pt x="541" y="38"/>
                  </a:cubicBezTo>
                  <a:cubicBezTo>
                    <a:pt x="544" y="38"/>
                    <a:pt x="548" y="37"/>
                    <a:pt x="549" y="38"/>
                  </a:cubicBezTo>
                  <a:cubicBezTo>
                    <a:pt x="551" y="37"/>
                    <a:pt x="549" y="33"/>
                    <a:pt x="551" y="33"/>
                  </a:cubicBezTo>
                  <a:cubicBezTo>
                    <a:pt x="554" y="34"/>
                    <a:pt x="557" y="33"/>
                    <a:pt x="560" y="34"/>
                  </a:cubicBezTo>
                  <a:cubicBezTo>
                    <a:pt x="561" y="34"/>
                    <a:pt x="560" y="35"/>
                    <a:pt x="560" y="35"/>
                  </a:cubicBezTo>
                  <a:cubicBezTo>
                    <a:pt x="562" y="35"/>
                    <a:pt x="564" y="34"/>
                    <a:pt x="565" y="35"/>
                  </a:cubicBezTo>
                  <a:cubicBezTo>
                    <a:pt x="566" y="35"/>
                    <a:pt x="566" y="36"/>
                    <a:pt x="566" y="37"/>
                  </a:cubicBezTo>
                  <a:cubicBezTo>
                    <a:pt x="568" y="37"/>
                    <a:pt x="570" y="36"/>
                    <a:pt x="571" y="38"/>
                  </a:cubicBezTo>
                  <a:cubicBezTo>
                    <a:pt x="571" y="39"/>
                    <a:pt x="571" y="42"/>
                    <a:pt x="568" y="41"/>
                  </a:cubicBezTo>
                  <a:cubicBezTo>
                    <a:pt x="568" y="43"/>
                    <a:pt x="570" y="44"/>
                    <a:pt x="572" y="43"/>
                  </a:cubicBezTo>
                  <a:cubicBezTo>
                    <a:pt x="571" y="49"/>
                    <a:pt x="576" y="49"/>
                    <a:pt x="578" y="52"/>
                  </a:cubicBezTo>
                  <a:cubicBezTo>
                    <a:pt x="579" y="51"/>
                    <a:pt x="581" y="50"/>
                    <a:pt x="582" y="49"/>
                  </a:cubicBezTo>
                  <a:cubicBezTo>
                    <a:pt x="583" y="48"/>
                    <a:pt x="583" y="47"/>
                    <a:pt x="583" y="46"/>
                  </a:cubicBezTo>
                  <a:cubicBezTo>
                    <a:pt x="584" y="46"/>
                    <a:pt x="586" y="47"/>
                    <a:pt x="585" y="45"/>
                  </a:cubicBezTo>
                  <a:cubicBezTo>
                    <a:pt x="588" y="45"/>
                    <a:pt x="587" y="47"/>
                    <a:pt x="588" y="48"/>
                  </a:cubicBezTo>
                  <a:cubicBezTo>
                    <a:pt x="590" y="48"/>
                    <a:pt x="593" y="48"/>
                    <a:pt x="595" y="48"/>
                  </a:cubicBezTo>
                  <a:cubicBezTo>
                    <a:pt x="596" y="47"/>
                    <a:pt x="598" y="48"/>
                    <a:pt x="598" y="45"/>
                  </a:cubicBezTo>
                  <a:cubicBezTo>
                    <a:pt x="601" y="46"/>
                    <a:pt x="608" y="43"/>
                    <a:pt x="608" y="47"/>
                  </a:cubicBezTo>
                  <a:cubicBezTo>
                    <a:pt x="611" y="47"/>
                    <a:pt x="610" y="44"/>
                    <a:pt x="614" y="45"/>
                  </a:cubicBezTo>
                  <a:cubicBezTo>
                    <a:pt x="614" y="44"/>
                    <a:pt x="613" y="44"/>
                    <a:pt x="612" y="44"/>
                  </a:cubicBezTo>
                  <a:cubicBezTo>
                    <a:pt x="613" y="44"/>
                    <a:pt x="613" y="42"/>
                    <a:pt x="614" y="41"/>
                  </a:cubicBezTo>
                  <a:cubicBezTo>
                    <a:pt x="617" y="42"/>
                    <a:pt x="616" y="38"/>
                    <a:pt x="620" y="40"/>
                  </a:cubicBezTo>
                  <a:cubicBezTo>
                    <a:pt x="621" y="40"/>
                    <a:pt x="620" y="38"/>
                    <a:pt x="620" y="39"/>
                  </a:cubicBezTo>
                  <a:cubicBezTo>
                    <a:pt x="621" y="36"/>
                    <a:pt x="624" y="38"/>
                    <a:pt x="627" y="38"/>
                  </a:cubicBezTo>
                  <a:cubicBezTo>
                    <a:pt x="627" y="43"/>
                    <a:pt x="632" y="36"/>
                    <a:pt x="631" y="40"/>
                  </a:cubicBezTo>
                  <a:cubicBezTo>
                    <a:pt x="635" y="41"/>
                    <a:pt x="638" y="40"/>
                    <a:pt x="642" y="40"/>
                  </a:cubicBezTo>
                  <a:cubicBezTo>
                    <a:pt x="642" y="42"/>
                    <a:pt x="638" y="40"/>
                    <a:pt x="639" y="43"/>
                  </a:cubicBezTo>
                  <a:cubicBezTo>
                    <a:pt x="639" y="45"/>
                    <a:pt x="643" y="44"/>
                    <a:pt x="644" y="44"/>
                  </a:cubicBezTo>
                  <a:cubicBezTo>
                    <a:pt x="648" y="44"/>
                    <a:pt x="651" y="44"/>
                    <a:pt x="654" y="43"/>
                  </a:cubicBezTo>
                  <a:cubicBezTo>
                    <a:pt x="655" y="47"/>
                    <a:pt x="659" y="47"/>
                    <a:pt x="661" y="50"/>
                  </a:cubicBezTo>
                  <a:cubicBezTo>
                    <a:pt x="663" y="49"/>
                    <a:pt x="664" y="51"/>
                    <a:pt x="665" y="51"/>
                  </a:cubicBezTo>
                  <a:cubicBezTo>
                    <a:pt x="671" y="52"/>
                    <a:pt x="678" y="50"/>
                    <a:pt x="684" y="51"/>
                  </a:cubicBezTo>
                  <a:cubicBezTo>
                    <a:pt x="686" y="51"/>
                    <a:pt x="688" y="54"/>
                    <a:pt x="690" y="53"/>
                  </a:cubicBezTo>
                  <a:cubicBezTo>
                    <a:pt x="690" y="55"/>
                    <a:pt x="691" y="55"/>
                    <a:pt x="692" y="55"/>
                  </a:cubicBezTo>
                  <a:cubicBezTo>
                    <a:pt x="692" y="56"/>
                    <a:pt x="692" y="57"/>
                    <a:pt x="692" y="59"/>
                  </a:cubicBezTo>
                  <a:cubicBezTo>
                    <a:pt x="692" y="60"/>
                    <a:pt x="695" y="59"/>
                    <a:pt x="696" y="60"/>
                  </a:cubicBezTo>
                  <a:cubicBezTo>
                    <a:pt x="697" y="61"/>
                    <a:pt x="696" y="59"/>
                    <a:pt x="698" y="60"/>
                  </a:cubicBezTo>
                  <a:cubicBezTo>
                    <a:pt x="698" y="60"/>
                    <a:pt x="698" y="60"/>
                    <a:pt x="699" y="61"/>
                  </a:cubicBezTo>
                  <a:cubicBezTo>
                    <a:pt x="700" y="61"/>
                    <a:pt x="710" y="62"/>
                    <a:pt x="711" y="61"/>
                  </a:cubicBezTo>
                  <a:cubicBezTo>
                    <a:pt x="711" y="60"/>
                    <a:pt x="711" y="60"/>
                    <a:pt x="711" y="60"/>
                  </a:cubicBezTo>
                  <a:cubicBezTo>
                    <a:pt x="712" y="59"/>
                    <a:pt x="714" y="61"/>
                    <a:pt x="714" y="61"/>
                  </a:cubicBezTo>
                  <a:cubicBezTo>
                    <a:pt x="715" y="60"/>
                    <a:pt x="717" y="59"/>
                    <a:pt x="717" y="61"/>
                  </a:cubicBezTo>
                  <a:cubicBezTo>
                    <a:pt x="719" y="59"/>
                    <a:pt x="722" y="58"/>
                    <a:pt x="725" y="58"/>
                  </a:cubicBezTo>
                  <a:cubicBezTo>
                    <a:pt x="724" y="61"/>
                    <a:pt x="725" y="62"/>
                    <a:pt x="726" y="64"/>
                  </a:cubicBezTo>
                  <a:cubicBezTo>
                    <a:pt x="730" y="64"/>
                    <a:pt x="731" y="66"/>
                    <a:pt x="734" y="64"/>
                  </a:cubicBezTo>
                  <a:cubicBezTo>
                    <a:pt x="735" y="63"/>
                    <a:pt x="733" y="63"/>
                    <a:pt x="732" y="62"/>
                  </a:cubicBezTo>
                  <a:cubicBezTo>
                    <a:pt x="733" y="62"/>
                    <a:pt x="733" y="60"/>
                    <a:pt x="733" y="59"/>
                  </a:cubicBezTo>
                  <a:cubicBezTo>
                    <a:pt x="736" y="57"/>
                    <a:pt x="741" y="57"/>
                    <a:pt x="743" y="60"/>
                  </a:cubicBezTo>
                  <a:cubicBezTo>
                    <a:pt x="747" y="60"/>
                    <a:pt x="751" y="59"/>
                    <a:pt x="755" y="60"/>
                  </a:cubicBezTo>
                  <a:cubicBezTo>
                    <a:pt x="757" y="60"/>
                    <a:pt x="759" y="62"/>
                    <a:pt x="760" y="60"/>
                  </a:cubicBezTo>
                  <a:cubicBezTo>
                    <a:pt x="762" y="60"/>
                    <a:pt x="762" y="62"/>
                    <a:pt x="765" y="62"/>
                  </a:cubicBezTo>
                  <a:cubicBezTo>
                    <a:pt x="766" y="63"/>
                    <a:pt x="766" y="64"/>
                    <a:pt x="767" y="64"/>
                  </a:cubicBezTo>
                  <a:cubicBezTo>
                    <a:pt x="767" y="64"/>
                    <a:pt x="768" y="64"/>
                    <a:pt x="768" y="63"/>
                  </a:cubicBezTo>
                  <a:cubicBezTo>
                    <a:pt x="769" y="64"/>
                    <a:pt x="768" y="65"/>
                    <a:pt x="769" y="65"/>
                  </a:cubicBezTo>
                  <a:cubicBezTo>
                    <a:pt x="769" y="66"/>
                    <a:pt x="770" y="65"/>
                    <a:pt x="770" y="65"/>
                  </a:cubicBezTo>
                  <a:cubicBezTo>
                    <a:pt x="771" y="66"/>
                    <a:pt x="773" y="66"/>
                    <a:pt x="775" y="67"/>
                  </a:cubicBezTo>
                  <a:cubicBezTo>
                    <a:pt x="777" y="68"/>
                    <a:pt x="779" y="68"/>
                    <a:pt x="781" y="69"/>
                  </a:cubicBezTo>
                  <a:cubicBezTo>
                    <a:pt x="781" y="69"/>
                    <a:pt x="782" y="71"/>
                    <a:pt x="782" y="71"/>
                  </a:cubicBezTo>
                  <a:cubicBezTo>
                    <a:pt x="782" y="71"/>
                    <a:pt x="783" y="71"/>
                    <a:pt x="784" y="71"/>
                  </a:cubicBezTo>
                  <a:cubicBezTo>
                    <a:pt x="784" y="71"/>
                    <a:pt x="784" y="73"/>
                    <a:pt x="784" y="73"/>
                  </a:cubicBezTo>
                  <a:cubicBezTo>
                    <a:pt x="784" y="73"/>
                    <a:pt x="785" y="73"/>
                    <a:pt x="786" y="73"/>
                  </a:cubicBezTo>
                  <a:cubicBezTo>
                    <a:pt x="786" y="74"/>
                    <a:pt x="785" y="77"/>
                    <a:pt x="789" y="76"/>
                  </a:cubicBezTo>
                  <a:cubicBezTo>
                    <a:pt x="789" y="78"/>
                    <a:pt x="789" y="80"/>
                    <a:pt x="789" y="82"/>
                  </a:cubicBezTo>
                  <a:cubicBezTo>
                    <a:pt x="792" y="82"/>
                    <a:pt x="795" y="82"/>
                    <a:pt x="795" y="79"/>
                  </a:cubicBezTo>
                  <a:cubicBezTo>
                    <a:pt x="798" y="80"/>
                    <a:pt x="802" y="79"/>
                    <a:pt x="804" y="81"/>
                  </a:cubicBezTo>
                  <a:cubicBezTo>
                    <a:pt x="804" y="81"/>
                    <a:pt x="804" y="82"/>
                    <a:pt x="804" y="82"/>
                  </a:cubicBezTo>
                  <a:cubicBezTo>
                    <a:pt x="804" y="83"/>
                    <a:pt x="806" y="82"/>
                    <a:pt x="807" y="82"/>
                  </a:cubicBezTo>
                  <a:cubicBezTo>
                    <a:pt x="806" y="83"/>
                    <a:pt x="805" y="83"/>
                    <a:pt x="805" y="85"/>
                  </a:cubicBezTo>
                  <a:cubicBezTo>
                    <a:pt x="803" y="86"/>
                    <a:pt x="803" y="84"/>
                    <a:pt x="802" y="84"/>
                  </a:cubicBezTo>
                  <a:cubicBezTo>
                    <a:pt x="801" y="85"/>
                    <a:pt x="801" y="87"/>
                    <a:pt x="799" y="86"/>
                  </a:cubicBezTo>
                  <a:cubicBezTo>
                    <a:pt x="800" y="88"/>
                    <a:pt x="802" y="87"/>
                    <a:pt x="801" y="90"/>
                  </a:cubicBezTo>
                  <a:cubicBezTo>
                    <a:pt x="797" y="87"/>
                    <a:pt x="801" y="92"/>
                    <a:pt x="798" y="92"/>
                  </a:cubicBezTo>
                  <a:cubicBezTo>
                    <a:pt x="797" y="92"/>
                    <a:pt x="796" y="93"/>
                    <a:pt x="796" y="94"/>
                  </a:cubicBezTo>
                  <a:cubicBezTo>
                    <a:pt x="795" y="94"/>
                    <a:pt x="794" y="94"/>
                    <a:pt x="793" y="93"/>
                  </a:cubicBezTo>
                  <a:cubicBezTo>
                    <a:pt x="793" y="93"/>
                    <a:pt x="792" y="91"/>
                    <a:pt x="791" y="91"/>
                  </a:cubicBezTo>
                  <a:cubicBezTo>
                    <a:pt x="790" y="90"/>
                    <a:pt x="789" y="91"/>
                    <a:pt x="788" y="90"/>
                  </a:cubicBezTo>
                  <a:cubicBezTo>
                    <a:pt x="787" y="90"/>
                    <a:pt x="786" y="88"/>
                    <a:pt x="786" y="88"/>
                  </a:cubicBezTo>
                  <a:cubicBezTo>
                    <a:pt x="785" y="88"/>
                    <a:pt x="783" y="89"/>
                    <a:pt x="782" y="88"/>
                  </a:cubicBezTo>
                  <a:cubicBezTo>
                    <a:pt x="782" y="88"/>
                    <a:pt x="782" y="87"/>
                    <a:pt x="781" y="87"/>
                  </a:cubicBezTo>
                  <a:cubicBezTo>
                    <a:pt x="780" y="87"/>
                    <a:pt x="778" y="84"/>
                    <a:pt x="777" y="86"/>
                  </a:cubicBezTo>
                  <a:cubicBezTo>
                    <a:pt x="776" y="86"/>
                    <a:pt x="776" y="85"/>
                    <a:pt x="776" y="83"/>
                  </a:cubicBezTo>
                  <a:cubicBezTo>
                    <a:pt x="774" y="83"/>
                    <a:pt x="772" y="83"/>
                    <a:pt x="770" y="83"/>
                  </a:cubicBezTo>
                  <a:cubicBezTo>
                    <a:pt x="769" y="84"/>
                    <a:pt x="770" y="86"/>
                    <a:pt x="770" y="85"/>
                  </a:cubicBezTo>
                  <a:cubicBezTo>
                    <a:pt x="770" y="87"/>
                    <a:pt x="768" y="87"/>
                    <a:pt x="769" y="89"/>
                  </a:cubicBezTo>
                  <a:cubicBezTo>
                    <a:pt x="764" y="89"/>
                    <a:pt x="764" y="92"/>
                    <a:pt x="759" y="91"/>
                  </a:cubicBezTo>
                  <a:cubicBezTo>
                    <a:pt x="758" y="92"/>
                    <a:pt x="758" y="93"/>
                    <a:pt x="756" y="93"/>
                  </a:cubicBezTo>
                  <a:cubicBezTo>
                    <a:pt x="756" y="94"/>
                    <a:pt x="759" y="94"/>
                    <a:pt x="760" y="94"/>
                  </a:cubicBezTo>
                  <a:cubicBezTo>
                    <a:pt x="761" y="94"/>
                    <a:pt x="761" y="96"/>
                    <a:pt x="763" y="96"/>
                  </a:cubicBezTo>
                  <a:cubicBezTo>
                    <a:pt x="762" y="99"/>
                    <a:pt x="762" y="98"/>
                    <a:pt x="764" y="100"/>
                  </a:cubicBezTo>
                  <a:cubicBezTo>
                    <a:pt x="765" y="102"/>
                    <a:pt x="767" y="102"/>
                    <a:pt x="769" y="103"/>
                  </a:cubicBezTo>
                  <a:cubicBezTo>
                    <a:pt x="768" y="104"/>
                    <a:pt x="766" y="106"/>
                    <a:pt x="766" y="106"/>
                  </a:cubicBezTo>
                  <a:cubicBezTo>
                    <a:pt x="763" y="107"/>
                    <a:pt x="763" y="104"/>
                    <a:pt x="762" y="104"/>
                  </a:cubicBezTo>
                  <a:cubicBezTo>
                    <a:pt x="762" y="104"/>
                    <a:pt x="763" y="106"/>
                    <a:pt x="762" y="106"/>
                  </a:cubicBezTo>
                  <a:cubicBezTo>
                    <a:pt x="759" y="106"/>
                    <a:pt x="754" y="106"/>
                    <a:pt x="751" y="107"/>
                  </a:cubicBezTo>
                  <a:cubicBezTo>
                    <a:pt x="750" y="108"/>
                    <a:pt x="746" y="109"/>
                    <a:pt x="747" y="111"/>
                  </a:cubicBezTo>
                  <a:cubicBezTo>
                    <a:pt x="742" y="110"/>
                    <a:pt x="742" y="113"/>
                    <a:pt x="739" y="114"/>
                  </a:cubicBezTo>
                  <a:cubicBezTo>
                    <a:pt x="738" y="115"/>
                    <a:pt x="738" y="115"/>
                    <a:pt x="737" y="116"/>
                  </a:cubicBezTo>
                  <a:cubicBezTo>
                    <a:pt x="736" y="116"/>
                    <a:pt x="735" y="118"/>
                    <a:pt x="734" y="118"/>
                  </a:cubicBezTo>
                  <a:cubicBezTo>
                    <a:pt x="733" y="118"/>
                    <a:pt x="733" y="119"/>
                    <a:pt x="732" y="120"/>
                  </a:cubicBezTo>
                  <a:cubicBezTo>
                    <a:pt x="729" y="119"/>
                    <a:pt x="724" y="121"/>
                    <a:pt x="723" y="119"/>
                  </a:cubicBezTo>
                  <a:cubicBezTo>
                    <a:pt x="722" y="120"/>
                    <a:pt x="719" y="119"/>
                    <a:pt x="720" y="122"/>
                  </a:cubicBezTo>
                  <a:cubicBezTo>
                    <a:pt x="714" y="122"/>
                    <a:pt x="714" y="122"/>
                    <a:pt x="708" y="122"/>
                  </a:cubicBezTo>
                  <a:cubicBezTo>
                    <a:pt x="708" y="122"/>
                    <a:pt x="707" y="123"/>
                    <a:pt x="707" y="123"/>
                  </a:cubicBezTo>
                  <a:cubicBezTo>
                    <a:pt x="706" y="123"/>
                    <a:pt x="704" y="124"/>
                    <a:pt x="704" y="125"/>
                  </a:cubicBezTo>
                  <a:cubicBezTo>
                    <a:pt x="704" y="128"/>
                    <a:pt x="699" y="127"/>
                    <a:pt x="700" y="131"/>
                  </a:cubicBezTo>
                  <a:cubicBezTo>
                    <a:pt x="699" y="134"/>
                    <a:pt x="702" y="134"/>
                    <a:pt x="704" y="135"/>
                  </a:cubicBezTo>
                  <a:cubicBezTo>
                    <a:pt x="703" y="137"/>
                    <a:pt x="703" y="140"/>
                    <a:pt x="700" y="140"/>
                  </a:cubicBezTo>
                  <a:cubicBezTo>
                    <a:pt x="700" y="142"/>
                    <a:pt x="700" y="143"/>
                    <a:pt x="698" y="143"/>
                  </a:cubicBezTo>
                  <a:cubicBezTo>
                    <a:pt x="698" y="144"/>
                    <a:pt x="698" y="145"/>
                    <a:pt x="698" y="146"/>
                  </a:cubicBezTo>
                  <a:cubicBezTo>
                    <a:pt x="698" y="148"/>
                    <a:pt x="700" y="146"/>
                    <a:pt x="700" y="147"/>
                  </a:cubicBezTo>
                  <a:cubicBezTo>
                    <a:pt x="701" y="149"/>
                    <a:pt x="698" y="149"/>
                    <a:pt x="698" y="149"/>
                  </a:cubicBezTo>
                  <a:cubicBezTo>
                    <a:pt x="698" y="150"/>
                    <a:pt x="697" y="152"/>
                    <a:pt x="697" y="152"/>
                  </a:cubicBezTo>
                  <a:cubicBezTo>
                    <a:pt x="696" y="153"/>
                    <a:pt x="693" y="152"/>
                    <a:pt x="692" y="153"/>
                  </a:cubicBezTo>
                  <a:cubicBezTo>
                    <a:pt x="692" y="154"/>
                    <a:pt x="693" y="156"/>
                    <a:pt x="692" y="157"/>
                  </a:cubicBezTo>
                  <a:cubicBezTo>
                    <a:pt x="691" y="158"/>
                    <a:pt x="691" y="155"/>
                    <a:pt x="691" y="155"/>
                  </a:cubicBezTo>
                  <a:cubicBezTo>
                    <a:pt x="691" y="155"/>
                    <a:pt x="688" y="156"/>
                    <a:pt x="690" y="160"/>
                  </a:cubicBezTo>
                  <a:cubicBezTo>
                    <a:pt x="688" y="159"/>
                    <a:pt x="689" y="161"/>
                    <a:pt x="688" y="162"/>
                  </a:cubicBezTo>
                  <a:cubicBezTo>
                    <a:pt x="688" y="162"/>
                    <a:pt x="687" y="161"/>
                    <a:pt x="686" y="162"/>
                  </a:cubicBezTo>
                  <a:cubicBezTo>
                    <a:pt x="686" y="162"/>
                    <a:pt x="686" y="164"/>
                    <a:pt x="685" y="164"/>
                  </a:cubicBezTo>
                  <a:cubicBezTo>
                    <a:pt x="685" y="165"/>
                    <a:pt x="683" y="166"/>
                    <a:pt x="684" y="167"/>
                  </a:cubicBezTo>
                  <a:cubicBezTo>
                    <a:pt x="682" y="167"/>
                    <a:pt x="680" y="167"/>
                    <a:pt x="680" y="168"/>
                  </a:cubicBezTo>
                  <a:cubicBezTo>
                    <a:pt x="678" y="168"/>
                    <a:pt x="680" y="167"/>
                    <a:pt x="680" y="166"/>
                  </a:cubicBezTo>
                  <a:cubicBezTo>
                    <a:pt x="680" y="166"/>
                    <a:pt x="679" y="165"/>
                    <a:pt x="679" y="165"/>
                  </a:cubicBezTo>
                  <a:cubicBezTo>
                    <a:pt x="679" y="164"/>
                    <a:pt x="679" y="163"/>
                    <a:pt x="679" y="163"/>
                  </a:cubicBezTo>
                  <a:cubicBezTo>
                    <a:pt x="678" y="162"/>
                    <a:pt x="678" y="161"/>
                    <a:pt x="677" y="161"/>
                  </a:cubicBezTo>
                  <a:cubicBezTo>
                    <a:pt x="676" y="160"/>
                    <a:pt x="676" y="160"/>
                    <a:pt x="675" y="160"/>
                  </a:cubicBezTo>
                  <a:cubicBezTo>
                    <a:pt x="676" y="158"/>
                    <a:pt x="676" y="156"/>
                    <a:pt x="676" y="154"/>
                  </a:cubicBezTo>
                  <a:cubicBezTo>
                    <a:pt x="676" y="152"/>
                    <a:pt x="675" y="152"/>
                    <a:pt x="675" y="151"/>
                  </a:cubicBezTo>
                  <a:cubicBezTo>
                    <a:pt x="675" y="147"/>
                    <a:pt x="676" y="144"/>
                    <a:pt x="675" y="141"/>
                  </a:cubicBezTo>
                  <a:cubicBezTo>
                    <a:pt x="678" y="144"/>
                    <a:pt x="675" y="139"/>
                    <a:pt x="677" y="137"/>
                  </a:cubicBezTo>
                  <a:cubicBezTo>
                    <a:pt x="677" y="136"/>
                    <a:pt x="678" y="140"/>
                    <a:pt x="679" y="138"/>
                  </a:cubicBezTo>
                  <a:cubicBezTo>
                    <a:pt x="679" y="137"/>
                    <a:pt x="679" y="136"/>
                    <a:pt x="679" y="136"/>
                  </a:cubicBezTo>
                  <a:cubicBezTo>
                    <a:pt x="680" y="134"/>
                    <a:pt x="684" y="132"/>
                    <a:pt x="685" y="131"/>
                  </a:cubicBezTo>
                  <a:cubicBezTo>
                    <a:pt x="685" y="131"/>
                    <a:pt x="686" y="131"/>
                    <a:pt x="686" y="130"/>
                  </a:cubicBezTo>
                  <a:cubicBezTo>
                    <a:pt x="684" y="129"/>
                    <a:pt x="686" y="129"/>
                    <a:pt x="687" y="129"/>
                  </a:cubicBezTo>
                  <a:cubicBezTo>
                    <a:pt x="689" y="128"/>
                    <a:pt x="689" y="127"/>
                    <a:pt x="689" y="124"/>
                  </a:cubicBezTo>
                  <a:cubicBezTo>
                    <a:pt x="689" y="124"/>
                    <a:pt x="693" y="123"/>
                    <a:pt x="692" y="123"/>
                  </a:cubicBezTo>
                  <a:cubicBezTo>
                    <a:pt x="692" y="123"/>
                    <a:pt x="691" y="123"/>
                    <a:pt x="691" y="123"/>
                  </a:cubicBezTo>
                  <a:cubicBezTo>
                    <a:pt x="691" y="122"/>
                    <a:pt x="692" y="121"/>
                    <a:pt x="692" y="121"/>
                  </a:cubicBezTo>
                  <a:cubicBezTo>
                    <a:pt x="693" y="120"/>
                    <a:pt x="695" y="123"/>
                    <a:pt x="694" y="119"/>
                  </a:cubicBezTo>
                  <a:cubicBezTo>
                    <a:pt x="696" y="119"/>
                    <a:pt x="698" y="118"/>
                    <a:pt x="699" y="118"/>
                  </a:cubicBezTo>
                  <a:cubicBezTo>
                    <a:pt x="699" y="118"/>
                    <a:pt x="700" y="116"/>
                    <a:pt x="700" y="116"/>
                  </a:cubicBezTo>
                  <a:cubicBezTo>
                    <a:pt x="700" y="116"/>
                    <a:pt x="701" y="116"/>
                    <a:pt x="702" y="116"/>
                  </a:cubicBezTo>
                  <a:cubicBezTo>
                    <a:pt x="702" y="115"/>
                    <a:pt x="703" y="114"/>
                    <a:pt x="704" y="114"/>
                  </a:cubicBezTo>
                  <a:cubicBezTo>
                    <a:pt x="704" y="113"/>
                    <a:pt x="705" y="114"/>
                    <a:pt x="705" y="113"/>
                  </a:cubicBezTo>
                  <a:cubicBezTo>
                    <a:pt x="705" y="112"/>
                    <a:pt x="706" y="109"/>
                    <a:pt x="707" y="111"/>
                  </a:cubicBezTo>
                  <a:cubicBezTo>
                    <a:pt x="707" y="110"/>
                    <a:pt x="707" y="108"/>
                    <a:pt x="707" y="106"/>
                  </a:cubicBezTo>
                  <a:cubicBezTo>
                    <a:pt x="705" y="106"/>
                    <a:pt x="704" y="106"/>
                    <a:pt x="703" y="107"/>
                  </a:cubicBezTo>
                  <a:cubicBezTo>
                    <a:pt x="702" y="108"/>
                    <a:pt x="701" y="109"/>
                    <a:pt x="701" y="109"/>
                  </a:cubicBezTo>
                  <a:cubicBezTo>
                    <a:pt x="700" y="110"/>
                    <a:pt x="700" y="109"/>
                    <a:pt x="700" y="110"/>
                  </a:cubicBezTo>
                  <a:cubicBezTo>
                    <a:pt x="700" y="112"/>
                    <a:pt x="696" y="111"/>
                    <a:pt x="696" y="114"/>
                  </a:cubicBezTo>
                  <a:cubicBezTo>
                    <a:pt x="694" y="114"/>
                    <a:pt x="693" y="114"/>
                    <a:pt x="693" y="116"/>
                  </a:cubicBezTo>
                  <a:cubicBezTo>
                    <a:pt x="692" y="116"/>
                    <a:pt x="693" y="114"/>
                    <a:pt x="692" y="114"/>
                  </a:cubicBezTo>
                  <a:cubicBezTo>
                    <a:pt x="692" y="114"/>
                    <a:pt x="690" y="114"/>
                    <a:pt x="690" y="114"/>
                  </a:cubicBezTo>
                  <a:cubicBezTo>
                    <a:pt x="690" y="113"/>
                    <a:pt x="691" y="112"/>
                    <a:pt x="690" y="111"/>
                  </a:cubicBezTo>
                  <a:cubicBezTo>
                    <a:pt x="686" y="112"/>
                    <a:pt x="684" y="110"/>
                    <a:pt x="681" y="111"/>
                  </a:cubicBezTo>
                  <a:cubicBezTo>
                    <a:pt x="679" y="111"/>
                    <a:pt x="681" y="113"/>
                    <a:pt x="680" y="113"/>
                  </a:cubicBezTo>
                  <a:cubicBezTo>
                    <a:pt x="678" y="114"/>
                    <a:pt x="677" y="113"/>
                    <a:pt x="676" y="114"/>
                  </a:cubicBezTo>
                  <a:cubicBezTo>
                    <a:pt x="674" y="115"/>
                    <a:pt x="674" y="116"/>
                    <a:pt x="673" y="117"/>
                  </a:cubicBezTo>
                  <a:cubicBezTo>
                    <a:pt x="672" y="118"/>
                    <a:pt x="672" y="119"/>
                    <a:pt x="670" y="119"/>
                  </a:cubicBezTo>
                  <a:cubicBezTo>
                    <a:pt x="669" y="121"/>
                    <a:pt x="672" y="121"/>
                    <a:pt x="671" y="124"/>
                  </a:cubicBezTo>
                  <a:cubicBezTo>
                    <a:pt x="670" y="124"/>
                    <a:pt x="669" y="125"/>
                    <a:pt x="669" y="126"/>
                  </a:cubicBezTo>
                  <a:cubicBezTo>
                    <a:pt x="665" y="126"/>
                    <a:pt x="664" y="128"/>
                    <a:pt x="661" y="127"/>
                  </a:cubicBezTo>
                  <a:cubicBezTo>
                    <a:pt x="660" y="126"/>
                    <a:pt x="660" y="126"/>
                    <a:pt x="661" y="124"/>
                  </a:cubicBezTo>
                  <a:cubicBezTo>
                    <a:pt x="659" y="125"/>
                    <a:pt x="659" y="124"/>
                    <a:pt x="659" y="123"/>
                  </a:cubicBezTo>
                  <a:cubicBezTo>
                    <a:pt x="657" y="122"/>
                    <a:pt x="655" y="123"/>
                    <a:pt x="655" y="122"/>
                  </a:cubicBezTo>
                  <a:cubicBezTo>
                    <a:pt x="650" y="124"/>
                    <a:pt x="645" y="126"/>
                    <a:pt x="639" y="126"/>
                  </a:cubicBezTo>
                  <a:cubicBezTo>
                    <a:pt x="638" y="125"/>
                    <a:pt x="636" y="126"/>
                    <a:pt x="637" y="123"/>
                  </a:cubicBezTo>
                  <a:cubicBezTo>
                    <a:pt x="636" y="123"/>
                    <a:pt x="634" y="123"/>
                    <a:pt x="633" y="123"/>
                  </a:cubicBezTo>
                  <a:cubicBezTo>
                    <a:pt x="629" y="124"/>
                    <a:pt x="626" y="125"/>
                    <a:pt x="623" y="126"/>
                  </a:cubicBezTo>
                  <a:cubicBezTo>
                    <a:pt x="620" y="128"/>
                    <a:pt x="618" y="130"/>
                    <a:pt x="615" y="131"/>
                  </a:cubicBezTo>
                  <a:cubicBezTo>
                    <a:pt x="615" y="133"/>
                    <a:pt x="615" y="134"/>
                    <a:pt x="613" y="134"/>
                  </a:cubicBezTo>
                  <a:cubicBezTo>
                    <a:pt x="614" y="137"/>
                    <a:pt x="612" y="136"/>
                    <a:pt x="612" y="139"/>
                  </a:cubicBezTo>
                  <a:cubicBezTo>
                    <a:pt x="610" y="137"/>
                    <a:pt x="608" y="143"/>
                    <a:pt x="607" y="142"/>
                  </a:cubicBezTo>
                  <a:cubicBezTo>
                    <a:pt x="605" y="140"/>
                    <a:pt x="607" y="142"/>
                    <a:pt x="604" y="143"/>
                  </a:cubicBezTo>
                  <a:cubicBezTo>
                    <a:pt x="603" y="143"/>
                    <a:pt x="603" y="143"/>
                    <a:pt x="602" y="145"/>
                  </a:cubicBezTo>
                  <a:cubicBezTo>
                    <a:pt x="598" y="143"/>
                    <a:pt x="599" y="148"/>
                    <a:pt x="596" y="147"/>
                  </a:cubicBezTo>
                  <a:cubicBezTo>
                    <a:pt x="596" y="148"/>
                    <a:pt x="599" y="152"/>
                    <a:pt x="600" y="150"/>
                  </a:cubicBezTo>
                  <a:cubicBezTo>
                    <a:pt x="601" y="151"/>
                    <a:pt x="600" y="153"/>
                    <a:pt x="601" y="154"/>
                  </a:cubicBezTo>
                  <a:cubicBezTo>
                    <a:pt x="602" y="153"/>
                    <a:pt x="603" y="155"/>
                    <a:pt x="603" y="155"/>
                  </a:cubicBezTo>
                  <a:cubicBezTo>
                    <a:pt x="604" y="155"/>
                    <a:pt x="606" y="154"/>
                    <a:pt x="607" y="154"/>
                  </a:cubicBezTo>
                  <a:cubicBezTo>
                    <a:pt x="608" y="154"/>
                    <a:pt x="609" y="155"/>
                    <a:pt x="608" y="155"/>
                  </a:cubicBezTo>
                  <a:cubicBezTo>
                    <a:pt x="610" y="155"/>
                    <a:pt x="610" y="152"/>
                    <a:pt x="611" y="154"/>
                  </a:cubicBezTo>
                  <a:cubicBezTo>
                    <a:pt x="612" y="154"/>
                    <a:pt x="612" y="153"/>
                    <a:pt x="612" y="152"/>
                  </a:cubicBezTo>
                  <a:cubicBezTo>
                    <a:pt x="614" y="153"/>
                    <a:pt x="614" y="159"/>
                    <a:pt x="616" y="156"/>
                  </a:cubicBezTo>
                  <a:cubicBezTo>
                    <a:pt x="618" y="156"/>
                    <a:pt x="615" y="160"/>
                    <a:pt x="619" y="159"/>
                  </a:cubicBezTo>
                  <a:cubicBezTo>
                    <a:pt x="619" y="160"/>
                    <a:pt x="617" y="159"/>
                    <a:pt x="617" y="160"/>
                  </a:cubicBezTo>
                  <a:cubicBezTo>
                    <a:pt x="617" y="160"/>
                    <a:pt x="618" y="162"/>
                    <a:pt x="618" y="164"/>
                  </a:cubicBezTo>
                  <a:cubicBezTo>
                    <a:pt x="618" y="164"/>
                    <a:pt x="617" y="164"/>
                    <a:pt x="617" y="165"/>
                  </a:cubicBezTo>
                  <a:cubicBezTo>
                    <a:pt x="617" y="165"/>
                    <a:pt x="616" y="166"/>
                    <a:pt x="616" y="166"/>
                  </a:cubicBezTo>
                  <a:cubicBezTo>
                    <a:pt x="615" y="169"/>
                    <a:pt x="617" y="175"/>
                    <a:pt x="614" y="172"/>
                  </a:cubicBezTo>
                  <a:cubicBezTo>
                    <a:pt x="615" y="181"/>
                    <a:pt x="611" y="184"/>
                    <a:pt x="609" y="190"/>
                  </a:cubicBezTo>
                  <a:cubicBezTo>
                    <a:pt x="608" y="191"/>
                    <a:pt x="608" y="191"/>
                    <a:pt x="606" y="190"/>
                  </a:cubicBezTo>
                  <a:cubicBezTo>
                    <a:pt x="606" y="191"/>
                    <a:pt x="607" y="192"/>
                    <a:pt x="606" y="193"/>
                  </a:cubicBezTo>
                  <a:cubicBezTo>
                    <a:pt x="606" y="194"/>
                    <a:pt x="604" y="193"/>
                    <a:pt x="603" y="194"/>
                  </a:cubicBezTo>
                  <a:cubicBezTo>
                    <a:pt x="603" y="194"/>
                    <a:pt x="604" y="196"/>
                    <a:pt x="603" y="196"/>
                  </a:cubicBezTo>
                  <a:cubicBezTo>
                    <a:pt x="603" y="196"/>
                    <a:pt x="602" y="196"/>
                    <a:pt x="602" y="196"/>
                  </a:cubicBezTo>
                  <a:cubicBezTo>
                    <a:pt x="601" y="197"/>
                    <a:pt x="602" y="197"/>
                    <a:pt x="602" y="197"/>
                  </a:cubicBezTo>
                  <a:cubicBezTo>
                    <a:pt x="602" y="198"/>
                    <a:pt x="600" y="198"/>
                    <a:pt x="600" y="199"/>
                  </a:cubicBezTo>
                  <a:cubicBezTo>
                    <a:pt x="599" y="200"/>
                    <a:pt x="599" y="201"/>
                    <a:pt x="599" y="202"/>
                  </a:cubicBezTo>
                  <a:cubicBezTo>
                    <a:pt x="598" y="203"/>
                    <a:pt x="597" y="202"/>
                    <a:pt x="596" y="203"/>
                  </a:cubicBezTo>
                  <a:cubicBezTo>
                    <a:pt x="595" y="203"/>
                    <a:pt x="596" y="205"/>
                    <a:pt x="595" y="206"/>
                  </a:cubicBezTo>
                  <a:cubicBezTo>
                    <a:pt x="595" y="206"/>
                    <a:pt x="593" y="205"/>
                    <a:pt x="593" y="206"/>
                  </a:cubicBezTo>
                  <a:cubicBezTo>
                    <a:pt x="593" y="206"/>
                    <a:pt x="593" y="208"/>
                    <a:pt x="592" y="208"/>
                  </a:cubicBezTo>
                  <a:cubicBezTo>
                    <a:pt x="591" y="207"/>
                    <a:pt x="590" y="206"/>
                    <a:pt x="590" y="209"/>
                  </a:cubicBezTo>
                  <a:cubicBezTo>
                    <a:pt x="585" y="210"/>
                    <a:pt x="586" y="210"/>
                    <a:pt x="581" y="209"/>
                  </a:cubicBezTo>
                  <a:cubicBezTo>
                    <a:pt x="580" y="210"/>
                    <a:pt x="577" y="212"/>
                    <a:pt x="579" y="212"/>
                  </a:cubicBezTo>
                  <a:cubicBezTo>
                    <a:pt x="579" y="214"/>
                    <a:pt x="572" y="213"/>
                    <a:pt x="576" y="214"/>
                  </a:cubicBezTo>
                  <a:cubicBezTo>
                    <a:pt x="576" y="215"/>
                    <a:pt x="574" y="215"/>
                    <a:pt x="574" y="214"/>
                  </a:cubicBezTo>
                  <a:cubicBezTo>
                    <a:pt x="571" y="216"/>
                    <a:pt x="572" y="218"/>
                    <a:pt x="573" y="222"/>
                  </a:cubicBezTo>
                  <a:cubicBezTo>
                    <a:pt x="570" y="222"/>
                    <a:pt x="571" y="222"/>
                    <a:pt x="568" y="222"/>
                  </a:cubicBezTo>
                  <a:cubicBezTo>
                    <a:pt x="569" y="223"/>
                    <a:pt x="569" y="224"/>
                    <a:pt x="567" y="224"/>
                  </a:cubicBezTo>
                  <a:cubicBezTo>
                    <a:pt x="567" y="226"/>
                    <a:pt x="568" y="234"/>
                    <a:pt x="569" y="231"/>
                  </a:cubicBezTo>
                  <a:cubicBezTo>
                    <a:pt x="571" y="231"/>
                    <a:pt x="569" y="239"/>
                    <a:pt x="572" y="239"/>
                  </a:cubicBezTo>
                  <a:cubicBezTo>
                    <a:pt x="574" y="239"/>
                    <a:pt x="571" y="242"/>
                    <a:pt x="574" y="243"/>
                  </a:cubicBezTo>
                  <a:cubicBezTo>
                    <a:pt x="573" y="243"/>
                    <a:pt x="573" y="245"/>
                    <a:pt x="573" y="245"/>
                  </a:cubicBezTo>
                  <a:cubicBezTo>
                    <a:pt x="572" y="245"/>
                    <a:pt x="571" y="244"/>
                    <a:pt x="571" y="244"/>
                  </a:cubicBezTo>
                  <a:cubicBezTo>
                    <a:pt x="570" y="244"/>
                    <a:pt x="571" y="245"/>
                    <a:pt x="570" y="246"/>
                  </a:cubicBezTo>
                  <a:cubicBezTo>
                    <a:pt x="569" y="246"/>
                    <a:pt x="568" y="245"/>
                    <a:pt x="567" y="246"/>
                  </a:cubicBezTo>
                  <a:cubicBezTo>
                    <a:pt x="565" y="246"/>
                    <a:pt x="562" y="248"/>
                    <a:pt x="560" y="247"/>
                  </a:cubicBezTo>
                  <a:cubicBezTo>
                    <a:pt x="560" y="245"/>
                    <a:pt x="561" y="244"/>
                    <a:pt x="561" y="243"/>
                  </a:cubicBezTo>
                  <a:cubicBezTo>
                    <a:pt x="562" y="241"/>
                    <a:pt x="560" y="238"/>
                    <a:pt x="562" y="237"/>
                  </a:cubicBezTo>
                  <a:cubicBezTo>
                    <a:pt x="562" y="236"/>
                    <a:pt x="559" y="236"/>
                    <a:pt x="560" y="233"/>
                  </a:cubicBezTo>
                  <a:cubicBezTo>
                    <a:pt x="558" y="232"/>
                    <a:pt x="557" y="234"/>
                    <a:pt x="555" y="231"/>
                  </a:cubicBezTo>
                  <a:cubicBezTo>
                    <a:pt x="554" y="228"/>
                    <a:pt x="558" y="230"/>
                    <a:pt x="557" y="227"/>
                  </a:cubicBezTo>
                  <a:cubicBezTo>
                    <a:pt x="556" y="226"/>
                    <a:pt x="556" y="226"/>
                    <a:pt x="556" y="227"/>
                  </a:cubicBezTo>
                  <a:cubicBezTo>
                    <a:pt x="555" y="226"/>
                    <a:pt x="554" y="225"/>
                    <a:pt x="554" y="225"/>
                  </a:cubicBezTo>
                  <a:cubicBezTo>
                    <a:pt x="553" y="224"/>
                    <a:pt x="552" y="224"/>
                    <a:pt x="552" y="223"/>
                  </a:cubicBezTo>
                  <a:cubicBezTo>
                    <a:pt x="551" y="223"/>
                    <a:pt x="550" y="224"/>
                    <a:pt x="549" y="224"/>
                  </a:cubicBezTo>
                  <a:cubicBezTo>
                    <a:pt x="548" y="224"/>
                    <a:pt x="548" y="225"/>
                    <a:pt x="549" y="225"/>
                  </a:cubicBezTo>
                  <a:cubicBezTo>
                    <a:pt x="549" y="227"/>
                    <a:pt x="546" y="222"/>
                    <a:pt x="547" y="227"/>
                  </a:cubicBezTo>
                  <a:cubicBezTo>
                    <a:pt x="545" y="225"/>
                    <a:pt x="545" y="229"/>
                    <a:pt x="541" y="227"/>
                  </a:cubicBezTo>
                  <a:cubicBezTo>
                    <a:pt x="544" y="224"/>
                    <a:pt x="541" y="223"/>
                    <a:pt x="544" y="221"/>
                  </a:cubicBezTo>
                  <a:cubicBezTo>
                    <a:pt x="546" y="220"/>
                    <a:pt x="540" y="220"/>
                    <a:pt x="539" y="222"/>
                  </a:cubicBezTo>
                  <a:cubicBezTo>
                    <a:pt x="539" y="224"/>
                    <a:pt x="538" y="221"/>
                    <a:pt x="539" y="221"/>
                  </a:cubicBezTo>
                  <a:cubicBezTo>
                    <a:pt x="537" y="221"/>
                    <a:pt x="537" y="224"/>
                    <a:pt x="536" y="224"/>
                  </a:cubicBezTo>
                  <a:cubicBezTo>
                    <a:pt x="535" y="224"/>
                    <a:pt x="533" y="225"/>
                    <a:pt x="533" y="226"/>
                  </a:cubicBezTo>
                  <a:cubicBezTo>
                    <a:pt x="532" y="226"/>
                    <a:pt x="532" y="226"/>
                    <a:pt x="532" y="228"/>
                  </a:cubicBezTo>
                  <a:cubicBezTo>
                    <a:pt x="528" y="227"/>
                    <a:pt x="529" y="227"/>
                    <a:pt x="525" y="228"/>
                  </a:cubicBezTo>
                  <a:cubicBezTo>
                    <a:pt x="526" y="228"/>
                    <a:pt x="526" y="230"/>
                    <a:pt x="526" y="230"/>
                  </a:cubicBezTo>
                  <a:cubicBezTo>
                    <a:pt x="527" y="231"/>
                    <a:pt x="528" y="230"/>
                    <a:pt x="529" y="230"/>
                  </a:cubicBezTo>
                  <a:cubicBezTo>
                    <a:pt x="529" y="231"/>
                    <a:pt x="529" y="232"/>
                    <a:pt x="529" y="232"/>
                  </a:cubicBezTo>
                  <a:cubicBezTo>
                    <a:pt x="529" y="233"/>
                    <a:pt x="531" y="232"/>
                    <a:pt x="532" y="232"/>
                  </a:cubicBezTo>
                  <a:cubicBezTo>
                    <a:pt x="532" y="233"/>
                    <a:pt x="532" y="234"/>
                    <a:pt x="532" y="234"/>
                  </a:cubicBezTo>
                  <a:cubicBezTo>
                    <a:pt x="533" y="235"/>
                    <a:pt x="534" y="234"/>
                    <a:pt x="535" y="235"/>
                  </a:cubicBezTo>
                  <a:cubicBezTo>
                    <a:pt x="536" y="235"/>
                    <a:pt x="535" y="233"/>
                    <a:pt x="537" y="233"/>
                  </a:cubicBezTo>
                  <a:cubicBezTo>
                    <a:pt x="541" y="233"/>
                    <a:pt x="543" y="234"/>
                    <a:pt x="543" y="237"/>
                  </a:cubicBezTo>
                  <a:cubicBezTo>
                    <a:pt x="542" y="238"/>
                    <a:pt x="540" y="238"/>
                    <a:pt x="539" y="237"/>
                  </a:cubicBezTo>
                  <a:cubicBezTo>
                    <a:pt x="538" y="238"/>
                    <a:pt x="537" y="240"/>
                    <a:pt x="538" y="242"/>
                  </a:cubicBezTo>
                  <a:cubicBezTo>
                    <a:pt x="536" y="242"/>
                    <a:pt x="536" y="243"/>
                    <a:pt x="537" y="243"/>
                  </a:cubicBezTo>
                  <a:cubicBezTo>
                    <a:pt x="536" y="244"/>
                    <a:pt x="534" y="244"/>
                    <a:pt x="533" y="244"/>
                  </a:cubicBezTo>
                  <a:cubicBezTo>
                    <a:pt x="534" y="247"/>
                    <a:pt x="538" y="249"/>
                    <a:pt x="538" y="253"/>
                  </a:cubicBezTo>
                  <a:cubicBezTo>
                    <a:pt x="540" y="250"/>
                    <a:pt x="539" y="253"/>
                    <a:pt x="540" y="254"/>
                  </a:cubicBezTo>
                  <a:cubicBezTo>
                    <a:pt x="540" y="258"/>
                    <a:pt x="541" y="263"/>
                    <a:pt x="539" y="265"/>
                  </a:cubicBezTo>
                  <a:cubicBezTo>
                    <a:pt x="541" y="267"/>
                    <a:pt x="542" y="270"/>
                    <a:pt x="541" y="274"/>
                  </a:cubicBezTo>
                  <a:cubicBezTo>
                    <a:pt x="538" y="272"/>
                    <a:pt x="540" y="279"/>
                    <a:pt x="539" y="277"/>
                  </a:cubicBezTo>
                  <a:cubicBezTo>
                    <a:pt x="537" y="276"/>
                    <a:pt x="538" y="277"/>
                    <a:pt x="538" y="278"/>
                  </a:cubicBezTo>
                  <a:cubicBezTo>
                    <a:pt x="537" y="279"/>
                    <a:pt x="535" y="279"/>
                    <a:pt x="536" y="282"/>
                  </a:cubicBezTo>
                  <a:cubicBezTo>
                    <a:pt x="533" y="281"/>
                    <a:pt x="535" y="285"/>
                    <a:pt x="532" y="284"/>
                  </a:cubicBezTo>
                  <a:cubicBezTo>
                    <a:pt x="534" y="286"/>
                    <a:pt x="528" y="288"/>
                    <a:pt x="529" y="289"/>
                  </a:cubicBezTo>
                  <a:cubicBezTo>
                    <a:pt x="531" y="290"/>
                    <a:pt x="529" y="289"/>
                    <a:pt x="527" y="291"/>
                  </a:cubicBezTo>
                  <a:cubicBezTo>
                    <a:pt x="526" y="291"/>
                    <a:pt x="527" y="293"/>
                    <a:pt x="526" y="293"/>
                  </a:cubicBezTo>
                  <a:cubicBezTo>
                    <a:pt x="526" y="294"/>
                    <a:pt x="524" y="293"/>
                    <a:pt x="524" y="293"/>
                  </a:cubicBezTo>
                  <a:cubicBezTo>
                    <a:pt x="524" y="294"/>
                    <a:pt x="525" y="295"/>
                    <a:pt x="524" y="295"/>
                  </a:cubicBezTo>
                  <a:cubicBezTo>
                    <a:pt x="523" y="296"/>
                    <a:pt x="520" y="295"/>
                    <a:pt x="521" y="297"/>
                  </a:cubicBezTo>
                  <a:cubicBezTo>
                    <a:pt x="515" y="298"/>
                    <a:pt x="516" y="298"/>
                    <a:pt x="510" y="297"/>
                  </a:cubicBezTo>
                  <a:cubicBezTo>
                    <a:pt x="509" y="297"/>
                    <a:pt x="509" y="299"/>
                    <a:pt x="509" y="300"/>
                  </a:cubicBezTo>
                  <a:cubicBezTo>
                    <a:pt x="507" y="298"/>
                    <a:pt x="504" y="302"/>
                    <a:pt x="503" y="302"/>
                  </a:cubicBezTo>
                  <a:cubicBezTo>
                    <a:pt x="502" y="300"/>
                    <a:pt x="503" y="303"/>
                    <a:pt x="499" y="303"/>
                  </a:cubicBezTo>
                  <a:cubicBezTo>
                    <a:pt x="498" y="303"/>
                    <a:pt x="500" y="305"/>
                    <a:pt x="498" y="305"/>
                  </a:cubicBezTo>
                  <a:cubicBezTo>
                    <a:pt x="496" y="307"/>
                    <a:pt x="495" y="303"/>
                    <a:pt x="493" y="303"/>
                  </a:cubicBezTo>
                  <a:cubicBezTo>
                    <a:pt x="490" y="302"/>
                    <a:pt x="489" y="304"/>
                    <a:pt x="487" y="304"/>
                  </a:cubicBezTo>
                  <a:cubicBezTo>
                    <a:pt x="486" y="305"/>
                    <a:pt x="485" y="306"/>
                    <a:pt x="485" y="308"/>
                  </a:cubicBezTo>
                  <a:cubicBezTo>
                    <a:pt x="482" y="307"/>
                    <a:pt x="482" y="309"/>
                    <a:pt x="480" y="310"/>
                  </a:cubicBezTo>
                  <a:cubicBezTo>
                    <a:pt x="479" y="312"/>
                    <a:pt x="482" y="311"/>
                    <a:pt x="482" y="313"/>
                  </a:cubicBezTo>
                  <a:cubicBezTo>
                    <a:pt x="482" y="314"/>
                    <a:pt x="482" y="315"/>
                    <a:pt x="483" y="315"/>
                  </a:cubicBezTo>
                  <a:cubicBezTo>
                    <a:pt x="484" y="315"/>
                    <a:pt x="484" y="317"/>
                    <a:pt x="484" y="317"/>
                  </a:cubicBezTo>
                  <a:cubicBezTo>
                    <a:pt x="485" y="318"/>
                    <a:pt x="486" y="318"/>
                    <a:pt x="487" y="318"/>
                  </a:cubicBezTo>
                  <a:cubicBezTo>
                    <a:pt x="487" y="318"/>
                    <a:pt x="487" y="320"/>
                    <a:pt x="487" y="320"/>
                  </a:cubicBezTo>
                  <a:cubicBezTo>
                    <a:pt x="487" y="320"/>
                    <a:pt x="489" y="320"/>
                    <a:pt x="489" y="320"/>
                  </a:cubicBezTo>
                  <a:cubicBezTo>
                    <a:pt x="490" y="321"/>
                    <a:pt x="490" y="323"/>
                    <a:pt x="491" y="325"/>
                  </a:cubicBezTo>
                  <a:cubicBezTo>
                    <a:pt x="491" y="326"/>
                    <a:pt x="494" y="328"/>
                    <a:pt x="494" y="328"/>
                  </a:cubicBezTo>
                  <a:cubicBezTo>
                    <a:pt x="494" y="329"/>
                    <a:pt x="494" y="330"/>
                    <a:pt x="494" y="332"/>
                  </a:cubicBezTo>
                  <a:cubicBezTo>
                    <a:pt x="494" y="333"/>
                    <a:pt x="495" y="334"/>
                    <a:pt x="495" y="335"/>
                  </a:cubicBezTo>
                  <a:cubicBezTo>
                    <a:pt x="495" y="337"/>
                    <a:pt x="494" y="337"/>
                    <a:pt x="494" y="338"/>
                  </a:cubicBezTo>
                  <a:cubicBezTo>
                    <a:pt x="493" y="340"/>
                    <a:pt x="494" y="342"/>
                    <a:pt x="492" y="340"/>
                  </a:cubicBezTo>
                  <a:cubicBezTo>
                    <a:pt x="493" y="344"/>
                    <a:pt x="489" y="342"/>
                    <a:pt x="490" y="345"/>
                  </a:cubicBezTo>
                  <a:cubicBezTo>
                    <a:pt x="486" y="344"/>
                    <a:pt x="487" y="347"/>
                    <a:pt x="484" y="347"/>
                  </a:cubicBezTo>
                  <a:cubicBezTo>
                    <a:pt x="483" y="347"/>
                    <a:pt x="484" y="348"/>
                    <a:pt x="483" y="349"/>
                  </a:cubicBezTo>
                  <a:cubicBezTo>
                    <a:pt x="483" y="349"/>
                    <a:pt x="481" y="349"/>
                    <a:pt x="481" y="350"/>
                  </a:cubicBezTo>
                  <a:cubicBezTo>
                    <a:pt x="482" y="351"/>
                    <a:pt x="482" y="350"/>
                    <a:pt x="481" y="351"/>
                  </a:cubicBezTo>
                  <a:cubicBezTo>
                    <a:pt x="480" y="351"/>
                    <a:pt x="480" y="353"/>
                    <a:pt x="478" y="353"/>
                  </a:cubicBezTo>
                  <a:cubicBezTo>
                    <a:pt x="479" y="348"/>
                    <a:pt x="477" y="352"/>
                    <a:pt x="476" y="350"/>
                  </a:cubicBezTo>
                  <a:cubicBezTo>
                    <a:pt x="476" y="349"/>
                    <a:pt x="476" y="347"/>
                    <a:pt x="475" y="346"/>
                  </a:cubicBezTo>
                  <a:cubicBezTo>
                    <a:pt x="474" y="346"/>
                    <a:pt x="473" y="346"/>
                    <a:pt x="473" y="346"/>
                  </a:cubicBezTo>
                  <a:cubicBezTo>
                    <a:pt x="472" y="346"/>
                    <a:pt x="473" y="344"/>
                    <a:pt x="473" y="344"/>
                  </a:cubicBezTo>
                  <a:cubicBezTo>
                    <a:pt x="472" y="343"/>
                    <a:pt x="469" y="344"/>
                    <a:pt x="469" y="343"/>
                  </a:cubicBezTo>
                  <a:cubicBezTo>
                    <a:pt x="469" y="343"/>
                    <a:pt x="469" y="341"/>
                    <a:pt x="469" y="341"/>
                  </a:cubicBezTo>
                  <a:cubicBezTo>
                    <a:pt x="468" y="341"/>
                    <a:pt x="467" y="341"/>
                    <a:pt x="466" y="341"/>
                  </a:cubicBezTo>
                  <a:cubicBezTo>
                    <a:pt x="465" y="341"/>
                    <a:pt x="466" y="339"/>
                    <a:pt x="465" y="338"/>
                  </a:cubicBezTo>
                  <a:cubicBezTo>
                    <a:pt x="464" y="338"/>
                    <a:pt x="464" y="339"/>
                    <a:pt x="464" y="339"/>
                  </a:cubicBezTo>
                  <a:cubicBezTo>
                    <a:pt x="462" y="337"/>
                    <a:pt x="463" y="337"/>
                    <a:pt x="461" y="335"/>
                  </a:cubicBezTo>
                  <a:cubicBezTo>
                    <a:pt x="458" y="334"/>
                    <a:pt x="459" y="339"/>
                    <a:pt x="458" y="340"/>
                  </a:cubicBezTo>
                  <a:cubicBezTo>
                    <a:pt x="458" y="341"/>
                    <a:pt x="457" y="341"/>
                    <a:pt x="456" y="341"/>
                  </a:cubicBezTo>
                  <a:cubicBezTo>
                    <a:pt x="456" y="343"/>
                    <a:pt x="457" y="346"/>
                    <a:pt x="455" y="347"/>
                  </a:cubicBezTo>
                  <a:cubicBezTo>
                    <a:pt x="456" y="348"/>
                    <a:pt x="456" y="348"/>
                    <a:pt x="456" y="350"/>
                  </a:cubicBezTo>
                  <a:cubicBezTo>
                    <a:pt x="457" y="351"/>
                    <a:pt x="458" y="352"/>
                    <a:pt x="458" y="351"/>
                  </a:cubicBezTo>
                  <a:cubicBezTo>
                    <a:pt x="461" y="353"/>
                    <a:pt x="459" y="354"/>
                    <a:pt x="459" y="357"/>
                  </a:cubicBezTo>
                  <a:cubicBezTo>
                    <a:pt x="459" y="358"/>
                    <a:pt x="460" y="358"/>
                    <a:pt x="460" y="359"/>
                  </a:cubicBezTo>
                  <a:cubicBezTo>
                    <a:pt x="461" y="360"/>
                    <a:pt x="462" y="361"/>
                    <a:pt x="462" y="361"/>
                  </a:cubicBezTo>
                  <a:cubicBezTo>
                    <a:pt x="464" y="362"/>
                    <a:pt x="465" y="363"/>
                    <a:pt x="467" y="364"/>
                  </a:cubicBezTo>
                  <a:cubicBezTo>
                    <a:pt x="467" y="364"/>
                    <a:pt x="467" y="365"/>
                    <a:pt x="468" y="365"/>
                  </a:cubicBezTo>
                  <a:cubicBezTo>
                    <a:pt x="469" y="365"/>
                    <a:pt x="469" y="366"/>
                    <a:pt x="469" y="367"/>
                  </a:cubicBezTo>
                  <a:cubicBezTo>
                    <a:pt x="469" y="368"/>
                    <a:pt x="470" y="367"/>
                    <a:pt x="471" y="368"/>
                  </a:cubicBezTo>
                  <a:cubicBezTo>
                    <a:pt x="471" y="369"/>
                    <a:pt x="470" y="371"/>
                    <a:pt x="471" y="372"/>
                  </a:cubicBezTo>
                  <a:cubicBezTo>
                    <a:pt x="471" y="372"/>
                    <a:pt x="473" y="373"/>
                    <a:pt x="473" y="374"/>
                  </a:cubicBezTo>
                  <a:cubicBezTo>
                    <a:pt x="473" y="374"/>
                    <a:pt x="470" y="377"/>
                    <a:pt x="474" y="377"/>
                  </a:cubicBezTo>
                  <a:cubicBezTo>
                    <a:pt x="473" y="380"/>
                    <a:pt x="471" y="379"/>
                    <a:pt x="470" y="378"/>
                  </a:cubicBezTo>
                  <a:cubicBezTo>
                    <a:pt x="469" y="378"/>
                    <a:pt x="466" y="378"/>
                    <a:pt x="465" y="377"/>
                  </a:cubicBezTo>
                  <a:cubicBezTo>
                    <a:pt x="465" y="378"/>
                    <a:pt x="466" y="373"/>
                    <a:pt x="464" y="376"/>
                  </a:cubicBezTo>
                  <a:cubicBezTo>
                    <a:pt x="462" y="376"/>
                    <a:pt x="463" y="373"/>
                    <a:pt x="462" y="372"/>
                  </a:cubicBezTo>
                  <a:cubicBezTo>
                    <a:pt x="462" y="371"/>
                    <a:pt x="460" y="370"/>
                    <a:pt x="459" y="369"/>
                  </a:cubicBezTo>
                  <a:cubicBezTo>
                    <a:pt x="459" y="367"/>
                    <a:pt x="459" y="366"/>
                    <a:pt x="460" y="366"/>
                  </a:cubicBezTo>
                  <a:cubicBezTo>
                    <a:pt x="459" y="364"/>
                    <a:pt x="458" y="361"/>
                    <a:pt x="455" y="360"/>
                  </a:cubicBezTo>
                  <a:cubicBezTo>
                    <a:pt x="456" y="359"/>
                    <a:pt x="454" y="358"/>
                    <a:pt x="455" y="357"/>
                  </a:cubicBezTo>
                  <a:cubicBezTo>
                    <a:pt x="455" y="356"/>
                    <a:pt x="454" y="356"/>
                    <a:pt x="453" y="355"/>
                  </a:cubicBezTo>
                  <a:cubicBezTo>
                    <a:pt x="453" y="354"/>
                    <a:pt x="453" y="353"/>
                    <a:pt x="452" y="353"/>
                  </a:cubicBezTo>
                  <a:cubicBezTo>
                    <a:pt x="451" y="351"/>
                    <a:pt x="452" y="350"/>
                    <a:pt x="453" y="349"/>
                  </a:cubicBezTo>
                  <a:cubicBezTo>
                    <a:pt x="453" y="347"/>
                    <a:pt x="452" y="346"/>
                    <a:pt x="451" y="346"/>
                  </a:cubicBezTo>
                  <a:cubicBezTo>
                    <a:pt x="451" y="345"/>
                    <a:pt x="452" y="344"/>
                    <a:pt x="451" y="344"/>
                  </a:cubicBezTo>
                  <a:cubicBezTo>
                    <a:pt x="451" y="343"/>
                    <a:pt x="453" y="343"/>
                    <a:pt x="455" y="343"/>
                  </a:cubicBezTo>
                  <a:cubicBezTo>
                    <a:pt x="454" y="342"/>
                    <a:pt x="454" y="342"/>
                    <a:pt x="454" y="341"/>
                  </a:cubicBezTo>
                  <a:cubicBezTo>
                    <a:pt x="454" y="340"/>
                    <a:pt x="455" y="340"/>
                    <a:pt x="455" y="339"/>
                  </a:cubicBezTo>
                  <a:cubicBezTo>
                    <a:pt x="454" y="338"/>
                    <a:pt x="453" y="336"/>
                    <a:pt x="453" y="334"/>
                  </a:cubicBezTo>
                  <a:cubicBezTo>
                    <a:pt x="452" y="332"/>
                    <a:pt x="453" y="330"/>
                    <a:pt x="453" y="329"/>
                  </a:cubicBezTo>
                  <a:cubicBezTo>
                    <a:pt x="452" y="328"/>
                    <a:pt x="451" y="328"/>
                    <a:pt x="451" y="327"/>
                  </a:cubicBezTo>
                  <a:cubicBezTo>
                    <a:pt x="450" y="326"/>
                    <a:pt x="450" y="325"/>
                    <a:pt x="450" y="324"/>
                  </a:cubicBezTo>
                  <a:cubicBezTo>
                    <a:pt x="449" y="322"/>
                    <a:pt x="448" y="321"/>
                    <a:pt x="447" y="320"/>
                  </a:cubicBezTo>
                  <a:cubicBezTo>
                    <a:pt x="444" y="320"/>
                    <a:pt x="446" y="324"/>
                    <a:pt x="443" y="321"/>
                  </a:cubicBezTo>
                  <a:cubicBezTo>
                    <a:pt x="442" y="321"/>
                    <a:pt x="443" y="323"/>
                    <a:pt x="442" y="324"/>
                  </a:cubicBezTo>
                  <a:cubicBezTo>
                    <a:pt x="442" y="324"/>
                    <a:pt x="440" y="324"/>
                    <a:pt x="440" y="324"/>
                  </a:cubicBezTo>
                  <a:cubicBezTo>
                    <a:pt x="440" y="325"/>
                    <a:pt x="441" y="326"/>
                    <a:pt x="439" y="326"/>
                  </a:cubicBezTo>
                  <a:cubicBezTo>
                    <a:pt x="437" y="326"/>
                    <a:pt x="437" y="325"/>
                    <a:pt x="436" y="323"/>
                  </a:cubicBezTo>
                  <a:cubicBezTo>
                    <a:pt x="436" y="322"/>
                    <a:pt x="436" y="322"/>
                    <a:pt x="435" y="322"/>
                  </a:cubicBezTo>
                  <a:cubicBezTo>
                    <a:pt x="435" y="321"/>
                    <a:pt x="436" y="321"/>
                    <a:pt x="436" y="320"/>
                  </a:cubicBezTo>
                  <a:cubicBezTo>
                    <a:pt x="436" y="319"/>
                    <a:pt x="434" y="315"/>
                    <a:pt x="436" y="313"/>
                  </a:cubicBezTo>
                  <a:cubicBezTo>
                    <a:pt x="435" y="313"/>
                    <a:pt x="434" y="312"/>
                    <a:pt x="434" y="308"/>
                  </a:cubicBezTo>
                  <a:cubicBezTo>
                    <a:pt x="434" y="308"/>
                    <a:pt x="434" y="309"/>
                    <a:pt x="434" y="310"/>
                  </a:cubicBezTo>
                  <a:cubicBezTo>
                    <a:pt x="432" y="309"/>
                    <a:pt x="433" y="306"/>
                    <a:pt x="432" y="304"/>
                  </a:cubicBezTo>
                  <a:cubicBezTo>
                    <a:pt x="431" y="303"/>
                    <a:pt x="430" y="303"/>
                    <a:pt x="430" y="302"/>
                  </a:cubicBezTo>
                  <a:cubicBezTo>
                    <a:pt x="429" y="302"/>
                    <a:pt x="429" y="301"/>
                    <a:pt x="429" y="300"/>
                  </a:cubicBezTo>
                  <a:cubicBezTo>
                    <a:pt x="428" y="299"/>
                    <a:pt x="425" y="299"/>
                    <a:pt x="426" y="297"/>
                  </a:cubicBezTo>
                  <a:cubicBezTo>
                    <a:pt x="423" y="297"/>
                    <a:pt x="422" y="299"/>
                    <a:pt x="420" y="300"/>
                  </a:cubicBezTo>
                  <a:cubicBezTo>
                    <a:pt x="419" y="300"/>
                    <a:pt x="417" y="300"/>
                    <a:pt x="417" y="301"/>
                  </a:cubicBezTo>
                  <a:cubicBezTo>
                    <a:pt x="415" y="301"/>
                    <a:pt x="413" y="301"/>
                    <a:pt x="411" y="301"/>
                  </a:cubicBezTo>
                  <a:cubicBezTo>
                    <a:pt x="410" y="302"/>
                    <a:pt x="409" y="302"/>
                    <a:pt x="409" y="303"/>
                  </a:cubicBezTo>
                  <a:cubicBezTo>
                    <a:pt x="408" y="303"/>
                    <a:pt x="408" y="303"/>
                    <a:pt x="408" y="304"/>
                  </a:cubicBezTo>
                  <a:cubicBezTo>
                    <a:pt x="408" y="305"/>
                    <a:pt x="406" y="305"/>
                    <a:pt x="405" y="306"/>
                  </a:cubicBezTo>
                  <a:cubicBezTo>
                    <a:pt x="403" y="308"/>
                    <a:pt x="401" y="311"/>
                    <a:pt x="397" y="312"/>
                  </a:cubicBezTo>
                  <a:cubicBezTo>
                    <a:pt x="395" y="314"/>
                    <a:pt x="394" y="318"/>
                    <a:pt x="391" y="318"/>
                  </a:cubicBezTo>
                  <a:cubicBezTo>
                    <a:pt x="392" y="320"/>
                    <a:pt x="391" y="320"/>
                    <a:pt x="389" y="320"/>
                  </a:cubicBezTo>
                  <a:cubicBezTo>
                    <a:pt x="389" y="321"/>
                    <a:pt x="389" y="322"/>
                    <a:pt x="390" y="322"/>
                  </a:cubicBezTo>
                  <a:cubicBezTo>
                    <a:pt x="389" y="323"/>
                    <a:pt x="388" y="323"/>
                    <a:pt x="388" y="322"/>
                  </a:cubicBezTo>
                  <a:cubicBezTo>
                    <a:pt x="386" y="322"/>
                    <a:pt x="387" y="325"/>
                    <a:pt x="384" y="324"/>
                  </a:cubicBezTo>
                  <a:cubicBezTo>
                    <a:pt x="383" y="325"/>
                    <a:pt x="383" y="326"/>
                    <a:pt x="381" y="326"/>
                  </a:cubicBezTo>
                  <a:cubicBezTo>
                    <a:pt x="381" y="327"/>
                    <a:pt x="382" y="328"/>
                    <a:pt x="382" y="329"/>
                  </a:cubicBezTo>
                  <a:cubicBezTo>
                    <a:pt x="382" y="331"/>
                    <a:pt x="381" y="333"/>
                    <a:pt x="380" y="336"/>
                  </a:cubicBezTo>
                  <a:cubicBezTo>
                    <a:pt x="379" y="341"/>
                    <a:pt x="380" y="345"/>
                    <a:pt x="379" y="347"/>
                  </a:cubicBezTo>
                  <a:cubicBezTo>
                    <a:pt x="379" y="347"/>
                    <a:pt x="377" y="347"/>
                    <a:pt x="377" y="347"/>
                  </a:cubicBezTo>
                  <a:cubicBezTo>
                    <a:pt x="376" y="348"/>
                    <a:pt x="377" y="350"/>
                    <a:pt x="376" y="351"/>
                  </a:cubicBezTo>
                  <a:cubicBezTo>
                    <a:pt x="375" y="352"/>
                    <a:pt x="374" y="351"/>
                    <a:pt x="372" y="352"/>
                  </a:cubicBezTo>
                  <a:cubicBezTo>
                    <a:pt x="372" y="352"/>
                    <a:pt x="372" y="354"/>
                    <a:pt x="370" y="354"/>
                  </a:cubicBezTo>
                  <a:cubicBezTo>
                    <a:pt x="367" y="351"/>
                    <a:pt x="366" y="348"/>
                    <a:pt x="365" y="344"/>
                  </a:cubicBezTo>
                  <a:cubicBezTo>
                    <a:pt x="364" y="344"/>
                    <a:pt x="364" y="343"/>
                    <a:pt x="363" y="342"/>
                  </a:cubicBezTo>
                  <a:cubicBezTo>
                    <a:pt x="362" y="342"/>
                    <a:pt x="362" y="341"/>
                    <a:pt x="361" y="341"/>
                  </a:cubicBezTo>
                  <a:cubicBezTo>
                    <a:pt x="360" y="338"/>
                    <a:pt x="362" y="338"/>
                    <a:pt x="363" y="336"/>
                  </a:cubicBezTo>
                  <a:cubicBezTo>
                    <a:pt x="363" y="335"/>
                    <a:pt x="361" y="334"/>
                    <a:pt x="360" y="333"/>
                  </a:cubicBezTo>
                  <a:cubicBezTo>
                    <a:pt x="359" y="331"/>
                    <a:pt x="359" y="330"/>
                    <a:pt x="357" y="330"/>
                  </a:cubicBezTo>
                  <a:cubicBezTo>
                    <a:pt x="357" y="328"/>
                    <a:pt x="356" y="326"/>
                    <a:pt x="355" y="324"/>
                  </a:cubicBezTo>
                  <a:cubicBezTo>
                    <a:pt x="354" y="322"/>
                    <a:pt x="354" y="315"/>
                    <a:pt x="353" y="311"/>
                  </a:cubicBezTo>
                  <a:cubicBezTo>
                    <a:pt x="353" y="308"/>
                    <a:pt x="352" y="303"/>
                    <a:pt x="351" y="299"/>
                  </a:cubicBezTo>
                  <a:cubicBezTo>
                    <a:pt x="350" y="299"/>
                    <a:pt x="347" y="303"/>
                    <a:pt x="350" y="304"/>
                  </a:cubicBezTo>
                  <a:cubicBezTo>
                    <a:pt x="349" y="306"/>
                    <a:pt x="346" y="304"/>
                    <a:pt x="345" y="304"/>
                  </a:cubicBezTo>
                  <a:cubicBezTo>
                    <a:pt x="344" y="304"/>
                    <a:pt x="343" y="304"/>
                    <a:pt x="343" y="304"/>
                  </a:cubicBezTo>
                  <a:cubicBezTo>
                    <a:pt x="342" y="303"/>
                    <a:pt x="341" y="300"/>
                    <a:pt x="339" y="301"/>
                  </a:cubicBezTo>
                  <a:cubicBezTo>
                    <a:pt x="339" y="299"/>
                    <a:pt x="340" y="299"/>
                    <a:pt x="341" y="299"/>
                  </a:cubicBezTo>
                  <a:cubicBezTo>
                    <a:pt x="340" y="298"/>
                    <a:pt x="341" y="298"/>
                    <a:pt x="341" y="296"/>
                  </a:cubicBezTo>
                  <a:cubicBezTo>
                    <a:pt x="341" y="295"/>
                    <a:pt x="338" y="296"/>
                    <a:pt x="337" y="295"/>
                  </a:cubicBezTo>
                  <a:cubicBezTo>
                    <a:pt x="336" y="295"/>
                    <a:pt x="335" y="291"/>
                    <a:pt x="334" y="293"/>
                  </a:cubicBezTo>
                  <a:cubicBezTo>
                    <a:pt x="332" y="293"/>
                    <a:pt x="333" y="290"/>
                    <a:pt x="333" y="291"/>
                  </a:cubicBezTo>
                  <a:cubicBezTo>
                    <a:pt x="333" y="289"/>
                    <a:pt x="331" y="290"/>
                    <a:pt x="331" y="288"/>
                  </a:cubicBezTo>
                  <a:cubicBezTo>
                    <a:pt x="331" y="287"/>
                    <a:pt x="328" y="288"/>
                    <a:pt x="328" y="288"/>
                  </a:cubicBezTo>
                  <a:cubicBezTo>
                    <a:pt x="327" y="288"/>
                    <a:pt x="328" y="286"/>
                    <a:pt x="328" y="286"/>
                  </a:cubicBezTo>
                  <a:cubicBezTo>
                    <a:pt x="325" y="285"/>
                    <a:pt x="324" y="287"/>
                    <a:pt x="322" y="287"/>
                  </a:cubicBezTo>
                  <a:cubicBezTo>
                    <a:pt x="321" y="287"/>
                    <a:pt x="320" y="287"/>
                    <a:pt x="320" y="287"/>
                  </a:cubicBezTo>
                  <a:cubicBezTo>
                    <a:pt x="319" y="286"/>
                    <a:pt x="318" y="285"/>
                    <a:pt x="318" y="288"/>
                  </a:cubicBezTo>
                  <a:cubicBezTo>
                    <a:pt x="309" y="288"/>
                    <a:pt x="302" y="287"/>
                    <a:pt x="295" y="286"/>
                  </a:cubicBezTo>
                  <a:cubicBezTo>
                    <a:pt x="296" y="284"/>
                    <a:pt x="293" y="284"/>
                    <a:pt x="293" y="283"/>
                  </a:cubicBezTo>
                  <a:cubicBezTo>
                    <a:pt x="293" y="281"/>
                    <a:pt x="289" y="285"/>
                    <a:pt x="291" y="281"/>
                  </a:cubicBezTo>
                  <a:cubicBezTo>
                    <a:pt x="290" y="281"/>
                    <a:pt x="290" y="281"/>
                    <a:pt x="289" y="280"/>
                  </a:cubicBezTo>
                  <a:cubicBezTo>
                    <a:pt x="287" y="281"/>
                    <a:pt x="280" y="280"/>
                    <a:pt x="277" y="279"/>
                  </a:cubicBezTo>
                  <a:cubicBezTo>
                    <a:pt x="276" y="279"/>
                    <a:pt x="275" y="279"/>
                    <a:pt x="275" y="277"/>
                  </a:cubicBezTo>
                  <a:cubicBezTo>
                    <a:pt x="271" y="278"/>
                    <a:pt x="272" y="274"/>
                    <a:pt x="268" y="274"/>
                  </a:cubicBezTo>
                  <a:cubicBezTo>
                    <a:pt x="268" y="271"/>
                    <a:pt x="266" y="269"/>
                    <a:pt x="265" y="266"/>
                  </a:cubicBezTo>
                  <a:cubicBezTo>
                    <a:pt x="256" y="264"/>
                    <a:pt x="256" y="269"/>
                    <a:pt x="257" y="273"/>
                  </a:cubicBezTo>
                  <a:cubicBezTo>
                    <a:pt x="257" y="275"/>
                    <a:pt x="261" y="277"/>
                    <a:pt x="264" y="280"/>
                  </a:cubicBezTo>
                  <a:cubicBezTo>
                    <a:pt x="264" y="281"/>
                    <a:pt x="266" y="286"/>
                    <a:pt x="268" y="285"/>
                  </a:cubicBezTo>
                  <a:cubicBezTo>
                    <a:pt x="268" y="287"/>
                    <a:pt x="270" y="287"/>
                    <a:pt x="269" y="290"/>
                  </a:cubicBezTo>
                  <a:cubicBezTo>
                    <a:pt x="272" y="290"/>
                    <a:pt x="277" y="289"/>
                    <a:pt x="274" y="292"/>
                  </a:cubicBezTo>
                  <a:cubicBezTo>
                    <a:pt x="276" y="292"/>
                    <a:pt x="275" y="290"/>
                    <a:pt x="276" y="290"/>
                  </a:cubicBezTo>
                  <a:cubicBezTo>
                    <a:pt x="277" y="289"/>
                    <a:pt x="280" y="290"/>
                    <a:pt x="280" y="288"/>
                  </a:cubicBezTo>
                  <a:cubicBezTo>
                    <a:pt x="280" y="287"/>
                    <a:pt x="281" y="287"/>
                    <a:pt x="282" y="287"/>
                  </a:cubicBezTo>
                  <a:cubicBezTo>
                    <a:pt x="283" y="286"/>
                    <a:pt x="282" y="285"/>
                    <a:pt x="283" y="285"/>
                  </a:cubicBezTo>
                  <a:cubicBezTo>
                    <a:pt x="284" y="284"/>
                    <a:pt x="287" y="284"/>
                    <a:pt x="288" y="284"/>
                  </a:cubicBezTo>
                  <a:cubicBezTo>
                    <a:pt x="289" y="284"/>
                    <a:pt x="287" y="285"/>
                    <a:pt x="288" y="286"/>
                  </a:cubicBezTo>
                  <a:cubicBezTo>
                    <a:pt x="288" y="286"/>
                    <a:pt x="289" y="286"/>
                    <a:pt x="289" y="286"/>
                  </a:cubicBezTo>
                  <a:cubicBezTo>
                    <a:pt x="290" y="287"/>
                    <a:pt x="289" y="289"/>
                    <a:pt x="290" y="290"/>
                  </a:cubicBezTo>
                  <a:cubicBezTo>
                    <a:pt x="290" y="292"/>
                    <a:pt x="293" y="291"/>
                    <a:pt x="293" y="292"/>
                  </a:cubicBezTo>
                  <a:cubicBezTo>
                    <a:pt x="293" y="295"/>
                    <a:pt x="295" y="293"/>
                    <a:pt x="297" y="294"/>
                  </a:cubicBezTo>
                  <a:cubicBezTo>
                    <a:pt x="298" y="295"/>
                    <a:pt x="298" y="297"/>
                    <a:pt x="300" y="297"/>
                  </a:cubicBezTo>
                  <a:cubicBezTo>
                    <a:pt x="298" y="299"/>
                    <a:pt x="300" y="302"/>
                    <a:pt x="300" y="305"/>
                  </a:cubicBezTo>
                  <a:cubicBezTo>
                    <a:pt x="299" y="305"/>
                    <a:pt x="298" y="305"/>
                    <a:pt x="297" y="305"/>
                  </a:cubicBezTo>
                  <a:cubicBezTo>
                    <a:pt x="298" y="308"/>
                    <a:pt x="295" y="308"/>
                    <a:pt x="295" y="311"/>
                  </a:cubicBezTo>
                  <a:cubicBezTo>
                    <a:pt x="293" y="310"/>
                    <a:pt x="292" y="311"/>
                    <a:pt x="292" y="312"/>
                  </a:cubicBezTo>
                  <a:cubicBezTo>
                    <a:pt x="291" y="312"/>
                    <a:pt x="290" y="312"/>
                    <a:pt x="288" y="312"/>
                  </a:cubicBezTo>
                  <a:cubicBezTo>
                    <a:pt x="287" y="312"/>
                    <a:pt x="288" y="314"/>
                    <a:pt x="288" y="315"/>
                  </a:cubicBezTo>
                  <a:cubicBezTo>
                    <a:pt x="287" y="316"/>
                    <a:pt x="286" y="315"/>
                    <a:pt x="286" y="315"/>
                  </a:cubicBezTo>
                  <a:cubicBezTo>
                    <a:pt x="285" y="316"/>
                    <a:pt x="286" y="318"/>
                    <a:pt x="286" y="318"/>
                  </a:cubicBezTo>
                  <a:cubicBezTo>
                    <a:pt x="284" y="318"/>
                    <a:pt x="283" y="318"/>
                    <a:pt x="283" y="320"/>
                  </a:cubicBezTo>
                  <a:cubicBezTo>
                    <a:pt x="281" y="320"/>
                    <a:pt x="280" y="320"/>
                    <a:pt x="279" y="321"/>
                  </a:cubicBezTo>
                  <a:cubicBezTo>
                    <a:pt x="277" y="322"/>
                    <a:pt x="278" y="322"/>
                    <a:pt x="275" y="323"/>
                  </a:cubicBezTo>
                  <a:cubicBezTo>
                    <a:pt x="274" y="323"/>
                    <a:pt x="269" y="325"/>
                    <a:pt x="269" y="328"/>
                  </a:cubicBezTo>
                  <a:cubicBezTo>
                    <a:pt x="268" y="328"/>
                    <a:pt x="267" y="327"/>
                    <a:pt x="266" y="328"/>
                  </a:cubicBezTo>
                  <a:cubicBezTo>
                    <a:pt x="265" y="328"/>
                    <a:pt x="265" y="329"/>
                    <a:pt x="265" y="330"/>
                  </a:cubicBezTo>
                  <a:cubicBezTo>
                    <a:pt x="264" y="330"/>
                    <a:pt x="263" y="330"/>
                    <a:pt x="263" y="330"/>
                  </a:cubicBezTo>
                  <a:cubicBezTo>
                    <a:pt x="263" y="330"/>
                    <a:pt x="260" y="331"/>
                    <a:pt x="260" y="331"/>
                  </a:cubicBezTo>
                  <a:cubicBezTo>
                    <a:pt x="258" y="333"/>
                    <a:pt x="251" y="331"/>
                    <a:pt x="247" y="333"/>
                  </a:cubicBezTo>
                  <a:cubicBezTo>
                    <a:pt x="244" y="334"/>
                    <a:pt x="250" y="335"/>
                    <a:pt x="246" y="335"/>
                  </a:cubicBezTo>
                  <a:cubicBezTo>
                    <a:pt x="245" y="335"/>
                    <a:pt x="244" y="335"/>
                    <a:pt x="244" y="335"/>
                  </a:cubicBezTo>
                  <a:cubicBezTo>
                    <a:pt x="243" y="336"/>
                    <a:pt x="243" y="338"/>
                    <a:pt x="241" y="337"/>
                  </a:cubicBezTo>
                  <a:cubicBezTo>
                    <a:pt x="242" y="335"/>
                    <a:pt x="239" y="336"/>
                    <a:pt x="239" y="335"/>
                  </a:cubicBezTo>
                  <a:cubicBezTo>
                    <a:pt x="238" y="334"/>
                    <a:pt x="239" y="331"/>
                    <a:pt x="237" y="332"/>
                  </a:cubicBezTo>
                  <a:cubicBezTo>
                    <a:pt x="237" y="330"/>
                    <a:pt x="238" y="330"/>
                    <a:pt x="238" y="329"/>
                  </a:cubicBezTo>
                  <a:cubicBezTo>
                    <a:pt x="237" y="328"/>
                    <a:pt x="235" y="327"/>
                    <a:pt x="237" y="327"/>
                  </a:cubicBezTo>
                  <a:cubicBezTo>
                    <a:pt x="236" y="326"/>
                    <a:pt x="236" y="325"/>
                    <a:pt x="234" y="325"/>
                  </a:cubicBezTo>
                  <a:cubicBezTo>
                    <a:pt x="235" y="322"/>
                    <a:pt x="232" y="319"/>
                    <a:pt x="234" y="319"/>
                  </a:cubicBezTo>
                  <a:cubicBezTo>
                    <a:pt x="234" y="318"/>
                    <a:pt x="233" y="319"/>
                    <a:pt x="232" y="318"/>
                  </a:cubicBezTo>
                  <a:cubicBezTo>
                    <a:pt x="231" y="317"/>
                    <a:pt x="232" y="315"/>
                    <a:pt x="232" y="315"/>
                  </a:cubicBezTo>
                  <a:cubicBezTo>
                    <a:pt x="232" y="315"/>
                    <a:pt x="231" y="314"/>
                    <a:pt x="230" y="313"/>
                  </a:cubicBezTo>
                  <a:cubicBezTo>
                    <a:pt x="230" y="313"/>
                    <a:pt x="230" y="313"/>
                    <a:pt x="229" y="312"/>
                  </a:cubicBezTo>
                  <a:cubicBezTo>
                    <a:pt x="229" y="312"/>
                    <a:pt x="228" y="309"/>
                    <a:pt x="227" y="310"/>
                  </a:cubicBezTo>
                  <a:cubicBezTo>
                    <a:pt x="227" y="310"/>
                    <a:pt x="227" y="311"/>
                    <a:pt x="227" y="311"/>
                  </a:cubicBezTo>
                  <a:cubicBezTo>
                    <a:pt x="225" y="309"/>
                    <a:pt x="225" y="306"/>
                    <a:pt x="223" y="306"/>
                  </a:cubicBezTo>
                  <a:cubicBezTo>
                    <a:pt x="225" y="302"/>
                    <a:pt x="220" y="301"/>
                    <a:pt x="221" y="296"/>
                  </a:cubicBezTo>
                  <a:cubicBezTo>
                    <a:pt x="220" y="295"/>
                    <a:pt x="219" y="296"/>
                    <a:pt x="219" y="294"/>
                  </a:cubicBezTo>
                  <a:cubicBezTo>
                    <a:pt x="219" y="293"/>
                    <a:pt x="216" y="294"/>
                    <a:pt x="215" y="292"/>
                  </a:cubicBezTo>
                  <a:cubicBezTo>
                    <a:pt x="216" y="291"/>
                    <a:pt x="216" y="290"/>
                    <a:pt x="214" y="291"/>
                  </a:cubicBezTo>
                  <a:cubicBezTo>
                    <a:pt x="215" y="289"/>
                    <a:pt x="215" y="288"/>
                    <a:pt x="214" y="286"/>
                  </a:cubicBezTo>
                  <a:cubicBezTo>
                    <a:pt x="214" y="285"/>
                    <a:pt x="214" y="284"/>
                    <a:pt x="214" y="284"/>
                  </a:cubicBezTo>
                  <a:cubicBezTo>
                    <a:pt x="214" y="284"/>
                    <a:pt x="213" y="284"/>
                    <a:pt x="213" y="284"/>
                  </a:cubicBezTo>
                  <a:cubicBezTo>
                    <a:pt x="213" y="281"/>
                    <a:pt x="215" y="282"/>
                    <a:pt x="213" y="280"/>
                  </a:cubicBezTo>
                  <a:cubicBezTo>
                    <a:pt x="212" y="279"/>
                    <a:pt x="211" y="285"/>
                    <a:pt x="211" y="280"/>
                  </a:cubicBezTo>
                  <a:cubicBezTo>
                    <a:pt x="211" y="276"/>
                    <a:pt x="208" y="274"/>
                    <a:pt x="204" y="270"/>
                  </a:cubicBezTo>
                  <a:cubicBezTo>
                    <a:pt x="202" y="273"/>
                    <a:pt x="204" y="273"/>
                    <a:pt x="203" y="276"/>
                  </a:cubicBezTo>
                  <a:cubicBezTo>
                    <a:pt x="200" y="277"/>
                    <a:pt x="201" y="274"/>
                    <a:pt x="200" y="274"/>
                  </a:cubicBezTo>
                  <a:cubicBezTo>
                    <a:pt x="198" y="275"/>
                    <a:pt x="198" y="273"/>
                    <a:pt x="197" y="273"/>
                  </a:cubicBezTo>
                  <a:cubicBezTo>
                    <a:pt x="199" y="275"/>
                    <a:pt x="197" y="279"/>
                    <a:pt x="201" y="279"/>
                  </a:cubicBezTo>
                  <a:cubicBezTo>
                    <a:pt x="199" y="281"/>
                    <a:pt x="201" y="284"/>
                    <a:pt x="203" y="288"/>
                  </a:cubicBezTo>
                  <a:cubicBezTo>
                    <a:pt x="203" y="288"/>
                    <a:pt x="202" y="289"/>
                    <a:pt x="203" y="290"/>
                  </a:cubicBezTo>
                  <a:cubicBezTo>
                    <a:pt x="204" y="291"/>
                    <a:pt x="204" y="295"/>
                    <a:pt x="205" y="297"/>
                  </a:cubicBezTo>
                  <a:cubicBezTo>
                    <a:pt x="207" y="297"/>
                    <a:pt x="208" y="297"/>
                    <a:pt x="209" y="297"/>
                  </a:cubicBezTo>
                  <a:cubicBezTo>
                    <a:pt x="209" y="298"/>
                    <a:pt x="208" y="299"/>
                    <a:pt x="208" y="300"/>
                  </a:cubicBezTo>
                  <a:cubicBezTo>
                    <a:pt x="209" y="300"/>
                    <a:pt x="210" y="300"/>
                    <a:pt x="210" y="299"/>
                  </a:cubicBezTo>
                  <a:cubicBezTo>
                    <a:pt x="212" y="300"/>
                    <a:pt x="211" y="302"/>
                    <a:pt x="212" y="304"/>
                  </a:cubicBezTo>
                  <a:cubicBezTo>
                    <a:pt x="212" y="304"/>
                    <a:pt x="214" y="304"/>
                    <a:pt x="214" y="305"/>
                  </a:cubicBezTo>
                  <a:cubicBezTo>
                    <a:pt x="214" y="305"/>
                    <a:pt x="214" y="307"/>
                    <a:pt x="214" y="307"/>
                  </a:cubicBezTo>
                  <a:cubicBezTo>
                    <a:pt x="214" y="307"/>
                    <a:pt x="215" y="307"/>
                    <a:pt x="215" y="307"/>
                  </a:cubicBezTo>
                  <a:cubicBezTo>
                    <a:pt x="215" y="308"/>
                    <a:pt x="214" y="309"/>
                    <a:pt x="214" y="309"/>
                  </a:cubicBezTo>
                  <a:cubicBezTo>
                    <a:pt x="214" y="310"/>
                    <a:pt x="215" y="310"/>
                    <a:pt x="216" y="311"/>
                  </a:cubicBezTo>
                  <a:cubicBezTo>
                    <a:pt x="216" y="311"/>
                    <a:pt x="216" y="312"/>
                    <a:pt x="216" y="312"/>
                  </a:cubicBezTo>
                  <a:cubicBezTo>
                    <a:pt x="216" y="313"/>
                    <a:pt x="217" y="312"/>
                    <a:pt x="217" y="312"/>
                  </a:cubicBezTo>
                  <a:cubicBezTo>
                    <a:pt x="217" y="314"/>
                    <a:pt x="216" y="317"/>
                    <a:pt x="219" y="316"/>
                  </a:cubicBezTo>
                  <a:cubicBezTo>
                    <a:pt x="219" y="318"/>
                    <a:pt x="219" y="320"/>
                    <a:pt x="220" y="322"/>
                  </a:cubicBezTo>
                  <a:cubicBezTo>
                    <a:pt x="220" y="323"/>
                    <a:pt x="221" y="323"/>
                    <a:pt x="222" y="324"/>
                  </a:cubicBezTo>
                  <a:cubicBezTo>
                    <a:pt x="222" y="325"/>
                    <a:pt x="222" y="326"/>
                    <a:pt x="223" y="327"/>
                  </a:cubicBezTo>
                  <a:cubicBezTo>
                    <a:pt x="223" y="327"/>
                    <a:pt x="224" y="327"/>
                    <a:pt x="225" y="328"/>
                  </a:cubicBezTo>
                  <a:cubicBezTo>
                    <a:pt x="225" y="329"/>
                    <a:pt x="224" y="331"/>
                    <a:pt x="225" y="331"/>
                  </a:cubicBezTo>
                  <a:cubicBezTo>
                    <a:pt x="227" y="331"/>
                    <a:pt x="226" y="333"/>
                    <a:pt x="226" y="334"/>
                  </a:cubicBezTo>
                  <a:cubicBezTo>
                    <a:pt x="230" y="332"/>
                    <a:pt x="229" y="336"/>
                    <a:pt x="234" y="335"/>
                  </a:cubicBezTo>
                  <a:cubicBezTo>
                    <a:pt x="234" y="338"/>
                    <a:pt x="236" y="339"/>
                    <a:pt x="236" y="342"/>
                  </a:cubicBezTo>
                  <a:cubicBezTo>
                    <a:pt x="239" y="348"/>
                    <a:pt x="251" y="346"/>
                    <a:pt x="258" y="345"/>
                  </a:cubicBezTo>
                  <a:cubicBezTo>
                    <a:pt x="259" y="345"/>
                    <a:pt x="258" y="343"/>
                    <a:pt x="259" y="343"/>
                  </a:cubicBezTo>
                  <a:cubicBezTo>
                    <a:pt x="261" y="342"/>
                    <a:pt x="265" y="345"/>
                    <a:pt x="265" y="341"/>
                  </a:cubicBezTo>
                  <a:cubicBezTo>
                    <a:pt x="267" y="342"/>
                    <a:pt x="266" y="344"/>
                    <a:pt x="266" y="346"/>
                  </a:cubicBezTo>
                  <a:cubicBezTo>
                    <a:pt x="265" y="346"/>
                    <a:pt x="265" y="347"/>
                    <a:pt x="265" y="347"/>
                  </a:cubicBezTo>
                  <a:cubicBezTo>
                    <a:pt x="264" y="349"/>
                    <a:pt x="265" y="351"/>
                    <a:pt x="265" y="353"/>
                  </a:cubicBezTo>
                  <a:cubicBezTo>
                    <a:pt x="265" y="353"/>
                    <a:pt x="263" y="352"/>
                    <a:pt x="263" y="353"/>
                  </a:cubicBezTo>
                  <a:cubicBezTo>
                    <a:pt x="263" y="353"/>
                    <a:pt x="263" y="357"/>
                    <a:pt x="262" y="358"/>
                  </a:cubicBezTo>
                  <a:cubicBezTo>
                    <a:pt x="261" y="359"/>
                    <a:pt x="259" y="360"/>
                    <a:pt x="260" y="363"/>
                  </a:cubicBezTo>
                  <a:cubicBezTo>
                    <a:pt x="257" y="363"/>
                    <a:pt x="259" y="368"/>
                    <a:pt x="255" y="368"/>
                  </a:cubicBezTo>
                  <a:cubicBezTo>
                    <a:pt x="256" y="371"/>
                    <a:pt x="254" y="371"/>
                    <a:pt x="254" y="374"/>
                  </a:cubicBezTo>
                  <a:cubicBezTo>
                    <a:pt x="251" y="373"/>
                    <a:pt x="253" y="377"/>
                    <a:pt x="249" y="376"/>
                  </a:cubicBezTo>
                  <a:cubicBezTo>
                    <a:pt x="249" y="377"/>
                    <a:pt x="249" y="378"/>
                    <a:pt x="249" y="379"/>
                  </a:cubicBezTo>
                  <a:cubicBezTo>
                    <a:pt x="249" y="379"/>
                    <a:pt x="248" y="378"/>
                    <a:pt x="247" y="378"/>
                  </a:cubicBezTo>
                  <a:cubicBezTo>
                    <a:pt x="245" y="379"/>
                    <a:pt x="247" y="380"/>
                    <a:pt x="244" y="381"/>
                  </a:cubicBezTo>
                  <a:cubicBezTo>
                    <a:pt x="244" y="381"/>
                    <a:pt x="241" y="382"/>
                    <a:pt x="241" y="382"/>
                  </a:cubicBezTo>
                  <a:cubicBezTo>
                    <a:pt x="241" y="382"/>
                    <a:pt x="241" y="383"/>
                    <a:pt x="241" y="383"/>
                  </a:cubicBezTo>
                  <a:cubicBezTo>
                    <a:pt x="240" y="384"/>
                    <a:pt x="238" y="384"/>
                    <a:pt x="237" y="385"/>
                  </a:cubicBezTo>
                  <a:cubicBezTo>
                    <a:pt x="234" y="387"/>
                    <a:pt x="233" y="390"/>
                    <a:pt x="230" y="390"/>
                  </a:cubicBezTo>
                  <a:cubicBezTo>
                    <a:pt x="231" y="393"/>
                    <a:pt x="229" y="392"/>
                    <a:pt x="229" y="395"/>
                  </a:cubicBezTo>
                  <a:cubicBezTo>
                    <a:pt x="228" y="396"/>
                    <a:pt x="228" y="395"/>
                    <a:pt x="226" y="395"/>
                  </a:cubicBezTo>
                  <a:cubicBezTo>
                    <a:pt x="227" y="396"/>
                    <a:pt x="225" y="397"/>
                    <a:pt x="225" y="397"/>
                  </a:cubicBezTo>
                  <a:cubicBezTo>
                    <a:pt x="227" y="399"/>
                    <a:pt x="225" y="398"/>
                    <a:pt x="225" y="400"/>
                  </a:cubicBezTo>
                  <a:cubicBezTo>
                    <a:pt x="224" y="402"/>
                    <a:pt x="223" y="401"/>
                    <a:pt x="223" y="401"/>
                  </a:cubicBezTo>
                  <a:cubicBezTo>
                    <a:pt x="222" y="402"/>
                    <a:pt x="223" y="403"/>
                    <a:pt x="223" y="403"/>
                  </a:cubicBezTo>
                  <a:cubicBezTo>
                    <a:pt x="222" y="404"/>
                    <a:pt x="220" y="411"/>
                    <a:pt x="221" y="414"/>
                  </a:cubicBezTo>
                  <a:cubicBezTo>
                    <a:pt x="221" y="416"/>
                    <a:pt x="222" y="416"/>
                    <a:pt x="223" y="417"/>
                  </a:cubicBezTo>
                  <a:cubicBezTo>
                    <a:pt x="223" y="420"/>
                    <a:pt x="222" y="421"/>
                    <a:pt x="223" y="423"/>
                  </a:cubicBezTo>
                  <a:cubicBezTo>
                    <a:pt x="223" y="424"/>
                    <a:pt x="224" y="427"/>
                    <a:pt x="225" y="427"/>
                  </a:cubicBezTo>
                  <a:cubicBezTo>
                    <a:pt x="227" y="427"/>
                    <a:pt x="222" y="431"/>
                    <a:pt x="226" y="432"/>
                  </a:cubicBezTo>
                  <a:cubicBezTo>
                    <a:pt x="226" y="437"/>
                    <a:pt x="227" y="440"/>
                    <a:pt x="226" y="444"/>
                  </a:cubicBezTo>
                  <a:cubicBezTo>
                    <a:pt x="226" y="447"/>
                    <a:pt x="223" y="449"/>
                    <a:pt x="224" y="452"/>
                  </a:cubicBezTo>
                  <a:cubicBezTo>
                    <a:pt x="221" y="452"/>
                    <a:pt x="218" y="455"/>
                    <a:pt x="217" y="456"/>
                  </a:cubicBezTo>
                  <a:cubicBezTo>
                    <a:pt x="216" y="456"/>
                    <a:pt x="216" y="456"/>
                    <a:pt x="217" y="457"/>
                  </a:cubicBezTo>
                  <a:cubicBezTo>
                    <a:pt x="217" y="458"/>
                    <a:pt x="215" y="457"/>
                    <a:pt x="214" y="458"/>
                  </a:cubicBezTo>
                  <a:cubicBezTo>
                    <a:pt x="213" y="458"/>
                    <a:pt x="214" y="459"/>
                    <a:pt x="213" y="459"/>
                  </a:cubicBezTo>
                  <a:cubicBezTo>
                    <a:pt x="212" y="460"/>
                    <a:pt x="211" y="458"/>
                    <a:pt x="211" y="459"/>
                  </a:cubicBezTo>
                  <a:cubicBezTo>
                    <a:pt x="211" y="461"/>
                    <a:pt x="210" y="460"/>
                    <a:pt x="209" y="460"/>
                  </a:cubicBezTo>
                  <a:cubicBezTo>
                    <a:pt x="208" y="461"/>
                    <a:pt x="208" y="464"/>
                    <a:pt x="205" y="463"/>
                  </a:cubicBezTo>
                  <a:cubicBezTo>
                    <a:pt x="204" y="469"/>
                    <a:pt x="205" y="476"/>
                    <a:pt x="206" y="484"/>
                  </a:cubicBezTo>
                  <a:cubicBezTo>
                    <a:pt x="206" y="485"/>
                    <a:pt x="205" y="485"/>
                    <a:pt x="204" y="484"/>
                  </a:cubicBezTo>
                  <a:cubicBezTo>
                    <a:pt x="203" y="484"/>
                    <a:pt x="204" y="486"/>
                    <a:pt x="204" y="486"/>
                  </a:cubicBezTo>
                  <a:cubicBezTo>
                    <a:pt x="202" y="487"/>
                    <a:pt x="201" y="485"/>
                    <a:pt x="201" y="487"/>
                  </a:cubicBezTo>
                  <a:cubicBezTo>
                    <a:pt x="201" y="489"/>
                    <a:pt x="197" y="488"/>
                    <a:pt x="196" y="490"/>
                  </a:cubicBezTo>
                  <a:cubicBezTo>
                    <a:pt x="196" y="492"/>
                    <a:pt x="196" y="494"/>
                    <a:pt x="196" y="496"/>
                  </a:cubicBezTo>
                  <a:cubicBezTo>
                    <a:pt x="194" y="496"/>
                    <a:pt x="195" y="499"/>
                    <a:pt x="194" y="501"/>
                  </a:cubicBezTo>
                  <a:cubicBezTo>
                    <a:pt x="194" y="501"/>
                    <a:pt x="192" y="501"/>
                    <a:pt x="192" y="501"/>
                  </a:cubicBezTo>
                  <a:cubicBezTo>
                    <a:pt x="191" y="503"/>
                    <a:pt x="192" y="505"/>
                    <a:pt x="190" y="506"/>
                  </a:cubicBezTo>
                  <a:cubicBezTo>
                    <a:pt x="190" y="507"/>
                    <a:pt x="190" y="508"/>
                    <a:pt x="190" y="508"/>
                  </a:cubicBezTo>
                  <a:cubicBezTo>
                    <a:pt x="190" y="508"/>
                    <a:pt x="188" y="508"/>
                    <a:pt x="188" y="508"/>
                  </a:cubicBezTo>
                  <a:cubicBezTo>
                    <a:pt x="188" y="509"/>
                    <a:pt x="189" y="510"/>
                    <a:pt x="188" y="511"/>
                  </a:cubicBezTo>
                  <a:cubicBezTo>
                    <a:pt x="188" y="511"/>
                    <a:pt x="187" y="511"/>
                    <a:pt x="186" y="511"/>
                  </a:cubicBezTo>
                  <a:cubicBezTo>
                    <a:pt x="186" y="511"/>
                    <a:pt x="187" y="513"/>
                    <a:pt x="186" y="513"/>
                  </a:cubicBezTo>
                  <a:cubicBezTo>
                    <a:pt x="186" y="513"/>
                    <a:pt x="185" y="513"/>
                    <a:pt x="184" y="513"/>
                  </a:cubicBezTo>
                  <a:cubicBezTo>
                    <a:pt x="184" y="513"/>
                    <a:pt x="183" y="515"/>
                    <a:pt x="183" y="516"/>
                  </a:cubicBezTo>
                  <a:cubicBezTo>
                    <a:pt x="182" y="517"/>
                    <a:pt x="181" y="516"/>
                    <a:pt x="181" y="517"/>
                  </a:cubicBezTo>
                  <a:cubicBezTo>
                    <a:pt x="180" y="517"/>
                    <a:pt x="181" y="518"/>
                    <a:pt x="181" y="519"/>
                  </a:cubicBezTo>
                  <a:cubicBezTo>
                    <a:pt x="180" y="519"/>
                    <a:pt x="179" y="518"/>
                    <a:pt x="179" y="519"/>
                  </a:cubicBezTo>
                  <a:cubicBezTo>
                    <a:pt x="178" y="519"/>
                    <a:pt x="177" y="520"/>
                    <a:pt x="177" y="521"/>
                  </a:cubicBezTo>
                  <a:cubicBezTo>
                    <a:pt x="176" y="521"/>
                    <a:pt x="175" y="522"/>
                    <a:pt x="175" y="522"/>
                  </a:cubicBezTo>
                  <a:cubicBezTo>
                    <a:pt x="175" y="523"/>
                    <a:pt x="172" y="523"/>
                    <a:pt x="172" y="523"/>
                  </a:cubicBezTo>
                  <a:cubicBezTo>
                    <a:pt x="171" y="523"/>
                    <a:pt x="171" y="523"/>
                    <a:pt x="170" y="523"/>
                  </a:cubicBezTo>
                  <a:cubicBezTo>
                    <a:pt x="169" y="524"/>
                    <a:pt x="168" y="524"/>
                    <a:pt x="166" y="524"/>
                  </a:cubicBezTo>
                  <a:cubicBezTo>
                    <a:pt x="166" y="525"/>
                    <a:pt x="159" y="527"/>
                    <a:pt x="158" y="524"/>
                  </a:cubicBezTo>
                  <a:cubicBezTo>
                    <a:pt x="156" y="524"/>
                    <a:pt x="158" y="526"/>
                    <a:pt x="158" y="525"/>
                  </a:cubicBezTo>
                  <a:cubicBezTo>
                    <a:pt x="156" y="528"/>
                    <a:pt x="154" y="526"/>
                    <a:pt x="151" y="526"/>
                  </a:cubicBezTo>
                  <a:cubicBezTo>
                    <a:pt x="150" y="526"/>
                    <a:pt x="150" y="527"/>
                    <a:pt x="151" y="527"/>
                  </a:cubicBezTo>
                  <a:cubicBezTo>
                    <a:pt x="150" y="529"/>
                    <a:pt x="145" y="526"/>
                    <a:pt x="142" y="526"/>
                  </a:cubicBezTo>
                  <a:cubicBezTo>
                    <a:pt x="142" y="521"/>
                    <a:pt x="138" y="519"/>
                    <a:pt x="141" y="515"/>
                  </a:cubicBezTo>
                  <a:cubicBezTo>
                    <a:pt x="138" y="513"/>
                    <a:pt x="136" y="512"/>
                    <a:pt x="137" y="507"/>
                  </a:cubicBezTo>
                  <a:cubicBezTo>
                    <a:pt x="134" y="510"/>
                    <a:pt x="136" y="509"/>
                    <a:pt x="135" y="504"/>
                  </a:cubicBezTo>
                  <a:cubicBezTo>
                    <a:pt x="134" y="500"/>
                    <a:pt x="128" y="496"/>
                    <a:pt x="129" y="491"/>
                  </a:cubicBezTo>
                  <a:cubicBezTo>
                    <a:pt x="128" y="490"/>
                    <a:pt x="128" y="493"/>
                    <a:pt x="128" y="493"/>
                  </a:cubicBezTo>
                  <a:cubicBezTo>
                    <a:pt x="126" y="492"/>
                    <a:pt x="128" y="486"/>
                    <a:pt x="126" y="489"/>
                  </a:cubicBezTo>
                  <a:cubicBezTo>
                    <a:pt x="125" y="488"/>
                    <a:pt x="125" y="484"/>
                    <a:pt x="125" y="482"/>
                  </a:cubicBezTo>
                  <a:cubicBezTo>
                    <a:pt x="126" y="480"/>
                    <a:pt x="126" y="478"/>
                    <a:pt x="124" y="474"/>
                  </a:cubicBezTo>
                  <a:cubicBezTo>
                    <a:pt x="125" y="472"/>
                    <a:pt x="122" y="473"/>
                    <a:pt x="121" y="473"/>
                  </a:cubicBezTo>
                  <a:cubicBezTo>
                    <a:pt x="121" y="472"/>
                    <a:pt x="124" y="470"/>
                    <a:pt x="120" y="471"/>
                  </a:cubicBezTo>
                  <a:cubicBezTo>
                    <a:pt x="119" y="470"/>
                    <a:pt x="120" y="468"/>
                    <a:pt x="120" y="468"/>
                  </a:cubicBezTo>
                  <a:cubicBezTo>
                    <a:pt x="119" y="468"/>
                    <a:pt x="118" y="468"/>
                    <a:pt x="118" y="468"/>
                  </a:cubicBezTo>
                  <a:cubicBezTo>
                    <a:pt x="117" y="468"/>
                    <a:pt x="120" y="464"/>
                    <a:pt x="117" y="465"/>
                  </a:cubicBezTo>
                  <a:cubicBezTo>
                    <a:pt x="117" y="464"/>
                    <a:pt x="118" y="463"/>
                    <a:pt x="118" y="461"/>
                  </a:cubicBezTo>
                  <a:cubicBezTo>
                    <a:pt x="116" y="461"/>
                    <a:pt x="118" y="457"/>
                    <a:pt x="115" y="458"/>
                  </a:cubicBezTo>
                  <a:cubicBezTo>
                    <a:pt x="114" y="449"/>
                    <a:pt x="115" y="446"/>
                    <a:pt x="120" y="440"/>
                  </a:cubicBezTo>
                  <a:cubicBezTo>
                    <a:pt x="119" y="439"/>
                    <a:pt x="121" y="435"/>
                    <a:pt x="119" y="436"/>
                  </a:cubicBezTo>
                  <a:cubicBezTo>
                    <a:pt x="118" y="434"/>
                    <a:pt x="121" y="435"/>
                    <a:pt x="121" y="435"/>
                  </a:cubicBezTo>
                  <a:cubicBezTo>
                    <a:pt x="122" y="434"/>
                    <a:pt x="121" y="432"/>
                    <a:pt x="122" y="433"/>
                  </a:cubicBezTo>
                  <a:cubicBezTo>
                    <a:pt x="122" y="431"/>
                    <a:pt x="122" y="422"/>
                    <a:pt x="120" y="425"/>
                  </a:cubicBezTo>
                  <a:cubicBezTo>
                    <a:pt x="119" y="423"/>
                    <a:pt x="120" y="421"/>
                    <a:pt x="120" y="419"/>
                  </a:cubicBezTo>
                  <a:cubicBezTo>
                    <a:pt x="119" y="417"/>
                    <a:pt x="120" y="415"/>
                    <a:pt x="120" y="413"/>
                  </a:cubicBezTo>
                  <a:cubicBezTo>
                    <a:pt x="119" y="412"/>
                    <a:pt x="118" y="412"/>
                    <a:pt x="118" y="412"/>
                  </a:cubicBezTo>
                  <a:cubicBezTo>
                    <a:pt x="117" y="411"/>
                    <a:pt x="119" y="411"/>
                    <a:pt x="119" y="410"/>
                  </a:cubicBezTo>
                  <a:cubicBezTo>
                    <a:pt x="119" y="410"/>
                    <a:pt x="118" y="409"/>
                    <a:pt x="118" y="409"/>
                  </a:cubicBezTo>
                  <a:cubicBezTo>
                    <a:pt x="117" y="407"/>
                    <a:pt x="117" y="407"/>
                    <a:pt x="116" y="406"/>
                  </a:cubicBezTo>
                  <a:cubicBezTo>
                    <a:pt x="115" y="406"/>
                    <a:pt x="116" y="404"/>
                    <a:pt x="116" y="404"/>
                  </a:cubicBezTo>
                  <a:cubicBezTo>
                    <a:pt x="116" y="404"/>
                    <a:pt x="113" y="404"/>
                    <a:pt x="114" y="403"/>
                  </a:cubicBezTo>
                  <a:cubicBezTo>
                    <a:pt x="114" y="403"/>
                    <a:pt x="115" y="403"/>
                    <a:pt x="115" y="403"/>
                  </a:cubicBezTo>
                  <a:cubicBezTo>
                    <a:pt x="113" y="401"/>
                    <a:pt x="112" y="401"/>
                    <a:pt x="110" y="399"/>
                  </a:cubicBezTo>
                  <a:cubicBezTo>
                    <a:pt x="109" y="399"/>
                    <a:pt x="110" y="398"/>
                    <a:pt x="109" y="398"/>
                  </a:cubicBezTo>
                  <a:cubicBezTo>
                    <a:pt x="108" y="398"/>
                    <a:pt x="108" y="396"/>
                    <a:pt x="106" y="396"/>
                  </a:cubicBezTo>
                  <a:cubicBezTo>
                    <a:pt x="104" y="388"/>
                    <a:pt x="106" y="381"/>
                    <a:pt x="106" y="373"/>
                  </a:cubicBezTo>
                  <a:cubicBezTo>
                    <a:pt x="106" y="371"/>
                    <a:pt x="103" y="374"/>
                    <a:pt x="104" y="370"/>
                  </a:cubicBezTo>
                  <a:cubicBezTo>
                    <a:pt x="99" y="370"/>
                    <a:pt x="94" y="369"/>
                    <a:pt x="91" y="368"/>
                  </a:cubicBezTo>
                  <a:cubicBezTo>
                    <a:pt x="92" y="363"/>
                    <a:pt x="88" y="368"/>
                    <a:pt x="89" y="363"/>
                  </a:cubicBezTo>
                  <a:cubicBezTo>
                    <a:pt x="85" y="362"/>
                    <a:pt x="84" y="361"/>
                    <a:pt x="78" y="362"/>
                  </a:cubicBezTo>
                  <a:cubicBezTo>
                    <a:pt x="78" y="362"/>
                    <a:pt x="76" y="363"/>
                    <a:pt x="75" y="363"/>
                  </a:cubicBezTo>
                  <a:cubicBezTo>
                    <a:pt x="74" y="363"/>
                    <a:pt x="72" y="365"/>
                    <a:pt x="69" y="364"/>
                  </a:cubicBezTo>
                  <a:cubicBezTo>
                    <a:pt x="71" y="366"/>
                    <a:pt x="72" y="365"/>
                    <a:pt x="67" y="366"/>
                  </a:cubicBezTo>
                  <a:cubicBezTo>
                    <a:pt x="64" y="367"/>
                    <a:pt x="62" y="368"/>
                    <a:pt x="57" y="368"/>
                  </a:cubicBezTo>
                  <a:cubicBezTo>
                    <a:pt x="55" y="368"/>
                    <a:pt x="55" y="367"/>
                    <a:pt x="54" y="367"/>
                  </a:cubicBezTo>
                  <a:cubicBezTo>
                    <a:pt x="47" y="366"/>
                    <a:pt x="41" y="370"/>
                    <a:pt x="36" y="369"/>
                  </a:cubicBezTo>
                  <a:cubicBezTo>
                    <a:pt x="36" y="366"/>
                    <a:pt x="32" y="367"/>
                    <a:pt x="31" y="366"/>
                  </a:cubicBezTo>
                  <a:cubicBezTo>
                    <a:pt x="30" y="366"/>
                    <a:pt x="31" y="364"/>
                    <a:pt x="31" y="364"/>
                  </a:cubicBezTo>
                  <a:cubicBezTo>
                    <a:pt x="30" y="364"/>
                    <a:pt x="28" y="364"/>
                    <a:pt x="28" y="364"/>
                  </a:cubicBezTo>
                  <a:cubicBezTo>
                    <a:pt x="28" y="364"/>
                    <a:pt x="28" y="362"/>
                    <a:pt x="28" y="362"/>
                  </a:cubicBezTo>
                  <a:cubicBezTo>
                    <a:pt x="27" y="362"/>
                    <a:pt x="26" y="363"/>
                    <a:pt x="26" y="361"/>
                  </a:cubicBezTo>
                  <a:cubicBezTo>
                    <a:pt x="26" y="361"/>
                    <a:pt x="24" y="359"/>
                    <a:pt x="24" y="359"/>
                  </a:cubicBezTo>
                  <a:cubicBezTo>
                    <a:pt x="24" y="359"/>
                    <a:pt x="24" y="358"/>
                    <a:pt x="23" y="358"/>
                  </a:cubicBezTo>
                  <a:cubicBezTo>
                    <a:pt x="22" y="358"/>
                    <a:pt x="22" y="357"/>
                    <a:pt x="22" y="356"/>
                  </a:cubicBezTo>
                  <a:cubicBezTo>
                    <a:pt x="22" y="355"/>
                    <a:pt x="21" y="356"/>
                    <a:pt x="20" y="355"/>
                  </a:cubicBezTo>
                  <a:cubicBezTo>
                    <a:pt x="20" y="355"/>
                    <a:pt x="21" y="354"/>
                    <a:pt x="20" y="354"/>
                  </a:cubicBezTo>
                  <a:cubicBezTo>
                    <a:pt x="20" y="353"/>
                    <a:pt x="18" y="354"/>
                    <a:pt x="18" y="353"/>
                  </a:cubicBezTo>
                  <a:cubicBezTo>
                    <a:pt x="18" y="352"/>
                    <a:pt x="19" y="351"/>
                    <a:pt x="19" y="352"/>
                  </a:cubicBezTo>
                  <a:cubicBezTo>
                    <a:pt x="18" y="348"/>
                    <a:pt x="14" y="349"/>
                    <a:pt x="15" y="346"/>
                  </a:cubicBezTo>
                  <a:cubicBezTo>
                    <a:pt x="10" y="347"/>
                    <a:pt x="12" y="342"/>
                    <a:pt x="8" y="343"/>
                  </a:cubicBezTo>
                  <a:cubicBezTo>
                    <a:pt x="8" y="342"/>
                    <a:pt x="9" y="341"/>
                    <a:pt x="9" y="340"/>
                  </a:cubicBezTo>
                  <a:cubicBezTo>
                    <a:pt x="9" y="339"/>
                    <a:pt x="6" y="339"/>
                    <a:pt x="5" y="339"/>
                  </a:cubicBezTo>
                  <a:cubicBezTo>
                    <a:pt x="6" y="337"/>
                    <a:pt x="3" y="337"/>
                    <a:pt x="3" y="336"/>
                  </a:cubicBezTo>
                  <a:cubicBezTo>
                    <a:pt x="3" y="335"/>
                    <a:pt x="5" y="335"/>
                    <a:pt x="3" y="333"/>
                  </a:cubicBezTo>
                  <a:cubicBezTo>
                    <a:pt x="3" y="332"/>
                    <a:pt x="2" y="333"/>
                    <a:pt x="2" y="332"/>
                  </a:cubicBezTo>
                  <a:cubicBezTo>
                    <a:pt x="2" y="331"/>
                    <a:pt x="1" y="328"/>
                    <a:pt x="0" y="328"/>
                  </a:cubicBezTo>
                  <a:cubicBezTo>
                    <a:pt x="0" y="326"/>
                    <a:pt x="2" y="327"/>
                    <a:pt x="3" y="327"/>
                  </a:cubicBezTo>
                  <a:cubicBezTo>
                    <a:pt x="4" y="326"/>
                    <a:pt x="3" y="324"/>
                    <a:pt x="5" y="324"/>
                  </a:cubicBezTo>
                  <a:cubicBezTo>
                    <a:pt x="5" y="319"/>
                    <a:pt x="5" y="313"/>
                    <a:pt x="5" y="308"/>
                  </a:cubicBezTo>
                  <a:cubicBezTo>
                    <a:pt x="5" y="307"/>
                    <a:pt x="3" y="307"/>
                    <a:pt x="3" y="307"/>
                  </a:cubicBezTo>
                  <a:cubicBezTo>
                    <a:pt x="3" y="306"/>
                    <a:pt x="4" y="305"/>
                    <a:pt x="4" y="305"/>
                  </a:cubicBezTo>
                  <a:cubicBezTo>
                    <a:pt x="4" y="303"/>
                    <a:pt x="3" y="303"/>
                    <a:pt x="3" y="301"/>
                  </a:cubicBezTo>
                  <a:cubicBezTo>
                    <a:pt x="7" y="305"/>
                    <a:pt x="3" y="294"/>
                    <a:pt x="7" y="298"/>
                  </a:cubicBezTo>
                  <a:cubicBezTo>
                    <a:pt x="8" y="297"/>
                    <a:pt x="7" y="294"/>
                    <a:pt x="8" y="292"/>
                  </a:cubicBezTo>
                  <a:cubicBezTo>
                    <a:pt x="8" y="292"/>
                    <a:pt x="10" y="293"/>
                    <a:pt x="10" y="292"/>
                  </a:cubicBezTo>
                  <a:cubicBezTo>
                    <a:pt x="10" y="292"/>
                    <a:pt x="8" y="291"/>
                    <a:pt x="9" y="290"/>
                  </a:cubicBezTo>
                  <a:cubicBezTo>
                    <a:pt x="12" y="289"/>
                    <a:pt x="12" y="284"/>
                    <a:pt x="15" y="283"/>
                  </a:cubicBezTo>
                  <a:cubicBezTo>
                    <a:pt x="15" y="280"/>
                    <a:pt x="19" y="280"/>
                    <a:pt x="18" y="276"/>
                  </a:cubicBezTo>
                  <a:cubicBezTo>
                    <a:pt x="20" y="277"/>
                    <a:pt x="20" y="275"/>
                    <a:pt x="20" y="274"/>
                  </a:cubicBezTo>
                  <a:cubicBezTo>
                    <a:pt x="26" y="274"/>
                    <a:pt x="30" y="272"/>
                    <a:pt x="30" y="265"/>
                  </a:cubicBezTo>
                  <a:cubicBezTo>
                    <a:pt x="34" y="266"/>
                    <a:pt x="30" y="259"/>
                    <a:pt x="34" y="260"/>
                  </a:cubicBezTo>
                  <a:cubicBezTo>
                    <a:pt x="34" y="258"/>
                    <a:pt x="34" y="256"/>
                    <a:pt x="34" y="254"/>
                  </a:cubicBezTo>
                  <a:cubicBezTo>
                    <a:pt x="35" y="254"/>
                    <a:pt x="36" y="253"/>
                    <a:pt x="37" y="253"/>
                  </a:cubicBezTo>
                  <a:cubicBezTo>
                    <a:pt x="39" y="251"/>
                    <a:pt x="41" y="250"/>
                    <a:pt x="42" y="248"/>
                  </a:cubicBezTo>
                  <a:cubicBezTo>
                    <a:pt x="43" y="247"/>
                    <a:pt x="43" y="248"/>
                    <a:pt x="43" y="247"/>
                  </a:cubicBezTo>
                  <a:cubicBezTo>
                    <a:pt x="43" y="246"/>
                    <a:pt x="46" y="246"/>
                    <a:pt x="45" y="244"/>
                  </a:cubicBezTo>
                  <a:cubicBezTo>
                    <a:pt x="49" y="245"/>
                    <a:pt x="50" y="241"/>
                    <a:pt x="54" y="242"/>
                  </a:cubicBezTo>
                  <a:cubicBezTo>
                    <a:pt x="52" y="245"/>
                    <a:pt x="58" y="242"/>
                    <a:pt x="57" y="246"/>
                  </a:cubicBezTo>
                  <a:cubicBezTo>
                    <a:pt x="58" y="244"/>
                    <a:pt x="66" y="247"/>
                    <a:pt x="66" y="243"/>
                  </a:cubicBezTo>
                  <a:cubicBezTo>
                    <a:pt x="71" y="242"/>
                    <a:pt x="74" y="241"/>
                    <a:pt x="77" y="238"/>
                  </a:cubicBezTo>
                  <a:cubicBezTo>
                    <a:pt x="78" y="238"/>
                    <a:pt x="79" y="238"/>
                    <a:pt x="79" y="237"/>
                  </a:cubicBezTo>
                  <a:cubicBezTo>
                    <a:pt x="81" y="237"/>
                    <a:pt x="81" y="238"/>
                    <a:pt x="83" y="238"/>
                  </a:cubicBezTo>
                  <a:cubicBezTo>
                    <a:pt x="85" y="238"/>
                    <a:pt x="87" y="237"/>
                    <a:pt x="89" y="237"/>
                  </a:cubicBezTo>
                  <a:cubicBezTo>
                    <a:pt x="89" y="237"/>
                    <a:pt x="89" y="238"/>
                    <a:pt x="90" y="238"/>
                  </a:cubicBezTo>
                  <a:cubicBezTo>
                    <a:pt x="92" y="238"/>
                    <a:pt x="96" y="240"/>
                    <a:pt x="100" y="239"/>
                  </a:cubicBezTo>
                  <a:cubicBezTo>
                    <a:pt x="102" y="239"/>
                    <a:pt x="105" y="236"/>
                    <a:pt x="107" y="238"/>
                  </a:cubicBezTo>
                  <a:cubicBezTo>
                    <a:pt x="109" y="240"/>
                    <a:pt x="108" y="238"/>
                    <a:pt x="111" y="238"/>
                  </a:cubicBezTo>
                  <a:cubicBezTo>
                    <a:pt x="111" y="239"/>
                    <a:pt x="112" y="239"/>
                    <a:pt x="112" y="240"/>
                  </a:cubicBezTo>
                  <a:cubicBezTo>
                    <a:pt x="112" y="240"/>
                    <a:pt x="110" y="241"/>
                    <a:pt x="110" y="241"/>
                  </a:cubicBezTo>
                  <a:cubicBezTo>
                    <a:pt x="110" y="242"/>
                    <a:pt x="111" y="241"/>
                    <a:pt x="111" y="242"/>
                  </a:cubicBezTo>
                  <a:cubicBezTo>
                    <a:pt x="111" y="243"/>
                    <a:pt x="110" y="243"/>
                    <a:pt x="110" y="243"/>
                  </a:cubicBezTo>
                  <a:cubicBezTo>
                    <a:pt x="110" y="244"/>
                    <a:pt x="111" y="244"/>
                    <a:pt x="111" y="245"/>
                  </a:cubicBezTo>
                  <a:cubicBezTo>
                    <a:pt x="111" y="247"/>
                    <a:pt x="109" y="249"/>
                    <a:pt x="112" y="252"/>
                  </a:cubicBezTo>
                  <a:cubicBezTo>
                    <a:pt x="112" y="255"/>
                    <a:pt x="113" y="251"/>
                    <a:pt x="115" y="253"/>
                  </a:cubicBezTo>
                  <a:cubicBezTo>
                    <a:pt x="114" y="254"/>
                    <a:pt x="116" y="254"/>
                    <a:pt x="117" y="254"/>
                  </a:cubicBezTo>
                  <a:cubicBezTo>
                    <a:pt x="117" y="255"/>
                    <a:pt x="116" y="256"/>
                    <a:pt x="117" y="256"/>
                  </a:cubicBezTo>
                  <a:cubicBezTo>
                    <a:pt x="118" y="257"/>
                    <a:pt x="120" y="256"/>
                    <a:pt x="120" y="257"/>
                  </a:cubicBezTo>
                  <a:cubicBezTo>
                    <a:pt x="122" y="256"/>
                    <a:pt x="125" y="260"/>
                    <a:pt x="126" y="257"/>
                  </a:cubicBezTo>
                  <a:cubicBezTo>
                    <a:pt x="127" y="257"/>
                    <a:pt x="127" y="259"/>
                    <a:pt x="127" y="259"/>
                  </a:cubicBezTo>
                  <a:cubicBezTo>
                    <a:pt x="129" y="260"/>
                    <a:pt x="130" y="259"/>
                    <a:pt x="132" y="260"/>
                  </a:cubicBezTo>
                  <a:cubicBezTo>
                    <a:pt x="132" y="260"/>
                    <a:pt x="132" y="262"/>
                    <a:pt x="133" y="262"/>
                  </a:cubicBezTo>
                  <a:cubicBezTo>
                    <a:pt x="133" y="262"/>
                    <a:pt x="135" y="262"/>
                    <a:pt x="135" y="262"/>
                  </a:cubicBezTo>
                  <a:cubicBezTo>
                    <a:pt x="136" y="263"/>
                    <a:pt x="136" y="262"/>
                    <a:pt x="138" y="263"/>
                  </a:cubicBezTo>
                  <a:cubicBezTo>
                    <a:pt x="138" y="263"/>
                    <a:pt x="138" y="265"/>
                    <a:pt x="139" y="265"/>
                  </a:cubicBezTo>
                  <a:cubicBezTo>
                    <a:pt x="139" y="265"/>
                    <a:pt x="140" y="264"/>
                    <a:pt x="141" y="264"/>
                  </a:cubicBezTo>
                  <a:cubicBezTo>
                    <a:pt x="141" y="264"/>
                    <a:pt x="142" y="265"/>
                    <a:pt x="142" y="265"/>
                  </a:cubicBezTo>
                  <a:cubicBezTo>
                    <a:pt x="143" y="265"/>
                    <a:pt x="144" y="265"/>
                    <a:pt x="144" y="265"/>
                  </a:cubicBezTo>
                  <a:cubicBezTo>
                    <a:pt x="145" y="264"/>
                    <a:pt x="146" y="263"/>
                    <a:pt x="146" y="263"/>
                  </a:cubicBezTo>
                  <a:cubicBezTo>
                    <a:pt x="146" y="263"/>
                    <a:pt x="148" y="262"/>
                    <a:pt x="147" y="262"/>
                  </a:cubicBezTo>
                  <a:cubicBezTo>
                    <a:pt x="145" y="260"/>
                    <a:pt x="150" y="261"/>
                    <a:pt x="150" y="257"/>
                  </a:cubicBezTo>
                  <a:cubicBezTo>
                    <a:pt x="153" y="258"/>
                    <a:pt x="153" y="255"/>
                    <a:pt x="156" y="256"/>
                  </a:cubicBezTo>
                  <a:cubicBezTo>
                    <a:pt x="156" y="256"/>
                    <a:pt x="157" y="257"/>
                    <a:pt x="157" y="257"/>
                  </a:cubicBezTo>
                  <a:cubicBezTo>
                    <a:pt x="158" y="257"/>
                    <a:pt x="159" y="257"/>
                    <a:pt x="161" y="257"/>
                  </a:cubicBezTo>
                  <a:cubicBezTo>
                    <a:pt x="161" y="257"/>
                    <a:pt x="162" y="259"/>
                    <a:pt x="162" y="259"/>
                  </a:cubicBezTo>
                  <a:cubicBezTo>
                    <a:pt x="163" y="259"/>
                    <a:pt x="164" y="258"/>
                    <a:pt x="165" y="258"/>
                  </a:cubicBezTo>
                  <a:cubicBezTo>
                    <a:pt x="165" y="258"/>
                    <a:pt x="165" y="260"/>
                    <a:pt x="165" y="260"/>
                  </a:cubicBezTo>
                  <a:cubicBezTo>
                    <a:pt x="166" y="260"/>
                    <a:pt x="168" y="258"/>
                    <a:pt x="169" y="259"/>
                  </a:cubicBezTo>
                  <a:cubicBezTo>
                    <a:pt x="170" y="260"/>
                    <a:pt x="167" y="260"/>
                    <a:pt x="167" y="260"/>
                  </a:cubicBezTo>
                  <a:cubicBezTo>
                    <a:pt x="168" y="262"/>
                    <a:pt x="174" y="262"/>
                    <a:pt x="177" y="262"/>
                  </a:cubicBezTo>
                  <a:cubicBezTo>
                    <a:pt x="176" y="266"/>
                    <a:pt x="185" y="264"/>
                    <a:pt x="186" y="262"/>
                  </a:cubicBezTo>
                  <a:cubicBezTo>
                    <a:pt x="187" y="263"/>
                    <a:pt x="191" y="261"/>
                    <a:pt x="192" y="262"/>
                  </a:cubicBezTo>
                  <a:cubicBezTo>
                    <a:pt x="193" y="263"/>
                    <a:pt x="192" y="262"/>
                    <a:pt x="194" y="262"/>
                  </a:cubicBezTo>
                  <a:cubicBezTo>
                    <a:pt x="196" y="262"/>
                    <a:pt x="197" y="263"/>
                    <a:pt x="199" y="263"/>
                  </a:cubicBezTo>
                  <a:cubicBezTo>
                    <a:pt x="201" y="263"/>
                    <a:pt x="201" y="261"/>
                    <a:pt x="204" y="261"/>
                  </a:cubicBezTo>
                  <a:cubicBezTo>
                    <a:pt x="204" y="259"/>
                    <a:pt x="204" y="256"/>
                    <a:pt x="206" y="255"/>
                  </a:cubicBezTo>
                  <a:cubicBezTo>
                    <a:pt x="207" y="254"/>
                    <a:pt x="205" y="253"/>
                    <a:pt x="205" y="251"/>
                  </a:cubicBezTo>
                  <a:cubicBezTo>
                    <a:pt x="209" y="252"/>
                    <a:pt x="208" y="246"/>
                    <a:pt x="211" y="249"/>
                  </a:cubicBezTo>
                  <a:cubicBezTo>
                    <a:pt x="212" y="245"/>
                    <a:pt x="210" y="244"/>
                    <a:pt x="207" y="244"/>
                  </a:cubicBezTo>
                  <a:cubicBezTo>
                    <a:pt x="208" y="243"/>
                    <a:pt x="208" y="242"/>
                    <a:pt x="208" y="240"/>
                  </a:cubicBezTo>
                  <a:cubicBezTo>
                    <a:pt x="207" y="237"/>
                    <a:pt x="202" y="239"/>
                    <a:pt x="201" y="236"/>
                  </a:cubicBezTo>
                  <a:cubicBezTo>
                    <a:pt x="199" y="237"/>
                    <a:pt x="196" y="237"/>
                    <a:pt x="195" y="239"/>
                  </a:cubicBezTo>
                  <a:cubicBezTo>
                    <a:pt x="194" y="239"/>
                    <a:pt x="194" y="237"/>
                    <a:pt x="194" y="237"/>
                  </a:cubicBezTo>
                  <a:cubicBezTo>
                    <a:pt x="192" y="236"/>
                    <a:pt x="189" y="238"/>
                    <a:pt x="187" y="237"/>
                  </a:cubicBezTo>
                  <a:cubicBezTo>
                    <a:pt x="186" y="238"/>
                    <a:pt x="186" y="239"/>
                    <a:pt x="184" y="239"/>
                  </a:cubicBezTo>
                  <a:cubicBezTo>
                    <a:pt x="182" y="239"/>
                    <a:pt x="182" y="235"/>
                    <a:pt x="178" y="236"/>
                  </a:cubicBezTo>
                  <a:cubicBezTo>
                    <a:pt x="178" y="234"/>
                    <a:pt x="177" y="234"/>
                    <a:pt x="177" y="232"/>
                  </a:cubicBezTo>
                  <a:cubicBezTo>
                    <a:pt x="176" y="232"/>
                    <a:pt x="175" y="232"/>
                    <a:pt x="175" y="231"/>
                  </a:cubicBezTo>
                  <a:cubicBezTo>
                    <a:pt x="174" y="230"/>
                    <a:pt x="173" y="230"/>
                    <a:pt x="171" y="229"/>
                  </a:cubicBezTo>
                  <a:cubicBezTo>
                    <a:pt x="173" y="227"/>
                    <a:pt x="172" y="221"/>
                    <a:pt x="171" y="219"/>
                  </a:cubicBezTo>
                  <a:cubicBezTo>
                    <a:pt x="169" y="221"/>
                    <a:pt x="166" y="217"/>
                    <a:pt x="165" y="222"/>
                  </a:cubicBezTo>
                  <a:cubicBezTo>
                    <a:pt x="162" y="220"/>
                    <a:pt x="162" y="223"/>
                    <a:pt x="160" y="221"/>
                  </a:cubicBezTo>
                  <a:cubicBezTo>
                    <a:pt x="160" y="222"/>
                    <a:pt x="159" y="223"/>
                    <a:pt x="159" y="223"/>
                  </a:cubicBezTo>
                  <a:cubicBezTo>
                    <a:pt x="159" y="223"/>
                    <a:pt x="160" y="224"/>
                    <a:pt x="161" y="225"/>
                  </a:cubicBezTo>
                  <a:cubicBezTo>
                    <a:pt x="161" y="225"/>
                    <a:pt x="161" y="227"/>
                    <a:pt x="162" y="227"/>
                  </a:cubicBezTo>
                  <a:cubicBezTo>
                    <a:pt x="162" y="230"/>
                    <a:pt x="162" y="229"/>
                    <a:pt x="163" y="230"/>
                  </a:cubicBezTo>
                  <a:cubicBezTo>
                    <a:pt x="164" y="232"/>
                    <a:pt x="162" y="232"/>
                    <a:pt x="162" y="232"/>
                  </a:cubicBezTo>
                  <a:cubicBezTo>
                    <a:pt x="161" y="233"/>
                    <a:pt x="160" y="236"/>
                    <a:pt x="160" y="235"/>
                  </a:cubicBezTo>
                  <a:cubicBezTo>
                    <a:pt x="158" y="233"/>
                    <a:pt x="160" y="238"/>
                    <a:pt x="156" y="237"/>
                  </a:cubicBezTo>
                  <a:cubicBezTo>
                    <a:pt x="155" y="236"/>
                    <a:pt x="155" y="235"/>
                    <a:pt x="154" y="235"/>
                  </a:cubicBezTo>
                  <a:cubicBezTo>
                    <a:pt x="154" y="234"/>
                    <a:pt x="155" y="233"/>
                    <a:pt x="156" y="233"/>
                  </a:cubicBezTo>
                  <a:cubicBezTo>
                    <a:pt x="155" y="232"/>
                    <a:pt x="151" y="231"/>
                    <a:pt x="154" y="229"/>
                  </a:cubicBezTo>
                  <a:cubicBezTo>
                    <a:pt x="153" y="228"/>
                    <a:pt x="151" y="229"/>
                    <a:pt x="150" y="229"/>
                  </a:cubicBezTo>
                  <a:cubicBezTo>
                    <a:pt x="149" y="228"/>
                    <a:pt x="152" y="228"/>
                    <a:pt x="152" y="228"/>
                  </a:cubicBezTo>
                  <a:cubicBezTo>
                    <a:pt x="152" y="227"/>
                    <a:pt x="150" y="225"/>
                    <a:pt x="147" y="224"/>
                  </a:cubicBezTo>
                  <a:cubicBezTo>
                    <a:pt x="148" y="219"/>
                    <a:pt x="145" y="218"/>
                    <a:pt x="145" y="214"/>
                  </a:cubicBezTo>
                  <a:cubicBezTo>
                    <a:pt x="146" y="213"/>
                    <a:pt x="143" y="214"/>
                    <a:pt x="142" y="213"/>
                  </a:cubicBezTo>
                  <a:cubicBezTo>
                    <a:pt x="142" y="213"/>
                    <a:pt x="144" y="212"/>
                    <a:pt x="143" y="211"/>
                  </a:cubicBezTo>
                  <a:cubicBezTo>
                    <a:pt x="141" y="210"/>
                    <a:pt x="141" y="212"/>
                    <a:pt x="140" y="210"/>
                  </a:cubicBezTo>
                  <a:cubicBezTo>
                    <a:pt x="139" y="210"/>
                    <a:pt x="141" y="209"/>
                    <a:pt x="141" y="208"/>
                  </a:cubicBezTo>
                  <a:cubicBezTo>
                    <a:pt x="140" y="208"/>
                    <a:pt x="139" y="209"/>
                    <a:pt x="140" y="209"/>
                  </a:cubicBezTo>
                  <a:cubicBezTo>
                    <a:pt x="139" y="210"/>
                    <a:pt x="139" y="208"/>
                    <a:pt x="139" y="208"/>
                  </a:cubicBezTo>
                  <a:cubicBezTo>
                    <a:pt x="135" y="208"/>
                    <a:pt x="135" y="205"/>
                    <a:pt x="131" y="206"/>
                  </a:cubicBezTo>
                  <a:cubicBezTo>
                    <a:pt x="131" y="204"/>
                    <a:pt x="130" y="204"/>
                    <a:pt x="129" y="204"/>
                  </a:cubicBezTo>
                  <a:cubicBezTo>
                    <a:pt x="129" y="203"/>
                    <a:pt x="129" y="202"/>
                    <a:pt x="129" y="202"/>
                  </a:cubicBezTo>
                  <a:cubicBezTo>
                    <a:pt x="129" y="201"/>
                    <a:pt x="127" y="202"/>
                    <a:pt x="127" y="202"/>
                  </a:cubicBezTo>
                  <a:cubicBezTo>
                    <a:pt x="127" y="202"/>
                    <a:pt x="127" y="198"/>
                    <a:pt x="126" y="199"/>
                  </a:cubicBezTo>
                  <a:cubicBezTo>
                    <a:pt x="126" y="200"/>
                    <a:pt x="125" y="199"/>
                    <a:pt x="124" y="198"/>
                  </a:cubicBezTo>
                  <a:cubicBezTo>
                    <a:pt x="124" y="197"/>
                    <a:pt x="123" y="197"/>
                    <a:pt x="123" y="196"/>
                  </a:cubicBezTo>
                  <a:cubicBezTo>
                    <a:pt x="120" y="196"/>
                    <a:pt x="121" y="197"/>
                    <a:pt x="118" y="196"/>
                  </a:cubicBezTo>
                  <a:cubicBezTo>
                    <a:pt x="117" y="196"/>
                    <a:pt x="117" y="198"/>
                    <a:pt x="116" y="198"/>
                  </a:cubicBezTo>
                  <a:cubicBezTo>
                    <a:pt x="115" y="200"/>
                    <a:pt x="117" y="200"/>
                    <a:pt x="118" y="202"/>
                  </a:cubicBezTo>
                  <a:cubicBezTo>
                    <a:pt x="118" y="202"/>
                    <a:pt x="119" y="204"/>
                    <a:pt x="120" y="205"/>
                  </a:cubicBezTo>
                  <a:cubicBezTo>
                    <a:pt x="120" y="205"/>
                    <a:pt x="120" y="206"/>
                    <a:pt x="121" y="206"/>
                  </a:cubicBezTo>
                  <a:cubicBezTo>
                    <a:pt x="120" y="208"/>
                    <a:pt x="123" y="208"/>
                    <a:pt x="124" y="209"/>
                  </a:cubicBezTo>
                  <a:cubicBezTo>
                    <a:pt x="124" y="210"/>
                    <a:pt x="125" y="213"/>
                    <a:pt x="126" y="212"/>
                  </a:cubicBezTo>
                  <a:cubicBezTo>
                    <a:pt x="128" y="211"/>
                    <a:pt x="126" y="213"/>
                    <a:pt x="127" y="213"/>
                  </a:cubicBezTo>
                  <a:cubicBezTo>
                    <a:pt x="128" y="214"/>
                    <a:pt x="130" y="214"/>
                    <a:pt x="131" y="216"/>
                  </a:cubicBezTo>
                  <a:cubicBezTo>
                    <a:pt x="132" y="215"/>
                    <a:pt x="133" y="217"/>
                    <a:pt x="133" y="217"/>
                  </a:cubicBezTo>
                  <a:cubicBezTo>
                    <a:pt x="133" y="217"/>
                    <a:pt x="134" y="216"/>
                    <a:pt x="134" y="216"/>
                  </a:cubicBezTo>
                  <a:cubicBezTo>
                    <a:pt x="135" y="216"/>
                    <a:pt x="135" y="219"/>
                    <a:pt x="136" y="217"/>
                  </a:cubicBezTo>
                  <a:cubicBezTo>
                    <a:pt x="138" y="217"/>
                    <a:pt x="135" y="221"/>
                    <a:pt x="139" y="220"/>
                  </a:cubicBezTo>
                  <a:cubicBezTo>
                    <a:pt x="138" y="222"/>
                    <a:pt x="135" y="220"/>
                    <a:pt x="133" y="221"/>
                  </a:cubicBezTo>
                  <a:cubicBezTo>
                    <a:pt x="133" y="222"/>
                    <a:pt x="134" y="222"/>
                    <a:pt x="135" y="223"/>
                  </a:cubicBezTo>
                  <a:cubicBezTo>
                    <a:pt x="135" y="225"/>
                    <a:pt x="133" y="228"/>
                    <a:pt x="135" y="228"/>
                  </a:cubicBezTo>
                  <a:cubicBezTo>
                    <a:pt x="134" y="229"/>
                    <a:pt x="132" y="229"/>
                    <a:pt x="130" y="229"/>
                  </a:cubicBezTo>
                  <a:cubicBezTo>
                    <a:pt x="131" y="229"/>
                    <a:pt x="130" y="226"/>
                    <a:pt x="132" y="226"/>
                  </a:cubicBezTo>
                  <a:cubicBezTo>
                    <a:pt x="131" y="225"/>
                    <a:pt x="131" y="223"/>
                    <a:pt x="130" y="223"/>
                  </a:cubicBezTo>
                  <a:cubicBezTo>
                    <a:pt x="129" y="223"/>
                    <a:pt x="131" y="221"/>
                    <a:pt x="128" y="220"/>
                  </a:cubicBezTo>
                  <a:cubicBezTo>
                    <a:pt x="127" y="219"/>
                    <a:pt x="125" y="220"/>
                    <a:pt x="125" y="217"/>
                  </a:cubicBezTo>
                  <a:cubicBezTo>
                    <a:pt x="121" y="218"/>
                    <a:pt x="121" y="215"/>
                    <a:pt x="118" y="215"/>
                  </a:cubicBezTo>
                  <a:cubicBezTo>
                    <a:pt x="117" y="213"/>
                    <a:pt x="115" y="212"/>
                    <a:pt x="114" y="209"/>
                  </a:cubicBezTo>
                  <a:cubicBezTo>
                    <a:pt x="113" y="209"/>
                    <a:pt x="113" y="210"/>
                    <a:pt x="113" y="208"/>
                  </a:cubicBezTo>
                  <a:cubicBezTo>
                    <a:pt x="113" y="207"/>
                    <a:pt x="112" y="208"/>
                    <a:pt x="111" y="208"/>
                  </a:cubicBezTo>
                  <a:cubicBezTo>
                    <a:pt x="111" y="207"/>
                    <a:pt x="111" y="206"/>
                    <a:pt x="111" y="206"/>
                  </a:cubicBezTo>
                  <a:cubicBezTo>
                    <a:pt x="110" y="205"/>
                    <a:pt x="108" y="206"/>
                    <a:pt x="107" y="206"/>
                  </a:cubicBezTo>
                  <a:cubicBezTo>
                    <a:pt x="107" y="205"/>
                    <a:pt x="109" y="204"/>
                    <a:pt x="109" y="205"/>
                  </a:cubicBezTo>
                  <a:cubicBezTo>
                    <a:pt x="108" y="202"/>
                    <a:pt x="102" y="203"/>
                    <a:pt x="99" y="204"/>
                  </a:cubicBezTo>
                  <a:cubicBezTo>
                    <a:pt x="99" y="204"/>
                    <a:pt x="101" y="205"/>
                    <a:pt x="101" y="205"/>
                  </a:cubicBezTo>
                  <a:cubicBezTo>
                    <a:pt x="101" y="206"/>
                    <a:pt x="100" y="205"/>
                    <a:pt x="99" y="206"/>
                  </a:cubicBezTo>
                  <a:cubicBezTo>
                    <a:pt x="97" y="207"/>
                    <a:pt x="97" y="210"/>
                    <a:pt x="95" y="209"/>
                  </a:cubicBezTo>
                  <a:cubicBezTo>
                    <a:pt x="91" y="209"/>
                    <a:pt x="90" y="206"/>
                    <a:pt x="85" y="207"/>
                  </a:cubicBezTo>
                  <a:cubicBezTo>
                    <a:pt x="84" y="207"/>
                    <a:pt x="84" y="210"/>
                    <a:pt x="81" y="208"/>
                  </a:cubicBezTo>
                  <a:cubicBezTo>
                    <a:pt x="81" y="211"/>
                    <a:pt x="81" y="213"/>
                    <a:pt x="81" y="215"/>
                  </a:cubicBezTo>
                  <a:cubicBezTo>
                    <a:pt x="78" y="217"/>
                    <a:pt x="72" y="215"/>
                    <a:pt x="74" y="221"/>
                  </a:cubicBezTo>
                  <a:cubicBezTo>
                    <a:pt x="68" y="220"/>
                    <a:pt x="73" y="225"/>
                    <a:pt x="67" y="225"/>
                  </a:cubicBezTo>
                  <a:cubicBezTo>
                    <a:pt x="67" y="226"/>
                    <a:pt x="70" y="228"/>
                    <a:pt x="68" y="229"/>
                  </a:cubicBezTo>
                  <a:cubicBezTo>
                    <a:pt x="68" y="232"/>
                    <a:pt x="66" y="228"/>
                    <a:pt x="64" y="231"/>
                  </a:cubicBezTo>
                  <a:cubicBezTo>
                    <a:pt x="64" y="232"/>
                    <a:pt x="64" y="233"/>
                    <a:pt x="65" y="233"/>
                  </a:cubicBezTo>
                  <a:cubicBezTo>
                    <a:pt x="65" y="235"/>
                    <a:pt x="62" y="234"/>
                    <a:pt x="60" y="234"/>
                  </a:cubicBezTo>
                  <a:cubicBezTo>
                    <a:pt x="59" y="234"/>
                    <a:pt x="59" y="237"/>
                    <a:pt x="58" y="237"/>
                  </a:cubicBezTo>
                  <a:cubicBezTo>
                    <a:pt x="56" y="239"/>
                    <a:pt x="51" y="236"/>
                    <a:pt x="48" y="240"/>
                  </a:cubicBezTo>
                  <a:cubicBezTo>
                    <a:pt x="47" y="239"/>
                    <a:pt x="46" y="237"/>
                    <a:pt x="45" y="236"/>
                  </a:cubicBezTo>
                  <a:cubicBezTo>
                    <a:pt x="41" y="235"/>
                    <a:pt x="36" y="237"/>
                    <a:pt x="35" y="236"/>
                  </a:cubicBezTo>
                  <a:cubicBezTo>
                    <a:pt x="35" y="233"/>
                    <a:pt x="36" y="229"/>
                    <a:pt x="34" y="227"/>
                  </a:cubicBezTo>
                  <a:cubicBezTo>
                    <a:pt x="33" y="225"/>
                    <a:pt x="35" y="224"/>
                    <a:pt x="36" y="223"/>
                  </a:cubicBezTo>
                  <a:cubicBezTo>
                    <a:pt x="36" y="220"/>
                    <a:pt x="35" y="217"/>
                    <a:pt x="36" y="215"/>
                  </a:cubicBezTo>
                  <a:cubicBezTo>
                    <a:pt x="36" y="213"/>
                    <a:pt x="36" y="210"/>
                    <a:pt x="34" y="209"/>
                  </a:cubicBezTo>
                  <a:cubicBezTo>
                    <a:pt x="34" y="208"/>
                    <a:pt x="36" y="208"/>
                    <a:pt x="36" y="207"/>
                  </a:cubicBezTo>
                  <a:cubicBezTo>
                    <a:pt x="38" y="207"/>
                    <a:pt x="44" y="205"/>
                    <a:pt x="43" y="208"/>
                  </a:cubicBezTo>
                  <a:cubicBezTo>
                    <a:pt x="46" y="207"/>
                    <a:pt x="55" y="211"/>
                    <a:pt x="57" y="208"/>
                  </a:cubicBezTo>
                  <a:cubicBezTo>
                    <a:pt x="57" y="207"/>
                    <a:pt x="57" y="208"/>
                    <a:pt x="58" y="208"/>
                  </a:cubicBezTo>
                  <a:cubicBezTo>
                    <a:pt x="58" y="208"/>
                    <a:pt x="59" y="207"/>
                    <a:pt x="59" y="208"/>
                  </a:cubicBezTo>
                  <a:cubicBezTo>
                    <a:pt x="59" y="208"/>
                    <a:pt x="59" y="208"/>
                    <a:pt x="59" y="208"/>
                  </a:cubicBezTo>
                  <a:cubicBezTo>
                    <a:pt x="62" y="208"/>
                    <a:pt x="63" y="207"/>
                    <a:pt x="64" y="204"/>
                  </a:cubicBezTo>
                  <a:cubicBezTo>
                    <a:pt x="64" y="203"/>
                    <a:pt x="67" y="197"/>
                    <a:pt x="64" y="195"/>
                  </a:cubicBezTo>
                  <a:cubicBezTo>
                    <a:pt x="63" y="194"/>
                    <a:pt x="65" y="194"/>
                    <a:pt x="63" y="191"/>
                  </a:cubicBezTo>
                  <a:cubicBezTo>
                    <a:pt x="63" y="190"/>
                    <a:pt x="61" y="190"/>
                    <a:pt x="60" y="190"/>
                  </a:cubicBezTo>
                  <a:cubicBezTo>
                    <a:pt x="61" y="190"/>
                    <a:pt x="61" y="189"/>
                    <a:pt x="61" y="187"/>
                  </a:cubicBezTo>
                  <a:cubicBezTo>
                    <a:pt x="60" y="187"/>
                    <a:pt x="59" y="188"/>
                    <a:pt x="59" y="188"/>
                  </a:cubicBezTo>
                  <a:cubicBezTo>
                    <a:pt x="58" y="188"/>
                    <a:pt x="59" y="187"/>
                    <a:pt x="58" y="186"/>
                  </a:cubicBezTo>
                  <a:cubicBezTo>
                    <a:pt x="58" y="186"/>
                    <a:pt x="55" y="186"/>
                    <a:pt x="54" y="186"/>
                  </a:cubicBezTo>
                  <a:cubicBezTo>
                    <a:pt x="53" y="185"/>
                    <a:pt x="54" y="185"/>
                    <a:pt x="53" y="185"/>
                  </a:cubicBezTo>
                  <a:cubicBezTo>
                    <a:pt x="52" y="185"/>
                    <a:pt x="51" y="185"/>
                    <a:pt x="51" y="184"/>
                  </a:cubicBezTo>
                  <a:cubicBezTo>
                    <a:pt x="50" y="181"/>
                    <a:pt x="53" y="183"/>
                    <a:pt x="53" y="183"/>
                  </a:cubicBezTo>
                  <a:cubicBezTo>
                    <a:pt x="56" y="182"/>
                    <a:pt x="57" y="180"/>
                    <a:pt x="63" y="181"/>
                  </a:cubicBezTo>
                  <a:cubicBezTo>
                    <a:pt x="64" y="179"/>
                    <a:pt x="62" y="179"/>
                    <a:pt x="61" y="179"/>
                  </a:cubicBezTo>
                  <a:cubicBezTo>
                    <a:pt x="62" y="176"/>
                    <a:pt x="65" y="179"/>
                    <a:pt x="67" y="179"/>
                  </a:cubicBezTo>
                  <a:cubicBezTo>
                    <a:pt x="68" y="179"/>
                    <a:pt x="70" y="177"/>
                    <a:pt x="70" y="179"/>
                  </a:cubicBezTo>
                  <a:cubicBezTo>
                    <a:pt x="72" y="177"/>
                    <a:pt x="72" y="174"/>
                    <a:pt x="76" y="174"/>
                  </a:cubicBezTo>
                  <a:cubicBezTo>
                    <a:pt x="74" y="170"/>
                    <a:pt x="78" y="172"/>
                    <a:pt x="78" y="169"/>
                  </a:cubicBezTo>
                  <a:cubicBezTo>
                    <a:pt x="79" y="169"/>
                    <a:pt x="81" y="169"/>
                    <a:pt x="83" y="169"/>
                  </a:cubicBezTo>
                  <a:cubicBezTo>
                    <a:pt x="83" y="168"/>
                    <a:pt x="82" y="169"/>
                    <a:pt x="81" y="168"/>
                  </a:cubicBezTo>
                  <a:cubicBezTo>
                    <a:pt x="82" y="167"/>
                    <a:pt x="84" y="168"/>
                    <a:pt x="83" y="165"/>
                  </a:cubicBezTo>
                  <a:cubicBezTo>
                    <a:pt x="86" y="164"/>
                    <a:pt x="85" y="166"/>
                    <a:pt x="87" y="165"/>
                  </a:cubicBezTo>
                  <a:cubicBezTo>
                    <a:pt x="85" y="159"/>
                    <a:pt x="89" y="162"/>
                    <a:pt x="89" y="157"/>
                  </a:cubicBezTo>
                  <a:cubicBezTo>
                    <a:pt x="90" y="157"/>
                    <a:pt x="92" y="157"/>
                    <a:pt x="93" y="157"/>
                  </a:cubicBezTo>
                  <a:cubicBezTo>
                    <a:pt x="94" y="157"/>
                    <a:pt x="94" y="155"/>
                    <a:pt x="95" y="155"/>
                  </a:cubicBezTo>
                  <a:cubicBezTo>
                    <a:pt x="96" y="155"/>
                    <a:pt x="95" y="156"/>
                    <a:pt x="96" y="156"/>
                  </a:cubicBezTo>
                  <a:cubicBezTo>
                    <a:pt x="97" y="156"/>
                    <a:pt x="96" y="155"/>
                    <a:pt x="97" y="155"/>
                  </a:cubicBezTo>
                  <a:cubicBezTo>
                    <a:pt x="98" y="155"/>
                    <a:pt x="99" y="155"/>
                    <a:pt x="100" y="155"/>
                  </a:cubicBezTo>
                  <a:cubicBezTo>
                    <a:pt x="102" y="155"/>
                    <a:pt x="102" y="152"/>
                    <a:pt x="104" y="153"/>
                  </a:cubicBezTo>
                  <a:cubicBezTo>
                    <a:pt x="104" y="151"/>
                    <a:pt x="101" y="151"/>
                    <a:pt x="101" y="148"/>
                  </a:cubicBezTo>
                  <a:cubicBezTo>
                    <a:pt x="104" y="148"/>
                    <a:pt x="102" y="147"/>
                    <a:pt x="102" y="144"/>
                  </a:cubicBezTo>
                  <a:cubicBezTo>
                    <a:pt x="102" y="141"/>
                    <a:pt x="104" y="139"/>
                    <a:pt x="103" y="137"/>
                  </a:cubicBezTo>
                  <a:cubicBezTo>
                    <a:pt x="105" y="137"/>
                    <a:pt x="106" y="137"/>
                    <a:pt x="107" y="137"/>
                  </a:cubicBezTo>
                  <a:cubicBezTo>
                    <a:pt x="110" y="137"/>
                    <a:pt x="105" y="134"/>
                    <a:pt x="109" y="135"/>
                  </a:cubicBezTo>
                  <a:cubicBezTo>
                    <a:pt x="109" y="136"/>
                    <a:pt x="110" y="136"/>
                    <a:pt x="111" y="136"/>
                  </a:cubicBezTo>
                  <a:cubicBezTo>
                    <a:pt x="109" y="138"/>
                    <a:pt x="109" y="136"/>
                    <a:pt x="110" y="139"/>
                  </a:cubicBezTo>
                  <a:cubicBezTo>
                    <a:pt x="110" y="141"/>
                    <a:pt x="110" y="142"/>
                    <a:pt x="112" y="142"/>
                  </a:cubicBezTo>
                  <a:cubicBezTo>
                    <a:pt x="112" y="143"/>
                    <a:pt x="112" y="144"/>
                    <a:pt x="111" y="145"/>
                  </a:cubicBezTo>
                  <a:cubicBezTo>
                    <a:pt x="111" y="146"/>
                    <a:pt x="115" y="143"/>
                    <a:pt x="117" y="145"/>
                  </a:cubicBezTo>
                  <a:cubicBezTo>
                    <a:pt x="116" y="148"/>
                    <a:pt x="110" y="146"/>
                    <a:pt x="110" y="149"/>
                  </a:cubicBezTo>
                  <a:cubicBezTo>
                    <a:pt x="109" y="151"/>
                    <a:pt x="112" y="152"/>
                    <a:pt x="113" y="152"/>
                  </a:cubicBezTo>
                  <a:cubicBezTo>
                    <a:pt x="114" y="153"/>
                    <a:pt x="114" y="155"/>
                    <a:pt x="116" y="154"/>
                  </a:cubicBezTo>
                  <a:cubicBezTo>
                    <a:pt x="115" y="152"/>
                    <a:pt x="112" y="152"/>
                    <a:pt x="117" y="152"/>
                  </a:cubicBezTo>
                  <a:cubicBezTo>
                    <a:pt x="118" y="152"/>
                    <a:pt x="119" y="152"/>
                    <a:pt x="120" y="152"/>
                  </a:cubicBezTo>
                  <a:cubicBezTo>
                    <a:pt x="122" y="152"/>
                    <a:pt x="123" y="153"/>
                    <a:pt x="124" y="153"/>
                  </a:cubicBezTo>
                  <a:cubicBezTo>
                    <a:pt x="127" y="153"/>
                    <a:pt x="127" y="151"/>
                    <a:pt x="130" y="152"/>
                  </a:cubicBezTo>
                  <a:cubicBezTo>
                    <a:pt x="130" y="152"/>
                    <a:pt x="133" y="154"/>
                    <a:pt x="135" y="152"/>
                  </a:cubicBezTo>
                  <a:cubicBezTo>
                    <a:pt x="135" y="152"/>
                    <a:pt x="135" y="151"/>
                    <a:pt x="135" y="151"/>
                  </a:cubicBezTo>
                  <a:cubicBezTo>
                    <a:pt x="137" y="150"/>
                    <a:pt x="141" y="151"/>
                    <a:pt x="141" y="149"/>
                  </a:cubicBezTo>
                  <a:cubicBezTo>
                    <a:pt x="145" y="153"/>
                    <a:pt x="148" y="146"/>
                    <a:pt x="150" y="148"/>
                  </a:cubicBezTo>
                  <a:cubicBezTo>
                    <a:pt x="150" y="147"/>
                    <a:pt x="150" y="146"/>
                    <a:pt x="150" y="145"/>
                  </a:cubicBezTo>
                  <a:cubicBezTo>
                    <a:pt x="152" y="145"/>
                    <a:pt x="152" y="144"/>
                    <a:pt x="152" y="143"/>
                  </a:cubicBezTo>
                  <a:cubicBezTo>
                    <a:pt x="152" y="143"/>
                    <a:pt x="153" y="140"/>
                    <a:pt x="153" y="140"/>
                  </a:cubicBezTo>
                  <a:cubicBezTo>
                    <a:pt x="154" y="139"/>
                    <a:pt x="153" y="139"/>
                    <a:pt x="153" y="137"/>
                  </a:cubicBezTo>
                  <a:cubicBezTo>
                    <a:pt x="155" y="137"/>
                    <a:pt x="157" y="137"/>
                    <a:pt x="157" y="135"/>
                  </a:cubicBezTo>
                  <a:cubicBezTo>
                    <a:pt x="158" y="135"/>
                    <a:pt x="157" y="136"/>
                    <a:pt x="158" y="137"/>
                  </a:cubicBezTo>
                  <a:cubicBezTo>
                    <a:pt x="159" y="136"/>
                    <a:pt x="160" y="136"/>
                    <a:pt x="162" y="136"/>
                  </a:cubicBezTo>
                  <a:cubicBezTo>
                    <a:pt x="163" y="136"/>
                    <a:pt x="162" y="134"/>
                    <a:pt x="163" y="134"/>
                  </a:cubicBezTo>
                  <a:cubicBezTo>
                    <a:pt x="164" y="132"/>
                    <a:pt x="163" y="130"/>
                    <a:pt x="162" y="130"/>
                  </a:cubicBezTo>
                  <a:cubicBezTo>
                    <a:pt x="162" y="129"/>
                    <a:pt x="163" y="128"/>
                    <a:pt x="162" y="126"/>
                  </a:cubicBezTo>
                  <a:cubicBezTo>
                    <a:pt x="164" y="127"/>
                    <a:pt x="165" y="126"/>
                    <a:pt x="165" y="124"/>
                  </a:cubicBezTo>
                  <a:cubicBezTo>
                    <a:pt x="168" y="127"/>
                    <a:pt x="168" y="123"/>
                    <a:pt x="172" y="124"/>
                  </a:cubicBezTo>
                  <a:cubicBezTo>
                    <a:pt x="172" y="125"/>
                    <a:pt x="173" y="125"/>
                    <a:pt x="173" y="125"/>
                  </a:cubicBezTo>
                  <a:cubicBezTo>
                    <a:pt x="174" y="125"/>
                    <a:pt x="174" y="125"/>
                    <a:pt x="175" y="124"/>
                  </a:cubicBezTo>
                  <a:cubicBezTo>
                    <a:pt x="176" y="124"/>
                    <a:pt x="177" y="125"/>
                    <a:pt x="177" y="125"/>
                  </a:cubicBezTo>
                  <a:cubicBezTo>
                    <a:pt x="178" y="125"/>
                    <a:pt x="177" y="124"/>
                    <a:pt x="178" y="124"/>
                  </a:cubicBezTo>
                  <a:cubicBezTo>
                    <a:pt x="178" y="123"/>
                    <a:pt x="179" y="124"/>
                    <a:pt x="180" y="124"/>
                  </a:cubicBezTo>
                  <a:cubicBezTo>
                    <a:pt x="181" y="123"/>
                    <a:pt x="181" y="121"/>
                    <a:pt x="183" y="122"/>
                  </a:cubicBezTo>
                  <a:cubicBezTo>
                    <a:pt x="182" y="120"/>
                    <a:pt x="183" y="117"/>
                    <a:pt x="181" y="117"/>
                  </a:cubicBezTo>
                  <a:cubicBezTo>
                    <a:pt x="179" y="116"/>
                    <a:pt x="179" y="119"/>
                    <a:pt x="179" y="119"/>
                  </a:cubicBezTo>
                  <a:cubicBezTo>
                    <a:pt x="178" y="119"/>
                    <a:pt x="178" y="118"/>
                    <a:pt x="177" y="118"/>
                  </a:cubicBezTo>
                  <a:cubicBezTo>
                    <a:pt x="176" y="118"/>
                    <a:pt x="176" y="119"/>
                    <a:pt x="176" y="119"/>
                  </a:cubicBezTo>
                  <a:cubicBezTo>
                    <a:pt x="175" y="119"/>
                    <a:pt x="175" y="118"/>
                    <a:pt x="174" y="118"/>
                  </a:cubicBezTo>
                  <a:cubicBezTo>
                    <a:pt x="172" y="118"/>
                    <a:pt x="171" y="120"/>
                    <a:pt x="169" y="119"/>
                  </a:cubicBezTo>
                  <a:cubicBezTo>
                    <a:pt x="168" y="119"/>
                    <a:pt x="168" y="120"/>
                    <a:pt x="168" y="121"/>
                  </a:cubicBezTo>
                  <a:cubicBezTo>
                    <a:pt x="164" y="120"/>
                    <a:pt x="160" y="121"/>
                    <a:pt x="157" y="120"/>
                  </a:cubicBezTo>
                  <a:cubicBezTo>
                    <a:pt x="157" y="120"/>
                    <a:pt x="157" y="118"/>
                    <a:pt x="157" y="118"/>
                  </a:cubicBezTo>
                  <a:cubicBezTo>
                    <a:pt x="156" y="117"/>
                    <a:pt x="153" y="118"/>
                    <a:pt x="153" y="117"/>
                  </a:cubicBezTo>
                  <a:cubicBezTo>
                    <a:pt x="155" y="111"/>
                    <a:pt x="154" y="109"/>
                    <a:pt x="153" y="103"/>
                  </a:cubicBezTo>
                  <a:cubicBezTo>
                    <a:pt x="155" y="102"/>
                    <a:pt x="159" y="99"/>
                    <a:pt x="161" y="101"/>
                  </a:cubicBezTo>
                  <a:cubicBezTo>
                    <a:pt x="162" y="100"/>
                    <a:pt x="160" y="99"/>
                    <a:pt x="162" y="97"/>
                  </a:cubicBezTo>
                  <a:cubicBezTo>
                    <a:pt x="164" y="97"/>
                    <a:pt x="165" y="91"/>
                    <a:pt x="165" y="90"/>
                  </a:cubicBezTo>
                  <a:cubicBezTo>
                    <a:pt x="165" y="90"/>
                    <a:pt x="167" y="90"/>
                    <a:pt x="167" y="90"/>
                  </a:cubicBezTo>
                  <a:cubicBezTo>
                    <a:pt x="167" y="88"/>
                    <a:pt x="164" y="87"/>
                    <a:pt x="165" y="85"/>
                  </a:cubicBezTo>
                  <a:cubicBezTo>
                    <a:pt x="164" y="86"/>
                    <a:pt x="162" y="85"/>
                    <a:pt x="160" y="85"/>
                  </a:cubicBezTo>
                  <a:cubicBezTo>
                    <a:pt x="157" y="86"/>
                    <a:pt x="155" y="88"/>
                    <a:pt x="153" y="87"/>
                  </a:cubicBezTo>
                  <a:cubicBezTo>
                    <a:pt x="152" y="86"/>
                    <a:pt x="151" y="93"/>
                    <a:pt x="152" y="91"/>
                  </a:cubicBezTo>
                  <a:cubicBezTo>
                    <a:pt x="151" y="93"/>
                    <a:pt x="151" y="90"/>
                    <a:pt x="150" y="91"/>
                  </a:cubicBezTo>
                  <a:cubicBezTo>
                    <a:pt x="149" y="92"/>
                    <a:pt x="151" y="94"/>
                    <a:pt x="150" y="95"/>
                  </a:cubicBezTo>
                  <a:cubicBezTo>
                    <a:pt x="150" y="95"/>
                    <a:pt x="147" y="97"/>
                    <a:pt x="146" y="99"/>
                  </a:cubicBezTo>
                  <a:cubicBezTo>
                    <a:pt x="144" y="102"/>
                    <a:pt x="144" y="104"/>
                    <a:pt x="140" y="103"/>
                  </a:cubicBezTo>
                  <a:cubicBezTo>
                    <a:pt x="139" y="105"/>
                    <a:pt x="141" y="106"/>
                    <a:pt x="140" y="106"/>
                  </a:cubicBezTo>
                  <a:cubicBezTo>
                    <a:pt x="138" y="106"/>
                    <a:pt x="139" y="108"/>
                    <a:pt x="139" y="108"/>
                  </a:cubicBezTo>
                  <a:cubicBezTo>
                    <a:pt x="138" y="108"/>
                    <a:pt x="137" y="108"/>
                    <a:pt x="137" y="108"/>
                  </a:cubicBezTo>
                  <a:cubicBezTo>
                    <a:pt x="136" y="109"/>
                    <a:pt x="137" y="110"/>
                    <a:pt x="137" y="110"/>
                  </a:cubicBezTo>
                  <a:cubicBezTo>
                    <a:pt x="137" y="110"/>
                    <a:pt x="136" y="110"/>
                    <a:pt x="136" y="110"/>
                  </a:cubicBezTo>
                  <a:cubicBezTo>
                    <a:pt x="135" y="111"/>
                    <a:pt x="137" y="114"/>
                    <a:pt x="135" y="114"/>
                  </a:cubicBezTo>
                  <a:cubicBezTo>
                    <a:pt x="135" y="115"/>
                    <a:pt x="137" y="115"/>
                    <a:pt x="136" y="116"/>
                  </a:cubicBezTo>
                  <a:cubicBezTo>
                    <a:pt x="137" y="117"/>
                    <a:pt x="138" y="119"/>
                    <a:pt x="141" y="119"/>
                  </a:cubicBezTo>
                  <a:cubicBezTo>
                    <a:pt x="140" y="120"/>
                    <a:pt x="141" y="121"/>
                    <a:pt x="142" y="122"/>
                  </a:cubicBezTo>
                  <a:cubicBezTo>
                    <a:pt x="142" y="122"/>
                    <a:pt x="141" y="123"/>
                    <a:pt x="141" y="124"/>
                  </a:cubicBezTo>
                  <a:cubicBezTo>
                    <a:pt x="140" y="125"/>
                    <a:pt x="140" y="126"/>
                    <a:pt x="140" y="126"/>
                  </a:cubicBezTo>
                  <a:cubicBezTo>
                    <a:pt x="139" y="127"/>
                    <a:pt x="137" y="127"/>
                    <a:pt x="136" y="127"/>
                  </a:cubicBezTo>
                  <a:cubicBezTo>
                    <a:pt x="135" y="131"/>
                    <a:pt x="132" y="132"/>
                    <a:pt x="133" y="138"/>
                  </a:cubicBezTo>
                  <a:cubicBezTo>
                    <a:pt x="129" y="137"/>
                    <a:pt x="130" y="143"/>
                    <a:pt x="127" y="143"/>
                  </a:cubicBezTo>
                  <a:cubicBezTo>
                    <a:pt x="127" y="143"/>
                    <a:pt x="126" y="143"/>
                    <a:pt x="126" y="143"/>
                  </a:cubicBezTo>
                  <a:cubicBezTo>
                    <a:pt x="125" y="143"/>
                    <a:pt x="126" y="144"/>
                    <a:pt x="125" y="145"/>
                  </a:cubicBezTo>
                  <a:cubicBezTo>
                    <a:pt x="124" y="145"/>
                    <a:pt x="121" y="143"/>
                    <a:pt x="120" y="145"/>
                  </a:cubicBezTo>
                  <a:cubicBezTo>
                    <a:pt x="118" y="145"/>
                    <a:pt x="120" y="141"/>
                    <a:pt x="120" y="140"/>
                  </a:cubicBezTo>
                  <a:cubicBezTo>
                    <a:pt x="119" y="139"/>
                    <a:pt x="119" y="137"/>
                    <a:pt x="118" y="137"/>
                  </a:cubicBezTo>
                  <a:cubicBezTo>
                    <a:pt x="115" y="137"/>
                    <a:pt x="119" y="134"/>
                    <a:pt x="115" y="134"/>
                  </a:cubicBezTo>
                  <a:cubicBezTo>
                    <a:pt x="116" y="132"/>
                    <a:pt x="113" y="131"/>
                    <a:pt x="113" y="130"/>
                  </a:cubicBezTo>
                  <a:cubicBezTo>
                    <a:pt x="113" y="130"/>
                    <a:pt x="114" y="129"/>
                    <a:pt x="114" y="128"/>
                  </a:cubicBezTo>
                  <a:cubicBezTo>
                    <a:pt x="114" y="126"/>
                    <a:pt x="111" y="124"/>
                    <a:pt x="109" y="123"/>
                  </a:cubicBezTo>
                  <a:cubicBezTo>
                    <a:pt x="106" y="123"/>
                    <a:pt x="107" y="128"/>
                    <a:pt x="102" y="127"/>
                  </a:cubicBezTo>
                  <a:cubicBezTo>
                    <a:pt x="102" y="128"/>
                    <a:pt x="104" y="128"/>
                    <a:pt x="104" y="128"/>
                  </a:cubicBezTo>
                  <a:cubicBezTo>
                    <a:pt x="104" y="129"/>
                    <a:pt x="103" y="129"/>
                    <a:pt x="102" y="129"/>
                  </a:cubicBezTo>
                  <a:cubicBezTo>
                    <a:pt x="101" y="129"/>
                    <a:pt x="102" y="132"/>
                    <a:pt x="99" y="132"/>
                  </a:cubicBezTo>
                  <a:cubicBezTo>
                    <a:pt x="95" y="133"/>
                    <a:pt x="96" y="128"/>
                    <a:pt x="92" y="129"/>
                  </a:cubicBezTo>
                  <a:cubicBezTo>
                    <a:pt x="92" y="128"/>
                    <a:pt x="93" y="129"/>
                    <a:pt x="94" y="128"/>
                  </a:cubicBezTo>
                  <a:cubicBezTo>
                    <a:pt x="95" y="126"/>
                    <a:pt x="91" y="123"/>
                    <a:pt x="94" y="123"/>
                  </a:cubicBezTo>
                  <a:cubicBezTo>
                    <a:pt x="93" y="122"/>
                    <a:pt x="92" y="121"/>
                    <a:pt x="91" y="121"/>
                  </a:cubicBezTo>
                  <a:cubicBezTo>
                    <a:pt x="90" y="120"/>
                    <a:pt x="92" y="119"/>
                    <a:pt x="92" y="119"/>
                  </a:cubicBezTo>
                  <a:cubicBezTo>
                    <a:pt x="92" y="118"/>
                    <a:pt x="90" y="117"/>
                    <a:pt x="90" y="117"/>
                  </a:cubicBezTo>
                  <a:cubicBezTo>
                    <a:pt x="90" y="116"/>
                    <a:pt x="91" y="110"/>
                    <a:pt x="90" y="114"/>
                  </a:cubicBezTo>
                  <a:cubicBezTo>
                    <a:pt x="88" y="113"/>
                    <a:pt x="89" y="112"/>
                    <a:pt x="91" y="112"/>
                  </a:cubicBezTo>
                  <a:cubicBezTo>
                    <a:pt x="89" y="109"/>
                    <a:pt x="94" y="108"/>
                    <a:pt x="92" y="107"/>
                  </a:cubicBezTo>
                  <a:cubicBezTo>
                    <a:pt x="92" y="106"/>
                    <a:pt x="95" y="107"/>
                    <a:pt x="95" y="105"/>
                  </a:cubicBezTo>
                  <a:cubicBezTo>
                    <a:pt x="95" y="104"/>
                    <a:pt x="96" y="105"/>
                    <a:pt x="96" y="105"/>
                  </a:cubicBezTo>
                  <a:cubicBezTo>
                    <a:pt x="96" y="105"/>
                    <a:pt x="96" y="104"/>
                    <a:pt x="98" y="103"/>
                  </a:cubicBezTo>
                  <a:cubicBezTo>
                    <a:pt x="99" y="103"/>
                    <a:pt x="98" y="102"/>
                    <a:pt x="99" y="101"/>
                  </a:cubicBezTo>
                  <a:cubicBezTo>
                    <a:pt x="100" y="101"/>
                    <a:pt x="102" y="100"/>
                    <a:pt x="101" y="99"/>
                  </a:cubicBezTo>
                  <a:cubicBezTo>
                    <a:pt x="104" y="98"/>
                    <a:pt x="103" y="102"/>
                    <a:pt x="106" y="101"/>
                  </a:cubicBezTo>
                  <a:cubicBezTo>
                    <a:pt x="106" y="100"/>
                    <a:pt x="105" y="100"/>
                    <a:pt x="104" y="100"/>
                  </a:cubicBezTo>
                  <a:cubicBezTo>
                    <a:pt x="107" y="97"/>
                    <a:pt x="110" y="98"/>
                    <a:pt x="112" y="96"/>
                  </a:cubicBezTo>
                  <a:cubicBezTo>
                    <a:pt x="112" y="95"/>
                    <a:pt x="112" y="94"/>
                    <a:pt x="112" y="94"/>
                  </a:cubicBezTo>
                  <a:cubicBezTo>
                    <a:pt x="112" y="94"/>
                    <a:pt x="114" y="94"/>
                    <a:pt x="114" y="94"/>
                  </a:cubicBezTo>
                  <a:cubicBezTo>
                    <a:pt x="114" y="93"/>
                    <a:pt x="114" y="92"/>
                    <a:pt x="114" y="91"/>
                  </a:cubicBezTo>
                  <a:cubicBezTo>
                    <a:pt x="114" y="90"/>
                    <a:pt x="116" y="90"/>
                    <a:pt x="117" y="89"/>
                  </a:cubicBezTo>
                  <a:cubicBezTo>
                    <a:pt x="117" y="88"/>
                    <a:pt x="116" y="86"/>
                    <a:pt x="117" y="85"/>
                  </a:cubicBezTo>
                  <a:cubicBezTo>
                    <a:pt x="117" y="85"/>
                    <a:pt x="118" y="87"/>
                    <a:pt x="119" y="86"/>
                  </a:cubicBezTo>
                  <a:cubicBezTo>
                    <a:pt x="118" y="87"/>
                    <a:pt x="120" y="82"/>
                    <a:pt x="120" y="82"/>
                  </a:cubicBezTo>
                  <a:cubicBezTo>
                    <a:pt x="122" y="84"/>
                    <a:pt x="122" y="80"/>
                    <a:pt x="124" y="80"/>
                  </a:cubicBezTo>
                  <a:cubicBezTo>
                    <a:pt x="124" y="78"/>
                    <a:pt x="126" y="77"/>
                    <a:pt x="124" y="77"/>
                  </a:cubicBezTo>
                  <a:cubicBezTo>
                    <a:pt x="124" y="75"/>
                    <a:pt x="127" y="76"/>
                    <a:pt x="127" y="74"/>
                  </a:cubicBezTo>
                  <a:cubicBezTo>
                    <a:pt x="127" y="73"/>
                    <a:pt x="129" y="73"/>
                    <a:pt x="130" y="73"/>
                  </a:cubicBezTo>
                  <a:cubicBezTo>
                    <a:pt x="130" y="72"/>
                    <a:pt x="130" y="71"/>
                    <a:pt x="129" y="71"/>
                  </a:cubicBezTo>
                  <a:cubicBezTo>
                    <a:pt x="132" y="69"/>
                    <a:pt x="134" y="69"/>
                    <a:pt x="136" y="68"/>
                  </a:cubicBezTo>
                  <a:cubicBezTo>
                    <a:pt x="137" y="67"/>
                    <a:pt x="135" y="67"/>
                    <a:pt x="137" y="64"/>
                  </a:cubicBezTo>
                  <a:cubicBezTo>
                    <a:pt x="138" y="64"/>
                    <a:pt x="139" y="63"/>
                    <a:pt x="140" y="61"/>
                  </a:cubicBezTo>
                  <a:cubicBezTo>
                    <a:pt x="140" y="59"/>
                    <a:pt x="142" y="63"/>
                    <a:pt x="142" y="59"/>
                  </a:cubicBezTo>
                  <a:cubicBezTo>
                    <a:pt x="146" y="57"/>
                    <a:pt x="150" y="60"/>
                    <a:pt x="150" y="55"/>
                  </a:cubicBezTo>
                  <a:cubicBezTo>
                    <a:pt x="152" y="56"/>
                    <a:pt x="156" y="54"/>
                    <a:pt x="159" y="56"/>
                  </a:cubicBezTo>
                  <a:cubicBezTo>
                    <a:pt x="160" y="55"/>
                    <a:pt x="160" y="54"/>
                    <a:pt x="161" y="53"/>
                  </a:cubicBezTo>
                  <a:cubicBezTo>
                    <a:pt x="163" y="52"/>
                    <a:pt x="166" y="56"/>
                    <a:pt x="165" y="52"/>
                  </a:cubicBezTo>
                  <a:cubicBezTo>
                    <a:pt x="167" y="52"/>
                    <a:pt x="167" y="55"/>
                    <a:pt x="169" y="55"/>
                  </a:cubicBezTo>
                  <a:cubicBezTo>
                    <a:pt x="171" y="54"/>
                    <a:pt x="170" y="52"/>
                    <a:pt x="173" y="53"/>
                  </a:cubicBezTo>
                  <a:cubicBezTo>
                    <a:pt x="173" y="54"/>
                    <a:pt x="172" y="55"/>
                    <a:pt x="172" y="56"/>
                  </a:cubicBezTo>
                  <a:cubicBezTo>
                    <a:pt x="173" y="56"/>
                    <a:pt x="177" y="51"/>
                    <a:pt x="180" y="54"/>
                  </a:cubicBezTo>
                  <a:cubicBezTo>
                    <a:pt x="181" y="55"/>
                    <a:pt x="180" y="54"/>
                    <a:pt x="182" y="54"/>
                  </a:cubicBezTo>
                  <a:cubicBezTo>
                    <a:pt x="184" y="54"/>
                    <a:pt x="186" y="55"/>
                    <a:pt x="188" y="55"/>
                  </a:cubicBezTo>
                  <a:cubicBezTo>
                    <a:pt x="188" y="55"/>
                    <a:pt x="189" y="57"/>
                    <a:pt x="188" y="58"/>
                  </a:cubicBezTo>
                  <a:cubicBezTo>
                    <a:pt x="188" y="58"/>
                    <a:pt x="187" y="57"/>
                    <a:pt x="186" y="58"/>
                  </a:cubicBezTo>
                  <a:cubicBezTo>
                    <a:pt x="186" y="58"/>
                    <a:pt x="186" y="60"/>
                    <a:pt x="184" y="60"/>
                  </a:cubicBezTo>
                  <a:cubicBezTo>
                    <a:pt x="186" y="62"/>
                    <a:pt x="192" y="60"/>
                    <a:pt x="194" y="60"/>
                  </a:cubicBezTo>
                  <a:cubicBezTo>
                    <a:pt x="196" y="59"/>
                    <a:pt x="195" y="61"/>
                    <a:pt x="196" y="61"/>
                  </a:cubicBezTo>
                  <a:cubicBezTo>
                    <a:pt x="197" y="62"/>
                    <a:pt x="199" y="61"/>
                    <a:pt x="199" y="62"/>
                  </a:cubicBezTo>
                  <a:cubicBezTo>
                    <a:pt x="205" y="61"/>
                    <a:pt x="207" y="66"/>
                    <a:pt x="211" y="64"/>
                  </a:cubicBezTo>
                  <a:cubicBezTo>
                    <a:pt x="210" y="67"/>
                    <a:pt x="214" y="66"/>
                    <a:pt x="214" y="68"/>
                  </a:cubicBezTo>
                  <a:cubicBezTo>
                    <a:pt x="217" y="68"/>
                    <a:pt x="220" y="68"/>
                    <a:pt x="218" y="70"/>
                  </a:cubicBezTo>
                  <a:cubicBezTo>
                    <a:pt x="220" y="71"/>
                    <a:pt x="222" y="70"/>
                    <a:pt x="224" y="71"/>
                  </a:cubicBezTo>
                  <a:cubicBezTo>
                    <a:pt x="224" y="71"/>
                    <a:pt x="223" y="73"/>
                    <a:pt x="224" y="73"/>
                  </a:cubicBezTo>
                  <a:cubicBezTo>
                    <a:pt x="224" y="73"/>
                    <a:pt x="226" y="73"/>
                    <a:pt x="226" y="73"/>
                  </a:cubicBezTo>
                  <a:cubicBezTo>
                    <a:pt x="227" y="77"/>
                    <a:pt x="227" y="78"/>
                    <a:pt x="226" y="82"/>
                  </a:cubicBezTo>
                  <a:cubicBezTo>
                    <a:pt x="225" y="79"/>
                    <a:pt x="223" y="82"/>
                    <a:pt x="221" y="82"/>
                  </a:cubicBezTo>
                  <a:cubicBezTo>
                    <a:pt x="218" y="83"/>
                    <a:pt x="215" y="80"/>
                    <a:pt x="212" y="82"/>
                  </a:cubicBezTo>
                  <a:cubicBezTo>
                    <a:pt x="211" y="83"/>
                    <a:pt x="212" y="81"/>
                    <a:pt x="211" y="81"/>
                  </a:cubicBezTo>
                  <a:cubicBezTo>
                    <a:pt x="210" y="80"/>
                    <a:pt x="210" y="82"/>
                    <a:pt x="209" y="82"/>
                  </a:cubicBezTo>
                  <a:cubicBezTo>
                    <a:pt x="208" y="82"/>
                    <a:pt x="208" y="80"/>
                    <a:pt x="207" y="80"/>
                  </a:cubicBezTo>
                  <a:cubicBezTo>
                    <a:pt x="206" y="80"/>
                    <a:pt x="203" y="82"/>
                    <a:pt x="204" y="79"/>
                  </a:cubicBezTo>
                  <a:cubicBezTo>
                    <a:pt x="201" y="80"/>
                    <a:pt x="201" y="79"/>
                    <a:pt x="198" y="79"/>
                  </a:cubicBezTo>
                  <a:cubicBezTo>
                    <a:pt x="197" y="80"/>
                    <a:pt x="199" y="80"/>
                    <a:pt x="200" y="81"/>
                  </a:cubicBezTo>
                  <a:cubicBezTo>
                    <a:pt x="201" y="80"/>
                    <a:pt x="201" y="81"/>
                    <a:pt x="203" y="82"/>
                  </a:cubicBezTo>
                  <a:cubicBezTo>
                    <a:pt x="201" y="83"/>
                    <a:pt x="203" y="83"/>
                    <a:pt x="204" y="83"/>
                  </a:cubicBezTo>
                  <a:cubicBezTo>
                    <a:pt x="204" y="84"/>
                    <a:pt x="203" y="85"/>
                    <a:pt x="204" y="85"/>
                  </a:cubicBezTo>
                  <a:cubicBezTo>
                    <a:pt x="204" y="86"/>
                    <a:pt x="205" y="86"/>
                    <a:pt x="205" y="87"/>
                  </a:cubicBezTo>
                  <a:cubicBezTo>
                    <a:pt x="205" y="88"/>
                    <a:pt x="208" y="91"/>
                    <a:pt x="207" y="94"/>
                  </a:cubicBezTo>
                  <a:cubicBezTo>
                    <a:pt x="208" y="97"/>
                    <a:pt x="213" y="95"/>
                    <a:pt x="214" y="98"/>
                  </a:cubicBezTo>
                  <a:cubicBezTo>
                    <a:pt x="215" y="97"/>
                    <a:pt x="215" y="96"/>
                    <a:pt x="217" y="96"/>
                  </a:cubicBezTo>
                  <a:cubicBezTo>
                    <a:pt x="216" y="93"/>
                    <a:pt x="212" y="94"/>
                    <a:pt x="211" y="92"/>
                  </a:cubicBezTo>
                  <a:cubicBezTo>
                    <a:pt x="211" y="88"/>
                    <a:pt x="216" y="91"/>
                    <a:pt x="219" y="90"/>
                  </a:cubicBezTo>
                  <a:cubicBezTo>
                    <a:pt x="218" y="92"/>
                    <a:pt x="223" y="90"/>
                    <a:pt x="222" y="93"/>
                  </a:cubicBezTo>
                  <a:cubicBezTo>
                    <a:pt x="224" y="94"/>
                    <a:pt x="226" y="90"/>
                    <a:pt x="225" y="94"/>
                  </a:cubicBezTo>
                  <a:cubicBezTo>
                    <a:pt x="228" y="93"/>
                    <a:pt x="225" y="89"/>
                    <a:pt x="224" y="89"/>
                  </a:cubicBezTo>
                  <a:cubicBezTo>
                    <a:pt x="224" y="87"/>
                    <a:pt x="226" y="87"/>
                    <a:pt x="228" y="86"/>
                  </a:cubicBezTo>
                  <a:cubicBezTo>
                    <a:pt x="230" y="85"/>
                    <a:pt x="230" y="83"/>
                    <a:pt x="231" y="82"/>
                  </a:cubicBezTo>
                  <a:cubicBezTo>
                    <a:pt x="235" y="81"/>
                    <a:pt x="237" y="82"/>
                    <a:pt x="240" y="83"/>
                  </a:cubicBezTo>
                  <a:cubicBezTo>
                    <a:pt x="241" y="83"/>
                    <a:pt x="240" y="82"/>
                    <a:pt x="242" y="82"/>
                  </a:cubicBezTo>
                  <a:cubicBezTo>
                    <a:pt x="242" y="80"/>
                    <a:pt x="241" y="79"/>
                    <a:pt x="240" y="79"/>
                  </a:cubicBezTo>
                  <a:cubicBezTo>
                    <a:pt x="241" y="75"/>
                    <a:pt x="241" y="72"/>
                    <a:pt x="241" y="68"/>
                  </a:cubicBezTo>
                  <a:cubicBezTo>
                    <a:pt x="244" y="68"/>
                    <a:pt x="247" y="68"/>
                    <a:pt x="248" y="69"/>
                  </a:cubicBezTo>
                  <a:cubicBezTo>
                    <a:pt x="249" y="70"/>
                    <a:pt x="251" y="70"/>
                    <a:pt x="251" y="72"/>
                  </a:cubicBezTo>
                  <a:cubicBezTo>
                    <a:pt x="249" y="72"/>
                    <a:pt x="247" y="72"/>
                    <a:pt x="246" y="72"/>
                  </a:cubicBezTo>
                  <a:cubicBezTo>
                    <a:pt x="246" y="73"/>
                    <a:pt x="246" y="74"/>
                    <a:pt x="246" y="75"/>
                  </a:cubicBezTo>
                  <a:cubicBezTo>
                    <a:pt x="248" y="78"/>
                    <a:pt x="248" y="75"/>
                    <a:pt x="250" y="76"/>
                  </a:cubicBezTo>
                  <a:cubicBezTo>
                    <a:pt x="251" y="76"/>
                    <a:pt x="247" y="77"/>
                    <a:pt x="247" y="77"/>
                  </a:cubicBezTo>
                  <a:cubicBezTo>
                    <a:pt x="246" y="78"/>
                    <a:pt x="250" y="77"/>
                    <a:pt x="251" y="79"/>
                  </a:cubicBezTo>
                  <a:cubicBezTo>
                    <a:pt x="253" y="78"/>
                    <a:pt x="255" y="77"/>
                    <a:pt x="256" y="75"/>
                  </a:cubicBezTo>
                  <a:cubicBezTo>
                    <a:pt x="256" y="74"/>
                    <a:pt x="257" y="74"/>
                    <a:pt x="257" y="73"/>
                  </a:cubicBezTo>
                  <a:cubicBezTo>
                    <a:pt x="261" y="74"/>
                    <a:pt x="261" y="70"/>
                    <a:pt x="265" y="71"/>
                  </a:cubicBezTo>
                  <a:cubicBezTo>
                    <a:pt x="266" y="71"/>
                    <a:pt x="267" y="70"/>
                    <a:pt x="267" y="68"/>
                  </a:cubicBezTo>
                  <a:cubicBezTo>
                    <a:pt x="268" y="68"/>
                    <a:pt x="269" y="67"/>
                    <a:pt x="269" y="66"/>
                  </a:cubicBezTo>
                  <a:cubicBezTo>
                    <a:pt x="273" y="69"/>
                    <a:pt x="276" y="65"/>
                    <a:pt x="280" y="64"/>
                  </a:cubicBezTo>
                  <a:cubicBezTo>
                    <a:pt x="280" y="66"/>
                    <a:pt x="280" y="67"/>
                    <a:pt x="280" y="68"/>
                  </a:cubicBezTo>
                  <a:cubicBezTo>
                    <a:pt x="283" y="68"/>
                    <a:pt x="286" y="68"/>
                    <a:pt x="288" y="67"/>
                  </a:cubicBezTo>
                  <a:cubicBezTo>
                    <a:pt x="289" y="67"/>
                    <a:pt x="290" y="67"/>
                    <a:pt x="290" y="67"/>
                  </a:cubicBezTo>
                  <a:cubicBezTo>
                    <a:pt x="290" y="67"/>
                    <a:pt x="290" y="66"/>
                    <a:pt x="290" y="66"/>
                  </a:cubicBezTo>
                  <a:cubicBezTo>
                    <a:pt x="292" y="66"/>
                    <a:pt x="295" y="66"/>
                    <a:pt x="295" y="63"/>
                  </a:cubicBezTo>
                  <a:cubicBezTo>
                    <a:pt x="298" y="65"/>
                    <a:pt x="301" y="65"/>
                    <a:pt x="303" y="67"/>
                  </a:cubicBezTo>
                  <a:cubicBezTo>
                    <a:pt x="304" y="67"/>
                    <a:pt x="305" y="66"/>
                    <a:pt x="306" y="64"/>
                  </a:cubicBezTo>
                  <a:cubicBezTo>
                    <a:pt x="306" y="63"/>
                    <a:pt x="302" y="62"/>
                    <a:pt x="305" y="61"/>
                  </a:cubicBezTo>
                  <a:cubicBezTo>
                    <a:pt x="303" y="59"/>
                    <a:pt x="299" y="60"/>
                    <a:pt x="300" y="55"/>
                  </a:cubicBezTo>
                  <a:cubicBezTo>
                    <a:pt x="302" y="55"/>
                    <a:pt x="302" y="57"/>
                    <a:pt x="305" y="58"/>
                  </a:cubicBezTo>
                  <a:cubicBezTo>
                    <a:pt x="306" y="58"/>
                    <a:pt x="308" y="60"/>
                    <a:pt x="310" y="60"/>
                  </a:cubicBezTo>
                  <a:cubicBezTo>
                    <a:pt x="311" y="59"/>
                    <a:pt x="311" y="59"/>
                    <a:pt x="311" y="59"/>
                  </a:cubicBezTo>
                  <a:cubicBezTo>
                    <a:pt x="312" y="58"/>
                    <a:pt x="313" y="60"/>
                    <a:pt x="313" y="59"/>
                  </a:cubicBezTo>
                  <a:cubicBezTo>
                    <a:pt x="314" y="58"/>
                    <a:pt x="315" y="60"/>
                    <a:pt x="315" y="61"/>
                  </a:cubicBezTo>
                  <a:cubicBezTo>
                    <a:pt x="317" y="61"/>
                    <a:pt x="318" y="60"/>
                    <a:pt x="318" y="62"/>
                  </a:cubicBezTo>
                  <a:cubicBezTo>
                    <a:pt x="321" y="61"/>
                    <a:pt x="322" y="63"/>
                    <a:pt x="326" y="61"/>
                  </a:cubicBezTo>
                  <a:cubicBezTo>
                    <a:pt x="325" y="65"/>
                    <a:pt x="329" y="62"/>
                    <a:pt x="328" y="65"/>
                  </a:cubicBezTo>
                  <a:cubicBezTo>
                    <a:pt x="329" y="65"/>
                    <a:pt x="330" y="66"/>
                    <a:pt x="330" y="67"/>
                  </a:cubicBezTo>
                  <a:cubicBezTo>
                    <a:pt x="333" y="67"/>
                    <a:pt x="334" y="69"/>
                    <a:pt x="337" y="68"/>
                  </a:cubicBezTo>
                  <a:cubicBezTo>
                    <a:pt x="339" y="62"/>
                    <a:pt x="332" y="65"/>
                    <a:pt x="333" y="60"/>
                  </a:cubicBezTo>
                  <a:cubicBezTo>
                    <a:pt x="333" y="58"/>
                    <a:pt x="332" y="60"/>
                    <a:pt x="330" y="60"/>
                  </a:cubicBezTo>
                  <a:cubicBezTo>
                    <a:pt x="330" y="57"/>
                    <a:pt x="332" y="57"/>
                    <a:pt x="331" y="54"/>
                  </a:cubicBezTo>
                  <a:cubicBezTo>
                    <a:pt x="332" y="53"/>
                    <a:pt x="330" y="53"/>
                    <a:pt x="329" y="53"/>
                  </a:cubicBezTo>
                  <a:cubicBezTo>
                    <a:pt x="329" y="53"/>
                    <a:pt x="331" y="51"/>
                    <a:pt x="329" y="51"/>
                  </a:cubicBezTo>
                  <a:cubicBezTo>
                    <a:pt x="330" y="49"/>
                    <a:pt x="332" y="50"/>
                    <a:pt x="331" y="47"/>
                  </a:cubicBezTo>
                  <a:cubicBezTo>
                    <a:pt x="333" y="47"/>
                    <a:pt x="333" y="45"/>
                    <a:pt x="335" y="45"/>
                  </a:cubicBezTo>
                  <a:cubicBezTo>
                    <a:pt x="335" y="43"/>
                    <a:pt x="336" y="42"/>
                    <a:pt x="338" y="42"/>
                  </a:cubicBezTo>
                  <a:cubicBezTo>
                    <a:pt x="337" y="38"/>
                    <a:pt x="341" y="39"/>
                    <a:pt x="341" y="36"/>
                  </a:cubicBezTo>
                  <a:cubicBezTo>
                    <a:pt x="346" y="35"/>
                    <a:pt x="347" y="37"/>
                    <a:pt x="351" y="38"/>
                  </a:cubicBezTo>
                  <a:cubicBezTo>
                    <a:pt x="350" y="39"/>
                    <a:pt x="350" y="40"/>
                    <a:pt x="351" y="40"/>
                  </a:cubicBezTo>
                  <a:cubicBezTo>
                    <a:pt x="351" y="42"/>
                    <a:pt x="350" y="41"/>
                    <a:pt x="349" y="41"/>
                  </a:cubicBezTo>
                  <a:cubicBezTo>
                    <a:pt x="348" y="45"/>
                    <a:pt x="350" y="47"/>
                    <a:pt x="349" y="50"/>
                  </a:cubicBezTo>
                  <a:cubicBezTo>
                    <a:pt x="349" y="50"/>
                    <a:pt x="350" y="51"/>
                    <a:pt x="351" y="52"/>
                  </a:cubicBezTo>
                  <a:cubicBezTo>
                    <a:pt x="351" y="52"/>
                    <a:pt x="351" y="53"/>
                    <a:pt x="352" y="53"/>
                  </a:cubicBezTo>
                  <a:cubicBezTo>
                    <a:pt x="351" y="55"/>
                    <a:pt x="352" y="60"/>
                    <a:pt x="351" y="62"/>
                  </a:cubicBezTo>
                  <a:cubicBezTo>
                    <a:pt x="350" y="65"/>
                    <a:pt x="353" y="64"/>
                    <a:pt x="353" y="66"/>
                  </a:cubicBezTo>
                  <a:cubicBezTo>
                    <a:pt x="353" y="74"/>
                    <a:pt x="349" y="79"/>
                    <a:pt x="343" y="81"/>
                  </a:cubicBezTo>
                  <a:cubicBezTo>
                    <a:pt x="343" y="83"/>
                    <a:pt x="347" y="81"/>
                    <a:pt x="348" y="82"/>
                  </a:cubicBezTo>
                  <a:cubicBezTo>
                    <a:pt x="350" y="82"/>
                    <a:pt x="349" y="79"/>
                    <a:pt x="352" y="80"/>
                  </a:cubicBezTo>
                  <a:cubicBezTo>
                    <a:pt x="352" y="80"/>
                    <a:pt x="351" y="81"/>
                    <a:pt x="351" y="82"/>
                  </a:cubicBezTo>
                  <a:cubicBezTo>
                    <a:pt x="352" y="82"/>
                    <a:pt x="352" y="81"/>
                    <a:pt x="353" y="81"/>
                  </a:cubicBezTo>
                  <a:cubicBezTo>
                    <a:pt x="355" y="81"/>
                    <a:pt x="354" y="79"/>
                    <a:pt x="354" y="79"/>
                  </a:cubicBezTo>
                  <a:cubicBezTo>
                    <a:pt x="355" y="78"/>
                    <a:pt x="356" y="79"/>
                    <a:pt x="356" y="79"/>
                  </a:cubicBezTo>
                  <a:cubicBezTo>
                    <a:pt x="357" y="78"/>
                    <a:pt x="356" y="77"/>
                    <a:pt x="356" y="76"/>
                  </a:cubicBezTo>
                  <a:cubicBezTo>
                    <a:pt x="357" y="76"/>
                    <a:pt x="358" y="76"/>
                    <a:pt x="359" y="76"/>
                  </a:cubicBezTo>
                  <a:cubicBezTo>
                    <a:pt x="358" y="73"/>
                    <a:pt x="362" y="70"/>
                    <a:pt x="359" y="68"/>
                  </a:cubicBezTo>
                  <a:cubicBezTo>
                    <a:pt x="359" y="67"/>
                    <a:pt x="361" y="68"/>
                    <a:pt x="361" y="66"/>
                  </a:cubicBezTo>
                  <a:cubicBezTo>
                    <a:pt x="361" y="65"/>
                    <a:pt x="360" y="65"/>
                    <a:pt x="359" y="65"/>
                  </a:cubicBezTo>
                  <a:cubicBezTo>
                    <a:pt x="359" y="63"/>
                    <a:pt x="362" y="65"/>
                    <a:pt x="364" y="64"/>
                  </a:cubicBezTo>
                  <a:cubicBezTo>
                    <a:pt x="363" y="63"/>
                    <a:pt x="364" y="61"/>
                    <a:pt x="361" y="61"/>
                  </a:cubicBezTo>
                  <a:cubicBezTo>
                    <a:pt x="359" y="63"/>
                    <a:pt x="357" y="59"/>
                    <a:pt x="357" y="61"/>
                  </a:cubicBezTo>
                  <a:cubicBezTo>
                    <a:pt x="356" y="60"/>
                    <a:pt x="356" y="58"/>
                    <a:pt x="356" y="56"/>
                  </a:cubicBezTo>
                  <a:cubicBezTo>
                    <a:pt x="356" y="56"/>
                    <a:pt x="358" y="56"/>
                    <a:pt x="358" y="56"/>
                  </a:cubicBezTo>
                  <a:cubicBezTo>
                    <a:pt x="359" y="55"/>
                    <a:pt x="358" y="52"/>
                    <a:pt x="358" y="51"/>
                  </a:cubicBezTo>
                  <a:cubicBezTo>
                    <a:pt x="358" y="50"/>
                    <a:pt x="357" y="51"/>
                    <a:pt x="357" y="51"/>
                  </a:cubicBezTo>
                  <a:cubicBezTo>
                    <a:pt x="355" y="50"/>
                    <a:pt x="356" y="47"/>
                    <a:pt x="355" y="45"/>
                  </a:cubicBezTo>
                  <a:cubicBezTo>
                    <a:pt x="359" y="46"/>
                    <a:pt x="358" y="42"/>
                    <a:pt x="360" y="42"/>
                  </a:cubicBezTo>
                  <a:cubicBezTo>
                    <a:pt x="360" y="41"/>
                    <a:pt x="360" y="39"/>
                    <a:pt x="360" y="38"/>
                  </a:cubicBezTo>
                  <a:cubicBezTo>
                    <a:pt x="363" y="37"/>
                    <a:pt x="362" y="41"/>
                    <a:pt x="362" y="42"/>
                  </a:cubicBezTo>
                  <a:cubicBezTo>
                    <a:pt x="362" y="44"/>
                    <a:pt x="364" y="42"/>
                    <a:pt x="364" y="43"/>
                  </a:cubicBezTo>
                  <a:cubicBezTo>
                    <a:pt x="364" y="44"/>
                    <a:pt x="363" y="45"/>
                    <a:pt x="363" y="44"/>
                  </a:cubicBezTo>
                  <a:cubicBezTo>
                    <a:pt x="364" y="47"/>
                    <a:pt x="366" y="47"/>
                    <a:pt x="369" y="49"/>
                  </a:cubicBezTo>
                  <a:cubicBezTo>
                    <a:pt x="371" y="49"/>
                    <a:pt x="368" y="46"/>
                    <a:pt x="368" y="46"/>
                  </a:cubicBezTo>
                  <a:cubicBezTo>
                    <a:pt x="369" y="45"/>
                    <a:pt x="372" y="45"/>
                    <a:pt x="374" y="44"/>
                  </a:cubicBezTo>
                  <a:cubicBezTo>
                    <a:pt x="374" y="43"/>
                    <a:pt x="373" y="43"/>
                    <a:pt x="371" y="43"/>
                  </a:cubicBezTo>
                  <a:cubicBezTo>
                    <a:pt x="372" y="41"/>
                    <a:pt x="370" y="41"/>
                    <a:pt x="371" y="39"/>
                  </a:cubicBezTo>
                  <a:cubicBezTo>
                    <a:pt x="371" y="41"/>
                    <a:pt x="377" y="38"/>
                    <a:pt x="376" y="41"/>
                  </a:cubicBezTo>
                  <a:cubicBezTo>
                    <a:pt x="377" y="42"/>
                    <a:pt x="378" y="40"/>
                    <a:pt x="378" y="40"/>
                  </a:cubicBezTo>
                  <a:cubicBezTo>
                    <a:pt x="379" y="41"/>
                    <a:pt x="378" y="42"/>
                    <a:pt x="379" y="42"/>
                  </a:cubicBezTo>
                  <a:cubicBezTo>
                    <a:pt x="379" y="43"/>
                    <a:pt x="381" y="42"/>
                    <a:pt x="381" y="42"/>
                  </a:cubicBezTo>
                  <a:cubicBezTo>
                    <a:pt x="383" y="44"/>
                    <a:pt x="386" y="42"/>
                    <a:pt x="384" y="45"/>
                  </a:cubicBezTo>
                  <a:cubicBezTo>
                    <a:pt x="385" y="45"/>
                    <a:pt x="387" y="45"/>
                    <a:pt x="389" y="45"/>
                  </a:cubicBezTo>
                  <a:cubicBezTo>
                    <a:pt x="389" y="44"/>
                    <a:pt x="385" y="43"/>
                    <a:pt x="388" y="42"/>
                  </a:cubicBezTo>
                  <a:cubicBezTo>
                    <a:pt x="387" y="41"/>
                    <a:pt x="386" y="41"/>
                    <a:pt x="385" y="40"/>
                  </a:cubicBezTo>
                  <a:cubicBezTo>
                    <a:pt x="384" y="36"/>
                    <a:pt x="385" y="35"/>
                    <a:pt x="385" y="30"/>
                  </a:cubicBezTo>
                  <a:cubicBezTo>
                    <a:pt x="390" y="29"/>
                    <a:pt x="397" y="31"/>
                    <a:pt x="401" y="30"/>
                  </a:cubicBezTo>
                  <a:cubicBezTo>
                    <a:pt x="403" y="30"/>
                    <a:pt x="401" y="27"/>
                    <a:pt x="404" y="29"/>
                  </a:cubicBezTo>
                  <a:cubicBezTo>
                    <a:pt x="407" y="27"/>
                    <a:pt x="405" y="25"/>
                    <a:pt x="406" y="22"/>
                  </a:cubicBezTo>
                  <a:cubicBezTo>
                    <a:pt x="408" y="23"/>
                    <a:pt x="410" y="22"/>
                    <a:pt x="411" y="21"/>
                  </a:cubicBezTo>
                  <a:cubicBezTo>
                    <a:pt x="412" y="19"/>
                    <a:pt x="415" y="18"/>
                    <a:pt x="416" y="17"/>
                  </a:cubicBezTo>
                  <a:cubicBezTo>
                    <a:pt x="426" y="15"/>
                    <a:pt x="436" y="14"/>
                    <a:pt x="444" y="11"/>
                  </a:cubicBezTo>
                  <a:cubicBezTo>
                    <a:pt x="446" y="10"/>
                    <a:pt x="446" y="13"/>
                    <a:pt x="446" y="13"/>
                  </a:cubicBezTo>
                  <a:cubicBezTo>
                    <a:pt x="446" y="13"/>
                    <a:pt x="448" y="10"/>
                    <a:pt x="447" y="10"/>
                  </a:cubicBezTo>
                  <a:cubicBezTo>
                    <a:pt x="448" y="11"/>
                    <a:pt x="447" y="12"/>
                    <a:pt x="448" y="13"/>
                  </a:cubicBezTo>
                  <a:cubicBezTo>
                    <a:pt x="448" y="13"/>
                    <a:pt x="450" y="13"/>
                    <a:pt x="450" y="14"/>
                  </a:cubicBezTo>
                  <a:cubicBezTo>
                    <a:pt x="451" y="13"/>
                    <a:pt x="449" y="12"/>
                    <a:pt x="451" y="12"/>
                  </a:cubicBezTo>
                  <a:cubicBezTo>
                    <a:pt x="452" y="11"/>
                    <a:pt x="456" y="12"/>
                    <a:pt x="455" y="9"/>
                  </a:cubicBezTo>
                  <a:cubicBezTo>
                    <a:pt x="457" y="9"/>
                    <a:pt x="458" y="9"/>
                    <a:pt x="458" y="7"/>
                  </a:cubicBezTo>
                  <a:cubicBezTo>
                    <a:pt x="460" y="7"/>
                    <a:pt x="460" y="9"/>
                    <a:pt x="461" y="9"/>
                  </a:cubicBezTo>
                  <a:cubicBezTo>
                    <a:pt x="464" y="9"/>
                    <a:pt x="463" y="6"/>
                    <a:pt x="463" y="3"/>
                  </a:cubicBezTo>
                  <a:cubicBezTo>
                    <a:pt x="468" y="2"/>
                    <a:pt x="472" y="0"/>
                    <a:pt x="479" y="0"/>
                  </a:cubicBezTo>
                  <a:cubicBezTo>
                    <a:pt x="479" y="1"/>
                    <a:pt x="478" y="3"/>
                    <a:pt x="478" y="4"/>
                  </a:cubicBezTo>
                  <a:cubicBezTo>
                    <a:pt x="480" y="6"/>
                    <a:pt x="484" y="6"/>
                    <a:pt x="486" y="4"/>
                  </a:cubicBezTo>
                  <a:cubicBezTo>
                    <a:pt x="487" y="4"/>
                    <a:pt x="487" y="5"/>
                    <a:pt x="486" y="5"/>
                  </a:cubicBezTo>
                  <a:close/>
                  <a:moveTo>
                    <a:pt x="715" y="122"/>
                  </a:moveTo>
                  <a:cubicBezTo>
                    <a:pt x="715" y="120"/>
                    <a:pt x="713" y="121"/>
                    <a:pt x="713" y="120"/>
                  </a:cubicBezTo>
                  <a:cubicBezTo>
                    <a:pt x="710" y="119"/>
                    <a:pt x="710" y="121"/>
                    <a:pt x="713" y="121"/>
                  </a:cubicBezTo>
                  <a:cubicBezTo>
                    <a:pt x="713" y="121"/>
                    <a:pt x="714" y="122"/>
                    <a:pt x="715" y="122"/>
                  </a:cubicBezTo>
                  <a:close/>
                  <a:moveTo>
                    <a:pt x="206" y="193"/>
                  </a:moveTo>
                  <a:cubicBezTo>
                    <a:pt x="206" y="196"/>
                    <a:pt x="210" y="194"/>
                    <a:pt x="208" y="198"/>
                  </a:cubicBezTo>
                  <a:cubicBezTo>
                    <a:pt x="210" y="198"/>
                    <a:pt x="211" y="197"/>
                    <a:pt x="211" y="198"/>
                  </a:cubicBezTo>
                  <a:cubicBezTo>
                    <a:pt x="211" y="199"/>
                    <a:pt x="211" y="199"/>
                    <a:pt x="210" y="199"/>
                  </a:cubicBezTo>
                  <a:cubicBezTo>
                    <a:pt x="208" y="200"/>
                    <a:pt x="205" y="201"/>
                    <a:pt x="204" y="201"/>
                  </a:cubicBezTo>
                  <a:cubicBezTo>
                    <a:pt x="201" y="200"/>
                    <a:pt x="200" y="198"/>
                    <a:pt x="199" y="197"/>
                  </a:cubicBezTo>
                  <a:cubicBezTo>
                    <a:pt x="199" y="195"/>
                    <a:pt x="201" y="196"/>
                    <a:pt x="202" y="195"/>
                  </a:cubicBezTo>
                  <a:cubicBezTo>
                    <a:pt x="200" y="193"/>
                    <a:pt x="199" y="193"/>
                    <a:pt x="196" y="194"/>
                  </a:cubicBezTo>
                  <a:cubicBezTo>
                    <a:pt x="195" y="192"/>
                    <a:pt x="194" y="191"/>
                    <a:pt x="191" y="191"/>
                  </a:cubicBezTo>
                  <a:cubicBezTo>
                    <a:pt x="190" y="191"/>
                    <a:pt x="191" y="193"/>
                    <a:pt x="190" y="193"/>
                  </a:cubicBezTo>
                  <a:cubicBezTo>
                    <a:pt x="190" y="194"/>
                    <a:pt x="188" y="194"/>
                    <a:pt x="187" y="194"/>
                  </a:cubicBezTo>
                  <a:cubicBezTo>
                    <a:pt x="186" y="195"/>
                    <a:pt x="186" y="198"/>
                    <a:pt x="183" y="197"/>
                  </a:cubicBezTo>
                  <a:cubicBezTo>
                    <a:pt x="185" y="200"/>
                    <a:pt x="182" y="201"/>
                    <a:pt x="182" y="202"/>
                  </a:cubicBezTo>
                  <a:cubicBezTo>
                    <a:pt x="181" y="204"/>
                    <a:pt x="181" y="206"/>
                    <a:pt x="181" y="208"/>
                  </a:cubicBezTo>
                  <a:cubicBezTo>
                    <a:pt x="180" y="208"/>
                    <a:pt x="179" y="208"/>
                    <a:pt x="179" y="208"/>
                  </a:cubicBezTo>
                  <a:cubicBezTo>
                    <a:pt x="178" y="211"/>
                    <a:pt x="181" y="212"/>
                    <a:pt x="179" y="214"/>
                  </a:cubicBezTo>
                  <a:cubicBezTo>
                    <a:pt x="180" y="213"/>
                    <a:pt x="180" y="216"/>
                    <a:pt x="181" y="216"/>
                  </a:cubicBezTo>
                  <a:cubicBezTo>
                    <a:pt x="181" y="216"/>
                    <a:pt x="182" y="216"/>
                    <a:pt x="183" y="216"/>
                  </a:cubicBezTo>
                  <a:cubicBezTo>
                    <a:pt x="185" y="217"/>
                    <a:pt x="185" y="218"/>
                    <a:pt x="186" y="217"/>
                  </a:cubicBezTo>
                  <a:cubicBezTo>
                    <a:pt x="186" y="217"/>
                    <a:pt x="188" y="217"/>
                    <a:pt x="188" y="217"/>
                  </a:cubicBezTo>
                  <a:cubicBezTo>
                    <a:pt x="192" y="217"/>
                    <a:pt x="191" y="216"/>
                    <a:pt x="192" y="215"/>
                  </a:cubicBezTo>
                  <a:cubicBezTo>
                    <a:pt x="194" y="215"/>
                    <a:pt x="194" y="216"/>
                    <a:pt x="196" y="216"/>
                  </a:cubicBezTo>
                  <a:cubicBezTo>
                    <a:pt x="196" y="215"/>
                    <a:pt x="196" y="214"/>
                    <a:pt x="197" y="214"/>
                  </a:cubicBezTo>
                  <a:cubicBezTo>
                    <a:pt x="199" y="214"/>
                    <a:pt x="203" y="214"/>
                    <a:pt x="205" y="214"/>
                  </a:cubicBezTo>
                  <a:cubicBezTo>
                    <a:pt x="207" y="215"/>
                    <a:pt x="207" y="216"/>
                    <a:pt x="209" y="216"/>
                  </a:cubicBezTo>
                  <a:cubicBezTo>
                    <a:pt x="210" y="216"/>
                    <a:pt x="210" y="215"/>
                    <a:pt x="211" y="215"/>
                  </a:cubicBezTo>
                  <a:cubicBezTo>
                    <a:pt x="211" y="215"/>
                    <a:pt x="212" y="216"/>
                    <a:pt x="212" y="216"/>
                  </a:cubicBezTo>
                  <a:cubicBezTo>
                    <a:pt x="215" y="217"/>
                    <a:pt x="215" y="217"/>
                    <a:pt x="217" y="217"/>
                  </a:cubicBezTo>
                  <a:cubicBezTo>
                    <a:pt x="221" y="217"/>
                    <a:pt x="226" y="216"/>
                    <a:pt x="230" y="217"/>
                  </a:cubicBezTo>
                  <a:cubicBezTo>
                    <a:pt x="230" y="215"/>
                    <a:pt x="230" y="213"/>
                    <a:pt x="231" y="212"/>
                  </a:cubicBezTo>
                  <a:cubicBezTo>
                    <a:pt x="228" y="208"/>
                    <a:pt x="225" y="204"/>
                    <a:pt x="219" y="203"/>
                  </a:cubicBezTo>
                  <a:cubicBezTo>
                    <a:pt x="219" y="201"/>
                    <a:pt x="218" y="201"/>
                    <a:pt x="217" y="200"/>
                  </a:cubicBezTo>
                  <a:cubicBezTo>
                    <a:pt x="217" y="199"/>
                    <a:pt x="216" y="198"/>
                    <a:pt x="216" y="197"/>
                  </a:cubicBezTo>
                  <a:cubicBezTo>
                    <a:pt x="216" y="194"/>
                    <a:pt x="219" y="194"/>
                    <a:pt x="219" y="190"/>
                  </a:cubicBezTo>
                  <a:cubicBezTo>
                    <a:pt x="213" y="190"/>
                    <a:pt x="211" y="192"/>
                    <a:pt x="206" y="193"/>
                  </a:cubicBezTo>
                  <a:close/>
                  <a:moveTo>
                    <a:pt x="272" y="237"/>
                  </a:moveTo>
                  <a:cubicBezTo>
                    <a:pt x="271" y="237"/>
                    <a:pt x="270" y="238"/>
                    <a:pt x="271" y="238"/>
                  </a:cubicBezTo>
                  <a:cubicBezTo>
                    <a:pt x="273" y="237"/>
                    <a:pt x="276" y="237"/>
                    <a:pt x="278" y="236"/>
                  </a:cubicBezTo>
                  <a:cubicBezTo>
                    <a:pt x="278" y="236"/>
                    <a:pt x="278" y="234"/>
                    <a:pt x="278" y="234"/>
                  </a:cubicBezTo>
                  <a:cubicBezTo>
                    <a:pt x="278" y="234"/>
                    <a:pt x="280" y="235"/>
                    <a:pt x="280" y="235"/>
                  </a:cubicBezTo>
                  <a:cubicBezTo>
                    <a:pt x="280" y="233"/>
                    <a:pt x="280" y="231"/>
                    <a:pt x="280" y="229"/>
                  </a:cubicBezTo>
                  <a:cubicBezTo>
                    <a:pt x="279" y="227"/>
                    <a:pt x="278" y="227"/>
                    <a:pt x="277" y="226"/>
                  </a:cubicBezTo>
                  <a:cubicBezTo>
                    <a:pt x="277" y="225"/>
                    <a:pt x="277" y="224"/>
                    <a:pt x="277" y="224"/>
                  </a:cubicBezTo>
                  <a:cubicBezTo>
                    <a:pt x="277" y="222"/>
                    <a:pt x="274" y="221"/>
                    <a:pt x="276" y="221"/>
                  </a:cubicBezTo>
                  <a:cubicBezTo>
                    <a:pt x="278" y="221"/>
                    <a:pt x="280" y="221"/>
                    <a:pt x="282" y="221"/>
                  </a:cubicBezTo>
                  <a:cubicBezTo>
                    <a:pt x="282" y="217"/>
                    <a:pt x="280" y="217"/>
                    <a:pt x="280" y="216"/>
                  </a:cubicBezTo>
                  <a:cubicBezTo>
                    <a:pt x="280" y="214"/>
                    <a:pt x="278" y="214"/>
                    <a:pt x="277" y="213"/>
                  </a:cubicBezTo>
                  <a:cubicBezTo>
                    <a:pt x="277" y="213"/>
                    <a:pt x="279" y="212"/>
                    <a:pt x="278" y="211"/>
                  </a:cubicBezTo>
                  <a:cubicBezTo>
                    <a:pt x="275" y="212"/>
                    <a:pt x="274" y="210"/>
                    <a:pt x="272" y="210"/>
                  </a:cubicBezTo>
                  <a:cubicBezTo>
                    <a:pt x="273" y="205"/>
                    <a:pt x="266" y="207"/>
                    <a:pt x="267" y="202"/>
                  </a:cubicBezTo>
                  <a:cubicBezTo>
                    <a:pt x="269" y="200"/>
                    <a:pt x="271" y="197"/>
                    <a:pt x="276" y="198"/>
                  </a:cubicBezTo>
                  <a:cubicBezTo>
                    <a:pt x="276" y="197"/>
                    <a:pt x="276" y="196"/>
                    <a:pt x="277" y="196"/>
                  </a:cubicBezTo>
                  <a:cubicBezTo>
                    <a:pt x="277" y="193"/>
                    <a:pt x="274" y="194"/>
                    <a:pt x="274" y="191"/>
                  </a:cubicBezTo>
                  <a:cubicBezTo>
                    <a:pt x="270" y="191"/>
                    <a:pt x="267" y="193"/>
                    <a:pt x="265" y="191"/>
                  </a:cubicBezTo>
                  <a:cubicBezTo>
                    <a:pt x="264" y="193"/>
                    <a:pt x="265" y="193"/>
                    <a:pt x="264" y="192"/>
                  </a:cubicBezTo>
                  <a:cubicBezTo>
                    <a:pt x="263" y="192"/>
                    <a:pt x="263" y="193"/>
                    <a:pt x="263" y="193"/>
                  </a:cubicBezTo>
                  <a:cubicBezTo>
                    <a:pt x="261" y="194"/>
                    <a:pt x="257" y="196"/>
                    <a:pt x="256" y="196"/>
                  </a:cubicBezTo>
                  <a:cubicBezTo>
                    <a:pt x="253" y="197"/>
                    <a:pt x="254" y="197"/>
                    <a:pt x="253" y="199"/>
                  </a:cubicBezTo>
                  <a:cubicBezTo>
                    <a:pt x="253" y="199"/>
                    <a:pt x="252" y="199"/>
                    <a:pt x="251" y="199"/>
                  </a:cubicBezTo>
                  <a:cubicBezTo>
                    <a:pt x="251" y="199"/>
                    <a:pt x="252" y="201"/>
                    <a:pt x="251" y="202"/>
                  </a:cubicBezTo>
                  <a:cubicBezTo>
                    <a:pt x="252" y="204"/>
                    <a:pt x="254" y="200"/>
                    <a:pt x="254" y="204"/>
                  </a:cubicBezTo>
                  <a:cubicBezTo>
                    <a:pt x="254" y="205"/>
                    <a:pt x="255" y="205"/>
                    <a:pt x="255" y="206"/>
                  </a:cubicBezTo>
                  <a:cubicBezTo>
                    <a:pt x="254" y="209"/>
                    <a:pt x="256" y="211"/>
                    <a:pt x="256" y="211"/>
                  </a:cubicBezTo>
                  <a:cubicBezTo>
                    <a:pt x="256" y="212"/>
                    <a:pt x="256" y="213"/>
                    <a:pt x="257" y="213"/>
                  </a:cubicBezTo>
                  <a:cubicBezTo>
                    <a:pt x="257" y="213"/>
                    <a:pt x="258" y="216"/>
                    <a:pt x="258" y="216"/>
                  </a:cubicBezTo>
                  <a:cubicBezTo>
                    <a:pt x="259" y="219"/>
                    <a:pt x="259" y="218"/>
                    <a:pt x="260" y="220"/>
                  </a:cubicBezTo>
                  <a:cubicBezTo>
                    <a:pt x="260" y="221"/>
                    <a:pt x="259" y="222"/>
                    <a:pt x="260" y="223"/>
                  </a:cubicBezTo>
                  <a:cubicBezTo>
                    <a:pt x="260" y="224"/>
                    <a:pt x="262" y="224"/>
                    <a:pt x="262" y="226"/>
                  </a:cubicBezTo>
                  <a:cubicBezTo>
                    <a:pt x="258" y="225"/>
                    <a:pt x="261" y="230"/>
                    <a:pt x="259" y="230"/>
                  </a:cubicBezTo>
                  <a:cubicBezTo>
                    <a:pt x="263" y="231"/>
                    <a:pt x="263" y="237"/>
                    <a:pt x="267" y="234"/>
                  </a:cubicBezTo>
                  <a:cubicBezTo>
                    <a:pt x="264" y="238"/>
                    <a:pt x="272" y="235"/>
                    <a:pt x="272" y="237"/>
                  </a:cubicBezTo>
                  <a:close/>
                  <a:moveTo>
                    <a:pt x="301" y="193"/>
                  </a:moveTo>
                  <a:cubicBezTo>
                    <a:pt x="300" y="194"/>
                    <a:pt x="301" y="195"/>
                    <a:pt x="300" y="196"/>
                  </a:cubicBezTo>
                  <a:cubicBezTo>
                    <a:pt x="299" y="197"/>
                    <a:pt x="297" y="197"/>
                    <a:pt x="297" y="198"/>
                  </a:cubicBezTo>
                  <a:cubicBezTo>
                    <a:pt x="298" y="199"/>
                    <a:pt x="300" y="200"/>
                    <a:pt x="300" y="202"/>
                  </a:cubicBezTo>
                  <a:cubicBezTo>
                    <a:pt x="300" y="202"/>
                    <a:pt x="298" y="202"/>
                    <a:pt x="299" y="203"/>
                  </a:cubicBezTo>
                  <a:cubicBezTo>
                    <a:pt x="300" y="204"/>
                    <a:pt x="302" y="203"/>
                    <a:pt x="303" y="205"/>
                  </a:cubicBezTo>
                  <a:cubicBezTo>
                    <a:pt x="303" y="204"/>
                    <a:pt x="304" y="203"/>
                    <a:pt x="305" y="203"/>
                  </a:cubicBezTo>
                  <a:cubicBezTo>
                    <a:pt x="306" y="200"/>
                    <a:pt x="303" y="200"/>
                    <a:pt x="303" y="198"/>
                  </a:cubicBezTo>
                  <a:cubicBezTo>
                    <a:pt x="304" y="197"/>
                    <a:pt x="306" y="197"/>
                    <a:pt x="306" y="194"/>
                  </a:cubicBezTo>
                  <a:cubicBezTo>
                    <a:pt x="304" y="194"/>
                    <a:pt x="304" y="193"/>
                    <a:pt x="305" y="192"/>
                  </a:cubicBezTo>
                  <a:cubicBezTo>
                    <a:pt x="303" y="193"/>
                    <a:pt x="302" y="192"/>
                    <a:pt x="301" y="193"/>
                  </a:cubicBezTo>
                  <a:close/>
                  <a:moveTo>
                    <a:pt x="176" y="219"/>
                  </a:moveTo>
                  <a:cubicBezTo>
                    <a:pt x="175" y="223"/>
                    <a:pt x="182" y="221"/>
                    <a:pt x="183" y="219"/>
                  </a:cubicBezTo>
                  <a:cubicBezTo>
                    <a:pt x="180" y="218"/>
                    <a:pt x="179" y="218"/>
                    <a:pt x="176" y="219"/>
                  </a:cubicBezTo>
                  <a:close/>
                  <a:moveTo>
                    <a:pt x="198" y="396"/>
                  </a:moveTo>
                  <a:cubicBezTo>
                    <a:pt x="199" y="393"/>
                    <a:pt x="204" y="393"/>
                    <a:pt x="204" y="387"/>
                  </a:cubicBezTo>
                  <a:cubicBezTo>
                    <a:pt x="201" y="389"/>
                    <a:pt x="196" y="385"/>
                    <a:pt x="193" y="388"/>
                  </a:cubicBezTo>
                  <a:cubicBezTo>
                    <a:pt x="197" y="388"/>
                    <a:pt x="192" y="389"/>
                    <a:pt x="192" y="390"/>
                  </a:cubicBezTo>
                  <a:cubicBezTo>
                    <a:pt x="192" y="389"/>
                    <a:pt x="193" y="392"/>
                    <a:pt x="193" y="393"/>
                  </a:cubicBezTo>
                  <a:cubicBezTo>
                    <a:pt x="193" y="394"/>
                    <a:pt x="193" y="395"/>
                    <a:pt x="192" y="396"/>
                  </a:cubicBezTo>
                  <a:cubicBezTo>
                    <a:pt x="192" y="395"/>
                    <a:pt x="191" y="394"/>
                    <a:pt x="191" y="396"/>
                  </a:cubicBezTo>
                  <a:cubicBezTo>
                    <a:pt x="192" y="397"/>
                    <a:pt x="195" y="396"/>
                    <a:pt x="198" y="396"/>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04" name="Freeform 87"/>
            <p:cNvSpPr/>
            <p:nvPr/>
          </p:nvSpPr>
          <p:spPr bwMode="auto">
            <a:xfrm>
              <a:off x="3687763" y="2203450"/>
              <a:ext cx="68262" cy="34925"/>
            </a:xfrm>
            <a:custGeom>
              <a:gdLst>
                <a:gd name="T0" fmla="*/ 8 w 12"/>
                <a:gd name="T1" fmla="*/ 0 h 6"/>
                <a:gd name="T2" fmla="*/ 10 w 12"/>
                <a:gd name="T3" fmla="*/ 5 h 6"/>
                <a:gd name="T4" fmla="*/ 0 w 12"/>
                <a:gd name="T5" fmla="*/ 2 h 6"/>
                <a:gd name="T6" fmla="*/ 8 w 12"/>
                <a:gd name="T7" fmla="*/ 0 h 6"/>
              </a:gdLst>
              <a:cxnLst>
                <a:cxn ang="0">
                  <a:pos x="T0" y="T1"/>
                </a:cxn>
                <a:cxn ang="0">
                  <a:pos x="T2" y="T3"/>
                </a:cxn>
                <a:cxn ang="0">
                  <a:pos x="T4" y="T5"/>
                </a:cxn>
                <a:cxn ang="0">
                  <a:pos x="T6" y="T7"/>
                </a:cxn>
              </a:cxnLst>
              <a:rect l="0" t="0" r="r" b="b"/>
              <a:pathLst>
                <a:path w="12" h="6">
                  <a:moveTo>
                    <a:pt x="8" y="0"/>
                  </a:moveTo>
                  <a:cubicBezTo>
                    <a:pt x="8" y="2"/>
                    <a:pt x="12" y="1"/>
                    <a:pt x="10" y="5"/>
                  </a:cubicBezTo>
                  <a:cubicBezTo>
                    <a:pt x="5" y="6"/>
                    <a:pt x="2" y="5"/>
                    <a:pt x="0" y="2"/>
                  </a:cubicBezTo>
                  <a:cubicBezTo>
                    <a:pt x="1" y="0"/>
                    <a:pt x="5" y="0"/>
                    <a:pt x="8"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05" name="Freeform 88"/>
            <p:cNvSpPr>
              <a:spLocks noEditPoints="1"/>
            </p:cNvSpPr>
            <p:nvPr/>
          </p:nvSpPr>
          <p:spPr bwMode="auto">
            <a:xfrm>
              <a:off x="3825875" y="2266950"/>
              <a:ext cx="663575" cy="466725"/>
            </a:xfrm>
            <a:custGeom>
              <a:gdLst>
                <a:gd name="T0" fmla="*/ 11 w 115"/>
                <a:gd name="T1" fmla="*/ 5 h 81"/>
                <a:gd name="T2" fmla="*/ 15 w 115"/>
                <a:gd name="T3" fmla="*/ 4 h 81"/>
                <a:gd name="T4" fmla="*/ 15 w 115"/>
                <a:gd name="T5" fmla="*/ 6 h 81"/>
                <a:gd name="T6" fmla="*/ 15 w 115"/>
                <a:gd name="T7" fmla="*/ 10 h 81"/>
                <a:gd name="T8" fmla="*/ 18 w 115"/>
                <a:gd name="T9" fmla="*/ 17 h 81"/>
                <a:gd name="T10" fmla="*/ 25 w 115"/>
                <a:gd name="T11" fmla="*/ 5 h 81"/>
                <a:gd name="T12" fmla="*/ 33 w 115"/>
                <a:gd name="T13" fmla="*/ 4 h 81"/>
                <a:gd name="T14" fmla="*/ 39 w 115"/>
                <a:gd name="T15" fmla="*/ 13 h 81"/>
                <a:gd name="T16" fmla="*/ 45 w 115"/>
                <a:gd name="T17" fmla="*/ 12 h 81"/>
                <a:gd name="T18" fmla="*/ 55 w 115"/>
                <a:gd name="T19" fmla="*/ 11 h 81"/>
                <a:gd name="T20" fmla="*/ 59 w 115"/>
                <a:gd name="T21" fmla="*/ 14 h 81"/>
                <a:gd name="T22" fmla="*/ 63 w 115"/>
                <a:gd name="T23" fmla="*/ 16 h 81"/>
                <a:gd name="T24" fmla="*/ 65 w 115"/>
                <a:gd name="T25" fmla="*/ 17 h 81"/>
                <a:gd name="T26" fmla="*/ 73 w 115"/>
                <a:gd name="T27" fmla="*/ 19 h 81"/>
                <a:gd name="T28" fmla="*/ 81 w 115"/>
                <a:gd name="T29" fmla="*/ 23 h 81"/>
                <a:gd name="T30" fmla="*/ 84 w 115"/>
                <a:gd name="T31" fmla="*/ 26 h 81"/>
                <a:gd name="T32" fmla="*/ 89 w 115"/>
                <a:gd name="T33" fmla="*/ 31 h 81"/>
                <a:gd name="T34" fmla="*/ 86 w 115"/>
                <a:gd name="T35" fmla="*/ 38 h 81"/>
                <a:gd name="T36" fmla="*/ 94 w 115"/>
                <a:gd name="T37" fmla="*/ 39 h 81"/>
                <a:gd name="T38" fmla="*/ 96 w 115"/>
                <a:gd name="T39" fmla="*/ 44 h 81"/>
                <a:gd name="T40" fmla="*/ 104 w 115"/>
                <a:gd name="T41" fmla="*/ 45 h 81"/>
                <a:gd name="T42" fmla="*/ 108 w 115"/>
                <a:gd name="T43" fmla="*/ 50 h 81"/>
                <a:gd name="T44" fmla="*/ 110 w 115"/>
                <a:gd name="T45" fmla="*/ 54 h 81"/>
                <a:gd name="T46" fmla="*/ 106 w 115"/>
                <a:gd name="T47" fmla="*/ 60 h 81"/>
                <a:gd name="T48" fmla="*/ 99 w 115"/>
                <a:gd name="T49" fmla="*/ 59 h 81"/>
                <a:gd name="T50" fmla="*/ 93 w 115"/>
                <a:gd name="T51" fmla="*/ 54 h 81"/>
                <a:gd name="T52" fmla="*/ 88 w 115"/>
                <a:gd name="T53" fmla="*/ 58 h 81"/>
                <a:gd name="T54" fmla="*/ 95 w 115"/>
                <a:gd name="T55" fmla="*/ 62 h 81"/>
                <a:gd name="T56" fmla="*/ 99 w 115"/>
                <a:gd name="T57" fmla="*/ 69 h 81"/>
                <a:gd name="T58" fmla="*/ 96 w 115"/>
                <a:gd name="T59" fmla="*/ 75 h 81"/>
                <a:gd name="T60" fmla="*/ 84 w 115"/>
                <a:gd name="T61" fmla="*/ 71 h 81"/>
                <a:gd name="T62" fmla="*/ 87 w 115"/>
                <a:gd name="T63" fmla="*/ 75 h 81"/>
                <a:gd name="T64" fmla="*/ 92 w 115"/>
                <a:gd name="T65" fmla="*/ 78 h 81"/>
                <a:gd name="T66" fmla="*/ 87 w 115"/>
                <a:gd name="T67" fmla="*/ 78 h 81"/>
                <a:gd name="T68" fmla="*/ 77 w 115"/>
                <a:gd name="T69" fmla="*/ 75 h 81"/>
                <a:gd name="T70" fmla="*/ 71 w 115"/>
                <a:gd name="T71" fmla="*/ 72 h 81"/>
                <a:gd name="T72" fmla="*/ 68 w 115"/>
                <a:gd name="T73" fmla="*/ 67 h 81"/>
                <a:gd name="T74" fmla="*/ 63 w 115"/>
                <a:gd name="T75" fmla="*/ 56 h 81"/>
                <a:gd name="T76" fmla="*/ 64 w 115"/>
                <a:gd name="T77" fmla="*/ 54 h 81"/>
                <a:gd name="T78" fmla="*/ 66 w 115"/>
                <a:gd name="T79" fmla="*/ 50 h 81"/>
                <a:gd name="T80" fmla="*/ 68 w 115"/>
                <a:gd name="T81" fmla="*/ 45 h 81"/>
                <a:gd name="T82" fmla="*/ 66 w 115"/>
                <a:gd name="T83" fmla="*/ 39 h 81"/>
                <a:gd name="T84" fmla="*/ 62 w 115"/>
                <a:gd name="T85" fmla="*/ 36 h 81"/>
                <a:gd name="T86" fmla="*/ 59 w 115"/>
                <a:gd name="T87" fmla="*/ 36 h 81"/>
                <a:gd name="T88" fmla="*/ 55 w 115"/>
                <a:gd name="T89" fmla="*/ 35 h 81"/>
                <a:gd name="T90" fmla="*/ 47 w 115"/>
                <a:gd name="T91" fmla="*/ 27 h 81"/>
                <a:gd name="T92" fmla="*/ 40 w 115"/>
                <a:gd name="T93" fmla="*/ 29 h 81"/>
                <a:gd name="T94" fmla="*/ 33 w 115"/>
                <a:gd name="T95" fmla="*/ 29 h 81"/>
                <a:gd name="T96" fmla="*/ 25 w 115"/>
                <a:gd name="T97" fmla="*/ 29 h 81"/>
                <a:gd name="T98" fmla="*/ 11 w 115"/>
                <a:gd name="T99" fmla="*/ 26 h 81"/>
                <a:gd name="T100" fmla="*/ 4 w 115"/>
                <a:gd name="T101" fmla="*/ 22 h 81"/>
                <a:gd name="T102" fmla="*/ 3 w 115"/>
                <a:gd name="T103" fmla="*/ 17 h 81"/>
                <a:gd name="T104" fmla="*/ 3 w 115"/>
                <a:gd name="T105" fmla="*/ 13 h 81"/>
                <a:gd name="T106" fmla="*/ 74 w 115"/>
                <a:gd name="T107" fmla="*/ 55 h 81"/>
                <a:gd name="T108" fmla="*/ 79 w 115"/>
                <a:gd name="T109" fmla="*/ 52 h 81"/>
                <a:gd name="T110" fmla="*/ 74 w 115"/>
                <a:gd name="T111" fmla="*/ 55 h 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 h="81">
                  <a:moveTo>
                    <a:pt x="4" y="6"/>
                  </a:moveTo>
                  <a:cubicBezTo>
                    <a:pt x="6" y="9"/>
                    <a:pt x="10" y="2"/>
                    <a:pt x="11" y="5"/>
                  </a:cubicBezTo>
                  <a:cubicBezTo>
                    <a:pt x="12" y="5"/>
                    <a:pt x="12" y="3"/>
                    <a:pt x="12" y="3"/>
                  </a:cubicBezTo>
                  <a:cubicBezTo>
                    <a:pt x="13" y="2"/>
                    <a:pt x="14" y="4"/>
                    <a:pt x="15" y="4"/>
                  </a:cubicBezTo>
                  <a:cubicBezTo>
                    <a:pt x="16" y="4"/>
                    <a:pt x="16" y="0"/>
                    <a:pt x="19" y="3"/>
                  </a:cubicBezTo>
                  <a:cubicBezTo>
                    <a:pt x="19" y="7"/>
                    <a:pt x="17" y="4"/>
                    <a:pt x="15" y="6"/>
                  </a:cubicBezTo>
                  <a:cubicBezTo>
                    <a:pt x="14" y="7"/>
                    <a:pt x="17" y="7"/>
                    <a:pt x="17" y="7"/>
                  </a:cubicBezTo>
                  <a:cubicBezTo>
                    <a:pt x="17" y="8"/>
                    <a:pt x="15" y="8"/>
                    <a:pt x="15" y="10"/>
                  </a:cubicBezTo>
                  <a:cubicBezTo>
                    <a:pt x="15" y="11"/>
                    <a:pt x="16" y="11"/>
                    <a:pt x="16" y="12"/>
                  </a:cubicBezTo>
                  <a:cubicBezTo>
                    <a:pt x="16" y="14"/>
                    <a:pt x="15" y="17"/>
                    <a:pt x="18" y="17"/>
                  </a:cubicBezTo>
                  <a:cubicBezTo>
                    <a:pt x="20" y="17"/>
                    <a:pt x="18" y="12"/>
                    <a:pt x="19" y="10"/>
                  </a:cubicBezTo>
                  <a:cubicBezTo>
                    <a:pt x="23" y="11"/>
                    <a:pt x="23" y="7"/>
                    <a:pt x="25" y="5"/>
                  </a:cubicBezTo>
                  <a:cubicBezTo>
                    <a:pt x="26" y="7"/>
                    <a:pt x="28" y="3"/>
                    <a:pt x="29" y="6"/>
                  </a:cubicBezTo>
                  <a:cubicBezTo>
                    <a:pt x="31" y="6"/>
                    <a:pt x="30" y="3"/>
                    <a:pt x="33" y="4"/>
                  </a:cubicBezTo>
                  <a:cubicBezTo>
                    <a:pt x="33" y="7"/>
                    <a:pt x="35" y="8"/>
                    <a:pt x="38" y="9"/>
                  </a:cubicBezTo>
                  <a:cubicBezTo>
                    <a:pt x="37" y="12"/>
                    <a:pt x="37" y="11"/>
                    <a:pt x="39" y="13"/>
                  </a:cubicBezTo>
                  <a:cubicBezTo>
                    <a:pt x="40" y="12"/>
                    <a:pt x="41" y="12"/>
                    <a:pt x="43" y="13"/>
                  </a:cubicBezTo>
                  <a:cubicBezTo>
                    <a:pt x="45" y="14"/>
                    <a:pt x="45" y="12"/>
                    <a:pt x="45" y="12"/>
                  </a:cubicBezTo>
                  <a:cubicBezTo>
                    <a:pt x="47" y="11"/>
                    <a:pt x="48" y="12"/>
                    <a:pt x="48" y="11"/>
                  </a:cubicBezTo>
                  <a:cubicBezTo>
                    <a:pt x="51" y="12"/>
                    <a:pt x="52" y="12"/>
                    <a:pt x="55" y="11"/>
                  </a:cubicBezTo>
                  <a:cubicBezTo>
                    <a:pt x="55" y="12"/>
                    <a:pt x="57" y="12"/>
                    <a:pt x="57" y="12"/>
                  </a:cubicBezTo>
                  <a:cubicBezTo>
                    <a:pt x="58" y="12"/>
                    <a:pt x="58" y="14"/>
                    <a:pt x="59" y="14"/>
                  </a:cubicBezTo>
                  <a:cubicBezTo>
                    <a:pt x="59" y="15"/>
                    <a:pt x="61" y="15"/>
                    <a:pt x="62" y="15"/>
                  </a:cubicBezTo>
                  <a:cubicBezTo>
                    <a:pt x="62" y="16"/>
                    <a:pt x="62" y="16"/>
                    <a:pt x="63" y="16"/>
                  </a:cubicBezTo>
                  <a:cubicBezTo>
                    <a:pt x="65" y="16"/>
                    <a:pt x="62" y="18"/>
                    <a:pt x="64" y="19"/>
                  </a:cubicBezTo>
                  <a:cubicBezTo>
                    <a:pt x="64" y="20"/>
                    <a:pt x="65" y="18"/>
                    <a:pt x="65" y="17"/>
                  </a:cubicBezTo>
                  <a:cubicBezTo>
                    <a:pt x="66" y="18"/>
                    <a:pt x="66" y="20"/>
                    <a:pt x="68" y="20"/>
                  </a:cubicBezTo>
                  <a:cubicBezTo>
                    <a:pt x="70" y="20"/>
                    <a:pt x="71" y="19"/>
                    <a:pt x="73" y="19"/>
                  </a:cubicBezTo>
                  <a:cubicBezTo>
                    <a:pt x="73" y="23"/>
                    <a:pt x="79" y="21"/>
                    <a:pt x="79" y="24"/>
                  </a:cubicBezTo>
                  <a:cubicBezTo>
                    <a:pt x="80" y="24"/>
                    <a:pt x="81" y="24"/>
                    <a:pt x="81" y="23"/>
                  </a:cubicBezTo>
                  <a:cubicBezTo>
                    <a:pt x="82" y="24"/>
                    <a:pt x="83" y="25"/>
                    <a:pt x="83" y="27"/>
                  </a:cubicBezTo>
                  <a:cubicBezTo>
                    <a:pt x="84" y="27"/>
                    <a:pt x="84" y="26"/>
                    <a:pt x="84" y="26"/>
                  </a:cubicBezTo>
                  <a:cubicBezTo>
                    <a:pt x="85" y="27"/>
                    <a:pt x="86" y="29"/>
                    <a:pt x="89" y="29"/>
                  </a:cubicBezTo>
                  <a:cubicBezTo>
                    <a:pt x="89" y="30"/>
                    <a:pt x="88" y="30"/>
                    <a:pt x="89" y="31"/>
                  </a:cubicBezTo>
                  <a:cubicBezTo>
                    <a:pt x="90" y="32"/>
                    <a:pt x="87" y="34"/>
                    <a:pt x="89" y="34"/>
                  </a:cubicBezTo>
                  <a:cubicBezTo>
                    <a:pt x="88" y="36"/>
                    <a:pt x="86" y="36"/>
                    <a:pt x="86" y="38"/>
                  </a:cubicBezTo>
                  <a:cubicBezTo>
                    <a:pt x="88" y="42"/>
                    <a:pt x="92" y="37"/>
                    <a:pt x="93" y="41"/>
                  </a:cubicBezTo>
                  <a:cubicBezTo>
                    <a:pt x="94" y="41"/>
                    <a:pt x="94" y="40"/>
                    <a:pt x="94" y="39"/>
                  </a:cubicBezTo>
                  <a:cubicBezTo>
                    <a:pt x="96" y="39"/>
                    <a:pt x="95" y="41"/>
                    <a:pt x="95" y="42"/>
                  </a:cubicBezTo>
                  <a:cubicBezTo>
                    <a:pt x="95" y="42"/>
                    <a:pt x="96" y="44"/>
                    <a:pt x="96" y="44"/>
                  </a:cubicBezTo>
                  <a:cubicBezTo>
                    <a:pt x="97" y="44"/>
                    <a:pt x="98" y="42"/>
                    <a:pt x="98" y="46"/>
                  </a:cubicBezTo>
                  <a:cubicBezTo>
                    <a:pt x="100" y="46"/>
                    <a:pt x="101" y="44"/>
                    <a:pt x="104" y="45"/>
                  </a:cubicBezTo>
                  <a:cubicBezTo>
                    <a:pt x="104" y="46"/>
                    <a:pt x="105" y="46"/>
                    <a:pt x="105" y="48"/>
                  </a:cubicBezTo>
                  <a:cubicBezTo>
                    <a:pt x="106" y="48"/>
                    <a:pt x="109" y="47"/>
                    <a:pt x="108" y="50"/>
                  </a:cubicBezTo>
                  <a:cubicBezTo>
                    <a:pt x="112" y="48"/>
                    <a:pt x="110" y="50"/>
                    <a:pt x="113" y="51"/>
                  </a:cubicBezTo>
                  <a:cubicBezTo>
                    <a:pt x="115" y="53"/>
                    <a:pt x="110" y="54"/>
                    <a:pt x="110" y="54"/>
                  </a:cubicBezTo>
                  <a:cubicBezTo>
                    <a:pt x="110" y="54"/>
                    <a:pt x="111" y="55"/>
                    <a:pt x="111" y="54"/>
                  </a:cubicBezTo>
                  <a:cubicBezTo>
                    <a:pt x="109" y="57"/>
                    <a:pt x="107" y="57"/>
                    <a:pt x="106" y="60"/>
                  </a:cubicBezTo>
                  <a:cubicBezTo>
                    <a:pt x="105" y="60"/>
                    <a:pt x="104" y="60"/>
                    <a:pt x="104" y="61"/>
                  </a:cubicBezTo>
                  <a:cubicBezTo>
                    <a:pt x="103" y="61"/>
                    <a:pt x="99" y="61"/>
                    <a:pt x="99" y="59"/>
                  </a:cubicBezTo>
                  <a:cubicBezTo>
                    <a:pt x="99" y="57"/>
                    <a:pt x="94" y="59"/>
                    <a:pt x="95" y="55"/>
                  </a:cubicBezTo>
                  <a:cubicBezTo>
                    <a:pt x="94" y="56"/>
                    <a:pt x="93" y="55"/>
                    <a:pt x="93" y="54"/>
                  </a:cubicBezTo>
                  <a:cubicBezTo>
                    <a:pt x="92" y="54"/>
                    <a:pt x="91" y="54"/>
                    <a:pt x="89" y="54"/>
                  </a:cubicBezTo>
                  <a:cubicBezTo>
                    <a:pt x="87" y="53"/>
                    <a:pt x="89" y="57"/>
                    <a:pt x="88" y="58"/>
                  </a:cubicBezTo>
                  <a:cubicBezTo>
                    <a:pt x="89" y="60"/>
                    <a:pt x="91" y="60"/>
                    <a:pt x="91" y="62"/>
                  </a:cubicBezTo>
                  <a:cubicBezTo>
                    <a:pt x="93" y="61"/>
                    <a:pt x="95" y="65"/>
                    <a:pt x="95" y="62"/>
                  </a:cubicBezTo>
                  <a:cubicBezTo>
                    <a:pt x="97" y="63"/>
                    <a:pt x="97" y="65"/>
                    <a:pt x="97" y="68"/>
                  </a:cubicBezTo>
                  <a:cubicBezTo>
                    <a:pt x="97" y="69"/>
                    <a:pt x="99" y="68"/>
                    <a:pt x="99" y="69"/>
                  </a:cubicBezTo>
                  <a:cubicBezTo>
                    <a:pt x="100" y="71"/>
                    <a:pt x="98" y="75"/>
                    <a:pt x="98" y="77"/>
                  </a:cubicBezTo>
                  <a:cubicBezTo>
                    <a:pt x="96" y="78"/>
                    <a:pt x="97" y="76"/>
                    <a:pt x="96" y="75"/>
                  </a:cubicBezTo>
                  <a:cubicBezTo>
                    <a:pt x="95" y="74"/>
                    <a:pt x="92" y="75"/>
                    <a:pt x="91" y="73"/>
                  </a:cubicBezTo>
                  <a:cubicBezTo>
                    <a:pt x="87" y="73"/>
                    <a:pt x="88" y="70"/>
                    <a:pt x="84" y="71"/>
                  </a:cubicBezTo>
                  <a:cubicBezTo>
                    <a:pt x="84" y="72"/>
                    <a:pt x="87" y="71"/>
                    <a:pt x="87" y="73"/>
                  </a:cubicBezTo>
                  <a:cubicBezTo>
                    <a:pt x="84" y="76"/>
                    <a:pt x="91" y="74"/>
                    <a:pt x="87" y="75"/>
                  </a:cubicBezTo>
                  <a:cubicBezTo>
                    <a:pt x="88" y="77"/>
                    <a:pt x="90" y="77"/>
                    <a:pt x="91" y="77"/>
                  </a:cubicBezTo>
                  <a:cubicBezTo>
                    <a:pt x="92" y="78"/>
                    <a:pt x="91" y="78"/>
                    <a:pt x="92" y="78"/>
                  </a:cubicBezTo>
                  <a:cubicBezTo>
                    <a:pt x="94" y="78"/>
                    <a:pt x="94" y="79"/>
                    <a:pt x="94" y="80"/>
                  </a:cubicBezTo>
                  <a:cubicBezTo>
                    <a:pt x="91" y="81"/>
                    <a:pt x="90" y="80"/>
                    <a:pt x="87" y="78"/>
                  </a:cubicBezTo>
                  <a:cubicBezTo>
                    <a:pt x="86" y="78"/>
                    <a:pt x="84" y="78"/>
                    <a:pt x="82" y="76"/>
                  </a:cubicBezTo>
                  <a:cubicBezTo>
                    <a:pt x="81" y="76"/>
                    <a:pt x="78" y="75"/>
                    <a:pt x="77" y="75"/>
                  </a:cubicBezTo>
                  <a:cubicBezTo>
                    <a:pt x="76" y="74"/>
                    <a:pt x="76" y="73"/>
                    <a:pt x="75" y="73"/>
                  </a:cubicBezTo>
                  <a:cubicBezTo>
                    <a:pt x="74" y="72"/>
                    <a:pt x="72" y="72"/>
                    <a:pt x="71" y="72"/>
                  </a:cubicBezTo>
                  <a:cubicBezTo>
                    <a:pt x="70" y="71"/>
                    <a:pt x="71" y="70"/>
                    <a:pt x="70" y="69"/>
                  </a:cubicBezTo>
                  <a:cubicBezTo>
                    <a:pt x="70" y="68"/>
                    <a:pt x="68" y="69"/>
                    <a:pt x="68" y="67"/>
                  </a:cubicBezTo>
                  <a:cubicBezTo>
                    <a:pt x="64" y="67"/>
                    <a:pt x="64" y="63"/>
                    <a:pt x="62" y="61"/>
                  </a:cubicBezTo>
                  <a:cubicBezTo>
                    <a:pt x="63" y="61"/>
                    <a:pt x="61" y="58"/>
                    <a:pt x="63" y="56"/>
                  </a:cubicBezTo>
                  <a:cubicBezTo>
                    <a:pt x="63" y="56"/>
                    <a:pt x="64" y="57"/>
                    <a:pt x="65" y="56"/>
                  </a:cubicBezTo>
                  <a:cubicBezTo>
                    <a:pt x="65" y="56"/>
                    <a:pt x="63" y="55"/>
                    <a:pt x="64" y="54"/>
                  </a:cubicBezTo>
                  <a:cubicBezTo>
                    <a:pt x="64" y="53"/>
                    <a:pt x="65" y="54"/>
                    <a:pt x="66" y="54"/>
                  </a:cubicBezTo>
                  <a:cubicBezTo>
                    <a:pt x="66" y="53"/>
                    <a:pt x="65" y="50"/>
                    <a:pt x="66" y="50"/>
                  </a:cubicBezTo>
                  <a:cubicBezTo>
                    <a:pt x="66" y="49"/>
                    <a:pt x="67" y="50"/>
                    <a:pt x="67" y="50"/>
                  </a:cubicBezTo>
                  <a:cubicBezTo>
                    <a:pt x="69" y="48"/>
                    <a:pt x="67" y="46"/>
                    <a:pt x="68" y="45"/>
                  </a:cubicBezTo>
                  <a:cubicBezTo>
                    <a:pt x="68" y="44"/>
                    <a:pt x="67" y="44"/>
                    <a:pt x="66" y="44"/>
                  </a:cubicBezTo>
                  <a:cubicBezTo>
                    <a:pt x="66" y="42"/>
                    <a:pt x="66" y="41"/>
                    <a:pt x="66" y="39"/>
                  </a:cubicBezTo>
                  <a:cubicBezTo>
                    <a:pt x="64" y="39"/>
                    <a:pt x="64" y="39"/>
                    <a:pt x="64" y="40"/>
                  </a:cubicBezTo>
                  <a:cubicBezTo>
                    <a:pt x="62" y="39"/>
                    <a:pt x="63" y="37"/>
                    <a:pt x="62" y="36"/>
                  </a:cubicBezTo>
                  <a:cubicBezTo>
                    <a:pt x="61" y="36"/>
                    <a:pt x="60" y="37"/>
                    <a:pt x="60" y="37"/>
                  </a:cubicBezTo>
                  <a:cubicBezTo>
                    <a:pt x="60" y="37"/>
                    <a:pt x="59" y="36"/>
                    <a:pt x="59" y="36"/>
                  </a:cubicBezTo>
                  <a:cubicBezTo>
                    <a:pt x="58" y="36"/>
                    <a:pt x="57" y="35"/>
                    <a:pt x="57" y="34"/>
                  </a:cubicBezTo>
                  <a:cubicBezTo>
                    <a:pt x="56" y="34"/>
                    <a:pt x="56" y="36"/>
                    <a:pt x="55" y="35"/>
                  </a:cubicBezTo>
                  <a:cubicBezTo>
                    <a:pt x="55" y="35"/>
                    <a:pt x="53" y="33"/>
                    <a:pt x="51" y="33"/>
                  </a:cubicBezTo>
                  <a:cubicBezTo>
                    <a:pt x="55" y="29"/>
                    <a:pt x="46" y="32"/>
                    <a:pt x="47" y="27"/>
                  </a:cubicBezTo>
                  <a:cubicBezTo>
                    <a:pt x="45" y="27"/>
                    <a:pt x="42" y="27"/>
                    <a:pt x="43" y="30"/>
                  </a:cubicBezTo>
                  <a:cubicBezTo>
                    <a:pt x="41" y="31"/>
                    <a:pt x="40" y="29"/>
                    <a:pt x="40" y="29"/>
                  </a:cubicBezTo>
                  <a:cubicBezTo>
                    <a:pt x="39" y="29"/>
                    <a:pt x="38" y="30"/>
                    <a:pt x="37" y="30"/>
                  </a:cubicBezTo>
                  <a:cubicBezTo>
                    <a:pt x="35" y="29"/>
                    <a:pt x="35" y="29"/>
                    <a:pt x="33" y="29"/>
                  </a:cubicBezTo>
                  <a:cubicBezTo>
                    <a:pt x="31" y="29"/>
                    <a:pt x="31" y="30"/>
                    <a:pt x="29" y="30"/>
                  </a:cubicBezTo>
                  <a:cubicBezTo>
                    <a:pt x="27" y="30"/>
                    <a:pt x="27" y="29"/>
                    <a:pt x="25" y="29"/>
                  </a:cubicBezTo>
                  <a:cubicBezTo>
                    <a:pt x="21" y="28"/>
                    <a:pt x="17" y="29"/>
                    <a:pt x="13" y="28"/>
                  </a:cubicBezTo>
                  <a:cubicBezTo>
                    <a:pt x="13" y="28"/>
                    <a:pt x="11" y="26"/>
                    <a:pt x="11" y="26"/>
                  </a:cubicBezTo>
                  <a:cubicBezTo>
                    <a:pt x="9" y="25"/>
                    <a:pt x="8" y="26"/>
                    <a:pt x="8" y="24"/>
                  </a:cubicBezTo>
                  <a:cubicBezTo>
                    <a:pt x="7" y="24"/>
                    <a:pt x="3" y="25"/>
                    <a:pt x="4" y="22"/>
                  </a:cubicBezTo>
                  <a:cubicBezTo>
                    <a:pt x="8" y="23"/>
                    <a:pt x="8" y="21"/>
                    <a:pt x="10" y="20"/>
                  </a:cubicBezTo>
                  <a:cubicBezTo>
                    <a:pt x="9" y="18"/>
                    <a:pt x="4" y="20"/>
                    <a:pt x="3" y="17"/>
                  </a:cubicBezTo>
                  <a:cubicBezTo>
                    <a:pt x="2" y="17"/>
                    <a:pt x="2" y="18"/>
                    <a:pt x="2" y="18"/>
                  </a:cubicBezTo>
                  <a:cubicBezTo>
                    <a:pt x="0" y="18"/>
                    <a:pt x="3" y="14"/>
                    <a:pt x="3" y="13"/>
                  </a:cubicBezTo>
                  <a:cubicBezTo>
                    <a:pt x="3" y="10"/>
                    <a:pt x="5" y="9"/>
                    <a:pt x="4" y="6"/>
                  </a:cubicBezTo>
                  <a:close/>
                  <a:moveTo>
                    <a:pt x="74" y="55"/>
                  </a:moveTo>
                  <a:cubicBezTo>
                    <a:pt x="75" y="53"/>
                    <a:pt x="79" y="55"/>
                    <a:pt x="81" y="54"/>
                  </a:cubicBezTo>
                  <a:cubicBezTo>
                    <a:pt x="81" y="53"/>
                    <a:pt x="80" y="53"/>
                    <a:pt x="79" y="52"/>
                  </a:cubicBezTo>
                  <a:cubicBezTo>
                    <a:pt x="78" y="50"/>
                    <a:pt x="75" y="51"/>
                    <a:pt x="73" y="50"/>
                  </a:cubicBezTo>
                  <a:cubicBezTo>
                    <a:pt x="74" y="51"/>
                    <a:pt x="72" y="55"/>
                    <a:pt x="74" y="55"/>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06" name="Freeform 89"/>
            <p:cNvSpPr/>
            <p:nvPr/>
          </p:nvSpPr>
          <p:spPr bwMode="auto">
            <a:xfrm>
              <a:off x="3181350" y="2295525"/>
              <a:ext cx="407988" cy="201613"/>
            </a:xfrm>
            <a:custGeom>
              <a:gdLst>
                <a:gd name="T0" fmla="*/ 8 w 71"/>
                <a:gd name="T1" fmla="*/ 27 h 35"/>
                <a:gd name="T2" fmla="*/ 9 w 71"/>
                <a:gd name="T3" fmla="*/ 24 h 35"/>
                <a:gd name="T4" fmla="*/ 12 w 71"/>
                <a:gd name="T5" fmla="*/ 23 h 35"/>
                <a:gd name="T6" fmla="*/ 14 w 71"/>
                <a:gd name="T7" fmla="*/ 22 h 35"/>
                <a:gd name="T8" fmla="*/ 25 w 71"/>
                <a:gd name="T9" fmla="*/ 21 h 35"/>
                <a:gd name="T10" fmla="*/ 14 w 71"/>
                <a:gd name="T11" fmla="*/ 20 h 35"/>
                <a:gd name="T12" fmla="*/ 13 w 71"/>
                <a:gd name="T13" fmla="*/ 19 h 35"/>
                <a:gd name="T14" fmla="*/ 11 w 71"/>
                <a:gd name="T15" fmla="*/ 20 h 35"/>
                <a:gd name="T16" fmla="*/ 5 w 71"/>
                <a:gd name="T17" fmla="*/ 19 h 35"/>
                <a:gd name="T18" fmla="*/ 10 w 71"/>
                <a:gd name="T19" fmla="*/ 15 h 35"/>
                <a:gd name="T20" fmla="*/ 12 w 71"/>
                <a:gd name="T21" fmla="*/ 15 h 35"/>
                <a:gd name="T22" fmla="*/ 2 w 71"/>
                <a:gd name="T23" fmla="*/ 13 h 35"/>
                <a:gd name="T24" fmla="*/ 0 w 71"/>
                <a:gd name="T25" fmla="*/ 10 h 35"/>
                <a:gd name="T26" fmla="*/ 5 w 71"/>
                <a:gd name="T27" fmla="*/ 7 h 35"/>
                <a:gd name="T28" fmla="*/ 5 w 71"/>
                <a:gd name="T29" fmla="*/ 6 h 35"/>
                <a:gd name="T30" fmla="*/ 14 w 71"/>
                <a:gd name="T31" fmla="*/ 2 h 35"/>
                <a:gd name="T32" fmla="*/ 17 w 71"/>
                <a:gd name="T33" fmla="*/ 0 h 35"/>
                <a:gd name="T34" fmla="*/ 19 w 71"/>
                <a:gd name="T35" fmla="*/ 1 h 35"/>
                <a:gd name="T36" fmla="*/ 21 w 71"/>
                <a:gd name="T37" fmla="*/ 5 h 35"/>
                <a:gd name="T38" fmla="*/ 19 w 71"/>
                <a:gd name="T39" fmla="*/ 6 h 35"/>
                <a:gd name="T40" fmla="*/ 21 w 71"/>
                <a:gd name="T41" fmla="*/ 7 h 35"/>
                <a:gd name="T42" fmla="*/ 22 w 71"/>
                <a:gd name="T43" fmla="*/ 5 h 35"/>
                <a:gd name="T44" fmla="*/ 28 w 71"/>
                <a:gd name="T45" fmla="*/ 4 h 35"/>
                <a:gd name="T46" fmla="*/ 31 w 71"/>
                <a:gd name="T47" fmla="*/ 8 h 35"/>
                <a:gd name="T48" fmla="*/ 34 w 71"/>
                <a:gd name="T49" fmla="*/ 7 h 35"/>
                <a:gd name="T50" fmla="*/ 37 w 71"/>
                <a:gd name="T51" fmla="*/ 4 h 35"/>
                <a:gd name="T52" fmla="*/ 40 w 71"/>
                <a:gd name="T53" fmla="*/ 5 h 35"/>
                <a:gd name="T54" fmla="*/ 41 w 71"/>
                <a:gd name="T55" fmla="*/ 8 h 35"/>
                <a:gd name="T56" fmla="*/ 43 w 71"/>
                <a:gd name="T57" fmla="*/ 12 h 35"/>
                <a:gd name="T58" fmla="*/ 47 w 71"/>
                <a:gd name="T59" fmla="*/ 9 h 35"/>
                <a:gd name="T60" fmla="*/ 44 w 71"/>
                <a:gd name="T61" fmla="*/ 7 h 35"/>
                <a:gd name="T62" fmla="*/ 44 w 71"/>
                <a:gd name="T63" fmla="*/ 2 h 35"/>
                <a:gd name="T64" fmla="*/ 48 w 71"/>
                <a:gd name="T65" fmla="*/ 1 h 35"/>
                <a:gd name="T66" fmla="*/ 52 w 71"/>
                <a:gd name="T67" fmla="*/ 7 h 35"/>
                <a:gd name="T68" fmla="*/ 54 w 71"/>
                <a:gd name="T69" fmla="*/ 9 h 35"/>
                <a:gd name="T70" fmla="*/ 56 w 71"/>
                <a:gd name="T71" fmla="*/ 12 h 35"/>
                <a:gd name="T72" fmla="*/ 55 w 71"/>
                <a:gd name="T73" fmla="*/ 15 h 35"/>
                <a:gd name="T74" fmla="*/ 58 w 71"/>
                <a:gd name="T75" fmla="*/ 19 h 35"/>
                <a:gd name="T76" fmla="*/ 67 w 71"/>
                <a:gd name="T77" fmla="*/ 20 h 35"/>
                <a:gd name="T78" fmla="*/ 70 w 71"/>
                <a:gd name="T79" fmla="*/ 23 h 35"/>
                <a:gd name="T80" fmla="*/ 71 w 71"/>
                <a:gd name="T81" fmla="*/ 25 h 35"/>
                <a:gd name="T82" fmla="*/ 63 w 71"/>
                <a:gd name="T83" fmla="*/ 25 h 35"/>
                <a:gd name="T84" fmla="*/ 65 w 71"/>
                <a:gd name="T85" fmla="*/ 31 h 35"/>
                <a:gd name="T86" fmla="*/ 54 w 71"/>
                <a:gd name="T87" fmla="*/ 31 h 35"/>
                <a:gd name="T88" fmla="*/ 41 w 71"/>
                <a:gd name="T89" fmla="*/ 31 h 35"/>
                <a:gd name="T90" fmla="*/ 36 w 71"/>
                <a:gd name="T91" fmla="*/ 32 h 35"/>
                <a:gd name="T92" fmla="*/ 35 w 71"/>
                <a:gd name="T93" fmla="*/ 34 h 35"/>
                <a:gd name="T94" fmla="*/ 23 w 71"/>
                <a:gd name="T95" fmla="*/ 34 h 35"/>
                <a:gd name="T96" fmla="*/ 19 w 71"/>
                <a:gd name="T97" fmla="*/ 28 h 35"/>
                <a:gd name="T98" fmla="*/ 11 w 71"/>
                <a:gd name="T99" fmla="*/ 27 h 35"/>
                <a:gd name="T100" fmla="*/ 11 w 71"/>
                <a:gd name="T101" fmla="*/ 28 h 35"/>
                <a:gd name="T102" fmla="*/ 11 w 71"/>
                <a:gd name="T103" fmla="*/ 26 h 35"/>
                <a:gd name="T104" fmla="*/ 8 w 71"/>
                <a:gd name="T105" fmla="*/ 27 h 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1" h="35">
                  <a:moveTo>
                    <a:pt x="8" y="27"/>
                  </a:moveTo>
                  <a:cubicBezTo>
                    <a:pt x="6" y="27"/>
                    <a:pt x="8" y="24"/>
                    <a:pt x="9" y="24"/>
                  </a:cubicBezTo>
                  <a:cubicBezTo>
                    <a:pt x="9" y="22"/>
                    <a:pt x="11" y="23"/>
                    <a:pt x="12" y="23"/>
                  </a:cubicBezTo>
                  <a:cubicBezTo>
                    <a:pt x="13" y="23"/>
                    <a:pt x="13" y="22"/>
                    <a:pt x="14" y="22"/>
                  </a:cubicBezTo>
                  <a:cubicBezTo>
                    <a:pt x="18" y="21"/>
                    <a:pt x="22" y="23"/>
                    <a:pt x="25" y="21"/>
                  </a:cubicBezTo>
                  <a:cubicBezTo>
                    <a:pt x="24" y="18"/>
                    <a:pt x="18" y="21"/>
                    <a:pt x="14" y="20"/>
                  </a:cubicBezTo>
                  <a:cubicBezTo>
                    <a:pt x="14" y="20"/>
                    <a:pt x="13" y="19"/>
                    <a:pt x="13" y="19"/>
                  </a:cubicBezTo>
                  <a:cubicBezTo>
                    <a:pt x="13" y="19"/>
                    <a:pt x="12" y="20"/>
                    <a:pt x="11" y="20"/>
                  </a:cubicBezTo>
                  <a:cubicBezTo>
                    <a:pt x="9" y="20"/>
                    <a:pt x="7" y="18"/>
                    <a:pt x="5" y="19"/>
                  </a:cubicBezTo>
                  <a:cubicBezTo>
                    <a:pt x="3" y="16"/>
                    <a:pt x="9" y="17"/>
                    <a:pt x="10" y="15"/>
                  </a:cubicBezTo>
                  <a:cubicBezTo>
                    <a:pt x="10" y="13"/>
                    <a:pt x="12" y="15"/>
                    <a:pt x="12" y="15"/>
                  </a:cubicBezTo>
                  <a:cubicBezTo>
                    <a:pt x="12" y="10"/>
                    <a:pt x="7" y="15"/>
                    <a:pt x="2" y="13"/>
                  </a:cubicBezTo>
                  <a:cubicBezTo>
                    <a:pt x="0" y="12"/>
                    <a:pt x="4" y="10"/>
                    <a:pt x="0" y="10"/>
                  </a:cubicBezTo>
                  <a:cubicBezTo>
                    <a:pt x="1" y="9"/>
                    <a:pt x="1" y="6"/>
                    <a:pt x="5" y="7"/>
                  </a:cubicBezTo>
                  <a:cubicBezTo>
                    <a:pt x="6" y="7"/>
                    <a:pt x="5" y="5"/>
                    <a:pt x="5" y="6"/>
                  </a:cubicBezTo>
                  <a:cubicBezTo>
                    <a:pt x="7" y="3"/>
                    <a:pt x="11" y="3"/>
                    <a:pt x="14" y="2"/>
                  </a:cubicBezTo>
                  <a:cubicBezTo>
                    <a:pt x="15" y="1"/>
                    <a:pt x="15" y="0"/>
                    <a:pt x="17" y="0"/>
                  </a:cubicBezTo>
                  <a:cubicBezTo>
                    <a:pt x="17" y="1"/>
                    <a:pt x="18" y="1"/>
                    <a:pt x="19" y="1"/>
                  </a:cubicBezTo>
                  <a:cubicBezTo>
                    <a:pt x="19" y="3"/>
                    <a:pt x="17" y="4"/>
                    <a:pt x="21" y="5"/>
                  </a:cubicBezTo>
                  <a:cubicBezTo>
                    <a:pt x="21" y="6"/>
                    <a:pt x="20" y="5"/>
                    <a:pt x="19" y="6"/>
                  </a:cubicBezTo>
                  <a:cubicBezTo>
                    <a:pt x="19" y="6"/>
                    <a:pt x="20" y="7"/>
                    <a:pt x="21" y="7"/>
                  </a:cubicBezTo>
                  <a:cubicBezTo>
                    <a:pt x="22" y="6"/>
                    <a:pt x="21" y="5"/>
                    <a:pt x="22" y="5"/>
                  </a:cubicBezTo>
                  <a:cubicBezTo>
                    <a:pt x="24" y="4"/>
                    <a:pt x="26" y="4"/>
                    <a:pt x="28" y="4"/>
                  </a:cubicBezTo>
                  <a:cubicBezTo>
                    <a:pt x="29" y="5"/>
                    <a:pt x="31" y="6"/>
                    <a:pt x="31" y="8"/>
                  </a:cubicBezTo>
                  <a:cubicBezTo>
                    <a:pt x="32" y="8"/>
                    <a:pt x="32" y="6"/>
                    <a:pt x="34" y="7"/>
                  </a:cubicBezTo>
                  <a:cubicBezTo>
                    <a:pt x="35" y="6"/>
                    <a:pt x="36" y="5"/>
                    <a:pt x="37" y="4"/>
                  </a:cubicBezTo>
                  <a:cubicBezTo>
                    <a:pt x="38" y="4"/>
                    <a:pt x="39" y="5"/>
                    <a:pt x="40" y="5"/>
                  </a:cubicBezTo>
                  <a:cubicBezTo>
                    <a:pt x="41" y="6"/>
                    <a:pt x="40" y="7"/>
                    <a:pt x="41" y="8"/>
                  </a:cubicBezTo>
                  <a:cubicBezTo>
                    <a:pt x="42" y="10"/>
                    <a:pt x="44" y="10"/>
                    <a:pt x="43" y="12"/>
                  </a:cubicBezTo>
                  <a:cubicBezTo>
                    <a:pt x="45" y="12"/>
                    <a:pt x="45" y="10"/>
                    <a:pt x="47" y="9"/>
                  </a:cubicBezTo>
                  <a:cubicBezTo>
                    <a:pt x="47" y="8"/>
                    <a:pt x="44" y="8"/>
                    <a:pt x="44" y="7"/>
                  </a:cubicBezTo>
                  <a:cubicBezTo>
                    <a:pt x="43" y="6"/>
                    <a:pt x="45" y="4"/>
                    <a:pt x="44" y="2"/>
                  </a:cubicBezTo>
                  <a:cubicBezTo>
                    <a:pt x="46" y="2"/>
                    <a:pt x="46" y="1"/>
                    <a:pt x="48" y="1"/>
                  </a:cubicBezTo>
                  <a:cubicBezTo>
                    <a:pt x="48" y="3"/>
                    <a:pt x="50" y="5"/>
                    <a:pt x="52" y="7"/>
                  </a:cubicBezTo>
                  <a:cubicBezTo>
                    <a:pt x="52" y="8"/>
                    <a:pt x="54" y="12"/>
                    <a:pt x="54" y="9"/>
                  </a:cubicBezTo>
                  <a:cubicBezTo>
                    <a:pt x="56" y="10"/>
                    <a:pt x="55" y="12"/>
                    <a:pt x="56" y="12"/>
                  </a:cubicBezTo>
                  <a:cubicBezTo>
                    <a:pt x="56" y="14"/>
                    <a:pt x="56" y="15"/>
                    <a:pt x="55" y="15"/>
                  </a:cubicBezTo>
                  <a:cubicBezTo>
                    <a:pt x="56" y="17"/>
                    <a:pt x="59" y="16"/>
                    <a:pt x="58" y="19"/>
                  </a:cubicBezTo>
                  <a:cubicBezTo>
                    <a:pt x="62" y="17"/>
                    <a:pt x="62" y="21"/>
                    <a:pt x="67" y="20"/>
                  </a:cubicBezTo>
                  <a:cubicBezTo>
                    <a:pt x="65" y="24"/>
                    <a:pt x="69" y="22"/>
                    <a:pt x="70" y="23"/>
                  </a:cubicBezTo>
                  <a:cubicBezTo>
                    <a:pt x="70" y="23"/>
                    <a:pt x="68" y="25"/>
                    <a:pt x="71" y="25"/>
                  </a:cubicBezTo>
                  <a:cubicBezTo>
                    <a:pt x="69" y="29"/>
                    <a:pt x="67" y="23"/>
                    <a:pt x="63" y="25"/>
                  </a:cubicBezTo>
                  <a:cubicBezTo>
                    <a:pt x="62" y="28"/>
                    <a:pt x="66" y="27"/>
                    <a:pt x="65" y="31"/>
                  </a:cubicBezTo>
                  <a:cubicBezTo>
                    <a:pt x="62" y="32"/>
                    <a:pt x="57" y="33"/>
                    <a:pt x="54" y="31"/>
                  </a:cubicBezTo>
                  <a:cubicBezTo>
                    <a:pt x="51" y="29"/>
                    <a:pt x="45" y="29"/>
                    <a:pt x="41" y="31"/>
                  </a:cubicBezTo>
                  <a:cubicBezTo>
                    <a:pt x="40" y="32"/>
                    <a:pt x="39" y="31"/>
                    <a:pt x="36" y="32"/>
                  </a:cubicBezTo>
                  <a:cubicBezTo>
                    <a:pt x="35" y="33"/>
                    <a:pt x="35" y="33"/>
                    <a:pt x="35" y="34"/>
                  </a:cubicBezTo>
                  <a:cubicBezTo>
                    <a:pt x="33" y="33"/>
                    <a:pt x="28" y="35"/>
                    <a:pt x="23" y="34"/>
                  </a:cubicBezTo>
                  <a:cubicBezTo>
                    <a:pt x="22" y="32"/>
                    <a:pt x="20" y="30"/>
                    <a:pt x="19" y="28"/>
                  </a:cubicBezTo>
                  <a:cubicBezTo>
                    <a:pt x="16" y="28"/>
                    <a:pt x="12" y="30"/>
                    <a:pt x="11" y="27"/>
                  </a:cubicBezTo>
                  <a:cubicBezTo>
                    <a:pt x="11" y="26"/>
                    <a:pt x="11" y="27"/>
                    <a:pt x="11" y="28"/>
                  </a:cubicBezTo>
                  <a:cubicBezTo>
                    <a:pt x="9" y="27"/>
                    <a:pt x="10" y="26"/>
                    <a:pt x="11" y="26"/>
                  </a:cubicBezTo>
                  <a:cubicBezTo>
                    <a:pt x="11" y="24"/>
                    <a:pt x="8" y="26"/>
                    <a:pt x="8" y="27"/>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07" name="Freeform 90"/>
            <p:cNvSpPr>
              <a:spLocks noEditPoints="1"/>
            </p:cNvSpPr>
            <p:nvPr/>
          </p:nvSpPr>
          <p:spPr bwMode="auto">
            <a:xfrm>
              <a:off x="2243262" y="2652712"/>
              <a:ext cx="2914650" cy="3390900"/>
            </a:xfrm>
            <a:custGeom>
              <a:gdLst>
                <a:gd name="T0" fmla="*/ 331 w 506"/>
                <a:gd name="T1" fmla="*/ 39 h 587"/>
                <a:gd name="T2" fmla="*/ 298 w 506"/>
                <a:gd name="T3" fmla="*/ 62 h 587"/>
                <a:gd name="T4" fmla="*/ 294 w 506"/>
                <a:gd name="T5" fmla="*/ 96 h 587"/>
                <a:gd name="T6" fmla="*/ 335 w 506"/>
                <a:gd name="T7" fmla="*/ 124 h 587"/>
                <a:gd name="T8" fmla="*/ 348 w 506"/>
                <a:gd name="T9" fmla="*/ 86 h 587"/>
                <a:gd name="T10" fmla="*/ 383 w 506"/>
                <a:gd name="T11" fmla="*/ 85 h 587"/>
                <a:gd name="T12" fmla="*/ 414 w 506"/>
                <a:gd name="T13" fmla="*/ 94 h 587"/>
                <a:gd name="T14" fmla="*/ 427 w 506"/>
                <a:gd name="T15" fmla="*/ 126 h 587"/>
                <a:gd name="T16" fmla="*/ 388 w 506"/>
                <a:gd name="T17" fmla="*/ 141 h 587"/>
                <a:gd name="T18" fmla="*/ 411 w 506"/>
                <a:gd name="T19" fmla="*/ 155 h 587"/>
                <a:gd name="T20" fmla="*/ 402 w 506"/>
                <a:gd name="T21" fmla="*/ 160 h 587"/>
                <a:gd name="T22" fmla="*/ 359 w 506"/>
                <a:gd name="T23" fmla="*/ 191 h 587"/>
                <a:gd name="T24" fmla="*/ 341 w 506"/>
                <a:gd name="T25" fmla="*/ 245 h 587"/>
                <a:gd name="T26" fmla="*/ 304 w 506"/>
                <a:gd name="T27" fmla="*/ 224 h 587"/>
                <a:gd name="T28" fmla="*/ 274 w 506"/>
                <a:gd name="T29" fmla="*/ 264 h 587"/>
                <a:gd name="T30" fmla="*/ 307 w 506"/>
                <a:gd name="T31" fmla="*/ 280 h 587"/>
                <a:gd name="T32" fmla="*/ 354 w 506"/>
                <a:gd name="T33" fmla="*/ 312 h 587"/>
                <a:gd name="T34" fmla="*/ 392 w 506"/>
                <a:gd name="T35" fmla="*/ 306 h 587"/>
                <a:gd name="T36" fmla="*/ 452 w 506"/>
                <a:gd name="T37" fmla="*/ 332 h 587"/>
                <a:gd name="T38" fmla="*/ 506 w 506"/>
                <a:gd name="T39" fmla="*/ 364 h 587"/>
                <a:gd name="T40" fmla="*/ 483 w 506"/>
                <a:gd name="T41" fmla="*/ 438 h 587"/>
                <a:gd name="T42" fmla="*/ 453 w 506"/>
                <a:gd name="T43" fmla="*/ 470 h 587"/>
                <a:gd name="T44" fmla="*/ 425 w 506"/>
                <a:gd name="T45" fmla="*/ 502 h 587"/>
                <a:gd name="T46" fmla="*/ 399 w 506"/>
                <a:gd name="T47" fmla="*/ 531 h 587"/>
                <a:gd name="T48" fmla="*/ 388 w 506"/>
                <a:gd name="T49" fmla="*/ 554 h 587"/>
                <a:gd name="T50" fmla="*/ 367 w 506"/>
                <a:gd name="T51" fmla="*/ 577 h 587"/>
                <a:gd name="T52" fmla="*/ 360 w 506"/>
                <a:gd name="T53" fmla="*/ 545 h 587"/>
                <a:gd name="T54" fmla="*/ 376 w 506"/>
                <a:gd name="T55" fmla="*/ 480 h 587"/>
                <a:gd name="T56" fmla="*/ 374 w 506"/>
                <a:gd name="T57" fmla="*/ 417 h 587"/>
                <a:gd name="T58" fmla="*/ 341 w 506"/>
                <a:gd name="T59" fmla="*/ 374 h 587"/>
                <a:gd name="T60" fmla="*/ 347 w 506"/>
                <a:gd name="T61" fmla="*/ 338 h 587"/>
                <a:gd name="T62" fmla="*/ 318 w 506"/>
                <a:gd name="T63" fmla="*/ 301 h 587"/>
                <a:gd name="T64" fmla="*/ 286 w 506"/>
                <a:gd name="T65" fmla="*/ 282 h 587"/>
                <a:gd name="T66" fmla="*/ 238 w 506"/>
                <a:gd name="T67" fmla="*/ 254 h 587"/>
                <a:gd name="T68" fmla="*/ 210 w 506"/>
                <a:gd name="T69" fmla="*/ 226 h 587"/>
                <a:gd name="T70" fmla="*/ 210 w 506"/>
                <a:gd name="T71" fmla="*/ 237 h 587"/>
                <a:gd name="T72" fmla="*/ 181 w 506"/>
                <a:gd name="T73" fmla="*/ 201 h 587"/>
                <a:gd name="T74" fmla="*/ 163 w 506"/>
                <a:gd name="T75" fmla="*/ 137 h 587"/>
                <a:gd name="T76" fmla="*/ 153 w 506"/>
                <a:gd name="T77" fmla="*/ 120 h 587"/>
                <a:gd name="T78" fmla="*/ 125 w 506"/>
                <a:gd name="T79" fmla="*/ 89 h 587"/>
                <a:gd name="T80" fmla="*/ 77 w 506"/>
                <a:gd name="T81" fmla="*/ 74 h 587"/>
                <a:gd name="T82" fmla="*/ 53 w 506"/>
                <a:gd name="T83" fmla="*/ 86 h 587"/>
                <a:gd name="T84" fmla="*/ 30 w 506"/>
                <a:gd name="T85" fmla="*/ 102 h 587"/>
                <a:gd name="T86" fmla="*/ 12 w 506"/>
                <a:gd name="T87" fmla="*/ 79 h 587"/>
                <a:gd name="T88" fmla="*/ 5 w 506"/>
                <a:gd name="T89" fmla="*/ 50 h 587"/>
                <a:gd name="T90" fmla="*/ 14 w 506"/>
                <a:gd name="T91" fmla="*/ 32 h 587"/>
                <a:gd name="T92" fmla="*/ 49 w 506"/>
                <a:gd name="T93" fmla="*/ 11 h 587"/>
                <a:gd name="T94" fmla="*/ 131 w 506"/>
                <a:gd name="T95" fmla="*/ 20 h 587"/>
                <a:gd name="T96" fmla="*/ 170 w 506"/>
                <a:gd name="T97" fmla="*/ 21 h 587"/>
                <a:gd name="T98" fmla="*/ 231 w 506"/>
                <a:gd name="T99" fmla="*/ 38 h 587"/>
                <a:gd name="T100" fmla="*/ 275 w 506"/>
                <a:gd name="T101" fmla="*/ 27 h 587"/>
                <a:gd name="T102" fmla="*/ 287 w 506"/>
                <a:gd name="T103" fmla="*/ 6 h 587"/>
                <a:gd name="T104" fmla="*/ 310 w 506"/>
                <a:gd name="T105" fmla="*/ 26 h 587"/>
                <a:gd name="T106" fmla="*/ 166 w 506"/>
                <a:gd name="T107" fmla="*/ 44 h 587"/>
                <a:gd name="T108" fmla="*/ 214 w 506"/>
                <a:gd name="T109" fmla="*/ 69 h 587"/>
                <a:gd name="T110" fmla="*/ 206 w 506"/>
                <a:gd name="T111" fmla="*/ 68 h 587"/>
                <a:gd name="T112" fmla="*/ 273 w 506"/>
                <a:gd name="T113" fmla="*/ 128 h 587"/>
                <a:gd name="T114" fmla="*/ 295 w 506"/>
                <a:gd name="T115" fmla="*/ 151 h 587"/>
                <a:gd name="T116" fmla="*/ 314 w 506"/>
                <a:gd name="T117" fmla="*/ 139 h 587"/>
                <a:gd name="T118" fmla="*/ 310 w 506"/>
                <a:gd name="T119" fmla="*/ 174 h 587"/>
                <a:gd name="T120" fmla="*/ 344 w 506"/>
                <a:gd name="T121" fmla="*/ 163 h 587"/>
                <a:gd name="T122" fmla="*/ 334 w 506"/>
                <a:gd name="T123" fmla="*/ 173 h 5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06" h="587">
                  <a:moveTo>
                    <a:pt x="308" y="32"/>
                  </a:moveTo>
                  <a:cubicBezTo>
                    <a:pt x="309" y="34"/>
                    <a:pt x="311" y="30"/>
                    <a:pt x="310" y="35"/>
                  </a:cubicBezTo>
                  <a:cubicBezTo>
                    <a:pt x="311" y="35"/>
                    <a:pt x="312" y="35"/>
                    <a:pt x="313" y="35"/>
                  </a:cubicBezTo>
                  <a:cubicBezTo>
                    <a:pt x="315" y="34"/>
                    <a:pt x="315" y="32"/>
                    <a:pt x="315" y="30"/>
                  </a:cubicBezTo>
                  <a:cubicBezTo>
                    <a:pt x="316" y="30"/>
                    <a:pt x="317" y="29"/>
                    <a:pt x="317" y="27"/>
                  </a:cubicBezTo>
                  <a:cubicBezTo>
                    <a:pt x="320" y="28"/>
                    <a:pt x="318" y="24"/>
                    <a:pt x="321" y="25"/>
                  </a:cubicBezTo>
                  <a:cubicBezTo>
                    <a:pt x="321" y="23"/>
                    <a:pt x="321" y="21"/>
                    <a:pt x="321" y="19"/>
                  </a:cubicBezTo>
                  <a:cubicBezTo>
                    <a:pt x="324" y="18"/>
                    <a:pt x="326" y="17"/>
                    <a:pt x="328" y="19"/>
                  </a:cubicBezTo>
                  <a:cubicBezTo>
                    <a:pt x="329" y="19"/>
                    <a:pt x="329" y="21"/>
                    <a:pt x="329" y="21"/>
                  </a:cubicBezTo>
                  <a:cubicBezTo>
                    <a:pt x="330" y="22"/>
                    <a:pt x="331" y="21"/>
                    <a:pt x="331" y="21"/>
                  </a:cubicBezTo>
                  <a:cubicBezTo>
                    <a:pt x="332" y="22"/>
                    <a:pt x="333" y="23"/>
                    <a:pt x="334" y="23"/>
                  </a:cubicBezTo>
                  <a:cubicBezTo>
                    <a:pt x="335" y="26"/>
                    <a:pt x="333" y="27"/>
                    <a:pt x="331" y="28"/>
                  </a:cubicBezTo>
                  <a:cubicBezTo>
                    <a:pt x="333" y="29"/>
                    <a:pt x="333" y="33"/>
                    <a:pt x="335" y="34"/>
                  </a:cubicBezTo>
                  <a:cubicBezTo>
                    <a:pt x="334" y="36"/>
                    <a:pt x="332" y="36"/>
                    <a:pt x="331" y="39"/>
                  </a:cubicBezTo>
                  <a:cubicBezTo>
                    <a:pt x="330" y="38"/>
                    <a:pt x="329" y="40"/>
                    <a:pt x="328" y="39"/>
                  </a:cubicBezTo>
                  <a:cubicBezTo>
                    <a:pt x="327" y="39"/>
                    <a:pt x="327" y="42"/>
                    <a:pt x="326" y="43"/>
                  </a:cubicBezTo>
                  <a:cubicBezTo>
                    <a:pt x="324" y="43"/>
                    <a:pt x="326" y="41"/>
                    <a:pt x="322" y="41"/>
                  </a:cubicBezTo>
                  <a:cubicBezTo>
                    <a:pt x="322" y="41"/>
                    <a:pt x="323" y="41"/>
                    <a:pt x="324" y="41"/>
                  </a:cubicBezTo>
                  <a:cubicBezTo>
                    <a:pt x="322" y="38"/>
                    <a:pt x="318" y="41"/>
                    <a:pt x="315" y="41"/>
                  </a:cubicBezTo>
                  <a:cubicBezTo>
                    <a:pt x="316" y="44"/>
                    <a:pt x="315" y="43"/>
                    <a:pt x="315" y="46"/>
                  </a:cubicBezTo>
                  <a:cubicBezTo>
                    <a:pt x="314" y="46"/>
                    <a:pt x="314" y="45"/>
                    <a:pt x="314" y="44"/>
                  </a:cubicBezTo>
                  <a:cubicBezTo>
                    <a:pt x="312" y="45"/>
                    <a:pt x="312" y="48"/>
                    <a:pt x="309" y="47"/>
                  </a:cubicBezTo>
                  <a:cubicBezTo>
                    <a:pt x="310" y="48"/>
                    <a:pt x="311" y="48"/>
                    <a:pt x="311" y="49"/>
                  </a:cubicBezTo>
                  <a:cubicBezTo>
                    <a:pt x="311" y="51"/>
                    <a:pt x="310" y="51"/>
                    <a:pt x="310" y="53"/>
                  </a:cubicBezTo>
                  <a:cubicBezTo>
                    <a:pt x="308" y="51"/>
                    <a:pt x="305" y="57"/>
                    <a:pt x="304" y="56"/>
                  </a:cubicBezTo>
                  <a:cubicBezTo>
                    <a:pt x="304" y="55"/>
                    <a:pt x="303" y="54"/>
                    <a:pt x="303" y="58"/>
                  </a:cubicBezTo>
                  <a:cubicBezTo>
                    <a:pt x="301" y="58"/>
                    <a:pt x="300" y="58"/>
                    <a:pt x="299" y="58"/>
                  </a:cubicBezTo>
                  <a:cubicBezTo>
                    <a:pt x="297" y="58"/>
                    <a:pt x="298" y="60"/>
                    <a:pt x="298" y="62"/>
                  </a:cubicBezTo>
                  <a:cubicBezTo>
                    <a:pt x="297" y="60"/>
                    <a:pt x="296" y="61"/>
                    <a:pt x="296" y="62"/>
                  </a:cubicBezTo>
                  <a:cubicBezTo>
                    <a:pt x="294" y="61"/>
                    <a:pt x="294" y="62"/>
                    <a:pt x="291" y="62"/>
                  </a:cubicBezTo>
                  <a:cubicBezTo>
                    <a:pt x="292" y="63"/>
                    <a:pt x="292" y="65"/>
                    <a:pt x="292" y="66"/>
                  </a:cubicBezTo>
                  <a:cubicBezTo>
                    <a:pt x="290" y="64"/>
                    <a:pt x="291" y="67"/>
                    <a:pt x="289" y="69"/>
                  </a:cubicBezTo>
                  <a:cubicBezTo>
                    <a:pt x="288" y="71"/>
                    <a:pt x="286" y="73"/>
                    <a:pt x="285" y="78"/>
                  </a:cubicBezTo>
                  <a:cubicBezTo>
                    <a:pt x="283" y="79"/>
                    <a:pt x="282" y="82"/>
                    <a:pt x="281" y="83"/>
                  </a:cubicBezTo>
                  <a:cubicBezTo>
                    <a:pt x="281" y="85"/>
                    <a:pt x="282" y="83"/>
                    <a:pt x="282" y="83"/>
                  </a:cubicBezTo>
                  <a:cubicBezTo>
                    <a:pt x="283" y="84"/>
                    <a:pt x="282" y="84"/>
                    <a:pt x="283" y="84"/>
                  </a:cubicBezTo>
                  <a:cubicBezTo>
                    <a:pt x="283" y="85"/>
                    <a:pt x="284" y="86"/>
                    <a:pt x="284" y="86"/>
                  </a:cubicBezTo>
                  <a:cubicBezTo>
                    <a:pt x="285" y="87"/>
                    <a:pt x="286" y="84"/>
                    <a:pt x="288" y="86"/>
                  </a:cubicBezTo>
                  <a:cubicBezTo>
                    <a:pt x="289" y="87"/>
                    <a:pt x="289" y="87"/>
                    <a:pt x="290" y="87"/>
                  </a:cubicBezTo>
                  <a:cubicBezTo>
                    <a:pt x="290" y="89"/>
                    <a:pt x="290" y="90"/>
                    <a:pt x="290" y="91"/>
                  </a:cubicBezTo>
                  <a:cubicBezTo>
                    <a:pt x="290" y="92"/>
                    <a:pt x="292" y="92"/>
                    <a:pt x="292" y="93"/>
                  </a:cubicBezTo>
                  <a:cubicBezTo>
                    <a:pt x="293" y="94"/>
                    <a:pt x="294" y="94"/>
                    <a:pt x="294" y="96"/>
                  </a:cubicBezTo>
                  <a:cubicBezTo>
                    <a:pt x="299" y="95"/>
                    <a:pt x="303" y="97"/>
                    <a:pt x="305" y="96"/>
                  </a:cubicBezTo>
                  <a:cubicBezTo>
                    <a:pt x="306" y="99"/>
                    <a:pt x="310" y="99"/>
                    <a:pt x="312" y="101"/>
                  </a:cubicBezTo>
                  <a:cubicBezTo>
                    <a:pt x="313" y="101"/>
                    <a:pt x="313" y="101"/>
                    <a:pt x="313" y="102"/>
                  </a:cubicBezTo>
                  <a:cubicBezTo>
                    <a:pt x="313" y="103"/>
                    <a:pt x="314" y="102"/>
                    <a:pt x="314" y="102"/>
                  </a:cubicBezTo>
                  <a:cubicBezTo>
                    <a:pt x="315" y="102"/>
                    <a:pt x="315" y="103"/>
                    <a:pt x="316" y="104"/>
                  </a:cubicBezTo>
                  <a:cubicBezTo>
                    <a:pt x="318" y="104"/>
                    <a:pt x="319" y="103"/>
                    <a:pt x="319" y="105"/>
                  </a:cubicBezTo>
                  <a:cubicBezTo>
                    <a:pt x="324" y="105"/>
                    <a:pt x="327" y="107"/>
                    <a:pt x="331" y="107"/>
                  </a:cubicBezTo>
                  <a:cubicBezTo>
                    <a:pt x="331" y="110"/>
                    <a:pt x="331" y="113"/>
                    <a:pt x="332" y="115"/>
                  </a:cubicBezTo>
                  <a:cubicBezTo>
                    <a:pt x="332" y="115"/>
                    <a:pt x="333" y="116"/>
                    <a:pt x="333" y="116"/>
                  </a:cubicBezTo>
                  <a:cubicBezTo>
                    <a:pt x="333" y="117"/>
                    <a:pt x="332" y="118"/>
                    <a:pt x="332" y="118"/>
                  </a:cubicBezTo>
                  <a:cubicBezTo>
                    <a:pt x="333" y="119"/>
                    <a:pt x="334" y="118"/>
                    <a:pt x="334" y="119"/>
                  </a:cubicBezTo>
                  <a:cubicBezTo>
                    <a:pt x="334" y="119"/>
                    <a:pt x="332" y="121"/>
                    <a:pt x="335" y="121"/>
                  </a:cubicBezTo>
                  <a:cubicBezTo>
                    <a:pt x="335" y="121"/>
                    <a:pt x="334" y="122"/>
                    <a:pt x="334" y="124"/>
                  </a:cubicBezTo>
                  <a:cubicBezTo>
                    <a:pt x="334" y="125"/>
                    <a:pt x="335" y="124"/>
                    <a:pt x="335" y="124"/>
                  </a:cubicBezTo>
                  <a:cubicBezTo>
                    <a:pt x="336" y="123"/>
                    <a:pt x="336" y="125"/>
                    <a:pt x="336" y="125"/>
                  </a:cubicBezTo>
                  <a:cubicBezTo>
                    <a:pt x="336" y="126"/>
                    <a:pt x="338" y="125"/>
                    <a:pt x="338" y="125"/>
                  </a:cubicBezTo>
                  <a:cubicBezTo>
                    <a:pt x="339" y="127"/>
                    <a:pt x="343" y="127"/>
                    <a:pt x="346" y="125"/>
                  </a:cubicBezTo>
                  <a:cubicBezTo>
                    <a:pt x="346" y="122"/>
                    <a:pt x="346" y="120"/>
                    <a:pt x="346" y="116"/>
                  </a:cubicBezTo>
                  <a:cubicBezTo>
                    <a:pt x="346" y="115"/>
                    <a:pt x="344" y="115"/>
                    <a:pt x="344" y="115"/>
                  </a:cubicBezTo>
                  <a:cubicBezTo>
                    <a:pt x="343" y="114"/>
                    <a:pt x="345" y="110"/>
                    <a:pt x="342" y="111"/>
                  </a:cubicBezTo>
                  <a:cubicBezTo>
                    <a:pt x="342" y="110"/>
                    <a:pt x="344" y="110"/>
                    <a:pt x="344" y="108"/>
                  </a:cubicBezTo>
                  <a:cubicBezTo>
                    <a:pt x="348" y="109"/>
                    <a:pt x="347" y="106"/>
                    <a:pt x="350" y="106"/>
                  </a:cubicBezTo>
                  <a:cubicBezTo>
                    <a:pt x="352" y="107"/>
                    <a:pt x="351" y="104"/>
                    <a:pt x="351" y="104"/>
                  </a:cubicBezTo>
                  <a:cubicBezTo>
                    <a:pt x="351" y="103"/>
                    <a:pt x="354" y="105"/>
                    <a:pt x="354" y="104"/>
                  </a:cubicBezTo>
                  <a:cubicBezTo>
                    <a:pt x="352" y="99"/>
                    <a:pt x="355" y="95"/>
                    <a:pt x="353" y="93"/>
                  </a:cubicBezTo>
                  <a:cubicBezTo>
                    <a:pt x="353" y="92"/>
                    <a:pt x="352" y="93"/>
                    <a:pt x="352" y="93"/>
                  </a:cubicBezTo>
                  <a:cubicBezTo>
                    <a:pt x="351" y="92"/>
                    <a:pt x="352" y="90"/>
                    <a:pt x="349" y="90"/>
                  </a:cubicBezTo>
                  <a:cubicBezTo>
                    <a:pt x="349" y="88"/>
                    <a:pt x="348" y="88"/>
                    <a:pt x="348" y="86"/>
                  </a:cubicBezTo>
                  <a:cubicBezTo>
                    <a:pt x="348" y="84"/>
                    <a:pt x="349" y="83"/>
                    <a:pt x="351" y="83"/>
                  </a:cubicBezTo>
                  <a:cubicBezTo>
                    <a:pt x="350" y="83"/>
                    <a:pt x="353" y="77"/>
                    <a:pt x="348" y="77"/>
                  </a:cubicBezTo>
                  <a:cubicBezTo>
                    <a:pt x="349" y="76"/>
                    <a:pt x="349" y="75"/>
                    <a:pt x="349" y="74"/>
                  </a:cubicBezTo>
                  <a:cubicBezTo>
                    <a:pt x="349" y="74"/>
                    <a:pt x="348" y="74"/>
                    <a:pt x="348" y="73"/>
                  </a:cubicBezTo>
                  <a:cubicBezTo>
                    <a:pt x="348" y="73"/>
                    <a:pt x="350" y="73"/>
                    <a:pt x="349" y="72"/>
                  </a:cubicBezTo>
                  <a:cubicBezTo>
                    <a:pt x="349" y="71"/>
                    <a:pt x="348" y="71"/>
                    <a:pt x="348" y="70"/>
                  </a:cubicBezTo>
                  <a:cubicBezTo>
                    <a:pt x="348" y="69"/>
                    <a:pt x="350" y="67"/>
                    <a:pt x="348" y="66"/>
                  </a:cubicBezTo>
                  <a:cubicBezTo>
                    <a:pt x="349" y="65"/>
                    <a:pt x="356" y="64"/>
                    <a:pt x="355" y="67"/>
                  </a:cubicBezTo>
                  <a:cubicBezTo>
                    <a:pt x="359" y="67"/>
                    <a:pt x="364" y="68"/>
                    <a:pt x="366" y="65"/>
                  </a:cubicBezTo>
                  <a:cubicBezTo>
                    <a:pt x="368" y="68"/>
                    <a:pt x="373" y="68"/>
                    <a:pt x="372" y="73"/>
                  </a:cubicBezTo>
                  <a:cubicBezTo>
                    <a:pt x="375" y="73"/>
                    <a:pt x="377" y="73"/>
                    <a:pt x="380" y="73"/>
                  </a:cubicBezTo>
                  <a:cubicBezTo>
                    <a:pt x="380" y="75"/>
                    <a:pt x="381" y="75"/>
                    <a:pt x="382" y="75"/>
                  </a:cubicBezTo>
                  <a:cubicBezTo>
                    <a:pt x="382" y="77"/>
                    <a:pt x="382" y="79"/>
                    <a:pt x="382" y="81"/>
                  </a:cubicBezTo>
                  <a:cubicBezTo>
                    <a:pt x="382" y="83"/>
                    <a:pt x="384" y="85"/>
                    <a:pt x="383" y="85"/>
                  </a:cubicBezTo>
                  <a:cubicBezTo>
                    <a:pt x="383" y="86"/>
                    <a:pt x="385" y="86"/>
                    <a:pt x="386" y="86"/>
                  </a:cubicBezTo>
                  <a:cubicBezTo>
                    <a:pt x="385" y="89"/>
                    <a:pt x="389" y="88"/>
                    <a:pt x="387" y="90"/>
                  </a:cubicBezTo>
                  <a:cubicBezTo>
                    <a:pt x="391" y="91"/>
                    <a:pt x="391" y="89"/>
                    <a:pt x="395" y="89"/>
                  </a:cubicBezTo>
                  <a:cubicBezTo>
                    <a:pt x="395" y="88"/>
                    <a:pt x="395" y="87"/>
                    <a:pt x="394" y="87"/>
                  </a:cubicBezTo>
                  <a:cubicBezTo>
                    <a:pt x="395" y="85"/>
                    <a:pt x="396" y="85"/>
                    <a:pt x="397" y="86"/>
                  </a:cubicBezTo>
                  <a:cubicBezTo>
                    <a:pt x="396" y="83"/>
                    <a:pt x="399" y="83"/>
                    <a:pt x="400" y="83"/>
                  </a:cubicBezTo>
                  <a:cubicBezTo>
                    <a:pt x="401" y="82"/>
                    <a:pt x="399" y="82"/>
                    <a:pt x="399" y="82"/>
                  </a:cubicBezTo>
                  <a:cubicBezTo>
                    <a:pt x="399" y="81"/>
                    <a:pt x="401" y="80"/>
                    <a:pt x="403" y="80"/>
                  </a:cubicBezTo>
                  <a:cubicBezTo>
                    <a:pt x="401" y="82"/>
                    <a:pt x="402" y="82"/>
                    <a:pt x="405" y="84"/>
                  </a:cubicBezTo>
                  <a:cubicBezTo>
                    <a:pt x="406" y="86"/>
                    <a:pt x="407" y="88"/>
                    <a:pt x="410" y="88"/>
                  </a:cubicBezTo>
                  <a:cubicBezTo>
                    <a:pt x="410" y="89"/>
                    <a:pt x="409" y="89"/>
                    <a:pt x="409" y="90"/>
                  </a:cubicBezTo>
                  <a:cubicBezTo>
                    <a:pt x="409" y="91"/>
                    <a:pt x="411" y="91"/>
                    <a:pt x="410" y="93"/>
                  </a:cubicBezTo>
                  <a:cubicBezTo>
                    <a:pt x="412" y="93"/>
                    <a:pt x="411" y="91"/>
                    <a:pt x="411" y="91"/>
                  </a:cubicBezTo>
                  <a:cubicBezTo>
                    <a:pt x="414" y="90"/>
                    <a:pt x="411" y="95"/>
                    <a:pt x="414" y="94"/>
                  </a:cubicBezTo>
                  <a:cubicBezTo>
                    <a:pt x="413" y="97"/>
                    <a:pt x="415" y="98"/>
                    <a:pt x="412" y="100"/>
                  </a:cubicBezTo>
                  <a:cubicBezTo>
                    <a:pt x="413" y="102"/>
                    <a:pt x="415" y="101"/>
                    <a:pt x="416" y="102"/>
                  </a:cubicBezTo>
                  <a:cubicBezTo>
                    <a:pt x="416" y="102"/>
                    <a:pt x="415" y="103"/>
                    <a:pt x="415" y="104"/>
                  </a:cubicBezTo>
                  <a:cubicBezTo>
                    <a:pt x="416" y="104"/>
                    <a:pt x="418" y="104"/>
                    <a:pt x="418" y="104"/>
                  </a:cubicBezTo>
                  <a:cubicBezTo>
                    <a:pt x="419" y="105"/>
                    <a:pt x="419" y="106"/>
                    <a:pt x="420" y="106"/>
                  </a:cubicBezTo>
                  <a:cubicBezTo>
                    <a:pt x="421" y="107"/>
                    <a:pt x="424" y="108"/>
                    <a:pt x="425" y="109"/>
                  </a:cubicBezTo>
                  <a:cubicBezTo>
                    <a:pt x="426" y="110"/>
                    <a:pt x="427" y="106"/>
                    <a:pt x="428" y="108"/>
                  </a:cubicBezTo>
                  <a:cubicBezTo>
                    <a:pt x="428" y="111"/>
                    <a:pt x="425" y="111"/>
                    <a:pt x="423" y="111"/>
                  </a:cubicBezTo>
                  <a:cubicBezTo>
                    <a:pt x="424" y="113"/>
                    <a:pt x="427" y="114"/>
                    <a:pt x="430" y="114"/>
                  </a:cubicBezTo>
                  <a:cubicBezTo>
                    <a:pt x="430" y="116"/>
                    <a:pt x="431" y="116"/>
                    <a:pt x="432" y="116"/>
                  </a:cubicBezTo>
                  <a:cubicBezTo>
                    <a:pt x="432" y="118"/>
                    <a:pt x="433" y="119"/>
                    <a:pt x="434" y="119"/>
                  </a:cubicBezTo>
                  <a:cubicBezTo>
                    <a:pt x="433" y="120"/>
                    <a:pt x="433" y="121"/>
                    <a:pt x="433" y="124"/>
                  </a:cubicBezTo>
                  <a:cubicBezTo>
                    <a:pt x="431" y="124"/>
                    <a:pt x="430" y="124"/>
                    <a:pt x="428" y="125"/>
                  </a:cubicBezTo>
                  <a:cubicBezTo>
                    <a:pt x="427" y="126"/>
                    <a:pt x="428" y="126"/>
                    <a:pt x="427" y="126"/>
                  </a:cubicBezTo>
                  <a:cubicBezTo>
                    <a:pt x="426" y="126"/>
                    <a:pt x="425" y="126"/>
                    <a:pt x="425" y="127"/>
                  </a:cubicBezTo>
                  <a:cubicBezTo>
                    <a:pt x="425" y="129"/>
                    <a:pt x="423" y="128"/>
                    <a:pt x="423" y="127"/>
                  </a:cubicBezTo>
                  <a:cubicBezTo>
                    <a:pt x="422" y="128"/>
                    <a:pt x="421" y="129"/>
                    <a:pt x="421" y="129"/>
                  </a:cubicBezTo>
                  <a:cubicBezTo>
                    <a:pt x="421" y="130"/>
                    <a:pt x="420" y="132"/>
                    <a:pt x="420" y="132"/>
                  </a:cubicBezTo>
                  <a:cubicBezTo>
                    <a:pt x="419" y="133"/>
                    <a:pt x="416" y="132"/>
                    <a:pt x="418" y="133"/>
                  </a:cubicBezTo>
                  <a:cubicBezTo>
                    <a:pt x="417" y="135"/>
                    <a:pt x="414" y="134"/>
                    <a:pt x="412" y="134"/>
                  </a:cubicBezTo>
                  <a:cubicBezTo>
                    <a:pt x="410" y="134"/>
                    <a:pt x="408" y="134"/>
                    <a:pt x="407" y="134"/>
                  </a:cubicBezTo>
                  <a:cubicBezTo>
                    <a:pt x="405" y="134"/>
                    <a:pt x="405" y="133"/>
                    <a:pt x="404" y="133"/>
                  </a:cubicBezTo>
                  <a:cubicBezTo>
                    <a:pt x="399" y="132"/>
                    <a:pt x="395" y="134"/>
                    <a:pt x="391" y="134"/>
                  </a:cubicBezTo>
                  <a:cubicBezTo>
                    <a:pt x="388" y="135"/>
                    <a:pt x="387" y="139"/>
                    <a:pt x="383" y="140"/>
                  </a:cubicBezTo>
                  <a:cubicBezTo>
                    <a:pt x="385" y="142"/>
                    <a:pt x="381" y="142"/>
                    <a:pt x="380" y="144"/>
                  </a:cubicBezTo>
                  <a:cubicBezTo>
                    <a:pt x="380" y="144"/>
                    <a:pt x="381" y="145"/>
                    <a:pt x="381" y="146"/>
                  </a:cubicBezTo>
                  <a:cubicBezTo>
                    <a:pt x="382" y="146"/>
                    <a:pt x="382" y="144"/>
                    <a:pt x="384" y="143"/>
                  </a:cubicBezTo>
                  <a:cubicBezTo>
                    <a:pt x="385" y="142"/>
                    <a:pt x="387" y="143"/>
                    <a:pt x="388" y="141"/>
                  </a:cubicBezTo>
                  <a:cubicBezTo>
                    <a:pt x="388" y="137"/>
                    <a:pt x="389" y="143"/>
                    <a:pt x="389" y="139"/>
                  </a:cubicBezTo>
                  <a:cubicBezTo>
                    <a:pt x="390" y="138"/>
                    <a:pt x="391" y="140"/>
                    <a:pt x="391" y="140"/>
                  </a:cubicBezTo>
                  <a:cubicBezTo>
                    <a:pt x="392" y="140"/>
                    <a:pt x="392" y="138"/>
                    <a:pt x="392" y="138"/>
                  </a:cubicBezTo>
                  <a:cubicBezTo>
                    <a:pt x="394" y="138"/>
                    <a:pt x="396" y="138"/>
                    <a:pt x="399" y="138"/>
                  </a:cubicBezTo>
                  <a:cubicBezTo>
                    <a:pt x="399" y="139"/>
                    <a:pt x="400" y="138"/>
                    <a:pt x="400" y="138"/>
                  </a:cubicBezTo>
                  <a:cubicBezTo>
                    <a:pt x="402" y="138"/>
                    <a:pt x="402" y="143"/>
                    <a:pt x="399" y="142"/>
                  </a:cubicBezTo>
                  <a:cubicBezTo>
                    <a:pt x="401" y="144"/>
                    <a:pt x="397" y="145"/>
                    <a:pt x="398" y="148"/>
                  </a:cubicBezTo>
                  <a:cubicBezTo>
                    <a:pt x="399" y="149"/>
                    <a:pt x="399" y="150"/>
                    <a:pt x="399" y="151"/>
                  </a:cubicBezTo>
                  <a:cubicBezTo>
                    <a:pt x="400" y="151"/>
                    <a:pt x="401" y="150"/>
                    <a:pt x="401" y="151"/>
                  </a:cubicBezTo>
                  <a:cubicBezTo>
                    <a:pt x="401" y="152"/>
                    <a:pt x="402" y="152"/>
                    <a:pt x="403" y="152"/>
                  </a:cubicBezTo>
                  <a:cubicBezTo>
                    <a:pt x="403" y="152"/>
                    <a:pt x="404" y="154"/>
                    <a:pt x="405" y="154"/>
                  </a:cubicBezTo>
                  <a:cubicBezTo>
                    <a:pt x="405" y="154"/>
                    <a:pt x="406" y="154"/>
                    <a:pt x="407" y="154"/>
                  </a:cubicBezTo>
                  <a:cubicBezTo>
                    <a:pt x="407" y="154"/>
                    <a:pt x="407" y="155"/>
                    <a:pt x="408" y="155"/>
                  </a:cubicBezTo>
                  <a:cubicBezTo>
                    <a:pt x="409" y="155"/>
                    <a:pt x="410" y="153"/>
                    <a:pt x="411" y="155"/>
                  </a:cubicBezTo>
                  <a:cubicBezTo>
                    <a:pt x="413" y="155"/>
                    <a:pt x="412" y="153"/>
                    <a:pt x="412" y="153"/>
                  </a:cubicBezTo>
                  <a:cubicBezTo>
                    <a:pt x="413" y="153"/>
                    <a:pt x="414" y="153"/>
                    <a:pt x="414" y="153"/>
                  </a:cubicBezTo>
                  <a:cubicBezTo>
                    <a:pt x="415" y="152"/>
                    <a:pt x="414" y="151"/>
                    <a:pt x="414" y="150"/>
                  </a:cubicBezTo>
                  <a:cubicBezTo>
                    <a:pt x="416" y="150"/>
                    <a:pt x="416" y="151"/>
                    <a:pt x="416" y="152"/>
                  </a:cubicBezTo>
                  <a:cubicBezTo>
                    <a:pt x="417" y="154"/>
                    <a:pt x="419" y="153"/>
                    <a:pt x="418" y="156"/>
                  </a:cubicBezTo>
                  <a:cubicBezTo>
                    <a:pt x="417" y="157"/>
                    <a:pt x="416" y="155"/>
                    <a:pt x="415" y="155"/>
                  </a:cubicBezTo>
                  <a:cubicBezTo>
                    <a:pt x="414" y="155"/>
                    <a:pt x="414" y="157"/>
                    <a:pt x="412" y="158"/>
                  </a:cubicBezTo>
                  <a:cubicBezTo>
                    <a:pt x="412" y="158"/>
                    <a:pt x="410" y="158"/>
                    <a:pt x="409" y="158"/>
                  </a:cubicBezTo>
                  <a:cubicBezTo>
                    <a:pt x="408" y="158"/>
                    <a:pt x="408" y="160"/>
                    <a:pt x="405" y="160"/>
                  </a:cubicBezTo>
                  <a:cubicBezTo>
                    <a:pt x="403" y="159"/>
                    <a:pt x="404" y="162"/>
                    <a:pt x="403" y="163"/>
                  </a:cubicBezTo>
                  <a:cubicBezTo>
                    <a:pt x="402" y="163"/>
                    <a:pt x="402" y="162"/>
                    <a:pt x="402" y="162"/>
                  </a:cubicBezTo>
                  <a:cubicBezTo>
                    <a:pt x="400" y="163"/>
                    <a:pt x="400" y="165"/>
                    <a:pt x="397" y="165"/>
                  </a:cubicBezTo>
                  <a:cubicBezTo>
                    <a:pt x="399" y="163"/>
                    <a:pt x="397" y="163"/>
                    <a:pt x="397" y="161"/>
                  </a:cubicBezTo>
                  <a:cubicBezTo>
                    <a:pt x="399" y="160"/>
                    <a:pt x="400" y="158"/>
                    <a:pt x="402" y="160"/>
                  </a:cubicBezTo>
                  <a:cubicBezTo>
                    <a:pt x="403" y="157"/>
                    <a:pt x="400" y="157"/>
                    <a:pt x="399" y="156"/>
                  </a:cubicBezTo>
                  <a:cubicBezTo>
                    <a:pt x="397" y="155"/>
                    <a:pt x="395" y="159"/>
                    <a:pt x="393" y="159"/>
                  </a:cubicBezTo>
                  <a:cubicBezTo>
                    <a:pt x="393" y="159"/>
                    <a:pt x="391" y="160"/>
                    <a:pt x="390" y="160"/>
                  </a:cubicBezTo>
                  <a:cubicBezTo>
                    <a:pt x="390" y="160"/>
                    <a:pt x="389" y="161"/>
                    <a:pt x="389" y="162"/>
                  </a:cubicBezTo>
                  <a:cubicBezTo>
                    <a:pt x="384" y="161"/>
                    <a:pt x="385" y="164"/>
                    <a:pt x="380" y="163"/>
                  </a:cubicBezTo>
                  <a:cubicBezTo>
                    <a:pt x="382" y="164"/>
                    <a:pt x="383" y="165"/>
                    <a:pt x="378" y="165"/>
                  </a:cubicBezTo>
                  <a:cubicBezTo>
                    <a:pt x="376" y="166"/>
                    <a:pt x="375" y="171"/>
                    <a:pt x="378" y="172"/>
                  </a:cubicBezTo>
                  <a:cubicBezTo>
                    <a:pt x="378" y="174"/>
                    <a:pt x="375" y="173"/>
                    <a:pt x="376" y="176"/>
                  </a:cubicBezTo>
                  <a:cubicBezTo>
                    <a:pt x="375" y="176"/>
                    <a:pt x="374" y="176"/>
                    <a:pt x="373" y="176"/>
                  </a:cubicBezTo>
                  <a:cubicBezTo>
                    <a:pt x="372" y="176"/>
                    <a:pt x="372" y="178"/>
                    <a:pt x="371" y="178"/>
                  </a:cubicBezTo>
                  <a:cubicBezTo>
                    <a:pt x="370" y="179"/>
                    <a:pt x="367" y="178"/>
                    <a:pt x="366" y="180"/>
                  </a:cubicBezTo>
                  <a:cubicBezTo>
                    <a:pt x="365" y="181"/>
                    <a:pt x="364" y="181"/>
                    <a:pt x="364" y="182"/>
                  </a:cubicBezTo>
                  <a:cubicBezTo>
                    <a:pt x="363" y="183"/>
                    <a:pt x="362" y="185"/>
                    <a:pt x="361" y="187"/>
                  </a:cubicBezTo>
                  <a:cubicBezTo>
                    <a:pt x="360" y="187"/>
                    <a:pt x="358" y="188"/>
                    <a:pt x="359" y="191"/>
                  </a:cubicBezTo>
                  <a:cubicBezTo>
                    <a:pt x="357" y="191"/>
                    <a:pt x="357" y="189"/>
                    <a:pt x="355" y="188"/>
                  </a:cubicBezTo>
                  <a:cubicBezTo>
                    <a:pt x="354" y="189"/>
                    <a:pt x="354" y="190"/>
                    <a:pt x="353" y="190"/>
                  </a:cubicBezTo>
                  <a:cubicBezTo>
                    <a:pt x="357" y="194"/>
                    <a:pt x="357" y="197"/>
                    <a:pt x="357" y="203"/>
                  </a:cubicBezTo>
                  <a:cubicBezTo>
                    <a:pt x="355" y="202"/>
                    <a:pt x="356" y="204"/>
                    <a:pt x="355" y="205"/>
                  </a:cubicBezTo>
                  <a:cubicBezTo>
                    <a:pt x="355" y="205"/>
                    <a:pt x="353" y="204"/>
                    <a:pt x="353" y="205"/>
                  </a:cubicBezTo>
                  <a:cubicBezTo>
                    <a:pt x="352" y="206"/>
                    <a:pt x="352" y="206"/>
                    <a:pt x="351" y="207"/>
                  </a:cubicBezTo>
                  <a:cubicBezTo>
                    <a:pt x="350" y="207"/>
                    <a:pt x="349" y="209"/>
                    <a:pt x="348" y="209"/>
                  </a:cubicBezTo>
                  <a:cubicBezTo>
                    <a:pt x="347" y="210"/>
                    <a:pt x="345" y="209"/>
                    <a:pt x="345" y="210"/>
                  </a:cubicBezTo>
                  <a:cubicBezTo>
                    <a:pt x="342" y="211"/>
                    <a:pt x="342" y="213"/>
                    <a:pt x="341" y="215"/>
                  </a:cubicBezTo>
                  <a:cubicBezTo>
                    <a:pt x="338" y="215"/>
                    <a:pt x="339" y="218"/>
                    <a:pt x="336" y="218"/>
                  </a:cubicBezTo>
                  <a:cubicBezTo>
                    <a:pt x="337" y="221"/>
                    <a:pt x="334" y="228"/>
                    <a:pt x="338" y="229"/>
                  </a:cubicBezTo>
                  <a:cubicBezTo>
                    <a:pt x="336" y="232"/>
                    <a:pt x="340" y="232"/>
                    <a:pt x="339" y="237"/>
                  </a:cubicBezTo>
                  <a:cubicBezTo>
                    <a:pt x="339" y="238"/>
                    <a:pt x="340" y="238"/>
                    <a:pt x="341" y="238"/>
                  </a:cubicBezTo>
                  <a:cubicBezTo>
                    <a:pt x="340" y="241"/>
                    <a:pt x="341" y="241"/>
                    <a:pt x="341" y="245"/>
                  </a:cubicBezTo>
                  <a:cubicBezTo>
                    <a:pt x="339" y="245"/>
                    <a:pt x="338" y="245"/>
                    <a:pt x="337" y="247"/>
                  </a:cubicBezTo>
                  <a:cubicBezTo>
                    <a:pt x="336" y="247"/>
                    <a:pt x="337" y="245"/>
                    <a:pt x="336" y="244"/>
                  </a:cubicBezTo>
                  <a:cubicBezTo>
                    <a:pt x="335" y="243"/>
                    <a:pt x="334" y="244"/>
                    <a:pt x="333" y="243"/>
                  </a:cubicBezTo>
                  <a:cubicBezTo>
                    <a:pt x="333" y="242"/>
                    <a:pt x="333" y="240"/>
                    <a:pt x="331" y="241"/>
                  </a:cubicBezTo>
                  <a:cubicBezTo>
                    <a:pt x="332" y="239"/>
                    <a:pt x="333" y="237"/>
                    <a:pt x="329" y="236"/>
                  </a:cubicBezTo>
                  <a:cubicBezTo>
                    <a:pt x="331" y="232"/>
                    <a:pt x="329" y="232"/>
                    <a:pt x="328" y="228"/>
                  </a:cubicBezTo>
                  <a:cubicBezTo>
                    <a:pt x="328" y="228"/>
                    <a:pt x="327" y="229"/>
                    <a:pt x="326" y="229"/>
                  </a:cubicBezTo>
                  <a:cubicBezTo>
                    <a:pt x="326" y="228"/>
                    <a:pt x="326" y="227"/>
                    <a:pt x="326" y="227"/>
                  </a:cubicBezTo>
                  <a:cubicBezTo>
                    <a:pt x="325" y="227"/>
                    <a:pt x="320" y="228"/>
                    <a:pt x="319" y="227"/>
                  </a:cubicBezTo>
                  <a:cubicBezTo>
                    <a:pt x="318" y="226"/>
                    <a:pt x="318" y="225"/>
                    <a:pt x="317" y="225"/>
                  </a:cubicBezTo>
                  <a:cubicBezTo>
                    <a:pt x="316" y="225"/>
                    <a:pt x="315" y="226"/>
                    <a:pt x="313" y="226"/>
                  </a:cubicBezTo>
                  <a:cubicBezTo>
                    <a:pt x="313" y="226"/>
                    <a:pt x="317" y="222"/>
                    <a:pt x="313" y="224"/>
                  </a:cubicBezTo>
                  <a:cubicBezTo>
                    <a:pt x="313" y="224"/>
                    <a:pt x="313" y="225"/>
                    <a:pt x="312" y="225"/>
                  </a:cubicBezTo>
                  <a:cubicBezTo>
                    <a:pt x="310" y="225"/>
                    <a:pt x="306" y="225"/>
                    <a:pt x="304" y="224"/>
                  </a:cubicBezTo>
                  <a:cubicBezTo>
                    <a:pt x="301" y="224"/>
                    <a:pt x="303" y="227"/>
                    <a:pt x="303" y="229"/>
                  </a:cubicBezTo>
                  <a:cubicBezTo>
                    <a:pt x="297" y="228"/>
                    <a:pt x="291" y="227"/>
                    <a:pt x="285" y="227"/>
                  </a:cubicBezTo>
                  <a:cubicBezTo>
                    <a:pt x="285" y="227"/>
                    <a:pt x="284" y="228"/>
                    <a:pt x="284" y="228"/>
                  </a:cubicBezTo>
                  <a:cubicBezTo>
                    <a:pt x="282" y="228"/>
                    <a:pt x="283" y="229"/>
                    <a:pt x="282" y="229"/>
                  </a:cubicBezTo>
                  <a:cubicBezTo>
                    <a:pt x="281" y="230"/>
                    <a:pt x="281" y="231"/>
                    <a:pt x="281" y="231"/>
                  </a:cubicBezTo>
                  <a:cubicBezTo>
                    <a:pt x="279" y="232"/>
                    <a:pt x="278" y="231"/>
                    <a:pt x="277" y="231"/>
                  </a:cubicBezTo>
                  <a:cubicBezTo>
                    <a:pt x="276" y="232"/>
                    <a:pt x="276" y="234"/>
                    <a:pt x="274" y="233"/>
                  </a:cubicBezTo>
                  <a:cubicBezTo>
                    <a:pt x="275" y="235"/>
                    <a:pt x="273" y="240"/>
                    <a:pt x="275" y="240"/>
                  </a:cubicBezTo>
                  <a:cubicBezTo>
                    <a:pt x="274" y="241"/>
                    <a:pt x="273" y="243"/>
                    <a:pt x="272" y="244"/>
                  </a:cubicBezTo>
                  <a:cubicBezTo>
                    <a:pt x="272" y="246"/>
                    <a:pt x="272" y="249"/>
                    <a:pt x="272" y="251"/>
                  </a:cubicBezTo>
                  <a:cubicBezTo>
                    <a:pt x="272" y="253"/>
                    <a:pt x="273" y="253"/>
                    <a:pt x="273" y="254"/>
                  </a:cubicBezTo>
                  <a:cubicBezTo>
                    <a:pt x="273" y="257"/>
                    <a:pt x="274" y="259"/>
                    <a:pt x="272" y="261"/>
                  </a:cubicBezTo>
                  <a:cubicBezTo>
                    <a:pt x="272" y="262"/>
                    <a:pt x="274" y="261"/>
                    <a:pt x="275" y="262"/>
                  </a:cubicBezTo>
                  <a:cubicBezTo>
                    <a:pt x="275" y="262"/>
                    <a:pt x="274" y="263"/>
                    <a:pt x="274" y="264"/>
                  </a:cubicBezTo>
                  <a:cubicBezTo>
                    <a:pt x="274" y="264"/>
                    <a:pt x="275" y="265"/>
                    <a:pt x="275" y="265"/>
                  </a:cubicBezTo>
                  <a:cubicBezTo>
                    <a:pt x="275" y="266"/>
                    <a:pt x="276" y="265"/>
                    <a:pt x="277" y="266"/>
                  </a:cubicBezTo>
                  <a:cubicBezTo>
                    <a:pt x="277" y="266"/>
                    <a:pt x="277" y="267"/>
                    <a:pt x="277" y="268"/>
                  </a:cubicBezTo>
                  <a:cubicBezTo>
                    <a:pt x="277" y="268"/>
                    <a:pt x="278" y="268"/>
                    <a:pt x="278" y="268"/>
                  </a:cubicBezTo>
                  <a:cubicBezTo>
                    <a:pt x="278" y="268"/>
                    <a:pt x="277" y="269"/>
                    <a:pt x="278" y="270"/>
                  </a:cubicBezTo>
                  <a:cubicBezTo>
                    <a:pt x="278" y="270"/>
                    <a:pt x="280" y="272"/>
                    <a:pt x="281" y="273"/>
                  </a:cubicBezTo>
                  <a:cubicBezTo>
                    <a:pt x="288" y="274"/>
                    <a:pt x="292" y="272"/>
                    <a:pt x="296" y="273"/>
                  </a:cubicBezTo>
                  <a:cubicBezTo>
                    <a:pt x="297" y="273"/>
                    <a:pt x="297" y="272"/>
                    <a:pt x="298" y="271"/>
                  </a:cubicBezTo>
                  <a:cubicBezTo>
                    <a:pt x="299" y="270"/>
                    <a:pt x="300" y="269"/>
                    <a:pt x="301" y="267"/>
                  </a:cubicBezTo>
                  <a:cubicBezTo>
                    <a:pt x="301" y="266"/>
                    <a:pt x="302" y="265"/>
                    <a:pt x="301" y="265"/>
                  </a:cubicBezTo>
                  <a:cubicBezTo>
                    <a:pt x="303" y="262"/>
                    <a:pt x="310" y="260"/>
                    <a:pt x="315" y="262"/>
                  </a:cubicBezTo>
                  <a:cubicBezTo>
                    <a:pt x="313" y="264"/>
                    <a:pt x="312" y="268"/>
                    <a:pt x="310" y="271"/>
                  </a:cubicBezTo>
                  <a:cubicBezTo>
                    <a:pt x="309" y="273"/>
                    <a:pt x="312" y="273"/>
                    <a:pt x="311" y="275"/>
                  </a:cubicBezTo>
                  <a:cubicBezTo>
                    <a:pt x="309" y="276"/>
                    <a:pt x="308" y="278"/>
                    <a:pt x="307" y="280"/>
                  </a:cubicBezTo>
                  <a:cubicBezTo>
                    <a:pt x="307" y="281"/>
                    <a:pt x="307" y="281"/>
                    <a:pt x="306" y="281"/>
                  </a:cubicBezTo>
                  <a:cubicBezTo>
                    <a:pt x="306" y="283"/>
                    <a:pt x="311" y="281"/>
                    <a:pt x="309" y="284"/>
                  </a:cubicBezTo>
                  <a:cubicBezTo>
                    <a:pt x="312" y="284"/>
                    <a:pt x="312" y="282"/>
                    <a:pt x="315" y="283"/>
                  </a:cubicBezTo>
                  <a:cubicBezTo>
                    <a:pt x="314" y="285"/>
                    <a:pt x="317" y="284"/>
                    <a:pt x="317" y="286"/>
                  </a:cubicBezTo>
                  <a:cubicBezTo>
                    <a:pt x="322" y="284"/>
                    <a:pt x="323" y="287"/>
                    <a:pt x="328" y="287"/>
                  </a:cubicBezTo>
                  <a:cubicBezTo>
                    <a:pt x="326" y="289"/>
                    <a:pt x="330" y="292"/>
                    <a:pt x="326" y="293"/>
                  </a:cubicBezTo>
                  <a:cubicBezTo>
                    <a:pt x="328" y="296"/>
                    <a:pt x="327" y="301"/>
                    <a:pt x="326" y="304"/>
                  </a:cubicBezTo>
                  <a:cubicBezTo>
                    <a:pt x="327" y="306"/>
                    <a:pt x="328" y="306"/>
                    <a:pt x="330" y="306"/>
                  </a:cubicBezTo>
                  <a:cubicBezTo>
                    <a:pt x="330" y="308"/>
                    <a:pt x="332" y="307"/>
                    <a:pt x="332" y="309"/>
                  </a:cubicBezTo>
                  <a:cubicBezTo>
                    <a:pt x="332" y="310"/>
                    <a:pt x="335" y="309"/>
                    <a:pt x="335" y="311"/>
                  </a:cubicBezTo>
                  <a:cubicBezTo>
                    <a:pt x="338" y="308"/>
                    <a:pt x="344" y="311"/>
                    <a:pt x="346" y="310"/>
                  </a:cubicBezTo>
                  <a:cubicBezTo>
                    <a:pt x="346" y="310"/>
                    <a:pt x="346" y="311"/>
                    <a:pt x="346" y="312"/>
                  </a:cubicBezTo>
                  <a:cubicBezTo>
                    <a:pt x="348" y="311"/>
                    <a:pt x="351" y="310"/>
                    <a:pt x="351" y="313"/>
                  </a:cubicBezTo>
                  <a:cubicBezTo>
                    <a:pt x="352" y="312"/>
                    <a:pt x="353" y="312"/>
                    <a:pt x="354" y="312"/>
                  </a:cubicBezTo>
                  <a:cubicBezTo>
                    <a:pt x="355" y="311"/>
                    <a:pt x="356" y="310"/>
                    <a:pt x="356" y="310"/>
                  </a:cubicBezTo>
                  <a:cubicBezTo>
                    <a:pt x="356" y="309"/>
                    <a:pt x="357" y="310"/>
                    <a:pt x="357" y="309"/>
                  </a:cubicBezTo>
                  <a:cubicBezTo>
                    <a:pt x="357" y="307"/>
                    <a:pt x="358" y="309"/>
                    <a:pt x="359" y="308"/>
                  </a:cubicBezTo>
                  <a:cubicBezTo>
                    <a:pt x="359" y="307"/>
                    <a:pt x="359" y="306"/>
                    <a:pt x="359" y="306"/>
                  </a:cubicBezTo>
                  <a:cubicBezTo>
                    <a:pt x="360" y="305"/>
                    <a:pt x="360" y="307"/>
                    <a:pt x="360" y="307"/>
                  </a:cubicBezTo>
                  <a:cubicBezTo>
                    <a:pt x="361" y="306"/>
                    <a:pt x="361" y="305"/>
                    <a:pt x="362" y="305"/>
                  </a:cubicBezTo>
                  <a:cubicBezTo>
                    <a:pt x="363" y="304"/>
                    <a:pt x="364" y="303"/>
                    <a:pt x="366" y="302"/>
                  </a:cubicBezTo>
                  <a:cubicBezTo>
                    <a:pt x="366" y="302"/>
                    <a:pt x="367" y="301"/>
                    <a:pt x="367" y="300"/>
                  </a:cubicBezTo>
                  <a:cubicBezTo>
                    <a:pt x="368" y="301"/>
                    <a:pt x="377" y="302"/>
                    <a:pt x="372" y="303"/>
                  </a:cubicBezTo>
                  <a:cubicBezTo>
                    <a:pt x="373" y="304"/>
                    <a:pt x="375" y="304"/>
                    <a:pt x="376" y="304"/>
                  </a:cubicBezTo>
                  <a:cubicBezTo>
                    <a:pt x="377" y="304"/>
                    <a:pt x="377" y="303"/>
                    <a:pt x="377" y="302"/>
                  </a:cubicBezTo>
                  <a:cubicBezTo>
                    <a:pt x="380" y="302"/>
                    <a:pt x="382" y="302"/>
                    <a:pt x="385" y="302"/>
                  </a:cubicBezTo>
                  <a:cubicBezTo>
                    <a:pt x="383" y="305"/>
                    <a:pt x="389" y="304"/>
                    <a:pt x="391" y="305"/>
                  </a:cubicBezTo>
                  <a:cubicBezTo>
                    <a:pt x="392" y="305"/>
                    <a:pt x="391" y="306"/>
                    <a:pt x="392" y="306"/>
                  </a:cubicBezTo>
                  <a:cubicBezTo>
                    <a:pt x="393" y="306"/>
                    <a:pt x="393" y="307"/>
                    <a:pt x="394" y="307"/>
                  </a:cubicBezTo>
                  <a:cubicBezTo>
                    <a:pt x="396" y="307"/>
                    <a:pt x="397" y="306"/>
                    <a:pt x="398" y="306"/>
                  </a:cubicBezTo>
                  <a:cubicBezTo>
                    <a:pt x="403" y="305"/>
                    <a:pt x="408" y="307"/>
                    <a:pt x="412" y="307"/>
                  </a:cubicBezTo>
                  <a:cubicBezTo>
                    <a:pt x="412" y="309"/>
                    <a:pt x="413" y="310"/>
                    <a:pt x="413" y="309"/>
                  </a:cubicBezTo>
                  <a:cubicBezTo>
                    <a:pt x="414" y="309"/>
                    <a:pt x="414" y="310"/>
                    <a:pt x="413" y="310"/>
                  </a:cubicBezTo>
                  <a:cubicBezTo>
                    <a:pt x="413" y="312"/>
                    <a:pt x="416" y="310"/>
                    <a:pt x="417" y="312"/>
                  </a:cubicBezTo>
                  <a:cubicBezTo>
                    <a:pt x="417" y="312"/>
                    <a:pt x="417" y="313"/>
                    <a:pt x="417" y="314"/>
                  </a:cubicBezTo>
                  <a:cubicBezTo>
                    <a:pt x="418" y="314"/>
                    <a:pt x="420" y="313"/>
                    <a:pt x="421" y="314"/>
                  </a:cubicBezTo>
                  <a:cubicBezTo>
                    <a:pt x="420" y="316"/>
                    <a:pt x="422" y="316"/>
                    <a:pt x="423" y="317"/>
                  </a:cubicBezTo>
                  <a:cubicBezTo>
                    <a:pt x="424" y="319"/>
                    <a:pt x="426" y="320"/>
                    <a:pt x="427" y="322"/>
                  </a:cubicBezTo>
                  <a:cubicBezTo>
                    <a:pt x="433" y="322"/>
                    <a:pt x="435" y="325"/>
                    <a:pt x="440" y="323"/>
                  </a:cubicBezTo>
                  <a:cubicBezTo>
                    <a:pt x="439" y="327"/>
                    <a:pt x="445" y="323"/>
                    <a:pt x="444" y="327"/>
                  </a:cubicBezTo>
                  <a:cubicBezTo>
                    <a:pt x="447" y="325"/>
                    <a:pt x="447" y="330"/>
                    <a:pt x="450" y="330"/>
                  </a:cubicBezTo>
                  <a:cubicBezTo>
                    <a:pt x="451" y="330"/>
                    <a:pt x="451" y="332"/>
                    <a:pt x="452" y="332"/>
                  </a:cubicBezTo>
                  <a:cubicBezTo>
                    <a:pt x="450" y="334"/>
                    <a:pt x="454" y="334"/>
                    <a:pt x="453" y="336"/>
                  </a:cubicBezTo>
                  <a:cubicBezTo>
                    <a:pt x="453" y="338"/>
                    <a:pt x="455" y="338"/>
                    <a:pt x="456" y="338"/>
                  </a:cubicBezTo>
                  <a:cubicBezTo>
                    <a:pt x="457" y="339"/>
                    <a:pt x="456" y="341"/>
                    <a:pt x="458" y="340"/>
                  </a:cubicBezTo>
                  <a:cubicBezTo>
                    <a:pt x="455" y="344"/>
                    <a:pt x="463" y="345"/>
                    <a:pt x="460" y="348"/>
                  </a:cubicBezTo>
                  <a:cubicBezTo>
                    <a:pt x="462" y="348"/>
                    <a:pt x="463" y="348"/>
                    <a:pt x="463" y="350"/>
                  </a:cubicBezTo>
                  <a:cubicBezTo>
                    <a:pt x="468" y="349"/>
                    <a:pt x="474" y="350"/>
                    <a:pt x="476" y="355"/>
                  </a:cubicBezTo>
                  <a:cubicBezTo>
                    <a:pt x="481" y="354"/>
                    <a:pt x="484" y="356"/>
                    <a:pt x="489" y="355"/>
                  </a:cubicBezTo>
                  <a:cubicBezTo>
                    <a:pt x="489" y="356"/>
                    <a:pt x="487" y="357"/>
                    <a:pt x="487" y="356"/>
                  </a:cubicBezTo>
                  <a:cubicBezTo>
                    <a:pt x="488" y="358"/>
                    <a:pt x="494" y="357"/>
                    <a:pt x="497" y="357"/>
                  </a:cubicBezTo>
                  <a:cubicBezTo>
                    <a:pt x="497" y="358"/>
                    <a:pt x="498" y="358"/>
                    <a:pt x="499" y="358"/>
                  </a:cubicBezTo>
                  <a:cubicBezTo>
                    <a:pt x="499" y="360"/>
                    <a:pt x="501" y="359"/>
                    <a:pt x="502" y="360"/>
                  </a:cubicBezTo>
                  <a:cubicBezTo>
                    <a:pt x="502" y="361"/>
                    <a:pt x="502" y="362"/>
                    <a:pt x="502" y="362"/>
                  </a:cubicBezTo>
                  <a:cubicBezTo>
                    <a:pt x="502" y="362"/>
                    <a:pt x="504" y="362"/>
                    <a:pt x="504" y="362"/>
                  </a:cubicBezTo>
                  <a:cubicBezTo>
                    <a:pt x="505" y="363"/>
                    <a:pt x="504" y="365"/>
                    <a:pt x="506" y="364"/>
                  </a:cubicBezTo>
                  <a:cubicBezTo>
                    <a:pt x="506" y="374"/>
                    <a:pt x="506" y="384"/>
                    <a:pt x="506" y="394"/>
                  </a:cubicBezTo>
                  <a:cubicBezTo>
                    <a:pt x="502" y="392"/>
                    <a:pt x="506" y="399"/>
                    <a:pt x="502" y="397"/>
                  </a:cubicBezTo>
                  <a:cubicBezTo>
                    <a:pt x="502" y="401"/>
                    <a:pt x="501" y="404"/>
                    <a:pt x="501" y="407"/>
                  </a:cubicBezTo>
                  <a:cubicBezTo>
                    <a:pt x="501" y="409"/>
                    <a:pt x="503" y="413"/>
                    <a:pt x="502" y="417"/>
                  </a:cubicBezTo>
                  <a:cubicBezTo>
                    <a:pt x="502" y="416"/>
                    <a:pt x="501" y="417"/>
                    <a:pt x="501" y="418"/>
                  </a:cubicBezTo>
                  <a:cubicBezTo>
                    <a:pt x="501" y="418"/>
                    <a:pt x="501" y="419"/>
                    <a:pt x="501" y="419"/>
                  </a:cubicBezTo>
                  <a:cubicBezTo>
                    <a:pt x="501" y="420"/>
                    <a:pt x="498" y="421"/>
                    <a:pt x="499" y="424"/>
                  </a:cubicBezTo>
                  <a:cubicBezTo>
                    <a:pt x="497" y="425"/>
                    <a:pt x="496" y="426"/>
                    <a:pt x="494" y="427"/>
                  </a:cubicBezTo>
                  <a:cubicBezTo>
                    <a:pt x="494" y="428"/>
                    <a:pt x="495" y="429"/>
                    <a:pt x="494" y="430"/>
                  </a:cubicBezTo>
                  <a:cubicBezTo>
                    <a:pt x="494" y="430"/>
                    <a:pt x="493" y="430"/>
                    <a:pt x="493" y="430"/>
                  </a:cubicBezTo>
                  <a:cubicBezTo>
                    <a:pt x="492" y="430"/>
                    <a:pt x="493" y="432"/>
                    <a:pt x="493" y="432"/>
                  </a:cubicBezTo>
                  <a:cubicBezTo>
                    <a:pt x="492" y="433"/>
                    <a:pt x="489" y="432"/>
                    <a:pt x="489" y="434"/>
                  </a:cubicBezTo>
                  <a:cubicBezTo>
                    <a:pt x="489" y="435"/>
                    <a:pt x="487" y="435"/>
                    <a:pt x="485" y="436"/>
                  </a:cubicBezTo>
                  <a:cubicBezTo>
                    <a:pt x="484" y="436"/>
                    <a:pt x="483" y="437"/>
                    <a:pt x="483" y="438"/>
                  </a:cubicBezTo>
                  <a:cubicBezTo>
                    <a:pt x="483" y="438"/>
                    <a:pt x="482" y="437"/>
                    <a:pt x="481" y="437"/>
                  </a:cubicBezTo>
                  <a:cubicBezTo>
                    <a:pt x="481" y="437"/>
                    <a:pt x="481" y="438"/>
                    <a:pt x="480" y="438"/>
                  </a:cubicBezTo>
                  <a:cubicBezTo>
                    <a:pt x="479" y="438"/>
                    <a:pt x="478" y="438"/>
                    <a:pt x="478" y="439"/>
                  </a:cubicBezTo>
                  <a:cubicBezTo>
                    <a:pt x="475" y="438"/>
                    <a:pt x="472" y="442"/>
                    <a:pt x="471" y="443"/>
                  </a:cubicBezTo>
                  <a:cubicBezTo>
                    <a:pt x="470" y="444"/>
                    <a:pt x="469" y="443"/>
                    <a:pt x="469" y="443"/>
                  </a:cubicBezTo>
                  <a:cubicBezTo>
                    <a:pt x="468" y="444"/>
                    <a:pt x="467" y="445"/>
                    <a:pt x="467" y="445"/>
                  </a:cubicBezTo>
                  <a:cubicBezTo>
                    <a:pt x="466" y="446"/>
                    <a:pt x="465" y="447"/>
                    <a:pt x="465" y="447"/>
                  </a:cubicBezTo>
                  <a:cubicBezTo>
                    <a:pt x="465" y="448"/>
                    <a:pt x="467" y="450"/>
                    <a:pt x="464" y="449"/>
                  </a:cubicBezTo>
                  <a:cubicBezTo>
                    <a:pt x="465" y="454"/>
                    <a:pt x="462" y="455"/>
                    <a:pt x="463" y="460"/>
                  </a:cubicBezTo>
                  <a:cubicBezTo>
                    <a:pt x="460" y="459"/>
                    <a:pt x="462" y="461"/>
                    <a:pt x="461" y="462"/>
                  </a:cubicBezTo>
                  <a:cubicBezTo>
                    <a:pt x="461" y="463"/>
                    <a:pt x="459" y="462"/>
                    <a:pt x="459" y="462"/>
                  </a:cubicBezTo>
                  <a:cubicBezTo>
                    <a:pt x="459" y="463"/>
                    <a:pt x="461" y="464"/>
                    <a:pt x="459" y="464"/>
                  </a:cubicBezTo>
                  <a:cubicBezTo>
                    <a:pt x="458" y="464"/>
                    <a:pt x="458" y="468"/>
                    <a:pt x="455" y="468"/>
                  </a:cubicBezTo>
                  <a:cubicBezTo>
                    <a:pt x="455" y="468"/>
                    <a:pt x="454" y="470"/>
                    <a:pt x="453" y="470"/>
                  </a:cubicBezTo>
                  <a:cubicBezTo>
                    <a:pt x="452" y="471"/>
                    <a:pt x="451" y="474"/>
                    <a:pt x="449" y="476"/>
                  </a:cubicBezTo>
                  <a:cubicBezTo>
                    <a:pt x="449" y="477"/>
                    <a:pt x="449" y="478"/>
                    <a:pt x="449" y="480"/>
                  </a:cubicBezTo>
                  <a:cubicBezTo>
                    <a:pt x="447" y="480"/>
                    <a:pt x="446" y="481"/>
                    <a:pt x="446" y="483"/>
                  </a:cubicBezTo>
                  <a:cubicBezTo>
                    <a:pt x="444" y="483"/>
                    <a:pt x="443" y="483"/>
                    <a:pt x="441" y="483"/>
                  </a:cubicBezTo>
                  <a:cubicBezTo>
                    <a:pt x="441" y="484"/>
                    <a:pt x="442" y="484"/>
                    <a:pt x="443" y="484"/>
                  </a:cubicBezTo>
                  <a:cubicBezTo>
                    <a:pt x="443" y="485"/>
                    <a:pt x="441" y="485"/>
                    <a:pt x="440" y="485"/>
                  </a:cubicBezTo>
                  <a:cubicBezTo>
                    <a:pt x="439" y="486"/>
                    <a:pt x="438" y="487"/>
                    <a:pt x="438" y="489"/>
                  </a:cubicBezTo>
                  <a:cubicBezTo>
                    <a:pt x="437" y="488"/>
                    <a:pt x="436" y="488"/>
                    <a:pt x="436" y="490"/>
                  </a:cubicBezTo>
                  <a:cubicBezTo>
                    <a:pt x="435" y="490"/>
                    <a:pt x="435" y="489"/>
                    <a:pt x="435" y="488"/>
                  </a:cubicBezTo>
                  <a:cubicBezTo>
                    <a:pt x="434" y="488"/>
                    <a:pt x="433" y="488"/>
                    <a:pt x="432" y="487"/>
                  </a:cubicBezTo>
                  <a:cubicBezTo>
                    <a:pt x="431" y="488"/>
                    <a:pt x="431" y="489"/>
                    <a:pt x="430" y="489"/>
                  </a:cubicBezTo>
                  <a:cubicBezTo>
                    <a:pt x="429" y="491"/>
                    <a:pt x="431" y="492"/>
                    <a:pt x="431" y="494"/>
                  </a:cubicBezTo>
                  <a:cubicBezTo>
                    <a:pt x="432" y="496"/>
                    <a:pt x="428" y="498"/>
                    <a:pt x="430" y="500"/>
                  </a:cubicBezTo>
                  <a:cubicBezTo>
                    <a:pt x="430" y="502"/>
                    <a:pt x="425" y="500"/>
                    <a:pt x="425" y="502"/>
                  </a:cubicBezTo>
                  <a:cubicBezTo>
                    <a:pt x="424" y="501"/>
                    <a:pt x="424" y="503"/>
                    <a:pt x="424" y="503"/>
                  </a:cubicBezTo>
                  <a:cubicBezTo>
                    <a:pt x="423" y="504"/>
                    <a:pt x="419" y="503"/>
                    <a:pt x="420" y="506"/>
                  </a:cubicBezTo>
                  <a:cubicBezTo>
                    <a:pt x="418" y="505"/>
                    <a:pt x="411" y="505"/>
                    <a:pt x="410" y="507"/>
                  </a:cubicBezTo>
                  <a:cubicBezTo>
                    <a:pt x="411" y="508"/>
                    <a:pt x="411" y="508"/>
                    <a:pt x="411" y="507"/>
                  </a:cubicBezTo>
                  <a:cubicBezTo>
                    <a:pt x="414" y="507"/>
                    <a:pt x="411" y="510"/>
                    <a:pt x="409" y="509"/>
                  </a:cubicBezTo>
                  <a:cubicBezTo>
                    <a:pt x="410" y="511"/>
                    <a:pt x="407" y="514"/>
                    <a:pt x="409" y="515"/>
                  </a:cubicBezTo>
                  <a:cubicBezTo>
                    <a:pt x="409" y="516"/>
                    <a:pt x="407" y="516"/>
                    <a:pt x="407" y="516"/>
                  </a:cubicBezTo>
                  <a:cubicBezTo>
                    <a:pt x="406" y="516"/>
                    <a:pt x="405" y="515"/>
                    <a:pt x="406" y="515"/>
                  </a:cubicBezTo>
                  <a:cubicBezTo>
                    <a:pt x="405" y="515"/>
                    <a:pt x="402" y="518"/>
                    <a:pt x="403" y="514"/>
                  </a:cubicBezTo>
                  <a:cubicBezTo>
                    <a:pt x="402" y="514"/>
                    <a:pt x="401" y="517"/>
                    <a:pt x="401" y="515"/>
                  </a:cubicBezTo>
                  <a:cubicBezTo>
                    <a:pt x="400" y="515"/>
                    <a:pt x="402" y="520"/>
                    <a:pt x="402" y="523"/>
                  </a:cubicBezTo>
                  <a:cubicBezTo>
                    <a:pt x="402" y="525"/>
                    <a:pt x="400" y="524"/>
                    <a:pt x="400" y="526"/>
                  </a:cubicBezTo>
                  <a:cubicBezTo>
                    <a:pt x="400" y="528"/>
                    <a:pt x="400" y="530"/>
                    <a:pt x="397" y="529"/>
                  </a:cubicBezTo>
                  <a:cubicBezTo>
                    <a:pt x="397" y="530"/>
                    <a:pt x="399" y="531"/>
                    <a:pt x="399" y="531"/>
                  </a:cubicBezTo>
                  <a:cubicBezTo>
                    <a:pt x="399" y="533"/>
                    <a:pt x="398" y="531"/>
                    <a:pt x="397" y="531"/>
                  </a:cubicBezTo>
                  <a:cubicBezTo>
                    <a:pt x="396" y="532"/>
                    <a:pt x="396" y="534"/>
                    <a:pt x="397" y="534"/>
                  </a:cubicBezTo>
                  <a:cubicBezTo>
                    <a:pt x="397" y="535"/>
                    <a:pt x="396" y="534"/>
                    <a:pt x="395" y="534"/>
                  </a:cubicBezTo>
                  <a:cubicBezTo>
                    <a:pt x="395" y="534"/>
                    <a:pt x="395" y="536"/>
                    <a:pt x="394" y="535"/>
                  </a:cubicBezTo>
                  <a:cubicBezTo>
                    <a:pt x="393" y="533"/>
                    <a:pt x="395" y="535"/>
                    <a:pt x="393" y="537"/>
                  </a:cubicBezTo>
                  <a:cubicBezTo>
                    <a:pt x="392" y="539"/>
                    <a:pt x="391" y="536"/>
                    <a:pt x="389" y="538"/>
                  </a:cubicBezTo>
                  <a:cubicBezTo>
                    <a:pt x="388" y="540"/>
                    <a:pt x="394" y="540"/>
                    <a:pt x="390" y="542"/>
                  </a:cubicBezTo>
                  <a:cubicBezTo>
                    <a:pt x="391" y="543"/>
                    <a:pt x="392" y="542"/>
                    <a:pt x="393" y="543"/>
                  </a:cubicBezTo>
                  <a:cubicBezTo>
                    <a:pt x="393" y="544"/>
                    <a:pt x="393" y="546"/>
                    <a:pt x="395" y="545"/>
                  </a:cubicBezTo>
                  <a:cubicBezTo>
                    <a:pt x="397" y="548"/>
                    <a:pt x="393" y="548"/>
                    <a:pt x="393" y="549"/>
                  </a:cubicBezTo>
                  <a:cubicBezTo>
                    <a:pt x="393" y="550"/>
                    <a:pt x="394" y="551"/>
                    <a:pt x="394" y="550"/>
                  </a:cubicBezTo>
                  <a:cubicBezTo>
                    <a:pt x="393" y="551"/>
                    <a:pt x="394" y="550"/>
                    <a:pt x="393" y="550"/>
                  </a:cubicBezTo>
                  <a:cubicBezTo>
                    <a:pt x="392" y="550"/>
                    <a:pt x="392" y="552"/>
                    <a:pt x="389" y="552"/>
                  </a:cubicBezTo>
                  <a:cubicBezTo>
                    <a:pt x="391" y="554"/>
                    <a:pt x="390" y="554"/>
                    <a:pt x="388" y="554"/>
                  </a:cubicBezTo>
                  <a:cubicBezTo>
                    <a:pt x="388" y="557"/>
                    <a:pt x="386" y="556"/>
                    <a:pt x="387" y="559"/>
                  </a:cubicBezTo>
                  <a:cubicBezTo>
                    <a:pt x="383" y="559"/>
                    <a:pt x="387" y="563"/>
                    <a:pt x="384" y="561"/>
                  </a:cubicBezTo>
                  <a:cubicBezTo>
                    <a:pt x="384" y="563"/>
                    <a:pt x="383" y="565"/>
                    <a:pt x="384" y="567"/>
                  </a:cubicBezTo>
                  <a:cubicBezTo>
                    <a:pt x="384" y="568"/>
                    <a:pt x="385" y="569"/>
                    <a:pt x="385" y="568"/>
                  </a:cubicBezTo>
                  <a:cubicBezTo>
                    <a:pt x="385" y="570"/>
                    <a:pt x="383" y="570"/>
                    <a:pt x="385" y="572"/>
                  </a:cubicBezTo>
                  <a:cubicBezTo>
                    <a:pt x="386" y="573"/>
                    <a:pt x="384" y="574"/>
                    <a:pt x="386" y="577"/>
                  </a:cubicBezTo>
                  <a:cubicBezTo>
                    <a:pt x="387" y="579"/>
                    <a:pt x="388" y="580"/>
                    <a:pt x="389" y="582"/>
                  </a:cubicBezTo>
                  <a:cubicBezTo>
                    <a:pt x="392" y="584"/>
                    <a:pt x="393" y="580"/>
                    <a:pt x="395" y="583"/>
                  </a:cubicBezTo>
                  <a:cubicBezTo>
                    <a:pt x="396" y="586"/>
                    <a:pt x="392" y="584"/>
                    <a:pt x="390" y="585"/>
                  </a:cubicBezTo>
                  <a:cubicBezTo>
                    <a:pt x="386" y="586"/>
                    <a:pt x="382" y="587"/>
                    <a:pt x="379" y="586"/>
                  </a:cubicBezTo>
                  <a:cubicBezTo>
                    <a:pt x="379" y="586"/>
                    <a:pt x="379" y="585"/>
                    <a:pt x="379" y="585"/>
                  </a:cubicBezTo>
                  <a:cubicBezTo>
                    <a:pt x="375" y="585"/>
                    <a:pt x="374" y="583"/>
                    <a:pt x="370" y="583"/>
                  </a:cubicBezTo>
                  <a:cubicBezTo>
                    <a:pt x="370" y="582"/>
                    <a:pt x="370" y="581"/>
                    <a:pt x="370" y="580"/>
                  </a:cubicBezTo>
                  <a:cubicBezTo>
                    <a:pt x="370" y="577"/>
                    <a:pt x="367" y="579"/>
                    <a:pt x="367" y="577"/>
                  </a:cubicBezTo>
                  <a:cubicBezTo>
                    <a:pt x="366" y="576"/>
                    <a:pt x="366" y="576"/>
                    <a:pt x="366" y="575"/>
                  </a:cubicBezTo>
                  <a:cubicBezTo>
                    <a:pt x="366" y="574"/>
                    <a:pt x="365" y="574"/>
                    <a:pt x="365" y="574"/>
                  </a:cubicBezTo>
                  <a:cubicBezTo>
                    <a:pt x="365" y="573"/>
                    <a:pt x="367" y="571"/>
                    <a:pt x="365" y="571"/>
                  </a:cubicBezTo>
                  <a:cubicBezTo>
                    <a:pt x="363" y="571"/>
                    <a:pt x="365" y="570"/>
                    <a:pt x="365" y="569"/>
                  </a:cubicBezTo>
                  <a:cubicBezTo>
                    <a:pt x="365" y="568"/>
                    <a:pt x="363" y="568"/>
                    <a:pt x="363" y="567"/>
                  </a:cubicBezTo>
                  <a:cubicBezTo>
                    <a:pt x="362" y="567"/>
                    <a:pt x="364" y="566"/>
                    <a:pt x="364" y="565"/>
                  </a:cubicBezTo>
                  <a:cubicBezTo>
                    <a:pt x="364" y="566"/>
                    <a:pt x="363" y="565"/>
                    <a:pt x="363" y="565"/>
                  </a:cubicBezTo>
                  <a:cubicBezTo>
                    <a:pt x="362" y="564"/>
                    <a:pt x="362" y="562"/>
                    <a:pt x="361" y="562"/>
                  </a:cubicBezTo>
                  <a:cubicBezTo>
                    <a:pt x="360" y="560"/>
                    <a:pt x="362" y="560"/>
                    <a:pt x="362" y="559"/>
                  </a:cubicBezTo>
                  <a:cubicBezTo>
                    <a:pt x="362" y="559"/>
                    <a:pt x="360" y="557"/>
                    <a:pt x="360" y="558"/>
                  </a:cubicBezTo>
                  <a:cubicBezTo>
                    <a:pt x="360" y="557"/>
                    <a:pt x="363" y="556"/>
                    <a:pt x="361" y="555"/>
                  </a:cubicBezTo>
                  <a:cubicBezTo>
                    <a:pt x="361" y="554"/>
                    <a:pt x="362" y="554"/>
                    <a:pt x="363" y="554"/>
                  </a:cubicBezTo>
                  <a:cubicBezTo>
                    <a:pt x="363" y="552"/>
                    <a:pt x="363" y="550"/>
                    <a:pt x="363" y="547"/>
                  </a:cubicBezTo>
                  <a:cubicBezTo>
                    <a:pt x="362" y="546"/>
                    <a:pt x="361" y="546"/>
                    <a:pt x="360" y="545"/>
                  </a:cubicBezTo>
                  <a:cubicBezTo>
                    <a:pt x="361" y="543"/>
                    <a:pt x="363" y="540"/>
                    <a:pt x="362" y="537"/>
                  </a:cubicBezTo>
                  <a:cubicBezTo>
                    <a:pt x="364" y="538"/>
                    <a:pt x="364" y="535"/>
                    <a:pt x="367" y="536"/>
                  </a:cubicBezTo>
                  <a:cubicBezTo>
                    <a:pt x="367" y="533"/>
                    <a:pt x="367" y="530"/>
                    <a:pt x="367" y="527"/>
                  </a:cubicBezTo>
                  <a:cubicBezTo>
                    <a:pt x="371" y="527"/>
                    <a:pt x="369" y="521"/>
                    <a:pt x="371" y="519"/>
                  </a:cubicBezTo>
                  <a:cubicBezTo>
                    <a:pt x="370" y="519"/>
                    <a:pt x="370" y="520"/>
                    <a:pt x="369" y="519"/>
                  </a:cubicBezTo>
                  <a:cubicBezTo>
                    <a:pt x="367" y="520"/>
                    <a:pt x="366" y="522"/>
                    <a:pt x="367" y="524"/>
                  </a:cubicBezTo>
                  <a:cubicBezTo>
                    <a:pt x="365" y="524"/>
                    <a:pt x="364" y="523"/>
                    <a:pt x="364" y="521"/>
                  </a:cubicBezTo>
                  <a:cubicBezTo>
                    <a:pt x="362" y="519"/>
                    <a:pt x="366" y="517"/>
                    <a:pt x="366" y="517"/>
                  </a:cubicBezTo>
                  <a:cubicBezTo>
                    <a:pt x="364" y="515"/>
                    <a:pt x="366" y="517"/>
                    <a:pt x="367" y="516"/>
                  </a:cubicBezTo>
                  <a:cubicBezTo>
                    <a:pt x="368" y="511"/>
                    <a:pt x="366" y="506"/>
                    <a:pt x="367" y="502"/>
                  </a:cubicBezTo>
                  <a:cubicBezTo>
                    <a:pt x="367" y="502"/>
                    <a:pt x="368" y="503"/>
                    <a:pt x="368" y="502"/>
                  </a:cubicBezTo>
                  <a:cubicBezTo>
                    <a:pt x="368" y="498"/>
                    <a:pt x="368" y="497"/>
                    <a:pt x="368" y="492"/>
                  </a:cubicBezTo>
                  <a:cubicBezTo>
                    <a:pt x="370" y="489"/>
                    <a:pt x="374" y="486"/>
                    <a:pt x="372" y="482"/>
                  </a:cubicBezTo>
                  <a:cubicBezTo>
                    <a:pt x="376" y="486"/>
                    <a:pt x="373" y="476"/>
                    <a:pt x="376" y="480"/>
                  </a:cubicBezTo>
                  <a:cubicBezTo>
                    <a:pt x="376" y="478"/>
                    <a:pt x="376" y="475"/>
                    <a:pt x="375" y="473"/>
                  </a:cubicBezTo>
                  <a:cubicBezTo>
                    <a:pt x="375" y="472"/>
                    <a:pt x="373" y="470"/>
                    <a:pt x="373" y="469"/>
                  </a:cubicBezTo>
                  <a:cubicBezTo>
                    <a:pt x="373" y="468"/>
                    <a:pt x="374" y="467"/>
                    <a:pt x="374" y="466"/>
                  </a:cubicBezTo>
                  <a:cubicBezTo>
                    <a:pt x="375" y="464"/>
                    <a:pt x="373" y="461"/>
                    <a:pt x="376" y="463"/>
                  </a:cubicBezTo>
                  <a:cubicBezTo>
                    <a:pt x="376" y="461"/>
                    <a:pt x="376" y="458"/>
                    <a:pt x="377" y="456"/>
                  </a:cubicBezTo>
                  <a:cubicBezTo>
                    <a:pt x="378" y="454"/>
                    <a:pt x="377" y="455"/>
                    <a:pt x="377" y="453"/>
                  </a:cubicBezTo>
                  <a:cubicBezTo>
                    <a:pt x="377" y="452"/>
                    <a:pt x="379" y="449"/>
                    <a:pt x="378" y="448"/>
                  </a:cubicBezTo>
                  <a:cubicBezTo>
                    <a:pt x="377" y="447"/>
                    <a:pt x="378" y="447"/>
                    <a:pt x="378" y="445"/>
                  </a:cubicBezTo>
                  <a:cubicBezTo>
                    <a:pt x="378" y="444"/>
                    <a:pt x="378" y="443"/>
                    <a:pt x="378" y="441"/>
                  </a:cubicBezTo>
                  <a:cubicBezTo>
                    <a:pt x="378" y="440"/>
                    <a:pt x="379" y="440"/>
                    <a:pt x="379" y="439"/>
                  </a:cubicBezTo>
                  <a:cubicBezTo>
                    <a:pt x="379" y="435"/>
                    <a:pt x="379" y="431"/>
                    <a:pt x="379" y="428"/>
                  </a:cubicBezTo>
                  <a:cubicBezTo>
                    <a:pt x="379" y="427"/>
                    <a:pt x="380" y="426"/>
                    <a:pt x="380" y="425"/>
                  </a:cubicBezTo>
                  <a:cubicBezTo>
                    <a:pt x="380" y="422"/>
                    <a:pt x="377" y="420"/>
                    <a:pt x="377" y="417"/>
                  </a:cubicBezTo>
                  <a:cubicBezTo>
                    <a:pt x="377" y="415"/>
                    <a:pt x="376" y="417"/>
                    <a:pt x="374" y="417"/>
                  </a:cubicBezTo>
                  <a:cubicBezTo>
                    <a:pt x="373" y="415"/>
                    <a:pt x="370" y="412"/>
                    <a:pt x="367" y="412"/>
                  </a:cubicBezTo>
                  <a:cubicBezTo>
                    <a:pt x="367" y="412"/>
                    <a:pt x="366" y="409"/>
                    <a:pt x="366" y="410"/>
                  </a:cubicBezTo>
                  <a:cubicBezTo>
                    <a:pt x="364" y="411"/>
                    <a:pt x="366" y="410"/>
                    <a:pt x="365" y="409"/>
                  </a:cubicBezTo>
                  <a:cubicBezTo>
                    <a:pt x="363" y="408"/>
                    <a:pt x="360" y="410"/>
                    <a:pt x="363" y="407"/>
                  </a:cubicBezTo>
                  <a:cubicBezTo>
                    <a:pt x="363" y="405"/>
                    <a:pt x="360" y="407"/>
                    <a:pt x="359" y="406"/>
                  </a:cubicBezTo>
                  <a:cubicBezTo>
                    <a:pt x="359" y="406"/>
                    <a:pt x="359" y="404"/>
                    <a:pt x="359" y="404"/>
                  </a:cubicBezTo>
                  <a:cubicBezTo>
                    <a:pt x="358" y="404"/>
                    <a:pt x="357" y="404"/>
                    <a:pt x="357" y="403"/>
                  </a:cubicBezTo>
                  <a:cubicBezTo>
                    <a:pt x="356" y="402"/>
                    <a:pt x="354" y="399"/>
                    <a:pt x="354" y="397"/>
                  </a:cubicBezTo>
                  <a:cubicBezTo>
                    <a:pt x="354" y="395"/>
                    <a:pt x="353" y="396"/>
                    <a:pt x="352" y="396"/>
                  </a:cubicBezTo>
                  <a:cubicBezTo>
                    <a:pt x="351" y="395"/>
                    <a:pt x="352" y="391"/>
                    <a:pt x="350" y="391"/>
                  </a:cubicBezTo>
                  <a:cubicBezTo>
                    <a:pt x="349" y="391"/>
                    <a:pt x="348" y="385"/>
                    <a:pt x="346" y="383"/>
                  </a:cubicBezTo>
                  <a:cubicBezTo>
                    <a:pt x="345" y="382"/>
                    <a:pt x="344" y="380"/>
                    <a:pt x="343" y="377"/>
                  </a:cubicBezTo>
                  <a:cubicBezTo>
                    <a:pt x="342" y="377"/>
                    <a:pt x="341" y="376"/>
                    <a:pt x="341" y="376"/>
                  </a:cubicBezTo>
                  <a:cubicBezTo>
                    <a:pt x="340" y="375"/>
                    <a:pt x="341" y="374"/>
                    <a:pt x="341" y="374"/>
                  </a:cubicBezTo>
                  <a:cubicBezTo>
                    <a:pt x="340" y="373"/>
                    <a:pt x="339" y="373"/>
                    <a:pt x="339" y="373"/>
                  </a:cubicBezTo>
                  <a:cubicBezTo>
                    <a:pt x="339" y="373"/>
                    <a:pt x="338" y="365"/>
                    <a:pt x="337" y="371"/>
                  </a:cubicBezTo>
                  <a:cubicBezTo>
                    <a:pt x="335" y="370"/>
                    <a:pt x="337" y="365"/>
                    <a:pt x="336" y="362"/>
                  </a:cubicBezTo>
                  <a:cubicBezTo>
                    <a:pt x="339" y="362"/>
                    <a:pt x="338" y="359"/>
                    <a:pt x="340" y="358"/>
                  </a:cubicBezTo>
                  <a:cubicBezTo>
                    <a:pt x="340" y="356"/>
                    <a:pt x="338" y="357"/>
                    <a:pt x="337" y="355"/>
                  </a:cubicBezTo>
                  <a:cubicBezTo>
                    <a:pt x="337" y="352"/>
                    <a:pt x="339" y="351"/>
                    <a:pt x="338" y="348"/>
                  </a:cubicBezTo>
                  <a:cubicBezTo>
                    <a:pt x="339" y="347"/>
                    <a:pt x="339" y="347"/>
                    <a:pt x="341" y="347"/>
                  </a:cubicBezTo>
                  <a:cubicBezTo>
                    <a:pt x="341" y="346"/>
                    <a:pt x="340" y="345"/>
                    <a:pt x="341" y="344"/>
                  </a:cubicBezTo>
                  <a:cubicBezTo>
                    <a:pt x="341" y="344"/>
                    <a:pt x="342" y="344"/>
                    <a:pt x="343" y="344"/>
                  </a:cubicBezTo>
                  <a:cubicBezTo>
                    <a:pt x="343" y="344"/>
                    <a:pt x="343" y="343"/>
                    <a:pt x="343" y="343"/>
                  </a:cubicBezTo>
                  <a:cubicBezTo>
                    <a:pt x="343" y="343"/>
                    <a:pt x="345" y="341"/>
                    <a:pt x="345" y="341"/>
                  </a:cubicBezTo>
                  <a:cubicBezTo>
                    <a:pt x="345" y="341"/>
                    <a:pt x="344" y="341"/>
                    <a:pt x="344" y="341"/>
                  </a:cubicBezTo>
                  <a:cubicBezTo>
                    <a:pt x="344" y="341"/>
                    <a:pt x="344" y="340"/>
                    <a:pt x="345" y="340"/>
                  </a:cubicBezTo>
                  <a:cubicBezTo>
                    <a:pt x="347" y="343"/>
                    <a:pt x="345" y="338"/>
                    <a:pt x="347" y="338"/>
                  </a:cubicBezTo>
                  <a:cubicBezTo>
                    <a:pt x="349" y="338"/>
                    <a:pt x="348" y="336"/>
                    <a:pt x="349" y="334"/>
                  </a:cubicBezTo>
                  <a:cubicBezTo>
                    <a:pt x="349" y="335"/>
                    <a:pt x="354" y="331"/>
                    <a:pt x="351" y="329"/>
                  </a:cubicBezTo>
                  <a:cubicBezTo>
                    <a:pt x="350" y="328"/>
                    <a:pt x="351" y="328"/>
                    <a:pt x="351" y="327"/>
                  </a:cubicBezTo>
                  <a:cubicBezTo>
                    <a:pt x="351" y="325"/>
                    <a:pt x="349" y="318"/>
                    <a:pt x="350" y="315"/>
                  </a:cubicBezTo>
                  <a:cubicBezTo>
                    <a:pt x="346" y="316"/>
                    <a:pt x="346" y="312"/>
                    <a:pt x="341" y="314"/>
                  </a:cubicBezTo>
                  <a:cubicBezTo>
                    <a:pt x="339" y="314"/>
                    <a:pt x="341" y="315"/>
                    <a:pt x="340" y="317"/>
                  </a:cubicBezTo>
                  <a:cubicBezTo>
                    <a:pt x="335" y="317"/>
                    <a:pt x="333" y="315"/>
                    <a:pt x="328" y="314"/>
                  </a:cubicBezTo>
                  <a:cubicBezTo>
                    <a:pt x="328" y="313"/>
                    <a:pt x="326" y="313"/>
                    <a:pt x="326" y="311"/>
                  </a:cubicBezTo>
                  <a:cubicBezTo>
                    <a:pt x="325" y="310"/>
                    <a:pt x="324" y="310"/>
                    <a:pt x="323" y="310"/>
                  </a:cubicBezTo>
                  <a:cubicBezTo>
                    <a:pt x="322" y="309"/>
                    <a:pt x="323" y="308"/>
                    <a:pt x="323" y="308"/>
                  </a:cubicBezTo>
                  <a:cubicBezTo>
                    <a:pt x="322" y="307"/>
                    <a:pt x="321" y="308"/>
                    <a:pt x="321" y="308"/>
                  </a:cubicBezTo>
                  <a:cubicBezTo>
                    <a:pt x="320" y="307"/>
                    <a:pt x="321" y="305"/>
                    <a:pt x="319" y="305"/>
                  </a:cubicBezTo>
                  <a:cubicBezTo>
                    <a:pt x="319" y="302"/>
                    <a:pt x="320" y="303"/>
                    <a:pt x="319" y="301"/>
                  </a:cubicBezTo>
                  <a:cubicBezTo>
                    <a:pt x="319" y="300"/>
                    <a:pt x="318" y="301"/>
                    <a:pt x="318" y="301"/>
                  </a:cubicBezTo>
                  <a:cubicBezTo>
                    <a:pt x="316" y="300"/>
                    <a:pt x="316" y="298"/>
                    <a:pt x="313" y="298"/>
                  </a:cubicBezTo>
                  <a:cubicBezTo>
                    <a:pt x="314" y="295"/>
                    <a:pt x="310" y="297"/>
                    <a:pt x="311" y="294"/>
                  </a:cubicBezTo>
                  <a:cubicBezTo>
                    <a:pt x="310" y="294"/>
                    <a:pt x="305" y="294"/>
                    <a:pt x="306" y="294"/>
                  </a:cubicBezTo>
                  <a:cubicBezTo>
                    <a:pt x="305" y="294"/>
                    <a:pt x="306" y="293"/>
                    <a:pt x="305" y="292"/>
                  </a:cubicBezTo>
                  <a:cubicBezTo>
                    <a:pt x="305" y="292"/>
                    <a:pt x="304" y="293"/>
                    <a:pt x="304" y="292"/>
                  </a:cubicBezTo>
                  <a:cubicBezTo>
                    <a:pt x="303" y="292"/>
                    <a:pt x="301" y="291"/>
                    <a:pt x="298" y="292"/>
                  </a:cubicBezTo>
                  <a:cubicBezTo>
                    <a:pt x="299" y="288"/>
                    <a:pt x="296" y="290"/>
                    <a:pt x="294" y="289"/>
                  </a:cubicBezTo>
                  <a:cubicBezTo>
                    <a:pt x="294" y="288"/>
                    <a:pt x="294" y="287"/>
                    <a:pt x="294" y="287"/>
                  </a:cubicBezTo>
                  <a:cubicBezTo>
                    <a:pt x="294" y="286"/>
                    <a:pt x="292" y="287"/>
                    <a:pt x="292" y="287"/>
                  </a:cubicBezTo>
                  <a:cubicBezTo>
                    <a:pt x="292" y="286"/>
                    <a:pt x="292" y="285"/>
                    <a:pt x="292" y="285"/>
                  </a:cubicBezTo>
                  <a:cubicBezTo>
                    <a:pt x="292" y="285"/>
                    <a:pt x="290" y="285"/>
                    <a:pt x="290" y="285"/>
                  </a:cubicBezTo>
                  <a:cubicBezTo>
                    <a:pt x="290" y="285"/>
                    <a:pt x="290" y="283"/>
                    <a:pt x="290" y="283"/>
                  </a:cubicBezTo>
                  <a:cubicBezTo>
                    <a:pt x="289" y="282"/>
                    <a:pt x="289" y="284"/>
                    <a:pt x="289" y="284"/>
                  </a:cubicBezTo>
                  <a:cubicBezTo>
                    <a:pt x="289" y="284"/>
                    <a:pt x="286" y="283"/>
                    <a:pt x="286" y="282"/>
                  </a:cubicBezTo>
                  <a:cubicBezTo>
                    <a:pt x="285" y="284"/>
                    <a:pt x="285" y="282"/>
                    <a:pt x="284" y="282"/>
                  </a:cubicBezTo>
                  <a:cubicBezTo>
                    <a:pt x="282" y="282"/>
                    <a:pt x="280" y="284"/>
                    <a:pt x="279" y="284"/>
                  </a:cubicBezTo>
                  <a:cubicBezTo>
                    <a:pt x="277" y="284"/>
                    <a:pt x="276" y="283"/>
                    <a:pt x="275" y="283"/>
                  </a:cubicBezTo>
                  <a:cubicBezTo>
                    <a:pt x="272" y="283"/>
                    <a:pt x="273" y="284"/>
                    <a:pt x="271" y="283"/>
                  </a:cubicBezTo>
                  <a:cubicBezTo>
                    <a:pt x="270" y="282"/>
                    <a:pt x="269" y="283"/>
                    <a:pt x="266" y="282"/>
                  </a:cubicBezTo>
                  <a:cubicBezTo>
                    <a:pt x="266" y="282"/>
                    <a:pt x="266" y="280"/>
                    <a:pt x="265" y="280"/>
                  </a:cubicBezTo>
                  <a:cubicBezTo>
                    <a:pt x="265" y="280"/>
                    <a:pt x="264" y="280"/>
                    <a:pt x="263" y="280"/>
                  </a:cubicBezTo>
                  <a:cubicBezTo>
                    <a:pt x="262" y="280"/>
                    <a:pt x="258" y="279"/>
                    <a:pt x="261" y="277"/>
                  </a:cubicBezTo>
                  <a:cubicBezTo>
                    <a:pt x="258" y="277"/>
                    <a:pt x="258" y="275"/>
                    <a:pt x="255" y="275"/>
                  </a:cubicBezTo>
                  <a:cubicBezTo>
                    <a:pt x="254" y="275"/>
                    <a:pt x="254" y="274"/>
                    <a:pt x="254" y="272"/>
                  </a:cubicBezTo>
                  <a:cubicBezTo>
                    <a:pt x="250" y="272"/>
                    <a:pt x="249" y="269"/>
                    <a:pt x="244" y="269"/>
                  </a:cubicBezTo>
                  <a:cubicBezTo>
                    <a:pt x="244" y="265"/>
                    <a:pt x="242" y="264"/>
                    <a:pt x="242" y="259"/>
                  </a:cubicBezTo>
                  <a:cubicBezTo>
                    <a:pt x="242" y="255"/>
                    <a:pt x="237" y="257"/>
                    <a:pt x="240" y="253"/>
                  </a:cubicBezTo>
                  <a:cubicBezTo>
                    <a:pt x="238" y="253"/>
                    <a:pt x="238" y="254"/>
                    <a:pt x="238" y="254"/>
                  </a:cubicBezTo>
                  <a:cubicBezTo>
                    <a:pt x="237" y="254"/>
                    <a:pt x="237" y="253"/>
                    <a:pt x="237" y="252"/>
                  </a:cubicBezTo>
                  <a:cubicBezTo>
                    <a:pt x="236" y="251"/>
                    <a:pt x="234" y="251"/>
                    <a:pt x="234" y="250"/>
                  </a:cubicBezTo>
                  <a:cubicBezTo>
                    <a:pt x="234" y="248"/>
                    <a:pt x="232" y="249"/>
                    <a:pt x="231" y="249"/>
                  </a:cubicBezTo>
                  <a:cubicBezTo>
                    <a:pt x="231" y="248"/>
                    <a:pt x="232" y="247"/>
                    <a:pt x="232" y="247"/>
                  </a:cubicBezTo>
                  <a:cubicBezTo>
                    <a:pt x="232" y="247"/>
                    <a:pt x="231" y="245"/>
                    <a:pt x="231" y="245"/>
                  </a:cubicBezTo>
                  <a:cubicBezTo>
                    <a:pt x="231" y="245"/>
                    <a:pt x="229" y="245"/>
                    <a:pt x="229" y="245"/>
                  </a:cubicBezTo>
                  <a:cubicBezTo>
                    <a:pt x="228" y="244"/>
                    <a:pt x="229" y="243"/>
                    <a:pt x="228" y="242"/>
                  </a:cubicBezTo>
                  <a:cubicBezTo>
                    <a:pt x="226" y="240"/>
                    <a:pt x="223" y="239"/>
                    <a:pt x="222" y="235"/>
                  </a:cubicBezTo>
                  <a:cubicBezTo>
                    <a:pt x="220" y="234"/>
                    <a:pt x="221" y="236"/>
                    <a:pt x="219" y="234"/>
                  </a:cubicBezTo>
                  <a:cubicBezTo>
                    <a:pt x="219" y="232"/>
                    <a:pt x="217" y="232"/>
                    <a:pt x="217" y="231"/>
                  </a:cubicBezTo>
                  <a:cubicBezTo>
                    <a:pt x="216" y="230"/>
                    <a:pt x="217" y="227"/>
                    <a:pt x="214" y="227"/>
                  </a:cubicBezTo>
                  <a:cubicBezTo>
                    <a:pt x="214" y="222"/>
                    <a:pt x="212" y="220"/>
                    <a:pt x="209" y="219"/>
                  </a:cubicBezTo>
                  <a:cubicBezTo>
                    <a:pt x="208" y="220"/>
                    <a:pt x="208" y="221"/>
                    <a:pt x="207" y="222"/>
                  </a:cubicBezTo>
                  <a:cubicBezTo>
                    <a:pt x="206" y="224"/>
                    <a:pt x="209" y="225"/>
                    <a:pt x="210" y="226"/>
                  </a:cubicBezTo>
                  <a:cubicBezTo>
                    <a:pt x="210" y="226"/>
                    <a:pt x="210" y="227"/>
                    <a:pt x="210" y="228"/>
                  </a:cubicBezTo>
                  <a:cubicBezTo>
                    <a:pt x="210" y="228"/>
                    <a:pt x="211" y="227"/>
                    <a:pt x="211" y="228"/>
                  </a:cubicBezTo>
                  <a:cubicBezTo>
                    <a:pt x="212" y="229"/>
                    <a:pt x="210" y="231"/>
                    <a:pt x="212" y="231"/>
                  </a:cubicBezTo>
                  <a:cubicBezTo>
                    <a:pt x="213" y="231"/>
                    <a:pt x="213" y="234"/>
                    <a:pt x="214" y="236"/>
                  </a:cubicBezTo>
                  <a:cubicBezTo>
                    <a:pt x="214" y="237"/>
                    <a:pt x="215" y="236"/>
                    <a:pt x="215" y="237"/>
                  </a:cubicBezTo>
                  <a:cubicBezTo>
                    <a:pt x="215" y="239"/>
                    <a:pt x="217" y="238"/>
                    <a:pt x="217" y="242"/>
                  </a:cubicBezTo>
                  <a:cubicBezTo>
                    <a:pt x="217" y="243"/>
                    <a:pt x="218" y="243"/>
                    <a:pt x="220" y="243"/>
                  </a:cubicBezTo>
                  <a:cubicBezTo>
                    <a:pt x="219" y="244"/>
                    <a:pt x="220" y="244"/>
                    <a:pt x="221" y="245"/>
                  </a:cubicBezTo>
                  <a:cubicBezTo>
                    <a:pt x="221" y="246"/>
                    <a:pt x="220" y="247"/>
                    <a:pt x="220" y="247"/>
                  </a:cubicBezTo>
                  <a:cubicBezTo>
                    <a:pt x="220" y="248"/>
                    <a:pt x="223" y="248"/>
                    <a:pt x="221" y="251"/>
                  </a:cubicBezTo>
                  <a:cubicBezTo>
                    <a:pt x="220" y="249"/>
                    <a:pt x="220" y="248"/>
                    <a:pt x="217" y="249"/>
                  </a:cubicBezTo>
                  <a:cubicBezTo>
                    <a:pt x="218" y="245"/>
                    <a:pt x="215" y="246"/>
                    <a:pt x="215" y="243"/>
                  </a:cubicBezTo>
                  <a:cubicBezTo>
                    <a:pt x="214" y="241"/>
                    <a:pt x="213" y="241"/>
                    <a:pt x="212" y="240"/>
                  </a:cubicBezTo>
                  <a:cubicBezTo>
                    <a:pt x="211" y="239"/>
                    <a:pt x="211" y="238"/>
                    <a:pt x="210" y="237"/>
                  </a:cubicBezTo>
                  <a:cubicBezTo>
                    <a:pt x="208" y="237"/>
                    <a:pt x="207" y="237"/>
                    <a:pt x="206" y="235"/>
                  </a:cubicBezTo>
                  <a:cubicBezTo>
                    <a:pt x="206" y="233"/>
                    <a:pt x="207" y="234"/>
                    <a:pt x="208" y="234"/>
                  </a:cubicBezTo>
                  <a:cubicBezTo>
                    <a:pt x="209" y="230"/>
                    <a:pt x="205" y="231"/>
                    <a:pt x="205" y="228"/>
                  </a:cubicBezTo>
                  <a:cubicBezTo>
                    <a:pt x="203" y="227"/>
                    <a:pt x="203" y="226"/>
                    <a:pt x="200" y="226"/>
                  </a:cubicBezTo>
                  <a:cubicBezTo>
                    <a:pt x="201" y="223"/>
                    <a:pt x="202" y="223"/>
                    <a:pt x="200" y="221"/>
                  </a:cubicBezTo>
                  <a:cubicBezTo>
                    <a:pt x="200" y="221"/>
                    <a:pt x="200" y="220"/>
                    <a:pt x="200" y="220"/>
                  </a:cubicBezTo>
                  <a:cubicBezTo>
                    <a:pt x="198" y="218"/>
                    <a:pt x="199" y="215"/>
                    <a:pt x="195" y="215"/>
                  </a:cubicBezTo>
                  <a:cubicBezTo>
                    <a:pt x="196" y="214"/>
                    <a:pt x="195" y="213"/>
                    <a:pt x="195" y="212"/>
                  </a:cubicBezTo>
                  <a:cubicBezTo>
                    <a:pt x="195" y="212"/>
                    <a:pt x="194" y="210"/>
                    <a:pt x="194" y="210"/>
                  </a:cubicBezTo>
                  <a:cubicBezTo>
                    <a:pt x="193" y="210"/>
                    <a:pt x="191" y="211"/>
                    <a:pt x="191" y="210"/>
                  </a:cubicBezTo>
                  <a:cubicBezTo>
                    <a:pt x="190" y="210"/>
                    <a:pt x="193" y="209"/>
                    <a:pt x="193" y="209"/>
                  </a:cubicBezTo>
                  <a:cubicBezTo>
                    <a:pt x="192" y="207"/>
                    <a:pt x="187" y="207"/>
                    <a:pt x="184" y="206"/>
                  </a:cubicBezTo>
                  <a:cubicBezTo>
                    <a:pt x="184" y="205"/>
                    <a:pt x="184" y="204"/>
                    <a:pt x="183" y="204"/>
                  </a:cubicBezTo>
                  <a:cubicBezTo>
                    <a:pt x="183" y="203"/>
                    <a:pt x="182" y="202"/>
                    <a:pt x="181" y="201"/>
                  </a:cubicBezTo>
                  <a:cubicBezTo>
                    <a:pt x="181" y="200"/>
                    <a:pt x="181" y="197"/>
                    <a:pt x="179" y="195"/>
                  </a:cubicBezTo>
                  <a:cubicBezTo>
                    <a:pt x="179" y="195"/>
                    <a:pt x="178" y="195"/>
                    <a:pt x="178" y="194"/>
                  </a:cubicBezTo>
                  <a:cubicBezTo>
                    <a:pt x="177" y="193"/>
                    <a:pt x="178" y="191"/>
                    <a:pt x="176" y="191"/>
                  </a:cubicBezTo>
                  <a:cubicBezTo>
                    <a:pt x="176" y="188"/>
                    <a:pt x="174" y="185"/>
                    <a:pt x="172" y="183"/>
                  </a:cubicBezTo>
                  <a:cubicBezTo>
                    <a:pt x="171" y="182"/>
                    <a:pt x="171" y="179"/>
                    <a:pt x="169" y="180"/>
                  </a:cubicBezTo>
                  <a:cubicBezTo>
                    <a:pt x="170" y="169"/>
                    <a:pt x="169" y="162"/>
                    <a:pt x="169" y="148"/>
                  </a:cubicBezTo>
                  <a:cubicBezTo>
                    <a:pt x="169" y="148"/>
                    <a:pt x="168" y="147"/>
                    <a:pt x="168" y="146"/>
                  </a:cubicBezTo>
                  <a:cubicBezTo>
                    <a:pt x="167" y="146"/>
                    <a:pt x="167" y="145"/>
                    <a:pt x="166" y="145"/>
                  </a:cubicBezTo>
                  <a:cubicBezTo>
                    <a:pt x="166" y="144"/>
                    <a:pt x="165" y="143"/>
                    <a:pt x="164" y="144"/>
                  </a:cubicBezTo>
                  <a:cubicBezTo>
                    <a:pt x="164" y="139"/>
                    <a:pt x="160" y="136"/>
                    <a:pt x="157" y="133"/>
                  </a:cubicBezTo>
                  <a:cubicBezTo>
                    <a:pt x="156" y="133"/>
                    <a:pt x="155" y="132"/>
                    <a:pt x="156" y="131"/>
                  </a:cubicBezTo>
                  <a:cubicBezTo>
                    <a:pt x="156" y="132"/>
                    <a:pt x="158" y="133"/>
                    <a:pt x="158" y="131"/>
                  </a:cubicBezTo>
                  <a:cubicBezTo>
                    <a:pt x="160" y="131"/>
                    <a:pt x="160" y="134"/>
                    <a:pt x="162" y="133"/>
                  </a:cubicBezTo>
                  <a:cubicBezTo>
                    <a:pt x="163" y="134"/>
                    <a:pt x="163" y="135"/>
                    <a:pt x="163" y="137"/>
                  </a:cubicBezTo>
                  <a:cubicBezTo>
                    <a:pt x="168" y="136"/>
                    <a:pt x="169" y="139"/>
                    <a:pt x="172" y="141"/>
                  </a:cubicBezTo>
                  <a:cubicBezTo>
                    <a:pt x="171" y="144"/>
                    <a:pt x="173" y="145"/>
                    <a:pt x="175" y="146"/>
                  </a:cubicBezTo>
                  <a:cubicBezTo>
                    <a:pt x="176" y="146"/>
                    <a:pt x="176" y="145"/>
                    <a:pt x="176" y="144"/>
                  </a:cubicBezTo>
                  <a:cubicBezTo>
                    <a:pt x="175" y="143"/>
                    <a:pt x="174" y="142"/>
                    <a:pt x="174" y="142"/>
                  </a:cubicBezTo>
                  <a:cubicBezTo>
                    <a:pt x="173" y="140"/>
                    <a:pt x="173" y="139"/>
                    <a:pt x="173" y="138"/>
                  </a:cubicBezTo>
                  <a:cubicBezTo>
                    <a:pt x="173" y="137"/>
                    <a:pt x="172" y="137"/>
                    <a:pt x="172" y="137"/>
                  </a:cubicBezTo>
                  <a:cubicBezTo>
                    <a:pt x="172" y="136"/>
                    <a:pt x="173" y="136"/>
                    <a:pt x="173" y="136"/>
                  </a:cubicBezTo>
                  <a:cubicBezTo>
                    <a:pt x="172" y="134"/>
                    <a:pt x="169" y="134"/>
                    <a:pt x="170" y="132"/>
                  </a:cubicBezTo>
                  <a:cubicBezTo>
                    <a:pt x="165" y="133"/>
                    <a:pt x="165" y="129"/>
                    <a:pt x="160" y="129"/>
                  </a:cubicBezTo>
                  <a:cubicBezTo>
                    <a:pt x="162" y="126"/>
                    <a:pt x="157" y="129"/>
                    <a:pt x="158" y="125"/>
                  </a:cubicBezTo>
                  <a:cubicBezTo>
                    <a:pt x="158" y="124"/>
                    <a:pt x="156" y="126"/>
                    <a:pt x="155" y="124"/>
                  </a:cubicBezTo>
                  <a:cubicBezTo>
                    <a:pt x="155" y="123"/>
                    <a:pt x="156" y="123"/>
                    <a:pt x="157" y="123"/>
                  </a:cubicBezTo>
                  <a:cubicBezTo>
                    <a:pt x="158" y="120"/>
                    <a:pt x="153" y="121"/>
                    <a:pt x="154" y="122"/>
                  </a:cubicBezTo>
                  <a:cubicBezTo>
                    <a:pt x="153" y="121"/>
                    <a:pt x="153" y="120"/>
                    <a:pt x="153" y="120"/>
                  </a:cubicBezTo>
                  <a:cubicBezTo>
                    <a:pt x="153" y="120"/>
                    <a:pt x="151" y="120"/>
                    <a:pt x="151" y="120"/>
                  </a:cubicBezTo>
                  <a:cubicBezTo>
                    <a:pt x="151" y="119"/>
                    <a:pt x="152" y="119"/>
                    <a:pt x="152" y="118"/>
                  </a:cubicBezTo>
                  <a:cubicBezTo>
                    <a:pt x="151" y="116"/>
                    <a:pt x="151" y="118"/>
                    <a:pt x="149" y="118"/>
                  </a:cubicBezTo>
                  <a:cubicBezTo>
                    <a:pt x="147" y="116"/>
                    <a:pt x="148" y="114"/>
                    <a:pt x="147" y="113"/>
                  </a:cubicBezTo>
                  <a:cubicBezTo>
                    <a:pt x="146" y="112"/>
                    <a:pt x="146" y="112"/>
                    <a:pt x="144" y="112"/>
                  </a:cubicBezTo>
                  <a:cubicBezTo>
                    <a:pt x="148" y="106"/>
                    <a:pt x="137" y="110"/>
                    <a:pt x="137" y="104"/>
                  </a:cubicBezTo>
                  <a:cubicBezTo>
                    <a:pt x="138" y="104"/>
                    <a:pt x="139" y="104"/>
                    <a:pt x="140" y="104"/>
                  </a:cubicBezTo>
                  <a:cubicBezTo>
                    <a:pt x="141" y="102"/>
                    <a:pt x="136" y="105"/>
                    <a:pt x="137" y="102"/>
                  </a:cubicBezTo>
                  <a:cubicBezTo>
                    <a:pt x="136" y="102"/>
                    <a:pt x="134" y="102"/>
                    <a:pt x="132" y="102"/>
                  </a:cubicBezTo>
                  <a:cubicBezTo>
                    <a:pt x="134" y="100"/>
                    <a:pt x="131" y="99"/>
                    <a:pt x="133" y="99"/>
                  </a:cubicBezTo>
                  <a:cubicBezTo>
                    <a:pt x="133" y="97"/>
                    <a:pt x="130" y="97"/>
                    <a:pt x="131" y="98"/>
                  </a:cubicBezTo>
                  <a:cubicBezTo>
                    <a:pt x="129" y="96"/>
                    <a:pt x="131" y="95"/>
                    <a:pt x="129" y="93"/>
                  </a:cubicBezTo>
                  <a:cubicBezTo>
                    <a:pt x="127" y="93"/>
                    <a:pt x="125" y="93"/>
                    <a:pt x="123" y="93"/>
                  </a:cubicBezTo>
                  <a:cubicBezTo>
                    <a:pt x="124" y="92"/>
                    <a:pt x="125" y="91"/>
                    <a:pt x="125" y="89"/>
                  </a:cubicBezTo>
                  <a:cubicBezTo>
                    <a:pt x="124" y="87"/>
                    <a:pt x="122" y="89"/>
                    <a:pt x="124" y="86"/>
                  </a:cubicBezTo>
                  <a:cubicBezTo>
                    <a:pt x="121" y="87"/>
                    <a:pt x="119" y="88"/>
                    <a:pt x="115" y="87"/>
                  </a:cubicBezTo>
                  <a:cubicBezTo>
                    <a:pt x="115" y="85"/>
                    <a:pt x="112" y="84"/>
                    <a:pt x="110" y="83"/>
                  </a:cubicBezTo>
                  <a:cubicBezTo>
                    <a:pt x="109" y="82"/>
                    <a:pt x="108" y="82"/>
                    <a:pt x="107" y="82"/>
                  </a:cubicBezTo>
                  <a:cubicBezTo>
                    <a:pt x="107" y="81"/>
                    <a:pt x="107" y="80"/>
                    <a:pt x="107" y="80"/>
                  </a:cubicBezTo>
                  <a:cubicBezTo>
                    <a:pt x="107" y="79"/>
                    <a:pt x="105" y="80"/>
                    <a:pt x="105" y="79"/>
                  </a:cubicBezTo>
                  <a:cubicBezTo>
                    <a:pt x="102" y="77"/>
                    <a:pt x="95" y="81"/>
                    <a:pt x="94" y="79"/>
                  </a:cubicBezTo>
                  <a:cubicBezTo>
                    <a:pt x="94" y="79"/>
                    <a:pt x="94" y="78"/>
                    <a:pt x="94" y="78"/>
                  </a:cubicBezTo>
                  <a:cubicBezTo>
                    <a:pt x="93" y="78"/>
                    <a:pt x="92" y="79"/>
                    <a:pt x="92" y="79"/>
                  </a:cubicBezTo>
                  <a:cubicBezTo>
                    <a:pt x="90" y="78"/>
                    <a:pt x="91" y="76"/>
                    <a:pt x="87" y="77"/>
                  </a:cubicBezTo>
                  <a:cubicBezTo>
                    <a:pt x="87" y="74"/>
                    <a:pt x="82" y="75"/>
                    <a:pt x="85" y="73"/>
                  </a:cubicBezTo>
                  <a:cubicBezTo>
                    <a:pt x="84" y="73"/>
                    <a:pt x="84" y="74"/>
                    <a:pt x="83" y="74"/>
                  </a:cubicBezTo>
                  <a:cubicBezTo>
                    <a:pt x="83" y="74"/>
                    <a:pt x="82" y="73"/>
                    <a:pt x="82" y="73"/>
                  </a:cubicBezTo>
                  <a:cubicBezTo>
                    <a:pt x="80" y="73"/>
                    <a:pt x="79" y="75"/>
                    <a:pt x="77" y="74"/>
                  </a:cubicBezTo>
                  <a:cubicBezTo>
                    <a:pt x="75" y="74"/>
                    <a:pt x="77" y="77"/>
                    <a:pt x="76" y="79"/>
                  </a:cubicBezTo>
                  <a:cubicBezTo>
                    <a:pt x="76" y="78"/>
                    <a:pt x="75" y="78"/>
                    <a:pt x="74" y="78"/>
                  </a:cubicBezTo>
                  <a:cubicBezTo>
                    <a:pt x="72" y="78"/>
                    <a:pt x="73" y="79"/>
                    <a:pt x="73" y="80"/>
                  </a:cubicBezTo>
                  <a:cubicBezTo>
                    <a:pt x="71" y="80"/>
                    <a:pt x="68" y="80"/>
                    <a:pt x="67" y="81"/>
                  </a:cubicBezTo>
                  <a:cubicBezTo>
                    <a:pt x="66" y="81"/>
                    <a:pt x="66" y="82"/>
                    <a:pt x="65" y="83"/>
                  </a:cubicBezTo>
                  <a:cubicBezTo>
                    <a:pt x="63" y="83"/>
                    <a:pt x="63" y="81"/>
                    <a:pt x="61" y="82"/>
                  </a:cubicBezTo>
                  <a:cubicBezTo>
                    <a:pt x="62" y="80"/>
                    <a:pt x="65" y="80"/>
                    <a:pt x="64" y="76"/>
                  </a:cubicBezTo>
                  <a:cubicBezTo>
                    <a:pt x="66" y="76"/>
                    <a:pt x="66" y="75"/>
                    <a:pt x="66" y="74"/>
                  </a:cubicBezTo>
                  <a:cubicBezTo>
                    <a:pt x="66" y="73"/>
                    <a:pt x="64" y="73"/>
                    <a:pt x="63" y="73"/>
                  </a:cubicBezTo>
                  <a:cubicBezTo>
                    <a:pt x="62" y="74"/>
                    <a:pt x="62" y="76"/>
                    <a:pt x="60" y="77"/>
                  </a:cubicBezTo>
                  <a:cubicBezTo>
                    <a:pt x="59" y="77"/>
                    <a:pt x="59" y="79"/>
                    <a:pt x="58" y="79"/>
                  </a:cubicBezTo>
                  <a:cubicBezTo>
                    <a:pt x="57" y="79"/>
                    <a:pt x="57" y="81"/>
                    <a:pt x="55" y="81"/>
                  </a:cubicBezTo>
                  <a:cubicBezTo>
                    <a:pt x="56" y="82"/>
                    <a:pt x="55" y="82"/>
                    <a:pt x="53" y="83"/>
                  </a:cubicBezTo>
                  <a:cubicBezTo>
                    <a:pt x="53" y="84"/>
                    <a:pt x="53" y="85"/>
                    <a:pt x="53" y="86"/>
                  </a:cubicBezTo>
                  <a:cubicBezTo>
                    <a:pt x="51" y="87"/>
                    <a:pt x="50" y="90"/>
                    <a:pt x="48" y="92"/>
                  </a:cubicBezTo>
                  <a:cubicBezTo>
                    <a:pt x="47" y="92"/>
                    <a:pt x="46" y="92"/>
                    <a:pt x="46" y="92"/>
                  </a:cubicBezTo>
                  <a:cubicBezTo>
                    <a:pt x="46" y="92"/>
                    <a:pt x="46" y="94"/>
                    <a:pt x="46" y="94"/>
                  </a:cubicBezTo>
                  <a:cubicBezTo>
                    <a:pt x="46" y="94"/>
                    <a:pt x="42" y="94"/>
                    <a:pt x="43" y="95"/>
                  </a:cubicBezTo>
                  <a:cubicBezTo>
                    <a:pt x="45" y="96"/>
                    <a:pt x="41" y="96"/>
                    <a:pt x="39" y="98"/>
                  </a:cubicBezTo>
                  <a:cubicBezTo>
                    <a:pt x="39" y="98"/>
                    <a:pt x="38" y="101"/>
                    <a:pt x="37" y="101"/>
                  </a:cubicBezTo>
                  <a:cubicBezTo>
                    <a:pt x="36" y="100"/>
                    <a:pt x="37" y="100"/>
                    <a:pt x="36" y="102"/>
                  </a:cubicBezTo>
                  <a:cubicBezTo>
                    <a:pt x="35" y="102"/>
                    <a:pt x="34" y="102"/>
                    <a:pt x="32" y="102"/>
                  </a:cubicBezTo>
                  <a:cubicBezTo>
                    <a:pt x="30" y="103"/>
                    <a:pt x="34" y="103"/>
                    <a:pt x="30" y="104"/>
                  </a:cubicBezTo>
                  <a:cubicBezTo>
                    <a:pt x="28" y="104"/>
                    <a:pt x="26" y="103"/>
                    <a:pt x="24" y="104"/>
                  </a:cubicBezTo>
                  <a:cubicBezTo>
                    <a:pt x="22" y="105"/>
                    <a:pt x="22" y="108"/>
                    <a:pt x="20" y="106"/>
                  </a:cubicBezTo>
                  <a:cubicBezTo>
                    <a:pt x="20" y="104"/>
                    <a:pt x="23" y="104"/>
                    <a:pt x="25" y="104"/>
                  </a:cubicBezTo>
                  <a:cubicBezTo>
                    <a:pt x="26" y="103"/>
                    <a:pt x="26" y="104"/>
                    <a:pt x="26" y="103"/>
                  </a:cubicBezTo>
                  <a:cubicBezTo>
                    <a:pt x="26" y="101"/>
                    <a:pt x="28" y="102"/>
                    <a:pt x="30" y="102"/>
                  </a:cubicBezTo>
                  <a:cubicBezTo>
                    <a:pt x="31" y="102"/>
                    <a:pt x="30" y="99"/>
                    <a:pt x="31" y="99"/>
                  </a:cubicBezTo>
                  <a:cubicBezTo>
                    <a:pt x="31" y="98"/>
                    <a:pt x="32" y="100"/>
                    <a:pt x="33" y="98"/>
                  </a:cubicBezTo>
                  <a:cubicBezTo>
                    <a:pt x="34" y="97"/>
                    <a:pt x="34" y="98"/>
                    <a:pt x="34" y="97"/>
                  </a:cubicBezTo>
                  <a:cubicBezTo>
                    <a:pt x="34" y="95"/>
                    <a:pt x="37" y="96"/>
                    <a:pt x="38" y="95"/>
                  </a:cubicBezTo>
                  <a:cubicBezTo>
                    <a:pt x="38" y="93"/>
                    <a:pt x="38" y="92"/>
                    <a:pt x="38" y="90"/>
                  </a:cubicBezTo>
                  <a:cubicBezTo>
                    <a:pt x="41" y="93"/>
                    <a:pt x="39" y="87"/>
                    <a:pt x="42" y="88"/>
                  </a:cubicBezTo>
                  <a:cubicBezTo>
                    <a:pt x="42" y="86"/>
                    <a:pt x="38" y="89"/>
                    <a:pt x="39" y="85"/>
                  </a:cubicBezTo>
                  <a:cubicBezTo>
                    <a:pt x="38" y="88"/>
                    <a:pt x="32" y="85"/>
                    <a:pt x="32" y="87"/>
                  </a:cubicBezTo>
                  <a:cubicBezTo>
                    <a:pt x="30" y="88"/>
                    <a:pt x="31" y="86"/>
                    <a:pt x="31" y="85"/>
                  </a:cubicBezTo>
                  <a:cubicBezTo>
                    <a:pt x="29" y="85"/>
                    <a:pt x="27" y="86"/>
                    <a:pt x="25" y="85"/>
                  </a:cubicBezTo>
                  <a:cubicBezTo>
                    <a:pt x="26" y="83"/>
                    <a:pt x="23" y="84"/>
                    <a:pt x="23" y="83"/>
                  </a:cubicBezTo>
                  <a:cubicBezTo>
                    <a:pt x="23" y="83"/>
                    <a:pt x="24" y="82"/>
                    <a:pt x="24" y="83"/>
                  </a:cubicBezTo>
                  <a:cubicBezTo>
                    <a:pt x="22" y="80"/>
                    <a:pt x="21" y="81"/>
                    <a:pt x="19" y="78"/>
                  </a:cubicBezTo>
                  <a:cubicBezTo>
                    <a:pt x="18" y="79"/>
                    <a:pt x="15" y="79"/>
                    <a:pt x="12" y="79"/>
                  </a:cubicBezTo>
                  <a:cubicBezTo>
                    <a:pt x="12" y="78"/>
                    <a:pt x="13" y="77"/>
                    <a:pt x="13" y="77"/>
                  </a:cubicBezTo>
                  <a:cubicBezTo>
                    <a:pt x="13" y="75"/>
                    <a:pt x="10" y="76"/>
                    <a:pt x="11" y="72"/>
                  </a:cubicBezTo>
                  <a:cubicBezTo>
                    <a:pt x="10" y="71"/>
                    <a:pt x="9" y="70"/>
                    <a:pt x="9" y="71"/>
                  </a:cubicBezTo>
                  <a:cubicBezTo>
                    <a:pt x="6" y="71"/>
                    <a:pt x="8" y="68"/>
                    <a:pt x="9" y="67"/>
                  </a:cubicBezTo>
                  <a:cubicBezTo>
                    <a:pt x="9" y="67"/>
                    <a:pt x="8" y="66"/>
                    <a:pt x="9" y="65"/>
                  </a:cubicBezTo>
                  <a:cubicBezTo>
                    <a:pt x="9" y="65"/>
                    <a:pt x="10" y="66"/>
                    <a:pt x="11" y="65"/>
                  </a:cubicBezTo>
                  <a:cubicBezTo>
                    <a:pt x="11" y="65"/>
                    <a:pt x="11" y="63"/>
                    <a:pt x="11" y="62"/>
                  </a:cubicBezTo>
                  <a:cubicBezTo>
                    <a:pt x="14" y="62"/>
                    <a:pt x="17" y="62"/>
                    <a:pt x="19" y="61"/>
                  </a:cubicBezTo>
                  <a:cubicBezTo>
                    <a:pt x="20" y="60"/>
                    <a:pt x="21" y="60"/>
                    <a:pt x="23" y="60"/>
                  </a:cubicBezTo>
                  <a:cubicBezTo>
                    <a:pt x="25" y="59"/>
                    <a:pt x="21" y="57"/>
                    <a:pt x="27" y="58"/>
                  </a:cubicBezTo>
                  <a:cubicBezTo>
                    <a:pt x="26" y="55"/>
                    <a:pt x="26" y="54"/>
                    <a:pt x="25" y="50"/>
                  </a:cubicBezTo>
                  <a:cubicBezTo>
                    <a:pt x="23" y="48"/>
                    <a:pt x="18" y="53"/>
                    <a:pt x="15" y="51"/>
                  </a:cubicBezTo>
                  <a:cubicBezTo>
                    <a:pt x="14" y="49"/>
                    <a:pt x="15" y="52"/>
                    <a:pt x="11" y="52"/>
                  </a:cubicBezTo>
                  <a:cubicBezTo>
                    <a:pt x="11" y="50"/>
                    <a:pt x="7" y="51"/>
                    <a:pt x="5" y="50"/>
                  </a:cubicBezTo>
                  <a:cubicBezTo>
                    <a:pt x="5" y="50"/>
                    <a:pt x="7" y="48"/>
                    <a:pt x="5" y="48"/>
                  </a:cubicBezTo>
                  <a:cubicBezTo>
                    <a:pt x="3" y="48"/>
                    <a:pt x="1" y="47"/>
                    <a:pt x="1" y="44"/>
                  </a:cubicBezTo>
                  <a:cubicBezTo>
                    <a:pt x="7" y="45"/>
                    <a:pt x="0" y="41"/>
                    <a:pt x="7" y="42"/>
                  </a:cubicBezTo>
                  <a:cubicBezTo>
                    <a:pt x="8" y="42"/>
                    <a:pt x="7" y="41"/>
                    <a:pt x="7" y="41"/>
                  </a:cubicBezTo>
                  <a:cubicBezTo>
                    <a:pt x="7" y="40"/>
                    <a:pt x="9" y="41"/>
                    <a:pt x="9" y="41"/>
                  </a:cubicBezTo>
                  <a:cubicBezTo>
                    <a:pt x="10" y="41"/>
                    <a:pt x="11" y="40"/>
                    <a:pt x="12" y="41"/>
                  </a:cubicBezTo>
                  <a:cubicBezTo>
                    <a:pt x="13" y="41"/>
                    <a:pt x="13" y="42"/>
                    <a:pt x="14" y="42"/>
                  </a:cubicBezTo>
                  <a:cubicBezTo>
                    <a:pt x="16" y="43"/>
                    <a:pt x="18" y="42"/>
                    <a:pt x="21" y="42"/>
                  </a:cubicBezTo>
                  <a:cubicBezTo>
                    <a:pt x="22" y="43"/>
                    <a:pt x="22" y="43"/>
                    <a:pt x="24" y="42"/>
                  </a:cubicBezTo>
                  <a:cubicBezTo>
                    <a:pt x="25" y="42"/>
                    <a:pt x="24" y="42"/>
                    <a:pt x="24" y="41"/>
                  </a:cubicBezTo>
                  <a:cubicBezTo>
                    <a:pt x="25" y="41"/>
                    <a:pt x="26" y="40"/>
                    <a:pt x="26" y="40"/>
                  </a:cubicBezTo>
                  <a:cubicBezTo>
                    <a:pt x="26" y="37"/>
                    <a:pt x="21" y="40"/>
                    <a:pt x="23" y="37"/>
                  </a:cubicBezTo>
                  <a:cubicBezTo>
                    <a:pt x="20" y="36"/>
                    <a:pt x="18" y="35"/>
                    <a:pt x="15" y="35"/>
                  </a:cubicBezTo>
                  <a:cubicBezTo>
                    <a:pt x="16" y="33"/>
                    <a:pt x="16" y="33"/>
                    <a:pt x="14" y="32"/>
                  </a:cubicBezTo>
                  <a:cubicBezTo>
                    <a:pt x="14" y="32"/>
                    <a:pt x="14" y="31"/>
                    <a:pt x="13" y="31"/>
                  </a:cubicBezTo>
                  <a:cubicBezTo>
                    <a:pt x="13" y="31"/>
                    <a:pt x="11" y="31"/>
                    <a:pt x="10" y="30"/>
                  </a:cubicBezTo>
                  <a:cubicBezTo>
                    <a:pt x="10" y="30"/>
                    <a:pt x="11" y="27"/>
                    <a:pt x="10" y="27"/>
                  </a:cubicBezTo>
                  <a:cubicBezTo>
                    <a:pt x="9" y="27"/>
                    <a:pt x="10" y="28"/>
                    <a:pt x="9" y="28"/>
                  </a:cubicBezTo>
                  <a:cubicBezTo>
                    <a:pt x="8" y="28"/>
                    <a:pt x="7" y="27"/>
                    <a:pt x="6" y="27"/>
                  </a:cubicBezTo>
                  <a:cubicBezTo>
                    <a:pt x="8" y="24"/>
                    <a:pt x="12" y="24"/>
                    <a:pt x="15" y="22"/>
                  </a:cubicBezTo>
                  <a:cubicBezTo>
                    <a:pt x="14" y="19"/>
                    <a:pt x="18" y="19"/>
                    <a:pt x="19" y="18"/>
                  </a:cubicBezTo>
                  <a:cubicBezTo>
                    <a:pt x="20" y="16"/>
                    <a:pt x="19" y="15"/>
                    <a:pt x="20" y="14"/>
                  </a:cubicBezTo>
                  <a:cubicBezTo>
                    <a:pt x="22" y="16"/>
                    <a:pt x="23" y="15"/>
                    <a:pt x="27" y="15"/>
                  </a:cubicBezTo>
                  <a:cubicBezTo>
                    <a:pt x="29" y="12"/>
                    <a:pt x="32" y="10"/>
                    <a:pt x="37" y="11"/>
                  </a:cubicBezTo>
                  <a:cubicBezTo>
                    <a:pt x="38" y="11"/>
                    <a:pt x="38" y="9"/>
                    <a:pt x="38" y="9"/>
                  </a:cubicBezTo>
                  <a:cubicBezTo>
                    <a:pt x="40" y="8"/>
                    <a:pt x="44" y="10"/>
                    <a:pt x="44" y="7"/>
                  </a:cubicBezTo>
                  <a:cubicBezTo>
                    <a:pt x="45" y="7"/>
                    <a:pt x="45" y="9"/>
                    <a:pt x="46" y="9"/>
                  </a:cubicBezTo>
                  <a:cubicBezTo>
                    <a:pt x="47" y="10"/>
                    <a:pt x="49" y="8"/>
                    <a:pt x="49" y="11"/>
                  </a:cubicBezTo>
                  <a:cubicBezTo>
                    <a:pt x="53" y="11"/>
                    <a:pt x="57" y="11"/>
                    <a:pt x="61" y="11"/>
                  </a:cubicBezTo>
                  <a:cubicBezTo>
                    <a:pt x="57" y="15"/>
                    <a:pt x="67" y="9"/>
                    <a:pt x="64" y="14"/>
                  </a:cubicBezTo>
                  <a:cubicBezTo>
                    <a:pt x="66" y="14"/>
                    <a:pt x="68" y="14"/>
                    <a:pt x="68" y="12"/>
                  </a:cubicBezTo>
                  <a:cubicBezTo>
                    <a:pt x="70" y="14"/>
                    <a:pt x="74" y="13"/>
                    <a:pt x="76" y="14"/>
                  </a:cubicBezTo>
                  <a:cubicBezTo>
                    <a:pt x="77" y="14"/>
                    <a:pt x="76" y="15"/>
                    <a:pt x="77" y="15"/>
                  </a:cubicBezTo>
                  <a:cubicBezTo>
                    <a:pt x="78" y="15"/>
                    <a:pt x="78" y="16"/>
                    <a:pt x="79" y="16"/>
                  </a:cubicBezTo>
                  <a:cubicBezTo>
                    <a:pt x="82" y="16"/>
                    <a:pt x="82" y="14"/>
                    <a:pt x="84" y="16"/>
                  </a:cubicBezTo>
                  <a:cubicBezTo>
                    <a:pt x="84" y="16"/>
                    <a:pt x="95" y="16"/>
                    <a:pt x="96" y="17"/>
                  </a:cubicBezTo>
                  <a:cubicBezTo>
                    <a:pt x="98" y="18"/>
                    <a:pt x="103" y="18"/>
                    <a:pt x="107" y="19"/>
                  </a:cubicBezTo>
                  <a:cubicBezTo>
                    <a:pt x="108" y="20"/>
                    <a:pt x="110" y="20"/>
                    <a:pt x="110" y="22"/>
                  </a:cubicBezTo>
                  <a:cubicBezTo>
                    <a:pt x="113" y="23"/>
                    <a:pt x="114" y="25"/>
                    <a:pt x="117" y="23"/>
                  </a:cubicBezTo>
                  <a:cubicBezTo>
                    <a:pt x="118" y="26"/>
                    <a:pt x="122" y="25"/>
                    <a:pt x="125" y="25"/>
                  </a:cubicBezTo>
                  <a:cubicBezTo>
                    <a:pt x="125" y="24"/>
                    <a:pt x="124" y="24"/>
                    <a:pt x="123" y="24"/>
                  </a:cubicBezTo>
                  <a:cubicBezTo>
                    <a:pt x="125" y="22"/>
                    <a:pt x="127" y="20"/>
                    <a:pt x="131" y="20"/>
                  </a:cubicBezTo>
                  <a:cubicBezTo>
                    <a:pt x="131" y="21"/>
                    <a:pt x="132" y="21"/>
                    <a:pt x="132" y="20"/>
                  </a:cubicBezTo>
                  <a:cubicBezTo>
                    <a:pt x="133" y="21"/>
                    <a:pt x="132" y="22"/>
                    <a:pt x="134" y="22"/>
                  </a:cubicBezTo>
                  <a:cubicBezTo>
                    <a:pt x="136" y="23"/>
                    <a:pt x="135" y="21"/>
                    <a:pt x="136" y="20"/>
                  </a:cubicBezTo>
                  <a:cubicBezTo>
                    <a:pt x="138" y="19"/>
                    <a:pt x="138" y="20"/>
                    <a:pt x="139" y="20"/>
                  </a:cubicBezTo>
                  <a:cubicBezTo>
                    <a:pt x="140" y="20"/>
                    <a:pt x="139" y="18"/>
                    <a:pt x="141" y="17"/>
                  </a:cubicBezTo>
                  <a:cubicBezTo>
                    <a:pt x="143" y="16"/>
                    <a:pt x="144" y="18"/>
                    <a:pt x="144" y="17"/>
                  </a:cubicBezTo>
                  <a:cubicBezTo>
                    <a:pt x="146" y="17"/>
                    <a:pt x="145" y="19"/>
                    <a:pt x="143" y="19"/>
                  </a:cubicBezTo>
                  <a:cubicBezTo>
                    <a:pt x="144" y="21"/>
                    <a:pt x="151" y="16"/>
                    <a:pt x="153" y="20"/>
                  </a:cubicBezTo>
                  <a:cubicBezTo>
                    <a:pt x="156" y="20"/>
                    <a:pt x="150" y="17"/>
                    <a:pt x="154" y="17"/>
                  </a:cubicBezTo>
                  <a:cubicBezTo>
                    <a:pt x="154" y="15"/>
                    <a:pt x="155" y="15"/>
                    <a:pt x="157" y="15"/>
                  </a:cubicBezTo>
                  <a:cubicBezTo>
                    <a:pt x="157" y="16"/>
                    <a:pt x="157" y="17"/>
                    <a:pt x="157" y="18"/>
                  </a:cubicBezTo>
                  <a:cubicBezTo>
                    <a:pt x="159" y="15"/>
                    <a:pt x="159" y="19"/>
                    <a:pt x="161" y="20"/>
                  </a:cubicBezTo>
                  <a:cubicBezTo>
                    <a:pt x="164" y="20"/>
                    <a:pt x="166" y="19"/>
                    <a:pt x="167" y="18"/>
                  </a:cubicBezTo>
                  <a:cubicBezTo>
                    <a:pt x="168" y="18"/>
                    <a:pt x="171" y="18"/>
                    <a:pt x="170" y="21"/>
                  </a:cubicBezTo>
                  <a:cubicBezTo>
                    <a:pt x="172" y="21"/>
                    <a:pt x="174" y="20"/>
                    <a:pt x="175" y="18"/>
                  </a:cubicBezTo>
                  <a:cubicBezTo>
                    <a:pt x="177" y="19"/>
                    <a:pt x="178" y="17"/>
                    <a:pt x="180" y="20"/>
                  </a:cubicBezTo>
                  <a:cubicBezTo>
                    <a:pt x="183" y="20"/>
                    <a:pt x="185" y="20"/>
                    <a:pt x="187" y="20"/>
                  </a:cubicBezTo>
                  <a:cubicBezTo>
                    <a:pt x="187" y="20"/>
                    <a:pt x="186" y="21"/>
                    <a:pt x="186" y="21"/>
                  </a:cubicBezTo>
                  <a:cubicBezTo>
                    <a:pt x="186" y="21"/>
                    <a:pt x="189" y="22"/>
                    <a:pt x="188" y="22"/>
                  </a:cubicBezTo>
                  <a:cubicBezTo>
                    <a:pt x="189" y="22"/>
                    <a:pt x="190" y="21"/>
                    <a:pt x="191" y="21"/>
                  </a:cubicBezTo>
                  <a:cubicBezTo>
                    <a:pt x="191" y="21"/>
                    <a:pt x="191" y="23"/>
                    <a:pt x="191" y="23"/>
                  </a:cubicBezTo>
                  <a:cubicBezTo>
                    <a:pt x="194" y="25"/>
                    <a:pt x="197" y="22"/>
                    <a:pt x="200" y="23"/>
                  </a:cubicBezTo>
                  <a:cubicBezTo>
                    <a:pt x="201" y="24"/>
                    <a:pt x="202" y="24"/>
                    <a:pt x="203" y="24"/>
                  </a:cubicBezTo>
                  <a:cubicBezTo>
                    <a:pt x="202" y="28"/>
                    <a:pt x="207" y="25"/>
                    <a:pt x="206" y="27"/>
                  </a:cubicBezTo>
                  <a:cubicBezTo>
                    <a:pt x="207" y="29"/>
                    <a:pt x="204" y="29"/>
                    <a:pt x="204" y="30"/>
                  </a:cubicBezTo>
                  <a:cubicBezTo>
                    <a:pt x="204" y="32"/>
                    <a:pt x="205" y="32"/>
                    <a:pt x="205" y="33"/>
                  </a:cubicBezTo>
                  <a:cubicBezTo>
                    <a:pt x="215" y="32"/>
                    <a:pt x="224" y="32"/>
                    <a:pt x="232" y="35"/>
                  </a:cubicBezTo>
                  <a:cubicBezTo>
                    <a:pt x="231" y="36"/>
                    <a:pt x="231" y="36"/>
                    <a:pt x="231" y="38"/>
                  </a:cubicBezTo>
                  <a:cubicBezTo>
                    <a:pt x="233" y="38"/>
                    <a:pt x="233" y="36"/>
                    <a:pt x="235" y="37"/>
                  </a:cubicBezTo>
                  <a:cubicBezTo>
                    <a:pt x="234" y="33"/>
                    <a:pt x="235" y="34"/>
                    <a:pt x="234" y="31"/>
                  </a:cubicBezTo>
                  <a:cubicBezTo>
                    <a:pt x="235" y="29"/>
                    <a:pt x="242" y="29"/>
                    <a:pt x="240" y="28"/>
                  </a:cubicBezTo>
                  <a:cubicBezTo>
                    <a:pt x="240" y="26"/>
                    <a:pt x="241" y="28"/>
                    <a:pt x="242" y="28"/>
                  </a:cubicBezTo>
                  <a:cubicBezTo>
                    <a:pt x="243" y="29"/>
                    <a:pt x="244" y="29"/>
                    <a:pt x="244" y="30"/>
                  </a:cubicBezTo>
                  <a:cubicBezTo>
                    <a:pt x="248" y="31"/>
                    <a:pt x="251" y="29"/>
                    <a:pt x="254" y="30"/>
                  </a:cubicBezTo>
                  <a:cubicBezTo>
                    <a:pt x="254" y="30"/>
                    <a:pt x="254" y="31"/>
                    <a:pt x="255" y="31"/>
                  </a:cubicBezTo>
                  <a:cubicBezTo>
                    <a:pt x="256" y="31"/>
                    <a:pt x="256" y="32"/>
                    <a:pt x="257" y="32"/>
                  </a:cubicBezTo>
                  <a:cubicBezTo>
                    <a:pt x="260" y="32"/>
                    <a:pt x="263" y="30"/>
                    <a:pt x="268" y="31"/>
                  </a:cubicBezTo>
                  <a:cubicBezTo>
                    <a:pt x="271" y="29"/>
                    <a:pt x="270" y="27"/>
                    <a:pt x="271" y="25"/>
                  </a:cubicBezTo>
                  <a:cubicBezTo>
                    <a:pt x="270" y="22"/>
                    <a:pt x="268" y="23"/>
                    <a:pt x="267" y="22"/>
                  </a:cubicBezTo>
                  <a:cubicBezTo>
                    <a:pt x="268" y="17"/>
                    <a:pt x="276" y="20"/>
                    <a:pt x="279" y="21"/>
                  </a:cubicBezTo>
                  <a:cubicBezTo>
                    <a:pt x="278" y="23"/>
                    <a:pt x="277" y="23"/>
                    <a:pt x="276" y="23"/>
                  </a:cubicBezTo>
                  <a:cubicBezTo>
                    <a:pt x="278" y="25"/>
                    <a:pt x="276" y="26"/>
                    <a:pt x="275" y="27"/>
                  </a:cubicBezTo>
                  <a:cubicBezTo>
                    <a:pt x="274" y="29"/>
                    <a:pt x="276" y="29"/>
                    <a:pt x="278" y="29"/>
                  </a:cubicBezTo>
                  <a:cubicBezTo>
                    <a:pt x="276" y="32"/>
                    <a:pt x="279" y="32"/>
                    <a:pt x="277" y="35"/>
                  </a:cubicBezTo>
                  <a:cubicBezTo>
                    <a:pt x="280" y="36"/>
                    <a:pt x="282" y="30"/>
                    <a:pt x="281" y="31"/>
                  </a:cubicBezTo>
                  <a:cubicBezTo>
                    <a:pt x="281" y="31"/>
                    <a:pt x="284" y="33"/>
                    <a:pt x="283" y="29"/>
                  </a:cubicBezTo>
                  <a:cubicBezTo>
                    <a:pt x="287" y="30"/>
                    <a:pt x="286" y="25"/>
                    <a:pt x="288" y="24"/>
                  </a:cubicBezTo>
                  <a:cubicBezTo>
                    <a:pt x="287" y="22"/>
                    <a:pt x="285" y="19"/>
                    <a:pt x="282" y="20"/>
                  </a:cubicBezTo>
                  <a:cubicBezTo>
                    <a:pt x="283" y="18"/>
                    <a:pt x="280" y="16"/>
                    <a:pt x="277" y="15"/>
                  </a:cubicBezTo>
                  <a:cubicBezTo>
                    <a:pt x="277" y="13"/>
                    <a:pt x="277" y="12"/>
                    <a:pt x="276" y="12"/>
                  </a:cubicBezTo>
                  <a:cubicBezTo>
                    <a:pt x="276" y="10"/>
                    <a:pt x="279" y="9"/>
                    <a:pt x="279" y="7"/>
                  </a:cubicBezTo>
                  <a:cubicBezTo>
                    <a:pt x="279" y="7"/>
                    <a:pt x="281" y="6"/>
                    <a:pt x="281" y="5"/>
                  </a:cubicBezTo>
                  <a:cubicBezTo>
                    <a:pt x="278" y="3"/>
                    <a:pt x="284" y="6"/>
                    <a:pt x="282" y="3"/>
                  </a:cubicBezTo>
                  <a:cubicBezTo>
                    <a:pt x="282" y="0"/>
                    <a:pt x="284" y="4"/>
                    <a:pt x="284" y="4"/>
                  </a:cubicBezTo>
                  <a:cubicBezTo>
                    <a:pt x="285" y="5"/>
                    <a:pt x="287" y="4"/>
                    <a:pt x="288" y="4"/>
                  </a:cubicBezTo>
                  <a:cubicBezTo>
                    <a:pt x="289" y="4"/>
                    <a:pt x="287" y="6"/>
                    <a:pt x="287" y="6"/>
                  </a:cubicBezTo>
                  <a:cubicBezTo>
                    <a:pt x="288" y="7"/>
                    <a:pt x="290" y="6"/>
                    <a:pt x="290" y="6"/>
                  </a:cubicBezTo>
                  <a:cubicBezTo>
                    <a:pt x="291" y="7"/>
                    <a:pt x="290" y="9"/>
                    <a:pt x="290" y="9"/>
                  </a:cubicBezTo>
                  <a:cubicBezTo>
                    <a:pt x="290" y="9"/>
                    <a:pt x="292" y="9"/>
                    <a:pt x="292" y="9"/>
                  </a:cubicBezTo>
                  <a:cubicBezTo>
                    <a:pt x="293" y="11"/>
                    <a:pt x="290" y="10"/>
                    <a:pt x="292" y="13"/>
                  </a:cubicBezTo>
                  <a:cubicBezTo>
                    <a:pt x="292" y="13"/>
                    <a:pt x="293" y="14"/>
                    <a:pt x="293" y="15"/>
                  </a:cubicBezTo>
                  <a:cubicBezTo>
                    <a:pt x="293" y="15"/>
                    <a:pt x="292" y="15"/>
                    <a:pt x="292" y="16"/>
                  </a:cubicBezTo>
                  <a:cubicBezTo>
                    <a:pt x="292" y="17"/>
                    <a:pt x="291" y="17"/>
                    <a:pt x="291" y="19"/>
                  </a:cubicBezTo>
                  <a:cubicBezTo>
                    <a:pt x="291" y="20"/>
                    <a:pt x="297" y="20"/>
                    <a:pt x="296" y="18"/>
                  </a:cubicBezTo>
                  <a:cubicBezTo>
                    <a:pt x="298" y="18"/>
                    <a:pt x="297" y="20"/>
                    <a:pt x="300" y="20"/>
                  </a:cubicBezTo>
                  <a:cubicBezTo>
                    <a:pt x="298" y="21"/>
                    <a:pt x="300" y="21"/>
                    <a:pt x="300" y="24"/>
                  </a:cubicBezTo>
                  <a:cubicBezTo>
                    <a:pt x="304" y="25"/>
                    <a:pt x="303" y="21"/>
                    <a:pt x="306" y="23"/>
                  </a:cubicBezTo>
                  <a:cubicBezTo>
                    <a:pt x="307" y="24"/>
                    <a:pt x="307" y="23"/>
                    <a:pt x="307" y="22"/>
                  </a:cubicBezTo>
                  <a:cubicBezTo>
                    <a:pt x="310" y="23"/>
                    <a:pt x="306" y="23"/>
                    <a:pt x="308" y="25"/>
                  </a:cubicBezTo>
                  <a:cubicBezTo>
                    <a:pt x="308" y="25"/>
                    <a:pt x="310" y="26"/>
                    <a:pt x="310" y="26"/>
                  </a:cubicBezTo>
                  <a:cubicBezTo>
                    <a:pt x="310" y="28"/>
                    <a:pt x="307" y="29"/>
                    <a:pt x="308" y="32"/>
                  </a:cubicBezTo>
                  <a:close/>
                  <a:moveTo>
                    <a:pt x="195" y="42"/>
                  </a:moveTo>
                  <a:cubicBezTo>
                    <a:pt x="194" y="41"/>
                    <a:pt x="196" y="40"/>
                    <a:pt x="195" y="40"/>
                  </a:cubicBezTo>
                  <a:cubicBezTo>
                    <a:pt x="195" y="40"/>
                    <a:pt x="195" y="41"/>
                    <a:pt x="194" y="41"/>
                  </a:cubicBezTo>
                  <a:cubicBezTo>
                    <a:pt x="194" y="39"/>
                    <a:pt x="194" y="38"/>
                    <a:pt x="193" y="38"/>
                  </a:cubicBezTo>
                  <a:cubicBezTo>
                    <a:pt x="192" y="39"/>
                    <a:pt x="187" y="42"/>
                    <a:pt x="185" y="40"/>
                  </a:cubicBezTo>
                  <a:cubicBezTo>
                    <a:pt x="185" y="37"/>
                    <a:pt x="190" y="40"/>
                    <a:pt x="188" y="37"/>
                  </a:cubicBezTo>
                  <a:cubicBezTo>
                    <a:pt x="187" y="36"/>
                    <a:pt x="186" y="37"/>
                    <a:pt x="186" y="36"/>
                  </a:cubicBezTo>
                  <a:cubicBezTo>
                    <a:pt x="184" y="35"/>
                    <a:pt x="184" y="37"/>
                    <a:pt x="182" y="38"/>
                  </a:cubicBezTo>
                  <a:cubicBezTo>
                    <a:pt x="180" y="38"/>
                    <a:pt x="178" y="38"/>
                    <a:pt x="176" y="39"/>
                  </a:cubicBezTo>
                  <a:cubicBezTo>
                    <a:pt x="176" y="39"/>
                    <a:pt x="175" y="39"/>
                    <a:pt x="175" y="40"/>
                  </a:cubicBezTo>
                  <a:cubicBezTo>
                    <a:pt x="171" y="40"/>
                    <a:pt x="168" y="41"/>
                    <a:pt x="165" y="41"/>
                  </a:cubicBezTo>
                  <a:cubicBezTo>
                    <a:pt x="166" y="42"/>
                    <a:pt x="164" y="43"/>
                    <a:pt x="165" y="43"/>
                  </a:cubicBezTo>
                  <a:cubicBezTo>
                    <a:pt x="165" y="42"/>
                    <a:pt x="166" y="43"/>
                    <a:pt x="166" y="44"/>
                  </a:cubicBezTo>
                  <a:cubicBezTo>
                    <a:pt x="170" y="45"/>
                    <a:pt x="176" y="41"/>
                    <a:pt x="178" y="44"/>
                  </a:cubicBezTo>
                  <a:cubicBezTo>
                    <a:pt x="175" y="42"/>
                    <a:pt x="177" y="45"/>
                    <a:pt x="175" y="45"/>
                  </a:cubicBezTo>
                  <a:cubicBezTo>
                    <a:pt x="173" y="45"/>
                    <a:pt x="172" y="46"/>
                    <a:pt x="171" y="47"/>
                  </a:cubicBezTo>
                  <a:cubicBezTo>
                    <a:pt x="176" y="48"/>
                    <a:pt x="179" y="46"/>
                    <a:pt x="183" y="46"/>
                  </a:cubicBezTo>
                  <a:cubicBezTo>
                    <a:pt x="183" y="47"/>
                    <a:pt x="183" y="49"/>
                    <a:pt x="184" y="49"/>
                  </a:cubicBezTo>
                  <a:cubicBezTo>
                    <a:pt x="184" y="48"/>
                    <a:pt x="186" y="48"/>
                    <a:pt x="187" y="48"/>
                  </a:cubicBezTo>
                  <a:cubicBezTo>
                    <a:pt x="187" y="46"/>
                    <a:pt x="188" y="45"/>
                    <a:pt x="189" y="44"/>
                  </a:cubicBezTo>
                  <a:cubicBezTo>
                    <a:pt x="191" y="43"/>
                    <a:pt x="190" y="44"/>
                    <a:pt x="193" y="44"/>
                  </a:cubicBezTo>
                  <a:cubicBezTo>
                    <a:pt x="193" y="43"/>
                    <a:pt x="193" y="42"/>
                    <a:pt x="195" y="42"/>
                  </a:cubicBezTo>
                  <a:close/>
                  <a:moveTo>
                    <a:pt x="201" y="75"/>
                  </a:moveTo>
                  <a:cubicBezTo>
                    <a:pt x="202" y="72"/>
                    <a:pt x="205" y="73"/>
                    <a:pt x="206" y="72"/>
                  </a:cubicBezTo>
                  <a:cubicBezTo>
                    <a:pt x="206" y="72"/>
                    <a:pt x="208" y="72"/>
                    <a:pt x="208" y="72"/>
                  </a:cubicBezTo>
                  <a:cubicBezTo>
                    <a:pt x="210" y="71"/>
                    <a:pt x="211" y="72"/>
                    <a:pt x="213" y="71"/>
                  </a:cubicBezTo>
                  <a:cubicBezTo>
                    <a:pt x="213" y="71"/>
                    <a:pt x="214" y="69"/>
                    <a:pt x="214" y="69"/>
                  </a:cubicBezTo>
                  <a:cubicBezTo>
                    <a:pt x="216" y="67"/>
                    <a:pt x="218" y="70"/>
                    <a:pt x="219" y="68"/>
                  </a:cubicBezTo>
                  <a:cubicBezTo>
                    <a:pt x="218" y="68"/>
                    <a:pt x="218" y="67"/>
                    <a:pt x="219" y="67"/>
                  </a:cubicBezTo>
                  <a:cubicBezTo>
                    <a:pt x="221" y="67"/>
                    <a:pt x="221" y="66"/>
                    <a:pt x="221" y="67"/>
                  </a:cubicBezTo>
                  <a:cubicBezTo>
                    <a:pt x="222" y="68"/>
                    <a:pt x="223" y="66"/>
                    <a:pt x="222" y="66"/>
                  </a:cubicBezTo>
                  <a:cubicBezTo>
                    <a:pt x="221" y="67"/>
                    <a:pt x="223" y="64"/>
                    <a:pt x="224" y="66"/>
                  </a:cubicBezTo>
                  <a:cubicBezTo>
                    <a:pt x="225" y="64"/>
                    <a:pt x="226" y="64"/>
                    <a:pt x="226" y="62"/>
                  </a:cubicBezTo>
                  <a:cubicBezTo>
                    <a:pt x="223" y="61"/>
                    <a:pt x="222" y="63"/>
                    <a:pt x="219" y="62"/>
                  </a:cubicBezTo>
                  <a:cubicBezTo>
                    <a:pt x="219" y="64"/>
                    <a:pt x="218" y="65"/>
                    <a:pt x="217" y="65"/>
                  </a:cubicBezTo>
                  <a:cubicBezTo>
                    <a:pt x="214" y="67"/>
                    <a:pt x="214" y="65"/>
                    <a:pt x="212" y="65"/>
                  </a:cubicBezTo>
                  <a:cubicBezTo>
                    <a:pt x="211" y="65"/>
                    <a:pt x="212" y="66"/>
                    <a:pt x="210" y="66"/>
                  </a:cubicBezTo>
                  <a:cubicBezTo>
                    <a:pt x="209" y="66"/>
                    <a:pt x="208" y="65"/>
                    <a:pt x="206" y="65"/>
                  </a:cubicBezTo>
                  <a:cubicBezTo>
                    <a:pt x="206" y="65"/>
                    <a:pt x="206" y="63"/>
                    <a:pt x="205" y="63"/>
                  </a:cubicBezTo>
                  <a:cubicBezTo>
                    <a:pt x="205" y="65"/>
                    <a:pt x="205" y="66"/>
                    <a:pt x="204" y="66"/>
                  </a:cubicBezTo>
                  <a:cubicBezTo>
                    <a:pt x="204" y="68"/>
                    <a:pt x="206" y="67"/>
                    <a:pt x="206" y="68"/>
                  </a:cubicBezTo>
                  <a:cubicBezTo>
                    <a:pt x="203" y="68"/>
                    <a:pt x="203" y="69"/>
                    <a:pt x="202" y="70"/>
                  </a:cubicBezTo>
                  <a:cubicBezTo>
                    <a:pt x="201" y="71"/>
                    <a:pt x="199" y="70"/>
                    <a:pt x="199" y="72"/>
                  </a:cubicBezTo>
                  <a:cubicBezTo>
                    <a:pt x="198" y="74"/>
                    <a:pt x="194" y="72"/>
                    <a:pt x="196" y="75"/>
                  </a:cubicBezTo>
                  <a:cubicBezTo>
                    <a:pt x="198" y="75"/>
                    <a:pt x="200" y="75"/>
                    <a:pt x="201" y="75"/>
                  </a:cubicBezTo>
                  <a:close/>
                  <a:moveTo>
                    <a:pt x="271" y="112"/>
                  </a:moveTo>
                  <a:cubicBezTo>
                    <a:pt x="270" y="112"/>
                    <a:pt x="271" y="113"/>
                    <a:pt x="270" y="113"/>
                  </a:cubicBezTo>
                  <a:cubicBezTo>
                    <a:pt x="270" y="113"/>
                    <a:pt x="267" y="114"/>
                    <a:pt x="267" y="114"/>
                  </a:cubicBezTo>
                  <a:cubicBezTo>
                    <a:pt x="267" y="115"/>
                    <a:pt x="268" y="118"/>
                    <a:pt x="266" y="118"/>
                  </a:cubicBezTo>
                  <a:cubicBezTo>
                    <a:pt x="266" y="117"/>
                    <a:pt x="266" y="115"/>
                    <a:pt x="265" y="115"/>
                  </a:cubicBezTo>
                  <a:cubicBezTo>
                    <a:pt x="265" y="116"/>
                    <a:pt x="265" y="118"/>
                    <a:pt x="265" y="119"/>
                  </a:cubicBezTo>
                  <a:cubicBezTo>
                    <a:pt x="267" y="119"/>
                    <a:pt x="269" y="119"/>
                    <a:pt x="270" y="119"/>
                  </a:cubicBezTo>
                  <a:cubicBezTo>
                    <a:pt x="269" y="120"/>
                    <a:pt x="272" y="121"/>
                    <a:pt x="272" y="123"/>
                  </a:cubicBezTo>
                  <a:cubicBezTo>
                    <a:pt x="273" y="126"/>
                    <a:pt x="273" y="125"/>
                    <a:pt x="275" y="126"/>
                  </a:cubicBezTo>
                  <a:cubicBezTo>
                    <a:pt x="274" y="127"/>
                    <a:pt x="273" y="127"/>
                    <a:pt x="273" y="128"/>
                  </a:cubicBezTo>
                  <a:cubicBezTo>
                    <a:pt x="273" y="130"/>
                    <a:pt x="274" y="130"/>
                    <a:pt x="274" y="131"/>
                  </a:cubicBezTo>
                  <a:cubicBezTo>
                    <a:pt x="275" y="131"/>
                    <a:pt x="277" y="131"/>
                    <a:pt x="278" y="131"/>
                  </a:cubicBezTo>
                  <a:cubicBezTo>
                    <a:pt x="279" y="130"/>
                    <a:pt x="279" y="128"/>
                    <a:pt x="279" y="125"/>
                  </a:cubicBezTo>
                  <a:cubicBezTo>
                    <a:pt x="278" y="125"/>
                    <a:pt x="277" y="124"/>
                    <a:pt x="276" y="124"/>
                  </a:cubicBezTo>
                  <a:cubicBezTo>
                    <a:pt x="278" y="118"/>
                    <a:pt x="276" y="121"/>
                    <a:pt x="275" y="120"/>
                  </a:cubicBezTo>
                  <a:cubicBezTo>
                    <a:pt x="274" y="118"/>
                    <a:pt x="274" y="114"/>
                    <a:pt x="273" y="112"/>
                  </a:cubicBezTo>
                  <a:cubicBezTo>
                    <a:pt x="272" y="112"/>
                    <a:pt x="272" y="112"/>
                    <a:pt x="271" y="112"/>
                  </a:cubicBezTo>
                  <a:close/>
                  <a:moveTo>
                    <a:pt x="308" y="142"/>
                  </a:moveTo>
                  <a:cubicBezTo>
                    <a:pt x="305" y="141"/>
                    <a:pt x="306" y="143"/>
                    <a:pt x="304" y="144"/>
                  </a:cubicBezTo>
                  <a:cubicBezTo>
                    <a:pt x="304" y="143"/>
                    <a:pt x="304" y="142"/>
                    <a:pt x="303" y="143"/>
                  </a:cubicBezTo>
                  <a:cubicBezTo>
                    <a:pt x="303" y="146"/>
                    <a:pt x="299" y="144"/>
                    <a:pt x="298" y="145"/>
                  </a:cubicBezTo>
                  <a:cubicBezTo>
                    <a:pt x="297" y="146"/>
                    <a:pt x="298" y="147"/>
                    <a:pt x="297" y="147"/>
                  </a:cubicBezTo>
                  <a:cubicBezTo>
                    <a:pt x="296" y="148"/>
                    <a:pt x="295" y="147"/>
                    <a:pt x="295" y="148"/>
                  </a:cubicBezTo>
                  <a:cubicBezTo>
                    <a:pt x="297" y="149"/>
                    <a:pt x="295" y="150"/>
                    <a:pt x="295" y="151"/>
                  </a:cubicBezTo>
                  <a:cubicBezTo>
                    <a:pt x="297" y="153"/>
                    <a:pt x="297" y="150"/>
                    <a:pt x="299" y="149"/>
                  </a:cubicBezTo>
                  <a:cubicBezTo>
                    <a:pt x="301" y="149"/>
                    <a:pt x="302" y="150"/>
                    <a:pt x="304" y="149"/>
                  </a:cubicBezTo>
                  <a:cubicBezTo>
                    <a:pt x="306" y="149"/>
                    <a:pt x="306" y="148"/>
                    <a:pt x="307" y="148"/>
                  </a:cubicBezTo>
                  <a:cubicBezTo>
                    <a:pt x="310" y="148"/>
                    <a:pt x="312" y="149"/>
                    <a:pt x="313" y="150"/>
                  </a:cubicBezTo>
                  <a:cubicBezTo>
                    <a:pt x="312" y="150"/>
                    <a:pt x="311" y="150"/>
                    <a:pt x="311" y="151"/>
                  </a:cubicBezTo>
                  <a:cubicBezTo>
                    <a:pt x="312" y="151"/>
                    <a:pt x="312" y="152"/>
                    <a:pt x="312" y="152"/>
                  </a:cubicBezTo>
                  <a:cubicBezTo>
                    <a:pt x="313" y="152"/>
                    <a:pt x="313" y="151"/>
                    <a:pt x="313" y="151"/>
                  </a:cubicBezTo>
                  <a:cubicBezTo>
                    <a:pt x="317" y="152"/>
                    <a:pt x="315" y="152"/>
                    <a:pt x="318" y="150"/>
                  </a:cubicBezTo>
                  <a:cubicBezTo>
                    <a:pt x="321" y="149"/>
                    <a:pt x="323" y="151"/>
                    <a:pt x="325" y="149"/>
                  </a:cubicBezTo>
                  <a:cubicBezTo>
                    <a:pt x="322" y="149"/>
                    <a:pt x="325" y="145"/>
                    <a:pt x="323" y="147"/>
                  </a:cubicBezTo>
                  <a:cubicBezTo>
                    <a:pt x="321" y="149"/>
                    <a:pt x="321" y="144"/>
                    <a:pt x="321" y="144"/>
                  </a:cubicBezTo>
                  <a:cubicBezTo>
                    <a:pt x="320" y="143"/>
                    <a:pt x="318" y="144"/>
                    <a:pt x="319" y="142"/>
                  </a:cubicBezTo>
                  <a:cubicBezTo>
                    <a:pt x="317" y="142"/>
                    <a:pt x="316" y="142"/>
                    <a:pt x="314" y="142"/>
                  </a:cubicBezTo>
                  <a:cubicBezTo>
                    <a:pt x="314" y="140"/>
                    <a:pt x="315" y="140"/>
                    <a:pt x="314" y="139"/>
                  </a:cubicBezTo>
                  <a:cubicBezTo>
                    <a:pt x="311" y="140"/>
                    <a:pt x="312" y="139"/>
                    <a:pt x="308" y="139"/>
                  </a:cubicBezTo>
                  <a:cubicBezTo>
                    <a:pt x="308" y="140"/>
                    <a:pt x="307" y="140"/>
                    <a:pt x="308" y="142"/>
                  </a:cubicBezTo>
                  <a:close/>
                  <a:moveTo>
                    <a:pt x="334" y="166"/>
                  </a:moveTo>
                  <a:cubicBezTo>
                    <a:pt x="334" y="166"/>
                    <a:pt x="333" y="165"/>
                    <a:pt x="333" y="165"/>
                  </a:cubicBezTo>
                  <a:cubicBezTo>
                    <a:pt x="337" y="165"/>
                    <a:pt x="333" y="158"/>
                    <a:pt x="337" y="159"/>
                  </a:cubicBezTo>
                  <a:cubicBezTo>
                    <a:pt x="339" y="161"/>
                    <a:pt x="340" y="158"/>
                    <a:pt x="343" y="159"/>
                  </a:cubicBezTo>
                  <a:cubicBezTo>
                    <a:pt x="341" y="153"/>
                    <a:pt x="334" y="152"/>
                    <a:pt x="328" y="153"/>
                  </a:cubicBezTo>
                  <a:cubicBezTo>
                    <a:pt x="328" y="153"/>
                    <a:pt x="327" y="152"/>
                    <a:pt x="327" y="151"/>
                  </a:cubicBezTo>
                  <a:cubicBezTo>
                    <a:pt x="325" y="151"/>
                    <a:pt x="325" y="153"/>
                    <a:pt x="323" y="153"/>
                  </a:cubicBezTo>
                  <a:cubicBezTo>
                    <a:pt x="321" y="153"/>
                    <a:pt x="321" y="152"/>
                    <a:pt x="320" y="152"/>
                  </a:cubicBezTo>
                  <a:cubicBezTo>
                    <a:pt x="318" y="153"/>
                    <a:pt x="318" y="154"/>
                    <a:pt x="317" y="154"/>
                  </a:cubicBezTo>
                  <a:cubicBezTo>
                    <a:pt x="316" y="155"/>
                    <a:pt x="315" y="155"/>
                    <a:pt x="313" y="155"/>
                  </a:cubicBezTo>
                  <a:cubicBezTo>
                    <a:pt x="313" y="157"/>
                    <a:pt x="312" y="157"/>
                    <a:pt x="311" y="158"/>
                  </a:cubicBezTo>
                  <a:cubicBezTo>
                    <a:pt x="311" y="166"/>
                    <a:pt x="310" y="166"/>
                    <a:pt x="310" y="174"/>
                  </a:cubicBezTo>
                  <a:cubicBezTo>
                    <a:pt x="314" y="176"/>
                    <a:pt x="312" y="172"/>
                    <a:pt x="315" y="172"/>
                  </a:cubicBezTo>
                  <a:cubicBezTo>
                    <a:pt x="315" y="171"/>
                    <a:pt x="315" y="169"/>
                    <a:pt x="316" y="168"/>
                  </a:cubicBezTo>
                  <a:cubicBezTo>
                    <a:pt x="317" y="166"/>
                    <a:pt x="316" y="164"/>
                    <a:pt x="317" y="161"/>
                  </a:cubicBezTo>
                  <a:cubicBezTo>
                    <a:pt x="317" y="161"/>
                    <a:pt x="319" y="159"/>
                    <a:pt x="319" y="159"/>
                  </a:cubicBezTo>
                  <a:cubicBezTo>
                    <a:pt x="319" y="158"/>
                    <a:pt x="318" y="156"/>
                    <a:pt x="320" y="156"/>
                  </a:cubicBezTo>
                  <a:cubicBezTo>
                    <a:pt x="321" y="156"/>
                    <a:pt x="323" y="156"/>
                    <a:pt x="324" y="155"/>
                  </a:cubicBezTo>
                  <a:cubicBezTo>
                    <a:pt x="322" y="158"/>
                    <a:pt x="327" y="156"/>
                    <a:pt x="326" y="158"/>
                  </a:cubicBezTo>
                  <a:cubicBezTo>
                    <a:pt x="327" y="161"/>
                    <a:pt x="327" y="160"/>
                    <a:pt x="326" y="163"/>
                  </a:cubicBezTo>
                  <a:cubicBezTo>
                    <a:pt x="327" y="163"/>
                    <a:pt x="328" y="163"/>
                    <a:pt x="328" y="164"/>
                  </a:cubicBezTo>
                  <a:cubicBezTo>
                    <a:pt x="328" y="164"/>
                    <a:pt x="326" y="164"/>
                    <a:pt x="326" y="165"/>
                  </a:cubicBezTo>
                  <a:cubicBezTo>
                    <a:pt x="330" y="163"/>
                    <a:pt x="333" y="167"/>
                    <a:pt x="334" y="166"/>
                  </a:cubicBezTo>
                  <a:close/>
                  <a:moveTo>
                    <a:pt x="351" y="162"/>
                  </a:moveTo>
                  <a:cubicBezTo>
                    <a:pt x="351" y="162"/>
                    <a:pt x="351" y="164"/>
                    <a:pt x="351" y="164"/>
                  </a:cubicBezTo>
                  <a:cubicBezTo>
                    <a:pt x="350" y="165"/>
                    <a:pt x="345" y="161"/>
                    <a:pt x="344" y="163"/>
                  </a:cubicBezTo>
                  <a:cubicBezTo>
                    <a:pt x="344" y="165"/>
                    <a:pt x="342" y="165"/>
                    <a:pt x="342" y="166"/>
                  </a:cubicBezTo>
                  <a:cubicBezTo>
                    <a:pt x="344" y="168"/>
                    <a:pt x="345" y="167"/>
                    <a:pt x="347" y="167"/>
                  </a:cubicBezTo>
                  <a:cubicBezTo>
                    <a:pt x="350" y="166"/>
                    <a:pt x="353" y="167"/>
                    <a:pt x="354" y="166"/>
                  </a:cubicBezTo>
                  <a:cubicBezTo>
                    <a:pt x="354" y="166"/>
                    <a:pt x="353" y="165"/>
                    <a:pt x="354" y="165"/>
                  </a:cubicBezTo>
                  <a:cubicBezTo>
                    <a:pt x="355" y="164"/>
                    <a:pt x="356" y="165"/>
                    <a:pt x="356" y="164"/>
                  </a:cubicBezTo>
                  <a:cubicBezTo>
                    <a:pt x="354" y="164"/>
                    <a:pt x="353" y="162"/>
                    <a:pt x="351" y="162"/>
                  </a:cubicBezTo>
                  <a:close/>
                  <a:moveTo>
                    <a:pt x="338" y="169"/>
                  </a:moveTo>
                  <a:cubicBezTo>
                    <a:pt x="338" y="169"/>
                    <a:pt x="337" y="168"/>
                    <a:pt x="336" y="168"/>
                  </a:cubicBezTo>
                  <a:cubicBezTo>
                    <a:pt x="336" y="169"/>
                    <a:pt x="336" y="170"/>
                    <a:pt x="336" y="170"/>
                  </a:cubicBezTo>
                  <a:cubicBezTo>
                    <a:pt x="334" y="170"/>
                    <a:pt x="333" y="170"/>
                    <a:pt x="331" y="170"/>
                  </a:cubicBezTo>
                  <a:cubicBezTo>
                    <a:pt x="333" y="174"/>
                    <a:pt x="328" y="171"/>
                    <a:pt x="328" y="173"/>
                  </a:cubicBezTo>
                  <a:cubicBezTo>
                    <a:pt x="329" y="173"/>
                    <a:pt x="330" y="173"/>
                    <a:pt x="331" y="173"/>
                  </a:cubicBezTo>
                  <a:cubicBezTo>
                    <a:pt x="331" y="174"/>
                    <a:pt x="330" y="174"/>
                    <a:pt x="330" y="175"/>
                  </a:cubicBezTo>
                  <a:cubicBezTo>
                    <a:pt x="333" y="176"/>
                    <a:pt x="332" y="173"/>
                    <a:pt x="334" y="173"/>
                  </a:cubicBezTo>
                  <a:cubicBezTo>
                    <a:pt x="335" y="174"/>
                    <a:pt x="337" y="174"/>
                    <a:pt x="339" y="174"/>
                  </a:cubicBezTo>
                  <a:cubicBezTo>
                    <a:pt x="338" y="170"/>
                    <a:pt x="345" y="173"/>
                    <a:pt x="344" y="168"/>
                  </a:cubicBezTo>
                  <a:cubicBezTo>
                    <a:pt x="341" y="167"/>
                    <a:pt x="339" y="169"/>
                    <a:pt x="338" y="169"/>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08" name="Freeform 91"/>
            <p:cNvSpPr/>
            <p:nvPr/>
          </p:nvSpPr>
          <p:spPr bwMode="auto">
            <a:xfrm>
              <a:off x="5703888" y="2849563"/>
              <a:ext cx="179387" cy="271462"/>
            </a:xfrm>
            <a:custGeom>
              <a:gdLst>
                <a:gd name="T0" fmla="*/ 9 w 31"/>
                <a:gd name="T1" fmla="*/ 5 h 47"/>
                <a:gd name="T2" fmla="*/ 15 w 31"/>
                <a:gd name="T3" fmla="*/ 4 h 47"/>
                <a:gd name="T4" fmla="*/ 16 w 31"/>
                <a:gd name="T5" fmla="*/ 10 h 47"/>
                <a:gd name="T6" fmla="*/ 12 w 31"/>
                <a:gd name="T7" fmla="*/ 13 h 47"/>
                <a:gd name="T8" fmla="*/ 17 w 31"/>
                <a:gd name="T9" fmla="*/ 16 h 47"/>
                <a:gd name="T10" fmla="*/ 20 w 31"/>
                <a:gd name="T11" fmla="*/ 22 h 47"/>
                <a:gd name="T12" fmla="*/ 22 w 31"/>
                <a:gd name="T13" fmla="*/ 24 h 47"/>
                <a:gd name="T14" fmla="*/ 26 w 31"/>
                <a:gd name="T15" fmla="*/ 26 h 47"/>
                <a:gd name="T16" fmla="*/ 24 w 31"/>
                <a:gd name="T17" fmla="*/ 30 h 47"/>
                <a:gd name="T18" fmla="*/ 30 w 31"/>
                <a:gd name="T19" fmla="*/ 31 h 47"/>
                <a:gd name="T20" fmla="*/ 30 w 31"/>
                <a:gd name="T21" fmla="*/ 37 h 47"/>
                <a:gd name="T22" fmla="*/ 28 w 31"/>
                <a:gd name="T23" fmla="*/ 37 h 47"/>
                <a:gd name="T24" fmla="*/ 30 w 31"/>
                <a:gd name="T25" fmla="*/ 37 h 47"/>
                <a:gd name="T26" fmla="*/ 28 w 31"/>
                <a:gd name="T27" fmla="*/ 40 h 47"/>
                <a:gd name="T28" fmla="*/ 25 w 31"/>
                <a:gd name="T29" fmla="*/ 42 h 47"/>
                <a:gd name="T30" fmla="*/ 15 w 31"/>
                <a:gd name="T31" fmla="*/ 41 h 47"/>
                <a:gd name="T32" fmla="*/ 12 w 31"/>
                <a:gd name="T33" fmla="*/ 42 h 47"/>
                <a:gd name="T34" fmla="*/ 5 w 31"/>
                <a:gd name="T35" fmla="*/ 42 h 47"/>
                <a:gd name="T36" fmla="*/ 7 w 31"/>
                <a:gd name="T37" fmla="*/ 41 h 47"/>
                <a:gd name="T38" fmla="*/ 8 w 31"/>
                <a:gd name="T39" fmla="*/ 42 h 47"/>
                <a:gd name="T40" fmla="*/ 9 w 31"/>
                <a:gd name="T41" fmla="*/ 40 h 47"/>
                <a:gd name="T42" fmla="*/ 14 w 31"/>
                <a:gd name="T43" fmla="*/ 39 h 47"/>
                <a:gd name="T44" fmla="*/ 7 w 31"/>
                <a:gd name="T45" fmla="*/ 37 h 47"/>
                <a:gd name="T46" fmla="*/ 7 w 31"/>
                <a:gd name="T47" fmla="*/ 31 h 47"/>
                <a:gd name="T48" fmla="*/ 9 w 31"/>
                <a:gd name="T49" fmla="*/ 30 h 47"/>
                <a:gd name="T50" fmla="*/ 13 w 31"/>
                <a:gd name="T51" fmla="*/ 30 h 47"/>
                <a:gd name="T52" fmla="*/ 13 w 31"/>
                <a:gd name="T53" fmla="*/ 24 h 47"/>
                <a:gd name="T54" fmla="*/ 11 w 31"/>
                <a:gd name="T55" fmla="*/ 20 h 47"/>
                <a:gd name="T56" fmla="*/ 7 w 31"/>
                <a:gd name="T57" fmla="*/ 21 h 47"/>
                <a:gd name="T58" fmla="*/ 7 w 31"/>
                <a:gd name="T59" fmla="*/ 16 h 47"/>
                <a:gd name="T60" fmla="*/ 3 w 31"/>
                <a:gd name="T61" fmla="*/ 15 h 47"/>
                <a:gd name="T62" fmla="*/ 0 w 31"/>
                <a:gd name="T63" fmla="*/ 5 h 47"/>
                <a:gd name="T64" fmla="*/ 5 w 31"/>
                <a:gd name="T65" fmla="*/ 0 h 47"/>
                <a:gd name="T66" fmla="*/ 13 w 31"/>
                <a:gd name="T67" fmla="*/ 0 h 47"/>
                <a:gd name="T68" fmla="*/ 9 w 31"/>
                <a:gd name="T69" fmla="*/ 5 h 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 h="47">
                  <a:moveTo>
                    <a:pt x="9" y="5"/>
                  </a:moveTo>
                  <a:cubicBezTo>
                    <a:pt x="9" y="7"/>
                    <a:pt x="13" y="4"/>
                    <a:pt x="15" y="4"/>
                  </a:cubicBezTo>
                  <a:cubicBezTo>
                    <a:pt x="16" y="5"/>
                    <a:pt x="16" y="7"/>
                    <a:pt x="16" y="10"/>
                  </a:cubicBezTo>
                  <a:cubicBezTo>
                    <a:pt x="14" y="10"/>
                    <a:pt x="12" y="11"/>
                    <a:pt x="12" y="13"/>
                  </a:cubicBezTo>
                  <a:cubicBezTo>
                    <a:pt x="12" y="15"/>
                    <a:pt x="14" y="16"/>
                    <a:pt x="17" y="16"/>
                  </a:cubicBezTo>
                  <a:cubicBezTo>
                    <a:pt x="17" y="19"/>
                    <a:pt x="21" y="18"/>
                    <a:pt x="20" y="22"/>
                  </a:cubicBezTo>
                  <a:cubicBezTo>
                    <a:pt x="20" y="23"/>
                    <a:pt x="22" y="23"/>
                    <a:pt x="22" y="24"/>
                  </a:cubicBezTo>
                  <a:cubicBezTo>
                    <a:pt x="22" y="26"/>
                    <a:pt x="25" y="25"/>
                    <a:pt x="26" y="26"/>
                  </a:cubicBezTo>
                  <a:cubicBezTo>
                    <a:pt x="25" y="27"/>
                    <a:pt x="24" y="28"/>
                    <a:pt x="24" y="30"/>
                  </a:cubicBezTo>
                  <a:cubicBezTo>
                    <a:pt x="26" y="30"/>
                    <a:pt x="29" y="30"/>
                    <a:pt x="30" y="31"/>
                  </a:cubicBezTo>
                  <a:cubicBezTo>
                    <a:pt x="29" y="32"/>
                    <a:pt x="31" y="35"/>
                    <a:pt x="30" y="37"/>
                  </a:cubicBezTo>
                  <a:cubicBezTo>
                    <a:pt x="30" y="37"/>
                    <a:pt x="28" y="36"/>
                    <a:pt x="28" y="37"/>
                  </a:cubicBezTo>
                  <a:cubicBezTo>
                    <a:pt x="28" y="37"/>
                    <a:pt x="29" y="37"/>
                    <a:pt x="30" y="37"/>
                  </a:cubicBezTo>
                  <a:cubicBezTo>
                    <a:pt x="29" y="38"/>
                    <a:pt x="28" y="38"/>
                    <a:pt x="28" y="40"/>
                  </a:cubicBezTo>
                  <a:cubicBezTo>
                    <a:pt x="27" y="41"/>
                    <a:pt x="26" y="42"/>
                    <a:pt x="25" y="42"/>
                  </a:cubicBezTo>
                  <a:cubicBezTo>
                    <a:pt x="22" y="42"/>
                    <a:pt x="19" y="41"/>
                    <a:pt x="15" y="41"/>
                  </a:cubicBezTo>
                  <a:cubicBezTo>
                    <a:pt x="14" y="43"/>
                    <a:pt x="15" y="43"/>
                    <a:pt x="12" y="42"/>
                  </a:cubicBezTo>
                  <a:cubicBezTo>
                    <a:pt x="10" y="44"/>
                    <a:pt x="5" y="47"/>
                    <a:pt x="5" y="42"/>
                  </a:cubicBezTo>
                  <a:cubicBezTo>
                    <a:pt x="6" y="43"/>
                    <a:pt x="7" y="41"/>
                    <a:pt x="7" y="41"/>
                  </a:cubicBezTo>
                  <a:cubicBezTo>
                    <a:pt x="7" y="41"/>
                    <a:pt x="8" y="42"/>
                    <a:pt x="8" y="42"/>
                  </a:cubicBezTo>
                  <a:cubicBezTo>
                    <a:pt x="9" y="42"/>
                    <a:pt x="8" y="41"/>
                    <a:pt x="9" y="40"/>
                  </a:cubicBezTo>
                  <a:cubicBezTo>
                    <a:pt x="10" y="39"/>
                    <a:pt x="12" y="40"/>
                    <a:pt x="14" y="39"/>
                  </a:cubicBezTo>
                  <a:cubicBezTo>
                    <a:pt x="14" y="35"/>
                    <a:pt x="9" y="38"/>
                    <a:pt x="7" y="37"/>
                  </a:cubicBezTo>
                  <a:cubicBezTo>
                    <a:pt x="7" y="35"/>
                    <a:pt x="7" y="33"/>
                    <a:pt x="7" y="31"/>
                  </a:cubicBezTo>
                  <a:cubicBezTo>
                    <a:pt x="9" y="31"/>
                    <a:pt x="10" y="30"/>
                    <a:pt x="9" y="30"/>
                  </a:cubicBezTo>
                  <a:cubicBezTo>
                    <a:pt x="9" y="27"/>
                    <a:pt x="11" y="31"/>
                    <a:pt x="13" y="30"/>
                  </a:cubicBezTo>
                  <a:cubicBezTo>
                    <a:pt x="14" y="30"/>
                    <a:pt x="11" y="26"/>
                    <a:pt x="13" y="24"/>
                  </a:cubicBezTo>
                  <a:cubicBezTo>
                    <a:pt x="13" y="22"/>
                    <a:pt x="10" y="23"/>
                    <a:pt x="11" y="20"/>
                  </a:cubicBezTo>
                  <a:cubicBezTo>
                    <a:pt x="10" y="21"/>
                    <a:pt x="8" y="21"/>
                    <a:pt x="7" y="21"/>
                  </a:cubicBezTo>
                  <a:cubicBezTo>
                    <a:pt x="7" y="20"/>
                    <a:pt x="7" y="18"/>
                    <a:pt x="7" y="16"/>
                  </a:cubicBezTo>
                  <a:cubicBezTo>
                    <a:pt x="7" y="15"/>
                    <a:pt x="4" y="16"/>
                    <a:pt x="3" y="15"/>
                  </a:cubicBezTo>
                  <a:cubicBezTo>
                    <a:pt x="5" y="11"/>
                    <a:pt x="4" y="5"/>
                    <a:pt x="0" y="5"/>
                  </a:cubicBezTo>
                  <a:cubicBezTo>
                    <a:pt x="2" y="3"/>
                    <a:pt x="4" y="3"/>
                    <a:pt x="5" y="0"/>
                  </a:cubicBezTo>
                  <a:cubicBezTo>
                    <a:pt x="8" y="0"/>
                    <a:pt x="11" y="0"/>
                    <a:pt x="13" y="0"/>
                  </a:cubicBezTo>
                  <a:cubicBezTo>
                    <a:pt x="12" y="2"/>
                    <a:pt x="10" y="3"/>
                    <a:pt x="9" y="5"/>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09" name="Freeform 92"/>
            <p:cNvSpPr/>
            <p:nvPr/>
          </p:nvSpPr>
          <p:spPr bwMode="auto">
            <a:xfrm>
              <a:off x="2379663" y="2860675"/>
              <a:ext cx="47625" cy="41275"/>
            </a:xfrm>
            <a:custGeom>
              <a:gdLst>
                <a:gd name="T0" fmla="*/ 7 w 8"/>
                <a:gd name="T1" fmla="*/ 1 h 7"/>
                <a:gd name="T2" fmla="*/ 8 w 8"/>
                <a:gd name="T3" fmla="*/ 5 h 7"/>
                <a:gd name="T4" fmla="*/ 3 w 8"/>
                <a:gd name="T5" fmla="*/ 7 h 7"/>
                <a:gd name="T6" fmla="*/ 3 w 8"/>
                <a:gd name="T7" fmla="*/ 5 h 7"/>
                <a:gd name="T8" fmla="*/ 2 w 8"/>
                <a:gd name="T9" fmla="*/ 6 h 7"/>
                <a:gd name="T10" fmla="*/ 3 w 8"/>
                <a:gd name="T11" fmla="*/ 5 h 7"/>
                <a:gd name="T12" fmla="*/ 7 w 8"/>
                <a:gd name="T13" fmla="*/ 1 h 7"/>
              </a:gdLst>
              <a:cxnLst>
                <a:cxn ang="0">
                  <a:pos x="T0" y="T1"/>
                </a:cxn>
                <a:cxn ang="0">
                  <a:pos x="T2" y="T3"/>
                </a:cxn>
                <a:cxn ang="0">
                  <a:pos x="T4" y="T5"/>
                </a:cxn>
                <a:cxn ang="0">
                  <a:pos x="T6" y="T7"/>
                </a:cxn>
                <a:cxn ang="0">
                  <a:pos x="T8" y="T9"/>
                </a:cxn>
                <a:cxn ang="0">
                  <a:pos x="T10" y="T11"/>
                </a:cxn>
                <a:cxn ang="0">
                  <a:pos x="T12" y="T13"/>
                </a:cxn>
              </a:cxnLst>
              <a:rect l="0" t="0" r="r" b="b"/>
              <a:pathLst>
                <a:path w="8" h="7">
                  <a:moveTo>
                    <a:pt x="7" y="1"/>
                  </a:moveTo>
                  <a:cubicBezTo>
                    <a:pt x="6" y="2"/>
                    <a:pt x="7" y="4"/>
                    <a:pt x="8" y="5"/>
                  </a:cubicBezTo>
                  <a:cubicBezTo>
                    <a:pt x="7" y="6"/>
                    <a:pt x="5" y="6"/>
                    <a:pt x="3" y="7"/>
                  </a:cubicBezTo>
                  <a:cubicBezTo>
                    <a:pt x="3" y="6"/>
                    <a:pt x="3" y="6"/>
                    <a:pt x="3" y="5"/>
                  </a:cubicBezTo>
                  <a:cubicBezTo>
                    <a:pt x="3" y="5"/>
                    <a:pt x="3" y="6"/>
                    <a:pt x="2" y="6"/>
                  </a:cubicBezTo>
                  <a:cubicBezTo>
                    <a:pt x="0" y="5"/>
                    <a:pt x="2" y="5"/>
                    <a:pt x="3" y="5"/>
                  </a:cubicBezTo>
                  <a:cubicBezTo>
                    <a:pt x="3" y="4"/>
                    <a:pt x="5" y="0"/>
                    <a:pt x="7"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10" name="Freeform 93"/>
            <p:cNvSpPr/>
            <p:nvPr/>
          </p:nvSpPr>
          <p:spPr bwMode="auto">
            <a:xfrm>
              <a:off x="8982075" y="3306763"/>
              <a:ext cx="28575" cy="33337"/>
            </a:xfrm>
            <a:custGeom>
              <a:gdLst>
                <a:gd name="T0" fmla="*/ 1 w 5"/>
                <a:gd name="T1" fmla="*/ 1 h 6"/>
                <a:gd name="T2" fmla="*/ 5 w 5"/>
                <a:gd name="T3" fmla="*/ 0 h 6"/>
                <a:gd name="T4" fmla="*/ 0 w 5"/>
                <a:gd name="T5" fmla="*/ 5 h 6"/>
                <a:gd name="T6" fmla="*/ 1 w 5"/>
                <a:gd name="T7" fmla="*/ 1 h 6"/>
              </a:gdLst>
              <a:cxnLst>
                <a:cxn ang="0">
                  <a:pos x="T0" y="T1"/>
                </a:cxn>
                <a:cxn ang="0">
                  <a:pos x="T2" y="T3"/>
                </a:cxn>
                <a:cxn ang="0">
                  <a:pos x="T4" y="T5"/>
                </a:cxn>
                <a:cxn ang="0">
                  <a:pos x="T6" y="T7"/>
                </a:cxn>
              </a:cxnLst>
              <a:rect l="0" t="0" r="r" b="b"/>
              <a:pathLst>
                <a:path w="5" h="6">
                  <a:moveTo>
                    <a:pt x="1" y="1"/>
                  </a:moveTo>
                  <a:cubicBezTo>
                    <a:pt x="2" y="0"/>
                    <a:pt x="2" y="2"/>
                    <a:pt x="5" y="0"/>
                  </a:cubicBezTo>
                  <a:cubicBezTo>
                    <a:pt x="4" y="3"/>
                    <a:pt x="4" y="6"/>
                    <a:pt x="0" y="5"/>
                  </a:cubicBezTo>
                  <a:cubicBezTo>
                    <a:pt x="0" y="4"/>
                    <a:pt x="4" y="2"/>
                    <a:pt x="1"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11" name="Freeform 94"/>
            <p:cNvSpPr/>
            <p:nvPr/>
          </p:nvSpPr>
          <p:spPr bwMode="auto">
            <a:xfrm>
              <a:off x="8285163" y="4178300"/>
              <a:ext cx="223837" cy="255588"/>
            </a:xfrm>
            <a:custGeom>
              <a:gdLst>
                <a:gd name="T0" fmla="*/ 31 w 39"/>
                <a:gd name="T1" fmla="*/ 2 h 44"/>
                <a:gd name="T2" fmla="*/ 35 w 39"/>
                <a:gd name="T3" fmla="*/ 4 h 44"/>
                <a:gd name="T4" fmla="*/ 39 w 39"/>
                <a:gd name="T5" fmla="*/ 7 h 44"/>
                <a:gd name="T6" fmla="*/ 35 w 39"/>
                <a:gd name="T7" fmla="*/ 12 h 44"/>
                <a:gd name="T8" fmla="*/ 34 w 39"/>
                <a:gd name="T9" fmla="*/ 17 h 44"/>
                <a:gd name="T10" fmla="*/ 36 w 39"/>
                <a:gd name="T11" fmla="*/ 19 h 44"/>
                <a:gd name="T12" fmla="*/ 36 w 39"/>
                <a:gd name="T13" fmla="*/ 22 h 44"/>
                <a:gd name="T14" fmla="*/ 38 w 39"/>
                <a:gd name="T15" fmla="*/ 24 h 44"/>
                <a:gd name="T16" fmla="*/ 33 w 39"/>
                <a:gd name="T17" fmla="*/ 27 h 44"/>
                <a:gd name="T18" fmla="*/ 32 w 39"/>
                <a:gd name="T19" fmla="*/ 32 h 44"/>
                <a:gd name="T20" fmla="*/ 32 w 39"/>
                <a:gd name="T21" fmla="*/ 34 h 44"/>
                <a:gd name="T22" fmla="*/ 30 w 39"/>
                <a:gd name="T23" fmla="*/ 34 h 44"/>
                <a:gd name="T24" fmla="*/ 27 w 39"/>
                <a:gd name="T25" fmla="*/ 37 h 44"/>
                <a:gd name="T26" fmla="*/ 27 w 39"/>
                <a:gd name="T27" fmla="*/ 43 h 44"/>
                <a:gd name="T28" fmla="*/ 18 w 39"/>
                <a:gd name="T29" fmla="*/ 40 h 44"/>
                <a:gd name="T30" fmla="*/ 17 w 39"/>
                <a:gd name="T31" fmla="*/ 42 h 44"/>
                <a:gd name="T32" fmla="*/ 14 w 39"/>
                <a:gd name="T33" fmla="*/ 40 h 44"/>
                <a:gd name="T34" fmla="*/ 9 w 39"/>
                <a:gd name="T35" fmla="*/ 40 h 44"/>
                <a:gd name="T36" fmla="*/ 6 w 39"/>
                <a:gd name="T37" fmla="*/ 39 h 44"/>
                <a:gd name="T38" fmla="*/ 3 w 39"/>
                <a:gd name="T39" fmla="*/ 34 h 44"/>
                <a:gd name="T40" fmla="*/ 4 w 39"/>
                <a:gd name="T41" fmla="*/ 30 h 44"/>
                <a:gd name="T42" fmla="*/ 3 w 39"/>
                <a:gd name="T43" fmla="*/ 30 h 44"/>
                <a:gd name="T44" fmla="*/ 2 w 39"/>
                <a:gd name="T45" fmla="*/ 22 h 44"/>
                <a:gd name="T46" fmla="*/ 11 w 39"/>
                <a:gd name="T47" fmla="*/ 21 h 44"/>
                <a:gd name="T48" fmla="*/ 11 w 39"/>
                <a:gd name="T49" fmla="*/ 18 h 44"/>
                <a:gd name="T50" fmla="*/ 18 w 39"/>
                <a:gd name="T51" fmla="*/ 14 h 44"/>
                <a:gd name="T52" fmla="*/ 24 w 39"/>
                <a:gd name="T53" fmla="*/ 12 h 44"/>
                <a:gd name="T54" fmla="*/ 25 w 39"/>
                <a:gd name="T55" fmla="*/ 9 h 44"/>
                <a:gd name="T56" fmla="*/ 26 w 39"/>
                <a:gd name="T57" fmla="*/ 9 h 44"/>
                <a:gd name="T58" fmla="*/ 28 w 39"/>
                <a:gd name="T59" fmla="*/ 7 h 44"/>
                <a:gd name="T60" fmla="*/ 32 w 39"/>
                <a:gd name="T61" fmla="*/ 2 h 44"/>
                <a:gd name="T62" fmla="*/ 31 w 39"/>
                <a:gd name="T63" fmla="*/ 2 h 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 h="44">
                  <a:moveTo>
                    <a:pt x="31" y="2"/>
                  </a:moveTo>
                  <a:cubicBezTo>
                    <a:pt x="32" y="0"/>
                    <a:pt x="33" y="4"/>
                    <a:pt x="35" y="4"/>
                  </a:cubicBezTo>
                  <a:cubicBezTo>
                    <a:pt x="36" y="5"/>
                    <a:pt x="37" y="7"/>
                    <a:pt x="39" y="7"/>
                  </a:cubicBezTo>
                  <a:cubicBezTo>
                    <a:pt x="38" y="9"/>
                    <a:pt x="38" y="12"/>
                    <a:pt x="35" y="12"/>
                  </a:cubicBezTo>
                  <a:cubicBezTo>
                    <a:pt x="35" y="13"/>
                    <a:pt x="36" y="17"/>
                    <a:pt x="34" y="17"/>
                  </a:cubicBezTo>
                  <a:cubicBezTo>
                    <a:pt x="34" y="19"/>
                    <a:pt x="36" y="19"/>
                    <a:pt x="36" y="19"/>
                  </a:cubicBezTo>
                  <a:cubicBezTo>
                    <a:pt x="36" y="20"/>
                    <a:pt x="36" y="21"/>
                    <a:pt x="36" y="22"/>
                  </a:cubicBezTo>
                  <a:cubicBezTo>
                    <a:pt x="37" y="23"/>
                    <a:pt x="38" y="23"/>
                    <a:pt x="38" y="24"/>
                  </a:cubicBezTo>
                  <a:cubicBezTo>
                    <a:pt x="38" y="27"/>
                    <a:pt x="35" y="29"/>
                    <a:pt x="33" y="27"/>
                  </a:cubicBezTo>
                  <a:cubicBezTo>
                    <a:pt x="33" y="29"/>
                    <a:pt x="35" y="30"/>
                    <a:pt x="32" y="32"/>
                  </a:cubicBezTo>
                  <a:cubicBezTo>
                    <a:pt x="32" y="32"/>
                    <a:pt x="33" y="33"/>
                    <a:pt x="32" y="34"/>
                  </a:cubicBezTo>
                  <a:cubicBezTo>
                    <a:pt x="32" y="34"/>
                    <a:pt x="31" y="33"/>
                    <a:pt x="30" y="34"/>
                  </a:cubicBezTo>
                  <a:cubicBezTo>
                    <a:pt x="29" y="35"/>
                    <a:pt x="30" y="38"/>
                    <a:pt x="27" y="37"/>
                  </a:cubicBezTo>
                  <a:cubicBezTo>
                    <a:pt x="29" y="39"/>
                    <a:pt x="27" y="40"/>
                    <a:pt x="27" y="43"/>
                  </a:cubicBezTo>
                  <a:cubicBezTo>
                    <a:pt x="23" y="44"/>
                    <a:pt x="21" y="41"/>
                    <a:pt x="18" y="40"/>
                  </a:cubicBezTo>
                  <a:cubicBezTo>
                    <a:pt x="17" y="40"/>
                    <a:pt x="17" y="42"/>
                    <a:pt x="17" y="42"/>
                  </a:cubicBezTo>
                  <a:cubicBezTo>
                    <a:pt x="15" y="43"/>
                    <a:pt x="15" y="41"/>
                    <a:pt x="14" y="40"/>
                  </a:cubicBezTo>
                  <a:cubicBezTo>
                    <a:pt x="13" y="40"/>
                    <a:pt x="11" y="41"/>
                    <a:pt x="9" y="40"/>
                  </a:cubicBezTo>
                  <a:cubicBezTo>
                    <a:pt x="8" y="40"/>
                    <a:pt x="10" y="37"/>
                    <a:pt x="6" y="39"/>
                  </a:cubicBezTo>
                  <a:cubicBezTo>
                    <a:pt x="6" y="37"/>
                    <a:pt x="6" y="34"/>
                    <a:pt x="3" y="34"/>
                  </a:cubicBezTo>
                  <a:cubicBezTo>
                    <a:pt x="2" y="32"/>
                    <a:pt x="4" y="32"/>
                    <a:pt x="4" y="30"/>
                  </a:cubicBezTo>
                  <a:cubicBezTo>
                    <a:pt x="4" y="29"/>
                    <a:pt x="2" y="30"/>
                    <a:pt x="3" y="30"/>
                  </a:cubicBezTo>
                  <a:cubicBezTo>
                    <a:pt x="0" y="28"/>
                    <a:pt x="2" y="26"/>
                    <a:pt x="2" y="22"/>
                  </a:cubicBezTo>
                  <a:cubicBezTo>
                    <a:pt x="5" y="22"/>
                    <a:pt x="9" y="22"/>
                    <a:pt x="11" y="21"/>
                  </a:cubicBezTo>
                  <a:cubicBezTo>
                    <a:pt x="11" y="20"/>
                    <a:pt x="13" y="19"/>
                    <a:pt x="11" y="18"/>
                  </a:cubicBezTo>
                  <a:cubicBezTo>
                    <a:pt x="12" y="17"/>
                    <a:pt x="20" y="15"/>
                    <a:pt x="18" y="14"/>
                  </a:cubicBezTo>
                  <a:cubicBezTo>
                    <a:pt x="19" y="12"/>
                    <a:pt x="21" y="12"/>
                    <a:pt x="24" y="12"/>
                  </a:cubicBezTo>
                  <a:cubicBezTo>
                    <a:pt x="25" y="12"/>
                    <a:pt x="24" y="10"/>
                    <a:pt x="25" y="9"/>
                  </a:cubicBezTo>
                  <a:cubicBezTo>
                    <a:pt x="25" y="9"/>
                    <a:pt x="26" y="9"/>
                    <a:pt x="26" y="9"/>
                  </a:cubicBezTo>
                  <a:cubicBezTo>
                    <a:pt x="27" y="8"/>
                    <a:pt x="26" y="6"/>
                    <a:pt x="28" y="7"/>
                  </a:cubicBezTo>
                  <a:cubicBezTo>
                    <a:pt x="27" y="3"/>
                    <a:pt x="31" y="4"/>
                    <a:pt x="32" y="2"/>
                  </a:cubicBezTo>
                  <a:cubicBezTo>
                    <a:pt x="32" y="2"/>
                    <a:pt x="32" y="2"/>
                    <a:pt x="31" y="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12" name="Freeform 95"/>
            <p:cNvSpPr/>
            <p:nvPr/>
          </p:nvSpPr>
          <p:spPr bwMode="auto">
            <a:xfrm>
              <a:off x="8515350" y="4364038"/>
              <a:ext cx="98425" cy="109537"/>
            </a:xfrm>
            <a:custGeom>
              <a:gdLst>
                <a:gd name="T0" fmla="*/ 15 w 17"/>
                <a:gd name="T1" fmla="*/ 0 h 19"/>
                <a:gd name="T2" fmla="*/ 12 w 17"/>
                <a:gd name="T3" fmla="*/ 4 h 19"/>
                <a:gd name="T4" fmla="*/ 11 w 17"/>
                <a:gd name="T5" fmla="*/ 4 h 19"/>
                <a:gd name="T6" fmla="*/ 12 w 17"/>
                <a:gd name="T7" fmla="*/ 6 h 19"/>
                <a:gd name="T8" fmla="*/ 14 w 17"/>
                <a:gd name="T9" fmla="*/ 8 h 19"/>
                <a:gd name="T10" fmla="*/ 15 w 17"/>
                <a:gd name="T11" fmla="*/ 17 h 19"/>
                <a:gd name="T12" fmla="*/ 11 w 17"/>
                <a:gd name="T13" fmla="*/ 17 h 19"/>
                <a:gd name="T14" fmla="*/ 8 w 17"/>
                <a:gd name="T15" fmla="*/ 7 h 19"/>
                <a:gd name="T16" fmla="*/ 5 w 17"/>
                <a:gd name="T17" fmla="*/ 10 h 19"/>
                <a:gd name="T18" fmla="*/ 5 w 17"/>
                <a:gd name="T19" fmla="*/ 16 h 19"/>
                <a:gd name="T20" fmla="*/ 2 w 17"/>
                <a:gd name="T21" fmla="*/ 19 h 19"/>
                <a:gd name="T22" fmla="*/ 1 w 17"/>
                <a:gd name="T23" fmla="*/ 14 h 19"/>
                <a:gd name="T24" fmla="*/ 2 w 17"/>
                <a:gd name="T25" fmla="*/ 13 h 19"/>
                <a:gd name="T26" fmla="*/ 1 w 17"/>
                <a:gd name="T27" fmla="*/ 12 h 19"/>
                <a:gd name="T28" fmla="*/ 2 w 17"/>
                <a:gd name="T29" fmla="*/ 8 h 19"/>
                <a:gd name="T30" fmla="*/ 0 w 17"/>
                <a:gd name="T31" fmla="*/ 6 h 19"/>
                <a:gd name="T32" fmla="*/ 7 w 17"/>
                <a:gd name="T33" fmla="*/ 0 h 19"/>
                <a:gd name="T34" fmla="*/ 15 w 17"/>
                <a:gd name="T35" fmla="*/ 0 h 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 h="19">
                  <a:moveTo>
                    <a:pt x="15" y="0"/>
                  </a:moveTo>
                  <a:cubicBezTo>
                    <a:pt x="17" y="4"/>
                    <a:pt x="11" y="2"/>
                    <a:pt x="12" y="4"/>
                  </a:cubicBezTo>
                  <a:cubicBezTo>
                    <a:pt x="14" y="5"/>
                    <a:pt x="12" y="4"/>
                    <a:pt x="11" y="4"/>
                  </a:cubicBezTo>
                  <a:cubicBezTo>
                    <a:pt x="11" y="5"/>
                    <a:pt x="12" y="6"/>
                    <a:pt x="12" y="6"/>
                  </a:cubicBezTo>
                  <a:cubicBezTo>
                    <a:pt x="13" y="7"/>
                    <a:pt x="14" y="8"/>
                    <a:pt x="14" y="8"/>
                  </a:cubicBezTo>
                  <a:cubicBezTo>
                    <a:pt x="15" y="11"/>
                    <a:pt x="14" y="14"/>
                    <a:pt x="15" y="17"/>
                  </a:cubicBezTo>
                  <a:cubicBezTo>
                    <a:pt x="14" y="17"/>
                    <a:pt x="13" y="17"/>
                    <a:pt x="11" y="17"/>
                  </a:cubicBezTo>
                  <a:cubicBezTo>
                    <a:pt x="10" y="14"/>
                    <a:pt x="9" y="11"/>
                    <a:pt x="8" y="7"/>
                  </a:cubicBezTo>
                  <a:cubicBezTo>
                    <a:pt x="7" y="8"/>
                    <a:pt x="8" y="11"/>
                    <a:pt x="5" y="10"/>
                  </a:cubicBezTo>
                  <a:cubicBezTo>
                    <a:pt x="5" y="12"/>
                    <a:pt x="5" y="14"/>
                    <a:pt x="5" y="16"/>
                  </a:cubicBezTo>
                  <a:cubicBezTo>
                    <a:pt x="5" y="18"/>
                    <a:pt x="2" y="17"/>
                    <a:pt x="2" y="19"/>
                  </a:cubicBezTo>
                  <a:cubicBezTo>
                    <a:pt x="0" y="19"/>
                    <a:pt x="0" y="16"/>
                    <a:pt x="1" y="14"/>
                  </a:cubicBezTo>
                  <a:cubicBezTo>
                    <a:pt x="1" y="14"/>
                    <a:pt x="2" y="13"/>
                    <a:pt x="2" y="13"/>
                  </a:cubicBezTo>
                  <a:cubicBezTo>
                    <a:pt x="2" y="12"/>
                    <a:pt x="1" y="13"/>
                    <a:pt x="1" y="12"/>
                  </a:cubicBezTo>
                  <a:cubicBezTo>
                    <a:pt x="1" y="11"/>
                    <a:pt x="2" y="10"/>
                    <a:pt x="2" y="8"/>
                  </a:cubicBezTo>
                  <a:cubicBezTo>
                    <a:pt x="2" y="7"/>
                    <a:pt x="1" y="7"/>
                    <a:pt x="0" y="6"/>
                  </a:cubicBezTo>
                  <a:cubicBezTo>
                    <a:pt x="1" y="3"/>
                    <a:pt x="2" y="0"/>
                    <a:pt x="7" y="0"/>
                  </a:cubicBezTo>
                  <a:cubicBezTo>
                    <a:pt x="4" y="3"/>
                    <a:pt x="13" y="0"/>
                    <a:pt x="15"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13" name="Freeform 96"/>
            <p:cNvSpPr/>
            <p:nvPr/>
          </p:nvSpPr>
          <p:spPr bwMode="auto">
            <a:xfrm>
              <a:off x="8208963" y="4473575"/>
              <a:ext cx="238125" cy="68263"/>
            </a:xfrm>
            <a:custGeom>
              <a:gdLst>
                <a:gd name="T0" fmla="*/ 1 w 41"/>
                <a:gd name="T1" fmla="*/ 4 h 12"/>
                <a:gd name="T2" fmla="*/ 5 w 41"/>
                <a:gd name="T3" fmla="*/ 1 h 12"/>
                <a:gd name="T4" fmla="*/ 7 w 41"/>
                <a:gd name="T5" fmla="*/ 3 h 12"/>
                <a:gd name="T6" fmla="*/ 9 w 41"/>
                <a:gd name="T7" fmla="*/ 4 h 12"/>
                <a:gd name="T8" fmla="*/ 18 w 41"/>
                <a:gd name="T9" fmla="*/ 6 h 12"/>
                <a:gd name="T10" fmla="*/ 28 w 41"/>
                <a:gd name="T11" fmla="*/ 5 h 12"/>
                <a:gd name="T12" fmla="*/ 30 w 41"/>
                <a:gd name="T13" fmla="*/ 7 h 12"/>
                <a:gd name="T14" fmla="*/ 33 w 41"/>
                <a:gd name="T15" fmla="*/ 7 h 12"/>
                <a:gd name="T16" fmla="*/ 38 w 41"/>
                <a:gd name="T17" fmla="*/ 7 h 12"/>
                <a:gd name="T18" fmla="*/ 39 w 41"/>
                <a:gd name="T19" fmla="*/ 10 h 12"/>
                <a:gd name="T20" fmla="*/ 37 w 41"/>
                <a:gd name="T21" fmla="*/ 10 h 12"/>
                <a:gd name="T22" fmla="*/ 18 w 41"/>
                <a:gd name="T23" fmla="*/ 7 h 12"/>
                <a:gd name="T24" fmla="*/ 13 w 41"/>
                <a:gd name="T25" fmla="*/ 7 h 12"/>
                <a:gd name="T26" fmla="*/ 6 w 41"/>
                <a:gd name="T27" fmla="*/ 6 h 12"/>
                <a:gd name="T28" fmla="*/ 1 w 41"/>
                <a:gd name="T29" fmla="*/ 4 h 1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 h="12">
                  <a:moveTo>
                    <a:pt x="1" y="4"/>
                  </a:moveTo>
                  <a:cubicBezTo>
                    <a:pt x="0" y="1"/>
                    <a:pt x="4" y="2"/>
                    <a:pt x="5" y="1"/>
                  </a:cubicBezTo>
                  <a:cubicBezTo>
                    <a:pt x="7" y="0"/>
                    <a:pt x="6" y="2"/>
                    <a:pt x="7" y="3"/>
                  </a:cubicBezTo>
                  <a:cubicBezTo>
                    <a:pt x="8" y="3"/>
                    <a:pt x="9" y="2"/>
                    <a:pt x="9" y="4"/>
                  </a:cubicBezTo>
                  <a:cubicBezTo>
                    <a:pt x="13" y="2"/>
                    <a:pt x="15" y="3"/>
                    <a:pt x="18" y="6"/>
                  </a:cubicBezTo>
                  <a:cubicBezTo>
                    <a:pt x="22" y="3"/>
                    <a:pt x="23" y="5"/>
                    <a:pt x="28" y="5"/>
                  </a:cubicBezTo>
                  <a:cubicBezTo>
                    <a:pt x="30" y="4"/>
                    <a:pt x="30" y="5"/>
                    <a:pt x="30" y="7"/>
                  </a:cubicBezTo>
                  <a:cubicBezTo>
                    <a:pt x="31" y="6"/>
                    <a:pt x="33" y="6"/>
                    <a:pt x="33" y="7"/>
                  </a:cubicBezTo>
                  <a:cubicBezTo>
                    <a:pt x="35" y="6"/>
                    <a:pt x="37" y="10"/>
                    <a:pt x="38" y="7"/>
                  </a:cubicBezTo>
                  <a:cubicBezTo>
                    <a:pt x="41" y="8"/>
                    <a:pt x="36" y="11"/>
                    <a:pt x="39" y="10"/>
                  </a:cubicBezTo>
                  <a:cubicBezTo>
                    <a:pt x="38" y="12"/>
                    <a:pt x="38" y="10"/>
                    <a:pt x="37" y="10"/>
                  </a:cubicBezTo>
                  <a:cubicBezTo>
                    <a:pt x="29" y="12"/>
                    <a:pt x="23" y="9"/>
                    <a:pt x="18" y="7"/>
                  </a:cubicBezTo>
                  <a:cubicBezTo>
                    <a:pt x="16" y="7"/>
                    <a:pt x="14" y="8"/>
                    <a:pt x="13" y="7"/>
                  </a:cubicBezTo>
                  <a:cubicBezTo>
                    <a:pt x="10" y="7"/>
                    <a:pt x="8" y="6"/>
                    <a:pt x="6" y="6"/>
                  </a:cubicBezTo>
                  <a:cubicBezTo>
                    <a:pt x="4" y="5"/>
                    <a:pt x="2" y="6"/>
                    <a:pt x="1" y="4"/>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14" name="Freeform 97"/>
            <p:cNvSpPr/>
            <p:nvPr/>
          </p:nvSpPr>
          <p:spPr bwMode="auto">
            <a:xfrm>
              <a:off x="8521700" y="4554538"/>
              <a:ext cx="33338" cy="11112"/>
            </a:xfrm>
            <a:custGeom>
              <a:gdLst>
                <a:gd name="T0" fmla="*/ 3 w 6"/>
                <a:gd name="T1" fmla="*/ 1 h 2"/>
                <a:gd name="T2" fmla="*/ 6 w 6"/>
                <a:gd name="T3" fmla="*/ 2 h 2"/>
                <a:gd name="T4" fmla="*/ 3 w 6"/>
                <a:gd name="T5" fmla="*/ 2 h 2"/>
                <a:gd name="T6" fmla="*/ 2 w 6"/>
                <a:gd name="T7" fmla="*/ 1 h 2"/>
                <a:gd name="T8" fmla="*/ 3 w 6"/>
                <a:gd name="T9" fmla="*/ 1 h 2"/>
              </a:gdLst>
              <a:cxnLst>
                <a:cxn ang="0">
                  <a:pos x="T0" y="T1"/>
                </a:cxn>
                <a:cxn ang="0">
                  <a:pos x="T2" y="T3"/>
                </a:cxn>
                <a:cxn ang="0">
                  <a:pos x="T4" y="T5"/>
                </a:cxn>
                <a:cxn ang="0">
                  <a:pos x="T6" y="T7"/>
                </a:cxn>
                <a:cxn ang="0">
                  <a:pos x="T8" y="T9"/>
                </a:cxn>
              </a:cxnLst>
              <a:rect l="0" t="0" r="r" b="b"/>
              <a:pathLst>
                <a:path w="6" h="2">
                  <a:moveTo>
                    <a:pt x="3" y="1"/>
                  </a:moveTo>
                  <a:cubicBezTo>
                    <a:pt x="4" y="1"/>
                    <a:pt x="6" y="1"/>
                    <a:pt x="6" y="2"/>
                  </a:cubicBezTo>
                  <a:cubicBezTo>
                    <a:pt x="5" y="2"/>
                    <a:pt x="4" y="2"/>
                    <a:pt x="3" y="2"/>
                  </a:cubicBezTo>
                  <a:cubicBezTo>
                    <a:pt x="3" y="1"/>
                    <a:pt x="2" y="1"/>
                    <a:pt x="2" y="1"/>
                  </a:cubicBezTo>
                  <a:cubicBezTo>
                    <a:pt x="0" y="0"/>
                    <a:pt x="2" y="0"/>
                    <a:pt x="3"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15" name="Freeform 98"/>
            <p:cNvSpPr/>
            <p:nvPr/>
          </p:nvSpPr>
          <p:spPr bwMode="auto">
            <a:xfrm>
              <a:off x="9575800" y="5310188"/>
              <a:ext cx="166688" cy="174625"/>
            </a:xfrm>
            <a:custGeom>
              <a:gdLst>
                <a:gd name="T0" fmla="*/ 0 w 29"/>
                <a:gd name="T1" fmla="*/ 26 h 30"/>
                <a:gd name="T2" fmla="*/ 2 w 29"/>
                <a:gd name="T3" fmla="*/ 22 h 30"/>
                <a:gd name="T4" fmla="*/ 4 w 29"/>
                <a:gd name="T5" fmla="*/ 21 h 30"/>
                <a:gd name="T6" fmla="*/ 4 w 29"/>
                <a:gd name="T7" fmla="*/ 19 h 30"/>
                <a:gd name="T8" fmla="*/ 6 w 29"/>
                <a:gd name="T9" fmla="*/ 19 h 30"/>
                <a:gd name="T10" fmla="*/ 7 w 29"/>
                <a:gd name="T11" fmla="*/ 17 h 30"/>
                <a:gd name="T12" fmla="*/ 11 w 29"/>
                <a:gd name="T13" fmla="*/ 16 h 30"/>
                <a:gd name="T14" fmla="*/ 12 w 29"/>
                <a:gd name="T15" fmla="*/ 14 h 30"/>
                <a:gd name="T16" fmla="*/ 14 w 29"/>
                <a:gd name="T17" fmla="*/ 11 h 30"/>
                <a:gd name="T18" fmla="*/ 16 w 29"/>
                <a:gd name="T19" fmla="*/ 9 h 30"/>
                <a:gd name="T20" fmla="*/ 19 w 29"/>
                <a:gd name="T21" fmla="*/ 10 h 30"/>
                <a:gd name="T22" fmla="*/ 18 w 29"/>
                <a:gd name="T23" fmla="*/ 7 h 30"/>
                <a:gd name="T24" fmla="*/ 22 w 29"/>
                <a:gd name="T25" fmla="*/ 2 h 30"/>
                <a:gd name="T26" fmla="*/ 25 w 29"/>
                <a:gd name="T27" fmla="*/ 0 h 30"/>
                <a:gd name="T28" fmla="*/ 28 w 29"/>
                <a:gd name="T29" fmla="*/ 2 h 30"/>
                <a:gd name="T30" fmla="*/ 29 w 29"/>
                <a:gd name="T31" fmla="*/ 7 h 30"/>
                <a:gd name="T32" fmla="*/ 28 w 29"/>
                <a:gd name="T33" fmla="*/ 9 h 30"/>
                <a:gd name="T34" fmla="*/ 26 w 29"/>
                <a:gd name="T35" fmla="*/ 9 h 30"/>
                <a:gd name="T36" fmla="*/ 25 w 29"/>
                <a:gd name="T37" fmla="*/ 14 h 30"/>
                <a:gd name="T38" fmla="*/ 21 w 29"/>
                <a:gd name="T39" fmla="*/ 15 h 30"/>
                <a:gd name="T40" fmla="*/ 18 w 29"/>
                <a:gd name="T41" fmla="*/ 22 h 30"/>
                <a:gd name="T42" fmla="*/ 16 w 29"/>
                <a:gd name="T43" fmla="*/ 26 h 30"/>
                <a:gd name="T44" fmla="*/ 14 w 29"/>
                <a:gd name="T45" fmla="*/ 28 h 30"/>
                <a:gd name="T46" fmla="*/ 7 w 29"/>
                <a:gd name="T47" fmla="*/ 25 h 30"/>
                <a:gd name="T48" fmla="*/ 3 w 29"/>
                <a:gd name="T49" fmla="*/ 26 h 30"/>
                <a:gd name="T50" fmla="*/ 2 w 29"/>
                <a:gd name="T51" fmla="*/ 24 h 30"/>
                <a:gd name="T52" fmla="*/ 0 w 29"/>
                <a:gd name="T53" fmla="*/ 26 h 3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 h="30">
                  <a:moveTo>
                    <a:pt x="0" y="26"/>
                  </a:moveTo>
                  <a:cubicBezTo>
                    <a:pt x="0" y="24"/>
                    <a:pt x="1" y="23"/>
                    <a:pt x="2" y="22"/>
                  </a:cubicBezTo>
                  <a:cubicBezTo>
                    <a:pt x="2" y="22"/>
                    <a:pt x="4" y="21"/>
                    <a:pt x="4" y="21"/>
                  </a:cubicBezTo>
                  <a:cubicBezTo>
                    <a:pt x="4" y="21"/>
                    <a:pt x="4" y="19"/>
                    <a:pt x="4" y="19"/>
                  </a:cubicBezTo>
                  <a:cubicBezTo>
                    <a:pt x="4" y="19"/>
                    <a:pt x="6" y="19"/>
                    <a:pt x="6" y="19"/>
                  </a:cubicBezTo>
                  <a:cubicBezTo>
                    <a:pt x="6" y="19"/>
                    <a:pt x="6" y="17"/>
                    <a:pt x="7" y="17"/>
                  </a:cubicBezTo>
                  <a:cubicBezTo>
                    <a:pt x="8" y="16"/>
                    <a:pt x="10" y="17"/>
                    <a:pt x="11" y="16"/>
                  </a:cubicBezTo>
                  <a:cubicBezTo>
                    <a:pt x="11" y="15"/>
                    <a:pt x="11" y="15"/>
                    <a:pt x="12" y="14"/>
                  </a:cubicBezTo>
                  <a:cubicBezTo>
                    <a:pt x="14" y="14"/>
                    <a:pt x="13" y="13"/>
                    <a:pt x="14" y="11"/>
                  </a:cubicBezTo>
                  <a:cubicBezTo>
                    <a:pt x="14" y="11"/>
                    <a:pt x="17" y="14"/>
                    <a:pt x="16" y="9"/>
                  </a:cubicBezTo>
                  <a:cubicBezTo>
                    <a:pt x="18" y="9"/>
                    <a:pt x="18" y="10"/>
                    <a:pt x="19" y="10"/>
                  </a:cubicBezTo>
                  <a:cubicBezTo>
                    <a:pt x="19" y="9"/>
                    <a:pt x="18" y="8"/>
                    <a:pt x="18" y="7"/>
                  </a:cubicBezTo>
                  <a:cubicBezTo>
                    <a:pt x="22" y="7"/>
                    <a:pt x="21" y="3"/>
                    <a:pt x="22" y="2"/>
                  </a:cubicBezTo>
                  <a:cubicBezTo>
                    <a:pt x="23" y="1"/>
                    <a:pt x="25" y="2"/>
                    <a:pt x="25" y="0"/>
                  </a:cubicBezTo>
                  <a:cubicBezTo>
                    <a:pt x="26" y="1"/>
                    <a:pt x="26" y="2"/>
                    <a:pt x="28" y="2"/>
                  </a:cubicBezTo>
                  <a:cubicBezTo>
                    <a:pt x="27" y="5"/>
                    <a:pt x="29" y="4"/>
                    <a:pt x="29" y="7"/>
                  </a:cubicBezTo>
                  <a:cubicBezTo>
                    <a:pt x="27" y="7"/>
                    <a:pt x="28" y="9"/>
                    <a:pt x="28" y="9"/>
                  </a:cubicBezTo>
                  <a:cubicBezTo>
                    <a:pt x="28" y="10"/>
                    <a:pt x="26" y="9"/>
                    <a:pt x="26" y="9"/>
                  </a:cubicBezTo>
                  <a:cubicBezTo>
                    <a:pt x="25" y="10"/>
                    <a:pt x="25" y="12"/>
                    <a:pt x="25" y="14"/>
                  </a:cubicBezTo>
                  <a:cubicBezTo>
                    <a:pt x="23" y="16"/>
                    <a:pt x="23" y="14"/>
                    <a:pt x="21" y="15"/>
                  </a:cubicBezTo>
                  <a:cubicBezTo>
                    <a:pt x="19" y="17"/>
                    <a:pt x="19" y="20"/>
                    <a:pt x="18" y="22"/>
                  </a:cubicBezTo>
                  <a:cubicBezTo>
                    <a:pt x="18" y="23"/>
                    <a:pt x="15" y="23"/>
                    <a:pt x="16" y="26"/>
                  </a:cubicBezTo>
                  <a:cubicBezTo>
                    <a:pt x="15" y="25"/>
                    <a:pt x="14" y="26"/>
                    <a:pt x="14" y="28"/>
                  </a:cubicBezTo>
                  <a:cubicBezTo>
                    <a:pt x="12" y="25"/>
                    <a:pt x="7" y="30"/>
                    <a:pt x="7" y="25"/>
                  </a:cubicBezTo>
                  <a:cubicBezTo>
                    <a:pt x="6" y="25"/>
                    <a:pt x="4" y="26"/>
                    <a:pt x="3" y="26"/>
                  </a:cubicBezTo>
                  <a:cubicBezTo>
                    <a:pt x="3" y="26"/>
                    <a:pt x="2" y="24"/>
                    <a:pt x="2" y="24"/>
                  </a:cubicBezTo>
                  <a:cubicBezTo>
                    <a:pt x="0" y="24"/>
                    <a:pt x="4" y="27"/>
                    <a:pt x="0" y="26"/>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16" name="Freeform 99"/>
            <p:cNvSpPr/>
            <p:nvPr/>
          </p:nvSpPr>
          <p:spPr bwMode="auto">
            <a:xfrm>
              <a:off x="3687763" y="1914525"/>
              <a:ext cx="241300" cy="177800"/>
            </a:xfrm>
            <a:custGeom>
              <a:gdLst>
                <a:gd name="T0" fmla="*/ 11 w 42"/>
                <a:gd name="T1" fmla="*/ 0 h 31"/>
                <a:gd name="T2" fmla="*/ 16 w 42"/>
                <a:gd name="T3" fmla="*/ 4 h 31"/>
                <a:gd name="T4" fmla="*/ 19 w 42"/>
                <a:gd name="T5" fmla="*/ 5 h 31"/>
                <a:gd name="T6" fmla="*/ 21 w 42"/>
                <a:gd name="T7" fmla="*/ 5 h 31"/>
                <a:gd name="T8" fmla="*/ 22 w 42"/>
                <a:gd name="T9" fmla="*/ 6 h 31"/>
                <a:gd name="T10" fmla="*/ 25 w 42"/>
                <a:gd name="T11" fmla="*/ 8 h 31"/>
                <a:gd name="T12" fmla="*/ 27 w 42"/>
                <a:gd name="T13" fmla="*/ 8 h 31"/>
                <a:gd name="T14" fmla="*/ 33 w 42"/>
                <a:gd name="T15" fmla="*/ 10 h 31"/>
                <a:gd name="T16" fmla="*/ 33 w 42"/>
                <a:gd name="T17" fmla="*/ 12 h 31"/>
                <a:gd name="T18" fmla="*/ 36 w 42"/>
                <a:gd name="T19" fmla="*/ 12 h 31"/>
                <a:gd name="T20" fmla="*/ 36 w 42"/>
                <a:gd name="T21" fmla="*/ 14 h 31"/>
                <a:gd name="T22" fmla="*/ 42 w 42"/>
                <a:gd name="T23" fmla="*/ 18 h 31"/>
                <a:gd name="T24" fmla="*/ 41 w 42"/>
                <a:gd name="T25" fmla="*/ 21 h 31"/>
                <a:gd name="T26" fmla="*/ 39 w 42"/>
                <a:gd name="T27" fmla="*/ 20 h 31"/>
                <a:gd name="T28" fmla="*/ 34 w 42"/>
                <a:gd name="T29" fmla="*/ 23 h 31"/>
                <a:gd name="T30" fmla="*/ 33 w 42"/>
                <a:gd name="T31" fmla="*/ 25 h 31"/>
                <a:gd name="T32" fmla="*/ 31 w 42"/>
                <a:gd name="T33" fmla="*/ 27 h 31"/>
                <a:gd name="T34" fmla="*/ 26 w 42"/>
                <a:gd name="T35" fmla="*/ 27 h 31"/>
                <a:gd name="T36" fmla="*/ 26 w 42"/>
                <a:gd name="T37" fmla="*/ 28 h 31"/>
                <a:gd name="T38" fmla="*/ 22 w 42"/>
                <a:gd name="T39" fmla="*/ 29 h 31"/>
                <a:gd name="T40" fmla="*/ 21 w 42"/>
                <a:gd name="T41" fmla="*/ 27 h 31"/>
                <a:gd name="T42" fmla="*/ 15 w 42"/>
                <a:gd name="T43" fmla="*/ 27 h 31"/>
                <a:gd name="T44" fmla="*/ 13 w 42"/>
                <a:gd name="T45" fmla="*/ 25 h 31"/>
                <a:gd name="T46" fmla="*/ 16 w 42"/>
                <a:gd name="T47" fmla="*/ 23 h 31"/>
                <a:gd name="T48" fmla="*/ 11 w 42"/>
                <a:gd name="T49" fmla="*/ 22 h 31"/>
                <a:gd name="T50" fmla="*/ 14 w 42"/>
                <a:gd name="T51" fmla="*/ 20 h 31"/>
                <a:gd name="T52" fmla="*/ 16 w 42"/>
                <a:gd name="T53" fmla="*/ 18 h 31"/>
                <a:gd name="T54" fmla="*/ 19 w 42"/>
                <a:gd name="T55" fmla="*/ 19 h 31"/>
                <a:gd name="T56" fmla="*/ 18 w 42"/>
                <a:gd name="T57" fmla="*/ 16 h 31"/>
                <a:gd name="T58" fmla="*/ 9 w 42"/>
                <a:gd name="T59" fmla="*/ 18 h 31"/>
                <a:gd name="T60" fmla="*/ 7 w 42"/>
                <a:gd name="T61" fmla="*/ 17 h 31"/>
                <a:gd name="T62" fmla="*/ 5 w 42"/>
                <a:gd name="T63" fmla="*/ 15 h 31"/>
                <a:gd name="T64" fmla="*/ 1 w 42"/>
                <a:gd name="T65" fmla="*/ 13 h 31"/>
                <a:gd name="T66" fmla="*/ 0 w 42"/>
                <a:gd name="T67" fmla="*/ 10 h 31"/>
                <a:gd name="T68" fmla="*/ 3 w 42"/>
                <a:gd name="T69" fmla="*/ 9 h 31"/>
                <a:gd name="T70" fmla="*/ 5 w 42"/>
                <a:gd name="T71" fmla="*/ 7 h 31"/>
                <a:gd name="T72" fmla="*/ 6 w 42"/>
                <a:gd name="T73" fmla="*/ 4 h 31"/>
                <a:gd name="T74" fmla="*/ 7 w 42"/>
                <a:gd name="T75" fmla="*/ 4 h 31"/>
                <a:gd name="T76" fmla="*/ 9 w 42"/>
                <a:gd name="T77" fmla="*/ 2 h 31"/>
                <a:gd name="T78" fmla="*/ 11 w 42"/>
                <a:gd name="T79" fmla="*/ 0 h 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2" h="31">
                  <a:moveTo>
                    <a:pt x="11" y="0"/>
                  </a:moveTo>
                  <a:cubicBezTo>
                    <a:pt x="13" y="1"/>
                    <a:pt x="15" y="2"/>
                    <a:pt x="16" y="4"/>
                  </a:cubicBezTo>
                  <a:cubicBezTo>
                    <a:pt x="18" y="3"/>
                    <a:pt x="18" y="4"/>
                    <a:pt x="19" y="5"/>
                  </a:cubicBezTo>
                  <a:cubicBezTo>
                    <a:pt x="19" y="5"/>
                    <a:pt x="21" y="4"/>
                    <a:pt x="21" y="5"/>
                  </a:cubicBezTo>
                  <a:cubicBezTo>
                    <a:pt x="21" y="5"/>
                    <a:pt x="21" y="6"/>
                    <a:pt x="22" y="6"/>
                  </a:cubicBezTo>
                  <a:cubicBezTo>
                    <a:pt x="23" y="4"/>
                    <a:pt x="23" y="6"/>
                    <a:pt x="25" y="8"/>
                  </a:cubicBezTo>
                  <a:cubicBezTo>
                    <a:pt x="25" y="8"/>
                    <a:pt x="27" y="7"/>
                    <a:pt x="27" y="8"/>
                  </a:cubicBezTo>
                  <a:cubicBezTo>
                    <a:pt x="28" y="8"/>
                    <a:pt x="30" y="11"/>
                    <a:pt x="33" y="10"/>
                  </a:cubicBezTo>
                  <a:cubicBezTo>
                    <a:pt x="33" y="10"/>
                    <a:pt x="33" y="11"/>
                    <a:pt x="33" y="12"/>
                  </a:cubicBezTo>
                  <a:cubicBezTo>
                    <a:pt x="34" y="13"/>
                    <a:pt x="36" y="12"/>
                    <a:pt x="36" y="12"/>
                  </a:cubicBezTo>
                  <a:cubicBezTo>
                    <a:pt x="36" y="13"/>
                    <a:pt x="36" y="14"/>
                    <a:pt x="36" y="14"/>
                  </a:cubicBezTo>
                  <a:cubicBezTo>
                    <a:pt x="38" y="16"/>
                    <a:pt x="40" y="16"/>
                    <a:pt x="42" y="18"/>
                  </a:cubicBezTo>
                  <a:cubicBezTo>
                    <a:pt x="42" y="19"/>
                    <a:pt x="41" y="21"/>
                    <a:pt x="41" y="21"/>
                  </a:cubicBezTo>
                  <a:cubicBezTo>
                    <a:pt x="40" y="21"/>
                    <a:pt x="39" y="20"/>
                    <a:pt x="39" y="20"/>
                  </a:cubicBezTo>
                  <a:cubicBezTo>
                    <a:pt x="37" y="21"/>
                    <a:pt x="36" y="22"/>
                    <a:pt x="34" y="23"/>
                  </a:cubicBezTo>
                  <a:cubicBezTo>
                    <a:pt x="33" y="23"/>
                    <a:pt x="33" y="24"/>
                    <a:pt x="33" y="25"/>
                  </a:cubicBezTo>
                  <a:cubicBezTo>
                    <a:pt x="32" y="24"/>
                    <a:pt x="31" y="26"/>
                    <a:pt x="31" y="27"/>
                  </a:cubicBezTo>
                  <a:cubicBezTo>
                    <a:pt x="28" y="27"/>
                    <a:pt x="28" y="25"/>
                    <a:pt x="26" y="27"/>
                  </a:cubicBezTo>
                  <a:cubicBezTo>
                    <a:pt x="25" y="27"/>
                    <a:pt x="25" y="28"/>
                    <a:pt x="26" y="28"/>
                  </a:cubicBezTo>
                  <a:cubicBezTo>
                    <a:pt x="25" y="31"/>
                    <a:pt x="22" y="25"/>
                    <a:pt x="22" y="29"/>
                  </a:cubicBezTo>
                  <a:cubicBezTo>
                    <a:pt x="21" y="29"/>
                    <a:pt x="21" y="27"/>
                    <a:pt x="21" y="27"/>
                  </a:cubicBezTo>
                  <a:cubicBezTo>
                    <a:pt x="19" y="29"/>
                    <a:pt x="18" y="26"/>
                    <a:pt x="15" y="27"/>
                  </a:cubicBezTo>
                  <a:cubicBezTo>
                    <a:pt x="15" y="25"/>
                    <a:pt x="14" y="25"/>
                    <a:pt x="13" y="25"/>
                  </a:cubicBezTo>
                  <a:cubicBezTo>
                    <a:pt x="13" y="23"/>
                    <a:pt x="16" y="24"/>
                    <a:pt x="16" y="23"/>
                  </a:cubicBezTo>
                  <a:cubicBezTo>
                    <a:pt x="16" y="21"/>
                    <a:pt x="13" y="22"/>
                    <a:pt x="11" y="22"/>
                  </a:cubicBezTo>
                  <a:cubicBezTo>
                    <a:pt x="11" y="19"/>
                    <a:pt x="13" y="21"/>
                    <a:pt x="14" y="20"/>
                  </a:cubicBezTo>
                  <a:cubicBezTo>
                    <a:pt x="14" y="20"/>
                    <a:pt x="16" y="18"/>
                    <a:pt x="16" y="18"/>
                  </a:cubicBezTo>
                  <a:cubicBezTo>
                    <a:pt x="17" y="18"/>
                    <a:pt x="18" y="20"/>
                    <a:pt x="19" y="19"/>
                  </a:cubicBezTo>
                  <a:cubicBezTo>
                    <a:pt x="19" y="18"/>
                    <a:pt x="18" y="17"/>
                    <a:pt x="18" y="16"/>
                  </a:cubicBezTo>
                  <a:cubicBezTo>
                    <a:pt x="17" y="17"/>
                    <a:pt x="11" y="16"/>
                    <a:pt x="9" y="18"/>
                  </a:cubicBezTo>
                  <a:cubicBezTo>
                    <a:pt x="8" y="20"/>
                    <a:pt x="9" y="18"/>
                    <a:pt x="7" y="17"/>
                  </a:cubicBezTo>
                  <a:cubicBezTo>
                    <a:pt x="4" y="16"/>
                    <a:pt x="2" y="18"/>
                    <a:pt x="5" y="15"/>
                  </a:cubicBezTo>
                  <a:cubicBezTo>
                    <a:pt x="4" y="13"/>
                    <a:pt x="1" y="15"/>
                    <a:pt x="1" y="13"/>
                  </a:cubicBezTo>
                  <a:cubicBezTo>
                    <a:pt x="2" y="11"/>
                    <a:pt x="4" y="9"/>
                    <a:pt x="0" y="10"/>
                  </a:cubicBezTo>
                  <a:cubicBezTo>
                    <a:pt x="0" y="9"/>
                    <a:pt x="1" y="9"/>
                    <a:pt x="3" y="9"/>
                  </a:cubicBezTo>
                  <a:cubicBezTo>
                    <a:pt x="4" y="8"/>
                    <a:pt x="3" y="7"/>
                    <a:pt x="5" y="7"/>
                  </a:cubicBezTo>
                  <a:cubicBezTo>
                    <a:pt x="6" y="7"/>
                    <a:pt x="5" y="5"/>
                    <a:pt x="6" y="4"/>
                  </a:cubicBezTo>
                  <a:cubicBezTo>
                    <a:pt x="6" y="4"/>
                    <a:pt x="7" y="4"/>
                    <a:pt x="7" y="4"/>
                  </a:cubicBezTo>
                  <a:cubicBezTo>
                    <a:pt x="8" y="3"/>
                    <a:pt x="8" y="2"/>
                    <a:pt x="9" y="2"/>
                  </a:cubicBezTo>
                  <a:cubicBezTo>
                    <a:pt x="10" y="1"/>
                    <a:pt x="11" y="1"/>
                    <a:pt x="11"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17" name="Freeform 100"/>
            <p:cNvSpPr/>
            <p:nvPr/>
          </p:nvSpPr>
          <p:spPr bwMode="auto">
            <a:xfrm>
              <a:off x="6089650" y="1976438"/>
              <a:ext cx="317500" cy="163512"/>
            </a:xfrm>
            <a:custGeom>
              <a:gdLst>
                <a:gd name="T0" fmla="*/ 19 w 55"/>
                <a:gd name="T1" fmla="*/ 20 h 28"/>
                <a:gd name="T2" fmla="*/ 17 w 55"/>
                <a:gd name="T3" fmla="*/ 20 h 28"/>
                <a:gd name="T4" fmla="*/ 12 w 55"/>
                <a:gd name="T5" fmla="*/ 20 h 28"/>
                <a:gd name="T6" fmla="*/ 15 w 55"/>
                <a:gd name="T7" fmla="*/ 18 h 28"/>
                <a:gd name="T8" fmla="*/ 21 w 55"/>
                <a:gd name="T9" fmla="*/ 14 h 28"/>
                <a:gd name="T10" fmla="*/ 19 w 55"/>
                <a:gd name="T11" fmla="*/ 11 h 28"/>
                <a:gd name="T12" fmla="*/ 14 w 55"/>
                <a:gd name="T13" fmla="*/ 11 h 28"/>
                <a:gd name="T14" fmla="*/ 9 w 55"/>
                <a:gd name="T15" fmla="*/ 15 h 28"/>
                <a:gd name="T16" fmla="*/ 3 w 55"/>
                <a:gd name="T17" fmla="*/ 14 h 28"/>
                <a:gd name="T18" fmla="*/ 4 w 55"/>
                <a:gd name="T19" fmla="*/ 7 h 28"/>
                <a:gd name="T20" fmla="*/ 2 w 55"/>
                <a:gd name="T21" fmla="*/ 8 h 28"/>
                <a:gd name="T22" fmla="*/ 1 w 55"/>
                <a:gd name="T23" fmla="*/ 3 h 28"/>
                <a:gd name="T24" fmla="*/ 3 w 55"/>
                <a:gd name="T25" fmla="*/ 4 h 28"/>
                <a:gd name="T26" fmla="*/ 9 w 55"/>
                <a:gd name="T27" fmla="*/ 2 h 28"/>
                <a:gd name="T28" fmla="*/ 9 w 55"/>
                <a:gd name="T29" fmla="*/ 5 h 28"/>
                <a:gd name="T30" fmla="*/ 17 w 55"/>
                <a:gd name="T31" fmla="*/ 6 h 28"/>
                <a:gd name="T32" fmla="*/ 20 w 55"/>
                <a:gd name="T33" fmla="*/ 2 h 28"/>
                <a:gd name="T34" fmla="*/ 30 w 55"/>
                <a:gd name="T35" fmla="*/ 3 h 28"/>
                <a:gd name="T36" fmla="*/ 30 w 55"/>
                <a:gd name="T37" fmla="*/ 3 h 28"/>
                <a:gd name="T38" fmla="*/ 34 w 55"/>
                <a:gd name="T39" fmla="*/ 6 h 28"/>
                <a:gd name="T40" fmla="*/ 33 w 55"/>
                <a:gd name="T41" fmla="*/ 8 h 28"/>
                <a:gd name="T42" fmla="*/ 38 w 55"/>
                <a:gd name="T43" fmla="*/ 7 h 28"/>
                <a:gd name="T44" fmla="*/ 44 w 55"/>
                <a:gd name="T45" fmla="*/ 9 h 28"/>
                <a:gd name="T46" fmla="*/ 45 w 55"/>
                <a:gd name="T47" fmla="*/ 11 h 28"/>
                <a:gd name="T48" fmla="*/ 46 w 55"/>
                <a:gd name="T49" fmla="*/ 12 h 28"/>
                <a:gd name="T50" fmla="*/ 47 w 55"/>
                <a:gd name="T51" fmla="*/ 14 h 28"/>
                <a:gd name="T52" fmla="*/ 49 w 55"/>
                <a:gd name="T53" fmla="*/ 14 h 28"/>
                <a:gd name="T54" fmla="*/ 49 w 55"/>
                <a:gd name="T55" fmla="*/ 16 h 28"/>
                <a:gd name="T56" fmla="*/ 51 w 55"/>
                <a:gd name="T57" fmla="*/ 16 h 28"/>
                <a:gd name="T58" fmla="*/ 51 w 55"/>
                <a:gd name="T59" fmla="*/ 19 h 28"/>
                <a:gd name="T60" fmla="*/ 54 w 55"/>
                <a:gd name="T61" fmla="*/ 19 h 28"/>
                <a:gd name="T62" fmla="*/ 51 w 55"/>
                <a:gd name="T63" fmla="*/ 20 h 28"/>
                <a:gd name="T64" fmla="*/ 51 w 55"/>
                <a:gd name="T65" fmla="*/ 21 h 28"/>
                <a:gd name="T66" fmla="*/ 42 w 55"/>
                <a:gd name="T67" fmla="*/ 21 h 28"/>
                <a:gd name="T68" fmla="*/ 42 w 55"/>
                <a:gd name="T69" fmla="*/ 16 h 28"/>
                <a:gd name="T70" fmla="*/ 32 w 55"/>
                <a:gd name="T71" fmla="*/ 15 h 28"/>
                <a:gd name="T72" fmla="*/ 31 w 55"/>
                <a:gd name="T73" fmla="*/ 18 h 28"/>
                <a:gd name="T74" fmla="*/ 30 w 55"/>
                <a:gd name="T75" fmla="*/ 18 h 28"/>
                <a:gd name="T76" fmla="*/ 28 w 55"/>
                <a:gd name="T77" fmla="*/ 20 h 28"/>
                <a:gd name="T78" fmla="*/ 29 w 55"/>
                <a:gd name="T79" fmla="*/ 20 h 28"/>
                <a:gd name="T80" fmla="*/ 26 w 55"/>
                <a:gd name="T81" fmla="*/ 21 h 28"/>
                <a:gd name="T82" fmla="*/ 26 w 55"/>
                <a:gd name="T83" fmla="*/ 27 h 28"/>
                <a:gd name="T84" fmla="*/ 13 w 55"/>
                <a:gd name="T85" fmla="*/ 23 h 28"/>
                <a:gd name="T86" fmla="*/ 16 w 55"/>
                <a:gd name="T87" fmla="*/ 21 h 28"/>
                <a:gd name="T88" fmla="*/ 20 w 55"/>
                <a:gd name="T89" fmla="*/ 21 h 28"/>
                <a:gd name="T90" fmla="*/ 19 w 55"/>
                <a:gd name="T91" fmla="*/ 20 h 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5" h="28">
                  <a:moveTo>
                    <a:pt x="19" y="20"/>
                  </a:moveTo>
                  <a:cubicBezTo>
                    <a:pt x="19" y="17"/>
                    <a:pt x="17" y="20"/>
                    <a:pt x="17" y="20"/>
                  </a:cubicBezTo>
                  <a:cubicBezTo>
                    <a:pt x="16" y="21"/>
                    <a:pt x="15" y="18"/>
                    <a:pt x="12" y="20"/>
                  </a:cubicBezTo>
                  <a:cubicBezTo>
                    <a:pt x="12" y="18"/>
                    <a:pt x="14" y="18"/>
                    <a:pt x="15" y="18"/>
                  </a:cubicBezTo>
                  <a:cubicBezTo>
                    <a:pt x="17" y="17"/>
                    <a:pt x="18" y="14"/>
                    <a:pt x="21" y="14"/>
                  </a:cubicBezTo>
                  <a:cubicBezTo>
                    <a:pt x="20" y="13"/>
                    <a:pt x="19" y="13"/>
                    <a:pt x="19" y="11"/>
                  </a:cubicBezTo>
                  <a:cubicBezTo>
                    <a:pt x="17" y="10"/>
                    <a:pt x="15" y="14"/>
                    <a:pt x="14" y="11"/>
                  </a:cubicBezTo>
                  <a:cubicBezTo>
                    <a:pt x="13" y="12"/>
                    <a:pt x="11" y="14"/>
                    <a:pt x="9" y="15"/>
                  </a:cubicBezTo>
                  <a:cubicBezTo>
                    <a:pt x="6" y="15"/>
                    <a:pt x="6" y="13"/>
                    <a:pt x="3" y="14"/>
                  </a:cubicBezTo>
                  <a:cubicBezTo>
                    <a:pt x="5" y="12"/>
                    <a:pt x="5" y="10"/>
                    <a:pt x="4" y="7"/>
                  </a:cubicBezTo>
                  <a:cubicBezTo>
                    <a:pt x="3" y="7"/>
                    <a:pt x="2" y="7"/>
                    <a:pt x="2" y="8"/>
                  </a:cubicBezTo>
                  <a:cubicBezTo>
                    <a:pt x="0" y="8"/>
                    <a:pt x="1" y="5"/>
                    <a:pt x="1" y="3"/>
                  </a:cubicBezTo>
                  <a:cubicBezTo>
                    <a:pt x="2" y="3"/>
                    <a:pt x="3" y="3"/>
                    <a:pt x="3" y="4"/>
                  </a:cubicBezTo>
                  <a:cubicBezTo>
                    <a:pt x="3" y="2"/>
                    <a:pt x="8" y="4"/>
                    <a:pt x="9" y="2"/>
                  </a:cubicBezTo>
                  <a:cubicBezTo>
                    <a:pt x="10" y="2"/>
                    <a:pt x="9" y="4"/>
                    <a:pt x="9" y="5"/>
                  </a:cubicBezTo>
                  <a:cubicBezTo>
                    <a:pt x="13" y="6"/>
                    <a:pt x="17" y="0"/>
                    <a:pt x="17" y="6"/>
                  </a:cubicBezTo>
                  <a:cubicBezTo>
                    <a:pt x="20" y="6"/>
                    <a:pt x="20" y="5"/>
                    <a:pt x="20" y="2"/>
                  </a:cubicBezTo>
                  <a:cubicBezTo>
                    <a:pt x="22" y="3"/>
                    <a:pt x="26" y="3"/>
                    <a:pt x="30" y="3"/>
                  </a:cubicBezTo>
                  <a:cubicBezTo>
                    <a:pt x="30" y="3"/>
                    <a:pt x="30" y="5"/>
                    <a:pt x="30" y="3"/>
                  </a:cubicBezTo>
                  <a:cubicBezTo>
                    <a:pt x="32" y="4"/>
                    <a:pt x="31" y="8"/>
                    <a:pt x="34" y="6"/>
                  </a:cubicBezTo>
                  <a:cubicBezTo>
                    <a:pt x="34" y="7"/>
                    <a:pt x="33" y="7"/>
                    <a:pt x="33" y="8"/>
                  </a:cubicBezTo>
                  <a:cubicBezTo>
                    <a:pt x="35" y="8"/>
                    <a:pt x="38" y="9"/>
                    <a:pt x="38" y="7"/>
                  </a:cubicBezTo>
                  <a:cubicBezTo>
                    <a:pt x="39" y="8"/>
                    <a:pt x="40" y="10"/>
                    <a:pt x="44" y="9"/>
                  </a:cubicBezTo>
                  <a:cubicBezTo>
                    <a:pt x="42" y="11"/>
                    <a:pt x="43" y="10"/>
                    <a:pt x="45" y="11"/>
                  </a:cubicBezTo>
                  <a:cubicBezTo>
                    <a:pt x="45" y="11"/>
                    <a:pt x="45" y="12"/>
                    <a:pt x="46" y="12"/>
                  </a:cubicBezTo>
                  <a:cubicBezTo>
                    <a:pt x="47" y="12"/>
                    <a:pt x="46" y="13"/>
                    <a:pt x="47" y="14"/>
                  </a:cubicBezTo>
                  <a:cubicBezTo>
                    <a:pt x="47" y="14"/>
                    <a:pt x="48" y="13"/>
                    <a:pt x="49" y="14"/>
                  </a:cubicBezTo>
                  <a:cubicBezTo>
                    <a:pt x="49" y="14"/>
                    <a:pt x="48" y="15"/>
                    <a:pt x="49" y="16"/>
                  </a:cubicBezTo>
                  <a:cubicBezTo>
                    <a:pt x="49" y="16"/>
                    <a:pt x="50" y="15"/>
                    <a:pt x="51" y="16"/>
                  </a:cubicBezTo>
                  <a:cubicBezTo>
                    <a:pt x="51" y="17"/>
                    <a:pt x="51" y="18"/>
                    <a:pt x="51" y="19"/>
                  </a:cubicBezTo>
                  <a:cubicBezTo>
                    <a:pt x="53" y="19"/>
                    <a:pt x="54" y="17"/>
                    <a:pt x="54" y="19"/>
                  </a:cubicBezTo>
                  <a:cubicBezTo>
                    <a:pt x="55" y="21"/>
                    <a:pt x="52" y="20"/>
                    <a:pt x="51" y="20"/>
                  </a:cubicBezTo>
                  <a:cubicBezTo>
                    <a:pt x="51" y="21"/>
                    <a:pt x="52" y="21"/>
                    <a:pt x="51" y="21"/>
                  </a:cubicBezTo>
                  <a:cubicBezTo>
                    <a:pt x="49" y="22"/>
                    <a:pt x="45" y="21"/>
                    <a:pt x="42" y="21"/>
                  </a:cubicBezTo>
                  <a:cubicBezTo>
                    <a:pt x="41" y="18"/>
                    <a:pt x="42" y="19"/>
                    <a:pt x="42" y="16"/>
                  </a:cubicBezTo>
                  <a:cubicBezTo>
                    <a:pt x="41" y="13"/>
                    <a:pt x="34" y="13"/>
                    <a:pt x="32" y="15"/>
                  </a:cubicBezTo>
                  <a:cubicBezTo>
                    <a:pt x="31" y="15"/>
                    <a:pt x="32" y="17"/>
                    <a:pt x="31" y="18"/>
                  </a:cubicBezTo>
                  <a:cubicBezTo>
                    <a:pt x="31" y="18"/>
                    <a:pt x="30" y="17"/>
                    <a:pt x="30" y="18"/>
                  </a:cubicBezTo>
                  <a:cubicBezTo>
                    <a:pt x="29" y="18"/>
                    <a:pt x="30" y="20"/>
                    <a:pt x="28" y="20"/>
                  </a:cubicBezTo>
                  <a:cubicBezTo>
                    <a:pt x="27" y="20"/>
                    <a:pt x="28" y="20"/>
                    <a:pt x="29" y="20"/>
                  </a:cubicBezTo>
                  <a:cubicBezTo>
                    <a:pt x="28" y="22"/>
                    <a:pt x="27" y="21"/>
                    <a:pt x="26" y="21"/>
                  </a:cubicBezTo>
                  <a:cubicBezTo>
                    <a:pt x="25" y="24"/>
                    <a:pt x="26" y="24"/>
                    <a:pt x="26" y="27"/>
                  </a:cubicBezTo>
                  <a:cubicBezTo>
                    <a:pt x="22" y="28"/>
                    <a:pt x="14" y="28"/>
                    <a:pt x="13" y="23"/>
                  </a:cubicBezTo>
                  <a:cubicBezTo>
                    <a:pt x="15" y="23"/>
                    <a:pt x="16" y="23"/>
                    <a:pt x="16" y="21"/>
                  </a:cubicBezTo>
                  <a:cubicBezTo>
                    <a:pt x="19" y="21"/>
                    <a:pt x="18" y="23"/>
                    <a:pt x="20" y="21"/>
                  </a:cubicBezTo>
                  <a:cubicBezTo>
                    <a:pt x="19" y="21"/>
                    <a:pt x="17" y="20"/>
                    <a:pt x="19" y="2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18" name="Freeform 101"/>
            <p:cNvSpPr/>
            <p:nvPr/>
          </p:nvSpPr>
          <p:spPr bwMode="auto">
            <a:xfrm>
              <a:off x="3094038" y="2105025"/>
              <a:ext cx="155575" cy="80963"/>
            </a:xfrm>
            <a:custGeom>
              <a:gdLst>
                <a:gd name="T0" fmla="*/ 26 w 27"/>
                <a:gd name="T1" fmla="*/ 2 h 14"/>
                <a:gd name="T2" fmla="*/ 26 w 27"/>
                <a:gd name="T3" fmla="*/ 5 h 14"/>
                <a:gd name="T4" fmla="*/ 25 w 27"/>
                <a:gd name="T5" fmla="*/ 5 h 14"/>
                <a:gd name="T6" fmla="*/ 25 w 27"/>
                <a:gd name="T7" fmla="*/ 8 h 14"/>
                <a:gd name="T8" fmla="*/ 22 w 27"/>
                <a:gd name="T9" fmla="*/ 10 h 14"/>
                <a:gd name="T10" fmla="*/ 19 w 27"/>
                <a:gd name="T11" fmla="*/ 7 h 14"/>
                <a:gd name="T12" fmla="*/ 16 w 27"/>
                <a:gd name="T13" fmla="*/ 9 h 14"/>
                <a:gd name="T14" fmla="*/ 12 w 27"/>
                <a:gd name="T15" fmla="*/ 13 h 14"/>
                <a:gd name="T16" fmla="*/ 2 w 27"/>
                <a:gd name="T17" fmla="*/ 13 h 14"/>
                <a:gd name="T18" fmla="*/ 1 w 27"/>
                <a:gd name="T19" fmla="*/ 9 h 14"/>
                <a:gd name="T20" fmla="*/ 5 w 27"/>
                <a:gd name="T21" fmla="*/ 10 h 14"/>
                <a:gd name="T22" fmla="*/ 8 w 27"/>
                <a:gd name="T23" fmla="*/ 7 h 14"/>
                <a:gd name="T24" fmla="*/ 10 w 27"/>
                <a:gd name="T25" fmla="*/ 5 h 14"/>
                <a:gd name="T26" fmla="*/ 13 w 27"/>
                <a:gd name="T27" fmla="*/ 4 h 14"/>
                <a:gd name="T28" fmla="*/ 14 w 27"/>
                <a:gd name="T29" fmla="*/ 4 h 14"/>
                <a:gd name="T30" fmla="*/ 16 w 27"/>
                <a:gd name="T31" fmla="*/ 2 h 14"/>
                <a:gd name="T32" fmla="*/ 20 w 27"/>
                <a:gd name="T33" fmla="*/ 2 h 14"/>
                <a:gd name="T34" fmla="*/ 26 w 27"/>
                <a:gd name="T35" fmla="*/ 2 h 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14">
                  <a:moveTo>
                    <a:pt x="26" y="2"/>
                  </a:moveTo>
                  <a:cubicBezTo>
                    <a:pt x="26" y="3"/>
                    <a:pt x="27" y="5"/>
                    <a:pt x="26" y="5"/>
                  </a:cubicBezTo>
                  <a:cubicBezTo>
                    <a:pt x="26" y="5"/>
                    <a:pt x="25" y="5"/>
                    <a:pt x="25" y="5"/>
                  </a:cubicBezTo>
                  <a:cubicBezTo>
                    <a:pt x="25" y="5"/>
                    <a:pt x="26" y="8"/>
                    <a:pt x="25" y="8"/>
                  </a:cubicBezTo>
                  <a:cubicBezTo>
                    <a:pt x="24" y="8"/>
                    <a:pt x="22" y="6"/>
                    <a:pt x="22" y="10"/>
                  </a:cubicBezTo>
                  <a:cubicBezTo>
                    <a:pt x="20" y="10"/>
                    <a:pt x="21" y="7"/>
                    <a:pt x="19" y="7"/>
                  </a:cubicBezTo>
                  <a:cubicBezTo>
                    <a:pt x="17" y="7"/>
                    <a:pt x="17" y="9"/>
                    <a:pt x="16" y="9"/>
                  </a:cubicBezTo>
                  <a:cubicBezTo>
                    <a:pt x="15" y="10"/>
                    <a:pt x="12" y="10"/>
                    <a:pt x="12" y="13"/>
                  </a:cubicBezTo>
                  <a:cubicBezTo>
                    <a:pt x="8" y="14"/>
                    <a:pt x="6" y="13"/>
                    <a:pt x="2" y="13"/>
                  </a:cubicBezTo>
                  <a:cubicBezTo>
                    <a:pt x="2" y="11"/>
                    <a:pt x="0" y="11"/>
                    <a:pt x="1" y="9"/>
                  </a:cubicBezTo>
                  <a:cubicBezTo>
                    <a:pt x="2" y="10"/>
                    <a:pt x="3" y="10"/>
                    <a:pt x="5" y="10"/>
                  </a:cubicBezTo>
                  <a:cubicBezTo>
                    <a:pt x="6" y="10"/>
                    <a:pt x="6" y="7"/>
                    <a:pt x="8" y="7"/>
                  </a:cubicBezTo>
                  <a:cubicBezTo>
                    <a:pt x="9" y="7"/>
                    <a:pt x="10" y="5"/>
                    <a:pt x="10" y="5"/>
                  </a:cubicBezTo>
                  <a:cubicBezTo>
                    <a:pt x="12" y="7"/>
                    <a:pt x="10" y="4"/>
                    <a:pt x="13" y="4"/>
                  </a:cubicBezTo>
                  <a:cubicBezTo>
                    <a:pt x="13" y="4"/>
                    <a:pt x="14" y="4"/>
                    <a:pt x="14" y="4"/>
                  </a:cubicBezTo>
                  <a:cubicBezTo>
                    <a:pt x="15" y="4"/>
                    <a:pt x="16" y="2"/>
                    <a:pt x="16" y="2"/>
                  </a:cubicBezTo>
                  <a:cubicBezTo>
                    <a:pt x="17" y="2"/>
                    <a:pt x="19" y="3"/>
                    <a:pt x="20" y="2"/>
                  </a:cubicBezTo>
                  <a:cubicBezTo>
                    <a:pt x="21" y="2"/>
                    <a:pt x="24" y="0"/>
                    <a:pt x="26" y="2"/>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19" name="Freeform 102"/>
            <p:cNvSpPr/>
            <p:nvPr/>
          </p:nvSpPr>
          <p:spPr bwMode="auto">
            <a:xfrm>
              <a:off x="3508375" y="2139950"/>
              <a:ext cx="157163" cy="80963"/>
            </a:xfrm>
            <a:custGeom>
              <a:gdLst>
                <a:gd name="T0" fmla="*/ 24 w 27"/>
                <a:gd name="T1" fmla="*/ 1 h 14"/>
                <a:gd name="T2" fmla="*/ 27 w 27"/>
                <a:gd name="T3" fmla="*/ 10 h 14"/>
                <a:gd name="T4" fmla="*/ 25 w 27"/>
                <a:gd name="T5" fmla="*/ 9 h 14"/>
                <a:gd name="T6" fmla="*/ 25 w 27"/>
                <a:gd name="T7" fmla="*/ 12 h 14"/>
                <a:gd name="T8" fmla="*/ 21 w 27"/>
                <a:gd name="T9" fmla="*/ 13 h 14"/>
                <a:gd name="T10" fmla="*/ 20 w 27"/>
                <a:gd name="T11" fmla="*/ 13 h 14"/>
                <a:gd name="T12" fmla="*/ 17 w 27"/>
                <a:gd name="T13" fmla="*/ 13 h 14"/>
                <a:gd name="T14" fmla="*/ 17 w 27"/>
                <a:gd name="T15" fmla="*/ 10 h 14"/>
                <a:gd name="T16" fmla="*/ 8 w 27"/>
                <a:gd name="T17" fmla="*/ 9 h 14"/>
                <a:gd name="T18" fmla="*/ 0 w 27"/>
                <a:gd name="T19" fmla="*/ 4 h 14"/>
                <a:gd name="T20" fmla="*/ 1 w 27"/>
                <a:gd name="T21" fmla="*/ 2 h 14"/>
                <a:gd name="T22" fmla="*/ 3 w 27"/>
                <a:gd name="T23" fmla="*/ 3 h 14"/>
                <a:gd name="T24" fmla="*/ 8 w 27"/>
                <a:gd name="T25" fmla="*/ 5 h 14"/>
                <a:gd name="T26" fmla="*/ 10 w 27"/>
                <a:gd name="T27" fmla="*/ 5 h 14"/>
                <a:gd name="T28" fmla="*/ 11 w 27"/>
                <a:gd name="T29" fmla="*/ 7 h 14"/>
                <a:gd name="T30" fmla="*/ 12 w 27"/>
                <a:gd name="T31" fmla="*/ 3 h 14"/>
                <a:gd name="T32" fmla="*/ 14 w 27"/>
                <a:gd name="T33" fmla="*/ 5 h 14"/>
                <a:gd name="T34" fmla="*/ 24 w 27"/>
                <a:gd name="T35" fmla="*/ 1 h 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14">
                  <a:moveTo>
                    <a:pt x="24" y="1"/>
                  </a:moveTo>
                  <a:cubicBezTo>
                    <a:pt x="23" y="6"/>
                    <a:pt x="27" y="6"/>
                    <a:pt x="27" y="10"/>
                  </a:cubicBezTo>
                  <a:cubicBezTo>
                    <a:pt x="27" y="10"/>
                    <a:pt x="26" y="8"/>
                    <a:pt x="25" y="9"/>
                  </a:cubicBezTo>
                  <a:cubicBezTo>
                    <a:pt x="25" y="9"/>
                    <a:pt x="26" y="11"/>
                    <a:pt x="25" y="12"/>
                  </a:cubicBezTo>
                  <a:cubicBezTo>
                    <a:pt x="24" y="12"/>
                    <a:pt x="23" y="12"/>
                    <a:pt x="21" y="13"/>
                  </a:cubicBezTo>
                  <a:cubicBezTo>
                    <a:pt x="21" y="13"/>
                    <a:pt x="21" y="13"/>
                    <a:pt x="20" y="13"/>
                  </a:cubicBezTo>
                  <a:cubicBezTo>
                    <a:pt x="19" y="14"/>
                    <a:pt x="18" y="13"/>
                    <a:pt x="17" y="13"/>
                  </a:cubicBezTo>
                  <a:cubicBezTo>
                    <a:pt x="16" y="12"/>
                    <a:pt x="16" y="11"/>
                    <a:pt x="17" y="10"/>
                  </a:cubicBezTo>
                  <a:cubicBezTo>
                    <a:pt x="14" y="11"/>
                    <a:pt x="12" y="9"/>
                    <a:pt x="8" y="9"/>
                  </a:cubicBezTo>
                  <a:cubicBezTo>
                    <a:pt x="7" y="5"/>
                    <a:pt x="3" y="6"/>
                    <a:pt x="0" y="4"/>
                  </a:cubicBezTo>
                  <a:cubicBezTo>
                    <a:pt x="1" y="4"/>
                    <a:pt x="1" y="2"/>
                    <a:pt x="1" y="2"/>
                  </a:cubicBezTo>
                  <a:cubicBezTo>
                    <a:pt x="3" y="1"/>
                    <a:pt x="3" y="3"/>
                    <a:pt x="3" y="3"/>
                  </a:cubicBezTo>
                  <a:cubicBezTo>
                    <a:pt x="4" y="3"/>
                    <a:pt x="7" y="4"/>
                    <a:pt x="8" y="5"/>
                  </a:cubicBezTo>
                  <a:cubicBezTo>
                    <a:pt x="8" y="5"/>
                    <a:pt x="10" y="5"/>
                    <a:pt x="10" y="5"/>
                  </a:cubicBezTo>
                  <a:cubicBezTo>
                    <a:pt x="10" y="5"/>
                    <a:pt x="10" y="7"/>
                    <a:pt x="11" y="7"/>
                  </a:cubicBezTo>
                  <a:cubicBezTo>
                    <a:pt x="13" y="6"/>
                    <a:pt x="9" y="4"/>
                    <a:pt x="12" y="3"/>
                  </a:cubicBezTo>
                  <a:cubicBezTo>
                    <a:pt x="13" y="2"/>
                    <a:pt x="14" y="5"/>
                    <a:pt x="14" y="5"/>
                  </a:cubicBezTo>
                  <a:cubicBezTo>
                    <a:pt x="17" y="5"/>
                    <a:pt x="18" y="0"/>
                    <a:pt x="24"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20" name="Freeform 103"/>
            <p:cNvSpPr/>
            <p:nvPr/>
          </p:nvSpPr>
          <p:spPr bwMode="auto">
            <a:xfrm>
              <a:off x="3221038" y="2139950"/>
              <a:ext cx="271462" cy="103188"/>
            </a:xfrm>
            <a:custGeom>
              <a:gdLst>
                <a:gd name="T0" fmla="*/ 21 w 47"/>
                <a:gd name="T1" fmla="*/ 7 h 18"/>
                <a:gd name="T2" fmla="*/ 30 w 47"/>
                <a:gd name="T3" fmla="*/ 11 h 18"/>
                <a:gd name="T4" fmla="*/ 30 w 47"/>
                <a:gd name="T5" fmla="*/ 6 h 18"/>
                <a:gd name="T6" fmla="*/ 27 w 47"/>
                <a:gd name="T7" fmla="*/ 2 h 18"/>
                <a:gd name="T8" fmla="*/ 34 w 47"/>
                <a:gd name="T9" fmla="*/ 1 h 18"/>
                <a:gd name="T10" fmla="*/ 36 w 47"/>
                <a:gd name="T11" fmla="*/ 3 h 18"/>
                <a:gd name="T12" fmla="*/ 36 w 47"/>
                <a:gd name="T13" fmla="*/ 5 h 18"/>
                <a:gd name="T14" fmla="*/ 40 w 47"/>
                <a:gd name="T15" fmla="*/ 8 h 18"/>
                <a:gd name="T16" fmla="*/ 43 w 47"/>
                <a:gd name="T17" fmla="*/ 6 h 18"/>
                <a:gd name="T18" fmla="*/ 46 w 47"/>
                <a:gd name="T19" fmla="*/ 8 h 18"/>
                <a:gd name="T20" fmla="*/ 46 w 47"/>
                <a:gd name="T21" fmla="*/ 10 h 18"/>
                <a:gd name="T22" fmla="*/ 46 w 47"/>
                <a:gd name="T23" fmla="*/ 13 h 18"/>
                <a:gd name="T24" fmla="*/ 40 w 47"/>
                <a:gd name="T25" fmla="*/ 14 h 18"/>
                <a:gd name="T26" fmla="*/ 36 w 47"/>
                <a:gd name="T27" fmla="*/ 13 h 18"/>
                <a:gd name="T28" fmla="*/ 27 w 47"/>
                <a:gd name="T29" fmla="*/ 15 h 18"/>
                <a:gd name="T30" fmla="*/ 25 w 47"/>
                <a:gd name="T31" fmla="*/ 15 h 18"/>
                <a:gd name="T32" fmla="*/ 23 w 47"/>
                <a:gd name="T33" fmla="*/ 16 h 18"/>
                <a:gd name="T34" fmla="*/ 13 w 47"/>
                <a:gd name="T35" fmla="*/ 18 h 18"/>
                <a:gd name="T36" fmla="*/ 22 w 47"/>
                <a:gd name="T37" fmla="*/ 15 h 18"/>
                <a:gd name="T38" fmla="*/ 17 w 47"/>
                <a:gd name="T39" fmla="*/ 13 h 18"/>
                <a:gd name="T40" fmla="*/ 13 w 47"/>
                <a:gd name="T41" fmla="*/ 12 h 18"/>
                <a:gd name="T42" fmla="*/ 9 w 47"/>
                <a:gd name="T43" fmla="*/ 13 h 18"/>
                <a:gd name="T44" fmla="*/ 6 w 47"/>
                <a:gd name="T45" fmla="*/ 13 h 18"/>
                <a:gd name="T46" fmla="*/ 0 w 47"/>
                <a:gd name="T47" fmla="*/ 12 h 18"/>
                <a:gd name="T48" fmla="*/ 2 w 47"/>
                <a:gd name="T49" fmla="*/ 10 h 18"/>
                <a:gd name="T50" fmla="*/ 3 w 47"/>
                <a:gd name="T51" fmla="*/ 7 h 18"/>
                <a:gd name="T52" fmla="*/ 6 w 47"/>
                <a:gd name="T53" fmla="*/ 6 h 18"/>
                <a:gd name="T54" fmla="*/ 5 w 47"/>
                <a:gd name="T55" fmla="*/ 4 h 18"/>
                <a:gd name="T56" fmla="*/ 7 w 47"/>
                <a:gd name="T57" fmla="*/ 4 h 18"/>
                <a:gd name="T58" fmla="*/ 10 w 47"/>
                <a:gd name="T59" fmla="*/ 3 h 18"/>
                <a:gd name="T60" fmla="*/ 15 w 47"/>
                <a:gd name="T61" fmla="*/ 4 h 18"/>
                <a:gd name="T62" fmla="*/ 16 w 47"/>
                <a:gd name="T63" fmla="*/ 6 h 18"/>
                <a:gd name="T64" fmla="*/ 18 w 47"/>
                <a:gd name="T65" fmla="*/ 6 h 18"/>
                <a:gd name="T66" fmla="*/ 18 w 47"/>
                <a:gd name="T67" fmla="*/ 9 h 18"/>
                <a:gd name="T68" fmla="*/ 21 w 47"/>
                <a:gd name="T69" fmla="*/ 7 h 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 h="18">
                  <a:moveTo>
                    <a:pt x="21" y="7"/>
                  </a:moveTo>
                  <a:cubicBezTo>
                    <a:pt x="20" y="10"/>
                    <a:pt x="28" y="8"/>
                    <a:pt x="30" y="11"/>
                  </a:cubicBezTo>
                  <a:cubicBezTo>
                    <a:pt x="32" y="7"/>
                    <a:pt x="24" y="6"/>
                    <a:pt x="30" y="6"/>
                  </a:cubicBezTo>
                  <a:cubicBezTo>
                    <a:pt x="32" y="2"/>
                    <a:pt x="26" y="6"/>
                    <a:pt x="27" y="2"/>
                  </a:cubicBezTo>
                  <a:cubicBezTo>
                    <a:pt x="30" y="2"/>
                    <a:pt x="31" y="0"/>
                    <a:pt x="34" y="1"/>
                  </a:cubicBezTo>
                  <a:cubicBezTo>
                    <a:pt x="33" y="3"/>
                    <a:pt x="35" y="2"/>
                    <a:pt x="36" y="3"/>
                  </a:cubicBezTo>
                  <a:cubicBezTo>
                    <a:pt x="36" y="3"/>
                    <a:pt x="36" y="5"/>
                    <a:pt x="36" y="5"/>
                  </a:cubicBezTo>
                  <a:cubicBezTo>
                    <a:pt x="37" y="6"/>
                    <a:pt x="39" y="6"/>
                    <a:pt x="40" y="8"/>
                  </a:cubicBezTo>
                  <a:cubicBezTo>
                    <a:pt x="41" y="7"/>
                    <a:pt x="41" y="6"/>
                    <a:pt x="43" y="6"/>
                  </a:cubicBezTo>
                  <a:cubicBezTo>
                    <a:pt x="44" y="6"/>
                    <a:pt x="45" y="7"/>
                    <a:pt x="46" y="8"/>
                  </a:cubicBezTo>
                  <a:cubicBezTo>
                    <a:pt x="46" y="8"/>
                    <a:pt x="47" y="9"/>
                    <a:pt x="46" y="10"/>
                  </a:cubicBezTo>
                  <a:cubicBezTo>
                    <a:pt x="45" y="11"/>
                    <a:pt x="47" y="10"/>
                    <a:pt x="46" y="13"/>
                  </a:cubicBezTo>
                  <a:cubicBezTo>
                    <a:pt x="44" y="11"/>
                    <a:pt x="42" y="14"/>
                    <a:pt x="40" y="14"/>
                  </a:cubicBezTo>
                  <a:cubicBezTo>
                    <a:pt x="38" y="15"/>
                    <a:pt x="38" y="14"/>
                    <a:pt x="36" y="13"/>
                  </a:cubicBezTo>
                  <a:cubicBezTo>
                    <a:pt x="33" y="13"/>
                    <a:pt x="29" y="15"/>
                    <a:pt x="27" y="15"/>
                  </a:cubicBezTo>
                  <a:cubicBezTo>
                    <a:pt x="27" y="16"/>
                    <a:pt x="26" y="15"/>
                    <a:pt x="25" y="15"/>
                  </a:cubicBezTo>
                  <a:cubicBezTo>
                    <a:pt x="25" y="16"/>
                    <a:pt x="24" y="16"/>
                    <a:pt x="23" y="16"/>
                  </a:cubicBezTo>
                  <a:cubicBezTo>
                    <a:pt x="22" y="17"/>
                    <a:pt x="16" y="18"/>
                    <a:pt x="13" y="18"/>
                  </a:cubicBezTo>
                  <a:cubicBezTo>
                    <a:pt x="13" y="15"/>
                    <a:pt x="18" y="16"/>
                    <a:pt x="22" y="15"/>
                  </a:cubicBezTo>
                  <a:cubicBezTo>
                    <a:pt x="22" y="11"/>
                    <a:pt x="19" y="14"/>
                    <a:pt x="17" y="13"/>
                  </a:cubicBezTo>
                  <a:cubicBezTo>
                    <a:pt x="15" y="13"/>
                    <a:pt x="15" y="13"/>
                    <a:pt x="13" y="12"/>
                  </a:cubicBezTo>
                  <a:cubicBezTo>
                    <a:pt x="11" y="11"/>
                    <a:pt x="11" y="13"/>
                    <a:pt x="9" y="13"/>
                  </a:cubicBezTo>
                  <a:cubicBezTo>
                    <a:pt x="8" y="14"/>
                    <a:pt x="8" y="13"/>
                    <a:pt x="6" y="13"/>
                  </a:cubicBezTo>
                  <a:cubicBezTo>
                    <a:pt x="4" y="12"/>
                    <a:pt x="1" y="13"/>
                    <a:pt x="0" y="12"/>
                  </a:cubicBezTo>
                  <a:cubicBezTo>
                    <a:pt x="0" y="10"/>
                    <a:pt x="1" y="10"/>
                    <a:pt x="2" y="10"/>
                  </a:cubicBezTo>
                  <a:cubicBezTo>
                    <a:pt x="2" y="9"/>
                    <a:pt x="2" y="7"/>
                    <a:pt x="3" y="7"/>
                  </a:cubicBezTo>
                  <a:cubicBezTo>
                    <a:pt x="4" y="6"/>
                    <a:pt x="5" y="7"/>
                    <a:pt x="6" y="6"/>
                  </a:cubicBezTo>
                  <a:cubicBezTo>
                    <a:pt x="7" y="5"/>
                    <a:pt x="3" y="5"/>
                    <a:pt x="5" y="4"/>
                  </a:cubicBezTo>
                  <a:cubicBezTo>
                    <a:pt x="6" y="4"/>
                    <a:pt x="7" y="4"/>
                    <a:pt x="7" y="4"/>
                  </a:cubicBezTo>
                  <a:cubicBezTo>
                    <a:pt x="9" y="4"/>
                    <a:pt x="9" y="3"/>
                    <a:pt x="10" y="3"/>
                  </a:cubicBezTo>
                  <a:cubicBezTo>
                    <a:pt x="11" y="3"/>
                    <a:pt x="14" y="3"/>
                    <a:pt x="15" y="4"/>
                  </a:cubicBezTo>
                  <a:cubicBezTo>
                    <a:pt x="16" y="4"/>
                    <a:pt x="15" y="5"/>
                    <a:pt x="16" y="6"/>
                  </a:cubicBezTo>
                  <a:cubicBezTo>
                    <a:pt x="16" y="6"/>
                    <a:pt x="18" y="6"/>
                    <a:pt x="18" y="6"/>
                  </a:cubicBezTo>
                  <a:cubicBezTo>
                    <a:pt x="18" y="7"/>
                    <a:pt x="16" y="9"/>
                    <a:pt x="18" y="9"/>
                  </a:cubicBezTo>
                  <a:cubicBezTo>
                    <a:pt x="18" y="9"/>
                    <a:pt x="19" y="6"/>
                    <a:pt x="21" y="7"/>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21" name="Freeform 104"/>
            <p:cNvSpPr/>
            <p:nvPr/>
          </p:nvSpPr>
          <p:spPr bwMode="auto">
            <a:xfrm>
              <a:off x="3030538" y="2249488"/>
              <a:ext cx="219075" cy="144462"/>
            </a:xfrm>
            <a:custGeom>
              <a:gdLst>
                <a:gd name="T0" fmla="*/ 5 w 38"/>
                <a:gd name="T1" fmla="*/ 0 h 25"/>
                <a:gd name="T2" fmla="*/ 21 w 38"/>
                <a:gd name="T3" fmla="*/ 1 h 25"/>
                <a:gd name="T4" fmla="*/ 23 w 38"/>
                <a:gd name="T5" fmla="*/ 1 h 25"/>
                <a:gd name="T6" fmla="*/ 27 w 38"/>
                <a:gd name="T7" fmla="*/ 2 h 25"/>
                <a:gd name="T8" fmla="*/ 31 w 38"/>
                <a:gd name="T9" fmla="*/ 2 h 25"/>
                <a:gd name="T10" fmla="*/ 32 w 38"/>
                <a:gd name="T11" fmla="*/ 3 h 25"/>
                <a:gd name="T12" fmla="*/ 37 w 38"/>
                <a:gd name="T13" fmla="*/ 7 h 25"/>
                <a:gd name="T14" fmla="*/ 29 w 38"/>
                <a:gd name="T15" fmla="*/ 9 h 25"/>
                <a:gd name="T16" fmla="*/ 28 w 38"/>
                <a:gd name="T17" fmla="*/ 11 h 25"/>
                <a:gd name="T18" fmla="*/ 26 w 38"/>
                <a:gd name="T19" fmla="*/ 10 h 25"/>
                <a:gd name="T20" fmla="*/ 25 w 38"/>
                <a:gd name="T21" fmla="*/ 11 h 25"/>
                <a:gd name="T22" fmla="*/ 26 w 38"/>
                <a:gd name="T23" fmla="*/ 12 h 25"/>
                <a:gd name="T24" fmla="*/ 24 w 38"/>
                <a:gd name="T25" fmla="*/ 13 h 25"/>
                <a:gd name="T26" fmla="*/ 24 w 38"/>
                <a:gd name="T27" fmla="*/ 15 h 25"/>
                <a:gd name="T28" fmla="*/ 22 w 38"/>
                <a:gd name="T29" fmla="*/ 15 h 25"/>
                <a:gd name="T30" fmla="*/ 20 w 38"/>
                <a:gd name="T31" fmla="*/ 16 h 25"/>
                <a:gd name="T32" fmla="*/ 20 w 38"/>
                <a:gd name="T33" fmla="*/ 20 h 25"/>
                <a:gd name="T34" fmla="*/ 9 w 38"/>
                <a:gd name="T35" fmla="*/ 23 h 25"/>
                <a:gd name="T36" fmla="*/ 0 w 38"/>
                <a:gd name="T37" fmla="*/ 17 h 25"/>
                <a:gd name="T38" fmla="*/ 3 w 38"/>
                <a:gd name="T39" fmla="*/ 15 h 25"/>
                <a:gd name="T40" fmla="*/ 4 w 38"/>
                <a:gd name="T41" fmla="*/ 14 h 25"/>
                <a:gd name="T42" fmla="*/ 3 w 38"/>
                <a:gd name="T43" fmla="*/ 10 h 25"/>
                <a:gd name="T44" fmla="*/ 5 w 38"/>
                <a:gd name="T45" fmla="*/ 9 h 25"/>
                <a:gd name="T46" fmla="*/ 7 w 38"/>
                <a:gd name="T47" fmla="*/ 5 h 25"/>
                <a:gd name="T48" fmla="*/ 5 w 38"/>
                <a:gd name="T49" fmla="*/ 0 h 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 h="25">
                  <a:moveTo>
                    <a:pt x="5" y="0"/>
                  </a:moveTo>
                  <a:cubicBezTo>
                    <a:pt x="11" y="0"/>
                    <a:pt x="17" y="0"/>
                    <a:pt x="21" y="1"/>
                  </a:cubicBezTo>
                  <a:cubicBezTo>
                    <a:pt x="22" y="1"/>
                    <a:pt x="23" y="1"/>
                    <a:pt x="23" y="1"/>
                  </a:cubicBezTo>
                  <a:cubicBezTo>
                    <a:pt x="24" y="2"/>
                    <a:pt x="26" y="1"/>
                    <a:pt x="27" y="2"/>
                  </a:cubicBezTo>
                  <a:cubicBezTo>
                    <a:pt x="29" y="4"/>
                    <a:pt x="27" y="1"/>
                    <a:pt x="31" y="2"/>
                  </a:cubicBezTo>
                  <a:cubicBezTo>
                    <a:pt x="31" y="2"/>
                    <a:pt x="31" y="3"/>
                    <a:pt x="32" y="3"/>
                  </a:cubicBezTo>
                  <a:cubicBezTo>
                    <a:pt x="33" y="3"/>
                    <a:pt x="38" y="4"/>
                    <a:pt x="37" y="7"/>
                  </a:cubicBezTo>
                  <a:cubicBezTo>
                    <a:pt x="34" y="7"/>
                    <a:pt x="31" y="8"/>
                    <a:pt x="29" y="9"/>
                  </a:cubicBezTo>
                  <a:cubicBezTo>
                    <a:pt x="28" y="9"/>
                    <a:pt x="29" y="10"/>
                    <a:pt x="28" y="11"/>
                  </a:cubicBezTo>
                  <a:cubicBezTo>
                    <a:pt x="27" y="11"/>
                    <a:pt x="27" y="9"/>
                    <a:pt x="26" y="10"/>
                  </a:cubicBezTo>
                  <a:cubicBezTo>
                    <a:pt x="26" y="10"/>
                    <a:pt x="25" y="11"/>
                    <a:pt x="25" y="11"/>
                  </a:cubicBezTo>
                  <a:cubicBezTo>
                    <a:pt x="25" y="11"/>
                    <a:pt x="26" y="12"/>
                    <a:pt x="26" y="12"/>
                  </a:cubicBezTo>
                  <a:cubicBezTo>
                    <a:pt x="26" y="13"/>
                    <a:pt x="25" y="12"/>
                    <a:pt x="24" y="13"/>
                  </a:cubicBezTo>
                  <a:cubicBezTo>
                    <a:pt x="24" y="13"/>
                    <a:pt x="24" y="14"/>
                    <a:pt x="24" y="15"/>
                  </a:cubicBezTo>
                  <a:cubicBezTo>
                    <a:pt x="24" y="15"/>
                    <a:pt x="22" y="14"/>
                    <a:pt x="22" y="15"/>
                  </a:cubicBezTo>
                  <a:cubicBezTo>
                    <a:pt x="22" y="15"/>
                    <a:pt x="21" y="16"/>
                    <a:pt x="20" y="16"/>
                  </a:cubicBezTo>
                  <a:cubicBezTo>
                    <a:pt x="20" y="18"/>
                    <a:pt x="20" y="19"/>
                    <a:pt x="20" y="20"/>
                  </a:cubicBezTo>
                  <a:cubicBezTo>
                    <a:pt x="16" y="20"/>
                    <a:pt x="16" y="25"/>
                    <a:pt x="9" y="23"/>
                  </a:cubicBezTo>
                  <a:cubicBezTo>
                    <a:pt x="10" y="17"/>
                    <a:pt x="4" y="19"/>
                    <a:pt x="0" y="17"/>
                  </a:cubicBezTo>
                  <a:cubicBezTo>
                    <a:pt x="1" y="16"/>
                    <a:pt x="2" y="16"/>
                    <a:pt x="3" y="15"/>
                  </a:cubicBezTo>
                  <a:cubicBezTo>
                    <a:pt x="3" y="15"/>
                    <a:pt x="1" y="13"/>
                    <a:pt x="4" y="14"/>
                  </a:cubicBezTo>
                  <a:cubicBezTo>
                    <a:pt x="4" y="12"/>
                    <a:pt x="3" y="12"/>
                    <a:pt x="3" y="10"/>
                  </a:cubicBezTo>
                  <a:cubicBezTo>
                    <a:pt x="5" y="11"/>
                    <a:pt x="5" y="10"/>
                    <a:pt x="5" y="9"/>
                  </a:cubicBezTo>
                  <a:cubicBezTo>
                    <a:pt x="5" y="7"/>
                    <a:pt x="7" y="8"/>
                    <a:pt x="7" y="5"/>
                  </a:cubicBezTo>
                  <a:cubicBezTo>
                    <a:pt x="8" y="2"/>
                    <a:pt x="4" y="4"/>
                    <a:pt x="5"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22" name="Freeform 105"/>
            <p:cNvSpPr/>
            <p:nvPr/>
          </p:nvSpPr>
          <p:spPr bwMode="auto">
            <a:xfrm>
              <a:off x="3468688" y="2278063"/>
              <a:ext cx="39687" cy="34925"/>
            </a:xfrm>
            <a:custGeom>
              <a:gdLst>
                <a:gd name="T0" fmla="*/ 1 w 7"/>
                <a:gd name="T1" fmla="*/ 0 h 6"/>
                <a:gd name="T2" fmla="*/ 6 w 7"/>
                <a:gd name="T3" fmla="*/ 0 h 6"/>
                <a:gd name="T4" fmla="*/ 7 w 7"/>
                <a:gd name="T5" fmla="*/ 4 h 6"/>
                <a:gd name="T6" fmla="*/ 5 w 7"/>
                <a:gd name="T7" fmla="*/ 6 h 6"/>
                <a:gd name="T8" fmla="*/ 0 w 7"/>
                <a:gd name="T9" fmla="*/ 3 h 6"/>
                <a:gd name="T10" fmla="*/ 1 w 7"/>
                <a:gd name="T11" fmla="*/ 0 h 6"/>
              </a:gdLst>
              <a:cxnLst>
                <a:cxn ang="0">
                  <a:pos x="T0" y="T1"/>
                </a:cxn>
                <a:cxn ang="0">
                  <a:pos x="T2" y="T3"/>
                </a:cxn>
                <a:cxn ang="0">
                  <a:pos x="T4" y="T5"/>
                </a:cxn>
                <a:cxn ang="0">
                  <a:pos x="T6" y="T7"/>
                </a:cxn>
                <a:cxn ang="0">
                  <a:pos x="T8" y="T9"/>
                </a:cxn>
                <a:cxn ang="0">
                  <a:pos x="T10" y="T11"/>
                </a:cxn>
              </a:cxnLst>
              <a:rect l="0" t="0" r="r" b="b"/>
              <a:pathLst>
                <a:path w="7" h="6">
                  <a:moveTo>
                    <a:pt x="1" y="0"/>
                  </a:moveTo>
                  <a:cubicBezTo>
                    <a:pt x="3" y="0"/>
                    <a:pt x="4" y="0"/>
                    <a:pt x="6" y="0"/>
                  </a:cubicBezTo>
                  <a:cubicBezTo>
                    <a:pt x="6" y="2"/>
                    <a:pt x="7" y="2"/>
                    <a:pt x="7" y="4"/>
                  </a:cubicBezTo>
                  <a:cubicBezTo>
                    <a:pt x="6" y="3"/>
                    <a:pt x="5" y="5"/>
                    <a:pt x="5" y="6"/>
                  </a:cubicBezTo>
                  <a:cubicBezTo>
                    <a:pt x="4" y="4"/>
                    <a:pt x="3" y="2"/>
                    <a:pt x="0" y="3"/>
                  </a:cubicBezTo>
                  <a:cubicBezTo>
                    <a:pt x="0" y="2"/>
                    <a:pt x="1" y="1"/>
                    <a:pt x="1"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23" name="Freeform 106"/>
            <p:cNvSpPr/>
            <p:nvPr/>
          </p:nvSpPr>
          <p:spPr bwMode="auto">
            <a:xfrm>
              <a:off x="3705225" y="2262188"/>
              <a:ext cx="107950" cy="73025"/>
            </a:xfrm>
            <a:custGeom>
              <a:gdLst>
                <a:gd name="T0" fmla="*/ 17 w 19"/>
                <a:gd name="T1" fmla="*/ 1 h 13"/>
                <a:gd name="T2" fmla="*/ 18 w 19"/>
                <a:gd name="T3" fmla="*/ 6 h 13"/>
                <a:gd name="T4" fmla="*/ 16 w 19"/>
                <a:gd name="T5" fmla="*/ 8 h 13"/>
                <a:gd name="T6" fmla="*/ 11 w 19"/>
                <a:gd name="T7" fmla="*/ 9 h 13"/>
                <a:gd name="T8" fmla="*/ 4 w 19"/>
                <a:gd name="T9" fmla="*/ 13 h 13"/>
                <a:gd name="T10" fmla="*/ 3 w 19"/>
                <a:gd name="T11" fmla="*/ 10 h 13"/>
                <a:gd name="T12" fmla="*/ 1 w 19"/>
                <a:gd name="T13" fmla="*/ 8 h 13"/>
                <a:gd name="T14" fmla="*/ 1 w 19"/>
                <a:gd name="T15" fmla="*/ 3 h 13"/>
                <a:gd name="T16" fmla="*/ 3 w 19"/>
                <a:gd name="T17" fmla="*/ 1 h 13"/>
                <a:gd name="T18" fmla="*/ 5 w 19"/>
                <a:gd name="T19" fmla="*/ 0 h 13"/>
                <a:gd name="T20" fmla="*/ 13 w 19"/>
                <a:gd name="T21" fmla="*/ 2 h 13"/>
                <a:gd name="T22" fmla="*/ 17 w 19"/>
                <a:gd name="T23" fmla="*/ 1 h 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3">
                  <a:moveTo>
                    <a:pt x="17" y="1"/>
                  </a:moveTo>
                  <a:cubicBezTo>
                    <a:pt x="19" y="1"/>
                    <a:pt x="17" y="4"/>
                    <a:pt x="18" y="6"/>
                  </a:cubicBezTo>
                  <a:cubicBezTo>
                    <a:pt x="16" y="5"/>
                    <a:pt x="16" y="7"/>
                    <a:pt x="16" y="8"/>
                  </a:cubicBezTo>
                  <a:cubicBezTo>
                    <a:pt x="13" y="6"/>
                    <a:pt x="12" y="11"/>
                    <a:pt x="11" y="9"/>
                  </a:cubicBezTo>
                  <a:cubicBezTo>
                    <a:pt x="9" y="11"/>
                    <a:pt x="7" y="13"/>
                    <a:pt x="4" y="13"/>
                  </a:cubicBezTo>
                  <a:cubicBezTo>
                    <a:pt x="3" y="13"/>
                    <a:pt x="2" y="11"/>
                    <a:pt x="3" y="10"/>
                  </a:cubicBezTo>
                  <a:cubicBezTo>
                    <a:pt x="2" y="9"/>
                    <a:pt x="1" y="9"/>
                    <a:pt x="1" y="8"/>
                  </a:cubicBezTo>
                  <a:cubicBezTo>
                    <a:pt x="0" y="6"/>
                    <a:pt x="1" y="4"/>
                    <a:pt x="1" y="3"/>
                  </a:cubicBezTo>
                  <a:cubicBezTo>
                    <a:pt x="2" y="3"/>
                    <a:pt x="2" y="2"/>
                    <a:pt x="3" y="1"/>
                  </a:cubicBezTo>
                  <a:cubicBezTo>
                    <a:pt x="4" y="1"/>
                    <a:pt x="5" y="1"/>
                    <a:pt x="5" y="0"/>
                  </a:cubicBezTo>
                  <a:cubicBezTo>
                    <a:pt x="7" y="2"/>
                    <a:pt x="12" y="0"/>
                    <a:pt x="13" y="2"/>
                  </a:cubicBezTo>
                  <a:cubicBezTo>
                    <a:pt x="15" y="2"/>
                    <a:pt x="17" y="2"/>
                    <a:pt x="17" y="1"/>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24" name="Freeform 107"/>
            <p:cNvSpPr/>
            <p:nvPr/>
          </p:nvSpPr>
          <p:spPr bwMode="auto">
            <a:xfrm>
              <a:off x="5307013" y="2566988"/>
              <a:ext cx="234950" cy="109537"/>
            </a:xfrm>
            <a:custGeom>
              <a:gdLst>
                <a:gd name="T0" fmla="*/ 30 w 41"/>
                <a:gd name="T1" fmla="*/ 0 h 19"/>
                <a:gd name="T2" fmla="*/ 34 w 41"/>
                <a:gd name="T3" fmla="*/ 2 h 19"/>
                <a:gd name="T4" fmla="*/ 37 w 41"/>
                <a:gd name="T5" fmla="*/ 2 h 19"/>
                <a:gd name="T6" fmla="*/ 36 w 41"/>
                <a:gd name="T7" fmla="*/ 4 h 19"/>
                <a:gd name="T8" fmla="*/ 40 w 41"/>
                <a:gd name="T9" fmla="*/ 7 h 19"/>
                <a:gd name="T10" fmla="*/ 38 w 41"/>
                <a:gd name="T11" fmla="*/ 13 h 19"/>
                <a:gd name="T12" fmla="*/ 35 w 41"/>
                <a:gd name="T13" fmla="*/ 14 h 19"/>
                <a:gd name="T14" fmla="*/ 31 w 41"/>
                <a:gd name="T15" fmla="*/ 16 h 19"/>
                <a:gd name="T16" fmla="*/ 28 w 41"/>
                <a:gd name="T17" fmla="*/ 17 h 19"/>
                <a:gd name="T18" fmla="*/ 26 w 41"/>
                <a:gd name="T19" fmla="*/ 18 h 19"/>
                <a:gd name="T20" fmla="*/ 15 w 41"/>
                <a:gd name="T21" fmla="*/ 19 h 19"/>
                <a:gd name="T22" fmla="*/ 14 w 41"/>
                <a:gd name="T23" fmla="*/ 18 h 19"/>
                <a:gd name="T24" fmla="*/ 10 w 41"/>
                <a:gd name="T25" fmla="*/ 16 h 19"/>
                <a:gd name="T26" fmla="*/ 8 w 41"/>
                <a:gd name="T27" fmla="*/ 15 h 19"/>
                <a:gd name="T28" fmla="*/ 10 w 41"/>
                <a:gd name="T29" fmla="*/ 14 h 19"/>
                <a:gd name="T30" fmla="*/ 7 w 41"/>
                <a:gd name="T31" fmla="*/ 12 h 19"/>
                <a:gd name="T32" fmla="*/ 7 w 41"/>
                <a:gd name="T33" fmla="*/ 6 h 19"/>
                <a:gd name="T34" fmla="*/ 1 w 41"/>
                <a:gd name="T35" fmla="*/ 7 h 19"/>
                <a:gd name="T36" fmla="*/ 3 w 41"/>
                <a:gd name="T37" fmla="*/ 3 h 19"/>
                <a:gd name="T38" fmla="*/ 11 w 41"/>
                <a:gd name="T39" fmla="*/ 3 h 19"/>
                <a:gd name="T40" fmla="*/ 12 w 41"/>
                <a:gd name="T41" fmla="*/ 7 h 19"/>
                <a:gd name="T42" fmla="*/ 15 w 41"/>
                <a:gd name="T43" fmla="*/ 3 h 19"/>
                <a:gd name="T44" fmla="*/ 20 w 41"/>
                <a:gd name="T45" fmla="*/ 5 h 19"/>
                <a:gd name="T46" fmla="*/ 22 w 41"/>
                <a:gd name="T47" fmla="*/ 3 h 19"/>
                <a:gd name="T48" fmla="*/ 28 w 41"/>
                <a:gd name="T49" fmla="*/ 2 h 19"/>
                <a:gd name="T50" fmla="*/ 30 w 41"/>
                <a:gd name="T51" fmla="*/ 0 h 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1" h="19">
                  <a:moveTo>
                    <a:pt x="30" y="0"/>
                  </a:moveTo>
                  <a:cubicBezTo>
                    <a:pt x="31" y="0"/>
                    <a:pt x="32" y="1"/>
                    <a:pt x="34" y="2"/>
                  </a:cubicBezTo>
                  <a:cubicBezTo>
                    <a:pt x="34" y="2"/>
                    <a:pt x="36" y="2"/>
                    <a:pt x="37" y="2"/>
                  </a:cubicBezTo>
                  <a:cubicBezTo>
                    <a:pt x="37" y="3"/>
                    <a:pt x="36" y="4"/>
                    <a:pt x="36" y="4"/>
                  </a:cubicBezTo>
                  <a:cubicBezTo>
                    <a:pt x="36" y="6"/>
                    <a:pt x="38" y="8"/>
                    <a:pt x="40" y="7"/>
                  </a:cubicBezTo>
                  <a:cubicBezTo>
                    <a:pt x="41" y="10"/>
                    <a:pt x="40" y="11"/>
                    <a:pt x="38" y="13"/>
                  </a:cubicBezTo>
                  <a:cubicBezTo>
                    <a:pt x="37" y="14"/>
                    <a:pt x="36" y="13"/>
                    <a:pt x="35" y="14"/>
                  </a:cubicBezTo>
                  <a:cubicBezTo>
                    <a:pt x="33" y="15"/>
                    <a:pt x="34" y="15"/>
                    <a:pt x="31" y="16"/>
                  </a:cubicBezTo>
                  <a:cubicBezTo>
                    <a:pt x="31" y="16"/>
                    <a:pt x="28" y="17"/>
                    <a:pt x="28" y="17"/>
                  </a:cubicBezTo>
                  <a:cubicBezTo>
                    <a:pt x="27" y="18"/>
                    <a:pt x="27" y="17"/>
                    <a:pt x="26" y="18"/>
                  </a:cubicBezTo>
                  <a:cubicBezTo>
                    <a:pt x="25" y="18"/>
                    <a:pt x="18" y="19"/>
                    <a:pt x="15" y="19"/>
                  </a:cubicBezTo>
                  <a:cubicBezTo>
                    <a:pt x="15" y="19"/>
                    <a:pt x="15" y="18"/>
                    <a:pt x="14" y="18"/>
                  </a:cubicBezTo>
                  <a:cubicBezTo>
                    <a:pt x="12" y="18"/>
                    <a:pt x="12" y="16"/>
                    <a:pt x="10" y="16"/>
                  </a:cubicBezTo>
                  <a:cubicBezTo>
                    <a:pt x="9" y="16"/>
                    <a:pt x="9" y="15"/>
                    <a:pt x="8" y="15"/>
                  </a:cubicBezTo>
                  <a:cubicBezTo>
                    <a:pt x="8" y="14"/>
                    <a:pt x="9" y="14"/>
                    <a:pt x="10" y="14"/>
                  </a:cubicBezTo>
                  <a:cubicBezTo>
                    <a:pt x="10" y="13"/>
                    <a:pt x="7" y="13"/>
                    <a:pt x="7" y="12"/>
                  </a:cubicBezTo>
                  <a:cubicBezTo>
                    <a:pt x="6" y="10"/>
                    <a:pt x="8" y="9"/>
                    <a:pt x="7" y="6"/>
                  </a:cubicBezTo>
                  <a:cubicBezTo>
                    <a:pt x="3" y="5"/>
                    <a:pt x="4" y="10"/>
                    <a:pt x="1" y="7"/>
                  </a:cubicBezTo>
                  <a:cubicBezTo>
                    <a:pt x="0" y="4"/>
                    <a:pt x="4" y="7"/>
                    <a:pt x="3" y="3"/>
                  </a:cubicBezTo>
                  <a:cubicBezTo>
                    <a:pt x="7" y="4"/>
                    <a:pt x="7" y="4"/>
                    <a:pt x="11" y="3"/>
                  </a:cubicBezTo>
                  <a:cubicBezTo>
                    <a:pt x="11" y="5"/>
                    <a:pt x="14" y="5"/>
                    <a:pt x="12" y="7"/>
                  </a:cubicBezTo>
                  <a:cubicBezTo>
                    <a:pt x="14" y="8"/>
                    <a:pt x="15" y="6"/>
                    <a:pt x="15" y="3"/>
                  </a:cubicBezTo>
                  <a:cubicBezTo>
                    <a:pt x="15" y="5"/>
                    <a:pt x="23" y="1"/>
                    <a:pt x="20" y="5"/>
                  </a:cubicBezTo>
                  <a:cubicBezTo>
                    <a:pt x="22" y="6"/>
                    <a:pt x="22" y="4"/>
                    <a:pt x="22" y="3"/>
                  </a:cubicBezTo>
                  <a:cubicBezTo>
                    <a:pt x="24" y="3"/>
                    <a:pt x="26" y="3"/>
                    <a:pt x="28" y="2"/>
                  </a:cubicBezTo>
                  <a:cubicBezTo>
                    <a:pt x="29" y="2"/>
                    <a:pt x="30" y="1"/>
                    <a:pt x="30"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25" name="Freeform 108"/>
            <p:cNvSpPr/>
            <p:nvPr/>
          </p:nvSpPr>
          <p:spPr bwMode="auto">
            <a:xfrm>
              <a:off x="3894138" y="2590800"/>
              <a:ext cx="146050" cy="103188"/>
            </a:xfrm>
            <a:custGeom>
              <a:gdLst>
                <a:gd name="T0" fmla="*/ 7 w 25"/>
                <a:gd name="T1" fmla="*/ 0 h 18"/>
                <a:gd name="T2" fmla="*/ 13 w 25"/>
                <a:gd name="T3" fmla="*/ 6 h 18"/>
                <a:gd name="T4" fmla="*/ 14 w 25"/>
                <a:gd name="T5" fmla="*/ 5 h 18"/>
                <a:gd name="T6" fmla="*/ 17 w 25"/>
                <a:gd name="T7" fmla="*/ 8 h 18"/>
                <a:gd name="T8" fmla="*/ 21 w 25"/>
                <a:gd name="T9" fmla="*/ 13 h 18"/>
                <a:gd name="T10" fmla="*/ 25 w 25"/>
                <a:gd name="T11" fmla="*/ 14 h 18"/>
                <a:gd name="T12" fmla="*/ 13 w 25"/>
                <a:gd name="T13" fmla="*/ 15 h 18"/>
                <a:gd name="T14" fmla="*/ 8 w 25"/>
                <a:gd name="T15" fmla="*/ 18 h 18"/>
                <a:gd name="T16" fmla="*/ 0 w 25"/>
                <a:gd name="T17" fmla="*/ 15 h 18"/>
                <a:gd name="T18" fmla="*/ 2 w 25"/>
                <a:gd name="T19" fmla="*/ 14 h 18"/>
                <a:gd name="T20" fmla="*/ 3 w 25"/>
                <a:gd name="T21" fmla="*/ 12 h 18"/>
                <a:gd name="T22" fmla="*/ 3 w 25"/>
                <a:gd name="T23" fmla="*/ 3 h 18"/>
                <a:gd name="T24" fmla="*/ 7 w 25"/>
                <a:gd name="T25" fmla="*/ 0 h 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18">
                  <a:moveTo>
                    <a:pt x="7" y="0"/>
                  </a:moveTo>
                  <a:cubicBezTo>
                    <a:pt x="8" y="3"/>
                    <a:pt x="13" y="2"/>
                    <a:pt x="13" y="6"/>
                  </a:cubicBezTo>
                  <a:cubicBezTo>
                    <a:pt x="13" y="7"/>
                    <a:pt x="14" y="5"/>
                    <a:pt x="14" y="5"/>
                  </a:cubicBezTo>
                  <a:cubicBezTo>
                    <a:pt x="16" y="6"/>
                    <a:pt x="15" y="8"/>
                    <a:pt x="17" y="8"/>
                  </a:cubicBezTo>
                  <a:cubicBezTo>
                    <a:pt x="19" y="8"/>
                    <a:pt x="20" y="11"/>
                    <a:pt x="21" y="13"/>
                  </a:cubicBezTo>
                  <a:cubicBezTo>
                    <a:pt x="24" y="12"/>
                    <a:pt x="23" y="12"/>
                    <a:pt x="25" y="14"/>
                  </a:cubicBezTo>
                  <a:cubicBezTo>
                    <a:pt x="23" y="16"/>
                    <a:pt x="16" y="14"/>
                    <a:pt x="13" y="15"/>
                  </a:cubicBezTo>
                  <a:cubicBezTo>
                    <a:pt x="11" y="16"/>
                    <a:pt x="9" y="16"/>
                    <a:pt x="8" y="18"/>
                  </a:cubicBezTo>
                  <a:cubicBezTo>
                    <a:pt x="6" y="16"/>
                    <a:pt x="5" y="14"/>
                    <a:pt x="0" y="15"/>
                  </a:cubicBezTo>
                  <a:cubicBezTo>
                    <a:pt x="0" y="14"/>
                    <a:pt x="1" y="14"/>
                    <a:pt x="2" y="14"/>
                  </a:cubicBezTo>
                  <a:cubicBezTo>
                    <a:pt x="1" y="13"/>
                    <a:pt x="1" y="12"/>
                    <a:pt x="3" y="12"/>
                  </a:cubicBezTo>
                  <a:cubicBezTo>
                    <a:pt x="1" y="9"/>
                    <a:pt x="3" y="7"/>
                    <a:pt x="3" y="3"/>
                  </a:cubicBezTo>
                  <a:cubicBezTo>
                    <a:pt x="5" y="3"/>
                    <a:pt x="7" y="3"/>
                    <a:pt x="7"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26" name="Freeform 109"/>
            <p:cNvSpPr/>
            <p:nvPr/>
          </p:nvSpPr>
          <p:spPr bwMode="auto">
            <a:xfrm>
              <a:off x="7985125" y="4217988"/>
              <a:ext cx="236538" cy="249237"/>
            </a:xfrm>
            <a:custGeom>
              <a:gdLst>
                <a:gd name="T0" fmla="*/ 4 w 41"/>
                <a:gd name="T1" fmla="*/ 6 h 43"/>
                <a:gd name="T2" fmla="*/ 2 w 41"/>
                <a:gd name="T3" fmla="*/ 5 h 43"/>
                <a:gd name="T4" fmla="*/ 0 w 41"/>
                <a:gd name="T5" fmla="*/ 2 h 43"/>
                <a:gd name="T6" fmla="*/ 8 w 41"/>
                <a:gd name="T7" fmla="*/ 1 h 43"/>
                <a:gd name="T8" fmla="*/ 12 w 41"/>
                <a:gd name="T9" fmla="*/ 3 h 43"/>
                <a:gd name="T10" fmla="*/ 12 w 41"/>
                <a:gd name="T11" fmla="*/ 5 h 43"/>
                <a:gd name="T12" fmla="*/ 14 w 41"/>
                <a:gd name="T13" fmla="*/ 7 h 43"/>
                <a:gd name="T14" fmla="*/ 17 w 41"/>
                <a:gd name="T15" fmla="*/ 9 h 43"/>
                <a:gd name="T16" fmla="*/ 24 w 41"/>
                <a:gd name="T17" fmla="*/ 14 h 43"/>
                <a:gd name="T18" fmla="*/ 26 w 41"/>
                <a:gd name="T19" fmla="*/ 17 h 43"/>
                <a:gd name="T20" fmla="*/ 29 w 41"/>
                <a:gd name="T21" fmla="*/ 18 h 43"/>
                <a:gd name="T22" fmla="*/ 31 w 41"/>
                <a:gd name="T23" fmla="*/ 20 h 43"/>
                <a:gd name="T24" fmla="*/ 31 w 41"/>
                <a:gd name="T25" fmla="*/ 22 h 43"/>
                <a:gd name="T26" fmla="*/ 33 w 41"/>
                <a:gd name="T27" fmla="*/ 24 h 43"/>
                <a:gd name="T28" fmla="*/ 36 w 41"/>
                <a:gd name="T29" fmla="*/ 27 h 43"/>
                <a:gd name="T30" fmla="*/ 37 w 41"/>
                <a:gd name="T31" fmla="*/ 29 h 43"/>
                <a:gd name="T32" fmla="*/ 39 w 41"/>
                <a:gd name="T33" fmla="*/ 33 h 43"/>
                <a:gd name="T34" fmla="*/ 40 w 41"/>
                <a:gd name="T35" fmla="*/ 37 h 43"/>
                <a:gd name="T36" fmla="*/ 41 w 41"/>
                <a:gd name="T37" fmla="*/ 40 h 43"/>
                <a:gd name="T38" fmla="*/ 36 w 41"/>
                <a:gd name="T39" fmla="*/ 41 h 43"/>
                <a:gd name="T40" fmla="*/ 33 w 41"/>
                <a:gd name="T41" fmla="*/ 41 h 43"/>
                <a:gd name="T42" fmla="*/ 33 w 41"/>
                <a:gd name="T43" fmla="*/ 39 h 43"/>
                <a:gd name="T44" fmla="*/ 31 w 41"/>
                <a:gd name="T45" fmla="*/ 39 h 43"/>
                <a:gd name="T46" fmla="*/ 26 w 41"/>
                <a:gd name="T47" fmla="*/ 35 h 43"/>
                <a:gd name="T48" fmla="*/ 27 w 41"/>
                <a:gd name="T49" fmla="*/ 33 h 43"/>
                <a:gd name="T50" fmla="*/ 26 w 41"/>
                <a:gd name="T51" fmla="*/ 33 h 43"/>
                <a:gd name="T52" fmla="*/ 25 w 41"/>
                <a:gd name="T53" fmla="*/ 31 h 43"/>
                <a:gd name="T54" fmla="*/ 23 w 41"/>
                <a:gd name="T55" fmla="*/ 31 h 43"/>
                <a:gd name="T56" fmla="*/ 19 w 41"/>
                <a:gd name="T57" fmla="*/ 28 h 43"/>
                <a:gd name="T58" fmla="*/ 17 w 41"/>
                <a:gd name="T59" fmla="*/ 21 h 43"/>
                <a:gd name="T60" fmla="*/ 16 w 41"/>
                <a:gd name="T61" fmla="*/ 23 h 43"/>
                <a:gd name="T62" fmla="*/ 15 w 41"/>
                <a:gd name="T63" fmla="*/ 18 h 43"/>
                <a:gd name="T64" fmla="*/ 13 w 41"/>
                <a:gd name="T65" fmla="*/ 16 h 43"/>
                <a:gd name="T66" fmla="*/ 11 w 41"/>
                <a:gd name="T67" fmla="*/ 15 h 43"/>
                <a:gd name="T68" fmla="*/ 10 w 41"/>
                <a:gd name="T69" fmla="*/ 11 h 43"/>
                <a:gd name="T70" fmla="*/ 7 w 41"/>
                <a:gd name="T71" fmla="*/ 9 h 43"/>
                <a:gd name="T72" fmla="*/ 5 w 41"/>
                <a:gd name="T73" fmla="*/ 8 h 43"/>
                <a:gd name="T74" fmla="*/ 4 w 41"/>
                <a:gd name="T75" fmla="*/ 6 h 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 h="43">
                  <a:moveTo>
                    <a:pt x="4" y="6"/>
                  </a:moveTo>
                  <a:cubicBezTo>
                    <a:pt x="4" y="5"/>
                    <a:pt x="3" y="5"/>
                    <a:pt x="2" y="5"/>
                  </a:cubicBezTo>
                  <a:cubicBezTo>
                    <a:pt x="1" y="4"/>
                    <a:pt x="2" y="2"/>
                    <a:pt x="0" y="2"/>
                  </a:cubicBezTo>
                  <a:cubicBezTo>
                    <a:pt x="3" y="0"/>
                    <a:pt x="5" y="2"/>
                    <a:pt x="8" y="1"/>
                  </a:cubicBezTo>
                  <a:cubicBezTo>
                    <a:pt x="8" y="4"/>
                    <a:pt x="11" y="2"/>
                    <a:pt x="12" y="3"/>
                  </a:cubicBezTo>
                  <a:cubicBezTo>
                    <a:pt x="12" y="3"/>
                    <a:pt x="11" y="4"/>
                    <a:pt x="12" y="5"/>
                  </a:cubicBezTo>
                  <a:cubicBezTo>
                    <a:pt x="12" y="5"/>
                    <a:pt x="14" y="5"/>
                    <a:pt x="14" y="7"/>
                  </a:cubicBezTo>
                  <a:cubicBezTo>
                    <a:pt x="16" y="6"/>
                    <a:pt x="15" y="8"/>
                    <a:pt x="17" y="9"/>
                  </a:cubicBezTo>
                  <a:cubicBezTo>
                    <a:pt x="19" y="9"/>
                    <a:pt x="21" y="14"/>
                    <a:pt x="24" y="14"/>
                  </a:cubicBezTo>
                  <a:cubicBezTo>
                    <a:pt x="26" y="14"/>
                    <a:pt x="25" y="16"/>
                    <a:pt x="26" y="17"/>
                  </a:cubicBezTo>
                  <a:cubicBezTo>
                    <a:pt x="27" y="18"/>
                    <a:pt x="28" y="18"/>
                    <a:pt x="29" y="18"/>
                  </a:cubicBezTo>
                  <a:cubicBezTo>
                    <a:pt x="29" y="18"/>
                    <a:pt x="30" y="20"/>
                    <a:pt x="31" y="20"/>
                  </a:cubicBezTo>
                  <a:cubicBezTo>
                    <a:pt x="31" y="20"/>
                    <a:pt x="31" y="21"/>
                    <a:pt x="31" y="22"/>
                  </a:cubicBezTo>
                  <a:cubicBezTo>
                    <a:pt x="31" y="23"/>
                    <a:pt x="32" y="23"/>
                    <a:pt x="33" y="24"/>
                  </a:cubicBezTo>
                  <a:cubicBezTo>
                    <a:pt x="33" y="25"/>
                    <a:pt x="34" y="27"/>
                    <a:pt x="36" y="27"/>
                  </a:cubicBezTo>
                  <a:cubicBezTo>
                    <a:pt x="36" y="27"/>
                    <a:pt x="37" y="28"/>
                    <a:pt x="37" y="29"/>
                  </a:cubicBezTo>
                  <a:cubicBezTo>
                    <a:pt x="38" y="30"/>
                    <a:pt x="38" y="33"/>
                    <a:pt x="39" y="33"/>
                  </a:cubicBezTo>
                  <a:cubicBezTo>
                    <a:pt x="40" y="33"/>
                    <a:pt x="40" y="36"/>
                    <a:pt x="40" y="37"/>
                  </a:cubicBezTo>
                  <a:cubicBezTo>
                    <a:pt x="40" y="39"/>
                    <a:pt x="38" y="40"/>
                    <a:pt x="41" y="40"/>
                  </a:cubicBezTo>
                  <a:cubicBezTo>
                    <a:pt x="41" y="43"/>
                    <a:pt x="38" y="41"/>
                    <a:pt x="36" y="41"/>
                  </a:cubicBezTo>
                  <a:cubicBezTo>
                    <a:pt x="35" y="41"/>
                    <a:pt x="34" y="41"/>
                    <a:pt x="33" y="41"/>
                  </a:cubicBezTo>
                  <a:cubicBezTo>
                    <a:pt x="32" y="41"/>
                    <a:pt x="33" y="39"/>
                    <a:pt x="33" y="39"/>
                  </a:cubicBezTo>
                  <a:cubicBezTo>
                    <a:pt x="32" y="39"/>
                    <a:pt x="31" y="39"/>
                    <a:pt x="31" y="39"/>
                  </a:cubicBezTo>
                  <a:cubicBezTo>
                    <a:pt x="30" y="38"/>
                    <a:pt x="28" y="35"/>
                    <a:pt x="26" y="35"/>
                  </a:cubicBezTo>
                  <a:cubicBezTo>
                    <a:pt x="26" y="34"/>
                    <a:pt x="27" y="34"/>
                    <a:pt x="27" y="33"/>
                  </a:cubicBezTo>
                  <a:cubicBezTo>
                    <a:pt x="27" y="32"/>
                    <a:pt x="26" y="33"/>
                    <a:pt x="26" y="33"/>
                  </a:cubicBezTo>
                  <a:cubicBezTo>
                    <a:pt x="25" y="34"/>
                    <a:pt x="26" y="32"/>
                    <a:pt x="25" y="31"/>
                  </a:cubicBezTo>
                  <a:cubicBezTo>
                    <a:pt x="25" y="31"/>
                    <a:pt x="23" y="32"/>
                    <a:pt x="23" y="31"/>
                  </a:cubicBezTo>
                  <a:cubicBezTo>
                    <a:pt x="22" y="30"/>
                    <a:pt x="22" y="28"/>
                    <a:pt x="19" y="28"/>
                  </a:cubicBezTo>
                  <a:cubicBezTo>
                    <a:pt x="20" y="24"/>
                    <a:pt x="17" y="24"/>
                    <a:pt x="17" y="21"/>
                  </a:cubicBezTo>
                  <a:cubicBezTo>
                    <a:pt x="16" y="21"/>
                    <a:pt x="17" y="22"/>
                    <a:pt x="16" y="23"/>
                  </a:cubicBezTo>
                  <a:cubicBezTo>
                    <a:pt x="15" y="22"/>
                    <a:pt x="15" y="20"/>
                    <a:pt x="15" y="18"/>
                  </a:cubicBezTo>
                  <a:cubicBezTo>
                    <a:pt x="14" y="18"/>
                    <a:pt x="13" y="17"/>
                    <a:pt x="13" y="16"/>
                  </a:cubicBezTo>
                  <a:cubicBezTo>
                    <a:pt x="12" y="16"/>
                    <a:pt x="12" y="15"/>
                    <a:pt x="11" y="15"/>
                  </a:cubicBezTo>
                  <a:cubicBezTo>
                    <a:pt x="11" y="13"/>
                    <a:pt x="10" y="13"/>
                    <a:pt x="10" y="11"/>
                  </a:cubicBezTo>
                  <a:cubicBezTo>
                    <a:pt x="9" y="10"/>
                    <a:pt x="8" y="10"/>
                    <a:pt x="7" y="9"/>
                  </a:cubicBezTo>
                  <a:cubicBezTo>
                    <a:pt x="7" y="9"/>
                    <a:pt x="5" y="7"/>
                    <a:pt x="5" y="8"/>
                  </a:cubicBezTo>
                  <a:cubicBezTo>
                    <a:pt x="4" y="6"/>
                    <a:pt x="7" y="4"/>
                    <a:pt x="4" y="6"/>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27" name="Freeform 110"/>
            <p:cNvSpPr/>
            <p:nvPr/>
          </p:nvSpPr>
          <p:spPr bwMode="auto">
            <a:xfrm>
              <a:off x="6821488" y="4611688"/>
              <a:ext cx="166687" cy="306387"/>
            </a:xfrm>
            <a:custGeom>
              <a:gdLst>
                <a:gd name="T0" fmla="*/ 22 w 29"/>
                <a:gd name="T1" fmla="*/ 0 h 53"/>
                <a:gd name="T2" fmla="*/ 26 w 29"/>
                <a:gd name="T3" fmla="*/ 1 h 53"/>
                <a:gd name="T4" fmla="*/ 24 w 29"/>
                <a:gd name="T5" fmla="*/ 18 h 53"/>
                <a:gd name="T6" fmla="*/ 22 w 29"/>
                <a:gd name="T7" fmla="*/ 29 h 53"/>
                <a:gd name="T8" fmla="*/ 19 w 29"/>
                <a:gd name="T9" fmla="*/ 34 h 53"/>
                <a:gd name="T10" fmla="*/ 18 w 29"/>
                <a:gd name="T11" fmla="*/ 40 h 53"/>
                <a:gd name="T12" fmla="*/ 18 w 29"/>
                <a:gd name="T13" fmla="*/ 42 h 53"/>
                <a:gd name="T14" fmla="*/ 16 w 29"/>
                <a:gd name="T15" fmla="*/ 43 h 53"/>
                <a:gd name="T16" fmla="*/ 15 w 29"/>
                <a:gd name="T17" fmla="*/ 48 h 53"/>
                <a:gd name="T18" fmla="*/ 14 w 29"/>
                <a:gd name="T19" fmla="*/ 49 h 53"/>
                <a:gd name="T20" fmla="*/ 13 w 29"/>
                <a:gd name="T21" fmla="*/ 52 h 53"/>
                <a:gd name="T22" fmla="*/ 4 w 29"/>
                <a:gd name="T23" fmla="*/ 53 h 53"/>
                <a:gd name="T24" fmla="*/ 3 w 29"/>
                <a:gd name="T25" fmla="*/ 48 h 53"/>
                <a:gd name="T26" fmla="*/ 2 w 29"/>
                <a:gd name="T27" fmla="*/ 46 h 53"/>
                <a:gd name="T28" fmla="*/ 0 w 29"/>
                <a:gd name="T29" fmla="*/ 46 h 53"/>
                <a:gd name="T30" fmla="*/ 0 w 29"/>
                <a:gd name="T31" fmla="*/ 42 h 53"/>
                <a:gd name="T32" fmla="*/ 1 w 29"/>
                <a:gd name="T33" fmla="*/ 41 h 53"/>
                <a:gd name="T34" fmla="*/ 0 w 29"/>
                <a:gd name="T35" fmla="*/ 40 h 53"/>
                <a:gd name="T36" fmla="*/ 2 w 29"/>
                <a:gd name="T37" fmla="*/ 36 h 53"/>
                <a:gd name="T38" fmla="*/ 2 w 29"/>
                <a:gd name="T39" fmla="*/ 34 h 53"/>
                <a:gd name="T40" fmla="*/ 4 w 29"/>
                <a:gd name="T41" fmla="*/ 33 h 53"/>
                <a:gd name="T42" fmla="*/ 6 w 29"/>
                <a:gd name="T43" fmla="*/ 28 h 53"/>
                <a:gd name="T44" fmla="*/ 4 w 29"/>
                <a:gd name="T45" fmla="*/ 25 h 53"/>
                <a:gd name="T46" fmla="*/ 4 w 29"/>
                <a:gd name="T47" fmla="*/ 20 h 53"/>
                <a:gd name="T48" fmla="*/ 6 w 29"/>
                <a:gd name="T49" fmla="*/ 18 h 53"/>
                <a:gd name="T50" fmla="*/ 8 w 29"/>
                <a:gd name="T51" fmla="*/ 16 h 53"/>
                <a:gd name="T52" fmla="*/ 13 w 29"/>
                <a:gd name="T53" fmla="*/ 12 h 53"/>
                <a:gd name="T54" fmla="*/ 16 w 29"/>
                <a:gd name="T55" fmla="*/ 13 h 53"/>
                <a:gd name="T56" fmla="*/ 17 w 29"/>
                <a:gd name="T57" fmla="*/ 7 h 53"/>
                <a:gd name="T58" fmla="*/ 20 w 29"/>
                <a:gd name="T59" fmla="*/ 6 h 53"/>
                <a:gd name="T60" fmla="*/ 22 w 29"/>
                <a:gd name="T61" fmla="*/ 0 h 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52">
                  <a:moveTo>
                    <a:pt x="22" y="0"/>
                  </a:moveTo>
                  <a:cubicBezTo>
                    <a:pt x="23" y="0"/>
                    <a:pt x="24" y="1"/>
                    <a:pt x="26" y="1"/>
                  </a:cubicBezTo>
                  <a:cubicBezTo>
                    <a:pt x="24" y="6"/>
                    <a:pt x="29" y="14"/>
                    <a:pt x="24" y="18"/>
                  </a:cubicBezTo>
                  <a:cubicBezTo>
                    <a:pt x="24" y="22"/>
                    <a:pt x="23" y="25"/>
                    <a:pt x="22" y="29"/>
                  </a:cubicBezTo>
                  <a:cubicBezTo>
                    <a:pt x="21" y="31"/>
                    <a:pt x="21" y="34"/>
                    <a:pt x="19" y="34"/>
                  </a:cubicBezTo>
                  <a:cubicBezTo>
                    <a:pt x="20" y="36"/>
                    <a:pt x="18" y="38"/>
                    <a:pt x="18" y="40"/>
                  </a:cubicBezTo>
                  <a:cubicBezTo>
                    <a:pt x="18" y="40"/>
                    <a:pt x="18" y="41"/>
                    <a:pt x="18" y="42"/>
                  </a:cubicBezTo>
                  <a:cubicBezTo>
                    <a:pt x="18" y="42"/>
                    <a:pt x="16" y="42"/>
                    <a:pt x="16" y="43"/>
                  </a:cubicBezTo>
                  <a:cubicBezTo>
                    <a:pt x="15" y="44"/>
                    <a:pt x="16" y="46"/>
                    <a:pt x="15" y="48"/>
                  </a:cubicBezTo>
                  <a:cubicBezTo>
                    <a:pt x="15" y="49"/>
                    <a:pt x="14" y="48"/>
                    <a:pt x="14" y="49"/>
                  </a:cubicBezTo>
                  <a:cubicBezTo>
                    <a:pt x="14" y="50"/>
                    <a:pt x="13" y="51"/>
                    <a:pt x="13" y="52"/>
                  </a:cubicBezTo>
                  <a:cubicBezTo>
                    <a:pt x="11" y="53"/>
                    <a:pt x="7" y="53"/>
                    <a:pt x="4" y="53"/>
                  </a:cubicBezTo>
                  <a:cubicBezTo>
                    <a:pt x="4" y="51"/>
                    <a:pt x="2" y="51"/>
                    <a:pt x="3" y="48"/>
                  </a:cubicBezTo>
                  <a:cubicBezTo>
                    <a:pt x="2" y="48"/>
                    <a:pt x="2" y="47"/>
                    <a:pt x="2" y="46"/>
                  </a:cubicBezTo>
                  <a:cubicBezTo>
                    <a:pt x="1" y="47"/>
                    <a:pt x="0" y="46"/>
                    <a:pt x="0" y="46"/>
                  </a:cubicBezTo>
                  <a:cubicBezTo>
                    <a:pt x="0" y="44"/>
                    <a:pt x="0" y="43"/>
                    <a:pt x="0" y="42"/>
                  </a:cubicBezTo>
                  <a:cubicBezTo>
                    <a:pt x="0" y="41"/>
                    <a:pt x="1" y="41"/>
                    <a:pt x="1" y="41"/>
                  </a:cubicBezTo>
                  <a:cubicBezTo>
                    <a:pt x="1" y="40"/>
                    <a:pt x="0" y="40"/>
                    <a:pt x="0" y="40"/>
                  </a:cubicBezTo>
                  <a:cubicBezTo>
                    <a:pt x="0" y="38"/>
                    <a:pt x="1" y="37"/>
                    <a:pt x="2" y="36"/>
                  </a:cubicBezTo>
                  <a:cubicBezTo>
                    <a:pt x="2" y="36"/>
                    <a:pt x="1" y="34"/>
                    <a:pt x="2" y="34"/>
                  </a:cubicBezTo>
                  <a:cubicBezTo>
                    <a:pt x="2" y="34"/>
                    <a:pt x="4" y="33"/>
                    <a:pt x="4" y="33"/>
                  </a:cubicBezTo>
                  <a:cubicBezTo>
                    <a:pt x="4" y="32"/>
                    <a:pt x="2" y="25"/>
                    <a:pt x="6" y="28"/>
                  </a:cubicBezTo>
                  <a:cubicBezTo>
                    <a:pt x="6" y="26"/>
                    <a:pt x="4" y="27"/>
                    <a:pt x="4" y="25"/>
                  </a:cubicBezTo>
                  <a:cubicBezTo>
                    <a:pt x="4" y="24"/>
                    <a:pt x="4" y="22"/>
                    <a:pt x="4" y="20"/>
                  </a:cubicBezTo>
                  <a:cubicBezTo>
                    <a:pt x="5" y="20"/>
                    <a:pt x="5" y="19"/>
                    <a:pt x="6" y="18"/>
                  </a:cubicBezTo>
                  <a:cubicBezTo>
                    <a:pt x="8" y="18"/>
                    <a:pt x="8" y="16"/>
                    <a:pt x="8" y="16"/>
                  </a:cubicBezTo>
                  <a:cubicBezTo>
                    <a:pt x="10" y="15"/>
                    <a:pt x="14" y="16"/>
                    <a:pt x="13" y="12"/>
                  </a:cubicBezTo>
                  <a:cubicBezTo>
                    <a:pt x="15" y="12"/>
                    <a:pt x="15" y="13"/>
                    <a:pt x="16" y="13"/>
                  </a:cubicBezTo>
                  <a:cubicBezTo>
                    <a:pt x="15" y="10"/>
                    <a:pt x="17" y="10"/>
                    <a:pt x="17" y="7"/>
                  </a:cubicBezTo>
                  <a:cubicBezTo>
                    <a:pt x="20" y="9"/>
                    <a:pt x="19" y="1"/>
                    <a:pt x="20" y="6"/>
                  </a:cubicBezTo>
                  <a:cubicBezTo>
                    <a:pt x="23" y="5"/>
                    <a:pt x="20" y="1"/>
                    <a:pt x="22" y="0"/>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sp>
          <p:nvSpPr>
            <p:cNvPr id="128" name="Freeform 111"/>
            <p:cNvSpPr/>
            <p:nvPr/>
          </p:nvSpPr>
          <p:spPr bwMode="auto">
            <a:xfrm>
              <a:off x="8382000" y="4594225"/>
              <a:ext cx="904875" cy="663575"/>
            </a:xfrm>
            <a:custGeom>
              <a:gdLst>
                <a:gd name="T0" fmla="*/ 92 w 157"/>
                <a:gd name="T1" fmla="*/ 9 h 115"/>
                <a:gd name="T2" fmla="*/ 88 w 157"/>
                <a:gd name="T3" fmla="*/ 11 h 115"/>
                <a:gd name="T4" fmla="*/ 93 w 157"/>
                <a:gd name="T5" fmla="*/ 17 h 115"/>
                <a:gd name="T6" fmla="*/ 106 w 157"/>
                <a:gd name="T7" fmla="*/ 25 h 115"/>
                <a:gd name="T8" fmla="*/ 110 w 157"/>
                <a:gd name="T9" fmla="*/ 19 h 115"/>
                <a:gd name="T10" fmla="*/ 111 w 157"/>
                <a:gd name="T11" fmla="*/ 15 h 115"/>
                <a:gd name="T12" fmla="*/ 112 w 157"/>
                <a:gd name="T13" fmla="*/ 7 h 115"/>
                <a:gd name="T14" fmla="*/ 114 w 157"/>
                <a:gd name="T15" fmla="*/ 2 h 115"/>
                <a:gd name="T16" fmla="*/ 117 w 157"/>
                <a:gd name="T17" fmla="*/ 6 h 115"/>
                <a:gd name="T18" fmla="*/ 122 w 157"/>
                <a:gd name="T19" fmla="*/ 15 h 115"/>
                <a:gd name="T20" fmla="*/ 127 w 157"/>
                <a:gd name="T21" fmla="*/ 22 h 115"/>
                <a:gd name="T22" fmla="*/ 132 w 157"/>
                <a:gd name="T23" fmla="*/ 28 h 115"/>
                <a:gd name="T24" fmla="*/ 135 w 157"/>
                <a:gd name="T25" fmla="*/ 36 h 115"/>
                <a:gd name="T26" fmla="*/ 137 w 157"/>
                <a:gd name="T27" fmla="*/ 38 h 115"/>
                <a:gd name="T28" fmla="*/ 143 w 157"/>
                <a:gd name="T29" fmla="*/ 42 h 115"/>
                <a:gd name="T30" fmla="*/ 148 w 157"/>
                <a:gd name="T31" fmla="*/ 51 h 115"/>
                <a:gd name="T32" fmla="*/ 150 w 157"/>
                <a:gd name="T33" fmla="*/ 53 h 115"/>
                <a:gd name="T34" fmla="*/ 156 w 157"/>
                <a:gd name="T35" fmla="*/ 57 h 115"/>
                <a:gd name="T36" fmla="*/ 157 w 157"/>
                <a:gd name="T37" fmla="*/ 73 h 115"/>
                <a:gd name="T38" fmla="*/ 155 w 157"/>
                <a:gd name="T39" fmla="*/ 81 h 115"/>
                <a:gd name="T40" fmla="*/ 155 w 157"/>
                <a:gd name="T41" fmla="*/ 84 h 115"/>
                <a:gd name="T42" fmla="*/ 153 w 157"/>
                <a:gd name="T43" fmla="*/ 90 h 115"/>
                <a:gd name="T44" fmla="*/ 147 w 157"/>
                <a:gd name="T45" fmla="*/ 94 h 115"/>
                <a:gd name="T46" fmla="*/ 142 w 157"/>
                <a:gd name="T47" fmla="*/ 109 h 115"/>
                <a:gd name="T48" fmla="*/ 134 w 157"/>
                <a:gd name="T49" fmla="*/ 112 h 115"/>
                <a:gd name="T50" fmla="*/ 130 w 157"/>
                <a:gd name="T51" fmla="*/ 115 h 115"/>
                <a:gd name="T52" fmla="*/ 122 w 157"/>
                <a:gd name="T53" fmla="*/ 113 h 115"/>
                <a:gd name="T54" fmla="*/ 105 w 157"/>
                <a:gd name="T55" fmla="*/ 111 h 115"/>
                <a:gd name="T56" fmla="*/ 104 w 157"/>
                <a:gd name="T57" fmla="*/ 105 h 115"/>
                <a:gd name="T58" fmla="*/ 103 w 157"/>
                <a:gd name="T59" fmla="*/ 102 h 115"/>
                <a:gd name="T60" fmla="*/ 95 w 157"/>
                <a:gd name="T61" fmla="*/ 96 h 115"/>
                <a:gd name="T62" fmla="*/ 92 w 157"/>
                <a:gd name="T63" fmla="*/ 91 h 115"/>
                <a:gd name="T64" fmla="*/ 84 w 157"/>
                <a:gd name="T65" fmla="*/ 89 h 115"/>
                <a:gd name="T66" fmla="*/ 80 w 157"/>
                <a:gd name="T67" fmla="*/ 87 h 115"/>
                <a:gd name="T68" fmla="*/ 62 w 157"/>
                <a:gd name="T69" fmla="*/ 83 h 115"/>
                <a:gd name="T70" fmla="*/ 52 w 157"/>
                <a:gd name="T71" fmla="*/ 86 h 115"/>
                <a:gd name="T72" fmla="*/ 49 w 157"/>
                <a:gd name="T73" fmla="*/ 88 h 115"/>
                <a:gd name="T74" fmla="*/ 46 w 157"/>
                <a:gd name="T75" fmla="*/ 91 h 115"/>
                <a:gd name="T76" fmla="*/ 44 w 157"/>
                <a:gd name="T77" fmla="*/ 91 h 115"/>
                <a:gd name="T78" fmla="*/ 27 w 157"/>
                <a:gd name="T79" fmla="*/ 93 h 115"/>
                <a:gd name="T80" fmla="*/ 24 w 157"/>
                <a:gd name="T81" fmla="*/ 95 h 115"/>
                <a:gd name="T82" fmla="*/ 8 w 157"/>
                <a:gd name="T83" fmla="*/ 98 h 115"/>
                <a:gd name="T84" fmla="*/ 9 w 157"/>
                <a:gd name="T85" fmla="*/ 88 h 115"/>
                <a:gd name="T86" fmla="*/ 8 w 157"/>
                <a:gd name="T87" fmla="*/ 82 h 115"/>
                <a:gd name="T88" fmla="*/ 8 w 157"/>
                <a:gd name="T89" fmla="*/ 78 h 115"/>
                <a:gd name="T90" fmla="*/ 5 w 157"/>
                <a:gd name="T91" fmla="*/ 72 h 115"/>
                <a:gd name="T92" fmla="*/ 4 w 157"/>
                <a:gd name="T93" fmla="*/ 68 h 115"/>
                <a:gd name="T94" fmla="*/ 2 w 157"/>
                <a:gd name="T95" fmla="*/ 62 h 115"/>
                <a:gd name="T96" fmla="*/ 3 w 157"/>
                <a:gd name="T97" fmla="*/ 57 h 115"/>
                <a:gd name="T98" fmla="*/ 3 w 157"/>
                <a:gd name="T99" fmla="*/ 45 h 115"/>
                <a:gd name="T100" fmla="*/ 13 w 157"/>
                <a:gd name="T101" fmla="*/ 38 h 115"/>
                <a:gd name="T102" fmla="*/ 26 w 157"/>
                <a:gd name="T103" fmla="*/ 35 h 115"/>
                <a:gd name="T104" fmla="*/ 32 w 157"/>
                <a:gd name="T105" fmla="*/ 32 h 115"/>
                <a:gd name="T106" fmla="*/ 35 w 157"/>
                <a:gd name="T107" fmla="*/ 22 h 115"/>
                <a:gd name="T108" fmla="*/ 44 w 157"/>
                <a:gd name="T109" fmla="*/ 22 h 115"/>
                <a:gd name="T110" fmla="*/ 46 w 157"/>
                <a:gd name="T111" fmla="*/ 15 h 115"/>
                <a:gd name="T112" fmla="*/ 53 w 157"/>
                <a:gd name="T113" fmla="*/ 10 h 115"/>
                <a:gd name="T114" fmla="*/ 59 w 157"/>
                <a:gd name="T115" fmla="*/ 13 h 115"/>
                <a:gd name="T116" fmla="*/ 61 w 157"/>
                <a:gd name="T117" fmla="*/ 14 h 115"/>
                <a:gd name="T118" fmla="*/ 63 w 157"/>
                <a:gd name="T119" fmla="*/ 12 h 115"/>
                <a:gd name="T120" fmla="*/ 70 w 157"/>
                <a:gd name="T121" fmla="*/ 7 h 115"/>
                <a:gd name="T122" fmla="*/ 74 w 157"/>
                <a:gd name="T123" fmla="*/ 5 h 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7" h="115">
                  <a:moveTo>
                    <a:pt x="92" y="5"/>
                  </a:moveTo>
                  <a:cubicBezTo>
                    <a:pt x="92" y="6"/>
                    <a:pt x="92" y="8"/>
                    <a:pt x="92" y="9"/>
                  </a:cubicBezTo>
                  <a:cubicBezTo>
                    <a:pt x="91" y="9"/>
                    <a:pt x="90" y="9"/>
                    <a:pt x="89" y="9"/>
                  </a:cubicBezTo>
                  <a:cubicBezTo>
                    <a:pt x="90" y="11"/>
                    <a:pt x="90" y="11"/>
                    <a:pt x="88" y="11"/>
                  </a:cubicBezTo>
                  <a:cubicBezTo>
                    <a:pt x="89" y="13"/>
                    <a:pt x="88" y="13"/>
                    <a:pt x="88" y="15"/>
                  </a:cubicBezTo>
                  <a:cubicBezTo>
                    <a:pt x="89" y="17"/>
                    <a:pt x="90" y="17"/>
                    <a:pt x="93" y="17"/>
                  </a:cubicBezTo>
                  <a:cubicBezTo>
                    <a:pt x="93" y="21"/>
                    <a:pt x="99" y="20"/>
                    <a:pt x="99" y="24"/>
                  </a:cubicBezTo>
                  <a:cubicBezTo>
                    <a:pt x="102" y="24"/>
                    <a:pt x="105" y="23"/>
                    <a:pt x="106" y="25"/>
                  </a:cubicBezTo>
                  <a:cubicBezTo>
                    <a:pt x="108" y="24"/>
                    <a:pt x="106" y="20"/>
                    <a:pt x="110" y="22"/>
                  </a:cubicBezTo>
                  <a:cubicBezTo>
                    <a:pt x="109" y="21"/>
                    <a:pt x="108" y="19"/>
                    <a:pt x="110" y="19"/>
                  </a:cubicBezTo>
                  <a:cubicBezTo>
                    <a:pt x="111" y="19"/>
                    <a:pt x="110" y="17"/>
                    <a:pt x="110" y="16"/>
                  </a:cubicBezTo>
                  <a:cubicBezTo>
                    <a:pt x="110" y="16"/>
                    <a:pt x="111" y="16"/>
                    <a:pt x="111" y="15"/>
                  </a:cubicBezTo>
                  <a:cubicBezTo>
                    <a:pt x="111" y="14"/>
                    <a:pt x="112" y="13"/>
                    <a:pt x="112" y="11"/>
                  </a:cubicBezTo>
                  <a:cubicBezTo>
                    <a:pt x="111" y="10"/>
                    <a:pt x="111" y="9"/>
                    <a:pt x="112" y="7"/>
                  </a:cubicBezTo>
                  <a:cubicBezTo>
                    <a:pt x="112" y="6"/>
                    <a:pt x="113" y="7"/>
                    <a:pt x="114" y="7"/>
                  </a:cubicBezTo>
                  <a:cubicBezTo>
                    <a:pt x="114" y="6"/>
                    <a:pt x="114" y="3"/>
                    <a:pt x="114" y="2"/>
                  </a:cubicBezTo>
                  <a:cubicBezTo>
                    <a:pt x="116" y="1"/>
                    <a:pt x="115" y="5"/>
                    <a:pt x="116" y="6"/>
                  </a:cubicBezTo>
                  <a:cubicBezTo>
                    <a:pt x="117" y="6"/>
                    <a:pt x="117" y="5"/>
                    <a:pt x="117" y="6"/>
                  </a:cubicBezTo>
                  <a:cubicBezTo>
                    <a:pt x="118" y="7"/>
                    <a:pt x="118" y="9"/>
                    <a:pt x="119" y="10"/>
                  </a:cubicBezTo>
                  <a:cubicBezTo>
                    <a:pt x="120" y="12"/>
                    <a:pt x="122" y="13"/>
                    <a:pt x="122" y="15"/>
                  </a:cubicBezTo>
                  <a:cubicBezTo>
                    <a:pt x="125" y="13"/>
                    <a:pt x="123" y="17"/>
                    <a:pt x="126" y="16"/>
                  </a:cubicBezTo>
                  <a:cubicBezTo>
                    <a:pt x="126" y="18"/>
                    <a:pt x="126" y="20"/>
                    <a:pt x="127" y="22"/>
                  </a:cubicBezTo>
                  <a:cubicBezTo>
                    <a:pt x="128" y="23"/>
                    <a:pt x="127" y="25"/>
                    <a:pt x="128" y="28"/>
                  </a:cubicBezTo>
                  <a:cubicBezTo>
                    <a:pt x="130" y="26"/>
                    <a:pt x="128" y="28"/>
                    <a:pt x="132" y="28"/>
                  </a:cubicBezTo>
                  <a:cubicBezTo>
                    <a:pt x="132" y="30"/>
                    <a:pt x="131" y="30"/>
                    <a:pt x="131" y="31"/>
                  </a:cubicBezTo>
                  <a:cubicBezTo>
                    <a:pt x="132" y="33"/>
                    <a:pt x="135" y="33"/>
                    <a:pt x="135" y="36"/>
                  </a:cubicBezTo>
                  <a:cubicBezTo>
                    <a:pt x="135" y="36"/>
                    <a:pt x="137" y="36"/>
                    <a:pt x="137" y="36"/>
                  </a:cubicBezTo>
                  <a:cubicBezTo>
                    <a:pt x="138" y="36"/>
                    <a:pt x="137" y="38"/>
                    <a:pt x="137" y="38"/>
                  </a:cubicBezTo>
                  <a:cubicBezTo>
                    <a:pt x="138" y="38"/>
                    <a:pt x="139" y="38"/>
                    <a:pt x="139" y="38"/>
                  </a:cubicBezTo>
                  <a:cubicBezTo>
                    <a:pt x="141" y="40"/>
                    <a:pt x="140" y="42"/>
                    <a:pt x="143" y="42"/>
                  </a:cubicBezTo>
                  <a:cubicBezTo>
                    <a:pt x="143" y="44"/>
                    <a:pt x="145" y="47"/>
                    <a:pt x="146" y="49"/>
                  </a:cubicBezTo>
                  <a:cubicBezTo>
                    <a:pt x="147" y="49"/>
                    <a:pt x="147" y="51"/>
                    <a:pt x="148" y="51"/>
                  </a:cubicBezTo>
                  <a:cubicBezTo>
                    <a:pt x="148" y="52"/>
                    <a:pt x="149" y="51"/>
                    <a:pt x="150" y="51"/>
                  </a:cubicBezTo>
                  <a:cubicBezTo>
                    <a:pt x="150" y="52"/>
                    <a:pt x="149" y="53"/>
                    <a:pt x="150" y="53"/>
                  </a:cubicBezTo>
                  <a:cubicBezTo>
                    <a:pt x="151" y="54"/>
                    <a:pt x="152" y="54"/>
                    <a:pt x="152" y="53"/>
                  </a:cubicBezTo>
                  <a:cubicBezTo>
                    <a:pt x="154" y="55"/>
                    <a:pt x="152" y="58"/>
                    <a:pt x="156" y="57"/>
                  </a:cubicBezTo>
                  <a:cubicBezTo>
                    <a:pt x="154" y="60"/>
                    <a:pt x="156" y="64"/>
                    <a:pt x="156" y="68"/>
                  </a:cubicBezTo>
                  <a:cubicBezTo>
                    <a:pt x="157" y="70"/>
                    <a:pt x="155" y="72"/>
                    <a:pt x="157" y="73"/>
                  </a:cubicBezTo>
                  <a:cubicBezTo>
                    <a:pt x="156" y="75"/>
                    <a:pt x="156" y="76"/>
                    <a:pt x="156" y="80"/>
                  </a:cubicBezTo>
                  <a:cubicBezTo>
                    <a:pt x="156" y="80"/>
                    <a:pt x="154" y="80"/>
                    <a:pt x="155" y="81"/>
                  </a:cubicBezTo>
                  <a:cubicBezTo>
                    <a:pt x="155" y="81"/>
                    <a:pt x="156" y="81"/>
                    <a:pt x="156" y="81"/>
                  </a:cubicBezTo>
                  <a:cubicBezTo>
                    <a:pt x="155" y="81"/>
                    <a:pt x="155" y="83"/>
                    <a:pt x="155" y="84"/>
                  </a:cubicBezTo>
                  <a:cubicBezTo>
                    <a:pt x="154" y="84"/>
                    <a:pt x="153" y="85"/>
                    <a:pt x="153" y="85"/>
                  </a:cubicBezTo>
                  <a:cubicBezTo>
                    <a:pt x="152" y="86"/>
                    <a:pt x="154" y="87"/>
                    <a:pt x="153" y="90"/>
                  </a:cubicBezTo>
                  <a:cubicBezTo>
                    <a:pt x="151" y="90"/>
                    <a:pt x="151" y="92"/>
                    <a:pt x="149" y="91"/>
                  </a:cubicBezTo>
                  <a:cubicBezTo>
                    <a:pt x="149" y="93"/>
                    <a:pt x="149" y="94"/>
                    <a:pt x="147" y="94"/>
                  </a:cubicBezTo>
                  <a:cubicBezTo>
                    <a:pt x="148" y="98"/>
                    <a:pt x="145" y="99"/>
                    <a:pt x="146" y="103"/>
                  </a:cubicBezTo>
                  <a:cubicBezTo>
                    <a:pt x="142" y="102"/>
                    <a:pt x="143" y="106"/>
                    <a:pt x="142" y="109"/>
                  </a:cubicBezTo>
                  <a:cubicBezTo>
                    <a:pt x="141" y="109"/>
                    <a:pt x="139" y="109"/>
                    <a:pt x="139" y="110"/>
                  </a:cubicBezTo>
                  <a:cubicBezTo>
                    <a:pt x="139" y="111"/>
                    <a:pt x="136" y="112"/>
                    <a:pt x="134" y="112"/>
                  </a:cubicBezTo>
                  <a:cubicBezTo>
                    <a:pt x="133" y="113"/>
                    <a:pt x="132" y="114"/>
                    <a:pt x="132" y="114"/>
                  </a:cubicBezTo>
                  <a:cubicBezTo>
                    <a:pt x="131" y="115"/>
                    <a:pt x="130" y="114"/>
                    <a:pt x="130" y="115"/>
                  </a:cubicBezTo>
                  <a:cubicBezTo>
                    <a:pt x="128" y="114"/>
                    <a:pt x="127" y="112"/>
                    <a:pt x="124" y="112"/>
                  </a:cubicBezTo>
                  <a:cubicBezTo>
                    <a:pt x="122" y="111"/>
                    <a:pt x="123" y="113"/>
                    <a:pt x="122" y="113"/>
                  </a:cubicBezTo>
                  <a:cubicBezTo>
                    <a:pt x="120" y="115"/>
                    <a:pt x="117" y="113"/>
                    <a:pt x="115" y="115"/>
                  </a:cubicBezTo>
                  <a:cubicBezTo>
                    <a:pt x="112" y="114"/>
                    <a:pt x="110" y="111"/>
                    <a:pt x="105" y="111"/>
                  </a:cubicBezTo>
                  <a:cubicBezTo>
                    <a:pt x="106" y="109"/>
                    <a:pt x="106" y="108"/>
                    <a:pt x="105" y="106"/>
                  </a:cubicBezTo>
                  <a:cubicBezTo>
                    <a:pt x="105" y="105"/>
                    <a:pt x="104" y="106"/>
                    <a:pt x="104" y="105"/>
                  </a:cubicBezTo>
                  <a:cubicBezTo>
                    <a:pt x="104" y="105"/>
                    <a:pt x="104" y="104"/>
                    <a:pt x="104" y="104"/>
                  </a:cubicBezTo>
                  <a:cubicBezTo>
                    <a:pt x="103" y="103"/>
                    <a:pt x="101" y="102"/>
                    <a:pt x="103" y="102"/>
                  </a:cubicBezTo>
                  <a:cubicBezTo>
                    <a:pt x="102" y="101"/>
                    <a:pt x="99" y="99"/>
                    <a:pt x="98" y="101"/>
                  </a:cubicBezTo>
                  <a:cubicBezTo>
                    <a:pt x="97" y="100"/>
                    <a:pt x="97" y="97"/>
                    <a:pt x="95" y="96"/>
                  </a:cubicBezTo>
                  <a:cubicBezTo>
                    <a:pt x="95" y="94"/>
                    <a:pt x="96" y="94"/>
                    <a:pt x="96" y="92"/>
                  </a:cubicBezTo>
                  <a:cubicBezTo>
                    <a:pt x="95" y="91"/>
                    <a:pt x="95" y="92"/>
                    <a:pt x="92" y="91"/>
                  </a:cubicBezTo>
                  <a:cubicBezTo>
                    <a:pt x="90" y="93"/>
                    <a:pt x="90" y="96"/>
                    <a:pt x="86" y="95"/>
                  </a:cubicBezTo>
                  <a:cubicBezTo>
                    <a:pt x="87" y="91"/>
                    <a:pt x="83" y="92"/>
                    <a:pt x="84" y="89"/>
                  </a:cubicBezTo>
                  <a:cubicBezTo>
                    <a:pt x="82" y="89"/>
                    <a:pt x="81" y="87"/>
                    <a:pt x="78" y="88"/>
                  </a:cubicBezTo>
                  <a:cubicBezTo>
                    <a:pt x="78" y="87"/>
                    <a:pt x="79" y="87"/>
                    <a:pt x="80" y="87"/>
                  </a:cubicBezTo>
                  <a:cubicBezTo>
                    <a:pt x="78" y="84"/>
                    <a:pt x="75" y="86"/>
                    <a:pt x="71" y="86"/>
                  </a:cubicBezTo>
                  <a:cubicBezTo>
                    <a:pt x="67" y="85"/>
                    <a:pt x="65" y="84"/>
                    <a:pt x="62" y="83"/>
                  </a:cubicBezTo>
                  <a:cubicBezTo>
                    <a:pt x="60" y="84"/>
                    <a:pt x="57" y="83"/>
                    <a:pt x="56" y="86"/>
                  </a:cubicBezTo>
                  <a:cubicBezTo>
                    <a:pt x="55" y="86"/>
                    <a:pt x="54" y="86"/>
                    <a:pt x="52" y="86"/>
                  </a:cubicBezTo>
                  <a:cubicBezTo>
                    <a:pt x="52" y="86"/>
                    <a:pt x="52" y="87"/>
                    <a:pt x="51" y="87"/>
                  </a:cubicBezTo>
                  <a:cubicBezTo>
                    <a:pt x="50" y="87"/>
                    <a:pt x="51" y="85"/>
                    <a:pt x="49" y="88"/>
                  </a:cubicBezTo>
                  <a:cubicBezTo>
                    <a:pt x="48" y="88"/>
                    <a:pt x="47" y="88"/>
                    <a:pt x="48" y="90"/>
                  </a:cubicBezTo>
                  <a:cubicBezTo>
                    <a:pt x="46" y="88"/>
                    <a:pt x="46" y="87"/>
                    <a:pt x="46" y="91"/>
                  </a:cubicBezTo>
                  <a:cubicBezTo>
                    <a:pt x="45" y="90"/>
                    <a:pt x="45" y="90"/>
                    <a:pt x="44" y="90"/>
                  </a:cubicBezTo>
                  <a:cubicBezTo>
                    <a:pt x="42" y="90"/>
                    <a:pt x="44" y="91"/>
                    <a:pt x="44" y="91"/>
                  </a:cubicBezTo>
                  <a:cubicBezTo>
                    <a:pt x="42" y="93"/>
                    <a:pt x="40" y="92"/>
                    <a:pt x="39" y="94"/>
                  </a:cubicBezTo>
                  <a:cubicBezTo>
                    <a:pt x="37" y="92"/>
                    <a:pt x="31" y="94"/>
                    <a:pt x="27" y="93"/>
                  </a:cubicBezTo>
                  <a:cubicBezTo>
                    <a:pt x="26" y="93"/>
                    <a:pt x="26" y="95"/>
                    <a:pt x="26" y="95"/>
                  </a:cubicBezTo>
                  <a:cubicBezTo>
                    <a:pt x="25" y="96"/>
                    <a:pt x="24" y="95"/>
                    <a:pt x="24" y="95"/>
                  </a:cubicBezTo>
                  <a:cubicBezTo>
                    <a:pt x="23" y="96"/>
                    <a:pt x="22" y="96"/>
                    <a:pt x="21" y="96"/>
                  </a:cubicBezTo>
                  <a:cubicBezTo>
                    <a:pt x="18" y="97"/>
                    <a:pt x="13" y="99"/>
                    <a:pt x="8" y="98"/>
                  </a:cubicBezTo>
                  <a:cubicBezTo>
                    <a:pt x="8" y="96"/>
                    <a:pt x="8" y="92"/>
                    <a:pt x="10" y="92"/>
                  </a:cubicBezTo>
                  <a:cubicBezTo>
                    <a:pt x="10" y="91"/>
                    <a:pt x="12" y="88"/>
                    <a:pt x="9" y="88"/>
                  </a:cubicBezTo>
                  <a:cubicBezTo>
                    <a:pt x="7" y="88"/>
                    <a:pt x="10" y="87"/>
                    <a:pt x="9" y="84"/>
                  </a:cubicBezTo>
                  <a:cubicBezTo>
                    <a:pt x="8" y="81"/>
                    <a:pt x="9" y="86"/>
                    <a:pt x="8" y="82"/>
                  </a:cubicBezTo>
                  <a:cubicBezTo>
                    <a:pt x="7" y="82"/>
                    <a:pt x="8" y="80"/>
                    <a:pt x="8" y="80"/>
                  </a:cubicBezTo>
                  <a:cubicBezTo>
                    <a:pt x="6" y="79"/>
                    <a:pt x="8" y="80"/>
                    <a:pt x="8" y="78"/>
                  </a:cubicBezTo>
                  <a:cubicBezTo>
                    <a:pt x="7" y="76"/>
                    <a:pt x="5" y="75"/>
                    <a:pt x="7" y="73"/>
                  </a:cubicBezTo>
                  <a:cubicBezTo>
                    <a:pt x="7" y="72"/>
                    <a:pt x="5" y="73"/>
                    <a:pt x="5" y="72"/>
                  </a:cubicBezTo>
                  <a:cubicBezTo>
                    <a:pt x="4" y="72"/>
                    <a:pt x="5" y="71"/>
                    <a:pt x="5" y="70"/>
                  </a:cubicBezTo>
                  <a:cubicBezTo>
                    <a:pt x="5" y="71"/>
                    <a:pt x="4" y="68"/>
                    <a:pt x="4" y="68"/>
                  </a:cubicBezTo>
                  <a:cubicBezTo>
                    <a:pt x="2" y="67"/>
                    <a:pt x="4" y="67"/>
                    <a:pt x="4" y="66"/>
                  </a:cubicBezTo>
                  <a:cubicBezTo>
                    <a:pt x="3" y="64"/>
                    <a:pt x="1" y="64"/>
                    <a:pt x="2" y="62"/>
                  </a:cubicBezTo>
                  <a:cubicBezTo>
                    <a:pt x="5" y="62"/>
                    <a:pt x="3" y="58"/>
                    <a:pt x="5" y="58"/>
                  </a:cubicBezTo>
                  <a:cubicBezTo>
                    <a:pt x="5" y="57"/>
                    <a:pt x="3" y="58"/>
                    <a:pt x="3" y="57"/>
                  </a:cubicBezTo>
                  <a:cubicBezTo>
                    <a:pt x="2" y="56"/>
                    <a:pt x="3" y="54"/>
                    <a:pt x="1" y="54"/>
                  </a:cubicBezTo>
                  <a:cubicBezTo>
                    <a:pt x="0" y="50"/>
                    <a:pt x="2" y="48"/>
                    <a:pt x="3" y="45"/>
                  </a:cubicBezTo>
                  <a:cubicBezTo>
                    <a:pt x="4" y="47"/>
                    <a:pt x="7" y="45"/>
                    <a:pt x="8" y="43"/>
                  </a:cubicBezTo>
                  <a:cubicBezTo>
                    <a:pt x="8" y="41"/>
                    <a:pt x="14" y="42"/>
                    <a:pt x="13" y="38"/>
                  </a:cubicBezTo>
                  <a:cubicBezTo>
                    <a:pt x="19" y="39"/>
                    <a:pt x="21" y="36"/>
                    <a:pt x="26" y="36"/>
                  </a:cubicBezTo>
                  <a:cubicBezTo>
                    <a:pt x="27" y="36"/>
                    <a:pt x="26" y="35"/>
                    <a:pt x="26" y="35"/>
                  </a:cubicBezTo>
                  <a:cubicBezTo>
                    <a:pt x="27" y="33"/>
                    <a:pt x="30" y="35"/>
                    <a:pt x="30" y="31"/>
                  </a:cubicBezTo>
                  <a:cubicBezTo>
                    <a:pt x="31" y="32"/>
                    <a:pt x="31" y="32"/>
                    <a:pt x="32" y="32"/>
                  </a:cubicBezTo>
                  <a:cubicBezTo>
                    <a:pt x="35" y="33"/>
                    <a:pt x="32" y="28"/>
                    <a:pt x="35" y="29"/>
                  </a:cubicBezTo>
                  <a:cubicBezTo>
                    <a:pt x="34" y="26"/>
                    <a:pt x="35" y="26"/>
                    <a:pt x="35" y="22"/>
                  </a:cubicBezTo>
                  <a:cubicBezTo>
                    <a:pt x="37" y="22"/>
                    <a:pt x="39" y="23"/>
                    <a:pt x="41" y="24"/>
                  </a:cubicBezTo>
                  <a:cubicBezTo>
                    <a:pt x="42" y="23"/>
                    <a:pt x="42" y="22"/>
                    <a:pt x="44" y="22"/>
                  </a:cubicBezTo>
                  <a:cubicBezTo>
                    <a:pt x="43" y="20"/>
                    <a:pt x="46" y="18"/>
                    <a:pt x="44" y="18"/>
                  </a:cubicBezTo>
                  <a:cubicBezTo>
                    <a:pt x="44" y="17"/>
                    <a:pt x="46" y="17"/>
                    <a:pt x="46" y="15"/>
                  </a:cubicBezTo>
                  <a:cubicBezTo>
                    <a:pt x="49" y="16"/>
                    <a:pt x="47" y="12"/>
                    <a:pt x="51" y="13"/>
                  </a:cubicBezTo>
                  <a:cubicBezTo>
                    <a:pt x="52" y="12"/>
                    <a:pt x="52" y="11"/>
                    <a:pt x="53" y="10"/>
                  </a:cubicBezTo>
                  <a:cubicBezTo>
                    <a:pt x="55" y="11"/>
                    <a:pt x="56" y="12"/>
                    <a:pt x="58" y="11"/>
                  </a:cubicBezTo>
                  <a:cubicBezTo>
                    <a:pt x="56" y="13"/>
                    <a:pt x="58" y="12"/>
                    <a:pt x="59" y="13"/>
                  </a:cubicBezTo>
                  <a:cubicBezTo>
                    <a:pt x="59" y="13"/>
                    <a:pt x="59" y="14"/>
                    <a:pt x="59" y="14"/>
                  </a:cubicBezTo>
                  <a:cubicBezTo>
                    <a:pt x="59" y="14"/>
                    <a:pt x="61" y="14"/>
                    <a:pt x="61" y="14"/>
                  </a:cubicBezTo>
                  <a:cubicBezTo>
                    <a:pt x="61" y="14"/>
                    <a:pt x="62" y="17"/>
                    <a:pt x="65" y="16"/>
                  </a:cubicBezTo>
                  <a:cubicBezTo>
                    <a:pt x="66" y="17"/>
                    <a:pt x="65" y="11"/>
                    <a:pt x="63" y="12"/>
                  </a:cubicBezTo>
                  <a:cubicBezTo>
                    <a:pt x="64" y="11"/>
                    <a:pt x="65" y="11"/>
                    <a:pt x="66" y="10"/>
                  </a:cubicBezTo>
                  <a:cubicBezTo>
                    <a:pt x="66" y="8"/>
                    <a:pt x="67" y="7"/>
                    <a:pt x="70" y="7"/>
                  </a:cubicBezTo>
                  <a:cubicBezTo>
                    <a:pt x="69" y="4"/>
                    <a:pt x="70" y="4"/>
                    <a:pt x="72" y="4"/>
                  </a:cubicBezTo>
                  <a:cubicBezTo>
                    <a:pt x="71" y="6"/>
                    <a:pt x="72" y="5"/>
                    <a:pt x="74" y="5"/>
                  </a:cubicBezTo>
                  <a:cubicBezTo>
                    <a:pt x="78" y="0"/>
                    <a:pt x="86" y="5"/>
                    <a:pt x="92" y="5"/>
                  </a:cubicBezTo>
                  <a:close/>
                </a:path>
              </a:pathLst>
            </a:custGeom>
            <a:grpFill/>
            <a:ln>
              <a:noFill/>
            </a:ln>
          </p:spPr>
          <p:txBody>
            <a:bodyPr lIns="80296" tIns="40148" rIns="80296" bIns="40148"/>
            <a:lstStyle/>
            <a:p>
              <a:pPr>
                <a:defRPr/>
              </a:pPr>
              <a:endParaRPr lang="zh-CN" altLang="en-US" sz="1580">
                <a:solidFill>
                  <a:prstClr val="black"/>
                </a:solidFill>
                <a:cs typeface="+mn-ea"/>
                <a:sym typeface="+mn-lt"/>
              </a:endParaRPr>
            </a:p>
          </p:txBody>
        </p:sp>
      </p:grpSp>
      <p:grpSp>
        <p:nvGrpSpPr>
          <p:cNvPr id="129" name="组合 128"/>
          <p:cNvGrpSpPr/>
          <p:nvPr/>
        </p:nvGrpSpPr>
        <p:grpSpPr>
          <a:xfrm>
            <a:off x="7121048" y="2961105"/>
            <a:ext cx="250020" cy="250020"/>
            <a:chOff x="6634751" y="1854559"/>
            <a:chExt cx="250020" cy="250020"/>
          </a:xfrm>
          <a:solidFill>
            <a:srgbClr val="29211E"/>
          </a:solidFill>
        </p:grpSpPr>
        <p:sp>
          <p:nvSpPr>
            <p:cNvPr id="130" name="椭圆 129"/>
            <p:cNvSpPr/>
            <p:nvPr/>
          </p:nvSpPr>
          <p:spPr>
            <a:xfrm>
              <a:off x="6634751" y="1854559"/>
              <a:ext cx="250020" cy="2500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1" name="椭圆 130"/>
            <p:cNvSpPr/>
            <p:nvPr/>
          </p:nvSpPr>
          <p:spPr>
            <a:xfrm>
              <a:off x="6698682" y="1918781"/>
              <a:ext cx="116448" cy="11644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32" name="文本框 131"/>
          <p:cNvSpPr txBox="1"/>
          <p:nvPr/>
        </p:nvSpPr>
        <p:spPr>
          <a:xfrm>
            <a:off x="840066" y="1810490"/>
            <a:ext cx="1569660" cy="369332"/>
          </a:xfrm>
          <a:prstGeom prst="rect">
            <a:avLst/>
          </a:prstGeom>
          <a:noFill/>
        </p:spPr>
        <p:txBody>
          <a:bodyPr wrap="none" rtlCol="0">
            <a:spAutoFit/>
          </a:bodyPr>
          <a:lstStyle/>
          <a:p>
            <a:r>
              <a:rPr lang="zh-CN" altLang="en-US" b="1">
                <a:solidFill>
                  <a:srgbClr val="BF0001"/>
                </a:solidFill>
                <a:cs typeface="+mn-ea"/>
                <a:sym typeface="+mn-lt"/>
              </a:rPr>
              <a:t>单击添加标题</a:t>
            </a:r>
            <a:endParaRPr lang="zh-CN" altLang="en-US" b="1">
              <a:solidFill>
                <a:srgbClr val="BF0001"/>
              </a:solidFill>
              <a:cs typeface="+mn-ea"/>
              <a:sym typeface="+mn-lt"/>
            </a:endParaRPr>
          </a:p>
        </p:txBody>
      </p:sp>
      <p:sp>
        <p:nvSpPr>
          <p:cNvPr id="133" name="矩形 132"/>
          <p:cNvSpPr/>
          <p:nvPr/>
        </p:nvSpPr>
        <p:spPr>
          <a:xfrm>
            <a:off x="868687" y="2167653"/>
            <a:ext cx="2570069" cy="738664"/>
          </a:xfrm>
          <a:prstGeom prst="rect">
            <a:avLst/>
          </a:prstGeom>
        </p:spPr>
        <p:txBody>
          <a:bodyPr wrap="square">
            <a:spAutoFit/>
          </a:bodyPr>
          <a:lstStyle/>
          <a:p>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134" name="任意多边形 133"/>
          <p:cNvSpPr/>
          <p:nvPr/>
        </p:nvSpPr>
        <p:spPr>
          <a:xfrm>
            <a:off x="904160" y="3293351"/>
            <a:ext cx="1249561" cy="396349"/>
          </a:xfrm>
          <a:custGeom>
            <a:gdLst>
              <a:gd name="connsiteX0" fmla="*/ 198175 w 1249561"/>
              <a:gd name="connsiteY0" fmla="*/ 0 h 396349"/>
              <a:gd name="connsiteX1" fmla="*/ 201044 w 1249561"/>
              <a:gd name="connsiteY1" fmla="*/ 145 h 396349"/>
              <a:gd name="connsiteX2" fmla="*/ 201044 w 1249561"/>
              <a:gd name="connsiteY2" fmla="*/ 1877 h 396349"/>
              <a:gd name="connsiteX3" fmla="*/ 1048517 w 1249561"/>
              <a:gd name="connsiteY3" fmla="*/ 1877 h 396349"/>
              <a:gd name="connsiteX4" fmla="*/ 1048517 w 1249561"/>
              <a:gd name="connsiteY4" fmla="*/ 145 h 396349"/>
              <a:gd name="connsiteX5" fmla="*/ 1051386 w 1249561"/>
              <a:gd name="connsiteY5" fmla="*/ 0 h 396349"/>
              <a:gd name="connsiteX6" fmla="*/ 1249561 w 1249561"/>
              <a:gd name="connsiteY6" fmla="*/ 198175 h 396349"/>
              <a:gd name="connsiteX7" fmla="*/ 1091325 w 1249561"/>
              <a:gd name="connsiteY7" fmla="*/ 392323 h 396349"/>
              <a:gd name="connsiteX8" fmla="*/ 1055029 w 1249561"/>
              <a:gd name="connsiteY8" fmla="*/ 395982 h 396349"/>
              <a:gd name="connsiteX9" fmla="*/ 1055029 w 1249561"/>
              <a:gd name="connsiteY9" fmla="*/ 396349 h 396349"/>
              <a:gd name="connsiteX10" fmla="*/ 1051386 w 1249561"/>
              <a:gd name="connsiteY10" fmla="*/ 396349 h 396349"/>
              <a:gd name="connsiteX11" fmla="*/ 198175 w 1249561"/>
              <a:gd name="connsiteY11" fmla="*/ 396349 h 396349"/>
              <a:gd name="connsiteX12" fmla="*/ 197025 w 1249561"/>
              <a:gd name="connsiteY12" fmla="*/ 396349 h 396349"/>
              <a:gd name="connsiteX13" fmla="*/ 197025 w 1249561"/>
              <a:gd name="connsiteY13" fmla="*/ 396233 h 396349"/>
              <a:gd name="connsiteX14" fmla="*/ 158236 w 1249561"/>
              <a:gd name="connsiteY14" fmla="*/ 392323 h 396349"/>
              <a:gd name="connsiteX15" fmla="*/ 0 w 1249561"/>
              <a:gd name="connsiteY15" fmla="*/ 198175 h 396349"/>
              <a:gd name="connsiteX16" fmla="*/ 198175 w 1249561"/>
              <a:gd name="connsiteY16" fmla="*/ 0 h 39634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9561" h="396349">
                <a:moveTo>
                  <a:pt x="198175" y="0"/>
                </a:moveTo>
                <a:lnTo>
                  <a:pt x="201044" y="145"/>
                </a:lnTo>
                <a:lnTo>
                  <a:pt x="201044" y="1877"/>
                </a:lnTo>
                <a:lnTo>
                  <a:pt x="1048517" y="1877"/>
                </a:lnTo>
                <a:lnTo>
                  <a:pt x="1048517" y="145"/>
                </a:lnTo>
                <a:lnTo>
                  <a:pt x="1051386" y="0"/>
                </a:lnTo>
                <a:cubicBezTo>
                  <a:pt x="1160835" y="0"/>
                  <a:pt x="1249561" y="88726"/>
                  <a:pt x="1249561" y="198175"/>
                </a:cubicBezTo>
                <a:cubicBezTo>
                  <a:pt x="1249561" y="293942"/>
                  <a:pt x="1181630" y="373844"/>
                  <a:pt x="1091325" y="392323"/>
                </a:cubicBezTo>
                <a:lnTo>
                  <a:pt x="1055029" y="395982"/>
                </a:lnTo>
                <a:lnTo>
                  <a:pt x="1055029" y="396349"/>
                </a:lnTo>
                <a:lnTo>
                  <a:pt x="1051386" y="396349"/>
                </a:lnTo>
                <a:lnTo>
                  <a:pt x="198175" y="396349"/>
                </a:lnTo>
                <a:lnTo>
                  <a:pt x="197025" y="396349"/>
                </a:lnTo>
                <a:lnTo>
                  <a:pt x="197025" y="396233"/>
                </a:lnTo>
                <a:lnTo>
                  <a:pt x="158236" y="392323"/>
                </a:lnTo>
                <a:cubicBezTo>
                  <a:pt x="67931" y="373844"/>
                  <a:pt x="0" y="293942"/>
                  <a:pt x="0" y="198175"/>
                </a:cubicBezTo>
                <a:cubicBezTo>
                  <a:pt x="0" y="88726"/>
                  <a:pt x="88726" y="0"/>
                  <a:pt x="198175" y="0"/>
                </a:cubicBezTo>
                <a:close/>
              </a:path>
            </a:pathLst>
          </a:cu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5" name="任意多边形 134"/>
          <p:cNvSpPr/>
          <p:nvPr/>
        </p:nvSpPr>
        <p:spPr>
          <a:xfrm>
            <a:off x="904160" y="3768718"/>
            <a:ext cx="2280709" cy="397048"/>
          </a:xfrm>
          <a:custGeom>
            <a:gdLst>
              <a:gd name="connsiteX0" fmla="*/ 2082534 w 2280709"/>
              <a:gd name="connsiteY0" fmla="*/ 0 h 397048"/>
              <a:gd name="connsiteX1" fmla="*/ 2280709 w 2280709"/>
              <a:gd name="connsiteY1" fmla="*/ 198175 h 397048"/>
              <a:gd name="connsiteX2" fmla="*/ 2122473 w 2280709"/>
              <a:gd name="connsiteY2" fmla="*/ 392323 h 397048"/>
              <a:gd name="connsiteX3" fmla="*/ 2094621 w 2280709"/>
              <a:gd name="connsiteY3" fmla="*/ 395131 h 397048"/>
              <a:gd name="connsiteX4" fmla="*/ 2094621 w 2280709"/>
              <a:gd name="connsiteY4" fmla="*/ 397048 h 397048"/>
              <a:gd name="connsiteX5" fmla="*/ 197024 w 2280709"/>
              <a:gd name="connsiteY5" fmla="*/ 397048 h 397048"/>
              <a:gd name="connsiteX6" fmla="*/ 197024 w 2280709"/>
              <a:gd name="connsiteY6" fmla="*/ 396234 h 397048"/>
              <a:gd name="connsiteX7" fmla="*/ 158236 w 2280709"/>
              <a:gd name="connsiteY7" fmla="*/ 392324 h 397048"/>
              <a:gd name="connsiteX8" fmla="*/ 0 w 2280709"/>
              <a:gd name="connsiteY8" fmla="*/ 198176 h 397048"/>
              <a:gd name="connsiteX9" fmla="*/ 198175 w 2280709"/>
              <a:gd name="connsiteY9" fmla="*/ 1 h 397048"/>
              <a:gd name="connsiteX10" fmla="*/ 201044 w 2280709"/>
              <a:gd name="connsiteY10" fmla="*/ 146 h 397048"/>
              <a:gd name="connsiteX11" fmla="*/ 201044 w 2280709"/>
              <a:gd name="connsiteY11" fmla="*/ 2576 h 397048"/>
              <a:gd name="connsiteX12" fmla="*/ 2079665 w 2280709"/>
              <a:gd name="connsiteY12" fmla="*/ 2576 h 397048"/>
              <a:gd name="connsiteX13" fmla="*/ 2079665 w 2280709"/>
              <a:gd name="connsiteY13" fmla="*/ 145 h 39704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0709" h="397048">
                <a:moveTo>
                  <a:pt x="2082534" y="0"/>
                </a:moveTo>
                <a:cubicBezTo>
                  <a:pt x="2191983" y="0"/>
                  <a:pt x="2280709" y="88726"/>
                  <a:pt x="2280709" y="198175"/>
                </a:cubicBezTo>
                <a:cubicBezTo>
                  <a:pt x="2280709" y="293942"/>
                  <a:pt x="2212778" y="373844"/>
                  <a:pt x="2122473" y="392323"/>
                </a:cubicBezTo>
                <a:lnTo>
                  <a:pt x="2094621" y="395131"/>
                </a:lnTo>
                <a:lnTo>
                  <a:pt x="2094621" y="397048"/>
                </a:lnTo>
                <a:lnTo>
                  <a:pt x="197024" y="397048"/>
                </a:lnTo>
                <a:lnTo>
                  <a:pt x="197024" y="396234"/>
                </a:lnTo>
                <a:lnTo>
                  <a:pt x="158236" y="392324"/>
                </a:lnTo>
                <a:cubicBezTo>
                  <a:pt x="67931" y="373845"/>
                  <a:pt x="0" y="293943"/>
                  <a:pt x="0" y="198176"/>
                </a:cubicBezTo>
                <a:cubicBezTo>
                  <a:pt x="0" y="88727"/>
                  <a:pt x="88726" y="1"/>
                  <a:pt x="198175" y="1"/>
                </a:cubicBezTo>
                <a:lnTo>
                  <a:pt x="201044" y="146"/>
                </a:lnTo>
                <a:lnTo>
                  <a:pt x="201044" y="2576"/>
                </a:lnTo>
                <a:lnTo>
                  <a:pt x="2079665" y="2576"/>
                </a:lnTo>
                <a:lnTo>
                  <a:pt x="2079665" y="145"/>
                </a:lnTo>
                <a:close/>
              </a:path>
            </a:pathLst>
          </a:cu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6" name="任意多边形 135"/>
          <p:cNvSpPr/>
          <p:nvPr/>
        </p:nvSpPr>
        <p:spPr>
          <a:xfrm rot="10800000">
            <a:off x="904161" y="4274055"/>
            <a:ext cx="2624495" cy="397061"/>
          </a:xfrm>
          <a:custGeom>
            <a:gdLst>
              <a:gd name="connsiteX0" fmla="*/ 2426320 w 2624495"/>
              <a:gd name="connsiteY0" fmla="*/ 397061 h 397061"/>
              <a:gd name="connsiteX1" fmla="*/ 2423451 w 2624495"/>
              <a:gd name="connsiteY1" fmla="*/ 396916 h 397061"/>
              <a:gd name="connsiteX2" fmla="*/ 2423451 w 2624495"/>
              <a:gd name="connsiteY2" fmla="*/ 390139 h 397061"/>
              <a:gd name="connsiteX3" fmla="*/ 201044 w 2624495"/>
              <a:gd name="connsiteY3" fmla="*/ 390139 h 397061"/>
              <a:gd name="connsiteX4" fmla="*/ 201044 w 2624495"/>
              <a:gd name="connsiteY4" fmla="*/ 396204 h 397061"/>
              <a:gd name="connsiteX5" fmla="*/ 198175 w 2624495"/>
              <a:gd name="connsiteY5" fmla="*/ 396349 h 397061"/>
              <a:gd name="connsiteX6" fmla="*/ 0 w 2624495"/>
              <a:gd name="connsiteY6" fmla="*/ 198175 h 397061"/>
              <a:gd name="connsiteX7" fmla="*/ 198175 w 2624495"/>
              <a:gd name="connsiteY7" fmla="*/ 0 h 397061"/>
              <a:gd name="connsiteX8" fmla="*/ 201044 w 2624495"/>
              <a:gd name="connsiteY8" fmla="*/ 145 h 397061"/>
              <a:gd name="connsiteX9" fmla="*/ 201044 w 2624495"/>
              <a:gd name="connsiteY9" fmla="*/ 712 h 397061"/>
              <a:gd name="connsiteX10" fmla="*/ 2426320 w 2624495"/>
              <a:gd name="connsiteY10" fmla="*/ 712 h 397061"/>
              <a:gd name="connsiteX11" fmla="*/ 2427471 w 2624495"/>
              <a:gd name="connsiteY11" fmla="*/ 712 h 397061"/>
              <a:gd name="connsiteX12" fmla="*/ 2427471 w 2624495"/>
              <a:gd name="connsiteY12" fmla="*/ 828 h 397061"/>
              <a:gd name="connsiteX13" fmla="*/ 2466259 w 2624495"/>
              <a:gd name="connsiteY13" fmla="*/ 4738 h 397061"/>
              <a:gd name="connsiteX14" fmla="*/ 2624495 w 2624495"/>
              <a:gd name="connsiteY14" fmla="*/ 198887 h 397061"/>
              <a:gd name="connsiteX15" fmla="*/ 2426320 w 2624495"/>
              <a:gd name="connsiteY15" fmla="*/ 397061 h 39706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24495" h="397061">
                <a:moveTo>
                  <a:pt x="2426320" y="397061"/>
                </a:moveTo>
                <a:lnTo>
                  <a:pt x="2423451" y="396916"/>
                </a:lnTo>
                <a:lnTo>
                  <a:pt x="2423451" y="390139"/>
                </a:lnTo>
                <a:lnTo>
                  <a:pt x="201044" y="390139"/>
                </a:lnTo>
                <a:lnTo>
                  <a:pt x="201044" y="396204"/>
                </a:lnTo>
                <a:lnTo>
                  <a:pt x="198175" y="396349"/>
                </a:lnTo>
                <a:cubicBezTo>
                  <a:pt x="88726" y="396349"/>
                  <a:pt x="0" y="307624"/>
                  <a:pt x="0" y="198175"/>
                </a:cubicBezTo>
                <a:cubicBezTo>
                  <a:pt x="0" y="88726"/>
                  <a:pt x="88726" y="0"/>
                  <a:pt x="198175" y="0"/>
                </a:cubicBezTo>
                <a:lnTo>
                  <a:pt x="201044" y="145"/>
                </a:lnTo>
                <a:lnTo>
                  <a:pt x="201044" y="712"/>
                </a:lnTo>
                <a:lnTo>
                  <a:pt x="2426320" y="712"/>
                </a:lnTo>
                <a:lnTo>
                  <a:pt x="2427471" y="712"/>
                </a:lnTo>
                <a:lnTo>
                  <a:pt x="2427471" y="828"/>
                </a:lnTo>
                <a:lnTo>
                  <a:pt x="2466259" y="4738"/>
                </a:lnTo>
                <a:cubicBezTo>
                  <a:pt x="2556564" y="23217"/>
                  <a:pt x="2624495" y="103119"/>
                  <a:pt x="2624495" y="198887"/>
                </a:cubicBezTo>
                <a:cubicBezTo>
                  <a:pt x="2624495" y="308336"/>
                  <a:pt x="2535769" y="397061"/>
                  <a:pt x="2426320" y="397061"/>
                </a:cubicBezTo>
                <a:close/>
              </a:path>
            </a:pathLst>
          </a:cu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7" name="任意多边形 136"/>
          <p:cNvSpPr/>
          <p:nvPr/>
        </p:nvSpPr>
        <p:spPr>
          <a:xfrm rot="10800000">
            <a:off x="914071" y="4786312"/>
            <a:ext cx="1817802" cy="398294"/>
          </a:xfrm>
          <a:custGeom>
            <a:gdLst>
              <a:gd name="connsiteX0" fmla="*/ 1630688 w 1817802"/>
              <a:gd name="connsiteY0" fmla="*/ 398294 h 398294"/>
              <a:gd name="connsiteX1" fmla="*/ 198175 w 1817802"/>
              <a:gd name="connsiteY1" fmla="*/ 398294 h 398294"/>
              <a:gd name="connsiteX2" fmla="*/ 194734 w 1817802"/>
              <a:gd name="connsiteY2" fmla="*/ 398294 h 398294"/>
              <a:gd name="connsiteX3" fmla="*/ 194734 w 1817802"/>
              <a:gd name="connsiteY3" fmla="*/ 397947 h 398294"/>
              <a:gd name="connsiteX4" fmla="*/ 158236 w 1817802"/>
              <a:gd name="connsiteY4" fmla="*/ 394268 h 398294"/>
              <a:gd name="connsiteX5" fmla="*/ 0 w 1817802"/>
              <a:gd name="connsiteY5" fmla="*/ 200120 h 398294"/>
              <a:gd name="connsiteX6" fmla="*/ 158236 w 1817802"/>
              <a:gd name="connsiteY6" fmla="*/ 5971 h 398294"/>
              <a:gd name="connsiteX7" fmla="*/ 194734 w 1817802"/>
              <a:gd name="connsiteY7" fmla="*/ 2292 h 398294"/>
              <a:gd name="connsiteX8" fmla="*/ 194734 w 1817802"/>
              <a:gd name="connsiteY8" fmla="*/ 0 h 398294"/>
              <a:gd name="connsiteX9" fmla="*/ 1619627 w 1817802"/>
              <a:gd name="connsiteY9" fmla="*/ 0 h 398294"/>
              <a:gd name="connsiteX10" fmla="*/ 1630688 w 1817802"/>
              <a:gd name="connsiteY10" fmla="*/ 0 h 398294"/>
              <a:gd name="connsiteX11" fmla="*/ 1630688 w 1817802"/>
              <a:gd name="connsiteY11" fmla="*/ 1115 h 398294"/>
              <a:gd name="connsiteX12" fmla="*/ 1659566 w 1817802"/>
              <a:gd name="connsiteY12" fmla="*/ 4026 h 398294"/>
              <a:gd name="connsiteX13" fmla="*/ 1817802 w 1817802"/>
              <a:gd name="connsiteY13" fmla="*/ 198175 h 398294"/>
              <a:gd name="connsiteX14" fmla="*/ 1659566 w 1817802"/>
              <a:gd name="connsiteY14" fmla="*/ 392323 h 398294"/>
              <a:gd name="connsiteX15" fmla="*/ 1630688 w 1817802"/>
              <a:gd name="connsiteY15" fmla="*/ 395234 h 3982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17802" h="398294">
                <a:moveTo>
                  <a:pt x="1630688" y="398294"/>
                </a:moveTo>
                <a:lnTo>
                  <a:pt x="198175" y="398294"/>
                </a:lnTo>
                <a:lnTo>
                  <a:pt x="194734" y="398294"/>
                </a:lnTo>
                <a:lnTo>
                  <a:pt x="194734" y="397947"/>
                </a:lnTo>
                <a:lnTo>
                  <a:pt x="158236" y="394268"/>
                </a:lnTo>
                <a:cubicBezTo>
                  <a:pt x="67931" y="375789"/>
                  <a:pt x="0" y="295888"/>
                  <a:pt x="0" y="200120"/>
                </a:cubicBezTo>
                <a:cubicBezTo>
                  <a:pt x="0" y="104352"/>
                  <a:pt x="67931" y="24450"/>
                  <a:pt x="158236" y="5971"/>
                </a:cubicBezTo>
                <a:lnTo>
                  <a:pt x="194734" y="2292"/>
                </a:lnTo>
                <a:lnTo>
                  <a:pt x="194734" y="0"/>
                </a:lnTo>
                <a:lnTo>
                  <a:pt x="1619627" y="0"/>
                </a:lnTo>
                <a:lnTo>
                  <a:pt x="1630688" y="0"/>
                </a:lnTo>
                <a:lnTo>
                  <a:pt x="1630688" y="1115"/>
                </a:lnTo>
                <a:lnTo>
                  <a:pt x="1659566" y="4026"/>
                </a:lnTo>
                <a:cubicBezTo>
                  <a:pt x="1749871" y="22505"/>
                  <a:pt x="1817802" y="102407"/>
                  <a:pt x="1817802" y="198175"/>
                </a:cubicBezTo>
                <a:cubicBezTo>
                  <a:pt x="1817802" y="293943"/>
                  <a:pt x="1749871" y="373844"/>
                  <a:pt x="1659566" y="392323"/>
                </a:cubicBezTo>
                <a:lnTo>
                  <a:pt x="1630688" y="395234"/>
                </a:lnTo>
                <a:close/>
              </a:path>
            </a:pathLst>
          </a:cu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8" name="流程图: 终止 137"/>
          <p:cNvSpPr/>
          <p:nvPr/>
        </p:nvSpPr>
        <p:spPr>
          <a:xfrm>
            <a:off x="2293758" y="3356584"/>
            <a:ext cx="536674" cy="240888"/>
          </a:xfrm>
          <a:prstGeom prst="flowChartTermina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39" name="流程图: 终止 138"/>
          <p:cNvSpPr/>
          <p:nvPr/>
        </p:nvSpPr>
        <p:spPr>
          <a:xfrm>
            <a:off x="3298170" y="3846451"/>
            <a:ext cx="536674" cy="240888"/>
          </a:xfrm>
          <a:prstGeom prst="flowChartTermina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40" name="流程图: 终止 139"/>
          <p:cNvSpPr/>
          <p:nvPr/>
        </p:nvSpPr>
        <p:spPr>
          <a:xfrm>
            <a:off x="3627929" y="4325017"/>
            <a:ext cx="536674" cy="240888"/>
          </a:xfrm>
          <a:prstGeom prst="flowChartTermina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41" name="流程图: 终止 140"/>
          <p:cNvSpPr/>
          <p:nvPr/>
        </p:nvSpPr>
        <p:spPr>
          <a:xfrm>
            <a:off x="2830432" y="4868540"/>
            <a:ext cx="536674" cy="240888"/>
          </a:xfrm>
          <a:prstGeom prst="flowChartTermina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42" name="文本框 141"/>
          <p:cNvSpPr txBox="1"/>
          <p:nvPr/>
        </p:nvSpPr>
        <p:spPr>
          <a:xfrm>
            <a:off x="2326270" y="3345119"/>
            <a:ext cx="516488" cy="276999"/>
          </a:xfrm>
          <a:prstGeom prst="rect">
            <a:avLst/>
          </a:prstGeom>
          <a:noFill/>
        </p:spPr>
        <p:txBody>
          <a:bodyPr wrap="none" rtlCol="0">
            <a:spAutoFit/>
          </a:bodyPr>
          <a:lstStyle/>
          <a:p>
            <a:r>
              <a:rPr lang="en-US" altLang="zh-CN" sz="1200" b="1">
                <a:solidFill>
                  <a:schemeClr val="tx1">
                    <a:lumMod val="75000"/>
                    <a:lumOff val="25000"/>
                  </a:schemeClr>
                </a:solidFill>
                <a:cs typeface="+mn-ea"/>
                <a:sym typeface="+mn-lt"/>
              </a:rPr>
              <a:t>10%</a:t>
            </a:r>
            <a:endParaRPr lang="zh-CN" altLang="en-US" sz="1200" b="1">
              <a:solidFill>
                <a:schemeClr val="tx1">
                  <a:lumMod val="75000"/>
                  <a:lumOff val="25000"/>
                </a:schemeClr>
              </a:solidFill>
              <a:cs typeface="+mn-ea"/>
              <a:sym typeface="+mn-lt"/>
            </a:endParaRPr>
          </a:p>
        </p:txBody>
      </p:sp>
      <p:sp>
        <p:nvSpPr>
          <p:cNvPr id="143" name="文本框 142"/>
          <p:cNvSpPr txBox="1"/>
          <p:nvPr/>
        </p:nvSpPr>
        <p:spPr>
          <a:xfrm>
            <a:off x="3318356" y="3841673"/>
            <a:ext cx="516488" cy="276999"/>
          </a:xfrm>
          <a:prstGeom prst="rect">
            <a:avLst/>
          </a:prstGeom>
          <a:noFill/>
        </p:spPr>
        <p:txBody>
          <a:bodyPr wrap="none" rtlCol="0">
            <a:spAutoFit/>
          </a:bodyPr>
          <a:lstStyle/>
          <a:p>
            <a:r>
              <a:rPr lang="en-US" altLang="zh-CN" sz="1200" b="1">
                <a:solidFill>
                  <a:schemeClr val="tx1">
                    <a:lumMod val="75000"/>
                    <a:lumOff val="25000"/>
                  </a:schemeClr>
                </a:solidFill>
                <a:cs typeface="+mn-ea"/>
                <a:sym typeface="+mn-lt"/>
              </a:rPr>
              <a:t>20%</a:t>
            </a:r>
            <a:endParaRPr lang="zh-CN" altLang="en-US" sz="1200" b="1">
              <a:solidFill>
                <a:schemeClr val="tx1">
                  <a:lumMod val="75000"/>
                  <a:lumOff val="25000"/>
                </a:schemeClr>
              </a:solidFill>
              <a:cs typeface="+mn-ea"/>
              <a:sym typeface="+mn-lt"/>
            </a:endParaRPr>
          </a:p>
        </p:txBody>
      </p:sp>
      <p:sp>
        <p:nvSpPr>
          <p:cNvPr id="144" name="文本框 143"/>
          <p:cNvSpPr txBox="1"/>
          <p:nvPr/>
        </p:nvSpPr>
        <p:spPr>
          <a:xfrm>
            <a:off x="3662793" y="4325017"/>
            <a:ext cx="516488" cy="276999"/>
          </a:xfrm>
          <a:prstGeom prst="rect">
            <a:avLst/>
          </a:prstGeom>
          <a:noFill/>
        </p:spPr>
        <p:txBody>
          <a:bodyPr wrap="none" rtlCol="0">
            <a:spAutoFit/>
          </a:bodyPr>
          <a:lstStyle/>
          <a:p>
            <a:r>
              <a:rPr lang="en-US" altLang="zh-CN" sz="1200" b="1">
                <a:solidFill>
                  <a:schemeClr val="tx1">
                    <a:lumMod val="75000"/>
                    <a:lumOff val="25000"/>
                  </a:schemeClr>
                </a:solidFill>
                <a:cs typeface="+mn-ea"/>
                <a:sym typeface="+mn-lt"/>
              </a:rPr>
              <a:t>30%</a:t>
            </a:r>
            <a:endParaRPr lang="zh-CN" altLang="en-US" sz="1200" b="1">
              <a:solidFill>
                <a:schemeClr val="tx1">
                  <a:lumMod val="75000"/>
                  <a:lumOff val="25000"/>
                </a:schemeClr>
              </a:solidFill>
              <a:cs typeface="+mn-ea"/>
              <a:sym typeface="+mn-lt"/>
            </a:endParaRPr>
          </a:p>
        </p:txBody>
      </p:sp>
      <p:sp>
        <p:nvSpPr>
          <p:cNvPr id="145" name="文本框 144"/>
          <p:cNvSpPr txBox="1"/>
          <p:nvPr/>
        </p:nvSpPr>
        <p:spPr>
          <a:xfrm>
            <a:off x="2850618" y="4857832"/>
            <a:ext cx="516488" cy="276999"/>
          </a:xfrm>
          <a:prstGeom prst="rect">
            <a:avLst/>
          </a:prstGeom>
          <a:noFill/>
        </p:spPr>
        <p:txBody>
          <a:bodyPr wrap="none" rtlCol="0">
            <a:spAutoFit/>
          </a:bodyPr>
          <a:lstStyle/>
          <a:p>
            <a:r>
              <a:rPr lang="en-US" altLang="zh-CN" sz="1200" b="1">
                <a:solidFill>
                  <a:schemeClr val="tx1">
                    <a:lumMod val="75000"/>
                    <a:lumOff val="25000"/>
                  </a:schemeClr>
                </a:solidFill>
                <a:cs typeface="+mn-ea"/>
                <a:sym typeface="+mn-lt"/>
              </a:rPr>
              <a:t>40%</a:t>
            </a:r>
            <a:endParaRPr lang="zh-CN" altLang="en-US" sz="1200" b="1">
              <a:solidFill>
                <a:schemeClr val="tx1">
                  <a:lumMod val="75000"/>
                  <a:lumOff val="25000"/>
                </a:schemeClr>
              </a:solidFill>
              <a:cs typeface="+mn-ea"/>
              <a:sym typeface="+mn-lt"/>
            </a:endParaRPr>
          </a:p>
        </p:txBody>
      </p:sp>
      <p:sp>
        <p:nvSpPr>
          <p:cNvPr id="146" name="矩形 145"/>
          <p:cNvSpPr/>
          <p:nvPr/>
        </p:nvSpPr>
        <p:spPr>
          <a:xfrm>
            <a:off x="1021464" y="3345119"/>
            <a:ext cx="902811" cy="307777"/>
          </a:xfrm>
          <a:prstGeom prst="rect">
            <a:avLst/>
          </a:prstGeom>
        </p:spPr>
        <p:txBody>
          <a:bodyPr wrap="none">
            <a:spAutoFit/>
          </a:bodyPr>
          <a:lstStyle/>
          <a:p>
            <a:r>
              <a:rPr lang="zh-CN" altLang="en-US" sz="1400" b="1">
                <a:solidFill>
                  <a:schemeClr val="bg1"/>
                </a:solidFill>
                <a:cs typeface="+mn-ea"/>
                <a:sym typeface="+mn-lt"/>
              </a:rPr>
              <a:t>添加标题</a:t>
            </a:r>
            <a:endParaRPr lang="zh-CN" altLang="en-US" sz="1400" b="1">
              <a:solidFill>
                <a:schemeClr val="bg1"/>
              </a:solidFill>
              <a:cs typeface="+mn-ea"/>
              <a:sym typeface="+mn-lt"/>
            </a:endParaRPr>
          </a:p>
        </p:txBody>
      </p:sp>
      <p:sp>
        <p:nvSpPr>
          <p:cNvPr id="147" name="矩形 146"/>
          <p:cNvSpPr/>
          <p:nvPr/>
        </p:nvSpPr>
        <p:spPr>
          <a:xfrm>
            <a:off x="999760" y="3813777"/>
            <a:ext cx="902811" cy="307777"/>
          </a:xfrm>
          <a:prstGeom prst="rect">
            <a:avLst/>
          </a:prstGeom>
        </p:spPr>
        <p:txBody>
          <a:bodyPr wrap="none">
            <a:spAutoFit/>
          </a:bodyPr>
          <a:lstStyle/>
          <a:p>
            <a:r>
              <a:rPr lang="zh-CN" altLang="en-US" sz="1400" b="1">
                <a:solidFill>
                  <a:schemeClr val="bg1"/>
                </a:solidFill>
                <a:cs typeface="+mn-ea"/>
                <a:sym typeface="+mn-lt"/>
              </a:rPr>
              <a:t>添加标题</a:t>
            </a:r>
            <a:endParaRPr lang="zh-CN" altLang="en-US" sz="1400" b="1">
              <a:solidFill>
                <a:schemeClr val="bg1"/>
              </a:solidFill>
              <a:cs typeface="+mn-ea"/>
              <a:sym typeface="+mn-lt"/>
            </a:endParaRPr>
          </a:p>
        </p:txBody>
      </p:sp>
      <p:sp>
        <p:nvSpPr>
          <p:cNvPr id="148" name="矩形 147"/>
          <p:cNvSpPr/>
          <p:nvPr/>
        </p:nvSpPr>
        <p:spPr>
          <a:xfrm>
            <a:off x="1021464" y="4336928"/>
            <a:ext cx="902811" cy="307777"/>
          </a:xfrm>
          <a:prstGeom prst="rect">
            <a:avLst/>
          </a:prstGeom>
        </p:spPr>
        <p:txBody>
          <a:bodyPr wrap="none">
            <a:spAutoFit/>
          </a:bodyPr>
          <a:lstStyle/>
          <a:p>
            <a:r>
              <a:rPr lang="zh-CN" altLang="en-US" sz="1400" b="1">
                <a:solidFill>
                  <a:schemeClr val="bg1"/>
                </a:solidFill>
                <a:cs typeface="+mn-ea"/>
                <a:sym typeface="+mn-lt"/>
              </a:rPr>
              <a:t>添加标题</a:t>
            </a:r>
            <a:endParaRPr lang="zh-CN" altLang="en-US" sz="1400" b="1">
              <a:solidFill>
                <a:schemeClr val="bg1"/>
              </a:solidFill>
              <a:cs typeface="+mn-ea"/>
              <a:sym typeface="+mn-lt"/>
            </a:endParaRPr>
          </a:p>
        </p:txBody>
      </p:sp>
      <p:sp>
        <p:nvSpPr>
          <p:cNvPr id="149" name="矩形 148"/>
          <p:cNvSpPr/>
          <p:nvPr/>
        </p:nvSpPr>
        <p:spPr>
          <a:xfrm>
            <a:off x="1059934" y="4831570"/>
            <a:ext cx="902811" cy="307777"/>
          </a:xfrm>
          <a:prstGeom prst="rect">
            <a:avLst/>
          </a:prstGeom>
        </p:spPr>
        <p:txBody>
          <a:bodyPr wrap="none">
            <a:spAutoFit/>
          </a:bodyPr>
          <a:lstStyle/>
          <a:p>
            <a:r>
              <a:rPr lang="zh-CN" altLang="en-US" sz="1400" b="1">
                <a:solidFill>
                  <a:schemeClr val="bg1"/>
                </a:solidFill>
                <a:cs typeface="+mn-ea"/>
                <a:sym typeface="+mn-lt"/>
              </a:rPr>
              <a:t>添加标题</a:t>
            </a:r>
            <a:endParaRPr lang="zh-CN" altLang="en-US" sz="1400" b="1">
              <a:solidFill>
                <a:schemeClr val="bg1"/>
              </a:solidFill>
              <a:cs typeface="+mn-ea"/>
              <a:sym typeface="+mn-lt"/>
            </a:endParaRPr>
          </a:p>
        </p:txBody>
      </p:sp>
      <p:cxnSp>
        <p:nvCxnSpPr>
          <p:cNvPr id="150" name="肘形连接符 149"/>
          <p:cNvCxnSpPr>
            <a:stCxn id="130" idx="2"/>
          </p:cNvCxnSpPr>
          <p:nvPr/>
        </p:nvCxnSpPr>
        <p:spPr>
          <a:xfrm rot="10800000" flipV="1">
            <a:off x="6172200" y="3086114"/>
            <a:ext cx="948848" cy="1032557"/>
          </a:xfrm>
          <a:prstGeom prst="bentConnector2">
            <a:avLst/>
          </a:prstGeom>
          <a:ln>
            <a:solidFill>
              <a:srgbClr val="29211E"/>
            </a:solidFill>
            <a:prstDash val="dash"/>
          </a:ln>
        </p:spPr>
        <p:style>
          <a:lnRef idx="1">
            <a:schemeClr val="accent1"/>
          </a:lnRef>
          <a:fillRef idx="0">
            <a:schemeClr val="accent1"/>
          </a:fillRef>
          <a:effectRef idx="0">
            <a:schemeClr val="accent1"/>
          </a:effectRef>
          <a:fontRef idx="minor">
            <a:schemeClr val="tx1"/>
          </a:fontRef>
        </p:style>
      </p:cxnSp>
      <p:cxnSp>
        <p:nvCxnSpPr>
          <p:cNvPr id="151" name="肘形连接符 150"/>
          <p:cNvCxnSpPr/>
          <p:nvPr/>
        </p:nvCxnSpPr>
        <p:spPr>
          <a:xfrm>
            <a:off x="8898636" y="3427864"/>
            <a:ext cx="844737" cy="837174"/>
          </a:xfrm>
          <a:prstGeom prst="bentConnector3">
            <a:avLst>
              <a:gd name="adj1" fmla="val 50000"/>
            </a:avLst>
          </a:prstGeom>
          <a:ln>
            <a:solidFill>
              <a:srgbClr val="29211E"/>
            </a:solidFill>
            <a:prstDash val="dash"/>
          </a:ln>
        </p:spPr>
        <p:style>
          <a:lnRef idx="1">
            <a:schemeClr val="accent1"/>
          </a:lnRef>
          <a:fillRef idx="0">
            <a:schemeClr val="accent1"/>
          </a:fillRef>
          <a:effectRef idx="0">
            <a:schemeClr val="accent1"/>
          </a:effectRef>
          <a:fontRef idx="minor">
            <a:schemeClr val="tx1"/>
          </a:fontRef>
        </p:style>
      </p:cxnSp>
      <p:grpSp>
        <p:nvGrpSpPr>
          <p:cNvPr id="152" name="组合 151"/>
          <p:cNvGrpSpPr/>
          <p:nvPr/>
        </p:nvGrpSpPr>
        <p:grpSpPr>
          <a:xfrm>
            <a:off x="8745085" y="3294597"/>
            <a:ext cx="250020" cy="250020"/>
            <a:chOff x="6634751" y="1854559"/>
            <a:chExt cx="250020" cy="250020"/>
          </a:xfrm>
          <a:solidFill>
            <a:srgbClr val="29211E"/>
          </a:solidFill>
        </p:grpSpPr>
        <p:sp>
          <p:nvSpPr>
            <p:cNvPr id="153" name="椭圆 152"/>
            <p:cNvSpPr/>
            <p:nvPr/>
          </p:nvSpPr>
          <p:spPr>
            <a:xfrm>
              <a:off x="6634751" y="1854559"/>
              <a:ext cx="250020" cy="2500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4" name="椭圆 153"/>
            <p:cNvSpPr/>
            <p:nvPr/>
          </p:nvSpPr>
          <p:spPr>
            <a:xfrm>
              <a:off x="6698682" y="1918781"/>
              <a:ext cx="116448" cy="11644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cxnSp>
        <p:nvCxnSpPr>
          <p:cNvPr id="155" name="肘形连接符 154"/>
          <p:cNvCxnSpPr/>
          <p:nvPr/>
        </p:nvCxnSpPr>
        <p:spPr>
          <a:xfrm rot="16200000" flipV="1">
            <a:off x="9306905" y="2057880"/>
            <a:ext cx="842107" cy="170729"/>
          </a:xfrm>
          <a:prstGeom prst="bentConnector3">
            <a:avLst>
              <a:gd name="adj1" fmla="val 50000"/>
            </a:avLst>
          </a:prstGeom>
          <a:ln>
            <a:solidFill>
              <a:srgbClr val="29211E"/>
            </a:solidFill>
            <a:prstDash val="dash"/>
          </a:ln>
        </p:spPr>
        <p:style>
          <a:lnRef idx="1">
            <a:schemeClr val="accent1"/>
          </a:lnRef>
          <a:fillRef idx="0">
            <a:schemeClr val="accent1"/>
          </a:fillRef>
          <a:effectRef idx="0">
            <a:schemeClr val="accent1"/>
          </a:effectRef>
          <a:fontRef idx="minor">
            <a:schemeClr val="tx1"/>
          </a:fontRef>
        </p:style>
      </p:cxnSp>
      <p:grpSp>
        <p:nvGrpSpPr>
          <p:cNvPr id="156" name="组合 155"/>
          <p:cNvGrpSpPr/>
          <p:nvPr/>
        </p:nvGrpSpPr>
        <p:grpSpPr>
          <a:xfrm>
            <a:off x="9696648" y="2524426"/>
            <a:ext cx="250020" cy="250020"/>
            <a:chOff x="6634751" y="1854559"/>
            <a:chExt cx="250020" cy="250020"/>
          </a:xfrm>
          <a:solidFill>
            <a:srgbClr val="29211E"/>
          </a:solidFill>
        </p:grpSpPr>
        <p:sp>
          <p:nvSpPr>
            <p:cNvPr id="157" name="椭圆 156"/>
            <p:cNvSpPr/>
            <p:nvPr/>
          </p:nvSpPr>
          <p:spPr>
            <a:xfrm>
              <a:off x="6634751" y="1854559"/>
              <a:ext cx="250020" cy="2500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8" name="椭圆 157"/>
            <p:cNvSpPr/>
            <p:nvPr/>
          </p:nvSpPr>
          <p:spPr>
            <a:xfrm>
              <a:off x="6698682" y="1918781"/>
              <a:ext cx="116448" cy="11644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59" name="文本框 158"/>
          <p:cNvSpPr txBox="1"/>
          <p:nvPr/>
        </p:nvSpPr>
        <p:spPr>
          <a:xfrm>
            <a:off x="5464111" y="4195678"/>
            <a:ext cx="1415772" cy="338554"/>
          </a:xfrm>
          <a:prstGeom prst="rect">
            <a:avLst/>
          </a:prstGeom>
          <a:noFill/>
        </p:spPr>
        <p:txBody>
          <a:bodyPr wrap="none" rtlCol="0">
            <a:spAutoFit/>
          </a:bodyPr>
          <a:lstStyle/>
          <a:p>
            <a:r>
              <a:rPr lang="zh-CN" altLang="en-US" sz="1600" b="1">
                <a:solidFill>
                  <a:srgbClr val="BF0001"/>
                </a:solidFill>
                <a:cs typeface="+mn-ea"/>
                <a:sym typeface="+mn-lt"/>
              </a:rPr>
              <a:t>单击添加标题</a:t>
            </a:r>
            <a:endParaRPr lang="zh-CN" altLang="en-US" sz="1600" b="1">
              <a:solidFill>
                <a:srgbClr val="BF0001"/>
              </a:solidFill>
              <a:cs typeface="+mn-ea"/>
              <a:sym typeface="+mn-lt"/>
            </a:endParaRPr>
          </a:p>
        </p:txBody>
      </p:sp>
      <p:sp>
        <p:nvSpPr>
          <p:cNvPr id="160" name="矩形 159"/>
          <p:cNvSpPr/>
          <p:nvPr/>
        </p:nvSpPr>
        <p:spPr>
          <a:xfrm>
            <a:off x="5109336" y="4521735"/>
            <a:ext cx="2140666" cy="954107"/>
          </a:xfrm>
          <a:prstGeom prst="rect">
            <a:avLst/>
          </a:prstGeom>
        </p:spPr>
        <p:txBody>
          <a:bodyPr wrap="square">
            <a:spAutoFit/>
          </a:bodyPr>
          <a:lstStyle/>
          <a:p>
            <a:pPr algn="ct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161" name="文本框 160"/>
          <p:cNvSpPr txBox="1"/>
          <p:nvPr/>
        </p:nvSpPr>
        <p:spPr>
          <a:xfrm>
            <a:off x="8840814" y="4410020"/>
            <a:ext cx="1415772" cy="338554"/>
          </a:xfrm>
          <a:prstGeom prst="rect">
            <a:avLst/>
          </a:prstGeom>
          <a:noFill/>
        </p:spPr>
        <p:txBody>
          <a:bodyPr wrap="none" rtlCol="0">
            <a:spAutoFit/>
          </a:bodyPr>
          <a:lstStyle/>
          <a:p>
            <a:r>
              <a:rPr lang="zh-CN" altLang="en-US" sz="1600" b="1">
                <a:solidFill>
                  <a:srgbClr val="BF0001"/>
                </a:solidFill>
                <a:cs typeface="+mn-ea"/>
                <a:sym typeface="+mn-lt"/>
              </a:rPr>
              <a:t>单击添加标题</a:t>
            </a:r>
            <a:endParaRPr lang="zh-CN" altLang="en-US" sz="1600" b="1">
              <a:solidFill>
                <a:srgbClr val="BF0001"/>
              </a:solidFill>
              <a:cs typeface="+mn-ea"/>
              <a:sym typeface="+mn-lt"/>
            </a:endParaRPr>
          </a:p>
        </p:txBody>
      </p:sp>
      <p:sp>
        <p:nvSpPr>
          <p:cNvPr id="162" name="矩形 161"/>
          <p:cNvSpPr/>
          <p:nvPr/>
        </p:nvSpPr>
        <p:spPr>
          <a:xfrm>
            <a:off x="8486039" y="4736077"/>
            <a:ext cx="2140666" cy="954107"/>
          </a:xfrm>
          <a:prstGeom prst="rect">
            <a:avLst/>
          </a:prstGeom>
        </p:spPr>
        <p:txBody>
          <a:bodyPr wrap="square">
            <a:spAutoFit/>
          </a:bodyPr>
          <a:lstStyle/>
          <a:p>
            <a:pPr algn="ct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163" name="文本框 162"/>
          <p:cNvSpPr txBox="1"/>
          <p:nvPr/>
        </p:nvSpPr>
        <p:spPr>
          <a:xfrm>
            <a:off x="9768826" y="718343"/>
            <a:ext cx="1415772" cy="338554"/>
          </a:xfrm>
          <a:prstGeom prst="rect">
            <a:avLst/>
          </a:prstGeom>
          <a:noFill/>
        </p:spPr>
        <p:txBody>
          <a:bodyPr wrap="none" rtlCol="0">
            <a:spAutoFit/>
          </a:bodyPr>
          <a:lstStyle/>
          <a:p>
            <a:r>
              <a:rPr lang="zh-CN" altLang="en-US" sz="1600" b="1">
                <a:solidFill>
                  <a:srgbClr val="BF0001"/>
                </a:solidFill>
                <a:cs typeface="+mn-ea"/>
                <a:sym typeface="+mn-lt"/>
              </a:rPr>
              <a:t>单击添加标题</a:t>
            </a:r>
            <a:endParaRPr lang="zh-CN" altLang="en-US" sz="1600" b="1">
              <a:solidFill>
                <a:srgbClr val="BF0001"/>
              </a:solidFill>
              <a:cs typeface="+mn-ea"/>
              <a:sym typeface="+mn-lt"/>
            </a:endParaRPr>
          </a:p>
        </p:txBody>
      </p:sp>
      <p:sp>
        <p:nvSpPr>
          <p:cNvPr id="164" name="矩形 163"/>
          <p:cNvSpPr/>
          <p:nvPr/>
        </p:nvSpPr>
        <p:spPr>
          <a:xfrm>
            <a:off x="9414051" y="1044400"/>
            <a:ext cx="2140666" cy="954107"/>
          </a:xfrm>
          <a:prstGeom prst="rect">
            <a:avLst/>
          </a:prstGeom>
        </p:spPr>
        <p:txBody>
          <a:bodyPr wrap="square">
            <a:spAutoFit/>
          </a:bodyPr>
          <a:lstStyle/>
          <a:p>
            <a:pPr algn="ct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sp>
        <p:nvSpPr>
          <p:cNvPr id="21" name="任意多边形 20"/>
          <p:cNvSpPr/>
          <p:nvPr/>
        </p:nvSpPr>
        <p:spPr>
          <a:xfrm>
            <a:off x="3901632" y="-285750"/>
            <a:ext cx="2824236" cy="7600950"/>
          </a:xfrm>
          <a:custGeom>
            <a:gdLst>
              <a:gd name="connsiteX0" fmla="*/ 1299018 w 2824236"/>
              <a:gd name="connsiteY0" fmla="*/ 0 h 7600950"/>
              <a:gd name="connsiteX1" fmla="*/ 556068 w 2824236"/>
              <a:gd name="connsiteY1" fmla="*/ 723900 h 7600950"/>
              <a:gd name="connsiteX2" fmla="*/ 1584768 w 2824236"/>
              <a:gd name="connsiteY2" fmla="*/ 1733550 h 7600950"/>
              <a:gd name="connsiteX3" fmla="*/ 3618 w 2824236"/>
              <a:gd name="connsiteY3" fmla="*/ 3943350 h 7600950"/>
              <a:gd name="connsiteX4" fmla="*/ 2118168 w 2824236"/>
              <a:gd name="connsiteY4" fmla="*/ 5067300 h 7600950"/>
              <a:gd name="connsiteX5" fmla="*/ 2803968 w 2824236"/>
              <a:gd name="connsiteY5" fmla="*/ 6438900 h 7600950"/>
              <a:gd name="connsiteX6" fmla="*/ 2575368 w 2824236"/>
              <a:gd name="connsiteY6" fmla="*/ 7600950 h 76009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4236" h="7600950">
                <a:moveTo>
                  <a:pt x="1299018" y="0"/>
                </a:moveTo>
                <a:cubicBezTo>
                  <a:pt x="903730" y="217487"/>
                  <a:pt x="508443" y="434975"/>
                  <a:pt x="556068" y="723900"/>
                </a:cubicBezTo>
                <a:cubicBezTo>
                  <a:pt x="603693" y="1012825"/>
                  <a:pt x="1676843" y="1196975"/>
                  <a:pt x="1584768" y="1733550"/>
                </a:cubicBezTo>
                <a:cubicBezTo>
                  <a:pt x="1492693" y="2270125"/>
                  <a:pt x="-85282" y="3387725"/>
                  <a:pt x="3618" y="3943350"/>
                </a:cubicBezTo>
                <a:cubicBezTo>
                  <a:pt x="92518" y="4498975"/>
                  <a:pt x="1651443" y="4651375"/>
                  <a:pt x="2118168" y="5067300"/>
                </a:cubicBezTo>
                <a:cubicBezTo>
                  <a:pt x="2584893" y="5483225"/>
                  <a:pt x="2727768" y="6016625"/>
                  <a:pt x="2803968" y="6438900"/>
                </a:cubicBezTo>
                <a:cubicBezTo>
                  <a:pt x="2880168" y="6861175"/>
                  <a:pt x="2727768" y="7231062"/>
                  <a:pt x="2575368" y="7600950"/>
                </a:cubicBezTo>
              </a:path>
            </a:pathLst>
          </a:cu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泪滴形 21"/>
          <p:cNvSpPr/>
          <p:nvPr/>
        </p:nvSpPr>
        <p:spPr>
          <a:xfrm>
            <a:off x="4875213" y="914400"/>
            <a:ext cx="1257300" cy="1257300"/>
          </a:xfrm>
          <a:prstGeom prst="teardrop">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泪滴形 22"/>
          <p:cNvSpPr/>
          <p:nvPr/>
        </p:nvSpPr>
        <p:spPr>
          <a:xfrm>
            <a:off x="3446463" y="3067050"/>
            <a:ext cx="1257300" cy="1257300"/>
          </a:xfrm>
          <a:prstGeom prst="teardrop">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泪滴形 23"/>
          <p:cNvSpPr/>
          <p:nvPr/>
        </p:nvSpPr>
        <p:spPr>
          <a:xfrm>
            <a:off x="6132513" y="5238750"/>
            <a:ext cx="1257300" cy="1257300"/>
          </a:xfrm>
          <a:prstGeom prst="teardrop">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5046663" y="108585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椭圆 25"/>
          <p:cNvSpPr/>
          <p:nvPr/>
        </p:nvSpPr>
        <p:spPr>
          <a:xfrm>
            <a:off x="3617913" y="323850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椭圆 26"/>
          <p:cNvSpPr/>
          <p:nvPr/>
        </p:nvSpPr>
        <p:spPr>
          <a:xfrm>
            <a:off x="6303963" y="541020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7"/>
          <p:cNvSpPr txBox="1"/>
          <p:nvPr/>
        </p:nvSpPr>
        <p:spPr>
          <a:xfrm>
            <a:off x="6374150" y="901184"/>
            <a:ext cx="877163" cy="369332"/>
          </a:xfrm>
          <a:prstGeom prst="rect">
            <a:avLst/>
          </a:prstGeom>
          <a:noFill/>
        </p:spPr>
        <p:txBody>
          <a:bodyPr wrap="none" rtlCol="0">
            <a:spAutoFit/>
          </a:bodyPr>
          <a:lstStyle/>
          <a:p>
            <a:r>
              <a:rPr lang="zh-CN" altLang="en-US" b="1">
                <a:solidFill>
                  <a:srgbClr val="BF0001"/>
                </a:solidFill>
                <a:cs typeface="+mn-ea"/>
                <a:sym typeface="+mn-lt"/>
              </a:rPr>
              <a:t>思路一</a:t>
            </a:r>
            <a:endParaRPr lang="zh-CN" altLang="en-US" b="1">
              <a:solidFill>
                <a:srgbClr val="BF0001"/>
              </a:solidFill>
              <a:cs typeface="+mn-ea"/>
              <a:sym typeface="+mn-lt"/>
            </a:endParaRPr>
          </a:p>
        </p:txBody>
      </p:sp>
      <p:sp>
        <p:nvSpPr>
          <p:cNvPr id="29" name="矩形 28"/>
          <p:cNvSpPr/>
          <p:nvPr/>
        </p:nvSpPr>
        <p:spPr>
          <a:xfrm>
            <a:off x="6374150" y="1301294"/>
            <a:ext cx="3880834" cy="700576"/>
          </a:xfrm>
          <a:prstGeom prst="rect">
            <a:avLst/>
          </a:prstGeom>
        </p:spPr>
        <p:txBody>
          <a:bodyPr wrap="square">
            <a:spAutoFit/>
          </a:bodyPr>
          <a:lstStyle/>
          <a:p>
            <a:pPr>
              <a:lnSpc>
                <a:spcPct val="150000"/>
              </a:lnSpc>
            </a:pP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30" name="文本框 29"/>
          <p:cNvSpPr txBox="1"/>
          <p:nvPr/>
        </p:nvSpPr>
        <p:spPr>
          <a:xfrm>
            <a:off x="5046663" y="3002518"/>
            <a:ext cx="877163" cy="369332"/>
          </a:xfrm>
          <a:prstGeom prst="rect">
            <a:avLst/>
          </a:prstGeom>
          <a:noFill/>
        </p:spPr>
        <p:txBody>
          <a:bodyPr wrap="none" rtlCol="0">
            <a:spAutoFit/>
          </a:bodyPr>
          <a:lstStyle/>
          <a:p>
            <a:r>
              <a:rPr lang="zh-CN" altLang="en-US" b="1">
                <a:solidFill>
                  <a:srgbClr val="29211E"/>
                </a:solidFill>
                <a:cs typeface="+mn-ea"/>
                <a:sym typeface="+mn-lt"/>
              </a:rPr>
              <a:t>思路二</a:t>
            </a:r>
            <a:endParaRPr lang="zh-CN" altLang="en-US" b="1">
              <a:solidFill>
                <a:srgbClr val="29211E"/>
              </a:solidFill>
              <a:cs typeface="+mn-ea"/>
              <a:sym typeface="+mn-lt"/>
            </a:endParaRPr>
          </a:p>
        </p:txBody>
      </p:sp>
      <p:sp>
        <p:nvSpPr>
          <p:cNvPr id="31" name="矩形 30"/>
          <p:cNvSpPr/>
          <p:nvPr/>
        </p:nvSpPr>
        <p:spPr>
          <a:xfrm>
            <a:off x="5046663" y="3402628"/>
            <a:ext cx="3880834" cy="700576"/>
          </a:xfrm>
          <a:prstGeom prst="rect">
            <a:avLst/>
          </a:prstGeom>
        </p:spPr>
        <p:txBody>
          <a:bodyPr wrap="square">
            <a:spAutoFit/>
          </a:bodyPr>
          <a:lstStyle/>
          <a:p>
            <a:pPr>
              <a:lnSpc>
                <a:spcPct val="150000"/>
              </a:lnSpc>
            </a:pP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
        <p:nvSpPr>
          <p:cNvPr id="32" name="文本框 31"/>
          <p:cNvSpPr txBox="1"/>
          <p:nvPr/>
        </p:nvSpPr>
        <p:spPr>
          <a:xfrm>
            <a:off x="3900119" y="5241112"/>
            <a:ext cx="877163" cy="369332"/>
          </a:xfrm>
          <a:prstGeom prst="rect">
            <a:avLst/>
          </a:prstGeom>
          <a:noFill/>
        </p:spPr>
        <p:txBody>
          <a:bodyPr wrap="none" rtlCol="0">
            <a:spAutoFit/>
          </a:bodyPr>
          <a:lstStyle/>
          <a:p>
            <a:r>
              <a:rPr lang="zh-CN" altLang="en-US" b="1">
                <a:solidFill>
                  <a:srgbClr val="BF0001"/>
                </a:solidFill>
                <a:cs typeface="+mn-ea"/>
                <a:sym typeface="+mn-lt"/>
              </a:rPr>
              <a:t>思路三</a:t>
            </a:r>
            <a:endParaRPr lang="zh-CN" altLang="en-US" b="1">
              <a:solidFill>
                <a:srgbClr val="BF0001"/>
              </a:solidFill>
              <a:cs typeface="+mn-ea"/>
              <a:sym typeface="+mn-lt"/>
            </a:endParaRPr>
          </a:p>
        </p:txBody>
      </p:sp>
      <p:sp>
        <p:nvSpPr>
          <p:cNvPr id="33" name="文本框 32"/>
          <p:cNvSpPr txBox="1"/>
          <p:nvPr/>
        </p:nvSpPr>
        <p:spPr>
          <a:xfrm>
            <a:off x="5161461" y="1358384"/>
            <a:ext cx="684803" cy="369332"/>
          </a:xfrm>
          <a:prstGeom prst="rect">
            <a:avLst/>
          </a:prstGeom>
          <a:noFill/>
        </p:spPr>
        <p:txBody>
          <a:bodyPr wrap="none" rtlCol="0">
            <a:spAutoFit/>
          </a:bodyPr>
          <a:lstStyle/>
          <a:p>
            <a:r>
              <a:rPr lang="en-US" altLang="zh-CN" b="1">
                <a:solidFill>
                  <a:srgbClr val="BF0001"/>
                </a:solidFill>
                <a:cs typeface="+mn-ea"/>
                <a:sym typeface="+mn-lt"/>
              </a:rPr>
              <a:t>20%</a:t>
            </a:r>
            <a:endParaRPr lang="zh-CN" altLang="en-US" b="1">
              <a:solidFill>
                <a:srgbClr val="BF0001"/>
              </a:solidFill>
              <a:cs typeface="+mn-ea"/>
              <a:sym typeface="+mn-lt"/>
            </a:endParaRPr>
          </a:p>
        </p:txBody>
      </p:sp>
      <p:sp>
        <p:nvSpPr>
          <p:cNvPr id="34" name="文本框 33"/>
          <p:cNvSpPr txBox="1"/>
          <p:nvPr/>
        </p:nvSpPr>
        <p:spPr>
          <a:xfrm>
            <a:off x="3705853" y="3514725"/>
            <a:ext cx="684803" cy="369332"/>
          </a:xfrm>
          <a:prstGeom prst="rect">
            <a:avLst/>
          </a:prstGeom>
          <a:noFill/>
        </p:spPr>
        <p:txBody>
          <a:bodyPr wrap="none" rtlCol="0">
            <a:spAutoFit/>
          </a:bodyPr>
          <a:lstStyle/>
          <a:p>
            <a:r>
              <a:rPr lang="en-US" altLang="zh-CN" b="1">
                <a:solidFill>
                  <a:srgbClr val="29211E"/>
                </a:solidFill>
                <a:cs typeface="+mn-ea"/>
                <a:sym typeface="+mn-lt"/>
              </a:rPr>
              <a:t>20%</a:t>
            </a:r>
            <a:endParaRPr lang="zh-CN" altLang="en-US" b="1">
              <a:solidFill>
                <a:srgbClr val="29211E"/>
              </a:solidFill>
              <a:cs typeface="+mn-ea"/>
              <a:sym typeface="+mn-lt"/>
            </a:endParaRPr>
          </a:p>
        </p:txBody>
      </p:sp>
      <p:sp>
        <p:nvSpPr>
          <p:cNvPr id="35" name="文本框 34"/>
          <p:cNvSpPr txBox="1"/>
          <p:nvPr/>
        </p:nvSpPr>
        <p:spPr>
          <a:xfrm>
            <a:off x="6405433" y="5682734"/>
            <a:ext cx="684803" cy="369332"/>
          </a:xfrm>
          <a:prstGeom prst="rect">
            <a:avLst/>
          </a:prstGeom>
          <a:noFill/>
        </p:spPr>
        <p:txBody>
          <a:bodyPr wrap="none" rtlCol="0">
            <a:spAutoFit/>
          </a:bodyPr>
          <a:lstStyle/>
          <a:p>
            <a:r>
              <a:rPr lang="en-US" altLang="zh-CN" b="1">
                <a:solidFill>
                  <a:srgbClr val="BF0001"/>
                </a:solidFill>
                <a:cs typeface="+mn-ea"/>
                <a:sym typeface="+mn-lt"/>
              </a:rPr>
              <a:t>20%</a:t>
            </a:r>
            <a:endParaRPr lang="zh-CN" altLang="en-US" b="1">
              <a:solidFill>
                <a:srgbClr val="BF0001"/>
              </a:solidFill>
              <a:cs typeface="+mn-ea"/>
              <a:sym typeface="+mn-lt"/>
            </a:endParaRPr>
          </a:p>
        </p:txBody>
      </p:sp>
      <p:sp>
        <p:nvSpPr>
          <p:cNvPr id="36" name="矩形 35"/>
          <p:cNvSpPr/>
          <p:nvPr/>
        </p:nvSpPr>
        <p:spPr>
          <a:xfrm>
            <a:off x="2160231" y="5612914"/>
            <a:ext cx="3880834" cy="700576"/>
          </a:xfrm>
          <a:prstGeom prst="rect">
            <a:avLst/>
          </a:prstGeom>
        </p:spPr>
        <p:txBody>
          <a:bodyPr wrap="square">
            <a:spAutoFit/>
          </a:bodyPr>
          <a:lstStyle/>
          <a:p>
            <a:pPr algn="r">
              <a:lnSpc>
                <a:spcPct val="150000"/>
              </a:lnSpc>
            </a:pPr>
            <a:r>
              <a:rPr lang="zh-CN" altLang="en-US" sz="1400">
                <a:solidFill>
                  <a:schemeClr val="bg2">
                    <a:lumMod val="25000"/>
                  </a:schemeClr>
                </a:solidFill>
                <a:cs typeface="+mn-ea"/>
                <a:sym typeface="+mn-lt"/>
              </a:rPr>
              <a:t>单击此处添加您的文字内容。本模板的所有素材和逻辑图表，均可自由编辑替换和移动。</a:t>
            </a:r>
            <a:endParaRPr lang="zh-CN" altLang="en-US" sz="1400">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cxnSp>
        <p:nvCxnSpPr>
          <p:cNvPr id="21" name="直接连接符 20"/>
          <p:cNvCxnSpPr/>
          <p:nvPr/>
        </p:nvCxnSpPr>
        <p:spPr>
          <a:xfrm>
            <a:off x="759417" y="3456122"/>
            <a:ext cx="10151390" cy="0"/>
          </a:xfrm>
          <a:prstGeom prst="line">
            <a:avLst/>
          </a:prstGeom>
          <a:ln>
            <a:solidFill>
              <a:srgbClr val="29211E"/>
            </a:solidFill>
          </a:ln>
        </p:spPr>
        <p:style>
          <a:lnRef idx="1">
            <a:schemeClr val="accent1"/>
          </a:lnRef>
          <a:fillRef idx="0">
            <a:schemeClr val="accent1"/>
          </a:fillRef>
          <a:effectRef idx="0">
            <a:schemeClr val="accent1"/>
          </a:effectRef>
          <a:fontRef idx="minor">
            <a:schemeClr val="tx1"/>
          </a:fontRef>
        </p:style>
      </p:cxnSp>
      <p:sp>
        <p:nvSpPr>
          <p:cNvPr id="22" name="菱形 21"/>
          <p:cNvSpPr/>
          <p:nvPr/>
        </p:nvSpPr>
        <p:spPr>
          <a:xfrm>
            <a:off x="496427" y="2808724"/>
            <a:ext cx="1294795" cy="1294795"/>
          </a:xfrm>
          <a:prstGeom prst="diamond">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菱形 22"/>
          <p:cNvSpPr/>
          <p:nvPr/>
        </p:nvSpPr>
        <p:spPr>
          <a:xfrm>
            <a:off x="2945159" y="2808723"/>
            <a:ext cx="1294795" cy="1294795"/>
          </a:xfrm>
          <a:prstGeom prst="diamond">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菱形 23"/>
          <p:cNvSpPr/>
          <p:nvPr/>
        </p:nvSpPr>
        <p:spPr>
          <a:xfrm>
            <a:off x="5393891" y="2808722"/>
            <a:ext cx="1294795" cy="1294795"/>
          </a:xfrm>
          <a:prstGeom prst="diamond">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菱形 24"/>
          <p:cNvSpPr/>
          <p:nvPr/>
        </p:nvSpPr>
        <p:spPr>
          <a:xfrm>
            <a:off x="7842623" y="2808722"/>
            <a:ext cx="1294795" cy="1294795"/>
          </a:xfrm>
          <a:prstGeom prst="diamond">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菱形 25"/>
          <p:cNvSpPr/>
          <p:nvPr/>
        </p:nvSpPr>
        <p:spPr>
          <a:xfrm>
            <a:off x="10291355" y="2808722"/>
            <a:ext cx="1294795" cy="1294795"/>
          </a:xfrm>
          <a:prstGeom prst="diamond">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7" name="组合 26"/>
          <p:cNvGrpSpPr/>
          <p:nvPr/>
        </p:nvGrpSpPr>
        <p:grpSpPr>
          <a:xfrm>
            <a:off x="955706" y="3217200"/>
            <a:ext cx="376238" cy="477838"/>
            <a:chOff x="2889250" y="1241425"/>
            <a:chExt cx="376238" cy="477838"/>
          </a:xfrm>
          <a:solidFill>
            <a:schemeClr val="bg1"/>
          </a:solidFill>
        </p:grpSpPr>
        <p:sp>
          <p:nvSpPr>
            <p:cNvPr id="28" name="Freeform 25"/>
            <p:cNvSpPr/>
            <p:nvPr/>
          </p:nvSpPr>
          <p:spPr bwMode="auto">
            <a:xfrm>
              <a:off x="2889250" y="1241425"/>
              <a:ext cx="376238" cy="477838"/>
            </a:xfrm>
            <a:custGeom>
              <a:gdLst>
                <a:gd name="T0" fmla="*/ 108 w 152"/>
                <a:gd name="T1" fmla="*/ 161 h 193"/>
                <a:gd name="T2" fmla="*/ 68 w 152"/>
                <a:gd name="T3" fmla="*/ 161 h 193"/>
                <a:gd name="T4" fmla="*/ 68 w 152"/>
                <a:gd name="T5" fmla="*/ 145 h 193"/>
                <a:gd name="T6" fmla="*/ 121 w 152"/>
                <a:gd name="T7" fmla="*/ 122 h 193"/>
                <a:gd name="T8" fmla="*/ 130 w 152"/>
                <a:gd name="T9" fmla="*/ 19 h 193"/>
                <a:gd name="T10" fmla="*/ 130 w 152"/>
                <a:gd name="T11" fmla="*/ 18 h 193"/>
                <a:gd name="T12" fmla="*/ 130 w 152"/>
                <a:gd name="T13" fmla="*/ 18 h 193"/>
                <a:gd name="T14" fmla="*/ 128 w 152"/>
                <a:gd name="T15" fmla="*/ 14 h 193"/>
                <a:gd name="T16" fmla="*/ 130 w 152"/>
                <a:gd name="T17" fmla="*/ 10 h 193"/>
                <a:gd name="T18" fmla="*/ 137 w 152"/>
                <a:gd name="T19" fmla="*/ 10 h 193"/>
                <a:gd name="T20" fmla="*/ 143 w 152"/>
                <a:gd name="T21" fmla="*/ 10 h 193"/>
                <a:gd name="T22" fmla="*/ 143 w 152"/>
                <a:gd name="T23" fmla="*/ 5 h 193"/>
                <a:gd name="T24" fmla="*/ 124 w 152"/>
                <a:gd name="T25" fmla="*/ 5 h 193"/>
                <a:gd name="T26" fmla="*/ 120 w 152"/>
                <a:gd name="T27" fmla="*/ 14 h 193"/>
                <a:gd name="T28" fmla="*/ 124 w 152"/>
                <a:gd name="T29" fmla="*/ 23 h 193"/>
                <a:gd name="T30" fmla="*/ 124 w 152"/>
                <a:gd name="T31" fmla="*/ 23 h 193"/>
                <a:gd name="T32" fmla="*/ 115 w 152"/>
                <a:gd name="T33" fmla="*/ 116 h 193"/>
                <a:gd name="T34" fmla="*/ 23 w 152"/>
                <a:gd name="T35" fmla="*/ 124 h 193"/>
                <a:gd name="T36" fmla="*/ 23 w 152"/>
                <a:gd name="T37" fmla="*/ 124 h 193"/>
                <a:gd name="T38" fmla="*/ 4 w 152"/>
                <a:gd name="T39" fmla="*/ 125 h 193"/>
                <a:gd name="T40" fmla="*/ 0 w 152"/>
                <a:gd name="T41" fmla="*/ 134 h 193"/>
                <a:gd name="T42" fmla="*/ 4 w 152"/>
                <a:gd name="T43" fmla="*/ 144 h 193"/>
                <a:gd name="T44" fmla="*/ 7 w 152"/>
                <a:gd name="T45" fmla="*/ 145 h 193"/>
                <a:gd name="T46" fmla="*/ 10 w 152"/>
                <a:gd name="T47" fmla="*/ 144 h 193"/>
                <a:gd name="T48" fmla="*/ 10 w 152"/>
                <a:gd name="T49" fmla="*/ 138 h 193"/>
                <a:gd name="T50" fmla="*/ 8 w 152"/>
                <a:gd name="T51" fmla="*/ 134 h 193"/>
                <a:gd name="T52" fmla="*/ 10 w 152"/>
                <a:gd name="T53" fmla="*/ 130 h 193"/>
                <a:gd name="T54" fmla="*/ 18 w 152"/>
                <a:gd name="T55" fmla="*/ 130 h 193"/>
                <a:gd name="T56" fmla="*/ 18 w 152"/>
                <a:gd name="T57" fmla="*/ 131 h 193"/>
                <a:gd name="T58" fmla="*/ 18 w 152"/>
                <a:gd name="T59" fmla="*/ 131 h 193"/>
                <a:gd name="T60" fmla="*/ 60 w 152"/>
                <a:gd name="T61" fmla="*/ 145 h 193"/>
                <a:gd name="T62" fmla="*/ 60 w 152"/>
                <a:gd name="T63" fmla="*/ 161 h 193"/>
                <a:gd name="T64" fmla="*/ 20 w 152"/>
                <a:gd name="T65" fmla="*/ 161 h 193"/>
                <a:gd name="T66" fmla="*/ 0 w 152"/>
                <a:gd name="T67" fmla="*/ 181 h 193"/>
                <a:gd name="T68" fmla="*/ 0 w 152"/>
                <a:gd name="T69" fmla="*/ 189 h 193"/>
                <a:gd name="T70" fmla="*/ 4 w 152"/>
                <a:gd name="T71" fmla="*/ 193 h 193"/>
                <a:gd name="T72" fmla="*/ 124 w 152"/>
                <a:gd name="T73" fmla="*/ 193 h 193"/>
                <a:gd name="T74" fmla="*/ 128 w 152"/>
                <a:gd name="T75" fmla="*/ 189 h 193"/>
                <a:gd name="T76" fmla="*/ 128 w 152"/>
                <a:gd name="T77" fmla="*/ 181 h 193"/>
                <a:gd name="T78" fmla="*/ 108 w 152"/>
                <a:gd name="T79" fmla="*/ 161 h 1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2" h="193">
                  <a:moveTo>
                    <a:pt x="108" y="161"/>
                  </a:moveTo>
                  <a:cubicBezTo>
                    <a:pt x="68" y="161"/>
                    <a:pt x="68" y="161"/>
                    <a:pt x="68" y="161"/>
                  </a:cubicBezTo>
                  <a:cubicBezTo>
                    <a:pt x="68" y="145"/>
                    <a:pt x="68" y="145"/>
                    <a:pt x="68" y="145"/>
                  </a:cubicBezTo>
                  <a:cubicBezTo>
                    <a:pt x="88" y="144"/>
                    <a:pt x="107" y="136"/>
                    <a:pt x="121" y="122"/>
                  </a:cubicBezTo>
                  <a:cubicBezTo>
                    <a:pt x="148" y="94"/>
                    <a:pt x="152" y="50"/>
                    <a:pt x="130" y="19"/>
                  </a:cubicBezTo>
                  <a:cubicBezTo>
                    <a:pt x="130" y="18"/>
                    <a:pt x="130" y="18"/>
                    <a:pt x="130" y="18"/>
                  </a:cubicBezTo>
                  <a:cubicBezTo>
                    <a:pt x="130" y="18"/>
                    <a:pt x="130" y="18"/>
                    <a:pt x="130" y="18"/>
                  </a:cubicBezTo>
                  <a:cubicBezTo>
                    <a:pt x="129" y="17"/>
                    <a:pt x="128" y="16"/>
                    <a:pt x="128" y="14"/>
                  </a:cubicBezTo>
                  <a:cubicBezTo>
                    <a:pt x="128" y="13"/>
                    <a:pt x="129" y="11"/>
                    <a:pt x="130" y="10"/>
                  </a:cubicBezTo>
                  <a:cubicBezTo>
                    <a:pt x="132" y="8"/>
                    <a:pt x="135" y="8"/>
                    <a:pt x="137" y="10"/>
                  </a:cubicBezTo>
                  <a:cubicBezTo>
                    <a:pt x="139" y="12"/>
                    <a:pt x="141" y="12"/>
                    <a:pt x="143" y="10"/>
                  </a:cubicBezTo>
                  <a:cubicBezTo>
                    <a:pt x="144" y="9"/>
                    <a:pt x="144" y="6"/>
                    <a:pt x="143" y="5"/>
                  </a:cubicBezTo>
                  <a:cubicBezTo>
                    <a:pt x="138" y="0"/>
                    <a:pt x="129" y="0"/>
                    <a:pt x="124" y="5"/>
                  </a:cubicBezTo>
                  <a:cubicBezTo>
                    <a:pt x="121" y="7"/>
                    <a:pt x="120" y="11"/>
                    <a:pt x="120" y="14"/>
                  </a:cubicBezTo>
                  <a:cubicBezTo>
                    <a:pt x="120" y="18"/>
                    <a:pt x="121" y="21"/>
                    <a:pt x="124" y="23"/>
                  </a:cubicBezTo>
                  <a:cubicBezTo>
                    <a:pt x="124" y="23"/>
                    <a:pt x="124" y="23"/>
                    <a:pt x="124" y="23"/>
                  </a:cubicBezTo>
                  <a:cubicBezTo>
                    <a:pt x="143" y="52"/>
                    <a:pt x="140" y="92"/>
                    <a:pt x="115" y="116"/>
                  </a:cubicBezTo>
                  <a:cubicBezTo>
                    <a:pt x="91" y="140"/>
                    <a:pt x="51" y="144"/>
                    <a:pt x="23" y="124"/>
                  </a:cubicBezTo>
                  <a:cubicBezTo>
                    <a:pt x="23" y="124"/>
                    <a:pt x="23" y="124"/>
                    <a:pt x="23" y="124"/>
                  </a:cubicBezTo>
                  <a:cubicBezTo>
                    <a:pt x="17" y="120"/>
                    <a:pt x="9" y="120"/>
                    <a:pt x="4" y="125"/>
                  </a:cubicBezTo>
                  <a:cubicBezTo>
                    <a:pt x="2" y="127"/>
                    <a:pt x="0" y="131"/>
                    <a:pt x="0" y="134"/>
                  </a:cubicBezTo>
                  <a:cubicBezTo>
                    <a:pt x="0" y="138"/>
                    <a:pt x="2" y="141"/>
                    <a:pt x="4" y="144"/>
                  </a:cubicBezTo>
                  <a:cubicBezTo>
                    <a:pt x="5" y="144"/>
                    <a:pt x="6" y="145"/>
                    <a:pt x="7" y="145"/>
                  </a:cubicBezTo>
                  <a:cubicBezTo>
                    <a:pt x="8" y="145"/>
                    <a:pt x="9" y="144"/>
                    <a:pt x="10" y="144"/>
                  </a:cubicBezTo>
                  <a:cubicBezTo>
                    <a:pt x="11" y="142"/>
                    <a:pt x="11" y="140"/>
                    <a:pt x="10" y="138"/>
                  </a:cubicBezTo>
                  <a:cubicBezTo>
                    <a:pt x="9" y="137"/>
                    <a:pt x="8" y="136"/>
                    <a:pt x="8" y="134"/>
                  </a:cubicBezTo>
                  <a:cubicBezTo>
                    <a:pt x="8" y="133"/>
                    <a:pt x="9" y="131"/>
                    <a:pt x="10" y="130"/>
                  </a:cubicBezTo>
                  <a:cubicBezTo>
                    <a:pt x="12" y="128"/>
                    <a:pt x="15" y="128"/>
                    <a:pt x="18" y="130"/>
                  </a:cubicBezTo>
                  <a:cubicBezTo>
                    <a:pt x="18" y="131"/>
                    <a:pt x="18" y="131"/>
                    <a:pt x="18" y="131"/>
                  </a:cubicBezTo>
                  <a:cubicBezTo>
                    <a:pt x="18" y="131"/>
                    <a:pt x="18" y="131"/>
                    <a:pt x="18" y="131"/>
                  </a:cubicBezTo>
                  <a:cubicBezTo>
                    <a:pt x="31" y="140"/>
                    <a:pt x="45" y="144"/>
                    <a:pt x="60" y="145"/>
                  </a:cubicBezTo>
                  <a:cubicBezTo>
                    <a:pt x="60" y="161"/>
                    <a:pt x="60" y="161"/>
                    <a:pt x="60" y="161"/>
                  </a:cubicBezTo>
                  <a:cubicBezTo>
                    <a:pt x="20" y="161"/>
                    <a:pt x="20" y="161"/>
                    <a:pt x="20" y="161"/>
                  </a:cubicBezTo>
                  <a:cubicBezTo>
                    <a:pt x="9" y="161"/>
                    <a:pt x="0" y="170"/>
                    <a:pt x="0" y="181"/>
                  </a:cubicBezTo>
                  <a:cubicBezTo>
                    <a:pt x="0" y="189"/>
                    <a:pt x="0" y="189"/>
                    <a:pt x="0" y="189"/>
                  </a:cubicBezTo>
                  <a:cubicBezTo>
                    <a:pt x="0" y="191"/>
                    <a:pt x="2" y="193"/>
                    <a:pt x="4" y="193"/>
                  </a:cubicBezTo>
                  <a:cubicBezTo>
                    <a:pt x="124" y="193"/>
                    <a:pt x="124" y="193"/>
                    <a:pt x="124" y="193"/>
                  </a:cubicBezTo>
                  <a:cubicBezTo>
                    <a:pt x="127" y="193"/>
                    <a:pt x="128" y="191"/>
                    <a:pt x="128" y="189"/>
                  </a:cubicBezTo>
                  <a:cubicBezTo>
                    <a:pt x="128" y="181"/>
                    <a:pt x="128" y="181"/>
                    <a:pt x="128" y="181"/>
                  </a:cubicBezTo>
                  <a:cubicBezTo>
                    <a:pt x="128" y="170"/>
                    <a:pt x="119" y="161"/>
                    <a:pt x="108" y="161"/>
                  </a:cubicBez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29" name="Freeform 26"/>
            <p:cNvSpPr>
              <a:spLocks noEditPoints="1"/>
            </p:cNvSpPr>
            <p:nvPr/>
          </p:nvSpPr>
          <p:spPr bwMode="auto">
            <a:xfrm>
              <a:off x="2889250" y="1244600"/>
              <a:ext cx="315913" cy="314325"/>
            </a:xfrm>
            <a:custGeom>
              <a:gdLst>
                <a:gd name="T0" fmla="*/ 64 w 128"/>
                <a:gd name="T1" fmla="*/ 127 h 127"/>
                <a:gd name="T2" fmla="*/ 128 w 128"/>
                <a:gd name="T3" fmla="*/ 64 h 127"/>
                <a:gd name="T4" fmla="*/ 64 w 128"/>
                <a:gd name="T5" fmla="*/ 0 h 127"/>
                <a:gd name="T6" fmla="*/ 0 w 128"/>
                <a:gd name="T7" fmla="*/ 64 h 127"/>
                <a:gd name="T8" fmla="*/ 64 w 128"/>
                <a:gd name="T9" fmla="*/ 127 h 127"/>
                <a:gd name="T10" fmla="*/ 64 w 128"/>
                <a:gd name="T11" fmla="*/ 24 h 127"/>
                <a:gd name="T12" fmla="*/ 68 w 128"/>
                <a:gd name="T13" fmla="*/ 28 h 127"/>
                <a:gd name="T14" fmla="*/ 64 w 128"/>
                <a:gd name="T15" fmla="*/ 32 h 127"/>
                <a:gd name="T16" fmla="*/ 28 w 128"/>
                <a:gd name="T17" fmla="*/ 68 h 127"/>
                <a:gd name="T18" fmla="*/ 24 w 128"/>
                <a:gd name="T19" fmla="*/ 72 h 127"/>
                <a:gd name="T20" fmla="*/ 20 w 128"/>
                <a:gd name="T21" fmla="*/ 68 h 127"/>
                <a:gd name="T22" fmla="*/ 64 w 128"/>
                <a:gd name="T23" fmla="*/ 24 h 1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 h="127">
                  <a:moveTo>
                    <a:pt x="64" y="127"/>
                  </a:moveTo>
                  <a:cubicBezTo>
                    <a:pt x="99" y="127"/>
                    <a:pt x="128" y="99"/>
                    <a:pt x="128" y="64"/>
                  </a:cubicBezTo>
                  <a:cubicBezTo>
                    <a:pt x="128" y="29"/>
                    <a:pt x="99" y="0"/>
                    <a:pt x="64" y="0"/>
                  </a:cubicBezTo>
                  <a:cubicBezTo>
                    <a:pt x="29" y="0"/>
                    <a:pt x="0" y="29"/>
                    <a:pt x="0" y="64"/>
                  </a:cubicBezTo>
                  <a:cubicBezTo>
                    <a:pt x="0" y="99"/>
                    <a:pt x="29" y="127"/>
                    <a:pt x="64" y="127"/>
                  </a:cubicBezTo>
                  <a:close/>
                  <a:moveTo>
                    <a:pt x="64" y="24"/>
                  </a:moveTo>
                  <a:cubicBezTo>
                    <a:pt x="66" y="24"/>
                    <a:pt x="68" y="26"/>
                    <a:pt x="68" y="28"/>
                  </a:cubicBezTo>
                  <a:cubicBezTo>
                    <a:pt x="68" y="30"/>
                    <a:pt x="66" y="32"/>
                    <a:pt x="64" y="32"/>
                  </a:cubicBezTo>
                  <a:cubicBezTo>
                    <a:pt x="44" y="32"/>
                    <a:pt x="28" y="48"/>
                    <a:pt x="28" y="68"/>
                  </a:cubicBezTo>
                  <a:cubicBezTo>
                    <a:pt x="28" y="70"/>
                    <a:pt x="27" y="72"/>
                    <a:pt x="24" y="72"/>
                  </a:cubicBezTo>
                  <a:cubicBezTo>
                    <a:pt x="22" y="72"/>
                    <a:pt x="20" y="70"/>
                    <a:pt x="20" y="68"/>
                  </a:cubicBezTo>
                  <a:cubicBezTo>
                    <a:pt x="20" y="44"/>
                    <a:pt x="40" y="24"/>
                    <a:pt x="64" y="24"/>
                  </a:cubicBez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sp>
        <p:nvSpPr>
          <p:cNvPr id="30" name="Freeform 93"/>
          <p:cNvSpPr/>
          <p:nvPr/>
        </p:nvSpPr>
        <p:spPr bwMode="auto">
          <a:xfrm>
            <a:off x="3354431" y="3258475"/>
            <a:ext cx="476250" cy="395287"/>
          </a:xfrm>
          <a:custGeom>
            <a:gdLst>
              <a:gd name="T0" fmla="*/ 176 w 192"/>
              <a:gd name="T1" fmla="*/ 92 h 160"/>
              <a:gd name="T2" fmla="*/ 176 w 192"/>
              <a:gd name="T3" fmla="*/ 91 h 160"/>
              <a:gd name="T4" fmla="*/ 176 w 192"/>
              <a:gd name="T5" fmla="*/ 48 h 160"/>
              <a:gd name="T6" fmla="*/ 176 w 192"/>
              <a:gd name="T7" fmla="*/ 46 h 160"/>
              <a:gd name="T8" fmla="*/ 96 w 192"/>
              <a:gd name="T9" fmla="*/ 0 h 160"/>
              <a:gd name="T10" fmla="*/ 17 w 192"/>
              <a:gd name="T11" fmla="*/ 46 h 160"/>
              <a:gd name="T12" fmla="*/ 17 w 192"/>
              <a:gd name="T13" fmla="*/ 46 h 160"/>
              <a:gd name="T14" fmla="*/ 16 w 192"/>
              <a:gd name="T15" fmla="*/ 47 h 160"/>
              <a:gd name="T16" fmla="*/ 16 w 192"/>
              <a:gd name="T17" fmla="*/ 48 h 160"/>
              <a:gd name="T18" fmla="*/ 16 w 192"/>
              <a:gd name="T19" fmla="*/ 48 h 160"/>
              <a:gd name="T20" fmla="*/ 16 w 192"/>
              <a:gd name="T21" fmla="*/ 91 h 160"/>
              <a:gd name="T22" fmla="*/ 16 w 192"/>
              <a:gd name="T23" fmla="*/ 92 h 160"/>
              <a:gd name="T24" fmla="*/ 0 w 192"/>
              <a:gd name="T25" fmla="*/ 120 h 160"/>
              <a:gd name="T26" fmla="*/ 32 w 192"/>
              <a:gd name="T27" fmla="*/ 152 h 160"/>
              <a:gd name="T28" fmla="*/ 33 w 192"/>
              <a:gd name="T29" fmla="*/ 152 h 160"/>
              <a:gd name="T30" fmla="*/ 44 w 192"/>
              <a:gd name="T31" fmla="*/ 160 h 160"/>
              <a:gd name="T32" fmla="*/ 56 w 192"/>
              <a:gd name="T33" fmla="*/ 148 h 160"/>
              <a:gd name="T34" fmla="*/ 56 w 192"/>
              <a:gd name="T35" fmla="*/ 92 h 160"/>
              <a:gd name="T36" fmla="*/ 44 w 192"/>
              <a:gd name="T37" fmla="*/ 80 h 160"/>
              <a:gd name="T38" fmla="*/ 33 w 192"/>
              <a:gd name="T39" fmla="*/ 88 h 160"/>
              <a:gd name="T40" fmla="*/ 32 w 192"/>
              <a:gd name="T41" fmla="*/ 88 h 160"/>
              <a:gd name="T42" fmla="*/ 24 w 192"/>
              <a:gd name="T43" fmla="*/ 89 h 160"/>
              <a:gd name="T44" fmla="*/ 24 w 192"/>
              <a:gd name="T45" fmla="*/ 49 h 160"/>
              <a:gd name="T46" fmla="*/ 46 w 192"/>
              <a:gd name="T47" fmla="*/ 24 h 160"/>
              <a:gd name="T48" fmla="*/ 52 w 192"/>
              <a:gd name="T49" fmla="*/ 31 h 160"/>
              <a:gd name="T50" fmla="*/ 57 w 192"/>
              <a:gd name="T51" fmla="*/ 31 h 160"/>
              <a:gd name="T52" fmla="*/ 96 w 192"/>
              <a:gd name="T53" fmla="*/ 24 h 160"/>
              <a:gd name="T54" fmla="*/ 135 w 192"/>
              <a:gd name="T55" fmla="*/ 31 h 160"/>
              <a:gd name="T56" fmla="*/ 137 w 192"/>
              <a:gd name="T57" fmla="*/ 32 h 160"/>
              <a:gd name="T58" fmla="*/ 140 w 192"/>
              <a:gd name="T59" fmla="*/ 31 h 160"/>
              <a:gd name="T60" fmla="*/ 147 w 192"/>
              <a:gd name="T61" fmla="*/ 24 h 160"/>
              <a:gd name="T62" fmla="*/ 168 w 192"/>
              <a:gd name="T63" fmla="*/ 49 h 160"/>
              <a:gd name="T64" fmla="*/ 168 w 192"/>
              <a:gd name="T65" fmla="*/ 89 h 160"/>
              <a:gd name="T66" fmla="*/ 160 w 192"/>
              <a:gd name="T67" fmla="*/ 88 h 160"/>
              <a:gd name="T68" fmla="*/ 159 w 192"/>
              <a:gd name="T69" fmla="*/ 88 h 160"/>
              <a:gd name="T70" fmla="*/ 148 w 192"/>
              <a:gd name="T71" fmla="*/ 80 h 160"/>
              <a:gd name="T72" fmla="*/ 136 w 192"/>
              <a:gd name="T73" fmla="*/ 92 h 160"/>
              <a:gd name="T74" fmla="*/ 136 w 192"/>
              <a:gd name="T75" fmla="*/ 148 h 160"/>
              <a:gd name="T76" fmla="*/ 148 w 192"/>
              <a:gd name="T77" fmla="*/ 160 h 160"/>
              <a:gd name="T78" fmla="*/ 159 w 192"/>
              <a:gd name="T79" fmla="*/ 152 h 160"/>
              <a:gd name="T80" fmla="*/ 160 w 192"/>
              <a:gd name="T81" fmla="*/ 152 h 160"/>
              <a:gd name="T82" fmla="*/ 192 w 192"/>
              <a:gd name="T83" fmla="*/ 120 h 160"/>
              <a:gd name="T84" fmla="*/ 176 w 192"/>
              <a:gd name="T85" fmla="*/ 92 h 16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2" h="160">
                <a:moveTo>
                  <a:pt x="176" y="92"/>
                </a:moveTo>
                <a:cubicBezTo>
                  <a:pt x="176" y="92"/>
                  <a:pt x="176" y="92"/>
                  <a:pt x="176" y="91"/>
                </a:cubicBezTo>
                <a:cubicBezTo>
                  <a:pt x="176" y="48"/>
                  <a:pt x="176" y="48"/>
                  <a:pt x="176" y="48"/>
                </a:cubicBezTo>
                <a:cubicBezTo>
                  <a:pt x="176" y="47"/>
                  <a:pt x="176" y="47"/>
                  <a:pt x="176" y="46"/>
                </a:cubicBezTo>
                <a:cubicBezTo>
                  <a:pt x="166" y="23"/>
                  <a:pt x="135" y="0"/>
                  <a:pt x="96" y="0"/>
                </a:cubicBezTo>
                <a:cubicBezTo>
                  <a:pt x="57" y="0"/>
                  <a:pt x="27" y="23"/>
                  <a:pt x="17" y="46"/>
                </a:cubicBezTo>
                <a:cubicBezTo>
                  <a:pt x="17" y="46"/>
                  <a:pt x="17" y="46"/>
                  <a:pt x="17" y="46"/>
                </a:cubicBezTo>
                <a:cubicBezTo>
                  <a:pt x="17" y="46"/>
                  <a:pt x="17" y="47"/>
                  <a:pt x="16" y="47"/>
                </a:cubicBezTo>
                <a:cubicBezTo>
                  <a:pt x="16" y="47"/>
                  <a:pt x="16" y="47"/>
                  <a:pt x="16" y="48"/>
                </a:cubicBezTo>
                <a:cubicBezTo>
                  <a:pt x="16" y="48"/>
                  <a:pt x="16" y="48"/>
                  <a:pt x="16" y="48"/>
                </a:cubicBezTo>
                <a:cubicBezTo>
                  <a:pt x="16" y="91"/>
                  <a:pt x="16" y="91"/>
                  <a:pt x="16" y="91"/>
                </a:cubicBezTo>
                <a:cubicBezTo>
                  <a:pt x="16" y="92"/>
                  <a:pt x="16" y="92"/>
                  <a:pt x="16" y="92"/>
                </a:cubicBezTo>
                <a:cubicBezTo>
                  <a:pt x="7" y="98"/>
                  <a:pt x="0" y="108"/>
                  <a:pt x="0" y="120"/>
                </a:cubicBezTo>
                <a:cubicBezTo>
                  <a:pt x="0" y="138"/>
                  <a:pt x="14" y="152"/>
                  <a:pt x="32" y="152"/>
                </a:cubicBezTo>
                <a:cubicBezTo>
                  <a:pt x="33" y="152"/>
                  <a:pt x="33" y="152"/>
                  <a:pt x="33" y="152"/>
                </a:cubicBezTo>
                <a:cubicBezTo>
                  <a:pt x="35" y="157"/>
                  <a:pt x="39" y="160"/>
                  <a:pt x="44" y="160"/>
                </a:cubicBezTo>
                <a:cubicBezTo>
                  <a:pt x="51" y="160"/>
                  <a:pt x="56" y="154"/>
                  <a:pt x="56" y="148"/>
                </a:cubicBezTo>
                <a:cubicBezTo>
                  <a:pt x="56" y="92"/>
                  <a:pt x="56" y="92"/>
                  <a:pt x="56" y="92"/>
                </a:cubicBezTo>
                <a:cubicBezTo>
                  <a:pt x="56" y="85"/>
                  <a:pt x="51" y="80"/>
                  <a:pt x="44" y="80"/>
                </a:cubicBezTo>
                <a:cubicBezTo>
                  <a:pt x="39" y="80"/>
                  <a:pt x="35" y="83"/>
                  <a:pt x="33" y="88"/>
                </a:cubicBezTo>
                <a:cubicBezTo>
                  <a:pt x="32" y="88"/>
                  <a:pt x="32" y="88"/>
                  <a:pt x="32" y="88"/>
                </a:cubicBezTo>
                <a:cubicBezTo>
                  <a:pt x="29" y="88"/>
                  <a:pt x="27" y="88"/>
                  <a:pt x="24" y="89"/>
                </a:cubicBezTo>
                <a:cubicBezTo>
                  <a:pt x="24" y="49"/>
                  <a:pt x="24" y="49"/>
                  <a:pt x="24" y="49"/>
                </a:cubicBezTo>
                <a:cubicBezTo>
                  <a:pt x="28" y="40"/>
                  <a:pt x="36" y="31"/>
                  <a:pt x="46" y="24"/>
                </a:cubicBezTo>
                <a:cubicBezTo>
                  <a:pt x="52" y="31"/>
                  <a:pt x="52" y="31"/>
                  <a:pt x="52" y="31"/>
                </a:cubicBezTo>
                <a:cubicBezTo>
                  <a:pt x="54" y="32"/>
                  <a:pt x="56" y="32"/>
                  <a:pt x="57" y="31"/>
                </a:cubicBezTo>
                <a:cubicBezTo>
                  <a:pt x="57" y="31"/>
                  <a:pt x="69" y="24"/>
                  <a:pt x="96" y="24"/>
                </a:cubicBezTo>
                <a:cubicBezTo>
                  <a:pt x="123" y="24"/>
                  <a:pt x="135" y="31"/>
                  <a:pt x="135" y="31"/>
                </a:cubicBezTo>
                <a:cubicBezTo>
                  <a:pt x="136" y="32"/>
                  <a:pt x="136" y="32"/>
                  <a:pt x="137" y="32"/>
                </a:cubicBezTo>
                <a:cubicBezTo>
                  <a:pt x="138" y="32"/>
                  <a:pt x="139" y="31"/>
                  <a:pt x="140" y="31"/>
                </a:cubicBezTo>
                <a:cubicBezTo>
                  <a:pt x="147" y="24"/>
                  <a:pt x="147" y="24"/>
                  <a:pt x="147" y="24"/>
                </a:cubicBezTo>
                <a:cubicBezTo>
                  <a:pt x="157" y="31"/>
                  <a:pt x="164" y="40"/>
                  <a:pt x="168" y="49"/>
                </a:cubicBezTo>
                <a:cubicBezTo>
                  <a:pt x="168" y="89"/>
                  <a:pt x="168" y="89"/>
                  <a:pt x="168" y="89"/>
                </a:cubicBezTo>
                <a:cubicBezTo>
                  <a:pt x="166" y="88"/>
                  <a:pt x="163" y="88"/>
                  <a:pt x="160" y="88"/>
                </a:cubicBezTo>
                <a:cubicBezTo>
                  <a:pt x="159" y="88"/>
                  <a:pt x="159" y="88"/>
                  <a:pt x="159" y="88"/>
                </a:cubicBezTo>
                <a:cubicBezTo>
                  <a:pt x="158" y="83"/>
                  <a:pt x="153" y="80"/>
                  <a:pt x="148" y="80"/>
                </a:cubicBezTo>
                <a:cubicBezTo>
                  <a:pt x="142" y="80"/>
                  <a:pt x="136" y="85"/>
                  <a:pt x="136" y="92"/>
                </a:cubicBezTo>
                <a:cubicBezTo>
                  <a:pt x="136" y="148"/>
                  <a:pt x="136" y="148"/>
                  <a:pt x="136" y="148"/>
                </a:cubicBezTo>
                <a:cubicBezTo>
                  <a:pt x="136" y="154"/>
                  <a:pt x="142" y="160"/>
                  <a:pt x="148" y="160"/>
                </a:cubicBezTo>
                <a:cubicBezTo>
                  <a:pt x="153" y="160"/>
                  <a:pt x="158" y="157"/>
                  <a:pt x="159" y="152"/>
                </a:cubicBezTo>
                <a:cubicBezTo>
                  <a:pt x="160" y="152"/>
                  <a:pt x="160" y="152"/>
                  <a:pt x="160" y="152"/>
                </a:cubicBezTo>
                <a:cubicBezTo>
                  <a:pt x="178" y="152"/>
                  <a:pt x="192" y="138"/>
                  <a:pt x="192" y="120"/>
                </a:cubicBezTo>
                <a:cubicBezTo>
                  <a:pt x="192" y="108"/>
                  <a:pt x="186" y="98"/>
                  <a:pt x="176" y="92"/>
                </a:cubicBezTo>
                <a:close/>
              </a:path>
            </a:pathLst>
          </a:custGeom>
          <a:solidFill>
            <a:schemeClr val="bg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nvGrpSpPr>
          <p:cNvPr id="31" name="组合 30"/>
          <p:cNvGrpSpPr/>
          <p:nvPr/>
        </p:nvGrpSpPr>
        <p:grpSpPr>
          <a:xfrm>
            <a:off x="5799988" y="3218788"/>
            <a:ext cx="482600" cy="476250"/>
            <a:chOff x="9786938" y="3573463"/>
            <a:chExt cx="482600" cy="476250"/>
          </a:xfrm>
          <a:solidFill>
            <a:schemeClr val="bg1"/>
          </a:solidFill>
        </p:grpSpPr>
        <p:sp>
          <p:nvSpPr>
            <p:cNvPr id="32" name="Freeform 107"/>
            <p:cNvSpPr>
              <a:spLocks noEditPoints="1"/>
            </p:cNvSpPr>
            <p:nvPr/>
          </p:nvSpPr>
          <p:spPr bwMode="auto">
            <a:xfrm>
              <a:off x="9786938" y="3573463"/>
              <a:ext cx="325437" cy="319087"/>
            </a:xfrm>
            <a:custGeom>
              <a:gdLst>
                <a:gd name="T0" fmla="*/ 99 w 129"/>
                <a:gd name="T1" fmla="*/ 118 h 129"/>
                <a:gd name="T2" fmla="*/ 95 w 129"/>
                <a:gd name="T3" fmla="*/ 102 h 129"/>
                <a:gd name="T4" fmla="*/ 101 w 129"/>
                <a:gd name="T5" fmla="*/ 96 h 129"/>
                <a:gd name="T6" fmla="*/ 117 w 129"/>
                <a:gd name="T7" fmla="*/ 100 h 129"/>
                <a:gd name="T8" fmla="*/ 122 w 129"/>
                <a:gd name="T9" fmla="*/ 98 h 129"/>
                <a:gd name="T10" fmla="*/ 128 w 129"/>
                <a:gd name="T11" fmla="*/ 83 h 129"/>
                <a:gd name="T12" fmla="*/ 126 w 129"/>
                <a:gd name="T13" fmla="*/ 78 h 129"/>
                <a:gd name="T14" fmla="*/ 112 w 129"/>
                <a:gd name="T15" fmla="*/ 70 h 129"/>
                <a:gd name="T16" fmla="*/ 113 w 129"/>
                <a:gd name="T17" fmla="*/ 65 h 129"/>
                <a:gd name="T18" fmla="*/ 112 w 129"/>
                <a:gd name="T19" fmla="*/ 61 h 129"/>
                <a:gd name="T20" fmla="*/ 126 w 129"/>
                <a:gd name="T21" fmla="*/ 52 h 129"/>
                <a:gd name="T22" fmla="*/ 128 w 129"/>
                <a:gd name="T23" fmla="*/ 47 h 129"/>
                <a:gd name="T24" fmla="*/ 122 w 129"/>
                <a:gd name="T25" fmla="*/ 33 h 129"/>
                <a:gd name="T26" fmla="*/ 117 w 129"/>
                <a:gd name="T27" fmla="*/ 30 h 129"/>
                <a:gd name="T28" fmla="*/ 102 w 129"/>
                <a:gd name="T29" fmla="*/ 34 h 129"/>
                <a:gd name="T30" fmla="*/ 95 w 129"/>
                <a:gd name="T31" fmla="*/ 28 h 129"/>
                <a:gd name="T32" fmla="*/ 99 w 129"/>
                <a:gd name="T33" fmla="*/ 12 h 129"/>
                <a:gd name="T34" fmla="*/ 97 w 129"/>
                <a:gd name="T35" fmla="*/ 8 h 129"/>
                <a:gd name="T36" fmla="*/ 82 w 129"/>
                <a:gd name="T37" fmla="*/ 1 h 129"/>
                <a:gd name="T38" fmla="*/ 77 w 129"/>
                <a:gd name="T39" fmla="*/ 3 h 129"/>
                <a:gd name="T40" fmla="*/ 69 w 129"/>
                <a:gd name="T41" fmla="*/ 17 h 129"/>
                <a:gd name="T42" fmla="*/ 60 w 129"/>
                <a:gd name="T43" fmla="*/ 17 h 129"/>
                <a:gd name="T44" fmla="*/ 52 w 129"/>
                <a:gd name="T45" fmla="*/ 3 h 129"/>
                <a:gd name="T46" fmla="*/ 47 w 129"/>
                <a:gd name="T47" fmla="*/ 1 h 129"/>
                <a:gd name="T48" fmla="*/ 32 w 129"/>
                <a:gd name="T49" fmla="*/ 7 h 129"/>
                <a:gd name="T50" fmla="*/ 30 w 129"/>
                <a:gd name="T51" fmla="*/ 12 h 129"/>
                <a:gd name="T52" fmla="*/ 34 w 129"/>
                <a:gd name="T53" fmla="*/ 27 h 129"/>
                <a:gd name="T54" fmla="*/ 27 w 129"/>
                <a:gd name="T55" fmla="*/ 34 h 129"/>
                <a:gd name="T56" fmla="*/ 12 w 129"/>
                <a:gd name="T57" fmla="*/ 30 h 129"/>
                <a:gd name="T58" fmla="*/ 7 w 129"/>
                <a:gd name="T59" fmla="*/ 32 h 129"/>
                <a:gd name="T60" fmla="*/ 1 w 129"/>
                <a:gd name="T61" fmla="*/ 47 h 129"/>
                <a:gd name="T62" fmla="*/ 2 w 129"/>
                <a:gd name="T63" fmla="*/ 52 h 129"/>
                <a:gd name="T64" fmla="*/ 16 w 129"/>
                <a:gd name="T65" fmla="*/ 60 h 129"/>
                <a:gd name="T66" fmla="*/ 16 w 129"/>
                <a:gd name="T67" fmla="*/ 65 h 129"/>
                <a:gd name="T68" fmla="*/ 16 w 129"/>
                <a:gd name="T69" fmla="*/ 69 h 129"/>
                <a:gd name="T70" fmla="*/ 2 w 129"/>
                <a:gd name="T71" fmla="*/ 77 h 129"/>
                <a:gd name="T72" fmla="*/ 0 w 129"/>
                <a:gd name="T73" fmla="*/ 82 h 129"/>
                <a:gd name="T74" fmla="*/ 7 w 129"/>
                <a:gd name="T75" fmla="*/ 97 h 129"/>
                <a:gd name="T76" fmla="*/ 11 w 129"/>
                <a:gd name="T77" fmla="*/ 99 h 129"/>
                <a:gd name="T78" fmla="*/ 27 w 129"/>
                <a:gd name="T79" fmla="*/ 95 h 129"/>
                <a:gd name="T80" fmla="*/ 33 w 129"/>
                <a:gd name="T81" fmla="*/ 102 h 129"/>
                <a:gd name="T82" fmla="*/ 29 w 129"/>
                <a:gd name="T83" fmla="*/ 118 h 129"/>
                <a:gd name="T84" fmla="*/ 31 w 129"/>
                <a:gd name="T85" fmla="*/ 122 h 129"/>
                <a:gd name="T86" fmla="*/ 46 w 129"/>
                <a:gd name="T87" fmla="*/ 128 h 129"/>
                <a:gd name="T88" fmla="*/ 51 w 129"/>
                <a:gd name="T89" fmla="*/ 127 h 129"/>
                <a:gd name="T90" fmla="*/ 59 w 129"/>
                <a:gd name="T91" fmla="*/ 113 h 129"/>
                <a:gd name="T92" fmla="*/ 68 w 129"/>
                <a:gd name="T93" fmla="*/ 113 h 129"/>
                <a:gd name="T94" fmla="*/ 77 w 129"/>
                <a:gd name="T95" fmla="*/ 127 h 129"/>
                <a:gd name="T96" fmla="*/ 80 w 129"/>
                <a:gd name="T97" fmla="*/ 129 h 129"/>
                <a:gd name="T98" fmla="*/ 82 w 129"/>
                <a:gd name="T99" fmla="*/ 129 h 129"/>
                <a:gd name="T100" fmla="*/ 96 w 129"/>
                <a:gd name="T101" fmla="*/ 123 h 129"/>
                <a:gd name="T102" fmla="*/ 99 w 129"/>
                <a:gd name="T103" fmla="*/ 118 h 129"/>
                <a:gd name="T104" fmla="*/ 75 w 129"/>
                <a:gd name="T105" fmla="*/ 76 h 129"/>
                <a:gd name="T106" fmla="*/ 53 w 129"/>
                <a:gd name="T107" fmla="*/ 76 h 129"/>
                <a:gd name="T108" fmla="*/ 48 w 129"/>
                <a:gd name="T109" fmla="*/ 65 h 129"/>
                <a:gd name="T110" fmla="*/ 53 w 129"/>
                <a:gd name="T111" fmla="*/ 54 h 129"/>
                <a:gd name="T112" fmla="*/ 64 w 129"/>
                <a:gd name="T113" fmla="*/ 49 h 129"/>
                <a:gd name="T114" fmla="*/ 75 w 129"/>
                <a:gd name="T115" fmla="*/ 54 h 129"/>
                <a:gd name="T116" fmla="*/ 80 w 129"/>
                <a:gd name="T117" fmla="*/ 65 h 129"/>
                <a:gd name="T118" fmla="*/ 75 w 129"/>
                <a:gd name="T119" fmla="*/ 76 h 1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 h="129">
                  <a:moveTo>
                    <a:pt x="99" y="118"/>
                  </a:moveTo>
                  <a:cubicBezTo>
                    <a:pt x="95" y="102"/>
                    <a:pt x="95" y="102"/>
                    <a:pt x="95" y="102"/>
                  </a:cubicBezTo>
                  <a:cubicBezTo>
                    <a:pt x="97" y="100"/>
                    <a:pt x="99" y="98"/>
                    <a:pt x="101" y="96"/>
                  </a:cubicBezTo>
                  <a:cubicBezTo>
                    <a:pt x="117" y="100"/>
                    <a:pt x="117" y="100"/>
                    <a:pt x="117" y="100"/>
                  </a:cubicBezTo>
                  <a:cubicBezTo>
                    <a:pt x="119" y="100"/>
                    <a:pt x="121" y="99"/>
                    <a:pt x="122" y="98"/>
                  </a:cubicBezTo>
                  <a:cubicBezTo>
                    <a:pt x="128" y="83"/>
                    <a:pt x="128" y="83"/>
                    <a:pt x="128" y="83"/>
                  </a:cubicBezTo>
                  <a:cubicBezTo>
                    <a:pt x="128" y="81"/>
                    <a:pt x="128" y="79"/>
                    <a:pt x="126" y="78"/>
                  </a:cubicBezTo>
                  <a:cubicBezTo>
                    <a:pt x="112" y="70"/>
                    <a:pt x="112" y="70"/>
                    <a:pt x="112" y="70"/>
                  </a:cubicBezTo>
                  <a:cubicBezTo>
                    <a:pt x="112" y="68"/>
                    <a:pt x="113" y="66"/>
                    <a:pt x="113" y="65"/>
                  </a:cubicBezTo>
                  <a:cubicBezTo>
                    <a:pt x="113" y="64"/>
                    <a:pt x="112" y="62"/>
                    <a:pt x="112" y="61"/>
                  </a:cubicBezTo>
                  <a:cubicBezTo>
                    <a:pt x="126" y="52"/>
                    <a:pt x="126" y="52"/>
                    <a:pt x="126" y="52"/>
                  </a:cubicBezTo>
                  <a:cubicBezTo>
                    <a:pt x="128" y="51"/>
                    <a:pt x="129" y="49"/>
                    <a:pt x="128" y="47"/>
                  </a:cubicBezTo>
                  <a:cubicBezTo>
                    <a:pt x="122" y="33"/>
                    <a:pt x="122" y="33"/>
                    <a:pt x="122" y="33"/>
                  </a:cubicBezTo>
                  <a:cubicBezTo>
                    <a:pt x="121" y="31"/>
                    <a:pt x="119" y="30"/>
                    <a:pt x="117" y="30"/>
                  </a:cubicBezTo>
                  <a:cubicBezTo>
                    <a:pt x="102" y="34"/>
                    <a:pt x="102" y="34"/>
                    <a:pt x="102" y="34"/>
                  </a:cubicBezTo>
                  <a:cubicBezTo>
                    <a:pt x="100" y="32"/>
                    <a:pt x="97" y="30"/>
                    <a:pt x="95" y="28"/>
                  </a:cubicBezTo>
                  <a:cubicBezTo>
                    <a:pt x="99" y="12"/>
                    <a:pt x="99" y="12"/>
                    <a:pt x="99" y="12"/>
                  </a:cubicBezTo>
                  <a:cubicBezTo>
                    <a:pt x="100" y="10"/>
                    <a:pt x="99" y="8"/>
                    <a:pt x="97" y="8"/>
                  </a:cubicBezTo>
                  <a:cubicBezTo>
                    <a:pt x="82" y="1"/>
                    <a:pt x="82" y="1"/>
                    <a:pt x="82" y="1"/>
                  </a:cubicBezTo>
                  <a:cubicBezTo>
                    <a:pt x="80" y="1"/>
                    <a:pt x="78" y="1"/>
                    <a:pt x="77" y="3"/>
                  </a:cubicBezTo>
                  <a:cubicBezTo>
                    <a:pt x="69" y="17"/>
                    <a:pt x="69" y="17"/>
                    <a:pt x="69" y="17"/>
                  </a:cubicBezTo>
                  <a:cubicBezTo>
                    <a:pt x="66" y="16"/>
                    <a:pt x="63" y="16"/>
                    <a:pt x="60" y="17"/>
                  </a:cubicBezTo>
                  <a:cubicBezTo>
                    <a:pt x="52" y="3"/>
                    <a:pt x="52" y="3"/>
                    <a:pt x="52" y="3"/>
                  </a:cubicBezTo>
                  <a:cubicBezTo>
                    <a:pt x="51" y="1"/>
                    <a:pt x="49" y="0"/>
                    <a:pt x="47" y="1"/>
                  </a:cubicBezTo>
                  <a:cubicBezTo>
                    <a:pt x="32" y="7"/>
                    <a:pt x="32" y="7"/>
                    <a:pt x="32" y="7"/>
                  </a:cubicBezTo>
                  <a:cubicBezTo>
                    <a:pt x="30" y="8"/>
                    <a:pt x="29" y="10"/>
                    <a:pt x="30" y="12"/>
                  </a:cubicBezTo>
                  <a:cubicBezTo>
                    <a:pt x="34" y="27"/>
                    <a:pt x="34" y="27"/>
                    <a:pt x="34" y="27"/>
                  </a:cubicBezTo>
                  <a:cubicBezTo>
                    <a:pt x="31" y="29"/>
                    <a:pt x="29" y="32"/>
                    <a:pt x="27" y="34"/>
                  </a:cubicBezTo>
                  <a:cubicBezTo>
                    <a:pt x="12" y="30"/>
                    <a:pt x="12" y="30"/>
                    <a:pt x="12" y="30"/>
                  </a:cubicBezTo>
                  <a:cubicBezTo>
                    <a:pt x="10" y="29"/>
                    <a:pt x="8" y="30"/>
                    <a:pt x="7" y="32"/>
                  </a:cubicBezTo>
                  <a:cubicBezTo>
                    <a:pt x="1" y="47"/>
                    <a:pt x="1" y="47"/>
                    <a:pt x="1" y="47"/>
                  </a:cubicBezTo>
                  <a:cubicBezTo>
                    <a:pt x="0" y="49"/>
                    <a:pt x="1" y="51"/>
                    <a:pt x="2" y="52"/>
                  </a:cubicBezTo>
                  <a:cubicBezTo>
                    <a:pt x="16" y="60"/>
                    <a:pt x="16" y="60"/>
                    <a:pt x="16" y="60"/>
                  </a:cubicBezTo>
                  <a:cubicBezTo>
                    <a:pt x="16" y="62"/>
                    <a:pt x="16" y="63"/>
                    <a:pt x="16" y="65"/>
                  </a:cubicBezTo>
                  <a:cubicBezTo>
                    <a:pt x="16" y="66"/>
                    <a:pt x="16" y="68"/>
                    <a:pt x="16" y="69"/>
                  </a:cubicBezTo>
                  <a:cubicBezTo>
                    <a:pt x="2" y="77"/>
                    <a:pt x="2" y="77"/>
                    <a:pt x="2" y="77"/>
                  </a:cubicBezTo>
                  <a:cubicBezTo>
                    <a:pt x="0" y="78"/>
                    <a:pt x="0" y="80"/>
                    <a:pt x="0" y="82"/>
                  </a:cubicBezTo>
                  <a:cubicBezTo>
                    <a:pt x="7" y="97"/>
                    <a:pt x="7" y="97"/>
                    <a:pt x="7" y="97"/>
                  </a:cubicBezTo>
                  <a:cubicBezTo>
                    <a:pt x="7" y="99"/>
                    <a:pt x="9" y="100"/>
                    <a:pt x="11" y="99"/>
                  </a:cubicBezTo>
                  <a:cubicBezTo>
                    <a:pt x="27" y="95"/>
                    <a:pt x="27" y="95"/>
                    <a:pt x="27" y="95"/>
                  </a:cubicBezTo>
                  <a:cubicBezTo>
                    <a:pt x="29" y="98"/>
                    <a:pt x="31" y="100"/>
                    <a:pt x="33" y="102"/>
                  </a:cubicBezTo>
                  <a:cubicBezTo>
                    <a:pt x="29" y="118"/>
                    <a:pt x="29" y="118"/>
                    <a:pt x="29" y="118"/>
                  </a:cubicBezTo>
                  <a:cubicBezTo>
                    <a:pt x="29" y="119"/>
                    <a:pt x="30" y="121"/>
                    <a:pt x="31" y="122"/>
                  </a:cubicBezTo>
                  <a:cubicBezTo>
                    <a:pt x="46" y="128"/>
                    <a:pt x="46" y="128"/>
                    <a:pt x="46" y="128"/>
                  </a:cubicBezTo>
                  <a:cubicBezTo>
                    <a:pt x="48" y="129"/>
                    <a:pt x="50" y="129"/>
                    <a:pt x="51" y="127"/>
                  </a:cubicBezTo>
                  <a:cubicBezTo>
                    <a:pt x="59" y="113"/>
                    <a:pt x="59" y="113"/>
                    <a:pt x="59" y="113"/>
                  </a:cubicBezTo>
                  <a:cubicBezTo>
                    <a:pt x="62" y="113"/>
                    <a:pt x="65" y="113"/>
                    <a:pt x="68" y="113"/>
                  </a:cubicBezTo>
                  <a:cubicBezTo>
                    <a:pt x="77" y="127"/>
                    <a:pt x="77" y="127"/>
                    <a:pt x="77" y="127"/>
                  </a:cubicBezTo>
                  <a:cubicBezTo>
                    <a:pt x="77" y="128"/>
                    <a:pt x="79" y="129"/>
                    <a:pt x="80" y="129"/>
                  </a:cubicBezTo>
                  <a:cubicBezTo>
                    <a:pt x="81" y="129"/>
                    <a:pt x="81" y="129"/>
                    <a:pt x="82" y="129"/>
                  </a:cubicBezTo>
                  <a:cubicBezTo>
                    <a:pt x="96" y="123"/>
                    <a:pt x="96" y="123"/>
                    <a:pt x="96" y="123"/>
                  </a:cubicBezTo>
                  <a:cubicBezTo>
                    <a:pt x="98" y="122"/>
                    <a:pt x="99" y="120"/>
                    <a:pt x="99" y="118"/>
                  </a:cubicBezTo>
                  <a:close/>
                  <a:moveTo>
                    <a:pt x="75" y="76"/>
                  </a:moveTo>
                  <a:cubicBezTo>
                    <a:pt x="69" y="82"/>
                    <a:pt x="59" y="82"/>
                    <a:pt x="53" y="76"/>
                  </a:cubicBezTo>
                  <a:cubicBezTo>
                    <a:pt x="50" y="73"/>
                    <a:pt x="48" y="69"/>
                    <a:pt x="48" y="65"/>
                  </a:cubicBezTo>
                  <a:cubicBezTo>
                    <a:pt x="48" y="61"/>
                    <a:pt x="50" y="57"/>
                    <a:pt x="53" y="54"/>
                  </a:cubicBezTo>
                  <a:cubicBezTo>
                    <a:pt x="56" y="51"/>
                    <a:pt x="60" y="49"/>
                    <a:pt x="64" y="49"/>
                  </a:cubicBezTo>
                  <a:cubicBezTo>
                    <a:pt x="68" y="49"/>
                    <a:pt x="72" y="51"/>
                    <a:pt x="75" y="54"/>
                  </a:cubicBezTo>
                  <a:cubicBezTo>
                    <a:pt x="78" y="57"/>
                    <a:pt x="80" y="61"/>
                    <a:pt x="80" y="65"/>
                  </a:cubicBezTo>
                  <a:cubicBezTo>
                    <a:pt x="80" y="69"/>
                    <a:pt x="78" y="73"/>
                    <a:pt x="75" y="76"/>
                  </a:cubicBez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33" name="Freeform 108"/>
            <p:cNvSpPr>
              <a:spLocks noEditPoints="1"/>
            </p:cNvSpPr>
            <p:nvPr/>
          </p:nvSpPr>
          <p:spPr bwMode="auto">
            <a:xfrm>
              <a:off x="10028238" y="3813175"/>
              <a:ext cx="241300" cy="236538"/>
            </a:xfrm>
            <a:custGeom>
              <a:gdLst>
                <a:gd name="T0" fmla="*/ 96 w 96"/>
                <a:gd name="T1" fmla="*/ 42 h 96"/>
                <a:gd name="T2" fmla="*/ 93 w 96"/>
                <a:gd name="T3" fmla="*/ 38 h 96"/>
                <a:gd name="T4" fmla="*/ 82 w 96"/>
                <a:gd name="T5" fmla="*/ 36 h 96"/>
                <a:gd name="T6" fmla="*/ 81 w 96"/>
                <a:gd name="T7" fmla="*/ 34 h 96"/>
                <a:gd name="T8" fmla="*/ 80 w 96"/>
                <a:gd name="T9" fmla="*/ 32 h 96"/>
                <a:gd name="T10" fmla="*/ 86 w 96"/>
                <a:gd name="T11" fmla="*/ 23 h 96"/>
                <a:gd name="T12" fmla="*/ 86 w 96"/>
                <a:gd name="T13" fmla="*/ 18 h 96"/>
                <a:gd name="T14" fmla="*/ 78 w 96"/>
                <a:gd name="T15" fmla="*/ 10 h 96"/>
                <a:gd name="T16" fmla="*/ 73 w 96"/>
                <a:gd name="T17" fmla="*/ 9 h 96"/>
                <a:gd name="T18" fmla="*/ 64 w 96"/>
                <a:gd name="T19" fmla="*/ 16 h 96"/>
                <a:gd name="T20" fmla="*/ 59 w 96"/>
                <a:gd name="T21" fmla="*/ 14 h 96"/>
                <a:gd name="T22" fmla="*/ 58 w 96"/>
                <a:gd name="T23" fmla="*/ 3 h 96"/>
                <a:gd name="T24" fmla="*/ 54 w 96"/>
                <a:gd name="T25" fmla="*/ 0 h 96"/>
                <a:gd name="T26" fmla="*/ 42 w 96"/>
                <a:gd name="T27" fmla="*/ 0 h 96"/>
                <a:gd name="T28" fmla="*/ 38 w 96"/>
                <a:gd name="T29" fmla="*/ 3 h 96"/>
                <a:gd name="T30" fmla="*/ 37 w 96"/>
                <a:gd name="T31" fmla="*/ 14 h 96"/>
                <a:gd name="T32" fmla="*/ 34 w 96"/>
                <a:gd name="T33" fmla="*/ 15 h 96"/>
                <a:gd name="T34" fmla="*/ 32 w 96"/>
                <a:gd name="T35" fmla="*/ 16 h 96"/>
                <a:gd name="T36" fmla="*/ 23 w 96"/>
                <a:gd name="T37" fmla="*/ 10 h 96"/>
                <a:gd name="T38" fmla="*/ 18 w 96"/>
                <a:gd name="T39" fmla="*/ 10 h 96"/>
                <a:gd name="T40" fmla="*/ 10 w 96"/>
                <a:gd name="T41" fmla="*/ 18 h 96"/>
                <a:gd name="T42" fmla="*/ 10 w 96"/>
                <a:gd name="T43" fmla="*/ 24 h 96"/>
                <a:gd name="T44" fmla="*/ 16 w 96"/>
                <a:gd name="T45" fmla="*/ 32 h 96"/>
                <a:gd name="T46" fmla="*/ 14 w 96"/>
                <a:gd name="T47" fmla="*/ 37 h 96"/>
                <a:gd name="T48" fmla="*/ 4 w 96"/>
                <a:gd name="T49" fmla="*/ 38 h 96"/>
                <a:gd name="T50" fmla="*/ 0 w 96"/>
                <a:gd name="T51" fmla="*/ 42 h 96"/>
                <a:gd name="T52" fmla="*/ 0 w 96"/>
                <a:gd name="T53" fmla="*/ 54 h 96"/>
                <a:gd name="T54" fmla="*/ 4 w 96"/>
                <a:gd name="T55" fmla="*/ 58 h 96"/>
                <a:gd name="T56" fmla="*/ 14 w 96"/>
                <a:gd name="T57" fmla="*/ 59 h 96"/>
                <a:gd name="T58" fmla="*/ 15 w 96"/>
                <a:gd name="T59" fmla="*/ 62 h 96"/>
                <a:gd name="T60" fmla="*/ 16 w 96"/>
                <a:gd name="T61" fmla="*/ 64 h 96"/>
                <a:gd name="T62" fmla="*/ 10 w 96"/>
                <a:gd name="T63" fmla="*/ 73 h 96"/>
                <a:gd name="T64" fmla="*/ 10 w 96"/>
                <a:gd name="T65" fmla="*/ 78 h 96"/>
                <a:gd name="T66" fmla="*/ 19 w 96"/>
                <a:gd name="T67" fmla="*/ 86 h 96"/>
                <a:gd name="T68" fmla="*/ 24 w 96"/>
                <a:gd name="T69" fmla="*/ 86 h 96"/>
                <a:gd name="T70" fmla="*/ 32 w 96"/>
                <a:gd name="T71" fmla="*/ 80 h 96"/>
                <a:gd name="T72" fmla="*/ 37 w 96"/>
                <a:gd name="T73" fmla="*/ 82 h 96"/>
                <a:gd name="T74" fmla="*/ 39 w 96"/>
                <a:gd name="T75" fmla="*/ 93 h 96"/>
                <a:gd name="T76" fmla="*/ 43 w 96"/>
                <a:gd name="T77" fmla="*/ 96 h 96"/>
                <a:gd name="T78" fmla="*/ 43 w 96"/>
                <a:gd name="T79" fmla="*/ 96 h 96"/>
                <a:gd name="T80" fmla="*/ 54 w 96"/>
                <a:gd name="T81" fmla="*/ 96 h 96"/>
                <a:gd name="T82" fmla="*/ 58 w 96"/>
                <a:gd name="T83" fmla="*/ 92 h 96"/>
                <a:gd name="T84" fmla="*/ 60 w 96"/>
                <a:gd name="T85" fmla="*/ 82 h 96"/>
                <a:gd name="T86" fmla="*/ 62 w 96"/>
                <a:gd name="T87" fmla="*/ 81 h 96"/>
                <a:gd name="T88" fmla="*/ 64 w 96"/>
                <a:gd name="T89" fmla="*/ 80 h 96"/>
                <a:gd name="T90" fmla="*/ 73 w 96"/>
                <a:gd name="T91" fmla="*/ 86 h 96"/>
                <a:gd name="T92" fmla="*/ 78 w 96"/>
                <a:gd name="T93" fmla="*/ 86 h 96"/>
                <a:gd name="T94" fmla="*/ 86 w 96"/>
                <a:gd name="T95" fmla="*/ 77 h 96"/>
                <a:gd name="T96" fmla="*/ 87 w 96"/>
                <a:gd name="T97" fmla="*/ 72 h 96"/>
                <a:gd name="T98" fmla="*/ 80 w 96"/>
                <a:gd name="T99" fmla="*/ 64 h 96"/>
                <a:gd name="T100" fmla="*/ 82 w 96"/>
                <a:gd name="T101" fmla="*/ 59 h 96"/>
                <a:gd name="T102" fmla="*/ 93 w 96"/>
                <a:gd name="T103" fmla="*/ 57 h 96"/>
                <a:gd name="T104" fmla="*/ 96 w 96"/>
                <a:gd name="T105" fmla="*/ 53 h 96"/>
                <a:gd name="T106" fmla="*/ 96 w 96"/>
                <a:gd name="T107" fmla="*/ 42 h 96"/>
                <a:gd name="T108" fmla="*/ 56 w 96"/>
                <a:gd name="T109" fmla="*/ 51 h 96"/>
                <a:gd name="T110" fmla="*/ 45 w 96"/>
                <a:gd name="T111" fmla="*/ 55 h 96"/>
                <a:gd name="T112" fmla="*/ 41 w 96"/>
                <a:gd name="T113" fmla="*/ 45 h 96"/>
                <a:gd name="T114" fmla="*/ 48 w 96"/>
                <a:gd name="T115" fmla="*/ 40 h 96"/>
                <a:gd name="T116" fmla="*/ 51 w 96"/>
                <a:gd name="T117" fmla="*/ 40 h 96"/>
                <a:gd name="T118" fmla="*/ 56 w 96"/>
                <a:gd name="T119" fmla="*/ 45 h 96"/>
                <a:gd name="T120" fmla="*/ 56 w 96"/>
                <a:gd name="T121" fmla="*/ 51 h 9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6" h="96">
                  <a:moveTo>
                    <a:pt x="96" y="42"/>
                  </a:moveTo>
                  <a:cubicBezTo>
                    <a:pt x="96" y="40"/>
                    <a:pt x="95" y="38"/>
                    <a:pt x="93" y="38"/>
                  </a:cubicBezTo>
                  <a:cubicBezTo>
                    <a:pt x="82" y="36"/>
                    <a:pt x="82" y="36"/>
                    <a:pt x="82" y="36"/>
                  </a:cubicBezTo>
                  <a:cubicBezTo>
                    <a:pt x="82" y="36"/>
                    <a:pt x="81" y="35"/>
                    <a:pt x="81" y="34"/>
                  </a:cubicBezTo>
                  <a:cubicBezTo>
                    <a:pt x="81" y="33"/>
                    <a:pt x="80" y="32"/>
                    <a:pt x="80" y="32"/>
                  </a:cubicBezTo>
                  <a:cubicBezTo>
                    <a:pt x="86" y="23"/>
                    <a:pt x="86" y="23"/>
                    <a:pt x="86" y="23"/>
                  </a:cubicBezTo>
                  <a:cubicBezTo>
                    <a:pt x="88" y="21"/>
                    <a:pt x="87" y="19"/>
                    <a:pt x="86" y="18"/>
                  </a:cubicBezTo>
                  <a:cubicBezTo>
                    <a:pt x="78" y="10"/>
                    <a:pt x="78" y="10"/>
                    <a:pt x="78" y="10"/>
                  </a:cubicBezTo>
                  <a:cubicBezTo>
                    <a:pt x="76" y="8"/>
                    <a:pt x="74" y="8"/>
                    <a:pt x="73" y="9"/>
                  </a:cubicBezTo>
                  <a:cubicBezTo>
                    <a:pt x="64" y="16"/>
                    <a:pt x="64" y="16"/>
                    <a:pt x="64" y="16"/>
                  </a:cubicBezTo>
                  <a:cubicBezTo>
                    <a:pt x="62" y="15"/>
                    <a:pt x="61" y="14"/>
                    <a:pt x="59" y="14"/>
                  </a:cubicBezTo>
                  <a:cubicBezTo>
                    <a:pt x="58" y="3"/>
                    <a:pt x="58" y="3"/>
                    <a:pt x="58" y="3"/>
                  </a:cubicBezTo>
                  <a:cubicBezTo>
                    <a:pt x="57" y="1"/>
                    <a:pt x="55" y="0"/>
                    <a:pt x="54" y="0"/>
                  </a:cubicBezTo>
                  <a:cubicBezTo>
                    <a:pt x="42" y="0"/>
                    <a:pt x="42" y="0"/>
                    <a:pt x="42" y="0"/>
                  </a:cubicBezTo>
                  <a:cubicBezTo>
                    <a:pt x="40" y="0"/>
                    <a:pt x="38" y="1"/>
                    <a:pt x="38" y="3"/>
                  </a:cubicBezTo>
                  <a:cubicBezTo>
                    <a:pt x="37" y="14"/>
                    <a:pt x="37" y="14"/>
                    <a:pt x="37" y="14"/>
                  </a:cubicBezTo>
                  <a:cubicBezTo>
                    <a:pt x="36" y="14"/>
                    <a:pt x="35" y="15"/>
                    <a:pt x="34" y="15"/>
                  </a:cubicBezTo>
                  <a:cubicBezTo>
                    <a:pt x="33" y="15"/>
                    <a:pt x="33" y="16"/>
                    <a:pt x="32" y="16"/>
                  </a:cubicBezTo>
                  <a:cubicBezTo>
                    <a:pt x="23" y="10"/>
                    <a:pt x="23" y="10"/>
                    <a:pt x="23" y="10"/>
                  </a:cubicBezTo>
                  <a:cubicBezTo>
                    <a:pt x="22" y="9"/>
                    <a:pt x="19" y="9"/>
                    <a:pt x="18" y="10"/>
                  </a:cubicBezTo>
                  <a:cubicBezTo>
                    <a:pt x="10" y="18"/>
                    <a:pt x="10" y="18"/>
                    <a:pt x="10" y="18"/>
                  </a:cubicBezTo>
                  <a:cubicBezTo>
                    <a:pt x="9" y="20"/>
                    <a:pt x="8" y="22"/>
                    <a:pt x="10" y="24"/>
                  </a:cubicBezTo>
                  <a:cubicBezTo>
                    <a:pt x="16" y="32"/>
                    <a:pt x="16" y="32"/>
                    <a:pt x="16" y="32"/>
                  </a:cubicBezTo>
                  <a:cubicBezTo>
                    <a:pt x="15" y="34"/>
                    <a:pt x="15" y="35"/>
                    <a:pt x="14" y="37"/>
                  </a:cubicBezTo>
                  <a:cubicBezTo>
                    <a:pt x="4" y="38"/>
                    <a:pt x="4" y="38"/>
                    <a:pt x="4" y="38"/>
                  </a:cubicBezTo>
                  <a:cubicBezTo>
                    <a:pt x="2" y="39"/>
                    <a:pt x="0" y="40"/>
                    <a:pt x="0" y="42"/>
                  </a:cubicBezTo>
                  <a:cubicBezTo>
                    <a:pt x="0" y="54"/>
                    <a:pt x="0" y="54"/>
                    <a:pt x="0" y="54"/>
                  </a:cubicBezTo>
                  <a:cubicBezTo>
                    <a:pt x="0" y="56"/>
                    <a:pt x="2" y="58"/>
                    <a:pt x="4" y="58"/>
                  </a:cubicBezTo>
                  <a:cubicBezTo>
                    <a:pt x="14" y="59"/>
                    <a:pt x="14" y="59"/>
                    <a:pt x="14" y="59"/>
                  </a:cubicBezTo>
                  <a:cubicBezTo>
                    <a:pt x="15" y="60"/>
                    <a:pt x="15" y="61"/>
                    <a:pt x="15" y="62"/>
                  </a:cubicBezTo>
                  <a:cubicBezTo>
                    <a:pt x="16" y="63"/>
                    <a:pt x="16" y="63"/>
                    <a:pt x="16" y="64"/>
                  </a:cubicBezTo>
                  <a:cubicBezTo>
                    <a:pt x="10" y="73"/>
                    <a:pt x="10" y="73"/>
                    <a:pt x="10" y="73"/>
                  </a:cubicBezTo>
                  <a:cubicBezTo>
                    <a:pt x="9" y="74"/>
                    <a:pt x="9" y="77"/>
                    <a:pt x="10" y="78"/>
                  </a:cubicBezTo>
                  <a:cubicBezTo>
                    <a:pt x="19" y="86"/>
                    <a:pt x="19" y="86"/>
                    <a:pt x="19" y="86"/>
                  </a:cubicBezTo>
                  <a:cubicBezTo>
                    <a:pt x="20" y="87"/>
                    <a:pt x="22" y="88"/>
                    <a:pt x="24" y="86"/>
                  </a:cubicBezTo>
                  <a:cubicBezTo>
                    <a:pt x="32" y="80"/>
                    <a:pt x="32" y="80"/>
                    <a:pt x="32" y="80"/>
                  </a:cubicBezTo>
                  <a:cubicBezTo>
                    <a:pt x="34" y="81"/>
                    <a:pt x="35" y="81"/>
                    <a:pt x="37" y="82"/>
                  </a:cubicBezTo>
                  <a:cubicBezTo>
                    <a:pt x="39" y="93"/>
                    <a:pt x="39" y="93"/>
                    <a:pt x="39" y="93"/>
                  </a:cubicBezTo>
                  <a:cubicBezTo>
                    <a:pt x="39" y="94"/>
                    <a:pt x="41" y="96"/>
                    <a:pt x="43" y="96"/>
                  </a:cubicBezTo>
                  <a:cubicBezTo>
                    <a:pt x="43" y="96"/>
                    <a:pt x="43" y="96"/>
                    <a:pt x="43" y="96"/>
                  </a:cubicBezTo>
                  <a:cubicBezTo>
                    <a:pt x="54" y="96"/>
                    <a:pt x="54" y="96"/>
                    <a:pt x="54" y="96"/>
                  </a:cubicBezTo>
                  <a:cubicBezTo>
                    <a:pt x="56" y="96"/>
                    <a:pt x="58" y="94"/>
                    <a:pt x="58" y="92"/>
                  </a:cubicBezTo>
                  <a:cubicBezTo>
                    <a:pt x="60" y="82"/>
                    <a:pt x="60" y="82"/>
                    <a:pt x="60" y="82"/>
                  </a:cubicBezTo>
                  <a:cubicBezTo>
                    <a:pt x="60" y="81"/>
                    <a:pt x="61" y="81"/>
                    <a:pt x="62" y="81"/>
                  </a:cubicBezTo>
                  <a:cubicBezTo>
                    <a:pt x="63" y="80"/>
                    <a:pt x="64" y="80"/>
                    <a:pt x="64" y="80"/>
                  </a:cubicBezTo>
                  <a:cubicBezTo>
                    <a:pt x="73" y="86"/>
                    <a:pt x="73" y="86"/>
                    <a:pt x="73" y="86"/>
                  </a:cubicBezTo>
                  <a:cubicBezTo>
                    <a:pt x="75" y="87"/>
                    <a:pt x="77" y="87"/>
                    <a:pt x="78" y="86"/>
                  </a:cubicBezTo>
                  <a:cubicBezTo>
                    <a:pt x="86" y="77"/>
                    <a:pt x="86" y="77"/>
                    <a:pt x="86" y="77"/>
                  </a:cubicBezTo>
                  <a:cubicBezTo>
                    <a:pt x="88" y="76"/>
                    <a:pt x="88" y="74"/>
                    <a:pt x="87" y="72"/>
                  </a:cubicBezTo>
                  <a:cubicBezTo>
                    <a:pt x="80" y="64"/>
                    <a:pt x="80" y="64"/>
                    <a:pt x="80" y="64"/>
                  </a:cubicBezTo>
                  <a:cubicBezTo>
                    <a:pt x="81" y="62"/>
                    <a:pt x="82" y="61"/>
                    <a:pt x="82" y="59"/>
                  </a:cubicBezTo>
                  <a:cubicBezTo>
                    <a:pt x="93" y="57"/>
                    <a:pt x="93" y="57"/>
                    <a:pt x="93" y="57"/>
                  </a:cubicBezTo>
                  <a:cubicBezTo>
                    <a:pt x="95" y="57"/>
                    <a:pt x="96" y="55"/>
                    <a:pt x="96" y="53"/>
                  </a:cubicBezTo>
                  <a:lnTo>
                    <a:pt x="96" y="42"/>
                  </a:lnTo>
                  <a:close/>
                  <a:moveTo>
                    <a:pt x="56" y="51"/>
                  </a:moveTo>
                  <a:cubicBezTo>
                    <a:pt x="54" y="55"/>
                    <a:pt x="49" y="57"/>
                    <a:pt x="45" y="55"/>
                  </a:cubicBezTo>
                  <a:cubicBezTo>
                    <a:pt x="41" y="54"/>
                    <a:pt x="39" y="49"/>
                    <a:pt x="41" y="45"/>
                  </a:cubicBezTo>
                  <a:cubicBezTo>
                    <a:pt x="42" y="42"/>
                    <a:pt x="45" y="40"/>
                    <a:pt x="48" y="40"/>
                  </a:cubicBezTo>
                  <a:cubicBezTo>
                    <a:pt x="49" y="40"/>
                    <a:pt x="50" y="40"/>
                    <a:pt x="51" y="40"/>
                  </a:cubicBezTo>
                  <a:cubicBezTo>
                    <a:pt x="53" y="41"/>
                    <a:pt x="55" y="43"/>
                    <a:pt x="56" y="45"/>
                  </a:cubicBezTo>
                  <a:cubicBezTo>
                    <a:pt x="56" y="47"/>
                    <a:pt x="56" y="49"/>
                    <a:pt x="56" y="51"/>
                  </a:cubicBez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grpSp>
        <p:nvGrpSpPr>
          <p:cNvPr id="34" name="组合 33"/>
          <p:cNvGrpSpPr/>
          <p:nvPr/>
        </p:nvGrpSpPr>
        <p:grpSpPr>
          <a:xfrm>
            <a:off x="8245545" y="3220376"/>
            <a:ext cx="488950" cy="474662"/>
            <a:chOff x="2822575" y="2408238"/>
            <a:chExt cx="488950" cy="474662"/>
          </a:xfrm>
          <a:solidFill>
            <a:schemeClr val="bg1"/>
          </a:solidFill>
        </p:grpSpPr>
        <p:sp>
          <p:nvSpPr>
            <p:cNvPr id="35" name="Freeform 31"/>
            <p:cNvSpPr/>
            <p:nvPr/>
          </p:nvSpPr>
          <p:spPr bwMode="auto">
            <a:xfrm>
              <a:off x="3048000" y="2646363"/>
              <a:ext cx="38100" cy="39687"/>
            </a:xfrm>
            <a:custGeom>
              <a:gdLst>
                <a:gd name="T0" fmla="*/ 8 w 16"/>
                <a:gd name="T1" fmla="*/ 0 h 16"/>
                <a:gd name="T2" fmla="*/ 2 w 16"/>
                <a:gd name="T3" fmla="*/ 2 h 16"/>
                <a:gd name="T4" fmla="*/ 0 w 16"/>
                <a:gd name="T5" fmla="*/ 8 h 16"/>
                <a:gd name="T6" fmla="*/ 8 w 16"/>
                <a:gd name="T7" fmla="*/ 16 h 16"/>
                <a:gd name="T8" fmla="*/ 14 w 16"/>
                <a:gd name="T9" fmla="*/ 14 h 16"/>
                <a:gd name="T10" fmla="*/ 16 w 16"/>
                <a:gd name="T11" fmla="*/ 8 h 16"/>
                <a:gd name="T12" fmla="*/ 8 w 16"/>
                <a:gd name="T13" fmla="*/ 0 h 16"/>
              </a:gdLst>
              <a:cxnLst>
                <a:cxn ang="0">
                  <a:pos x="T0" y="T1"/>
                </a:cxn>
                <a:cxn ang="0">
                  <a:pos x="T2" y="T3"/>
                </a:cxn>
                <a:cxn ang="0">
                  <a:pos x="T4" y="T5"/>
                </a:cxn>
                <a:cxn ang="0">
                  <a:pos x="T6" y="T7"/>
                </a:cxn>
                <a:cxn ang="0">
                  <a:pos x="T8" y="T9"/>
                </a:cxn>
                <a:cxn ang="0">
                  <a:pos x="T10" y="T11"/>
                </a:cxn>
                <a:cxn ang="0">
                  <a:pos x="T12" y="T13"/>
                </a:cxn>
              </a:cxnLst>
              <a:rect l="0" t="0" r="r" b="b"/>
              <a:pathLst>
                <a:path w="16" h="16">
                  <a:moveTo>
                    <a:pt x="8" y="0"/>
                  </a:moveTo>
                  <a:cubicBezTo>
                    <a:pt x="6" y="0"/>
                    <a:pt x="4" y="1"/>
                    <a:pt x="2" y="2"/>
                  </a:cubicBezTo>
                  <a:cubicBezTo>
                    <a:pt x="1" y="4"/>
                    <a:pt x="0" y="6"/>
                    <a:pt x="0" y="8"/>
                  </a:cubicBezTo>
                  <a:cubicBezTo>
                    <a:pt x="0" y="12"/>
                    <a:pt x="4" y="16"/>
                    <a:pt x="8" y="16"/>
                  </a:cubicBezTo>
                  <a:cubicBezTo>
                    <a:pt x="10" y="16"/>
                    <a:pt x="12" y="15"/>
                    <a:pt x="14" y="14"/>
                  </a:cubicBezTo>
                  <a:cubicBezTo>
                    <a:pt x="15" y="12"/>
                    <a:pt x="16" y="10"/>
                    <a:pt x="16" y="8"/>
                  </a:cubicBezTo>
                  <a:cubicBezTo>
                    <a:pt x="16" y="3"/>
                    <a:pt x="13" y="0"/>
                    <a:pt x="8" y="0"/>
                  </a:cubicBez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36" name="Freeform 32"/>
            <p:cNvSpPr>
              <a:spLocks noEditPoints="1"/>
            </p:cNvSpPr>
            <p:nvPr/>
          </p:nvSpPr>
          <p:spPr bwMode="auto">
            <a:xfrm>
              <a:off x="2822575" y="2408238"/>
              <a:ext cx="488950" cy="474662"/>
            </a:xfrm>
            <a:custGeom>
              <a:gdLst>
                <a:gd name="T0" fmla="*/ 187 w 198"/>
                <a:gd name="T1" fmla="*/ 104 h 192"/>
                <a:gd name="T2" fmla="*/ 168 w 198"/>
                <a:gd name="T3" fmla="*/ 33 h 192"/>
                <a:gd name="T4" fmla="*/ 184 w 198"/>
                <a:gd name="T5" fmla="*/ 48 h 192"/>
                <a:gd name="T6" fmla="*/ 187 w 198"/>
                <a:gd name="T7" fmla="*/ 8 h 192"/>
                <a:gd name="T8" fmla="*/ 148 w 198"/>
                <a:gd name="T9" fmla="*/ 8 h 192"/>
                <a:gd name="T10" fmla="*/ 162 w 198"/>
                <a:gd name="T11" fmla="*/ 27 h 192"/>
                <a:gd name="T12" fmla="*/ 99 w 198"/>
                <a:gd name="T13" fmla="*/ 16 h 192"/>
                <a:gd name="T14" fmla="*/ 36 w 198"/>
                <a:gd name="T15" fmla="*/ 27 h 192"/>
                <a:gd name="T16" fmla="*/ 50 w 198"/>
                <a:gd name="T17" fmla="*/ 8 h 192"/>
                <a:gd name="T18" fmla="*/ 11 w 198"/>
                <a:gd name="T19" fmla="*/ 8 h 192"/>
                <a:gd name="T20" fmla="*/ 14 w 198"/>
                <a:gd name="T21" fmla="*/ 48 h 192"/>
                <a:gd name="T22" fmla="*/ 31 w 198"/>
                <a:gd name="T23" fmla="*/ 33 h 192"/>
                <a:gd name="T24" fmla="*/ 11 w 198"/>
                <a:gd name="T25" fmla="*/ 104 h 192"/>
                <a:gd name="T26" fmla="*/ 49 w 198"/>
                <a:gd name="T27" fmla="*/ 176 h 192"/>
                <a:gd name="T28" fmla="*/ 36 w 198"/>
                <a:gd name="T29" fmla="*/ 190 h 192"/>
                <a:gd name="T30" fmla="*/ 42 w 198"/>
                <a:gd name="T31" fmla="*/ 191 h 192"/>
                <a:gd name="T32" fmla="*/ 56 w 198"/>
                <a:gd name="T33" fmla="*/ 180 h 192"/>
                <a:gd name="T34" fmla="*/ 142 w 198"/>
                <a:gd name="T35" fmla="*/ 180 h 192"/>
                <a:gd name="T36" fmla="*/ 157 w 198"/>
                <a:gd name="T37" fmla="*/ 191 h 192"/>
                <a:gd name="T38" fmla="*/ 162 w 198"/>
                <a:gd name="T39" fmla="*/ 190 h 192"/>
                <a:gd name="T40" fmla="*/ 150 w 198"/>
                <a:gd name="T41" fmla="*/ 176 h 192"/>
                <a:gd name="T42" fmla="*/ 65 w 198"/>
                <a:gd name="T43" fmla="*/ 49 h 192"/>
                <a:gd name="T44" fmla="*/ 103 w 198"/>
                <a:gd name="T45" fmla="*/ 44 h 192"/>
                <a:gd name="T46" fmla="*/ 99 w 198"/>
                <a:gd name="T47" fmla="*/ 64 h 192"/>
                <a:gd name="T48" fmla="*/ 95 w 198"/>
                <a:gd name="T49" fmla="*/ 48 h 192"/>
                <a:gd name="T50" fmla="*/ 67 w 198"/>
                <a:gd name="T51" fmla="*/ 56 h 192"/>
                <a:gd name="T52" fmla="*/ 65 w 198"/>
                <a:gd name="T53" fmla="*/ 49 h 192"/>
                <a:gd name="T54" fmla="*/ 119 w 198"/>
                <a:gd name="T55" fmla="*/ 128 h 192"/>
                <a:gd name="T56" fmla="*/ 107 w 198"/>
                <a:gd name="T57" fmla="*/ 118 h 192"/>
                <a:gd name="T58" fmla="*/ 83 w 198"/>
                <a:gd name="T59" fmla="*/ 104 h 192"/>
                <a:gd name="T60" fmla="*/ 52 w 198"/>
                <a:gd name="T61" fmla="*/ 63 h 192"/>
                <a:gd name="T62" fmla="*/ 58 w 198"/>
                <a:gd name="T63" fmla="*/ 57 h 192"/>
                <a:gd name="T64" fmla="*/ 99 w 198"/>
                <a:gd name="T65" fmla="*/ 88 h 192"/>
                <a:gd name="T66" fmla="*/ 113 w 198"/>
                <a:gd name="T67" fmla="*/ 112 h 192"/>
                <a:gd name="T68" fmla="*/ 122 w 198"/>
                <a:gd name="T69" fmla="*/ 127 h 19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8" h="192">
                  <a:moveTo>
                    <a:pt x="150" y="176"/>
                  </a:moveTo>
                  <a:cubicBezTo>
                    <a:pt x="172" y="160"/>
                    <a:pt x="187" y="134"/>
                    <a:pt x="187" y="104"/>
                  </a:cubicBezTo>
                  <a:cubicBezTo>
                    <a:pt x="187" y="79"/>
                    <a:pt x="177" y="57"/>
                    <a:pt x="160" y="41"/>
                  </a:cubicBezTo>
                  <a:cubicBezTo>
                    <a:pt x="168" y="33"/>
                    <a:pt x="168" y="33"/>
                    <a:pt x="168" y="33"/>
                  </a:cubicBezTo>
                  <a:cubicBezTo>
                    <a:pt x="181" y="47"/>
                    <a:pt x="181" y="47"/>
                    <a:pt x="181" y="47"/>
                  </a:cubicBezTo>
                  <a:cubicBezTo>
                    <a:pt x="182" y="47"/>
                    <a:pt x="183" y="48"/>
                    <a:pt x="184" y="48"/>
                  </a:cubicBezTo>
                  <a:cubicBezTo>
                    <a:pt x="185" y="48"/>
                    <a:pt x="186" y="47"/>
                    <a:pt x="187" y="47"/>
                  </a:cubicBezTo>
                  <a:cubicBezTo>
                    <a:pt x="198" y="36"/>
                    <a:pt x="198" y="19"/>
                    <a:pt x="187" y="8"/>
                  </a:cubicBezTo>
                  <a:cubicBezTo>
                    <a:pt x="182" y="3"/>
                    <a:pt x="175" y="0"/>
                    <a:pt x="168" y="0"/>
                  </a:cubicBezTo>
                  <a:cubicBezTo>
                    <a:pt x="160" y="0"/>
                    <a:pt x="153" y="3"/>
                    <a:pt x="148" y="8"/>
                  </a:cubicBezTo>
                  <a:cubicBezTo>
                    <a:pt x="147" y="9"/>
                    <a:pt x="147" y="12"/>
                    <a:pt x="148" y="14"/>
                  </a:cubicBezTo>
                  <a:cubicBezTo>
                    <a:pt x="162" y="27"/>
                    <a:pt x="162" y="27"/>
                    <a:pt x="162" y="27"/>
                  </a:cubicBezTo>
                  <a:cubicBezTo>
                    <a:pt x="154" y="35"/>
                    <a:pt x="154" y="35"/>
                    <a:pt x="154" y="35"/>
                  </a:cubicBezTo>
                  <a:cubicBezTo>
                    <a:pt x="139" y="23"/>
                    <a:pt x="120" y="16"/>
                    <a:pt x="99" y="16"/>
                  </a:cubicBezTo>
                  <a:cubicBezTo>
                    <a:pt x="78" y="16"/>
                    <a:pt x="59" y="23"/>
                    <a:pt x="44" y="35"/>
                  </a:cubicBezTo>
                  <a:cubicBezTo>
                    <a:pt x="36" y="27"/>
                    <a:pt x="36" y="27"/>
                    <a:pt x="36" y="27"/>
                  </a:cubicBezTo>
                  <a:cubicBezTo>
                    <a:pt x="50" y="14"/>
                    <a:pt x="50" y="14"/>
                    <a:pt x="50" y="14"/>
                  </a:cubicBezTo>
                  <a:cubicBezTo>
                    <a:pt x="52" y="12"/>
                    <a:pt x="52" y="9"/>
                    <a:pt x="50" y="8"/>
                  </a:cubicBezTo>
                  <a:cubicBezTo>
                    <a:pt x="45" y="3"/>
                    <a:pt x="38" y="0"/>
                    <a:pt x="31" y="0"/>
                  </a:cubicBezTo>
                  <a:cubicBezTo>
                    <a:pt x="23" y="0"/>
                    <a:pt x="16" y="3"/>
                    <a:pt x="11" y="8"/>
                  </a:cubicBezTo>
                  <a:cubicBezTo>
                    <a:pt x="0" y="19"/>
                    <a:pt x="0" y="36"/>
                    <a:pt x="11" y="47"/>
                  </a:cubicBezTo>
                  <a:cubicBezTo>
                    <a:pt x="12" y="47"/>
                    <a:pt x="13" y="48"/>
                    <a:pt x="14" y="48"/>
                  </a:cubicBezTo>
                  <a:cubicBezTo>
                    <a:pt x="15" y="48"/>
                    <a:pt x="16" y="47"/>
                    <a:pt x="17" y="47"/>
                  </a:cubicBezTo>
                  <a:cubicBezTo>
                    <a:pt x="31" y="33"/>
                    <a:pt x="31" y="33"/>
                    <a:pt x="31" y="33"/>
                  </a:cubicBezTo>
                  <a:cubicBezTo>
                    <a:pt x="38" y="41"/>
                    <a:pt x="38" y="41"/>
                    <a:pt x="38" y="41"/>
                  </a:cubicBezTo>
                  <a:cubicBezTo>
                    <a:pt x="21" y="57"/>
                    <a:pt x="11" y="79"/>
                    <a:pt x="11" y="104"/>
                  </a:cubicBezTo>
                  <a:cubicBezTo>
                    <a:pt x="11" y="134"/>
                    <a:pt x="26" y="160"/>
                    <a:pt x="49" y="176"/>
                  </a:cubicBezTo>
                  <a:cubicBezTo>
                    <a:pt x="49" y="176"/>
                    <a:pt x="49" y="176"/>
                    <a:pt x="49" y="176"/>
                  </a:cubicBezTo>
                  <a:cubicBezTo>
                    <a:pt x="37" y="185"/>
                    <a:pt x="37" y="185"/>
                    <a:pt x="37" y="185"/>
                  </a:cubicBezTo>
                  <a:cubicBezTo>
                    <a:pt x="35" y="186"/>
                    <a:pt x="35" y="188"/>
                    <a:pt x="36" y="190"/>
                  </a:cubicBezTo>
                  <a:cubicBezTo>
                    <a:pt x="37" y="191"/>
                    <a:pt x="38" y="192"/>
                    <a:pt x="39" y="192"/>
                  </a:cubicBezTo>
                  <a:cubicBezTo>
                    <a:pt x="40" y="192"/>
                    <a:pt x="41" y="192"/>
                    <a:pt x="42" y="191"/>
                  </a:cubicBezTo>
                  <a:cubicBezTo>
                    <a:pt x="56" y="180"/>
                    <a:pt x="56" y="180"/>
                    <a:pt x="56" y="180"/>
                  </a:cubicBezTo>
                  <a:cubicBezTo>
                    <a:pt x="56" y="180"/>
                    <a:pt x="56" y="180"/>
                    <a:pt x="56" y="180"/>
                  </a:cubicBezTo>
                  <a:cubicBezTo>
                    <a:pt x="69" y="188"/>
                    <a:pt x="83" y="192"/>
                    <a:pt x="99" y="192"/>
                  </a:cubicBezTo>
                  <a:cubicBezTo>
                    <a:pt x="115" y="192"/>
                    <a:pt x="130" y="188"/>
                    <a:pt x="142" y="180"/>
                  </a:cubicBezTo>
                  <a:cubicBezTo>
                    <a:pt x="142" y="180"/>
                    <a:pt x="142" y="180"/>
                    <a:pt x="142" y="180"/>
                  </a:cubicBezTo>
                  <a:cubicBezTo>
                    <a:pt x="157" y="191"/>
                    <a:pt x="157" y="191"/>
                    <a:pt x="157" y="191"/>
                  </a:cubicBezTo>
                  <a:cubicBezTo>
                    <a:pt x="157" y="192"/>
                    <a:pt x="158" y="192"/>
                    <a:pt x="159" y="192"/>
                  </a:cubicBezTo>
                  <a:cubicBezTo>
                    <a:pt x="160" y="192"/>
                    <a:pt x="162" y="191"/>
                    <a:pt x="162" y="190"/>
                  </a:cubicBezTo>
                  <a:cubicBezTo>
                    <a:pt x="164" y="188"/>
                    <a:pt x="163" y="186"/>
                    <a:pt x="162" y="185"/>
                  </a:cubicBezTo>
                  <a:cubicBezTo>
                    <a:pt x="150" y="176"/>
                    <a:pt x="150" y="176"/>
                    <a:pt x="150" y="176"/>
                  </a:cubicBezTo>
                  <a:cubicBezTo>
                    <a:pt x="150" y="176"/>
                    <a:pt x="150" y="176"/>
                    <a:pt x="150" y="176"/>
                  </a:cubicBezTo>
                  <a:close/>
                  <a:moveTo>
                    <a:pt x="65" y="49"/>
                  </a:moveTo>
                  <a:cubicBezTo>
                    <a:pt x="74" y="43"/>
                    <a:pt x="85" y="40"/>
                    <a:pt x="99" y="40"/>
                  </a:cubicBezTo>
                  <a:cubicBezTo>
                    <a:pt x="101" y="40"/>
                    <a:pt x="103" y="42"/>
                    <a:pt x="103" y="44"/>
                  </a:cubicBezTo>
                  <a:cubicBezTo>
                    <a:pt x="103" y="60"/>
                    <a:pt x="103" y="60"/>
                    <a:pt x="103" y="60"/>
                  </a:cubicBezTo>
                  <a:cubicBezTo>
                    <a:pt x="103" y="62"/>
                    <a:pt x="101" y="64"/>
                    <a:pt x="99" y="64"/>
                  </a:cubicBezTo>
                  <a:cubicBezTo>
                    <a:pt x="97" y="64"/>
                    <a:pt x="95" y="62"/>
                    <a:pt x="95" y="60"/>
                  </a:cubicBezTo>
                  <a:cubicBezTo>
                    <a:pt x="95" y="48"/>
                    <a:pt x="95" y="48"/>
                    <a:pt x="95" y="48"/>
                  </a:cubicBezTo>
                  <a:cubicBezTo>
                    <a:pt x="85" y="48"/>
                    <a:pt x="76" y="51"/>
                    <a:pt x="69" y="55"/>
                  </a:cubicBezTo>
                  <a:cubicBezTo>
                    <a:pt x="69" y="56"/>
                    <a:pt x="68" y="56"/>
                    <a:pt x="67" y="56"/>
                  </a:cubicBezTo>
                  <a:cubicBezTo>
                    <a:pt x="66" y="56"/>
                    <a:pt x="65" y="55"/>
                    <a:pt x="64" y="54"/>
                  </a:cubicBezTo>
                  <a:cubicBezTo>
                    <a:pt x="63" y="52"/>
                    <a:pt x="63" y="50"/>
                    <a:pt x="65" y="49"/>
                  </a:cubicBezTo>
                  <a:close/>
                  <a:moveTo>
                    <a:pt x="122" y="127"/>
                  </a:moveTo>
                  <a:cubicBezTo>
                    <a:pt x="121" y="127"/>
                    <a:pt x="120" y="128"/>
                    <a:pt x="119" y="128"/>
                  </a:cubicBezTo>
                  <a:cubicBezTo>
                    <a:pt x="118" y="128"/>
                    <a:pt x="117" y="127"/>
                    <a:pt x="116" y="127"/>
                  </a:cubicBezTo>
                  <a:cubicBezTo>
                    <a:pt x="107" y="118"/>
                    <a:pt x="107" y="118"/>
                    <a:pt x="107" y="118"/>
                  </a:cubicBezTo>
                  <a:cubicBezTo>
                    <a:pt x="105" y="119"/>
                    <a:pt x="102" y="120"/>
                    <a:pt x="99" y="120"/>
                  </a:cubicBezTo>
                  <a:cubicBezTo>
                    <a:pt x="90" y="120"/>
                    <a:pt x="83" y="113"/>
                    <a:pt x="83" y="104"/>
                  </a:cubicBezTo>
                  <a:cubicBezTo>
                    <a:pt x="83" y="101"/>
                    <a:pt x="84" y="98"/>
                    <a:pt x="85" y="96"/>
                  </a:cubicBezTo>
                  <a:cubicBezTo>
                    <a:pt x="52" y="63"/>
                    <a:pt x="52" y="63"/>
                    <a:pt x="52" y="63"/>
                  </a:cubicBezTo>
                  <a:cubicBezTo>
                    <a:pt x="51" y="61"/>
                    <a:pt x="51" y="59"/>
                    <a:pt x="52" y="57"/>
                  </a:cubicBezTo>
                  <a:cubicBezTo>
                    <a:pt x="54" y="55"/>
                    <a:pt x="56" y="55"/>
                    <a:pt x="58" y="57"/>
                  </a:cubicBezTo>
                  <a:cubicBezTo>
                    <a:pt x="91" y="90"/>
                    <a:pt x="91" y="90"/>
                    <a:pt x="91" y="90"/>
                  </a:cubicBezTo>
                  <a:cubicBezTo>
                    <a:pt x="93" y="89"/>
                    <a:pt x="96" y="88"/>
                    <a:pt x="99" y="88"/>
                  </a:cubicBezTo>
                  <a:cubicBezTo>
                    <a:pt x="108" y="88"/>
                    <a:pt x="115" y="95"/>
                    <a:pt x="115" y="104"/>
                  </a:cubicBezTo>
                  <a:cubicBezTo>
                    <a:pt x="115" y="107"/>
                    <a:pt x="114" y="110"/>
                    <a:pt x="113" y="112"/>
                  </a:cubicBezTo>
                  <a:cubicBezTo>
                    <a:pt x="122" y="121"/>
                    <a:pt x="122" y="121"/>
                    <a:pt x="122" y="121"/>
                  </a:cubicBezTo>
                  <a:cubicBezTo>
                    <a:pt x="124" y="123"/>
                    <a:pt x="124" y="125"/>
                    <a:pt x="122" y="127"/>
                  </a:cubicBez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sp>
        <p:nvSpPr>
          <p:cNvPr id="37" name="Freeform 6"/>
          <p:cNvSpPr>
            <a:spLocks noEditPoints="1"/>
          </p:cNvSpPr>
          <p:nvPr/>
        </p:nvSpPr>
        <p:spPr bwMode="auto">
          <a:xfrm>
            <a:off x="10802857" y="3221963"/>
            <a:ext cx="276225" cy="473075"/>
          </a:xfrm>
          <a:custGeom>
            <a:gdLst>
              <a:gd name="T0" fmla="*/ 100 w 112"/>
              <a:gd name="T1" fmla="*/ 0 h 192"/>
              <a:gd name="T2" fmla="*/ 12 w 112"/>
              <a:gd name="T3" fmla="*/ 0 h 192"/>
              <a:gd name="T4" fmla="*/ 0 w 112"/>
              <a:gd name="T5" fmla="*/ 12 h 192"/>
              <a:gd name="T6" fmla="*/ 0 w 112"/>
              <a:gd name="T7" fmla="*/ 180 h 192"/>
              <a:gd name="T8" fmla="*/ 12 w 112"/>
              <a:gd name="T9" fmla="*/ 192 h 192"/>
              <a:gd name="T10" fmla="*/ 100 w 112"/>
              <a:gd name="T11" fmla="*/ 192 h 192"/>
              <a:gd name="T12" fmla="*/ 112 w 112"/>
              <a:gd name="T13" fmla="*/ 180 h 192"/>
              <a:gd name="T14" fmla="*/ 112 w 112"/>
              <a:gd name="T15" fmla="*/ 12 h 192"/>
              <a:gd name="T16" fmla="*/ 100 w 112"/>
              <a:gd name="T17" fmla="*/ 0 h 192"/>
              <a:gd name="T18" fmla="*/ 52 w 112"/>
              <a:gd name="T19" fmla="*/ 16 h 192"/>
              <a:gd name="T20" fmla="*/ 60 w 112"/>
              <a:gd name="T21" fmla="*/ 16 h 192"/>
              <a:gd name="T22" fmla="*/ 64 w 112"/>
              <a:gd name="T23" fmla="*/ 20 h 192"/>
              <a:gd name="T24" fmla="*/ 60 w 112"/>
              <a:gd name="T25" fmla="*/ 24 h 192"/>
              <a:gd name="T26" fmla="*/ 52 w 112"/>
              <a:gd name="T27" fmla="*/ 24 h 192"/>
              <a:gd name="T28" fmla="*/ 48 w 112"/>
              <a:gd name="T29" fmla="*/ 20 h 192"/>
              <a:gd name="T30" fmla="*/ 52 w 112"/>
              <a:gd name="T31" fmla="*/ 16 h 192"/>
              <a:gd name="T32" fmla="*/ 33 w 112"/>
              <a:gd name="T33" fmla="*/ 17 h 192"/>
              <a:gd name="T34" fmla="*/ 39 w 112"/>
              <a:gd name="T35" fmla="*/ 17 h 192"/>
              <a:gd name="T36" fmla="*/ 40 w 112"/>
              <a:gd name="T37" fmla="*/ 20 h 192"/>
              <a:gd name="T38" fmla="*/ 39 w 112"/>
              <a:gd name="T39" fmla="*/ 23 h 192"/>
              <a:gd name="T40" fmla="*/ 36 w 112"/>
              <a:gd name="T41" fmla="*/ 24 h 192"/>
              <a:gd name="T42" fmla="*/ 33 w 112"/>
              <a:gd name="T43" fmla="*/ 23 h 192"/>
              <a:gd name="T44" fmla="*/ 32 w 112"/>
              <a:gd name="T45" fmla="*/ 20 h 192"/>
              <a:gd name="T46" fmla="*/ 33 w 112"/>
              <a:gd name="T47" fmla="*/ 17 h 192"/>
              <a:gd name="T48" fmla="*/ 56 w 112"/>
              <a:gd name="T49" fmla="*/ 176 h 192"/>
              <a:gd name="T50" fmla="*/ 44 w 112"/>
              <a:gd name="T51" fmla="*/ 164 h 192"/>
              <a:gd name="T52" fmla="*/ 56 w 112"/>
              <a:gd name="T53" fmla="*/ 152 h 192"/>
              <a:gd name="T54" fmla="*/ 68 w 112"/>
              <a:gd name="T55" fmla="*/ 164 h 192"/>
              <a:gd name="T56" fmla="*/ 56 w 112"/>
              <a:gd name="T57" fmla="*/ 176 h 192"/>
              <a:gd name="T58" fmla="*/ 96 w 112"/>
              <a:gd name="T59" fmla="*/ 140 h 192"/>
              <a:gd name="T60" fmla="*/ 92 w 112"/>
              <a:gd name="T61" fmla="*/ 144 h 192"/>
              <a:gd name="T62" fmla="*/ 20 w 112"/>
              <a:gd name="T63" fmla="*/ 144 h 192"/>
              <a:gd name="T64" fmla="*/ 16 w 112"/>
              <a:gd name="T65" fmla="*/ 140 h 192"/>
              <a:gd name="T66" fmla="*/ 16 w 112"/>
              <a:gd name="T67" fmla="*/ 36 h 192"/>
              <a:gd name="T68" fmla="*/ 20 w 112"/>
              <a:gd name="T69" fmla="*/ 32 h 192"/>
              <a:gd name="T70" fmla="*/ 92 w 112"/>
              <a:gd name="T71" fmla="*/ 32 h 192"/>
              <a:gd name="T72" fmla="*/ 96 w 112"/>
              <a:gd name="T73" fmla="*/ 36 h 192"/>
              <a:gd name="T74" fmla="*/ 96 w 112"/>
              <a:gd name="T75" fmla="*/ 140 h 19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 h="192">
                <a:moveTo>
                  <a:pt x="100" y="0"/>
                </a:moveTo>
                <a:cubicBezTo>
                  <a:pt x="12" y="0"/>
                  <a:pt x="12" y="0"/>
                  <a:pt x="12" y="0"/>
                </a:cubicBezTo>
                <a:cubicBezTo>
                  <a:pt x="6" y="0"/>
                  <a:pt x="0" y="5"/>
                  <a:pt x="0" y="12"/>
                </a:cubicBezTo>
                <a:cubicBezTo>
                  <a:pt x="0" y="180"/>
                  <a:pt x="0" y="180"/>
                  <a:pt x="0" y="180"/>
                </a:cubicBezTo>
                <a:cubicBezTo>
                  <a:pt x="0" y="186"/>
                  <a:pt x="6" y="192"/>
                  <a:pt x="12" y="192"/>
                </a:cubicBezTo>
                <a:cubicBezTo>
                  <a:pt x="100" y="192"/>
                  <a:pt x="100" y="192"/>
                  <a:pt x="100" y="192"/>
                </a:cubicBezTo>
                <a:cubicBezTo>
                  <a:pt x="107" y="192"/>
                  <a:pt x="112" y="186"/>
                  <a:pt x="112" y="180"/>
                </a:cubicBezTo>
                <a:cubicBezTo>
                  <a:pt x="112" y="12"/>
                  <a:pt x="112" y="12"/>
                  <a:pt x="112" y="12"/>
                </a:cubicBezTo>
                <a:cubicBezTo>
                  <a:pt x="112" y="5"/>
                  <a:pt x="107" y="0"/>
                  <a:pt x="100" y="0"/>
                </a:cubicBezTo>
                <a:close/>
                <a:moveTo>
                  <a:pt x="52" y="16"/>
                </a:moveTo>
                <a:cubicBezTo>
                  <a:pt x="60" y="16"/>
                  <a:pt x="60" y="16"/>
                  <a:pt x="60" y="16"/>
                </a:cubicBezTo>
                <a:cubicBezTo>
                  <a:pt x="62" y="16"/>
                  <a:pt x="64" y="18"/>
                  <a:pt x="64" y="20"/>
                </a:cubicBezTo>
                <a:cubicBezTo>
                  <a:pt x="64" y="22"/>
                  <a:pt x="62" y="24"/>
                  <a:pt x="60" y="24"/>
                </a:cubicBezTo>
                <a:cubicBezTo>
                  <a:pt x="52" y="24"/>
                  <a:pt x="52" y="24"/>
                  <a:pt x="52" y="24"/>
                </a:cubicBezTo>
                <a:cubicBezTo>
                  <a:pt x="50" y="24"/>
                  <a:pt x="48" y="22"/>
                  <a:pt x="48" y="20"/>
                </a:cubicBezTo>
                <a:cubicBezTo>
                  <a:pt x="48" y="18"/>
                  <a:pt x="50" y="16"/>
                  <a:pt x="52" y="16"/>
                </a:cubicBezTo>
                <a:close/>
                <a:moveTo>
                  <a:pt x="33" y="17"/>
                </a:moveTo>
                <a:cubicBezTo>
                  <a:pt x="35" y="16"/>
                  <a:pt x="38" y="16"/>
                  <a:pt x="39" y="17"/>
                </a:cubicBezTo>
                <a:cubicBezTo>
                  <a:pt x="40" y="18"/>
                  <a:pt x="40" y="19"/>
                  <a:pt x="40" y="20"/>
                </a:cubicBezTo>
                <a:cubicBezTo>
                  <a:pt x="40" y="21"/>
                  <a:pt x="40" y="22"/>
                  <a:pt x="39" y="23"/>
                </a:cubicBezTo>
                <a:cubicBezTo>
                  <a:pt x="38" y="23"/>
                  <a:pt x="37" y="24"/>
                  <a:pt x="36" y="24"/>
                </a:cubicBezTo>
                <a:cubicBezTo>
                  <a:pt x="35" y="24"/>
                  <a:pt x="34" y="23"/>
                  <a:pt x="33" y="23"/>
                </a:cubicBezTo>
                <a:cubicBezTo>
                  <a:pt x="33" y="22"/>
                  <a:pt x="32" y="21"/>
                  <a:pt x="32" y="20"/>
                </a:cubicBezTo>
                <a:cubicBezTo>
                  <a:pt x="32" y="19"/>
                  <a:pt x="33" y="18"/>
                  <a:pt x="33" y="17"/>
                </a:cubicBezTo>
                <a:close/>
                <a:moveTo>
                  <a:pt x="56" y="176"/>
                </a:moveTo>
                <a:cubicBezTo>
                  <a:pt x="50" y="176"/>
                  <a:pt x="44" y="170"/>
                  <a:pt x="44" y="164"/>
                </a:cubicBezTo>
                <a:cubicBezTo>
                  <a:pt x="44" y="157"/>
                  <a:pt x="50" y="152"/>
                  <a:pt x="56" y="152"/>
                </a:cubicBezTo>
                <a:cubicBezTo>
                  <a:pt x="63" y="152"/>
                  <a:pt x="68" y="157"/>
                  <a:pt x="68" y="164"/>
                </a:cubicBezTo>
                <a:cubicBezTo>
                  <a:pt x="68" y="170"/>
                  <a:pt x="63" y="176"/>
                  <a:pt x="56" y="176"/>
                </a:cubicBezTo>
                <a:close/>
                <a:moveTo>
                  <a:pt x="96" y="140"/>
                </a:moveTo>
                <a:cubicBezTo>
                  <a:pt x="96" y="142"/>
                  <a:pt x="94" y="144"/>
                  <a:pt x="92" y="144"/>
                </a:cubicBezTo>
                <a:cubicBezTo>
                  <a:pt x="20" y="144"/>
                  <a:pt x="20" y="144"/>
                  <a:pt x="20" y="144"/>
                </a:cubicBezTo>
                <a:cubicBezTo>
                  <a:pt x="18" y="144"/>
                  <a:pt x="16" y="142"/>
                  <a:pt x="16" y="140"/>
                </a:cubicBezTo>
                <a:cubicBezTo>
                  <a:pt x="16" y="36"/>
                  <a:pt x="16" y="36"/>
                  <a:pt x="16" y="36"/>
                </a:cubicBezTo>
                <a:cubicBezTo>
                  <a:pt x="16" y="34"/>
                  <a:pt x="18" y="32"/>
                  <a:pt x="20" y="32"/>
                </a:cubicBezTo>
                <a:cubicBezTo>
                  <a:pt x="92" y="32"/>
                  <a:pt x="92" y="32"/>
                  <a:pt x="92" y="32"/>
                </a:cubicBezTo>
                <a:cubicBezTo>
                  <a:pt x="94" y="32"/>
                  <a:pt x="96" y="34"/>
                  <a:pt x="96" y="36"/>
                </a:cubicBezTo>
                <a:lnTo>
                  <a:pt x="96" y="140"/>
                </a:lnTo>
                <a:close/>
              </a:path>
            </a:pathLst>
          </a:custGeom>
          <a:solidFill>
            <a:schemeClr val="bg1"/>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38" name="文本框 37"/>
          <p:cNvSpPr txBox="1"/>
          <p:nvPr/>
        </p:nvSpPr>
        <p:spPr>
          <a:xfrm>
            <a:off x="703934" y="4227161"/>
            <a:ext cx="819455" cy="400110"/>
          </a:xfrm>
          <a:prstGeom prst="rect">
            <a:avLst/>
          </a:prstGeom>
          <a:noFill/>
        </p:spPr>
        <p:txBody>
          <a:bodyPr wrap="none" rtlCol="0">
            <a:spAutoFit/>
          </a:bodyPr>
          <a:lstStyle/>
          <a:p>
            <a:r>
              <a:rPr lang="en-US" altLang="zh-CN" sz="2000" b="1">
                <a:solidFill>
                  <a:srgbClr val="BF0001"/>
                </a:solidFill>
                <a:cs typeface="+mn-ea"/>
                <a:sym typeface="+mn-lt"/>
              </a:rPr>
              <a:t>2011</a:t>
            </a:r>
            <a:endParaRPr lang="zh-CN" altLang="en-US" sz="2000" b="1">
              <a:solidFill>
                <a:srgbClr val="BF0001"/>
              </a:solidFill>
              <a:cs typeface="+mn-ea"/>
              <a:sym typeface="+mn-lt"/>
            </a:endParaRPr>
          </a:p>
        </p:txBody>
      </p:sp>
      <p:sp>
        <p:nvSpPr>
          <p:cNvPr id="39" name="文本框 38"/>
          <p:cNvSpPr txBox="1"/>
          <p:nvPr/>
        </p:nvSpPr>
        <p:spPr>
          <a:xfrm>
            <a:off x="3182828" y="2272800"/>
            <a:ext cx="819455" cy="400110"/>
          </a:xfrm>
          <a:prstGeom prst="rect">
            <a:avLst/>
          </a:prstGeom>
          <a:noFill/>
        </p:spPr>
        <p:txBody>
          <a:bodyPr wrap="none" rtlCol="0">
            <a:spAutoFit/>
          </a:bodyPr>
          <a:lstStyle/>
          <a:p>
            <a:r>
              <a:rPr lang="en-US" altLang="zh-CN" sz="2000" b="1">
                <a:solidFill>
                  <a:srgbClr val="29211E"/>
                </a:solidFill>
                <a:cs typeface="+mn-ea"/>
                <a:sym typeface="+mn-lt"/>
              </a:rPr>
              <a:t>2012</a:t>
            </a:r>
            <a:endParaRPr lang="zh-CN" altLang="en-US" sz="2000" b="1">
              <a:solidFill>
                <a:srgbClr val="29211E"/>
              </a:solidFill>
              <a:cs typeface="+mn-ea"/>
              <a:sym typeface="+mn-lt"/>
            </a:endParaRPr>
          </a:p>
        </p:txBody>
      </p:sp>
      <p:sp>
        <p:nvSpPr>
          <p:cNvPr id="40" name="文本框 39"/>
          <p:cNvSpPr txBox="1"/>
          <p:nvPr/>
        </p:nvSpPr>
        <p:spPr>
          <a:xfrm>
            <a:off x="5552978" y="4227161"/>
            <a:ext cx="819455" cy="400110"/>
          </a:xfrm>
          <a:prstGeom prst="rect">
            <a:avLst/>
          </a:prstGeom>
          <a:noFill/>
        </p:spPr>
        <p:txBody>
          <a:bodyPr wrap="none" rtlCol="0">
            <a:spAutoFit/>
          </a:bodyPr>
          <a:lstStyle/>
          <a:p>
            <a:r>
              <a:rPr lang="en-US" altLang="zh-CN" sz="2000" b="1">
                <a:solidFill>
                  <a:srgbClr val="BF0001"/>
                </a:solidFill>
                <a:cs typeface="+mn-ea"/>
                <a:sym typeface="+mn-lt"/>
              </a:rPr>
              <a:t>2013</a:t>
            </a:r>
            <a:endParaRPr lang="zh-CN" altLang="en-US" sz="2000" b="1">
              <a:solidFill>
                <a:srgbClr val="BF0001"/>
              </a:solidFill>
              <a:cs typeface="+mn-ea"/>
              <a:sym typeface="+mn-lt"/>
            </a:endParaRPr>
          </a:p>
        </p:txBody>
      </p:sp>
      <p:sp>
        <p:nvSpPr>
          <p:cNvPr id="41" name="文本框 40"/>
          <p:cNvSpPr txBox="1"/>
          <p:nvPr/>
        </p:nvSpPr>
        <p:spPr>
          <a:xfrm>
            <a:off x="8080292" y="2272800"/>
            <a:ext cx="819455" cy="400110"/>
          </a:xfrm>
          <a:prstGeom prst="rect">
            <a:avLst/>
          </a:prstGeom>
          <a:noFill/>
        </p:spPr>
        <p:txBody>
          <a:bodyPr wrap="none" rtlCol="0">
            <a:spAutoFit/>
          </a:bodyPr>
          <a:lstStyle/>
          <a:p>
            <a:r>
              <a:rPr lang="en-US" altLang="zh-CN" sz="2000" b="1" smtClean="0">
                <a:solidFill>
                  <a:srgbClr val="29211E"/>
                </a:solidFill>
                <a:cs typeface="+mn-ea"/>
                <a:sym typeface="+mn-lt"/>
              </a:rPr>
              <a:t>2018</a:t>
            </a:r>
            <a:endParaRPr lang="zh-CN" altLang="en-US" sz="2000" b="1">
              <a:solidFill>
                <a:srgbClr val="29211E"/>
              </a:solidFill>
              <a:cs typeface="+mn-ea"/>
              <a:sym typeface="+mn-lt"/>
            </a:endParaRPr>
          </a:p>
        </p:txBody>
      </p:sp>
      <p:sp>
        <p:nvSpPr>
          <p:cNvPr id="42" name="文本框 41"/>
          <p:cNvSpPr txBox="1"/>
          <p:nvPr/>
        </p:nvSpPr>
        <p:spPr>
          <a:xfrm>
            <a:off x="10529024" y="4227159"/>
            <a:ext cx="819455" cy="400110"/>
          </a:xfrm>
          <a:prstGeom prst="rect">
            <a:avLst/>
          </a:prstGeom>
          <a:noFill/>
        </p:spPr>
        <p:txBody>
          <a:bodyPr wrap="none" rtlCol="0">
            <a:spAutoFit/>
          </a:bodyPr>
          <a:lstStyle/>
          <a:p>
            <a:r>
              <a:rPr lang="en-US" altLang="zh-CN" sz="2000" b="1" smtClean="0">
                <a:solidFill>
                  <a:srgbClr val="BF0001"/>
                </a:solidFill>
                <a:cs typeface="+mn-ea"/>
                <a:sym typeface="+mn-lt"/>
              </a:rPr>
              <a:t>2030</a:t>
            </a:r>
            <a:endParaRPr lang="zh-CN" altLang="en-US" sz="2000" b="1">
              <a:solidFill>
                <a:srgbClr val="BF0001"/>
              </a:solidFill>
              <a:cs typeface="+mn-ea"/>
              <a:sym typeface="+mn-lt"/>
            </a:endParaRPr>
          </a:p>
        </p:txBody>
      </p:sp>
      <p:sp>
        <p:nvSpPr>
          <p:cNvPr id="43" name="矩形 42"/>
          <p:cNvSpPr/>
          <p:nvPr/>
        </p:nvSpPr>
        <p:spPr>
          <a:xfrm>
            <a:off x="199887" y="4627269"/>
            <a:ext cx="2288942" cy="1169551"/>
          </a:xfrm>
          <a:prstGeom prst="rect">
            <a:avLst/>
          </a:prstGeom>
        </p:spPr>
        <p:txBody>
          <a:bodyPr wrap="square">
            <a:spAutoFit/>
          </a:bodyPr>
          <a:lstStyle/>
          <a:p>
            <a:pPr algn="ctr"/>
            <a:r>
              <a:rPr lang="zh-CN" altLang="en-US" sz="1400">
                <a:solidFill>
                  <a:schemeClr val="bg2">
                    <a:lumMod val="25000"/>
                  </a:schemeClr>
                </a:solidFill>
                <a:cs typeface="+mn-ea"/>
                <a:sym typeface="+mn-lt"/>
              </a:rPr>
              <a:t>单击此处添加您的文字内容。本模板的所有素材和逻辑图表，均可自由编辑替换和移动。</a:t>
            </a:r>
            <a:br>
              <a:rPr lang="zh-CN" altLang="en-US" sz="1400">
                <a:solidFill>
                  <a:schemeClr val="bg2">
                    <a:lumMod val="25000"/>
                  </a:schemeClr>
                </a:solidFill>
                <a:cs typeface="+mn-ea"/>
                <a:sym typeface="+mn-lt"/>
              </a:rPr>
            </a:br>
            <a:endParaRPr lang="zh-CN" altLang="en-US" sz="1400">
              <a:cs typeface="+mn-ea"/>
              <a:sym typeface="+mn-lt"/>
            </a:endParaRPr>
          </a:p>
        </p:txBody>
      </p:sp>
      <p:sp>
        <p:nvSpPr>
          <p:cNvPr id="44" name="矩形 43"/>
          <p:cNvSpPr/>
          <p:nvPr/>
        </p:nvSpPr>
        <p:spPr>
          <a:xfrm>
            <a:off x="2627654" y="1301022"/>
            <a:ext cx="2288942" cy="1169551"/>
          </a:xfrm>
          <a:prstGeom prst="rect">
            <a:avLst/>
          </a:prstGeom>
        </p:spPr>
        <p:txBody>
          <a:bodyPr wrap="square">
            <a:spAutoFit/>
          </a:bodyPr>
          <a:lstStyle/>
          <a:p>
            <a:pPr algn="ctr"/>
            <a:r>
              <a:rPr lang="zh-CN" altLang="en-US" sz="1400">
                <a:solidFill>
                  <a:schemeClr val="bg2">
                    <a:lumMod val="25000"/>
                  </a:schemeClr>
                </a:solidFill>
                <a:cs typeface="+mn-ea"/>
                <a:sym typeface="+mn-lt"/>
              </a:rPr>
              <a:t>单击此处添加您的文字内容。本模板的所有素材和逻辑图表，均可自由编辑替换和移动。</a:t>
            </a:r>
            <a:br>
              <a:rPr lang="zh-CN" altLang="en-US" sz="1400">
                <a:solidFill>
                  <a:schemeClr val="bg2">
                    <a:lumMod val="25000"/>
                  </a:schemeClr>
                </a:solidFill>
                <a:cs typeface="+mn-ea"/>
                <a:sym typeface="+mn-lt"/>
              </a:rPr>
            </a:br>
            <a:endParaRPr lang="zh-CN" altLang="en-US" sz="1400">
              <a:cs typeface="+mn-ea"/>
              <a:sym typeface="+mn-lt"/>
            </a:endParaRPr>
          </a:p>
        </p:txBody>
      </p:sp>
      <p:sp>
        <p:nvSpPr>
          <p:cNvPr id="45" name="矩形 44"/>
          <p:cNvSpPr/>
          <p:nvPr/>
        </p:nvSpPr>
        <p:spPr>
          <a:xfrm>
            <a:off x="4908715" y="4600610"/>
            <a:ext cx="2288942" cy="1169551"/>
          </a:xfrm>
          <a:prstGeom prst="rect">
            <a:avLst/>
          </a:prstGeom>
        </p:spPr>
        <p:txBody>
          <a:bodyPr wrap="square">
            <a:spAutoFit/>
          </a:bodyPr>
          <a:lstStyle/>
          <a:p>
            <a:pPr algn="ctr"/>
            <a:r>
              <a:rPr lang="zh-CN" altLang="en-US" sz="1400">
                <a:solidFill>
                  <a:schemeClr val="bg2">
                    <a:lumMod val="25000"/>
                  </a:schemeClr>
                </a:solidFill>
                <a:cs typeface="+mn-ea"/>
                <a:sym typeface="+mn-lt"/>
              </a:rPr>
              <a:t>单击此处添加您的文字内容。本模板的所有素材和逻辑图表，均可自由编辑替换和移动。</a:t>
            </a:r>
            <a:br>
              <a:rPr lang="zh-CN" altLang="en-US" sz="1400">
                <a:solidFill>
                  <a:schemeClr val="bg2">
                    <a:lumMod val="25000"/>
                  </a:schemeClr>
                </a:solidFill>
                <a:cs typeface="+mn-ea"/>
                <a:sym typeface="+mn-lt"/>
              </a:rPr>
            </a:br>
            <a:endParaRPr lang="zh-CN" altLang="en-US" sz="1400">
              <a:cs typeface="+mn-ea"/>
              <a:sym typeface="+mn-lt"/>
            </a:endParaRPr>
          </a:p>
        </p:txBody>
      </p:sp>
      <p:sp>
        <p:nvSpPr>
          <p:cNvPr id="46" name="矩形 45"/>
          <p:cNvSpPr/>
          <p:nvPr/>
        </p:nvSpPr>
        <p:spPr>
          <a:xfrm>
            <a:off x="7573027" y="1288812"/>
            <a:ext cx="2288942" cy="1169551"/>
          </a:xfrm>
          <a:prstGeom prst="rect">
            <a:avLst/>
          </a:prstGeom>
        </p:spPr>
        <p:txBody>
          <a:bodyPr wrap="square">
            <a:spAutoFit/>
          </a:bodyPr>
          <a:lstStyle/>
          <a:p>
            <a:pPr algn="ctr"/>
            <a:r>
              <a:rPr lang="zh-CN" altLang="en-US" sz="1400">
                <a:solidFill>
                  <a:schemeClr val="bg2">
                    <a:lumMod val="25000"/>
                  </a:schemeClr>
                </a:solidFill>
                <a:cs typeface="+mn-ea"/>
                <a:sym typeface="+mn-lt"/>
              </a:rPr>
              <a:t>单击此处添加您的文字内容。本模板的所有素材和逻辑图表，均可自由编辑替换和移动。</a:t>
            </a:r>
            <a:br>
              <a:rPr lang="zh-CN" altLang="en-US" sz="1400">
                <a:solidFill>
                  <a:schemeClr val="bg2">
                    <a:lumMod val="25000"/>
                  </a:schemeClr>
                </a:solidFill>
                <a:cs typeface="+mn-ea"/>
                <a:sym typeface="+mn-lt"/>
              </a:rPr>
            </a:br>
            <a:endParaRPr lang="zh-CN" altLang="en-US" sz="1400">
              <a:cs typeface="+mn-ea"/>
              <a:sym typeface="+mn-lt"/>
            </a:endParaRPr>
          </a:p>
        </p:txBody>
      </p:sp>
      <p:sp>
        <p:nvSpPr>
          <p:cNvPr id="47" name="矩形 46"/>
          <p:cNvSpPr/>
          <p:nvPr/>
        </p:nvSpPr>
        <p:spPr>
          <a:xfrm>
            <a:off x="9384553" y="4600610"/>
            <a:ext cx="2201597" cy="1169551"/>
          </a:xfrm>
          <a:prstGeom prst="rect">
            <a:avLst/>
          </a:prstGeom>
        </p:spPr>
        <p:txBody>
          <a:bodyPr wrap="square">
            <a:spAutoFit/>
          </a:bodyPr>
          <a:lstStyle/>
          <a:p>
            <a:pPr algn="ctr"/>
            <a:r>
              <a:rPr lang="zh-CN" altLang="en-US" sz="1400">
                <a:solidFill>
                  <a:schemeClr val="bg2">
                    <a:lumMod val="25000"/>
                  </a:schemeClr>
                </a:solidFill>
                <a:cs typeface="+mn-ea"/>
                <a:sym typeface="+mn-lt"/>
              </a:rPr>
              <a:t>单击此处添加您的文字内容。本模板的所有素材和逻辑图表，均可自由编辑替换和移动。</a:t>
            </a:r>
            <a:br>
              <a:rPr lang="zh-CN" altLang="en-US" sz="1400">
                <a:solidFill>
                  <a:schemeClr val="bg2">
                    <a:lumMod val="25000"/>
                  </a:schemeClr>
                </a:solidFill>
                <a:cs typeface="+mn-ea"/>
                <a:sym typeface="+mn-lt"/>
              </a:rPr>
            </a:br>
            <a:endParaRPr lang="zh-CN" altLang="en-US" sz="1400">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grpSp>
        <p:nvGrpSpPr>
          <p:cNvPr id="42" name="组合 41"/>
          <p:cNvGrpSpPr/>
          <p:nvPr/>
        </p:nvGrpSpPr>
        <p:grpSpPr>
          <a:xfrm>
            <a:off x="2167726" y="1630260"/>
            <a:ext cx="848924" cy="2136303"/>
            <a:chOff x="5454650" y="1409700"/>
            <a:chExt cx="288925" cy="727075"/>
          </a:xfrm>
          <a:solidFill>
            <a:srgbClr val="BF0001"/>
          </a:solidFill>
        </p:grpSpPr>
        <p:sp>
          <p:nvSpPr>
            <p:cNvPr id="43" name="Freeform 235"/>
            <p:cNvSpPr/>
            <p:nvPr/>
          </p:nvSpPr>
          <p:spPr bwMode="auto">
            <a:xfrm>
              <a:off x="5454650" y="1530350"/>
              <a:ext cx="288925" cy="606425"/>
            </a:xfrm>
            <a:custGeom>
              <a:gdLst>
                <a:gd name="T0" fmla="*/ 38 w 50"/>
                <a:gd name="T1" fmla="*/ 1 h 105"/>
                <a:gd name="T2" fmla="*/ 13 w 50"/>
                <a:gd name="T3" fmla="*/ 0 h 105"/>
                <a:gd name="T4" fmla="*/ 0 w 50"/>
                <a:gd name="T5" fmla="*/ 11 h 105"/>
                <a:gd name="T6" fmla="*/ 0 w 50"/>
                <a:gd name="T7" fmla="*/ 11 h 105"/>
                <a:gd name="T8" fmla="*/ 0 w 50"/>
                <a:gd name="T9" fmla="*/ 13 h 105"/>
                <a:gd name="T10" fmla="*/ 0 w 50"/>
                <a:gd name="T11" fmla="*/ 48 h 105"/>
                <a:gd name="T12" fmla="*/ 4 w 50"/>
                <a:gd name="T13" fmla="*/ 52 h 105"/>
                <a:gd name="T14" fmla="*/ 8 w 50"/>
                <a:gd name="T15" fmla="*/ 48 h 105"/>
                <a:gd name="T16" fmla="*/ 8 w 50"/>
                <a:gd name="T17" fmla="*/ 17 h 105"/>
                <a:gd name="T18" fmla="*/ 12 w 50"/>
                <a:gd name="T19" fmla="*/ 17 h 105"/>
                <a:gd name="T20" fmla="*/ 12 w 50"/>
                <a:gd name="T21" fmla="*/ 46 h 105"/>
                <a:gd name="T22" fmla="*/ 12 w 50"/>
                <a:gd name="T23" fmla="*/ 47 h 105"/>
                <a:gd name="T24" fmla="*/ 12 w 50"/>
                <a:gd name="T25" fmla="*/ 99 h 105"/>
                <a:gd name="T26" fmla="*/ 18 w 50"/>
                <a:gd name="T27" fmla="*/ 105 h 105"/>
                <a:gd name="T28" fmla="*/ 24 w 50"/>
                <a:gd name="T29" fmla="*/ 99 h 105"/>
                <a:gd name="T30" fmla="*/ 24 w 50"/>
                <a:gd name="T31" fmla="*/ 53 h 105"/>
                <a:gd name="T32" fmla="*/ 26 w 50"/>
                <a:gd name="T33" fmla="*/ 53 h 105"/>
                <a:gd name="T34" fmla="*/ 26 w 50"/>
                <a:gd name="T35" fmla="*/ 99 h 105"/>
                <a:gd name="T36" fmla="*/ 32 w 50"/>
                <a:gd name="T37" fmla="*/ 105 h 105"/>
                <a:gd name="T38" fmla="*/ 38 w 50"/>
                <a:gd name="T39" fmla="*/ 99 h 105"/>
                <a:gd name="T40" fmla="*/ 38 w 50"/>
                <a:gd name="T41" fmla="*/ 46 h 105"/>
                <a:gd name="T42" fmla="*/ 38 w 50"/>
                <a:gd name="T43" fmla="*/ 46 h 105"/>
                <a:gd name="T44" fmla="*/ 38 w 50"/>
                <a:gd name="T45" fmla="*/ 17 h 105"/>
                <a:gd name="T46" fmla="*/ 41 w 50"/>
                <a:gd name="T47" fmla="*/ 17 h 105"/>
                <a:gd name="T48" fmla="*/ 41 w 50"/>
                <a:gd name="T49" fmla="*/ 48 h 105"/>
                <a:gd name="T50" fmla="*/ 45 w 50"/>
                <a:gd name="T51" fmla="*/ 52 h 105"/>
                <a:gd name="T52" fmla="*/ 50 w 50"/>
                <a:gd name="T53" fmla="*/ 48 h 105"/>
                <a:gd name="T54" fmla="*/ 50 w 50"/>
                <a:gd name="T55" fmla="*/ 13 h 105"/>
                <a:gd name="T56" fmla="*/ 50 w 50"/>
                <a:gd name="T57" fmla="*/ 11 h 105"/>
                <a:gd name="T58" fmla="*/ 50 w 50"/>
                <a:gd name="T59" fmla="*/ 10 h 105"/>
                <a:gd name="T60" fmla="*/ 38 w 50"/>
                <a:gd name="T61" fmla="*/ 1 h 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0" h="105">
                  <a:moveTo>
                    <a:pt x="38" y="1"/>
                  </a:moveTo>
                  <a:cubicBezTo>
                    <a:pt x="13" y="0"/>
                    <a:pt x="13" y="0"/>
                    <a:pt x="13" y="0"/>
                  </a:cubicBezTo>
                  <a:cubicBezTo>
                    <a:pt x="4" y="1"/>
                    <a:pt x="0" y="8"/>
                    <a:pt x="0" y="11"/>
                  </a:cubicBezTo>
                  <a:cubicBezTo>
                    <a:pt x="0" y="11"/>
                    <a:pt x="0" y="11"/>
                    <a:pt x="0" y="11"/>
                  </a:cubicBezTo>
                  <a:cubicBezTo>
                    <a:pt x="0" y="13"/>
                    <a:pt x="0" y="13"/>
                    <a:pt x="0" y="13"/>
                  </a:cubicBezTo>
                  <a:cubicBezTo>
                    <a:pt x="0" y="48"/>
                    <a:pt x="0" y="48"/>
                    <a:pt x="0" y="48"/>
                  </a:cubicBezTo>
                  <a:cubicBezTo>
                    <a:pt x="0" y="50"/>
                    <a:pt x="2" y="52"/>
                    <a:pt x="4" y="52"/>
                  </a:cubicBezTo>
                  <a:cubicBezTo>
                    <a:pt x="7" y="52"/>
                    <a:pt x="8" y="50"/>
                    <a:pt x="8" y="48"/>
                  </a:cubicBezTo>
                  <a:cubicBezTo>
                    <a:pt x="8" y="17"/>
                    <a:pt x="8" y="17"/>
                    <a:pt x="8" y="17"/>
                  </a:cubicBezTo>
                  <a:cubicBezTo>
                    <a:pt x="12" y="17"/>
                    <a:pt x="12" y="17"/>
                    <a:pt x="12" y="17"/>
                  </a:cubicBezTo>
                  <a:cubicBezTo>
                    <a:pt x="12" y="46"/>
                    <a:pt x="12" y="46"/>
                    <a:pt x="12" y="46"/>
                  </a:cubicBezTo>
                  <a:cubicBezTo>
                    <a:pt x="12" y="47"/>
                    <a:pt x="12" y="47"/>
                    <a:pt x="12" y="47"/>
                  </a:cubicBezTo>
                  <a:cubicBezTo>
                    <a:pt x="12" y="99"/>
                    <a:pt x="12" y="99"/>
                    <a:pt x="12" y="99"/>
                  </a:cubicBezTo>
                  <a:cubicBezTo>
                    <a:pt x="12" y="102"/>
                    <a:pt x="15" y="105"/>
                    <a:pt x="18" y="105"/>
                  </a:cubicBezTo>
                  <a:cubicBezTo>
                    <a:pt x="21" y="105"/>
                    <a:pt x="24" y="102"/>
                    <a:pt x="24" y="99"/>
                  </a:cubicBezTo>
                  <a:cubicBezTo>
                    <a:pt x="24" y="53"/>
                    <a:pt x="24" y="53"/>
                    <a:pt x="24" y="53"/>
                  </a:cubicBezTo>
                  <a:cubicBezTo>
                    <a:pt x="26" y="53"/>
                    <a:pt x="26" y="53"/>
                    <a:pt x="26" y="53"/>
                  </a:cubicBezTo>
                  <a:cubicBezTo>
                    <a:pt x="26" y="99"/>
                    <a:pt x="26" y="99"/>
                    <a:pt x="26" y="99"/>
                  </a:cubicBezTo>
                  <a:cubicBezTo>
                    <a:pt x="26" y="102"/>
                    <a:pt x="29" y="105"/>
                    <a:pt x="32" y="105"/>
                  </a:cubicBezTo>
                  <a:cubicBezTo>
                    <a:pt x="35" y="105"/>
                    <a:pt x="38" y="102"/>
                    <a:pt x="38" y="99"/>
                  </a:cubicBezTo>
                  <a:cubicBezTo>
                    <a:pt x="38" y="46"/>
                    <a:pt x="38" y="46"/>
                    <a:pt x="38" y="46"/>
                  </a:cubicBezTo>
                  <a:cubicBezTo>
                    <a:pt x="38" y="46"/>
                    <a:pt x="38" y="46"/>
                    <a:pt x="38" y="46"/>
                  </a:cubicBezTo>
                  <a:cubicBezTo>
                    <a:pt x="38" y="17"/>
                    <a:pt x="38" y="17"/>
                    <a:pt x="38" y="17"/>
                  </a:cubicBezTo>
                  <a:cubicBezTo>
                    <a:pt x="41" y="17"/>
                    <a:pt x="41" y="17"/>
                    <a:pt x="41" y="17"/>
                  </a:cubicBezTo>
                  <a:cubicBezTo>
                    <a:pt x="41" y="48"/>
                    <a:pt x="41" y="48"/>
                    <a:pt x="41" y="48"/>
                  </a:cubicBezTo>
                  <a:cubicBezTo>
                    <a:pt x="41" y="50"/>
                    <a:pt x="43" y="52"/>
                    <a:pt x="45" y="52"/>
                  </a:cubicBezTo>
                  <a:cubicBezTo>
                    <a:pt x="48" y="52"/>
                    <a:pt x="50" y="50"/>
                    <a:pt x="50" y="48"/>
                  </a:cubicBezTo>
                  <a:cubicBezTo>
                    <a:pt x="50" y="13"/>
                    <a:pt x="50" y="13"/>
                    <a:pt x="50" y="13"/>
                  </a:cubicBezTo>
                  <a:cubicBezTo>
                    <a:pt x="50" y="11"/>
                    <a:pt x="50" y="11"/>
                    <a:pt x="50" y="11"/>
                  </a:cubicBezTo>
                  <a:cubicBezTo>
                    <a:pt x="50" y="10"/>
                    <a:pt x="50" y="10"/>
                    <a:pt x="50" y="10"/>
                  </a:cubicBezTo>
                  <a:cubicBezTo>
                    <a:pt x="50" y="7"/>
                    <a:pt x="46" y="1"/>
                    <a:pt x="38" y="1"/>
                  </a:cubicBez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44" name="Oval 236"/>
            <p:cNvSpPr>
              <a:spLocks noChangeArrowheads="1"/>
            </p:cNvSpPr>
            <p:nvPr/>
          </p:nvSpPr>
          <p:spPr bwMode="auto">
            <a:xfrm>
              <a:off x="5541963" y="1409700"/>
              <a:ext cx="115887" cy="114300"/>
            </a:xfrm>
            <a:prstGeom prst="ellipse">
              <a:avLst/>
            </a:pr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sp>
        <p:nvSpPr>
          <p:cNvPr id="45" name="AutoShape 26"/>
          <p:cNvSpPr>
            <a:spLocks noChangeAspect="1" noChangeArrowheads="1" noTextEdit="1"/>
          </p:cNvSpPr>
          <p:nvPr/>
        </p:nvSpPr>
        <p:spPr bwMode="auto">
          <a:xfrm>
            <a:off x="5443029" y="3124200"/>
            <a:ext cx="4856162"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46" name="Freeform 28"/>
          <p:cNvSpPr/>
          <p:nvPr/>
        </p:nvSpPr>
        <p:spPr bwMode="auto">
          <a:xfrm>
            <a:off x="4679238" y="2109435"/>
            <a:ext cx="248843" cy="534245"/>
          </a:xfrm>
          <a:custGeom>
            <a:gdLst>
              <a:gd name="T0" fmla="*/ 17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5 w 23"/>
              <a:gd name="T19" fmla="*/ 8 h 49"/>
              <a:gd name="T20" fmla="*/ 5 w 23"/>
              <a:gd name="T21" fmla="*/ 21 h 49"/>
              <a:gd name="T22" fmla="*/ 6 w 23"/>
              <a:gd name="T23" fmla="*/ 22 h 49"/>
              <a:gd name="T24" fmla="*/ 6 w 23"/>
              <a:gd name="T25" fmla="*/ 46 h 49"/>
              <a:gd name="T26" fmla="*/ 8 w 23"/>
              <a:gd name="T27" fmla="*/ 49 h 49"/>
              <a:gd name="T28" fmla="*/ 11 w 23"/>
              <a:gd name="T29" fmla="*/ 46 h 49"/>
              <a:gd name="T30" fmla="*/ 11 w 23"/>
              <a:gd name="T31" fmla="*/ 25 h 49"/>
              <a:gd name="T32" fmla="*/ 12 w 23"/>
              <a:gd name="T33" fmla="*/ 25 h 49"/>
              <a:gd name="T34" fmla="*/ 12 w 23"/>
              <a:gd name="T35" fmla="*/ 46 h 49"/>
              <a:gd name="T36" fmla="*/ 15 w 23"/>
              <a:gd name="T37" fmla="*/ 49 h 49"/>
              <a:gd name="T38" fmla="*/ 17 w 23"/>
              <a:gd name="T39" fmla="*/ 46 h 49"/>
              <a:gd name="T40" fmla="*/ 17 w 23"/>
              <a:gd name="T41" fmla="*/ 21 h 49"/>
              <a:gd name="T42" fmla="*/ 17 w 23"/>
              <a:gd name="T43" fmla="*/ 21 h 49"/>
              <a:gd name="T44" fmla="*/ 17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7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2"/>
                  <a:pt x="6" y="22"/>
                  <a:pt x="6" y="22"/>
                </a:cubicBezTo>
                <a:cubicBezTo>
                  <a:pt x="6" y="46"/>
                  <a:pt x="6" y="46"/>
                  <a:pt x="6" y="46"/>
                </a:cubicBezTo>
                <a:cubicBezTo>
                  <a:pt x="6" y="47"/>
                  <a:pt x="7" y="49"/>
                  <a:pt x="8" y="49"/>
                </a:cubicBezTo>
                <a:cubicBezTo>
                  <a:pt x="10" y="49"/>
                  <a:pt x="11" y="47"/>
                  <a:pt x="11" y="46"/>
                </a:cubicBezTo>
                <a:cubicBezTo>
                  <a:pt x="11" y="25"/>
                  <a:pt x="11" y="25"/>
                  <a:pt x="11" y="25"/>
                </a:cubicBezTo>
                <a:cubicBezTo>
                  <a:pt x="12" y="25"/>
                  <a:pt x="12" y="25"/>
                  <a:pt x="12" y="25"/>
                </a:cubicBezTo>
                <a:cubicBezTo>
                  <a:pt x="12" y="46"/>
                  <a:pt x="12" y="46"/>
                  <a:pt x="12" y="46"/>
                </a:cubicBezTo>
                <a:cubicBezTo>
                  <a:pt x="12" y="47"/>
                  <a:pt x="13" y="49"/>
                  <a:pt x="15" y="49"/>
                </a:cubicBezTo>
                <a:cubicBezTo>
                  <a:pt x="16" y="49"/>
                  <a:pt x="17" y="47"/>
                  <a:pt x="17" y="46"/>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close/>
              </a:path>
            </a:pathLst>
          </a:custGeom>
          <a:solidFill>
            <a:srgbClr val="BF0001"/>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47" name="Oval 29"/>
          <p:cNvSpPr>
            <a:spLocks noChangeArrowheads="1"/>
          </p:cNvSpPr>
          <p:nvPr/>
        </p:nvSpPr>
        <p:spPr bwMode="auto">
          <a:xfrm>
            <a:off x="4755535" y="2000238"/>
            <a:ext cx="97425" cy="109198"/>
          </a:xfrm>
          <a:prstGeom prst="ellipse">
            <a:avLst/>
          </a:prstGeom>
          <a:solidFill>
            <a:srgbClr val="BF0001"/>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48" name="Freeform 30"/>
          <p:cNvSpPr/>
          <p:nvPr/>
        </p:nvSpPr>
        <p:spPr bwMode="auto">
          <a:xfrm>
            <a:off x="4971512" y="2109435"/>
            <a:ext cx="248843" cy="534245"/>
          </a:xfrm>
          <a:custGeom>
            <a:gdLst>
              <a:gd name="T0" fmla="*/ 18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6 w 23"/>
              <a:gd name="T19" fmla="*/ 8 h 49"/>
              <a:gd name="T20" fmla="*/ 6 w 23"/>
              <a:gd name="T21" fmla="*/ 21 h 49"/>
              <a:gd name="T22" fmla="*/ 6 w 23"/>
              <a:gd name="T23" fmla="*/ 22 h 49"/>
              <a:gd name="T24" fmla="*/ 6 w 23"/>
              <a:gd name="T25" fmla="*/ 46 h 49"/>
              <a:gd name="T26" fmla="*/ 8 w 23"/>
              <a:gd name="T27" fmla="*/ 49 h 49"/>
              <a:gd name="T28" fmla="*/ 11 w 23"/>
              <a:gd name="T29" fmla="*/ 46 h 49"/>
              <a:gd name="T30" fmla="*/ 11 w 23"/>
              <a:gd name="T31" fmla="*/ 25 h 49"/>
              <a:gd name="T32" fmla="*/ 12 w 23"/>
              <a:gd name="T33" fmla="*/ 25 h 49"/>
              <a:gd name="T34" fmla="*/ 12 w 23"/>
              <a:gd name="T35" fmla="*/ 46 h 49"/>
              <a:gd name="T36" fmla="*/ 15 w 23"/>
              <a:gd name="T37" fmla="*/ 49 h 49"/>
              <a:gd name="T38" fmla="*/ 18 w 23"/>
              <a:gd name="T39" fmla="*/ 46 h 49"/>
              <a:gd name="T40" fmla="*/ 18 w 23"/>
              <a:gd name="T41" fmla="*/ 21 h 49"/>
              <a:gd name="T42" fmla="*/ 18 w 23"/>
              <a:gd name="T43" fmla="*/ 21 h 49"/>
              <a:gd name="T44" fmla="*/ 18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8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9"/>
                  <a:pt x="8" y="49"/>
                </a:cubicBezTo>
                <a:cubicBezTo>
                  <a:pt x="10" y="49"/>
                  <a:pt x="11" y="47"/>
                  <a:pt x="11" y="46"/>
                </a:cubicBezTo>
                <a:cubicBezTo>
                  <a:pt x="11" y="25"/>
                  <a:pt x="11" y="25"/>
                  <a:pt x="11" y="25"/>
                </a:cubicBezTo>
                <a:cubicBezTo>
                  <a:pt x="12" y="25"/>
                  <a:pt x="12" y="25"/>
                  <a:pt x="12" y="25"/>
                </a:cubicBezTo>
                <a:cubicBezTo>
                  <a:pt x="12" y="46"/>
                  <a:pt x="12" y="46"/>
                  <a:pt x="12" y="46"/>
                </a:cubicBezTo>
                <a:cubicBezTo>
                  <a:pt x="12" y="47"/>
                  <a:pt x="14" y="49"/>
                  <a:pt x="15" y="49"/>
                </a:cubicBezTo>
                <a:cubicBezTo>
                  <a:pt x="16" y="49"/>
                  <a:pt x="18" y="47"/>
                  <a:pt x="18" y="46"/>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close/>
              </a:path>
            </a:pathLst>
          </a:custGeom>
          <a:solidFill>
            <a:srgbClr val="BF0001"/>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49" name="Oval 31"/>
          <p:cNvSpPr>
            <a:spLocks noChangeArrowheads="1"/>
          </p:cNvSpPr>
          <p:nvPr/>
        </p:nvSpPr>
        <p:spPr bwMode="auto">
          <a:xfrm>
            <a:off x="5046634" y="2000238"/>
            <a:ext cx="97425" cy="109198"/>
          </a:xfrm>
          <a:prstGeom prst="ellipse">
            <a:avLst/>
          </a:prstGeom>
          <a:solidFill>
            <a:srgbClr val="BF0001"/>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50" name="Freeform 32"/>
          <p:cNvSpPr/>
          <p:nvPr/>
        </p:nvSpPr>
        <p:spPr bwMode="auto">
          <a:xfrm>
            <a:off x="5263785" y="2109435"/>
            <a:ext cx="248843" cy="534245"/>
          </a:xfrm>
          <a:custGeom>
            <a:gdLst>
              <a:gd name="T0" fmla="*/ 18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6 w 23"/>
              <a:gd name="T19" fmla="*/ 8 h 49"/>
              <a:gd name="T20" fmla="*/ 6 w 23"/>
              <a:gd name="T21" fmla="*/ 21 h 49"/>
              <a:gd name="T22" fmla="*/ 6 w 23"/>
              <a:gd name="T23" fmla="*/ 22 h 49"/>
              <a:gd name="T24" fmla="*/ 6 w 23"/>
              <a:gd name="T25" fmla="*/ 46 h 49"/>
              <a:gd name="T26" fmla="*/ 9 w 23"/>
              <a:gd name="T27" fmla="*/ 49 h 49"/>
              <a:gd name="T28" fmla="*/ 11 w 23"/>
              <a:gd name="T29" fmla="*/ 46 h 49"/>
              <a:gd name="T30" fmla="*/ 11 w 23"/>
              <a:gd name="T31" fmla="*/ 25 h 49"/>
              <a:gd name="T32" fmla="*/ 13 w 23"/>
              <a:gd name="T33" fmla="*/ 25 h 49"/>
              <a:gd name="T34" fmla="*/ 13 w 23"/>
              <a:gd name="T35" fmla="*/ 46 h 49"/>
              <a:gd name="T36" fmla="*/ 15 w 23"/>
              <a:gd name="T37" fmla="*/ 49 h 49"/>
              <a:gd name="T38" fmla="*/ 18 w 23"/>
              <a:gd name="T39" fmla="*/ 46 h 49"/>
              <a:gd name="T40" fmla="*/ 18 w 23"/>
              <a:gd name="T41" fmla="*/ 21 h 49"/>
              <a:gd name="T42" fmla="*/ 18 w 23"/>
              <a:gd name="T43" fmla="*/ 21 h 49"/>
              <a:gd name="T44" fmla="*/ 18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8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9"/>
                  <a:pt x="9" y="49"/>
                </a:cubicBezTo>
                <a:cubicBezTo>
                  <a:pt x="10" y="49"/>
                  <a:pt x="11" y="47"/>
                  <a:pt x="11" y="46"/>
                </a:cubicBezTo>
                <a:cubicBezTo>
                  <a:pt x="11" y="25"/>
                  <a:pt x="11" y="25"/>
                  <a:pt x="11" y="25"/>
                </a:cubicBezTo>
                <a:cubicBezTo>
                  <a:pt x="13" y="25"/>
                  <a:pt x="13" y="25"/>
                  <a:pt x="13" y="25"/>
                </a:cubicBezTo>
                <a:cubicBezTo>
                  <a:pt x="13" y="46"/>
                  <a:pt x="13" y="46"/>
                  <a:pt x="13" y="46"/>
                </a:cubicBezTo>
                <a:cubicBezTo>
                  <a:pt x="13" y="47"/>
                  <a:pt x="14" y="49"/>
                  <a:pt x="15" y="49"/>
                </a:cubicBezTo>
                <a:cubicBezTo>
                  <a:pt x="17" y="49"/>
                  <a:pt x="18" y="47"/>
                  <a:pt x="18" y="46"/>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close/>
              </a:path>
            </a:pathLst>
          </a:custGeom>
          <a:solidFill>
            <a:srgbClr val="BF0001"/>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51" name="Oval 33"/>
          <p:cNvSpPr>
            <a:spLocks noChangeArrowheads="1"/>
          </p:cNvSpPr>
          <p:nvPr/>
        </p:nvSpPr>
        <p:spPr bwMode="auto">
          <a:xfrm>
            <a:off x="5338907" y="2000238"/>
            <a:ext cx="97425" cy="109198"/>
          </a:xfrm>
          <a:prstGeom prst="ellipse">
            <a:avLst/>
          </a:prstGeom>
          <a:solidFill>
            <a:srgbClr val="BF0001"/>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52" name="Freeform 34"/>
          <p:cNvSpPr/>
          <p:nvPr/>
        </p:nvSpPr>
        <p:spPr bwMode="auto">
          <a:xfrm>
            <a:off x="4084128" y="2109435"/>
            <a:ext cx="248843" cy="534245"/>
          </a:xfrm>
          <a:custGeom>
            <a:gdLst>
              <a:gd name="T0" fmla="*/ 18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6 w 23"/>
              <a:gd name="T19" fmla="*/ 8 h 49"/>
              <a:gd name="T20" fmla="*/ 6 w 23"/>
              <a:gd name="T21" fmla="*/ 21 h 49"/>
              <a:gd name="T22" fmla="*/ 6 w 23"/>
              <a:gd name="T23" fmla="*/ 22 h 49"/>
              <a:gd name="T24" fmla="*/ 6 w 23"/>
              <a:gd name="T25" fmla="*/ 46 h 49"/>
              <a:gd name="T26" fmla="*/ 8 w 23"/>
              <a:gd name="T27" fmla="*/ 49 h 49"/>
              <a:gd name="T28" fmla="*/ 11 w 23"/>
              <a:gd name="T29" fmla="*/ 46 h 49"/>
              <a:gd name="T30" fmla="*/ 11 w 23"/>
              <a:gd name="T31" fmla="*/ 25 h 49"/>
              <a:gd name="T32" fmla="*/ 12 w 23"/>
              <a:gd name="T33" fmla="*/ 25 h 49"/>
              <a:gd name="T34" fmla="*/ 12 w 23"/>
              <a:gd name="T35" fmla="*/ 46 h 49"/>
              <a:gd name="T36" fmla="*/ 15 w 23"/>
              <a:gd name="T37" fmla="*/ 49 h 49"/>
              <a:gd name="T38" fmla="*/ 18 w 23"/>
              <a:gd name="T39" fmla="*/ 46 h 49"/>
              <a:gd name="T40" fmla="*/ 18 w 23"/>
              <a:gd name="T41" fmla="*/ 21 h 49"/>
              <a:gd name="T42" fmla="*/ 18 w 23"/>
              <a:gd name="T43" fmla="*/ 21 h 49"/>
              <a:gd name="T44" fmla="*/ 18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8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9"/>
                  <a:pt x="8" y="49"/>
                </a:cubicBezTo>
                <a:cubicBezTo>
                  <a:pt x="10" y="49"/>
                  <a:pt x="11" y="47"/>
                  <a:pt x="11" y="46"/>
                </a:cubicBezTo>
                <a:cubicBezTo>
                  <a:pt x="11" y="25"/>
                  <a:pt x="11" y="25"/>
                  <a:pt x="11" y="25"/>
                </a:cubicBezTo>
                <a:cubicBezTo>
                  <a:pt x="12" y="25"/>
                  <a:pt x="12" y="25"/>
                  <a:pt x="12" y="25"/>
                </a:cubicBezTo>
                <a:cubicBezTo>
                  <a:pt x="12" y="46"/>
                  <a:pt x="12" y="46"/>
                  <a:pt x="12" y="46"/>
                </a:cubicBezTo>
                <a:cubicBezTo>
                  <a:pt x="12" y="47"/>
                  <a:pt x="13" y="49"/>
                  <a:pt x="15" y="49"/>
                </a:cubicBezTo>
                <a:cubicBezTo>
                  <a:pt x="16" y="49"/>
                  <a:pt x="18" y="47"/>
                  <a:pt x="18" y="46"/>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close/>
              </a:path>
            </a:pathLst>
          </a:custGeom>
          <a:solidFill>
            <a:srgbClr val="BF0001"/>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53" name="Oval 35"/>
          <p:cNvSpPr>
            <a:spLocks noChangeArrowheads="1"/>
          </p:cNvSpPr>
          <p:nvPr/>
        </p:nvSpPr>
        <p:spPr bwMode="auto">
          <a:xfrm>
            <a:off x="4160424" y="2000238"/>
            <a:ext cx="97425" cy="109198"/>
          </a:xfrm>
          <a:prstGeom prst="ellipse">
            <a:avLst/>
          </a:prstGeom>
          <a:solidFill>
            <a:srgbClr val="BF0001"/>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54" name="Freeform 36"/>
          <p:cNvSpPr/>
          <p:nvPr/>
        </p:nvSpPr>
        <p:spPr bwMode="auto">
          <a:xfrm>
            <a:off x="4376401" y="2109435"/>
            <a:ext cx="248843" cy="534245"/>
          </a:xfrm>
          <a:custGeom>
            <a:gdLst>
              <a:gd name="T0" fmla="*/ 18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6 w 23"/>
              <a:gd name="T19" fmla="*/ 8 h 49"/>
              <a:gd name="T20" fmla="*/ 6 w 23"/>
              <a:gd name="T21" fmla="*/ 21 h 49"/>
              <a:gd name="T22" fmla="*/ 6 w 23"/>
              <a:gd name="T23" fmla="*/ 22 h 49"/>
              <a:gd name="T24" fmla="*/ 6 w 23"/>
              <a:gd name="T25" fmla="*/ 46 h 49"/>
              <a:gd name="T26" fmla="*/ 9 w 23"/>
              <a:gd name="T27" fmla="*/ 49 h 49"/>
              <a:gd name="T28" fmla="*/ 11 w 23"/>
              <a:gd name="T29" fmla="*/ 46 h 49"/>
              <a:gd name="T30" fmla="*/ 11 w 23"/>
              <a:gd name="T31" fmla="*/ 25 h 49"/>
              <a:gd name="T32" fmla="*/ 12 w 23"/>
              <a:gd name="T33" fmla="*/ 25 h 49"/>
              <a:gd name="T34" fmla="*/ 12 w 23"/>
              <a:gd name="T35" fmla="*/ 46 h 49"/>
              <a:gd name="T36" fmla="*/ 15 w 23"/>
              <a:gd name="T37" fmla="*/ 49 h 49"/>
              <a:gd name="T38" fmla="*/ 18 w 23"/>
              <a:gd name="T39" fmla="*/ 46 h 49"/>
              <a:gd name="T40" fmla="*/ 18 w 23"/>
              <a:gd name="T41" fmla="*/ 21 h 49"/>
              <a:gd name="T42" fmla="*/ 18 w 23"/>
              <a:gd name="T43" fmla="*/ 21 h 49"/>
              <a:gd name="T44" fmla="*/ 18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8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9"/>
                  <a:pt x="9" y="49"/>
                </a:cubicBezTo>
                <a:cubicBezTo>
                  <a:pt x="10" y="49"/>
                  <a:pt x="11" y="47"/>
                  <a:pt x="11" y="46"/>
                </a:cubicBezTo>
                <a:cubicBezTo>
                  <a:pt x="11" y="25"/>
                  <a:pt x="11" y="25"/>
                  <a:pt x="11" y="25"/>
                </a:cubicBezTo>
                <a:cubicBezTo>
                  <a:pt x="12" y="25"/>
                  <a:pt x="12" y="25"/>
                  <a:pt x="12" y="25"/>
                </a:cubicBezTo>
                <a:cubicBezTo>
                  <a:pt x="12" y="46"/>
                  <a:pt x="12" y="46"/>
                  <a:pt x="12" y="46"/>
                </a:cubicBezTo>
                <a:cubicBezTo>
                  <a:pt x="12" y="47"/>
                  <a:pt x="14" y="49"/>
                  <a:pt x="15" y="49"/>
                </a:cubicBezTo>
                <a:cubicBezTo>
                  <a:pt x="17" y="49"/>
                  <a:pt x="18" y="47"/>
                  <a:pt x="18" y="46"/>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close/>
              </a:path>
            </a:pathLst>
          </a:custGeom>
          <a:solidFill>
            <a:srgbClr val="BF0001"/>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55" name="Oval 37"/>
          <p:cNvSpPr>
            <a:spLocks noChangeArrowheads="1"/>
          </p:cNvSpPr>
          <p:nvPr/>
        </p:nvSpPr>
        <p:spPr bwMode="auto">
          <a:xfrm>
            <a:off x="4452698" y="2000238"/>
            <a:ext cx="97425" cy="109198"/>
          </a:xfrm>
          <a:prstGeom prst="ellipse">
            <a:avLst/>
          </a:prstGeom>
          <a:solidFill>
            <a:srgbClr val="BF0001"/>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56" name="Freeform 38"/>
          <p:cNvSpPr/>
          <p:nvPr/>
        </p:nvSpPr>
        <p:spPr bwMode="auto">
          <a:xfrm>
            <a:off x="6149995" y="2109435"/>
            <a:ext cx="238279" cy="534245"/>
          </a:xfrm>
          <a:custGeom>
            <a:gdLst>
              <a:gd name="T0" fmla="*/ 17 w 22"/>
              <a:gd name="T1" fmla="*/ 0 h 49"/>
              <a:gd name="T2" fmla="*/ 5 w 22"/>
              <a:gd name="T3" fmla="*/ 0 h 49"/>
              <a:gd name="T4" fmla="*/ 0 w 22"/>
              <a:gd name="T5" fmla="*/ 5 h 49"/>
              <a:gd name="T6" fmla="*/ 0 w 22"/>
              <a:gd name="T7" fmla="*/ 5 h 49"/>
              <a:gd name="T8" fmla="*/ 0 w 22"/>
              <a:gd name="T9" fmla="*/ 6 h 49"/>
              <a:gd name="T10" fmla="*/ 0 w 22"/>
              <a:gd name="T11" fmla="*/ 22 h 49"/>
              <a:gd name="T12" fmla="*/ 2 w 22"/>
              <a:gd name="T13" fmla="*/ 24 h 49"/>
              <a:gd name="T14" fmla="*/ 3 w 22"/>
              <a:gd name="T15" fmla="*/ 22 h 49"/>
              <a:gd name="T16" fmla="*/ 3 w 22"/>
              <a:gd name="T17" fmla="*/ 8 h 49"/>
              <a:gd name="T18" fmla="*/ 5 w 22"/>
              <a:gd name="T19" fmla="*/ 8 h 49"/>
              <a:gd name="T20" fmla="*/ 5 w 22"/>
              <a:gd name="T21" fmla="*/ 21 h 49"/>
              <a:gd name="T22" fmla="*/ 5 w 22"/>
              <a:gd name="T23" fmla="*/ 22 h 49"/>
              <a:gd name="T24" fmla="*/ 5 w 22"/>
              <a:gd name="T25" fmla="*/ 46 h 49"/>
              <a:gd name="T26" fmla="*/ 8 w 22"/>
              <a:gd name="T27" fmla="*/ 49 h 49"/>
              <a:gd name="T28" fmla="*/ 10 w 22"/>
              <a:gd name="T29" fmla="*/ 46 h 49"/>
              <a:gd name="T30" fmla="*/ 10 w 22"/>
              <a:gd name="T31" fmla="*/ 25 h 49"/>
              <a:gd name="T32" fmla="*/ 12 w 22"/>
              <a:gd name="T33" fmla="*/ 25 h 49"/>
              <a:gd name="T34" fmla="*/ 12 w 22"/>
              <a:gd name="T35" fmla="*/ 46 h 49"/>
              <a:gd name="T36" fmla="*/ 14 w 22"/>
              <a:gd name="T37" fmla="*/ 49 h 49"/>
              <a:gd name="T38" fmla="*/ 17 w 22"/>
              <a:gd name="T39" fmla="*/ 46 h 49"/>
              <a:gd name="T40" fmla="*/ 17 w 22"/>
              <a:gd name="T41" fmla="*/ 21 h 49"/>
              <a:gd name="T42" fmla="*/ 17 w 22"/>
              <a:gd name="T43" fmla="*/ 21 h 49"/>
              <a:gd name="T44" fmla="*/ 17 w 22"/>
              <a:gd name="T45" fmla="*/ 8 h 49"/>
              <a:gd name="T46" fmla="*/ 18 w 22"/>
              <a:gd name="T47" fmla="*/ 8 h 49"/>
              <a:gd name="T48" fmla="*/ 18 w 22"/>
              <a:gd name="T49" fmla="*/ 22 h 49"/>
              <a:gd name="T50" fmla="*/ 20 w 22"/>
              <a:gd name="T51" fmla="*/ 24 h 49"/>
              <a:gd name="T52" fmla="*/ 22 w 22"/>
              <a:gd name="T53" fmla="*/ 22 h 49"/>
              <a:gd name="T54" fmla="*/ 22 w 22"/>
              <a:gd name="T55" fmla="*/ 6 h 49"/>
              <a:gd name="T56" fmla="*/ 22 w 22"/>
              <a:gd name="T57" fmla="*/ 5 h 49"/>
              <a:gd name="T58" fmla="*/ 22 w 22"/>
              <a:gd name="T59" fmla="*/ 5 h 49"/>
              <a:gd name="T60" fmla="*/ 17 w 22"/>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9">
                <a:moveTo>
                  <a:pt x="17" y="0"/>
                </a:moveTo>
                <a:cubicBezTo>
                  <a:pt x="5" y="0"/>
                  <a:pt x="5" y="0"/>
                  <a:pt x="5" y="0"/>
                </a:cubicBezTo>
                <a:cubicBezTo>
                  <a:pt x="1" y="0"/>
                  <a:pt x="0" y="4"/>
                  <a:pt x="0" y="5"/>
                </a:cubicBezTo>
                <a:cubicBezTo>
                  <a:pt x="0" y="5"/>
                  <a:pt x="0" y="5"/>
                  <a:pt x="0" y="5"/>
                </a:cubicBezTo>
                <a:cubicBezTo>
                  <a:pt x="0" y="6"/>
                  <a:pt x="0" y="6"/>
                  <a:pt x="0" y="6"/>
                </a:cubicBezTo>
                <a:cubicBezTo>
                  <a:pt x="0" y="22"/>
                  <a:pt x="0" y="22"/>
                  <a:pt x="0" y="22"/>
                </a:cubicBezTo>
                <a:cubicBezTo>
                  <a:pt x="0" y="23"/>
                  <a:pt x="0" y="24"/>
                  <a:pt x="2" y="24"/>
                </a:cubicBezTo>
                <a:cubicBezTo>
                  <a:pt x="3" y="24"/>
                  <a:pt x="3" y="23"/>
                  <a:pt x="3" y="22"/>
                </a:cubicBezTo>
                <a:cubicBezTo>
                  <a:pt x="3" y="8"/>
                  <a:pt x="3" y="8"/>
                  <a:pt x="3" y="8"/>
                </a:cubicBezTo>
                <a:cubicBezTo>
                  <a:pt x="5" y="8"/>
                  <a:pt x="5" y="8"/>
                  <a:pt x="5" y="8"/>
                </a:cubicBezTo>
                <a:cubicBezTo>
                  <a:pt x="5" y="21"/>
                  <a:pt x="5" y="21"/>
                  <a:pt x="5" y="21"/>
                </a:cubicBezTo>
                <a:cubicBezTo>
                  <a:pt x="5" y="22"/>
                  <a:pt x="5" y="22"/>
                  <a:pt x="5" y="22"/>
                </a:cubicBezTo>
                <a:cubicBezTo>
                  <a:pt x="5" y="46"/>
                  <a:pt x="5" y="46"/>
                  <a:pt x="5" y="46"/>
                </a:cubicBezTo>
                <a:cubicBezTo>
                  <a:pt x="5" y="47"/>
                  <a:pt x="6" y="49"/>
                  <a:pt x="8" y="49"/>
                </a:cubicBezTo>
                <a:cubicBezTo>
                  <a:pt x="9" y="49"/>
                  <a:pt x="10" y="47"/>
                  <a:pt x="10" y="46"/>
                </a:cubicBezTo>
                <a:cubicBezTo>
                  <a:pt x="10" y="25"/>
                  <a:pt x="10" y="25"/>
                  <a:pt x="10" y="25"/>
                </a:cubicBezTo>
                <a:cubicBezTo>
                  <a:pt x="12" y="25"/>
                  <a:pt x="12" y="25"/>
                  <a:pt x="12" y="25"/>
                </a:cubicBezTo>
                <a:cubicBezTo>
                  <a:pt x="12" y="46"/>
                  <a:pt x="12" y="46"/>
                  <a:pt x="12" y="46"/>
                </a:cubicBezTo>
                <a:cubicBezTo>
                  <a:pt x="12" y="47"/>
                  <a:pt x="13" y="49"/>
                  <a:pt x="14" y="49"/>
                </a:cubicBezTo>
                <a:cubicBezTo>
                  <a:pt x="16" y="49"/>
                  <a:pt x="17" y="47"/>
                  <a:pt x="17" y="46"/>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2" y="24"/>
                  <a:pt x="22" y="23"/>
                  <a:pt x="22" y="22"/>
                </a:cubicBezTo>
                <a:cubicBezTo>
                  <a:pt x="22" y="6"/>
                  <a:pt x="22" y="6"/>
                  <a:pt x="22" y="6"/>
                </a:cubicBezTo>
                <a:cubicBezTo>
                  <a:pt x="22" y="5"/>
                  <a:pt x="22" y="5"/>
                  <a:pt x="22" y="5"/>
                </a:cubicBezTo>
                <a:cubicBezTo>
                  <a:pt x="22" y="5"/>
                  <a:pt x="22" y="5"/>
                  <a:pt x="22" y="5"/>
                </a:cubicBezTo>
                <a:cubicBezTo>
                  <a:pt x="22" y="3"/>
                  <a:pt x="21" y="0"/>
                  <a:pt x="17" y="0"/>
                </a:cubicBezTo>
                <a:close/>
              </a:path>
            </a:pathLst>
          </a:cu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57" name="Oval 39"/>
          <p:cNvSpPr>
            <a:spLocks noChangeArrowheads="1"/>
          </p:cNvSpPr>
          <p:nvPr/>
        </p:nvSpPr>
        <p:spPr bwMode="auto">
          <a:xfrm>
            <a:off x="6226291" y="2000238"/>
            <a:ext cx="97425" cy="109198"/>
          </a:xfrm>
          <a:prstGeom prst="ellipse">
            <a:avLst/>
          </a:pr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58" name="Freeform 40"/>
          <p:cNvSpPr/>
          <p:nvPr/>
        </p:nvSpPr>
        <p:spPr bwMode="auto">
          <a:xfrm>
            <a:off x="6442268" y="2109435"/>
            <a:ext cx="248843" cy="534245"/>
          </a:xfrm>
          <a:custGeom>
            <a:gdLst>
              <a:gd name="T0" fmla="*/ 17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5 w 23"/>
              <a:gd name="T19" fmla="*/ 8 h 49"/>
              <a:gd name="T20" fmla="*/ 5 w 23"/>
              <a:gd name="T21" fmla="*/ 21 h 49"/>
              <a:gd name="T22" fmla="*/ 5 w 23"/>
              <a:gd name="T23" fmla="*/ 22 h 49"/>
              <a:gd name="T24" fmla="*/ 5 w 23"/>
              <a:gd name="T25" fmla="*/ 46 h 49"/>
              <a:gd name="T26" fmla="*/ 8 w 23"/>
              <a:gd name="T27" fmla="*/ 49 h 49"/>
              <a:gd name="T28" fmla="*/ 11 w 23"/>
              <a:gd name="T29" fmla="*/ 46 h 49"/>
              <a:gd name="T30" fmla="*/ 11 w 23"/>
              <a:gd name="T31" fmla="*/ 25 h 49"/>
              <a:gd name="T32" fmla="*/ 12 w 23"/>
              <a:gd name="T33" fmla="*/ 25 h 49"/>
              <a:gd name="T34" fmla="*/ 12 w 23"/>
              <a:gd name="T35" fmla="*/ 46 h 49"/>
              <a:gd name="T36" fmla="*/ 15 w 23"/>
              <a:gd name="T37" fmla="*/ 49 h 49"/>
              <a:gd name="T38" fmla="*/ 17 w 23"/>
              <a:gd name="T39" fmla="*/ 46 h 49"/>
              <a:gd name="T40" fmla="*/ 17 w 23"/>
              <a:gd name="T41" fmla="*/ 21 h 49"/>
              <a:gd name="T42" fmla="*/ 17 w 23"/>
              <a:gd name="T43" fmla="*/ 21 h 49"/>
              <a:gd name="T44" fmla="*/ 17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7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7" y="0"/>
                </a:moveTo>
                <a:cubicBezTo>
                  <a:pt x="6" y="0"/>
                  <a:pt x="6" y="0"/>
                  <a:pt x="6" y="0"/>
                </a:cubicBezTo>
                <a:cubicBezTo>
                  <a:pt x="1"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2"/>
                  <a:pt x="5" y="22"/>
                  <a:pt x="5" y="22"/>
                </a:cubicBezTo>
                <a:cubicBezTo>
                  <a:pt x="5" y="46"/>
                  <a:pt x="5" y="46"/>
                  <a:pt x="5" y="46"/>
                </a:cubicBezTo>
                <a:cubicBezTo>
                  <a:pt x="5" y="47"/>
                  <a:pt x="6" y="49"/>
                  <a:pt x="8" y="49"/>
                </a:cubicBezTo>
                <a:cubicBezTo>
                  <a:pt x="9" y="49"/>
                  <a:pt x="11" y="47"/>
                  <a:pt x="11" y="46"/>
                </a:cubicBezTo>
                <a:cubicBezTo>
                  <a:pt x="11" y="25"/>
                  <a:pt x="11" y="25"/>
                  <a:pt x="11" y="25"/>
                </a:cubicBezTo>
                <a:cubicBezTo>
                  <a:pt x="12" y="25"/>
                  <a:pt x="12" y="25"/>
                  <a:pt x="12" y="25"/>
                </a:cubicBezTo>
                <a:cubicBezTo>
                  <a:pt x="12" y="46"/>
                  <a:pt x="12" y="46"/>
                  <a:pt x="12" y="46"/>
                </a:cubicBezTo>
                <a:cubicBezTo>
                  <a:pt x="12" y="47"/>
                  <a:pt x="13" y="49"/>
                  <a:pt x="15" y="49"/>
                </a:cubicBezTo>
                <a:cubicBezTo>
                  <a:pt x="16" y="49"/>
                  <a:pt x="17" y="47"/>
                  <a:pt x="17" y="46"/>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close/>
              </a:path>
            </a:pathLst>
          </a:cu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59" name="Oval 41"/>
          <p:cNvSpPr>
            <a:spLocks noChangeArrowheads="1"/>
          </p:cNvSpPr>
          <p:nvPr/>
        </p:nvSpPr>
        <p:spPr bwMode="auto">
          <a:xfrm>
            <a:off x="6518565" y="2000238"/>
            <a:ext cx="97425" cy="109198"/>
          </a:xfrm>
          <a:prstGeom prst="ellipse">
            <a:avLst/>
          </a:pr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60" name="Freeform 42"/>
          <p:cNvSpPr/>
          <p:nvPr/>
        </p:nvSpPr>
        <p:spPr bwMode="auto">
          <a:xfrm>
            <a:off x="6734542" y="2109435"/>
            <a:ext cx="248843" cy="534245"/>
          </a:xfrm>
          <a:custGeom>
            <a:gdLst>
              <a:gd name="T0" fmla="*/ 17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5 w 23"/>
              <a:gd name="T19" fmla="*/ 8 h 49"/>
              <a:gd name="T20" fmla="*/ 5 w 23"/>
              <a:gd name="T21" fmla="*/ 21 h 49"/>
              <a:gd name="T22" fmla="*/ 6 w 23"/>
              <a:gd name="T23" fmla="*/ 22 h 49"/>
              <a:gd name="T24" fmla="*/ 6 w 23"/>
              <a:gd name="T25" fmla="*/ 46 h 49"/>
              <a:gd name="T26" fmla="*/ 8 w 23"/>
              <a:gd name="T27" fmla="*/ 49 h 49"/>
              <a:gd name="T28" fmla="*/ 11 w 23"/>
              <a:gd name="T29" fmla="*/ 46 h 49"/>
              <a:gd name="T30" fmla="*/ 11 w 23"/>
              <a:gd name="T31" fmla="*/ 25 h 49"/>
              <a:gd name="T32" fmla="*/ 12 w 23"/>
              <a:gd name="T33" fmla="*/ 25 h 49"/>
              <a:gd name="T34" fmla="*/ 12 w 23"/>
              <a:gd name="T35" fmla="*/ 46 h 49"/>
              <a:gd name="T36" fmla="*/ 15 w 23"/>
              <a:gd name="T37" fmla="*/ 49 h 49"/>
              <a:gd name="T38" fmla="*/ 17 w 23"/>
              <a:gd name="T39" fmla="*/ 46 h 49"/>
              <a:gd name="T40" fmla="*/ 17 w 23"/>
              <a:gd name="T41" fmla="*/ 21 h 49"/>
              <a:gd name="T42" fmla="*/ 17 w 23"/>
              <a:gd name="T43" fmla="*/ 21 h 49"/>
              <a:gd name="T44" fmla="*/ 17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7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2"/>
                  <a:pt x="5" y="22"/>
                  <a:pt x="6" y="22"/>
                </a:cubicBezTo>
                <a:cubicBezTo>
                  <a:pt x="6" y="46"/>
                  <a:pt x="6" y="46"/>
                  <a:pt x="6" y="46"/>
                </a:cubicBezTo>
                <a:cubicBezTo>
                  <a:pt x="6" y="47"/>
                  <a:pt x="7" y="49"/>
                  <a:pt x="8" y="49"/>
                </a:cubicBezTo>
                <a:cubicBezTo>
                  <a:pt x="10" y="49"/>
                  <a:pt x="11" y="47"/>
                  <a:pt x="11" y="46"/>
                </a:cubicBezTo>
                <a:cubicBezTo>
                  <a:pt x="11" y="25"/>
                  <a:pt x="11" y="25"/>
                  <a:pt x="11" y="25"/>
                </a:cubicBezTo>
                <a:cubicBezTo>
                  <a:pt x="12" y="25"/>
                  <a:pt x="12" y="25"/>
                  <a:pt x="12" y="25"/>
                </a:cubicBezTo>
                <a:cubicBezTo>
                  <a:pt x="12" y="46"/>
                  <a:pt x="12" y="46"/>
                  <a:pt x="12" y="46"/>
                </a:cubicBezTo>
                <a:cubicBezTo>
                  <a:pt x="12" y="47"/>
                  <a:pt x="13" y="49"/>
                  <a:pt x="15" y="49"/>
                </a:cubicBezTo>
                <a:cubicBezTo>
                  <a:pt x="16" y="49"/>
                  <a:pt x="17" y="47"/>
                  <a:pt x="17" y="46"/>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close/>
              </a:path>
            </a:pathLst>
          </a:cu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61" name="Oval 43"/>
          <p:cNvSpPr>
            <a:spLocks noChangeArrowheads="1"/>
          </p:cNvSpPr>
          <p:nvPr/>
        </p:nvSpPr>
        <p:spPr bwMode="auto">
          <a:xfrm>
            <a:off x="6810838" y="2000238"/>
            <a:ext cx="97425" cy="109198"/>
          </a:xfrm>
          <a:prstGeom prst="ellipse">
            <a:avLst/>
          </a:pr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62" name="Freeform 44"/>
          <p:cNvSpPr/>
          <p:nvPr/>
        </p:nvSpPr>
        <p:spPr bwMode="auto">
          <a:xfrm>
            <a:off x="5556058" y="2109435"/>
            <a:ext cx="248843" cy="534245"/>
          </a:xfrm>
          <a:custGeom>
            <a:gdLst>
              <a:gd name="T0" fmla="*/ 17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5 w 23"/>
              <a:gd name="T19" fmla="*/ 8 h 49"/>
              <a:gd name="T20" fmla="*/ 5 w 23"/>
              <a:gd name="T21" fmla="*/ 21 h 49"/>
              <a:gd name="T22" fmla="*/ 5 w 23"/>
              <a:gd name="T23" fmla="*/ 22 h 49"/>
              <a:gd name="T24" fmla="*/ 5 w 23"/>
              <a:gd name="T25" fmla="*/ 46 h 49"/>
              <a:gd name="T26" fmla="*/ 8 w 23"/>
              <a:gd name="T27" fmla="*/ 49 h 49"/>
              <a:gd name="T28" fmla="*/ 11 w 23"/>
              <a:gd name="T29" fmla="*/ 46 h 49"/>
              <a:gd name="T30" fmla="*/ 11 w 23"/>
              <a:gd name="T31" fmla="*/ 25 h 49"/>
              <a:gd name="T32" fmla="*/ 12 w 23"/>
              <a:gd name="T33" fmla="*/ 25 h 49"/>
              <a:gd name="T34" fmla="*/ 12 w 23"/>
              <a:gd name="T35" fmla="*/ 46 h 49"/>
              <a:gd name="T36" fmla="*/ 15 w 23"/>
              <a:gd name="T37" fmla="*/ 49 h 49"/>
              <a:gd name="T38" fmla="*/ 17 w 23"/>
              <a:gd name="T39" fmla="*/ 46 h 49"/>
              <a:gd name="T40" fmla="*/ 17 w 23"/>
              <a:gd name="T41" fmla="*/ 21 h 49"/>
              <a:gd name="T42" fmla="*/ 17 w 23"/>
              <a:gd name="T43" fmla="*/ 21 h 49"/>
              <a:gd name="T44" fmla="*/ 17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7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7" y="0"/>
                </a:moveTo>
                <a:cubicBezTo>
                  <a:pt x="6" y="0"/>
                  <a:pt x="6" y="0"/>
                  <a:pt x="6" y="0"/>
                </a:cubicBezTo>
                <a:cubicBezTo>
                  <a:pt x="1"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2"/>
                  <a:pt x="5" y="22"/>
                  <a:pt x="5" y="22"/>
                </a:cubicBezTo>
                <a:cubicBezTo>
                  <a:pt x="5" y="46"/>
                  <a:pt x="5" y="46"/>
                  <a:pt x="5" y="46"/>
                </a:cubicBezTo>
                <a:cubicBezTo>
                  <a:pt x="5" y="47"/>
                  <a:pt x="6" y="49"/>
                  <a:pt x="8" y="49"/>
                </a:cubicBezTo>
                <a:cubicBezTo>
                  <a:pt x="9" y="49"/>
                  <a:pt x="11" y="47"/>
                  <a:pt x="11" y="46"/>
                </a:cubicBezTo>
                <a:cubicBezTo>
                  <a:pt x="11" y="25"/>
                  <a:pt x="11" y="25"/>
                  <a:pt x="11" y="25"/>
                </a:cubicBezTo>
                <a:cubicBezTo>
                  <a:pt x="12" y="25"/>
                  <a:pt x="12" y="25"/>
                  <a:pt x="12" y="25"/>
                </a:cubicBezTo>
                <a:cubicBezTo>
                  <a:pt x="12" y="46"/>
                  <a:pt x="12" y="46"/>
                  <a:pt x="12" y="46"/>
                </a:cubicBezTo>
                <a:cubicBezTo>
                  <a:pt x="12" y="47"/>
                  <a:pt x="13" y="49"/>
                  <a:pt x="15" y="49"/>
                </a:cubicBezTo>
                <a:cubicBezTo>
                  <a:pt x="16" y="49"/>
                  <a:pt x="17" y="47"/>
                  <a:pt x="17" y="46"/>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close/>
              </a:path>
            </a:pathLst>
          </a:cu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63" name="Oval 45"/>
          <p:cNvSpPr>
            <a:spLocks noChangeArrowheads="1"/>
          </p:cNvSpPr>
          <p:nvPr/>
        </p:nvSpPr>
        <p:spPr bwMode="auto">
          <a:xfrm>
            <a:off x="5631181" y="2000238"/>
            <a:ext cx="97425" cy="109198"/>
          </a:xfrm>
          <a:prstGeom prst="ellipse">
            <a:avLst/>
          </a:pr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64" name="Freeform 46"/>
          <p:cNvSpPr/>
          <p:nvPr/>
        </p:nvSpPr>
        <p:spPr bwMode="auto">
          <a:xfrm>
            <a:off x="5847158" y="2109435"/>
            <a:ext cx="248843" cy="534245"/>
          </a:xfrm>
          <a:custGeom>
            <a:gdLst>
              <a:gd name="T0" fmla="*/ 17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5 w 23"/>
              <a:gd name="T19" fmla="*/ 8 h 49"/>
              <a:gd name="T20" fmla="*/ 5 w 23"/>
              <a:gd name="T21" fmla="*/ 21 h 49"/>
              <a:gd name="T22" fmla="*/ 5 w 23"/>
              <a:gd name="T23" fmla="*/ 22 h 49"/>
              <a:gd name="T24" fmla="*/ 5 w 23"/>
              <a:gd name="T25" fmla="*/ 46 h 49"/>
              <a:gd name="T26" fmla="*/ 8 w 23"/>
              <a:gd name="T27" fmla="*/ 49 h 49"/>
              <a:gd name="T28" fmla="*/ 11 w 23"/>
              <a:gd name="T29" fmla="*/ 46 h 49"/>
              <a:gd name="T30" fmla="*/ 11 w 23"/>
              <a:gd name="T31" fmla="*/ 25 h 49"/>
              <a:gd name="T32" fmla="*/ 12 w 23"/>
              <a:gd name="T33" fmla="*/ 25 h 49"/>
              <a:gd name="T34" fmla="*/ 12 w 23"/>
              <a:gd name="T35" fmla="*/ 46 h 49"/>
              <a:gd name="T36" fmla="*/ 15 w 23"/>
              <a:gd name="T37" fmla="*/ 49 h 49"/>
              <a:gd name="T38" fmla="*/ 17 w 23"/>
              <a:gd name="T39" fmla="*/ 46 h 49"/>
              <a:gd name="T40" fmla="*/ 17 w 23"/>
              <a:gd name="T41" fmla="*/ 21 h 49"/>
              <a:gd name="T42" fmla="*/ 17 w 23"/>
              <a:gd name="T43" fmla="*/ 21 h 49"/>
              <a:gd name="T44" fmla="*/ 17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7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2"/>
                  <a:pt x="5" y="22"/>
                  <a:pt x="5" y="22"/>
                </a:cubicBezTo>
                <a:cubicBezTo>
                  <a:pt x="5" y="46"/>
                  <a:pt x="5" y="46"/>
                  <a:pt x="5" y="46"/>
                </a:cubicBezTo>
                <a:cubicBezTo>
                  <a:pt x="5" y="47"/>
                  <a:pt x="7" y="49"/>
                  <a:pt x="8" y="49"/>
                </a:cubicBezTo>
                <a:cubicBezTo>
                  <a:pt x="10" y="49"/>
                  <a:pt x="11" y="47"/>
                  <a:pt x="11" y="46"/>
                </a:cubicBezTo>
                <a:cubicBezTo>
                  <a:pt x="11" y="25"/>
                  <a:pt x="11" y="25"/>
                  <a:pt x="11" y="25"/>
                </a:cubicBezTo>
                <a:cubicBezTo>
                  <a:pt x="12" y="25"/>
                  <a:pt x="12" y="25"/>
                  <a:pt x="12" y="25"/>
                </a:cubicBezTo>
                <a:cubicBezTo>
                  <a:pt x="12" y="46"/>
                  <a:pt x="12" y="46"/>
                  <a:pt x="12" y="46"/>
                </a:cubicBezTo>
                <a:cubicBezTo>
                  <a:pt x="12" y="47"/>
                  <a:pt x="13" y="49"/>
                  <a:pt x="15" y="49"/>
                </a:cubicBezTo>
                <a:cubicBezTo>
                  <a:pt x="16" y="49"/>
                  <a:pt x="17" y="47"/>
                  <a:pt x="17" y="46"/>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close/>
              </a:path>
            </a:pathLst>
          </a:cu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65" name="Oval 47"/>
          <p:cNvSpPr>
            <a:spLocks noChangeArrowheads="1"/>
          </p:cNvSpPr>
          <p:nvPr/>
        </p:nvSpPr>
        <p:spPr bwMode="auto">
          <a:xfrm>
            <a:off x="5923454" y="2000238"/>
            <a:ext cx="97425" cy="109198"/>
          </a:xfrm>
          <a:prstGeom prst="ellipse">
            <a:avLst/>
          </a:pr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66" name="Freeform 48"/>
          <p:cNvSpPr/>
          <p:nvPr/>
        </p:nvSpPr>
        <p:spPr bwMode="auto">
          <a:xfrm>
            <a:off x="7611361" y="2109435"/>
            <a:ext cx="248843" cy="534245"/>
          </a:xfrm>
          <a:custGeom>
            <a:gdLst>
              <a:gd name="T0" fmla="*/ 18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6 w 23"/>
              <a:gd name="T19" fmla="*/ 8 h 49"/>
              <a:gd name="T20" fmla="*/ 6 w 23"/>
              <a:gd name="T21" fmla="*/ 21 h 49"/>
              <a:gd name="T22" fmla="*/ 6 w 23"/>
              <a:gd name="T23" fmla="*/ 22 h 49"/>
              <a:gd name="T24" fmla="*/ 6 w 23"/>
              <a:gd name="T25" fmla="*/ 46 h 49"/>
              <a:gd name="T26" fmla="*/ 8 w 23"/>
              <a:gd name="T27" fmla="*/ 49 h 49"/>
              <a:gd name="T28" fmla="*/ 11 w 23"/>
              <a:gd name="T29" fmla="*/ 46 h 49"/>
              <a:gd name="T30" fmla="*/ 11 w 23"/>
              <a:gd name="T31" fmla="*/ 25 h 49"/>
              <a:gd name="T32" fmla="*/ 12 w 23"/>
              <a:gd name="T33" fmla="*/ 25 h 49"/>
              <a:gd name="T34" fmla="*/ 12 w 23"/>
              <a:gd name="T35" fmla="*/ 46 h 49"/>
              <a:gd name="T36" fmla="*/ 15 w 23"/>
              <a:gd name="T37" fmla="*/ 49 h 49"/>
              <a:gd name="T38" fmla="*/ 18 w 23"/>
              <a:gd name="T39" fmla="*/ 46 h 49"/>
              <a:gd name="T40" fmla="*/ 18 w 23"/>
              <a:gd name="T41" fmla="*/ 21 h 49"/>
              <a:gd name="T42" fmla="*/ 18 w 23"/>
              <a:gd name="T43" fmla="*/ 21 h 49"/>
              <a:gd name="T44" fmla="*/ 18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8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9"/>
                  <a:pt x="8" y="49"/>
                </a:cubicBezTo>
                <a:cubicBezTo>
                  <a:pt x="10" y="49"/>
                  <a:pt x="11" y="47"/>
                  <a:pt x="11" y="46"/>
                </a:cubicBezTo>
                <a:cubicBezTo>
                  <a:pt x="11" y="25"/>
                  <a:pt x="11" y="25"/>
                  <a:pt x="11" y="25"/>
                </a:cubicBezTo>
                <a:cubicBezTo>
                  <a:pt x="12" y="25"/>
                  <a:pt x="12" y="25"/>
                  <a:pt x="12" y="25"/>
                </a:cubicBezTo>
                <a:cubicBezTo>
                  <a:pt x="12" y="46"/>
                  <a:pt x="12" y="46"/>
                  <a:pt x="12" y="46"/>
                </a:cubicBezTo>
                <a:cubicBezTo>
                  <a:pt x="12" y="47"/>
                  <a:pt x="13" y="49"/>
                  <a:pt x="15" y="49"/>
                </a:cubicBezTo>
                <a:cubicBezTo>
                  <a:pt x="16" y="49"/>
                  <a:pt x="18" y="47"/>
                  <a:pt x="18" y="46"/>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close/>
              </a:path>
            </a:pathLst>
          </a:cu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67" name="Oval 49"/>
          <p:cNvSpPr>
            <a:spLocks noChangeArrowheads="1"/>
          </p:cNvSpPr>
          <p:nvPr/>
        </p:nvSpPr>
        <p:spPr bwMode="auto">
          <a:xfrm>
            <a:off x="7686484" y="2000238"/>
            <a:ext cx="97425" cy="109198"/>
          </a:xfrm>
          <a:prstGeom prst="ellipse">
            <a:avLst/>
          </a:pr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68" name="Freeform 50"/>
          <p:cNvSpPr/>
          <p:nvPr/>
        </p:nvSpPr>
        <p:spPr bwMode="auto">
          <a:xfrm>
            <a:off x="7902461" y="2109435"/>
            <a:ext cx="248843" cy="534245"/>
          </a:xfrm>
          <a:custGeom>
            <a:gdLst>
              <a:gd name="T0" fmla="*/ 18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6 w 23"/>
              <a:gd name="T19" fmla="*/ 8 h 49"/>
              <a:gd name="T20" fmla="*/ 6 w 23"/>
              <a:gd name="T21" fmla="*/ 21 h 49"/>
              <a:gd name="T22" fmla="*/ 6 w 23"/>
              <a:gd name="T23" fmla="*/ 22 h 49"/>
              <a:gd name="T24" fmla="*/ 6 w 23"/>
              <a:gd name="T25" fmla="*/ 46 h 49"/>
              <a:gd name="T26" fmla="*/ 9 w 23"/>
              <a:gd name="T27" fmla="*/ 49 h 49"/>
              <a:gd name="T28" fmla="*/ 11 w 23"/>
              <a:gd name="T29" fmla="*/ 46 h 49"/>
              <a:gd name="T30" fmla="*/ 11 w 23"/>
              <a:gd name="T31" fmla="*/ 25 h 49"/>
              <a:gd name="T32" fmla="*/ 12 w 23"/>
              <a:gd name="T33" fmla="*/ 25 h 49"/>
              <a:gd name="T34" fmla="*/ 12 w 23"/>
              <a:gd name="T35" fmla="*/ 46 h 49"/>
              <a:gd name="T36" fmla="*/ 15 w 23"/>
              <a:gd name="T37" fmla="*/ 49 h 49"/>
              <a:gd name="T38" fmla="*/ 18 w 23"/>
              <a:gd name="T39" fmla="*/ 46 h 49"/>
              <a:gd name="T40" fmla="*/ 18 w 23"/>
              <a:gd name="T41" fmla="*/ 21 h 49"/>
              <a:gd name="T42" fmla="*/ 18 w 23"/>
              <a:gd name="T43" fmla="*/ 21 h 49"/>
              <a:gd name="T44" fmla="*/ 18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8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9"/>
                  <a:pt x="9" y="49"/>
                </a:cubicBezTo>
                <a:cubicBezTo>
                  <a:pt x="10" y="49"/>
                  <a:pt x="11" y="47"/>
                  <a:pt x="11" y="46"/>
                </a:cubicBezTo>
                <a:cubicBezTo>
                  <a:pt x="11" y="25"/>
                  <a:pt x="11" y="25"/>
                  <a:pt x="11" y="25"/>
                </a:cubicBezTo>
                <a:cubicBezTo>
                  <a:pt x="12" y="25"/>
                  <a:pt x="12" y="25"/>
                  <a:pt x="12" y="25"/>
                </a:cubicBezTo>
                <a:cubicBezTo>
                  <a:pt x="12" y="46"/>
                  <a:pt x="12" y="46"/>
                  <a:pt x="12" y="46"/>
                </a:cubicBezTo>
                <a:cubicBezTo>
                  <a:pt x="12" y="47"/>
                  <a:pt x="14" y="49"/>
                  <a:pt x="15" y="49"/>
                </a:cubicBezTo>
                <a:cubicBezTo>
                  <a:pt x="17" y="49"/>
                  <a:pt x="18" y="47"/>
                  <a:pt x="18" y="46"/>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close/>
              </a:path>
            </a:pathLst>
          </a:cu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69" name="Oval 51"/>
          <p:cNvSpPr>
            <a:spLocks noChangeArrowheads="1"/>
          </p:cNvSpPr>
          <p:nvPr/>
        </p:nvSpPr>
        <p:spPr bwMode="auto">
          <a:xfrm>
            <a:off x="7978757" y="2000238"/>
            <a:ext cx="97425" cy="109198"/>
          </a:xfrm>
          <a:prstGeom prst="ellipse">
            <a:avLst/>
          </a:pr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70" name="Freeform 52"/>
          <p:cNvSpPr/>
          <p:nvPr/>
        </p:nvSpPr>
        <p:spPr bwMode="auto">
          <a:xfrm>
            <a:off x="7016251" y="2109435"/>
            <a:ext cx="248843" cy="534245"/>
          </a:xfrm>
          <a:custGeom>
            <a:gdLst>
              <a:gd name="T0" fmla="*/ 18 w 23"/>
              <a:gd name="T1" fmla="*/ 0 h 49"/>
              <a:gd name="T2" fmla="*/ 6 w 23"/>
              <a:gd name="T3" fmla="*/ 0 h 49"/>
              <a:gd name="T4" fmla="*/ 0 w 23"/>
              <a:gd name="T5" fmla="*/ 5 h 49"/>
              <a:gd name="T6" fmla="*/ 0 w 23"/>
              <a:gd name="T7" fmla="*/ 5 h 49"/>
              <a:gd name="T8" fmla="*/ 0 w 23"/>
              <a:gd name="T9" fmla="*/ 6 h 49"/>
              <a:gd name="T10" fmla="*/ 0 w 23"/>
              <a:gd name="T11" fmla="*/ 22 h 49"/>
              <a:gd name="T12" fmla="*/ 2 w 23"/>
              <a:gd name="T13" fmla="*/ 24 h 49"/>
              <a:gd name="T14" fmla="*/ 4 w 23"/>
              <a:gd name="T15" fmla="*/ 22 h 49"/>
              <a:gd name="T16" fmla="*/ 4 w 23"/>
              <a:gd name="T17" fmla="*/ 8 h 49"/>
              <a:gd name="T18" fmla="*/ 6 w 23"/>
              <a:gd name="T19" fmla="*/ 8 h 49"/>
              <a:gd name="T20" fmla="*/ 6 w 23"/>
              <a:gd name="T21" fmla="*/ 21 h 49"/>
              <a:gd name="T22" fmla="*/ 6 w 23"/>
              <a:gd name="T23" fmla="*/ 22 h 49"/>
              <a:gd name="T24" fmla="*/ 6 w 23"/>
              <a:gd name="T25" fmla="*/ 46 h 49"/>
              <a:gd name="T26" fmla="*/ 8 w 23"/>
              <a:gd name="T27" fmla="*/ 49 h 49"/>
              <a:gd name="T28" fmla="*/ 11 w 23"/>
              <a:gd name="T29" fmla="*/ 46 h 49"/>
              <a:gd name="T30" fmla="*/ 11 w 23"/>
              <a:gd name="T31" fmla="*/ 25 h 49"/>
              <a:gd name="T32" fmla="*/ 12 w 23"/>
              <a:gd name="T33" fmla="*/ 25 h 49"/>
              <a:gd name="T34" fmla="*/ 12 w 23"/>
              <a:gd name="T35" fmla="*/ 46 h 49"/>
              <a:gd name="T36" fmla="*/ 15 w 23"/>
              <a:gd name="T37" fmla="*/ 49 h 49"/>
              <a:gd name="T38" fmla="*/ 18 w 23"/>
              <a:gd name="T39" fmla="*/ 46 h 49"/>
              <a:gd name="T40" fmla="*/ 18 w 23"/>
              <a:gd name="T41" fmla="*/ 21 h 49"/>
              <a:gd name="T42" fmla="*/ 18 w 23"/>
              <a:gd name="T43" fmla="*/ 21 h 49"/>
              <a:gd name="T44" fmla="*/ 18 w 23"/>
              <a:gd name="T45" fmla="*/ 8 h 49"/>
              <a:gd name="T46" fmla="*/ 19 w 23"/>
              <a:gd name="T47" fmla="*/ 8 h 49"/>
              <a:gd name="T48" fmla="*/ 19 w 23"/>
              <a:gd name="T49" fmla="*/ 22 h 49"/>
              <a:gd name="T50" fmla="*/ 21 w 23"/>
              <a:gd name="T51" fmla="*/ 24 h 49"/>
              <a:gd name="T52" fmla="*/ 23 w 23"/>
              <a:gd name="T53" fmla="*/ 22 h 49"/>
              <a:gd name="T54" fmla="*/ 23 w 23"/>
              <a:gd name="T55" fmla="*/ 6 h 49"/>
              <a:gd name="T56" fmla="*/ 23 w 23"/>
              <a:gd name="T57" fmla="*/ 5 h 49"/>
              <a:gd name="T58" fmla="*/ 23 w 23"/>
              <a:gd name="T59" fmla="*/ 5 h 49"/>
              <a:gd name="T60" fmla="*/ 18 w 23"/>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9">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9"/>
                  <a:pt x="8" y="49"/>
                </a:cubicBezTo>
                <a:cubicBezTo>
                  <a:pt x="10" y="49"/>
                  <a:pt x="11" y="47"/>
                  <a:pt x="11" y="46"/>
                </a:cubicBezTo>
                <a:cubicBezTo>
                  <a:pt x="11" y="25"/>
                  <a:pt x="11" y="25"/>
                  <a:pt x="11" y="25"/>
                </a:cubicBezTo>
                <a:cubicBezTo>
                  <a:pt x="12" y="25"/>
                  <a:pt x="12" y="25"/>
                  <a:pt x="12" y="25"/>
                </a:cubicBezTo>
                <a:cubicBezTo>
                  <a:pt x="12" y="46"/>
                  <a:pt x="12" y="46"/>
                  <a:pt x="12" y="46"/>
                </a:cubicBezTo>
                <a:cubicBezTo>
                  <a:pt x="12" y="47"/>
                  <a:pt x="14" y="49"/>
                  <a:pt x="15" y="49"/>
                </a:cubicBezTo>
                <a:cubicBezTo>
                  <a:pt x="17" y="49"/>
                  <a:pt x="18" y="47"/>
                  <a:pt x="18" y="46"/>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close/>
              </a:path>
            </a:pathLst>
          </a:cu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71" name="Oval 53"/>
          <p:cNvSpPr>
            <a:spLocks noChangeArrowheads="1"/>
          </p:cNvSpPr>
          <p:nvPr/>
        </p:nvSpPr>
        <p:spPr bwMode="auto">
          <a:xfrm>
            <a:off x="7091374" y="2000238"/>
            <a:ext cx="97425" cy="109198"/>
          </a:xfrm>
          <a:prstGeom prst="ellipse">
            <a:avLst/>
          </a:pr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72" name="Freeform 54"/>
          <p:cNvSpPr/>
          <p:nvPr/>
        </p:nvSpPr>
        <p:spPr bwMode="auto">
          <a:xfrm>
            <a:off x="7319088" y="2109435"/>
            <a:ext cx="238279" cy="534245"/>
          </a:xfrm>
          <a:custGeom>
            <a:gdLst>
              <a:gd name="T0" fmla="*/ 17 w 22"/>
              <a:gd name="T1" fmla="*/ 0 h 49"/>
              <a:gd name="T2" fmla="*/ 5 w 22"/>
              <a:gd name="T3" fmla="*/ 0 h 49"/>
              <a:gd name="T4" fmla="*/ 0 w 22"/>
              <a:gd name="T5" fmla="*/ 5 h 49"/>
              <a:gd name="T6" fmla="*/ 0 w 22"/>
              <a:gd name="T7" fmla="*/ 5 h 49"/>
              <a:gd name="T8" fmla="*/ 0 w 22"/>
              <a:gd name="T9" fmla="*/ 6 h 49"/>
              <a:gd name="T10" fmla="*/ 0 w 22"/>
              <a:gd name="T11" fmla="*/ 22 h 49"/>
              <a:gd name="T12" fmla="*/ 1 w 22"/>
              <a:gd name="T13" fmla="*/ 24 h 49"/>
              <a:gd name="T14" fmla="*/ 3 w 22"/>
              <a:gd name="T15" fmla="*/ 22 h 49"/>
              <a:gd name="T16" fmla="*/ 3 w 22"/>
              <a:gd name="T17" fmla="*/ 8 h 49"/>
              <a:gd name="T18" fmla="*/ 5 w 22"/>
              <a:gd name="T19" fmla="*/ 8 h 49"/>
              <a:gd name="T20" fmla="*/ 5 w 22"/>
              <a:gd name="T21" fmla="*/ 21 h 49"/>
              <a:gd name="T22" fmla="*/ 5 w 22"/>
              <a:gd name="T23" fmla="*/ 22 h 49"/>
              <a:gd name="T24" fmla="*/ 5 w 22"/>
              <a:gd name="T25" fmla="*/ 46 h 49"/>
              <a:gd name="T26" fmla="*/ 8 w 22"/>
              <a:gd name="T27" fmla="*/ 49 h 49"/>
              <a:gd name="T28" fmla="*/ 10 w 22"/>
              <a:gd name="T29" fmla="*/ 46 h 49"/>
              <a:gd name="T30" fmla="*/ 10 w 22"/>
              <a:gd name="T31" fmla="*/ 25 h 49"/>
              <a:gd name="T32" fmla="*/ 12 w 22"/>
              <a:gd name="T33" fmla="*/ 25 h 49"/>
              <a:gd name="T34" fmla="*/ 12 w 22"/>
              <a:gd name="T35" fmla="*/ 46 h 49"/>
              <a:gd name="T36" fmla="*/ 14 w 22"/>
              <a:gd name="T37" fmla="*/ 49 h 49"/>
              <a:gd name="T38" fmla="*/ 17 w 22"/>
              <a:gd name="T39" fmla="*/ 46 h 49"/>
              <a:gd name="T40" fmla="*/ 17 w 22"/>
              <a:gd name="T41" fmla="*/ 21 h 49"/>
              <a:gd name="T42" fmla="*/ 17 w 22"/>
              <a:gd name="T43" fmla="*/ 21 h 49"/>
              <a:gd name="T44" fmla="*/ 17 w 22"/>
              <a:gd name="T45" fmla="*/ 8 h 49"/>
              <a:gd name="T46" fmla="*/ 18 w 22"/>
              <a:gd name="T47" fmla="*/ 8 h 49"/>
              <a:gd name="T48" fmla="*/ 18 w 22"/>
              <a:gd name="T49" fmla="*/ 22 h 49"/>
              <a:gd name="T50" fmla="*/ 20 w 22"/>
              <a:gd name="T51" fmla="*/ 24 h 49"/>
              <a:gd name="T52" fmla="*/ 22 w 22"/>
              <a:gd name="T53" fmla="*/ 22 h 49"/>
              <a:gd name="T54" fmla="*/ 22 w 22"/>
              <a:gd name="T55" fmla="*/ 6 h 49"/>
              <a:gd name="T56" fmla="*/ 22 w 22"/>
              <a:gd name="T57" fmla="*/ 5 h 49"/>
              <a:gd name="T58" fmla="*/ 22 w 22"/>
              <a:gd name="T59" fmla="*/ 5 h 49"/>
              <a:gd name="T60" fmla="*/ 17 w 22"/>
              <a:gd name="T61" fmla="*/ 0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9">
                <a:moveTo>
                  <a:pt x="17" y="0"/>
                </a:moveTo>
                <a:cubicBezTo>
                  <a:pt x="5" y="0"/>
                  <a:pt x="5" y="0"/>
                  <a:pt x="5" y="0"/>
                </a:cubicBezTo>
                <a:cubicBezTo>
                  <a:pt x="1" y="0"/>
                  <a:pt x="0" y="4"/>
                  <a:pt x="0" y="5"/>
                </a:cubicBezTo>
                <a:cubicBezTo>
                  <a:pt x="0" y="5"/>
                  <a:pt x="0" y="5"/>
                  <a:pt x="0" y="5"/>
                </a:cubicBezTo>
                <a:cubicBezTo>
                  <a:pt x="0" y="6"/>
                  <a:pt x="0" y="6"/>
                  <a:pt x="0" y="6"/>
                </a:cubicBezTo>
                <a:cubicBezTo>
                  <a:pt x="0" y="22"/>
                  <a:pt x="0" y="22"/>
                  <a:pt x="0" y="22"/>
                </a:cubicBezTo>
                <a:cubicBezTo>
                  <a:pt x="0" y="23"/>
                  <a:pt x="0" y="24"/>
                  <a:pt x="1" y="24"/>
                </a:cubicBezTo>
                <a:cubicBezTo>
                  <a:pt x="3" y="24"/>
                  <a:pt x="3" y="23"/>
                  <a:pt x="3" y="22"/>
                </a:cubicBezTo>
                <a:cubicBezTo>
                  <a:pt x="3" y="8"/>
                  <a:pt x="3" y="8"/>
                  <a:pt x="3" y="8"/>
                </a:cubicBezTo>
                <a:cubicBezTo>
                  <a:pt x="5" y="8"/>
                  <a:pt x="5" y="8"/>
                  <a:pt x="5" y="8"/>
                </a:cubicBezTo>
                <a:cubicBezTo>
                  <a:pt x="5" y="21"/>
                  <a:pt x="5" y="21"/>
                  <a:pt x="5" y="21"/>
                </a:cubicBezTo>
                <a:cubicBezTo>
                  <a:pt x="5" y="22"/>
                  <a:pt x="5" y="22"/>
                  <a:pt x="5" y="22"/>
                </a:cubicBezTo>
                <a:cubicBezTo>
                  <a:pt x="5" y="46"/>
                  <a:pt x="5" y="46"/>
                  <a:pt x="5" y="46"/>
                </a:cubicBezTo>
                <a:cubicBezTo>
                  <a:pt x="5" y="47"/>
                  <a:pt x="6" y="49"/>
                  <a:pt x="8" y="49"/>
                </a:cubicBezTo>
                <a:cubicBezTo>
                  <a:pt x="9" y="49"/>
                  <a:pt x="10" y="47"/>
                  <a:pt x="10" y="46"/>
                </a:cubicBezTo>
                <a:cubicBezTo>
                  <a:pt x="10" y="25"/>
                  <a:pt x="10" y="25"/>
                  <a:pt x="10" y="25"/>
                </a:cubicBezTo>
                <a:cubicBezTo>
                  <a:pt x="12" y="25"/>
                  <a:pt x="12" y="25"/>
                  <a:pt x="12" y="25"/>
                </a:cubicBezTo>
                <a:cubicBezTo>
                  <a:pt x="12" y="46"/>
                  <a:pt x="12" y="46"/>
                  <a:pt x="12" y="46"/>
                </a:cubicBezTo>
                <a:cubicBezTo>
                  <a:pt x="12" y="47"/>
                  <a:pt x="13" y="49"/>
                  <a:pt x="14" y="49"/>
                </a:cubicBezTo>
                <a:cubicBezTo>
                  <a:pt x="16" y="49"/>
                  <a:pt x="17" y="47"/>
                  <a:pt x="17" y="46"/>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2" y="24"/>
                  <a:pt x="22" y="23"/>
                  <a:pt x="22" y="22"/>
                </a:cubicBezTo>
                <a:cubicBezTo>
                  <a:pt x="22" y="6"/>
                  <a:pt x="22" y="6"/>
                  <a:pt x="22" y="6"/>
                </a:cubicBezTo>
                <a:cubicBezTo>
                  <a:pt x="22" y="5"/>
                  <a:pt x="22" y="5"/>
                  <a:pt x="22" y="5"/>
                </a:cubicBezTo>
                <a:cubicBezTo>
                  <a:pt x="22" y="5"/>
                  <a:pt x="22" y="5"/>
                  <a:pt x="22" y="5"/>
                </a:cubicBezTo>
                <a:cubicBezTo>
                  <a:pt x="22" y="3"/>
                  <a:pt x="21" y="0"/>
                  <a:pt x="17" y="0"/>
                </a:cubicBezTo>
                <a:close/>
              </a:path>
            </a:pathLst>
          </a:cu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73" name="Oval 55"/>
          <p:cNvSpPr>
            <a:spLocks noChangeArrowheads="1"/>
          </p:cNvSpPr>
          <p:nvPr/>
        </p:nvSpPr>
        <p:spPr bwMode="auto">
          <a:xfrm>
            <a:off x="7383646" y="2000238"/>
            <a:ext cx="107989" cy="109198"/>
          </a:xfrm>
          <a:prstGeom prst="ellipse">
            <a:avLst/>
          </a:prstGeom>
          <a:solidFill>
            <a:srgbClr val="29211E"/>
          </a:solidFill>
          <a:ln w="9525">
            <a:noFill/>
            <a:round/>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74" name="Freeform 56"/>
          <p:cNvSpPr/>
          <p:nvPr/>
        </p:nvSpPr>
        <p:spPr bwMode="auto">
          <a:xfrm>
            <a:off x="4679238" y="2961936"/>
            <a:ext cx="248843" cy="522503"/>
          </a:xfrm>
          <a:custGeom>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5 w 23"/>
              <a:gd name="T19" fmla="*/ 8 h 48"/>
              <a:gd name="T20" fmla="*/ 5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7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1"/>
                  <a:pt x="6"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7"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75" name="Oval 57"/>
          <p:cNvSpPr>
            <a:spLocks noChangeArrowheads="1"/>
          </p:cNvSpPr>
          <p:nvPr/>
        </p:nvSpPr>
        <p:spPr bwMode="auto">
          <a:xfrm>
            <a:off x="4755535"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76" name="Freeform 58"/>
          <p:cNvSpPr/>
          <p:nvPr/>
        </p:nvSpPr>
        <p:spPr bwMode="auto">
          <a:xfrm>
            <a:off x="4971512" y="2961936"/>
            <a:ext cx="248843" cy="522503"/>
          </a:xfrm>
          <a:custGeom>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8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4" y="48"/>
                  <a:pt x="15" y="48"/>
                </a:cubicBezTo>
                <a:cubicBezTo>
                  <a:pt x="16" y="48"/>
                  <a:pt x="18" y="47"/>
                  <a:pt x="18" y="45"/>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8"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77" name="Oval 59"/>
          <p:cNvSpPr>
            <a:spLocks noChangeArrowheads="1"/>
          </p:cNvSpPr>
          <p:nvPr/>
        </p:nvSpPr>
        <p:spPr bwMode="auto">
          <a:xfrm>
            <a:off x="5046634"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78" name="Freeform 60"/>
          <p:cNvSpPr/>
          <p:nvPr/>
        </p:nvSpPr>
        <p:spPr bwMode="auto">
          <a:xfrm>
            <a:off x="5263785" y="2961936"/>
            <a:ext cx="248843" cy="522503"/>
          </a:xfrm>
          <a:custGeom>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9 w 23"/>
              <a:gd name="T27" fmla="*/ 48 h 48"/>
              <a:gd name="T28" fmla="*/ 11 w 23"/>
              <a:gd name="T29" fmla="*/ 45 h 48"/>
              <a:gd name="T30" fmla="*/ 11 w 23"/>
              <a:gd name="T31" fmla="*/ 24 h 48"/>
              <a:gd name="T32" fmla="*/ 13 w 23"/>
              <a:gd name="T33" fmla="*/ 24 h 48"/>
              <a:gd name="T34" fmla="*/ 13 w 23"/>
              <a:gd name="T35" fmla="*/ 45 h 48"/>
              <a:gd name="T36" fmla="*/ 15 w 23"/>
              <a:gd name="T37" fmla="*/ 48 h 48"/>
              <a:gd name="T38" fmla="*/ 18 w 23"/>
              <a:gd name="T39" fmla="*/ 45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8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9" y="48"/>
                </a:cubicBezTo>
                <a:cubicBezTo>
                  <a:pt x="10" y="48"/>
                  <a:pt x="11" y="47"/>
                  <a:pt x="11" y="45"/>
                </a:cubicBezTo>
                <a:cubicBezTo>
                  <a:pt x="11" y="24"/>
                  <a:pt x="11" y="24"/>
                  <a:pt x="11" y="24"/>
                </a:cubicBezTo>
                <a:cubicBezTo>
                  <a:pt x="13" y="24"/>
                  <a:pt x="13" y="24"/>
                  <a:pt x="13" y="24"/>
                </a:cubicBezTo>
                <a:cubicBezTo>
                  <a:pt x="13" y="45"/>
                  <a:pt x="13" y="45"/>
                  <a:pt x="13" y="45"/>
                </a:cubicBezTo>
                <a:cubicBezTo>
                  <a:pt x="13" y="47"/>
                  <a:pt x="14" y="48"/>
                  <a:pt x="15" y="48"/>
                </a:cubicBezTo>
                <a:cubicBezTo>
                  <a:pt x="17" y="48"/>
                  <a:pt x="18" y="47"/>
                  <a:pt x="18" y="45"/>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8"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79" name="Oval 61"/>
          <p:cNvSpPr>
            <a:spLocks noChangeArrowheads="1"/>
          </p:cNvSpPr>
          <p:nvPr/>
        </p:nvSpPr>
        <p:spPr bwMode="auto">
          <a:xfrm>
            <a:off x="5338907"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80" name="Freeform 62"/>
          <p:cNvSpPr/>
          <p:nvPr/>
        </p:nvSpPr>
        <p:spPr bwMode="auto">
          <a:xfrm>
            <a:off x="4084128" y="2961936"/>
            <a:ext cx="248843" cy="522503"/>
          </a:xfrm>
          <a:custGeom>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8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8" y="47"/>
                  <a:pt x="18" y="45"/>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8"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81" name="Oval 63"/>
          <p:cNvSpPr>
            <a:spLocks noChangeArrowheads="1"/>
          </p:cNvSpPr>
          <p:nvPr/>
        </p:nvSpPr>
        <p:spPr bwMode="auto">
          <a:xfrm>
            <a:off x="4160424"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82" name="Freeform 64"/>
          <p:cNvSpPr/>
          <p:nvPr/>
        </p:nvSpPr>
        <p:spPr bwMode="auto">
          <a:xfrm>
            <a:off x="4376401" y="2961936"/>
            <a:ext cx="248843" cy="522503"/>
          </a:xfrm>
          <a:custGeom>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9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8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9"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4" y="48"/>
                  <a:pt x="15" y="48"/>
                </a:cubicBezTo>
                <a:cubicBezTo>
                  <a:pt x="17" y="48"/>
                  <a:pt x="18" y="47"/>
                  <a:pt x="18" y="45"/>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8"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83" name="Oval 65"/>
          <p:cNvSpPr>
            <a:spLocks noChangeArrowheads="1"/>
          </p:cNvSpPr>
          <p:nvPr/>
        </p:nvSpPr>
        <p:spPr bwMode="auto">
          <a:xfrm>
            <a:off x="4452698"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84" name="Freeform 66"/>
          <p:cNvSpPr/>
          <p:nvPr/>
        </p:nvSpPr>
        <p:spPr bwMode="auto">
          <a:xfrm>
            <a:off x="6149995" y="2961936"/>
            <a:ext cx="238279" cy="522503"/>
          </a:xfrm>
          <a:custGeom>
            <a:gdLst>
              <a:gd name="T0" fmla="*/ 17 w 22"/>
              <a:gd name="T1" fmla="*/ 0 h 48"/>
              <a:gd name="T2" fmla="*/ 5 w 22"/>
              <a:gd name="T3" fmla="*/ 0 h 48"/>
              <a:gd name="T4" fmla="*/ 0 w 22"/>
              <a:gd name="T5" fmla="*/ 5 h 48"/>
              <a:gd name="T6" fmla="*/ 0 w 22"/>
              <a:gd name="T7" fmla="*/ 5 h 48"/>
              <a:gd name="T8" fmla="*/ 0 w 22"/>
              <a:gd name="T9" fmla="*/ 6 h 48"/>
              <a:gd name="T10" fmla="*/ 0 w 22"/>
              <a:gd name="T11" fmla="*/ 22 h 48"/>
              <a:gd name="T12" fmla="*/ 2 w 22"/>
              <a:gd name="T13" fmla="*/ 24 h 48"/>
              <a:gd name="T14" fmla="*/ 3 w 22"/>
              <a:gd name="T15" fmla="*/ 22 h 48"/>
              <a:gd name="T16" fmla="*/ 3 w 22"/>
              <a:gd name="T17" fmla="*/ 8 h 48"/>
              <a:gd name="T18" fmla="*/ 5 w 22"/>
              <a:gd name="T19" fmla="*/ 8 h 48"/>
              <a:gd name="T20" fmla="*/ 5 w 22"/>
              <a:gd name="T21" fmla="*/ 21 h 48"/>
              <a:gd name="T22" fmla="*/ 5 w 22"/>
              <a:gd name="T23" fmla="*/ 22 h 48"/>
              <a:gd name="T24" fmla="*/ 5 w 22"/>
              <a:gd name="T25" fmla="*/ 45 h 48"/>
              <a:gd name="T26" fmla="*/ 8 w 22"/>
              <a:gd name="T27" fmla="*/ 48 h 48"/>
              <a:gd name="T28" fmla="*/ 10 w 22"/>
              <a:gd name="T29" fmla="*/ 45 h 48"/>
              <a:gd name="T30" fmla="*/ 10 w 22"/>
              <a:gd name="T31" fmla="*/ 24 h 48"/>
              <a:gd name="T32" fmla="*/ 12 w 22"/>
              <a:gd name="T33" fmla="*/ 24 h 48"/>
              <a:gd name="T34" fmla="*/ 12 w 22"/>
              <a:gd name="T35" fmla="*/ 45 h 48"/>
              <a:gd name="T36" fmla="*/ 14 w 22"/>
              <a:gd name="T37" fmla="*/ 48 h 48"/>
              <a:gd name="T38" fmla="*/ 17 w 22"/>
              <a:gd name="T39" fmla="*/ 45 h 48"/>
              <a:gd name="T40" fmla="*/ 17 w 22"/>
              <a:gd name="T41" fmla="*/ 21 h 48"/>
              <a:gd name="T42" fmla="*/ 17 w 22"/>
              <a:gd name="T43" fmla="*/ 21 h 48"/>
              <a:gd name="T44" fmla="*/ 17 w 22"/>
              <a:gd name="T45" fmla="*/ 8 h 48"/>
              <a:gd name="T46" fmla="*/ 18 w 22"/>
              <a:gd name="T47" fmla="*/ 8 h 48"/>
              <a:gd name="T48" fmla="*/ 18 w 22"/>
              <a:gd name="T49" fmla="*/ 22 h 48"/>
              <a:gd name="T50" fmla="*/ 20 w 22"/>
              <a:gd name="T51" fmla="*/ 24 h 48"/>
              <a:gd name="T52" fmla="*/ 22 w 22"/>
              <a:gd name="T53" fmla="*/ 22 h 48"/>
              <a:gd name="T54" fmla="*/ 22 w 22"/>
              <a:gd name="T55" fmla="*/ 6 h 48"/>
              <a:gd name="T56" fmla="*/ 22 w 22"/>
              <a:gd name="T57" fmla="*/ 5 h 48"/>
              <a:gd name="T58" fmla="*/ 22 w 22"/>
              <a:gd name="T59" fmla="*/ 4 h 48"/>
              <a:gd name="T60" fmla="*/ 17 w 22"/>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8">
                <a:moveTo>
                  <a:pt x="17" y="0"/>
                </a:moveTo>
                <a:cubicBezTo>
                  <a:pt x="5" y="0"/>
                  <a:pt x="5" y="0"/>
                  <a:pt x="5" y="0"/>
                </a:cubicBezTo>
                <a:cubicBezTo>
                  <a:pt x="1" y="0"/>
                  <a:pt x="0" y="4"/>
                  <a:pt x="0" y="5"/>
                </a:cubicBezTo>
                <a:cubicBezTo>
                  <a:pt x="0" y="5"/>
                  <a:pt x="0" y="5"/>
                  <a:pt x="0" y="5"/>
                </a:cubicBezTo>
                <a:cubicBezTo>
                  <a:pt x="0" y="6"/>
                  <a:pt x="0" y="6"/>
                  <a:pt x="0" y="6"/>
                </a:cubicBezTo>
                <a:cubicBezTo>
                  <a:pt x="0" y="22"/>
                  <a:pt x="0" y="22"/>
                  <a:pt x="0" y="22"/>
                </a:cubicBezTo>
                <a:cubicBezTo>
                  <a:pt x="0" y="23"/>
                  <a:pt x="0" y="24"/>
                  <a:pt x="2" y="24"/>
                </a:cubicBezTo>
                <a:cubicBezTo>
                  <a:pt x="3" y="24"/>
                  <a:pt x="3" y="23"/>
                  <a:pt x="3" y="22"/>
                </a:cubicBezTo>
                <a:cubicBezTo>
                  <a:pt x="3" y="8"/>
                  <a:pt x="3" y="8"/>
                  <a:pt x="3" y="8"/>
                </a:cubicBezTo>
                <a:cubicBezTo>
                  <a:pt x="5" y="8"/>
                  <a:pt x="5" y="8"/>
                  <a:pt x="5" y="8"/>
                </a:cubicBezTo>
                <a:cubicBezTo>
                  <a:pt x="5" y="21"/>
                  <a:pt x="5" y="21"/>
                  <a:pt x="5" y="21"/>
                </a:cubicBezTo>
                <a:cubicBezTo>
                  <a:pt x="5" y="21"/>
                  <a:pt x="5" y="21"/>
                  <a:pt x="5" y="22"/>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2" y="24"/>
                  <a:pt x="22" y="23"/>
                  <a:pt x="22" y="22"/>
                </a:cubicBezTo>
                <a:cubicBezTo>
                  <a:pt x="22" y="6"/>
                  <a:pt x="22" y="6"/>
                  <a:pt x="22" y="6"/>
                </a:cubicBezTo>
                <a:cubicBezTo>
                  <a:pt x="22" y="5"/>
                  <a:pt x="22" y="5"/>
                  <a:pt x="22" y="5"/>
                </a:cubicBezTo>
                <a:cubicBezTo>
                  <a:pt x="22" y="4"/>
                  <a:pt x="22" y="4"/>
                  <a:pt x="22" y="4"/>
                </a:cubicBezTo>
                <a:cubicBezTo>
                  <a:pt x="22" y="3"/>
                  <a:pt x="21" y="0"/>
                  <a:pt x="17"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85" name="Oval 67"/>
          <p:cNvSpPr>
            <a:spLocks noChangeArrowheads="1"/>
          </p:cNvSpPr>
          <p:nvPr/>
        </p:nvSpPr>
        <p:spPr bwMode="auto">
          <a:xfrm>
            <a:off x="6226291"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86" name="Freeform 68"/>
          <p:cNvSpPr/>
          <p:nvPr/>
        </p:nvSpPr>
        <p:spPr bwMode="auto">
          <a:xfrm>
            <a:off x="6442268" y="2961936"/>
            <a:ext cx="248843" cy="522503"/>
          </a:xfrm>
          <a:custGeom>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5 w 23"/>
              <a:gd name="T19" fmla="*/ 8 h 48"/>
              <a:gd name="T20" fmla="*/ 5 w 23"/>
              <a:gd name="T21" fmla="*/ 21 h 48"/>
              <a:gd name="T22" fmla="*/ 5 w 23"/>
              <a:gd name="T23" fmla="*/ 22 h 48"/>
              <a:gd name="T24" fmla="*/ 5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7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1"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1"/>
                  <a:pt x="5" y="21"/>
                  <a:pt x="5" y="22"/>
                </a:cubicBezTo>
                <a:cubicBezTo>
                  <a:pt x="5" y="45"/>
                  <a:pt x="5" y="45"/>
                  <a:pt x="5" y="45"/>
                </a:cubicBezTo>
                <a:cubicBezTo>
                  <a:pt x="5" y="47"/>
                  <a:pt x="6" y="48"/>
                  <a:pt x="8" y="48"/>
                </a:cubicBezTo>
                <a:cubicBezTo>
                  <a:pt x="9"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7"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87" name="Oval 69"/>
          <p:cNvSpPr>
            <a:spLocks noChangeArrowheads="1"/>
          </p:cNvSpPr>
          <p:nvPr/>
        </p:nvSpPr>
        <p:spPr bwMode="auto">
          <a:xfrm>
            <a:off x="6518565"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88" name="Freeform 70"/>
          <p:cNvSpPr/>
          <p:nvPr/>
        </p:nvSpPr>
        <p:spPr bwMode="auto">
          <a:xfrm>
            <a:off x="6734542" y="2961936"/>
            <a:ext cx="248843" cy="522503"/>
          </a:xfrm>
          <a:custGeom>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5 w 23"/>
              <a:gd name="T19" fmla="*/ 8 h 48"/>
              <a:gd name="T20" fmla="*/ 5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7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1"/>
                  <a:pt x="5"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7"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89" name="Oval 71"/>
          <p:cNvSpPr>
            <a:spLocks noChangeArrowheads="1"/>
          </p:cNvSpPr>
          <p:nvPr/>
        </p:nvSpPr>
        <p:spPr bwMode="auto">
          <a:xfrm>
            <a:off x="6810838"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90" name="Freeform 72"/>
          <p:cNvSpPr/>
          <p:nvPr/>
        </p:nvSpPr>
        <p:spPr bwMode="auto">
          <a:xfrm>
            <a:off x="5556058" y="2961936"/>
            <a:ext cx="248843" cy="522503"/>
          </a:xfrm>
          <a:custGeom>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5 w 23"/>
              <a:gd name="T19" fmla="*/ 8 h 48"/>
              <a:gd name="T20" fmla="*/ 5 w 23"/>
              <a:gd name="T21" fmla="*/ 21 h 48"/>
              <a:gd name="T22" fmla="*/ 5 w 23"/>
              <a:gd name="T23" fmla="*/ 22 h 48"/>
              <a:gd name="T24" fmla="*/ 5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7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1"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1"/>
                  <a:pt x="5" y="21"/>
                  <a:pt x="5" y="22"/>
                </a:cubicBezTo>
                <a:cubicBezTo>
                  <a:pt x="5" y="45"/>
                  <a:pt x="5" y="45"/>
                  <a:pt x="5" y="45"/>
                </a:cubicBezTo>
                <a:cubicBezTo>
                  <a:pt x="5" y="47"/>
                  <a:pt x="6" y="48"/>
                  <a:pt x="8" y="48"/>
                </a:cubicBezTo>
                <a:cubicBezTo>
                  <a:pt x="9"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7"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91" name="Oval 73"/>
          <p:cNvSpPr>
            <a:spLocks noChangeArrowheads="1"/>
          </p:cNvSpPr>
          <p:nvPr/>
        </p:nvSpPr>
        <p:spPr bwMode="auto">
          <a:xfrm>
            <a:off x="5631181"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92" name="Freeform 74"/>
          <p:cNvSpPr/>
          <p:nvPr/>
        </p:nvSpPr>
        <p:spPr bwMode="auto">
          <a:xfrm>
            <a:off x="5847158" y="2961936"/>
            <a:ext cx="248843" cy="522503"/>
          </a:xfrm>
          <a:custGeom>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5 w 23"/>
              <a:gd name="T19" fmla="*/ 8 h 48"/>
              <a:gd name="T20" fmla="*/ 5 w 23"/>
              <a:gd name="T21" fmla="*/ 21 h 48"/>
              <a:gd name="T22" fmla="*/ 5 w 23"/>
              <a:gd name="T23" fmla="*/ 22 h 48"/>
              <a:gd name="T24" fmla="*/ 5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7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1"/>
                  <a:pt x="5" y="21"/>
                  <a:pt x="5" y="22"/>
                </a:cubicBezTo>
                <a:cubicBezTo>
                  <a:pt x="5" y="45"/>
                  <a:pt x="5" y="45"/>
                  <a:pt x="5" y="45"/>
                </a:cubicBezTo>
                <a:cubicBezTo>
                  <a:pt x="5"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7"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93" name="Oval 75"/>
          <p:cNvSpPr>
            <a:spLocks noChangeArrowheads="1"/>
          </p:cNvSpPr>
          <p:nvPr/>
        </p:nvSpPr>
        <p:spPr bwMode="auto">
          <a:xfrm>
            <a:off x="5923454"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94" name="Freeform 76"/>
          <p:cNvSpPr/>
          <p:nvPr/>
        </p:nvSpPr>
        <p:spPr bwMode="auto">
          <a:xfrm>
            <a:off x="7611361" y="2961936"/>
            <a:ext cx="248843" cy="522503"/>
          </a:xfrm>
          <a:custGeom>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8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8" y="47"/>
                  <a:pt x="18" y="45"/>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8"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95" name="Oval 77"/>
          <p:cNvSpPr>
            <a:spLocks noChangeArrowheads="1"/>
          </p:cNvSpPr>
          <p:nvPr/>
        </p:nvSpPr>
        <p:spPr bwMode="auto">
          <a:xfrm>
            <a:off x="7686484"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96" name="Freeform 78"/>
          <p:cNvSpPr/>
          <p:nvPr/>
        </p:nvSpPr>
        <p:spPr bwMode="auto">
          <a:xfrm>
            <a:off x="7902461" y="2961936"/>
            <a:ext cx="248843" cy="522503"/>
          </a:xfrm>
          <a:custGeom>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9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8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9"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4" y="48"/>
                  <a:pt x="15" y="48"/>
                </a:cubicBezTo>
                <a:cubicBezTo>
                  <a:pt x="17" y="48"/>
                  <a:pt x="18" y="47"/>
                  <a:pt x="18" y="45"/>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8"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97" name="Oval 79"/>
          <p:cNvSpPr>
            <a:spLocks noChangeArrowheads="1"/>
          </p:cNvSpPr>
          <p:nvPr/>
        </p:nvSpPr>
        <p:spPr bwMode="auto">
          <a:xfrm>
            <a:off x="7978757"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98" name="Freeform 80"/>
          <p:cNvSpPr/>
          <p:nvPr/>
        </p:nvSpPr>
        <p:spPr bwMode="auto">
          <a:xfrm>
            <a:off x="7016251" y="2961936"/>
            <a:ext cx="248843" cy="522503"/>
          </a:xfrm>
          <a:custGeom>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4 h 48"/>
              <a:gd name="T60" fmla="*/ 18 w 23"/>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4" y="48"/>
                  <a:pt x="15" y="48"/>
                </a:cubicBezTo>
                <a:cubicBezTo>
                  <a:pt x="17" y="48"/>
                  <a:pt x="18" y="47"/>
                  <a:pt x="18" y="45"/>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4"/>
                  <a:pt x="23" y="4"/>
                  <a:pt x="23" y="4"/>
                </a:cubicBezTo>
                <a:cubicBezTo>
                  <a:pt x="23" y="3"/>
                  <a:pt x="21" y="0"/>
                  <a:pt x="18"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99" name="Oval 81"/>
          <p:cNvSpPr>
            <a:spLocks noChangeArrowheads="1"/>
          </p:cNvSpPr>
          <p:nvPr/>
        </p:nvSpPr>
        <p:spPr bwMode="auto">
          <a:xfrm>
            <a:off x="7091374" y="2852738"/>
            <a:ext cx="97425"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100" name="Freeform 82"/>
          <p:cNvSpPr/>
          <p:nvPr/>
        </p:nvSpPr>
        <p:spPr bwMode="auto">
          <a:xfrm>
            <a:off x="7319088" y="2961936"/>
            <a:ext cx="238279" cy="522503"/>
          </a:xfrm>
          <a:custGeom>
            <a:gdLst>
              <a:gd name="T0" fmla="*/ 17 w 22"/>
              <a:gd name="T1" fmla="*/ 0 h 48"/>
              <a:gd name="T2" fmla="*/ 5 w 22"/>
              <a:gd name="T3" fmla="*/ 0 h 48"/>
              <a:gd name="T4" fmla="*/ 0 w 22"/>
              <a:gd name="T5" fmla="*/ 5 h 48"/>
              <a:gd name="T6" fmla="*/ 0 w 22"/>
              <a:gd name="T7" fmla="*/ 5 h 48"/>
              <a:gd name="T8" fmla="*/ 0 w 22"/>
              <a:gd name="T9" fmla="*/ 6 h 48"/>
              <a:gd name="T10" fmla="*/ 0 w 22"/>
              <a:gd name="T11" fmla="*/ 22 h 48"/>
              <a:gd name="T12" fmla="*/ 1 w 22"/>
              <a:gd name="T13" fmla="*/ 24 h 48"/>
              <a:gd name="T14" fmla="*/ 3 w 22"/>
              <a:gd name="T15" fmla="*/ 22 h 48"/>
              <a:gd name="T16" fmla="*/ 3 w 22"/>
              <a:gd name="T17" fmla="*/ 8 h 48"/>
              <a:gd name="T18" fmla="*/ 5 w 22"/>
              <a:gd name="T19" fmla="*/ 8 h 48"/>
              <a:gd name="T20" fmla="*/ 5 w 22"/>
              <a:gd name="T21" fmla="*/ 21 h 48"/>
              <a:gd name="T22" fmla="*/ 5 w 22"/>
              <a:gd name="T23" fmla="*/ 22 h 48"/>
              <a:gd name="T24" fmla="*/ 5 w 22"/>
              <a:gd name="T25" fmla="*/ 45 h 48"/>
              <a:gd name="T26" fmla="*/ 8 w 22"/>
              <a:gd name="T27" fmla="*/ 48 h 48"/>
              <a:gd name="T28" fmla="*/ 10 w 22"/>
              <a:gd name="T29" fmla="*/ 45 h 48"/>
              <a:gd name="T30" fmla="*/ 10 w 22"/>
              <a:gd name="T31" fmla="*/ 24 h 48"/>
              <a:gd name="T32" fmla="*/ 12 w 22"/>
              <a:gd name="T33" fmla="*/ 24 h 48"/>
              <a:gd name="T34" fmla="*/ 12 w 22"/>
              <a:gd name="T35" fmla="*/ 45 h 48"/>
              <a:gd name="T36" fmla="*/ 14 w 22"/>
              <a:gd name="T37" fmla="*/ 48 h 48"/>
              <a:gd name="T38" fmla="*/ 17 w 22"/>
              <a:gd name="T39" fmla="*/ 45 h 48"/>
              <a:gd name="T40" fmla="*/ 17 w 22"/>
              <a:gd name="T41" fmla="*/ 21 h 48"/>
              <a:gd name="T42" fmla="*/ 17 w 22"/>
              <a:gd name="T43" fmla="*/ 21 h 48"/>
              <a:gd name="T44" fmla="*/ 17 w 22"/>
              <a:gd name="T45" fmla="*/ 8 h 48"/>
              <a:gd name="T46" fmla="*/ 18 w 22"/>
              <a:gd name="T47" fmla="*/ 8 h 48"/>
              <a:gd name="T48" fmla="*/ 18 w 22"/>
              <a:gd name="T49" fmla="*/ 22 h 48"/>
              <a:gd name="T50" fmla="*/ 20 w 22"/>
              <a:gd name="T51" fmla="*/ 24 h 48"/>
              <a:gd name="T52" fmla="*/ 22 w 22"/>
              <a:gd name="T53" fmla="*/ 22 h 48"/>
              <a:gd name="T54" fmla="*/ 22 w 22"/>
              <a:gd name="T55" fmla="*/ 6 h 48"/>
              <a:gd name="T56" fmla="*/ 22 w 22"/>
              <a:gd name="T57" fmla="*/ 5 h 48"/>
              <a:gd name="T58" fmla="*/ 22 w 22"/>
              <a:gd name="T59" fmla="*/ 4 h 48"/>
              <a:gd name="T60" fmla="*/ 17 w 22"/>
              <a:gd name="T61" fmla="*/ 0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8">
                <a:moveTo>
                  <a:pt x="17" y="0"/>
                </a:moveTo>
                <a:cubicBezTo>
                  <a:pt x="5" y="0"/>
                  <a:pt x="5" y="0"/>
                  <a:pt x="5" y="0"/>
                </a:cubicBezTo>
                <a:cubicBezTo>
                  <a:pt x="1" y="0"/>
                  <a:pt x="0" y="4"/>
                  <a:pt x="0" y="5"/>
                </a:cubicBezTo>
                <a:cubicBezTo>
                  <a:pt x="0" y="5"/>
                  <a:pt x="0" y="5"/>
                  <a:pt x="0" y="5"/>
                </a:cubicBezTo>
                <a:cubicBezTo>
                  <a:pt x="0" y="6"/>
                  <a:pt x="0" y="6"/>
                  <a:pt x="0" y="6"/>
                </a:cubicBezTo>
                <a:cubicBezTo>
                  <a:pt x="0" y="22"/>
                  <a:pt x="0" y="22"/>
                  <a:pt x="0" y="22"/>
                </a:cubicBezTo>
                <a:cubicBezTo>
                  <a:pt x="0" y="23"/>
                  <a:pt x="0" y="24"/>
                  <a:pt x="1" y="24"/>
                </a:cubicBezTo>
                <a:cubicBezTo>
                  <a:pt x="3" y="24"/>
                  <a:pt x="3" y="23"/>
                  <a:pt x="3" y="22"/>
                </a:cubicBezTo>
                <a:cubicBezTo>
                  <a:pt x="3" y="8"/>
                  <a:pt x="3" y="8"/>
                  <a:pt x="3" y="8"/>
                </a:cubicBezTo>
                <a:cubicBezTo>
                  <a:pt x="5" y="8"/>
                  <a:pt x="5" y="8"/>
                  <a:pt x="5" y="8"/>
                </a:cubicBezTo>
                <a:cubicBezTo>
                  <a:pt x="5" y="21"/>
                  <a:pt x="5" y="21"/>
                  <a:pt x="5" y="21"/>
                </a:cubicBezTo>
                <a:cubicBezTo>
                  <a:pt x="5" y="21"/>
                  <a:pt x="5" y="21"/>
                  <a:pt x="5" y="22"/>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2" y="24"/>
                  <a:pt x="22" y="23"/>
                  <a:pt x="22" y="22"/>
                </a:cubicBezTo>
                <a:cubicBezTo>
                  <a:pt x="22" y="6"/>
                  <a:pt x="22" y="6"/>
                  <a:pt x="22" y="6"/>
                </a:cubicBezTo>
                <a:cubicBezTo>
                  <a:pt x="22" y="5"/>
                  <a:pt x="22" y="5"/>
                  <a:pt x="22" y="5"/>
                </a:cubicBezTo>
                <a:cubicBezTo>
                  <a:pt x="22" y="4"/>
                  <a:pt x="22" y="4"/>
                  <a:pt x="22" y="4"/>
                </a:cubicBezTo>
                <a:cubicBezTo>
                  <a:pt x="22" y="3"/>
                  <a:pt x="21" y="0"/>
                  <a:pt x="17" y="0"/>
                </a:cubicBezTo>
                <a:close/>
              </a:path>
            </a:pathLst>
          </a:cu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101" name="Oval 83"/>
          <p:cNvSpPr>
            <a:spLocks noChangeArrowheads="1"/>
          </p:cNvSpPr>
          <p:nvPr/>
        </p:nvSpPr>
        <p:spPr bwMode="auto">
          <a:xfrm>
            <a:off x="7383646" y="2852738"/>
            <a:ext cx="107989" cy="97456"/>
          </a:xfrm>
          <a:prstGeom prst="ellipse">
            <a:avLst/>
          </a:prstGeom>
          <a:solidFill>
            <a:srgbClr val="29211E"/>
          </a:solid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nvGrpSpPr>
          <p:cNvPr id="102" name="组合 101"/>
          <p:cNvGrpSpPr/>
          <p:nvPr/>
        </p:nvGrpSpPr>
        <p:grpSpPr>
          <a:xfrm>
            <a:off x="8953778" y="1537784"/>
            <a:ext cx="1014140" cy="2211791"/>
            <a:chOff x="5432425" y="2228850"/>
            <a:chExt cx="333375" cy="727075"/>
          </a:xfrm>
          <a:solidFill>
            <a:srgbClr val="29211E"/>
          </a:solidFill>
        </p:grpSpPr>
        <p:sp>
          <p:nvSpPr>
            <p:cNvPr id="103" name="Oval 232"/>
            <p:cNvSpPr>
              <a:spLocks noChangeArrowheads="1"/>
            </p:cNvSpPr>
            <p:nvPr/>
          </p:nvSpPr>
          <p:spPr bwMode="auto">
            <a:xfrm>
              <a:off x="5541963" y="2228850"/>
              <a:ext cx="109537" cy="109538"/>
            </a:xfrm>
            <a:prstGeom prst="ellipse">
              <a:avLst/>
            </a:pr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sp>
          <p:nvSpPr>
            <p:cNvPr id="104" name="Freeform 233"/>
            <p:cNvSpPr/>
            <p:nvPr/>
          </p:nvSpPr>
          <p:spPr bwMode="auto">
            <a:xfrm>
              <a:off x="5432425" y="2355850"/>
              <a:ext cx="333375" cy="600075"/>
            </a:xfrm>
            <a:custGeom>
              <a:gdLst>
                <a:gd name="T0" fmla="*/ 58 w 58"/>
                <a:gd name="T1" fmla="*/ 38 h 104"/>
                <a:gd name="T2" fmla="*/ 47 w 58"/>
                <a:gd name="T3" fmla="*/ 7 h 104"/>
                <a:gd name="T4" fmla="*/ 40 w 58"/>
                <a:gd name="T5" fmla="*/ 0 h 104"/>
                <a:gd name="T6" fmla="*/ 17 w 58"/>
                <a:gd name="T7" fmla="*/ 0 h 104"/>
                <a:gd name="T8" fmla="*/ 11 w 58"/>
                <a:gd name="T9" fmla="*/ 4 h 104"/>
                <a:gd name="T10" fmla="*/ 11 w 58"/>
                <a:gd name="T11" fmla="*/ 5 h 104"/>
                <a:gd name="T12" fmla="*/ 11 w 58"/>
                <a:gd name="T13" fmla="*/ 5 h 104"/>
                <a:gd name="T14" fmla="*/ 11 w 58"/>
                <a:gd name="T15" fmla="*/ 6 h 104"/>
                <a:gd name="T16" fmla="*/ 0 w 58"/>
                <a:gd name="T17" fmla="*/ 39 h 104"/>
                <a:gd name="T18" fmla="*/ 3 w 58"/>
                <a:gd name="T19" fmla="*/ 44 h 104"/>
                <a:gd name="T20" fmla="*/ 8 w 58"/>
                <a:gd name="T21" fmla="*/ 41 h 104"/>
                <a:gd name="T22" fmla="*/ 16 w 58"/>
                <a:gd name="T23" fmla="*/ 15 h 104"/>
                <a:gd name="T24" fmla="*/ 17 w 58"/>
                <a:gd name="T25" fmla="*/ 15 h 104"/>
                <a:gd name="T26" fmla="*/ 18 w 58"/>
                <a:gd name="T27" fmla="*/ 15 h 104"/>
                <a:gd name="T28" fmla="*/ 5 w 58"/>
                <a:gd name="T29" fmla="*/ 62 h 104"/>
                <a:gd name="T30" fmla="*/ 18 w 58"/>
                <a:gd name="T31" fmla="*/ 62 h 104"/>
                <a:gd name="T32" fmla="*/ 18 w 58"/>
                <a:gd name="T33" fmla="*/ 99 h 104"/>
                <a:gd name="T34" fmla="*/ 23 w 58"/>
                <a:gd name="T35" fmla="*/ 104 h 104"/>
                <a:gd name="T36" fmla="*/ 28 w 58"/>
                <a:gd name="T37" fmla="*/ 99 h 104"/>
                <a:gd name="T38" fmla="*/ 28 w 58"/>
                <a:gd name="T39" fmla="*/ 62 h 104"/>
                <a:gd name="T40" fmla="*/ 30 w 58"/>
                <a:gd name="T41" fmla="*/ 62 h 104"/>
                <a:gd name="T42" fmla="*/ 30 w 58"/>
                <a:gd name="T43" fmla="*/ 99 h 104"/>
                <a:gd name="T44" fmla="*/ 35 w 58"/>
                <a:gd name="T45" fmla="*/ 104 h 104"/>
                <a:gd name="T46" fmla="*/ 40 w 58"/>
                <a:gd name="T47" fmla="*/ 99 h 104"/>
                <a:gd name="T48" fmla="*/ 40 w 58"/>
                <a:gd name="T49" fmla="*/ 62 h 104"/>
                <a:gd name="T50" fmla="*/ 53 w 58"/>
                <a:gd name="T51" fmla="*/ 62 h 104"/>
                <a:gd name="T52" fmla="*/ 40 w 58"/>
                <a:gd name="T53" fmla="*/ 15 h 104"/>
                <a:gd name="T54" fmla="*/ 40 w 58"/>
                <a:gd name="T55" fmla="*/ 15 h 104"/>
                <a:gd name="T56" fmla="*/ 41 w 58"/>
                <a:gd name="T57" fmla="*/ 15 h 104"/>
                <a:gd name="T58" fmla="*/ 50 w 58"/>
                <a:gd name="T59" fmla="*/ 41 h 104"/>
                <a:gd name="T60" fmla="*/ 55 w 58"/>
                <a:gd name="T61" fmla="*/ 44 h 104"/>
                <a:gd name="T62" fmla="*/ 58 w 58"/>
                <a:gd name="T63" fmla="*/ 38 h 10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 h="104">
                  <a:moveTo>
                    <a:pt x="58" y="38"/>
                  </a:moveTo>
                  <a:cubicBezTo>
                    <a:pt x="47" y="7"/>
                    <a:pt x="47" y="7"/>
                    <a:pt x="47" y="7"/>
                  </a:cubicBezTo>
                  <a:cubicBezTo>
                    <a:pt x="47" y="3"/>
                    <a:pt x="44" y="0"/>
                    <a:pt x="40" y="0"/>
                  </a:cubicBezTo>
                  <a:cubicBezTo>
                    <a:pt x="17" y="0"/>
                    <a:pt x="17" y="0"/>
                    <a:pt x="17" y="0"/>
                  </a:cubicBezTo>
                  <a:cubicBezTo>
                    <a:pt x="15" y="0"/>
                    <a:pt x="13" y="2"/>
                    <a:pt x="11" y="4"/>
                  </a:cubicBezTo>
                  <a:cubicBezTo>
                    <a:pt x="11" y="4"/>
                    <a:pt x="11" y="4"/>
                    <a:pt x="11" y="5"/>
                  </a:cubicBezTo>
                  <a:cubicBezTo>
                    <a:pt x="11" y="5"/>
                    <a:pt x="11" y="5"/>
                    <a:pt x="11" y="5"/>
                  </a:cubicBezTo>
                  <a:cubicBezTo>
                    <a:pt x="11" y="5"/>
                    <a:pt x="11" y="5"/>
                    <a:pt x="11" y="6"/>
                  </a:cubicBezTo>
                  <a:cubicBezTo>
                    <a:pt x="0" y="39"/>
                    <a:pt x="0" y="39"/>
                    <a:pt x="0" y="39"/>
                  </a:cubicBezTo>
                  <a:cubicBezTo>
                    <a:pt x="0" y="41"/>
                    <a:pt x="1" y="43"/>
                    <a:pt x="3" y="44"/>
                  </a:cubicBezTo>
                  <a:cubicBezTo>
                    <a:pt x="5" y="45"/>
                    <a:pt x="7" y="43"/>
                    <a:pt x="8" y="41"/>
                  </a:cubicBezTo>
                  <a:cubicBezTo>
                    <a:pt x="16" y="15"/>
                    <a:pt x="16" y="15"/>
                    <a:pt x="16" y="15"/>
                  </a:cubicBezTo>
                  <a:cubicBezTo>
                    <a:pt x="17" y="15"/>
                    <a:pt x="17" y="15"/>
                    <a:pt x="17" y="15"/>
                  </a:cubicBezTo>
                  <a:cubicBezTo>
                    <a:pt x="18" y="15"/>
                    <a:pt x="18" y="15"/>
                    <a:pt x="18" y="15"/>
                  </a:cubicBezTo>
                  <a:cubicBezTo>
                    <a:pt x="5" y="62"/>
                    <a:pt x="5" y="62"/>
                    <a:pt x="5" y="62"/>
                  </a:cubicBezTo>
                  <a:cubicBezTo>
                    <a:pt x="18" y="62"/>
                    <a:pt x="18" y="62"/>
                    <a:pt x="18" y="62"/>
                  </a:cubicBezTo>
                  <a:cubicBezTo>
                    <a:pt x="18" y="99"/>
                    <a:pt x="18" y="99"/>
                    <a:pt x="18" y="99"/>
                  </a:cubicBezTo>
                  <a:cubicBezTo>
                    <a:pt x="18" y="102"/>
                    <a:pt x="20" y="104"/>
                    <a:pt x="23" y="104"/>
                  </a:cubicBezTo>
                  <a:cubicBezTo>
                    <a:pt x="26" y="104"/>
                    <a:pt x="28" y="102"/>
                    <a:pt x="28" y="99"/>
                  </a:cubicBezTo>
                  <a:cubicBezTo>
                    <a:pt x="28" y="62"/>
                    <a:pt x="28" y="62"/>
                    <a:pt x="28" y="62"/>
                  </a:cubicBezTo>
                  <a:cubicBezTo>
                    <a:pt x="30" y="62"/>
                    <a:pt x="30" y="62"/>
                    <a:pt x="30" y="62"/>
                  </a:cubicBezTo>
                  <a:cubicBezTo>
                    <a:pt x="30" y="99"/>
                    <a:pt x="30" y="99"/>
                    <a:pt x="30" y="99"/>
                  </a:cubicBezTo>
                  <a:cubicBezTo>
                    <a:pt x="30" y="102"/>
                    <a:pt x="33" y="104"/>
                    <a:pt x="35" y="104"/>
                  </a:cubicBezTo>
                  <a:cubicBezTo>
                    <a:pt x="38" y="104"/>
                    <a:pt x="40" y="102"/>
                    <a:pt x="40" y="99"/>
                  </a:cubicBezTo>
                  <a:cubicBezTo>
                    <a:pt x="40" y="62"/>
                    <a:pt x="40" y="62"/>
                    <a:pt x="40" y="62"/>
                  </a:cubicBezTo>
                  <a:cubicBezTo>
                    <a:pt x="53" y="62"/>
                    <a:pt x="53" y="62"/>
                    <a:pt x="53" y="62"/>
                  </a:cubicBezTo>
                  <a:cubicBezTo>
                    <a:pt x="40" y="15"/>
                    <a:pt x="40" y="15"/>
                    <a:pt x="40" y="15"/>
                  </a:cubicBezTo>
                  <a:cubicBezTo>
                    <a:pt x="40" y="15"/>
                    <a:pt x="40" y="15"/>
                    <a:pt x="40" y="15"/>
                  </a:cubicBezTo>
                  <a:cubicBezTo>
                    <a:pt x="41" y="15"/>
                    <a:pt x="41" y="15"/>
                    <a:pt x="41" y="15"/>
                  </a:cubicBezTo>
                  <a:cubicBezTo>
                    <a:pt x="50" y="41"/>
                    <a:pt x="50" y="41"/>
                    <a:pt x="50" y="41"/>
                  </a:cubicBezTo>
                  <a:cubicBezTo>
                    <a:pt x="51" y="43"/>
                    <a:pt x="53" y="44"/>
                    <a:pt x="55" y="44"/>
                  </a:cubicBezTo>
                  <a:cubicBezTo>
                    <a:pt x="57" y="43"/>
                    <a:pt x="58" y="41"/>
                    <a:pt x="58" y="38"/>
                  </a:cubicBezTo>
                  <a:close/>
                </a:path>
              </a:pathLst>
            </a:custGeom>
            <a:grpFill/>
            <a:ln>
              <a:noFill/>
            </a:ln>
          </p:spPr>
          <p:txBody>
            <a:bodyPr lIns="80296" tIns="40148" rIns="80296" bIns="40148"/>
            <a:lstStyle/>
            <a:p>
              <a:pPr eaLnBrk="1" fontAlgn="auto" hangingPunct="1">
                <a:spcBef>
                  <a:spcPct val="0"/>
                </a:spcBef>
                <a:spcAft>
                  <a:spcPct val="0"/>
                </a:spcAft>
                <a:defRPr/>
              </a:pPr>
              <a:endParaRPr kumimoji="0" lang="zh-CN" altLang="en-US" sz="1580">
                <a:solidFill>
                  <a:prstClr val="black"/>
                </a:solidFill>
                <a:cs typeface="+mn-ea"/>
                <a:sym typeface="+mn-lt"/>
              </a:endParaRPr>
            </a:p>
          </p:txBody>
        </p:sp>
      </p:grpSp>
      <p:sp>
        <p:nvSpPr>
          <p:cNvPr id="105" name="矩形 104"/>
          <p:cNvSpPr/>
          <p:nvPr/>
        </p:nvSpPr>
        <p:spPr>
          <a:xfrm>
            <a:off x="0" y="4048688"/>
            <a:ext cx="6125747" cy="349416"/>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6" name="矩形 105"/>
          <p:cNvSpPr/>
          <p:nvPr/>
        </p:nvSpPr>
        <p:spPr>
          <a:xfrm>
            <a:off x="6125748" y="4048688"/>
            <a:ext cx="6096000" cy="349416"/>
          </a:xfrm>
          <a:prstGeom prst="rect">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7" name="文本框 106"/>
          <p:cNvSpPr txBox="1"/>
          <p:nvPr/>
        </p:nvSpPr>
        <p:spPr>
          <a:xfrm>
            <a:off x="1858691" y="4085077"/>
            <a:ext cx="1725647" cy="338554"/>
          </a:xfrm>
          <a:prstGeom prst="rect">
            <a:avLst/>
          </a:prstGeom>
          <a:noFill/>
        </p:spPr>
        <p:txBody>
          <a:bodyPr wrap="square" rtlCol="0">
            <a:spAutoFit/>
          </a:bodyPr>
          <a:lstStyle/>
          <a:p>
            <a:r>
              <a:rPr lang="zh-CN" altLang="en-US" sz="1600" b="1">
                <a:solidFill>
                  <a:schemeClr val="bg1"/>
                </a:solidFill>
                <a:cs typeface="+mn-ea"/>
                <a:sym typeface="+mn-lt"/>
              </a:rPr>
              <a:t>单击添加标题</a:t>
            </a:r>
            <a:endParaRPr lang="zh-CN" altLang="en-US" sz="1600" b="1">
              <a:solidFill>
                <a:schemeClr val="bg1"/>
              </a:solidFill>
              <a:cs typeface="+mn-ea"/>
              <a:sym typeface="+mn-lt"/>
            </a:endParaRPr>
          </a:p>
        </p:txBody>
      </p:sp>
      <p:sp>
        <p:nvSpPr>
          <p:cNvPr id="108" name="文本框 107"/>
          <p:cNvSpPr txBox="1"/>
          <p:nvPr/>
        </p:nvSpPr>
        <p:spPr>
          <a:xfrm>
            <a:off x="8598025" y="4095165"/>
            <a:ext cx="1725647" cy="338554"/>
          </a:xfrm>
          <a:prstGeom prst="rect">
            <a:avLst/>
          </a:prstGeom>
          <a:noFill/>
        </p:spPr>
        <p:txBody>
          <a:bodyPr wrap="square" rtlCol="0">
            <a:spAutoFit/>
          </a:bodyPr>
          <a:lstStyle/>
          <a:p>
            <a:r>
              <a:rPr lang="zh-CN" altLang="en-US" sz="1600" b="1">
                <a:solidFill>
                  <a:schemeClr val="bg1"/>
                </a:solidFill>
                <a:cs typeface="+mn-ea"/>
                <a:sym typeface="+mn-lt"/>
              </a:rPr>
              <a:t>单击添加标题</a:t>
            </a:r>
            <a:endParaRPr lang="zh-CN" altLang="en-US" sz="1600" b="1">
              <a:solidFill>
                <a:schemeClr val="bg1"/>
              </a:solidFill>
              <a:cs typeface="+mn-ea"/>
              <a:sym typeface="+mn-lt"/>
            </a:endParaRPr>
          </a:p>
        </p:txBody>
      </p:sp>
      <p:sp>
        <p:nvSpPr>
          <p:cNvPr id="109" name="矩形 108"/>
          <p:cNvSpPr/>
          <p:nvPr/>
        </p:nvSpPr>
        <p:spPr>
          <a:xfrm>
            <a:off x="2751277" y="4951982"/>
            <a:ext cx="7216641" cy="787523"/>
          </a:xfrm>
          <a:prstGeom prst="rect">
            <a:avLst/>
          </a:prstGeom>
        </p:spPr>
        <p:txBody>
          <a:bodyPr wrap="square">
            <a:spAutoFit/>
          </a:bodyPr>
          <a:lstStyle/>
          <a:p>
            <a:pPr algn="ctr">
              <a:lnSpc>
                <a:spcPct val="150000"/>
              </a:lnSpc>
            </a:pPr>
            <a:r>
              <a:rPr lang="zh-CN" altLang="en-US" sz="1600">
                <a:solidFill>
                  <a:schemeClr val="bg2">
                    <a:lumMod val="25000"/>
                  </a:schemeClr>
                </a:solidFill>
                <a:cs typeface="+mn-ea"/>
                <a:sym typeface="+mn-lt"/>
              </a:rPr>
              <a:t>作品中目录框架完整，您可以根据实际进行增添。图表类型和小章节均是一一对应的关系，具有很强的针对性，希望为您的演示加分。</a:t>
            </a:r>
            <a:endParaRPr lang="zh-CN" altLang="en-US" sz="1600">
              <a:solidFill>
                <a:schemeClr val="bg2">
                  <a:lumMod val="25000"/>
                </a:schemeClr>
              </a:solidFill>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8" name="图片 7"/>
          <p:cNvPicPr>
            <a:picLocks noChangeAspect="1"/>
          </p:cNvPicPr>
          <p:nvPr/>
        </p:nvPicPr>
        <p:blipFill>
          <a:blip r:embed="rId3">
            <a:extLst>
              <a:ext uri="{28A0092B-C50C-407E-A947-70E740481C1C}">
                <a14:useLocalDpi xmlns:a14="http://schemas.microsoft.com/office/drawing/2010/main" val="0"/>
              </a:ext>
            </a:extLst>
          </a:blip>
          <a:srcRect l="20137" r="20143"/>
          <a:stretch>
            <a:fillRect/>
          </a:stretch>
        </p:blipFill>
        <p:spPr>
          <a:xfrm>
            <a:off x="1107286" y="1627552"/>
            <a:ext cx="4683083" cy="5230448"/>
          </a:xfrm>
          <a:prstGeom prst="rect">
            <a:avLst/>
          </a:prstGeom>
        </p:spPr>
      </p:pic>
      <p:sp>
        <p:nvSpPr>
          <p:cNvPr id="6" name="TextBox 5"/>
          <p:cNvSpPr txBox="1"/>
          <p:nvPr/>
        </p:nvSpPr>
        <p:spPr>
          <a:xfrm>
            <a:off x="9635623" y="6199891"/>
            <a:ext cx="2304556" cy="368300"/>
          </a:xfrm>
          <a:prstGeom prst="rect">
            <a:avLst/>
          </a:prstGeom>
          <a:noFill/>
        </p:spPr>
        <p:txBody>
          <a:bodyPr wrap="square" rtlCol="0" anchor="ctr">
            <a:spAutoFit/>
          </a:bodyPr>
          <a:lstStyle/>
          <a:p>
            <a:r>
              <a:rPr lang="zh-CN" altLang="en-US">
                <a:cs typeface="+mn-ea"/>
                <a:sym typeface="+mn-lt"/>
              </a:rPr>
              <a:t>答辩人</a:t>
            </a:r>
            <a:r>
              <a:rPr lang="zh-CN" altLang="en-US" smtClean="0">
                <a:cs typeface="+mn-ea"/>
                <a:sym typeface="+mn-lt"/>
              </a:rPr>
              <a:t>：</a:t>
            </a:r>
            <a:r>
              <a:rPr lang="en-US" altLang="zh-CN" smtClean="0">
                <a:cs typeface="+mn-ea"/>
                <a:sym typeface="+mn-lt"/>
              </a:rPr>
              <a:t>PPT</a:t>
            </a:r>
            <a:r>
              <a:rPr lang="zh-CN" altLang="en-US" smtClean="0">
                <a:cs typeface="+mn-ea"/>
                <a:sym typeface="+mn-lt"/>
              </a:rPr>
              <a:t>汇</a:t>
            </a:r>
            <a:endParaRPr lang="zh-CN" altLang="en-US" smtClean="0">
              <a:cs typeface="+mn-ea"/>
              <a:sym typeface="+mn-lt"/>
            </a:endParaRPr>
          </a:p>
        </p:txBody>
      </p:sp>
      <p:sp>
        <p:nvSpPr>
          <p:cNvPr id="31" name="TextBox 30"/>
          <p:cNvSpPr txBox="1"/>
          <p:nvPr/>
        </p:nvSpPr>
        <p:spPr>
          <a:xfrm>
            <a:off x="7139740" y="6199375"/>
            <a:ext cx="2304556" cy="369332"/>
          </a:xfrm>
          <a:prstGeom prst="rect">
            <a:avLst/>
          </a:prstGeom>
          <a:noFill/>
        </p:spPr>
        <p:txBody>
          <a:bodyPr wrap="square" rtlCol="0" anchor="ctr">
            <a:spAutoFit/>
          </a:bodyPr>
          <a:lstStyle/>
          <a:p>
            <a:r>
              <a:rPr lang="zh-CN" altLang="en-US">
                <a:cs typeface="+mn-ea"/>
                <a:sym typeface="+mn-lt"/>
              </a:rPr>
              <a:t>指导老师</a:t>
            </a:r>
            <a:r>
              <a:rPr lang="zh-CN" altLang="en-US" smtClean="0">
                <a:cs typeface="+mn-ea"/>
                <a:sym typeface="+mn-lt"/>
              </a:rPr>
              <a:t>：</a:t>
            </a:r>
            <a:r>
              <a:rPr lang="zh-CN" altLang="en-US">
                <a:cs typeface="+mn-ea"/>
                <a:sym typeface="+mn-lt"/>
              </a:rPr>
              <a:t>王</a:t>
            </a:r>
            <a:r>
              <a:rPr lang="zh-CN" altLang="en-US" smtClean="0">
                <a:cs typeface="+mn-ea"/>
                <a:sym typeface="+mn-lt"/>
              </a:rPr>
              <a:t>教</a:t>
            </a:r>
            <a:r>
              <a:rPr lang="zh-CN" altLang="en-US">
                <a:cs typeface="+mn-ea"/>
                <a:sym typeface="+mn-lt"/>
              </a:rPr>
              <a:t>授</a:t>
            </a:r>
            <a:endParaRPr lang="zh-CN" altLang="en-US">
              <a:cs typeface="+mn-ea"/>
              <a:sym typeface="+mn-lt"/>
            </a:endParaRP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55334" y="1230145"/>
            <a:ext cx="1340441" cy="1336187"/>
          </a:xfrm>
          <a:prstGeom prst="rect">
            <a:avLst/>
          </a:prstGeom>
          <a:noFill/>
          <a:extLst>
            <a:ext uri="{909E8E84-426E-40DD-AFC4-6F175D3DCCD1}">
              <a14:hiddenFill xmlns:a14="http://schemas.microsoft.com/office/drawing/2010/main">
                <a:solidFill>
                  <a:srgbClr val="FFFFFF"/>
                </a:solidFill>
              </a14:hiddenFill>
            </a:ext>
          </a:extLst>
        </p:spPr>
      </p:pic>
      <p:pic>
        <p:nvPicPr>
          <p:cNvPr id="3" name="图片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4650" y="387885"/>
            <a:ext cx="3368765" cy="998153"/>
          </a:xfrm>
          <a:prstGeom prst="rect">
            <a:avLst/>
          </a:prstGeom>
        </p:spPr>
      </p:pic>
      <p:grpSp>
        <p:nvGrpSpPr>
          <p:cNvPr id="11" name="组合 10"/>
          <p:cNvGrpSpPr/>
          <p:nvPr/>
        </p:nvGrpSpPr>
        <p:grpSpPr>
          <a:xfrm>
            <a:off x="5933085" y="2154935"/>
            <a:ext cx="6287518" cy="2614564"/>
            <a:chOff x="1955284" y="2286542"/>
            <a:chExt cx="6287518" cy="2614564"/>
          </a:xfrm>
        </p:grpSpPr>
        <p:sp>
          <p:nvSpPr>
            <p:cNvPr id="12" name="圆角矩形 11"/>
            <p:cNvSpPr/>
            <p:nvPr/>
          </p:nvSpPr>
          <p:spPr>
            <a:xfrm>
              <a:off x="1955284" y="2513891"/>
              <a:ext cx="5245100" cy="2159866"/>
            </a:xfrm>
            <a:prstGeom prst="roundRect">
              <a:avLst>
                <a:gd name="adj" fmla="val 7259"/>
              </a:avLst>
            </a:prstGeom>
            <a:noFill/>
            <a:ln w="762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29211E"/>
                </a:solidFill>
                <a:effectLst/>
                <a:uLnTx/>
                <a:uFillTx/>
                <a:cs typeface="+mn-ea"/>
                <a:sym typeface="+mn-lt"/>
              </a:endParaRPr>
            </a:p>
          </p:txBody>
        </p:sp>
        <p:sp>
          <p:nvSpPr>
            <p:cNvPr id="13" name="矩形 12"/>
            <p:cNvSpPr/>
            <p:nvPr/>
          </p:nvSpPr>
          <p:spPr>
            <a:xfrm>
              <a:off x="4266942" y="4407843"/>
              <a:ext cx="621784" cy="493263"/>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29211E"/>
                </a:solidFill>
                <a:effectLst/>
                <a:uLnTx/>
                <a:uFillTx/>
                <a:cs typeface="+mn-ea"/>
                <a:sym typeface="+mn-lt"/>
              </a:endParaRPr>
            </a:p>
          </p:txBody>
        </p:sp>
        <p:sp>
          <p:nvSpPr>
            <p:cNvPr id="14" name="矩形 13"/>
            <p:cNvSpPr/>
            <p:nvPr/>
          </p:nvSpPr>
          <p:spPr>
            <a:xfrm>
              <a:off x="4266942" y="2286542"/>
              <a:ext cx="621784" cy="493263"/>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29211E"/>
                </a:solidFill>
                <a:effectLst/>
                <a:uLnTx/>
                <a:uFillTx/>
                <a:cs typeface="+mn-ea"/>
                <a:sym typeface="+mn-lt"/>
              </a:endParaRPr>
            </a:p>
          </p:txBody>
        </p:sp>
        <p:sp>
          <p:nvSpPr>
            <p:cNvPr id="15" name="燕尾形 14"/>
            <p:cNvSpPr/>
            <p:nvPr/>
          </p:nvSpPr>
          <p:spPr>
            <a:xfrm rot="5400000">
              <a:off x="4501846" y="2396416"/>
              <a:ext cx="151972" cy="234951"/>
            </a:xfrm>
            <a:prstGeom prst="chevron">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29211E"/>
                </a:solidFill>
                <a:effectLst/>
                <a:uLnTx/>
                <a:uFillTx/>
                <a:cs typeface="+mn-ea"/>
                <a:sym typeface="+mn-lt"/>
              </a:endParaRPr>
            </a:p>
          </p:txBody>
        </p:sp>
        <p:sp>
          <p:nvSpPr>
            <p:cNvPr id="16" name="燕尾形 15"/>
            <p:cNvSpPr/>
            <p:nvPr/>
          </p:nvSpPr>
          <p:spPr>
            <a:xfrm rot="16200000" flipV="1">
              <a:off x="4501846" y="4556281"/>
              <a:ext cx="151972" cy="234951"/>
            </a:xfrm>
            <a:prstGeom prst="chevron">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29211E"/>
                </a:solidFill>
                <a:effectLst/>
                <a:uLnTx/>
                <a:uFillTx/>
                <a:cs typeface="+mn-ea"/>
                <a:sym typeface="+mn-lt"/>
              </a:endParaRPr>
            </a:p>
          </p:txBody>
        </p:sp>
        <p:sp>
          <p:nvSpPr>
            <p:cNvPr id="17" name="文本框 16"/>
            <p:cNvSpPr txBox="1"/>
            <p:nvPr/>
          </p:nvSpPr>
          <p:spPr>
            <a:xfrm>
              <a:off x="2117407" y="2821555"/>
              <a:ext cx="6125395" cy="1323439"/>
            </a:xfrm>
            <a:prstGeom prst="rect">
              <a:avLst/>
            </a:prstGeom>
            <a:noFill/>
            <a:ln>
              <a:noFill/>
            </a:ln>
          </p:spPr>
          <p:txBody>
            <a:bodyPr wrap="non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lang="zh-CN" altLang="en-US" sz="8000" b="1" kern="0">
                  <a:solidFill>
                    <a:srgbClr val="29211E"/>
                  </a:solidFill>
                  <a:cs typeface="+mn-ea"/>
                  <a:sym typeface="+mn-lt"/>
                </a:rPr>
                <a:t>谢  谢  收  看</a:t>
              </a:r>
              <a:endParaRPr kumimoji="0" lang="zh-CN" altLang="en-US" sz="8000" b="1" i="0" u="none" strike="noStrike" kern="0" cap="none" spc="0" normalizeH="0" baseline="0" noProof="0">
                <a:ln>
                  <a:noFill/>
                </a:ln>
                <a:solidFill>
                  <a:srgbClr val="29211E"/>
                </a:solidFill>
                <a:effectLst/>
                <a:uLnTx/>
                <a:uFillTx/>
                <a:cs typeface="+mn-ea"/>
                <a:sym typeface="+mn-lt"/>
              </a:endParaRPr>
            </a:p>
          </p:txBody>
        </p:sp>
        <p:sp>
          <p:nvSpPr>
            <p:cNvPr id="18" name="文本框 17"/>
            <p:cNvSpPr txBox="1"/>
            <p:nvPr/>
          </p:nvSpPr>
          <p:spPr>
            <a:xfrm>
              <a:off x="2758040" y="3980439"/>
              <a:ext cx="3639584" cy="400110"/>
            </a:xfrm>
            <a:prstGeom prst="rect">
              <a:avLst/>
            </a:prstGeom>
            <a:noFill/>
            <a:ln>
              <a:noFill/>
            </a:ln>
          </p:spPr>
          <p:txBody>
            <a:bodyPr wrap="square" rtlCol="0">
              <a:spAutoFit/>
            </a:bodyPr>
            <a:lstStyle/>
            <a:p>
              <a:pPr marL="0" marR="0" lvl="0" indent="0" algn="dist" defTabSz="914400" eaLnBrk="1" fontAlgn="auto" latinLnBrk="0" hangingPunct="1">
                <a:lnSpc>
                  <a:spcPct val="100000"/>
                </a:lnSpc>
                <a:spcBef>
                  <a:spcPct val="0"/>
                </a:spcBef>
                <a:spcAft>
                  <a:spcPct val="0"/>
                </a:spcAft>
                <a:buClrTx/>
                <a:buSzTx/>
                <a:buFontTx/>
                <a:buNone/>
                <a:defRPr/>
              </a:pPr>
              <a:r>
                <a:rPr kumimoji="0" lang="en-US" altLang="zh-CN" sz="2000" b="0" i="0" u="none" strike="noStrike" kern="0" cap="none" spc="0" normalizeH="0" baseline="0" noProof="0">
                  <a:ln>
                    <a:noFill/>
                  </a:ln>
                  <a:solidFill>
                    <a:srgbClr val="29211E"/>
                  </a:solidFill>
                  <a:effectLst/>
                  <a:uLnTx/>
                  <a:uFillTx/>
                  <a:cs typeface="+mn-ea"/>
                  <a:sym typeface="+mn-lt"/>
                </a:rPr>
                <a:t>ADD YOUR TITLE</a:t>
              </a:r>
              <a:endParaRPr kumimoji="0" lang="zh-CN" altLang="en-US" sz="2000" b="0" i="0" u="none" strike="noStrike" kern="0" cap="none" spc="0" normalizeH="0" baseline="0" noProof="0">
                <a:ln>
                  <a:noFill/>
                </a:ln>
                <a:solidFill>
                  <a:srgbClr val="29211E"/>
                </a:solidFill>
                <a:effectLst/>
                <a:uLnTx/>
                <a:uFillTx/>
                <a:cs typeface="+mn-ea"/>
                <a:sym typeface="+mn-lt"/>
              </a:endParaRPr>
            </a:p>
          </p:txBody>
        </p:sp>
      </p:grpSp>
      <p:sp>
        <p:nvSpPr>
          <p:cNvPr id="19" name="文本框 18"/>
          <p:cNvSpPr txBox="1"/>
          <p:nvPr/>
        </p:nvSpPr>
        <p:spPr>
          <a:xfrm>
            <a:off x="6701435" y="4732077"/>
            <a:ext cx="3708400" cy="400110"/>
          </a:xfrm>
          <a:prstGeom prst="rect">
            <a:avLst/>
          </a:prstGeom>
          <a:noFill/>
        </p:spPr>
        <p:txBody>
          <a:bodyPr wrap="square" rtlCol="0">
            <a:spAutoFit/>
          </a:bodyPr>
          <a:lstStyle/>
          <a:p>
            <a:pPr marL="0" marR="0" lvl="0" indent="0" algn="dist"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smtClean="0">
                <a:ln>
                  <a:noFill/>
                </a:ln>
                <a:solidFill>
                  <a:srgbClr val="29211E"/>
                </a:solidFill>
                <a:effectLst/>
                <a:uLnTx/>
                <a:uFillTx/>
                <a:cs typeface="+mn-ea"/>
                <a:sym typeface="+mn-lt"/>
              </a:rPr>
              <a:t>毕</a:t>
            </a:r>
            <a:r>
              <a:rPr kumimoji="0" lang="en-US" altLang="zh-CN" sz="2000" b="0" i="0" u="none" strike="noStrike" kern="0" cap="none" spc="0" normalizeH="0" baseline="0" noProof="0" smtClean="0">
                <a:ln>
                  <a:noFill/>
                </a:ln>
                <a:solidFill>
                  <a:srgbClr val="29211E"/>
                </a:solidFill>
                <a:effectLst/>
                <a:uLnTx/>
                <a:uFillTx/>
                <a:cs typeface="+mn-ea"/>
                <a:sym typeface="+mn-lt"/>
              </a:rPr>
              <a:t>/</a:t>
            </a:r>
            <a:r>
              <a:rPr lang="zh-CN" altLang="en-US" sz="2000" kern="0" noProof="0" smtClean="0">
                <a:solidFill>
                  <a:srgbClr val="29211E"/>
                </a:solidFill>
                <a:cs typeface="+mn-ea"/>
                <a:sym typeface="+mn-lt"/>
              </a:rPr>
              <a:t>业</a:t>
            </a:r>
            <a:r>
              <a:rPr kumimoji="0" lang="en-US" altLang="zh-CN" sz="2000" b="0" i="0" u="none" strike="noStrike" kern="0" cap="none" spc="0" normalizeH="0" baseline="0" noProof="0" smtClean="0">
                <a:ln>
                  <a:noFill/>
                </a:ln>
                <a:solidFill>
                  <a:srgbClr val="29211E"/>
                </a:solidFill>
                <a:effectLst/>
                <a:uLnTx/>
                <a:uFillTx/>
                <a:cs typeface="+mn-ea"/>
                <a:sym typeface="+mn-lt"/>
              </a:rPr>
              <a:t>/</a:t>
            </a:r>
            <a:r>
              <a:rPr lang="zh-CN" altLang="en-US" sz="2000" kern="0" smtClean="0">
                <a:solidFill>
                  <a:srgbClr val="29211E"/>
                </a:solidFill>
                <a:cs typeface="+mn-ea"/>
                <a:sym typeface="+mn-lt"/>
              </a:rPr>
              <a:t>论</a:t>
            </a:r>
            <a:r>
              <a:rPr kumimoji="0" lang="en-US" altLang="zh-CN" sz="2000" b="0" i="0" u="none" strike="noStrike" kern="0" cap="none" spc="0" normalizeH="0" baseline="0" noProof="0" smtClean="0">
                <a:ln>
                  <a:noFill/>
                </a:ln>
                <a:solidFill>
                  <a:srgbClr val="29211E"/>
                </a:solidFill>
                <a:effectLst/>
                <a:uLnTx/>
                <a:uFillTx/>
                <a:cs typeface="+mn-ea"/>
                <a:sym typeface="+mn-lt"/>
              </a:rPr>
              <a:t>/</a:t>
            </a:r>
            <a:r>
              <a:rPr lang="zh-CN" altLang="en-US" sz="2000" kern="0">
                <a:solidFill>
                  <a:srgbClr val="29211E"/>
                </a:solidFill>
                <a:cs typeface="+mn-ea"/>
                <a:sym typeface="+mn-lt"/>
              </a:rPr>
              <a:t>文</a:t>
            </a:r>
            <a:r>
              <a:rPr kumimoji="0" lang="en-US" altLang="zh-CN" sz="2000" b="0" i="0" u="none" strike="noStrike" kern="0" cap="none" spc="0" normalizeH="0" baseline="0" noProof="0" smtClean="0">
                <a:ln>
                  <a:noFill/>
                </a:ln>
                <a:solidFill>
                  <a:srgbClr val="29211E"/>
                </a:solidFill>
                <a:effectLst/>
                <a:uLnTx/>
                <a:uFillTx/>
                <a:cs typeface="+mn-ea"/>
                <a:sym typeface="+mn-lt"/>
              </a:rPr>
              <a:t>/</a:t>
            </a:r>
            <a:r>
              <a:rPr lang="zh-CN" altLang="en-US" sz="2000" kern="0" noProof="0" smtClean="0">
                <a:solidFill>
                  <a:srgbClr val="29211E"/>
                </a:solidFill>
                <a:cs typeface="+mn-ea"/>
                <a:sym typeface="+mn-lt"/>
              </a:rPr>
              <a:t>答</a:t>
            </a:r>
            <a:r>
              <a:rPr kumimoji="0" lang="en-US" altLang="zh-CN" sz="2000" b="0" i="0" u="none" strike="noStrike" kern="0" cap="none" spc="0" normalizeH="0" baseline="0" noProof="0" smtClean="0">
                <a:ln>
                  <a:noFill/>
                </a:ln>
                <a:solidFill>
                  <a:srgbClr val="29211E"/>
                </a:solidFill>
                <a:effectLst/>
                <a:uLnTx/>
                <a:uFillTx/>
                <a:cs typeface="+mn-ea"/>
                <a:sym typeface="+mn-lt"/>
              </a:rPr>
              <a:t>/</a:t>
            </a:r>
            <a:r>
              <a:rPr lang="zh-CN" altLang="en-US" sz="2000" kern="0" smtClean="0">
                <a:solidFill>
                  <a:srgbClr val="29211E"/>
                </a:solidFill>
                <a:cs typeface="+mn-ea"/>
                <a:sym typeface="+mn-lt"/>
              </a:rPr>
              <a:t>辩</a:t>
            </a:r>
            <a:endParaRPr kumimoji="0" lang="zh-CN" altLang="en-US" sz="2000" b="0" i="0" u="none" strike="noStrike" kern="0" cap="none" spc="0" normalizeH="0" baseline="0" noProof="0">
              <a:ln>
                <a:noFill/>
              </a:ln>
              <a:solidFill>
                <a:srgbClr val="29211E"/>
              </a:solidFill>
              <a:effectLst/>
              <a:uLnTx/>
              <a:uFillTx/>
              <a:cs typeface="+mn-ea"/>
              <a:sym typeface="+mn-lt"/>
            </a:endParaRPr>
          </a:p>
        </p:txBody>
      </p:sp>
    </p:spTree>
  </p:cSld>
  <p:clrMapOvr>
    <a:masterClrMapping/>
  </p:clrMapOvr>
  <p:transition spd="slow" advClick="0" advTm="5000">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0-#ppt_w/2"/>
                                          </p:val>
                                        </p:tav>
                                        <p:tav tm="100000">
                                          <p:val>
                                            <p:strVal val="#ppt_x"/>
                                          </p:val>
                                        </p:tav>
                                      </p:tavLst>
                                    </p:anim>
                                    <p:anim calcmode="lin" valueType="num">
                                      <p:cBhvr additive="base">
                                        <p:cTn id="15" dur="500" fill="hold"/>
                                        <p:tgtEl>
                                          <p:spTgt spid="3"/>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500"/>
                            </p:stCondLst>
                            <p:childTnLst>
                              <p:par>
                                <p:cTn id="17" presetID="14" presetClass="entr" presetSubtype="1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childTnLst>
                          </p:cTn>
                        </p:par>
                        <p:par>
                          <p:cTn id="20" fill="hold" nodeType="afterGroup">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600"/>
                                        <p:tgtEl>
                                          <p:spTgt spid="6"/>
                                        </p:tgtEl>
                                      </p:cBhvr>
                                    </p:animEffect>
                                    <p:anim calcmode="lin" valueType="num">
                                      <p:cBhvr>
                                        <p:cTn id="24" dur="600" fill="hold"/>
                                        <p:tgtEl>
                                          <p:spTgt spid="6"/>
                                        </p:tgtEl>
                                        <p:attrNameLst>
                                          <p:attrName>ppt_x</p:attrName>
                                        </p:attrNameLst>
                                      </p:cBhvr>
                                      <p:tavLst>
                                        <p:tav tm="0">
                                          <p:val>
                                            <p:strVal val="#ppt_x"/>
                                          </p:val>
                                        </p:tav>
                                        <p:tav tm="100000">
                                          <p:val>
                                            <p:strVal val="#ppt_x"/>
                                          </p:val>
                                        </p:tav>
                                      </p:tavLst>
                                    </p:anim>
                                    <p:anim calcmode="lin" valueType="num">
                                      <p:cBhvr>
                                        <p:cTn id="25" dur="600" fill="hold"/>
                                        <p:tgtEl>
                                          <p:spTgt spid="6"/>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600"/>
                                        <p:tgtEl>
                                          <p:spTgt spid="31"/>
                                        </p:tgtEl>
                                      </p:cBhvr>
                                    </p:animEffect>
                                    <p:anim calcmode="lin" valueType="num">
                                      <p:cBhvr>
                                        <p:cTn id="29" dur="600" fill="hold"/>
                                        <p:tgtEl>
                                          <p:spTgt spid="31"/>
                                        </p:tgtEl>
                                        <p:attrNameLst>
                                          <p:attrName>ppt_x</p:attrName>
                                        </p:attrNameLst>
                                      </p:cBhvr>
                                      <p:tavLst>
                                        <p:tav tm="0">
                                          <p:val>
                                            <p:strVal val="#ppt_x"/>
                                          </p:val>
                                        </p:tav>
                                        <p:tav tm="100000">
                                          <p:val>
                                            <p:strVal val="#ppt_x"/>
                                          </p:val>
                                        </p:tav>
                                      </p:tavLst>
                                    </p:anim>
                                    <p:anim calcmode="lin" valueType="num">
                                      <p:cBhvr>
                                        <p:cTn id="30" dur="600" fill="hold"/>
                                        <p:tgtEl>
                                          <p:spTgt spid="31"/>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1600"/>
                            </p:stCondLst>
                            <p:childTnLst>
                              <p:par>
                                <p:cTn id="32" presetID="22" presetClass="entr" presetSubtype="8"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childTnLst>
                          </p:cTn>
                        </p:par>
                        <p:par>
                          <p:cTn id="35" fill="hold" nodeType="afterGroup">
                            <p:stCondLst>
                              <p:cond delay="210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19"/>
                                        </p:tgtEl>
                                        <p:attrNameLst>
                                          <p:attrName>ppt_y</p:attrName>
                                        </p:attrNameLst>
                                      </p:cBhvr>
                                      <p:tavLst>
                                        <p:tav tm="0">
                                          <p:val>
                                            <p:strVal val="#ppt_y"/>
                                          </p:val>
                                        </p:tav>
                                        <p:tav tm="100000">
                                          <p:val>
                                            <p:strVal val="#ppt_y"/>
                                          </p:val>
                                        </p:tav>
                                      </p:tavLst>
                                    </p:anim>
                                    <p:anim calcmode="lin" valueType="num">
                                      <p:cBhvr>
                                        <p:cTn id="4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1" grpId="0"/>
      <p:bldP spid="19" grpId="0"/>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06667" y="3067089"/>
            <a:ext cx="447627" cy="492867"/>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4" name="矩形 3"/>
          <p:cNvSpPr/>
          <p:nvPr/>
        </p:nvSpPr>
        <p:spPr>
          <a:xfrm>
            <a:off x="3648339" y="3069471"/>
            <a:ext cx="7019167" cy="49286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80" tIns="0" rIns="13498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a:ea typeface="微软雅黑"/>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a:ea typeface="微软雅黑"/>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a:ea typeface="微软雅黑"/>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a:ea typeface="微软雅黑"/>
              <a:cs typeface="Meiryo" panose="020b0604030504040204" pitchFamily="34" charset="-128"/>
            </a:endParaRPr>
          </a:p>
        </p:txBody>
      </p:sp>
      <p:sp>
        <p:nvSpPr>
          <p:cNvPr id="7" name="矩形 6"/>
          <p:cNvSpPr/>
          <p:nvPr/>
        </p:nvSpPr>
        <p:spPr>
          <a:xfrm>
            <a:off x="1524495" y="2494461"/>
            <a:ext cx="6983452" cy="58096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endParaRPr>
          </a:p>
        </p:txBody>
      </p:sp>
      <p:sp>
        <p:nvSpPr>
          <p:cNvPr id="6" name="直角三角形 5"/>
          <p:cNvSpPr/>
          <p:nvPr/>
        </p:nvSpPr>
        <p:spPr>
          <a:xfrm>
            <a:off x="8507945" y="2490889"/>
            <a:ext cx="640487" cy="584535"/>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anchor="ctr"/>
          <a:lstStyle/>
          <a:p>
            <a:pPr algn="ctr" fontAlgn="base">
              <a:defRPr/>
            </a:pPr>
            <a:endParaRPr lang="zh-CN" altLang="en-US" sz="135" strike="noStrike" noProof="1">
              <a:solidFill>
                <a:prstClr val="white"/>
              </a:solidFill>
            </a:endParaRPr>
          </a:p>
        </p:txBody>
      </p:sp>
      <p:sp>
        <p:nvSpPr>
          <p:cNvPr id="38917" name="矩形 11"/>
          <p:cNvSpPr/>
          <p:nvPr/>
        </p:nvSpPr>
        <p:spPr>
          <a:xfrm>
            <a:off x="2914995" y="3798055"/>
            <a:ext cx="6270345" cy="1269071"/>
          </a:xfrm>
          <a:prstGeom prst="rect">
            <a:avLst/>
          </a:prstGeom>
          <a:noFill/>
          <a:ln w="25400">
            <a:noFill/>
          </a:ln>
        </p:spPr>
        <p:txBody>
          <a:bodyPr lIns="91425" tIns="45712" rIns="91425" bIns="45712" anchor="ctr"/>
          <a:lstStyle/>
          <a:p>
            <a:pPr eaLnBrk="0" hangingPunct="0">
              <a:lnSpc>
                <a:spcPts val="2400"/>
              </a:lnSpc>
            </a:pPr>
            <a:r>
              <a:rPr lang="en-US" altLang="zh-CN" sz="1055" b="1">
                <a:solidFill>
                  <a:srgbClr val="4A452A"/>
                </a:solidFill>
                <a:latin typeface="微软雅黑"/>
                <a:ea typeface="微软雅黑"/>
              </a:rPr>
              <a:t>PPT</a:t>
            </a:r>
            <a:r>
              <a:rPr lang="zh-CN" altLang="en-US" sz="1055" b="1">
                <a:solidFill>
                  <a:srgbClr val="4A452A"/>
                </a:solidFill>
                <a:latin typeface="微软雅黑"/>
                <a:ea typeface="微软雅黑"/>
              </a:rPr>
              <a:t>模板下载：</a:t>
            </a:r>
            <a:r>
              <a:rPr lang="en-US" altLang="zh-CN" sz="1055" b="1">
                <a:solidFill>
                  <a:srgbClr val="FFC000"/>
                </a:solidFill>
                <a:latin typeface="微软雅黑"/>
                <a:ea typeface="微软雅黑"/>
                <a:hlinkClick r:id="rId3"/>
              </a:rPr>
              <a:t>www.ppthui.com/muban/</a:t>
            </a:r>
            <a:r>
              <a:rPr lang="en-US" altLang="zh-CN" sz="1055" b="1">
                <a:solidFill>
                  <a:srgbClr val="FFC000"/>
                </a:solidFill>
                <a:latin typeface="微软雅黑"/>
                <a:ea typeface="微软雅黑"/>
              </a:rPr>
              <a:t>            </a:t>
            </a:r>
            <a:r>
              <a:rPr lang="zh-CN" altLang="en-US" sz="1055" b="1">
                <a:solidFill>
                  <a:srgbClr val="4A452A"/>
                </a:solidFill>
                <a:latin typeface="微软雅黑"/>
                <a:ea typeface="微软雅黑"/>
              </a:rPr>
              <a:t>行业</a:t>
            </a:r>
            <a:r>
              <a:rPr lang="en-US" altLang="zh-CN" sz="1055" b="1">
                <a:solidFill>
                  <a:srgbClr val="4A452A"/>
                </a:solidFill>
                <a:latin typeface="微软雅黑"/>
                <a:ea typeface="微软雅黑"/>
              </a:rPr>
              <a:t>PPT</a:t>
            </a:r>
            <a:r>
              <a:rPr lang="zh-CN" altLang="en-US" sz="1055" b="1">
                <a:solidFill>
                  <a:srgbClr val="4A452A"/>
                </a:solidFill>
                <a:latin typeface="微软雅黑"/>
                <a:ea typeface="微软雅黑"/>
              </a:rPr>
              <a:t>模板：</a:t>
            </a:r>
            <a:r>
              <a:rPr lang="en-US" altLang="zh-CN" sz="1055" b="1">
                <a:solidFill>
                  <a:srgbClr val="4A452A"/>
                </a:solidFill>
                <a:latin typeface="微软雅黑"/>
                <a:ea typeface="微软雅黑"/>
                <a:hlinkClick r:id="rId4"/>
              </a:rPr>
              <a:t>www.ppthui.com/hangye/</a:t>
            </a:r>
            <a:endParaRPr lang="en-US" altLang="zh-CN" sz="1055" b="1">
              <a:solidFill>
                <a:srgbClr val="4A452A"/>
              </a:solidFill>
              <a:latin typeface="微软雅黑"/>
              <a:ea typeface="微软雅黑"/>
            </a:endParaRPr>
          </a:p>
          <a:p>
            <a:pPr eaLnBrk="0" hangingPunct="0">
              <a:lnSpc>
                <a:spcPts val="2400"/>
              </a:lnSpc>
            </a:pPr>
            <a:r>
              <a:rPr lang="zh-CN" altLang="en-US" sz="1055" b="1">
                <a:solidFill>
                  <a:srgbClr val="4A452A"/>
                </a:solidFill>
                <a:latin typeface="微软雅黑"/>
                <a:ea typeface="微软雅黑"/>
              </a:rPr>
              <a:t>工作</a:t>
            </a:r>
            <a:r>
              <a:rPr lang="en-US" altLang="zh-CN" sz="1055" b="1">
                <a:solidFill>
                  <a:srgbClr val="4A452A"/>
                </a:solidFill>
                <a:latin typeface="微软雅黑"/>
                <a:ea typeface="微软雅黑"/>
              </a:rPr>
              <a:t>PPT</a:t>
            </a:r>
            <a:r>
              <a:rPr lang="zh-CN" altLang="en-US" sz="1055" b="1">
                <a:solidFill>
                  <a:srgbClr val="4A452A"/>
                </a:solidFill>
                <a:latin typeface="微软雅黑"/>
                <a:ea typeface="微软雅黑"/>
              </a:rPr>
              <a:t>模板：</a:t>
            </a:r>
            <a:r>
              <a:rPr lang="en-US" altLang="zh-CN" sz="1055" b="1">
                <a:solidFill>
                  <a:srgbClr val="4A452A"/>
                </a:solidFill>
                <a:latin typeface="微软雅黑"/>
                <a:ea typeface="微软雅黑"/>
                <a:hlinkClick r:id="rId5"/>
              </a:rPr>
              <a:t>www.ppthui.com/gongzuo/</a:t>
            </a:r>
            <a:r>
              <a:rPr lang="en-US" altLang="zh-CN" sz="1055" b="1">
                <a:solidFill>
                  <a:srgbClr val="4A452A"/>
                </a:solidFill>
                <a:latin typeface="微软雅黑"/>
                <a:ea typeface="微软雅黑"/>
              </a:rPr>
              <a:t>         </a:t>
            </a:r>
            <a:r>
              <a:rPr lang="zh-CN" altLang="en-US" sz="1055" b="1">
                <a:solidFill>
                  <a:srgbClr val="4A452A"/>
                </a:solidFill>
                <a:latin typeface="微软雅黑"/>
                <a:ea typeface="微软雅黑"/>
              </a:rPr>
              <a:t>节日</a:t>
            </a:r>
            <a:r>
              <a:rPr lang="en-US" altLang="zh-CN" sz="1055" b="1">
                <a:solidFill>
                  <a:srgbClr val="4A452A"/>
                </a:solidFill>
                <a:latin typeface="微软雅黑"/>
                <a:ea typeface="微软雅黑"/>
              </a:rPr>
              <a:t>PPT</a:t>
            </a:r>
            <a:r>
              <a:rPr lang="zh-CN" altLang="en-US" sz="1055" b="1">
                <a:solidFill>
                  <a:srgbClr val="4A452A"/>
                </a:solidFill>
                <a:latin typeface="微软雅黑"/>
                <a:ea typeface="微软雅黑"/>
              </a:rPr>
              <a:t>模板：</a:t>
            </a:r>
            <a:r>
              <a:rPr lang="en-US" altLang="zh-CN" sz="1055" b="1">
                <a:solidFill>
                  <a:srgbClr val="4A452A"/>
                </a:solidFill>
                <a:latin typeface="微软雅黑"/>
                <a:ea typeface="微软雅黑"/>
                <a:hlinkClick r:id="rId6"/>
              </a:rPr>
              <a:t>www.ppthui.com/jieri/</a:t>
            </a:r>
            <a:endParaRPr lang="en-US" altLang="zh-CN" sz="1055" b="1">
              <a:solidFill>
                <a:srgbClr val="4A452A"/>
              </a:solidFill>
              <a:latin typeface="微软雅黑"/>
              <a:ea typeface="微软雅黑"/>
            </a:endParaRPr>
          </a:p>
          <a:p>
            <a:pPr eaLnBrk="0" hangingPunct="0">
              <a:lnSpc>
                <a:spcPts val="2400"/>
              </a:lnSpc>
            </a:pPr>
            <a:r>
              <a:rPr lang="en-US" altLang="zh-CN" sz="1055" b="1">
                <a:solidFill>
                  <a:srgbClr val="4A452A"/>
                </a:solidFill>
                <a:latin typeface="微软雅黑"/>
                <a:ea typeface="微软雅黑"/>
              </a:rPr>
              <a:t> PPT</a:t>
            </a:r>
            <a:r>
              <a:rPr lang="zh-CN" altLang="en-US" sz="1055" b="1">
                <a:solidFill>
                  <a:srgbClr val="4A452A"/>
                </a:solidFill>
                <a:latin typeface="微软雅黑"/>
                <a:ea typeface="微软雅黑"/>
              </a:rPr>
              <a:t>背景图片</a:t>
            </a:r>
            <a:r>
              <a:rPr lang="en-US" altLang="zh-CN" sz="1055" b="1">
                <a:solidFill>
                  <a:srgbClr val="4A452A"/>
                </a:solidFill>
                <a:latin typeface="微软雅黑"/>
                <a:ea typeface="微软雅黑"/>
              </a:rPr>
              <a:t>:   </a:t>
            </a:r>
            <a:endParaRPr lang="en-US" altLang="zh-CN" sz="1055" b="1">
              <a:solidFill>
                <a:srgbClr val="4A452A"/>
              </a:solidFill>
              <a:latin typeface="微软雅黑"/>
              <a:ea typeface="微软雅黑"/>
            </a:endParaRPr>
          </a:p>
        </p:txBody>
      </p:sp>
      <p:pic>
        <p:nvPicPr>
          <p:cNvPr id="38918" name="Picture 2" descr="C:\Users\20999\Desktop\PPT宣传页背景.png"/>
          <p:cNvPicPr>
            <a:picLocks noChangeAspect="1"/>
          </p:cNvPicPr>
          <p:nvPr/>
        </p:nvPicPr>
        <p:blipFill>
          <a:blip r:embed="rId7"/>
          <a:stretch>
            <a:fillRect/>
          </a:stretch>
        </p:blipFill>
        <p:spPr>
          <a:xfrm>
            <a:off x="4269742" y="478896"/>
            <a:ext cx="2857192" cy="1428596"/>
          </a:xfrm>
          <a:prstGeom prst="rect">
            <a:avLst/>
          </a:prstGeom>
          <a:noFill/>
          <a:ln w="9525">
            <a:noFill/>
          </a:ln>
        </p:spPr>
      </p:pic>
    </p:spTree>
  </p:cSld>
  <p:clrMapOvr>
    <a:masterClrMapping/>
  </p:clrMapOvr>
  <p:transition spd="med" advClick="0" advTm="0">
    <p:push dir="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a:ea typeface="微软雅黑"/>
                <a:cs typeface="微软雅黑" panose="020b0503020204020204" charset="-122"/>
              </a:rPr>
              <a:t>PPT模板下载：</a:t>
            </a:r>
            <a:r>
              <a:rPr lang="en-US" altLang="zh-CN" sz="1200">
                <a:latin typeface="微软雅黑"/>
                <a:ea typeface="微软雅黑"/>
                <a:cs typeface="微软雅黑" panose="020b0503020204020204" charset="-122"/>
                <a:hlinkClick r:id="rId4"/>
              </a:rPr>
              <a:t>www.ppthui.com/muban/</a:t>
            </a:r>
            <a:r>
              <a:rPr lang="en-US" altLang="zh-CN" sz="1200" b="1">
                <a:solidFill>
                  <a:srgbClr val="FFC000"/>
                </a:solidFill>
                <a:latin typeface="微软雅黑"/>
                <a:ea typeface="微软雅黑"/>
                <a:cs typeface="微软雅黑" panose="020b0503020204020204" charset="-122"/>
              </a:rPr>
              <a:t>            </a:t>
            </a:r>
            <a:r>
              <a:rPr lang="en-US" altLang="zh-CN" sz="1200" b="1">
                <a:latin typeface="微软雅黑"/>
                <a:ea typeface="微软雅黑"/>
                <a:cs typeface="微软雅黑" panose="020b0503020204020204" charset="-122"/>
              </a:rPr>
              <a:t>行业PPT模板：</a:t>
            </a:r>
            <a:r>
              <a:rPr lang="en-US" altLang="zh-CN" sz="1200">
                <a:latin typeface="微软雅黑"/>
                <a:ea typeface="微软雅黑"/>
                <a:cs typeface="微软雅黑" panose="020b0503020204020204" charset="-122"/>
                <a:hlinkClick r:id="rId5"/>
              </a:rPr>
              <a:t>www.ppthui.com/hangye/</a:t>
            </a:r>
            <a:endParaRPr lang="en-US" altLang="zh-CN" sz="1200" b="1">
              <a:solidFill>
                <a:srgbClr val="4A452A"/>
              </a:solidFill>
              <a:latin typeface="微软雅黑"/>
              <a:ea typeface="微软雅黑"/>
              <a:cs typeface="微软雅黑" panose="020b0503020204020204" charset="-122"/>
            </a:endParaRPr>
          </a:p>
          <a:p>
            <a:pPr algn="l" eaLnBrk="0" hangingPunct="0">
              <a:lnSpc>
                <a:spcPts val="2400"/>
              </a:lnSpc>
            </a:pPr>
            <a:r>
              <a:rPr lang="en-US" altLang="zh-CN" sz="1200" b="1">
                <a:latin typeface="微软雅黑"/>
                <a:ea typeface="微软雅黑"/>
                <a:cs typeface="微软雅黑" panose="020b0503020204020204" charset="-122"/>
              </a:rPr>
              <a:t>工作PPT模板：</a:t>
            </a:r>
            <a:r>
              <a:rPr lang="en-US" altLang="zh-CN" sz="1200">
                <a:latin typeface="微软雅黑"/>
                <a:ea typeface="微软雅黑"/>
                <a:cs typeface="微软雅黑" panose="020b0503020204020204" charset="-122"/>
                <a:hlinkClick r:id="rId6"/>
              </a:rPr>
              <a:t>www.ppthui.com/gongzuo/</a:t>
            </a:r>
            <a:r>
              <a:rPr lang="en-US" altLang="zh-CN" sz="1200" b="1">
                <a:solidFill>
                  <a:srgbClr val="4A452A"/>
                </a:solidFill>
                <a:latin typeface="微软雅黑"/>
                <a:ea typeface="微软雅黑"/>
                <a:cs typeface="微软雅黑" panose="020b0503020204020204" charset="-122"/>
              </a:rPr>
              <a:t>         </a:t>
            </a:r>
            <a:r>
              <a:rPr lang="en-US" altLang="zh-CN" sz="1200" b="1">
                <a:latin typeface="微软雅黑"/>
                <a:ea typeface="微软雅黑"/>
                <a:cs typeface="微软雅黑" panose="020b0503020204020204" charset="-122"/>
              </a:rPr>
              <a:t>节日PPT模板：</a:t>
            </a:r>
            <a:r>
              <a:rPr lang="en-US" altLang="zh-CN" sz="1200">
                <a:latin typeface="微软雅黑"/>
                <a:ea typeface="微软雅黑"/>
                <a:cs typeface="微软雅黑" panose="020b0503020204020204" charset="-122"/>
                <a:hlinkClick r:id="rId7"/>
              </a:rPr>
              <a:t>www.ppthui.com/jieri/</a:t>
            </a:r>
            <a:endParaRPr lang="en-US" altLang="zh-CN" sz="1200" b="1">
              <a:solidFill>
                <a:srgbClr val="4A452A"/>
              </a:solidFill>
              <a:latin typeface="微软雅黑"/>
              <a:ea typeface="微软雅黑"/>
              <a:cs typeface="微软雅黑" panose="020b0503020204020204" charset="-122"/>
              <a:hlinkClick r:id="rId7"/>
            </a:endParaRPr>
          </a:p>
          <a:p>
            <a:pPr algn="l" eaLnBrk="0" hangingPunct="0">
              <a:lnSpc>
                <a:spcPts val="2400"/>
              </a:lnSpc>
            </a:pPr>
            <a:r>
              <a:rPr lang="en-US" altLang="zh-CN" sz="1200" b="1">
                <a:latin typeface="微软雅黑"/>
                <a:ea typeface="微软雅黑"/>
                <a:cs typeface="微软雅黑" panose="020b0503020204020204" charset="-122"/>
              </a:rPr>
              <a:t>党政军事PPT：</a:t>
            </a:r>
            <a:r>
              <a:rPr lang="en-US" altLang="zh-CN" sz="1200">
                <a:latin typeface="微软雅黑"/>
                <a:ea typeface="微软雅黑"/>
                <a:cs typeface="微软雅黑" panose="020b0503020204020204" charset="-122"/>
                <a:hlinkClick r:id="rId8"/>
              </a:rPr>
              <a:t>www.ppthui.com/dangzheng/</a:t>
            </a:r>
            <a:r>
              <a:rPr lang="en-US" altLang="zh-CN" sz="1200">
                <a:solidFill>
                  <a:srgbClr val="4A452A"/>
                </a:solidFill>
                <a:latin typeface="微软雅黑"/>
                <a:ea typeface="微软雅黑"/>
                <a:cs typeface="微软雅黑" panose="020b0503020204020204" charset="-122"/>
              </a:rPr>
              <a:t> </a:t>
            </a:r>
            <a:r>
              <a:rPr lang="en-US" altLang="zh-CN" sz="1200" b="1">
                <a:solidFill>
                  <a:srgbClr val="4A452A"/>
                </a:solidFill>
                <a:latin typeface="微软雅黑"/>
                <a:ea typeface="微软雅黑"/>
                <a:cs typeface="微软雅黑" panose="020b0503020204020204" charset="-122"/>
              </a:rPr>
              <a:t>    </a:t>
            </a:r>
            <a:r>
              <a:rPr lang="en-US" altLang="zh-CN" sz="1200" b="1">
                <a:latin typeface="微软雅黑"/>
                <a:ea typeface="微软雅黑"/>
                <a:cs typeface="微软雅黑" panose="020b0503020204020204" charset="-122"/>
              </a:rPr>
              <a:t>教育说课课件：</a:t>
            </a:r>
            <a:r>
              <a:rPr lang="en-US" altLang="zh-CN" sz="1200">
                <a:latin typeface="微软雅黑"/>
                <a:ea typeface="微软雅黑"/>
                <a:cs typeface="微软雅黑" panose="020b0503020204020204" charset="-122"/>
                <a:hlinkClick r:id="rId9"/>
              </a:rPr>
              <a:t>www.ppthui.com/jiaoyu/</a:t>
            </a:r>
            <a:endParaRPr lang="en-US" altLang="zh-CN" sz="1200">
              <a:latin typeface="微软雅黑"/>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a:ea typeface="微软雅黑"/>
                <a:cs typeface="微软雅黑" panose="020b0503020204020204" charset="-122"/>
              </a:rPr>
              <a:t>PPT</a:t>
            </a:r>
            <a:r>
              <a:rPr lang="zh-CN" altLang="en-US" sz="1200" b="1">
                <a:latin typeface="微软雅黑"/>
                <a:ea typeface="微软雅黑"/>
                <a:cs typeface="微软雅黑" panose="020b0503020204020204" charset="-122"/>
              </a:rPr>
              <a:t>模板：</a:t>
            </a:r>
            <a:r>
              <a:rPr lang="zh-CN" altLang="en-US" sz="1200">
                <a:latin typeface="微软雅黑"/>
                <a:ea typeface="微软雅黑"/>
                <a:cs typeface="微软雅黑" panose="020b0503020204020204" charset="-122"/>
                <a:hlinkClick r:id="rId11" action="ppaction://hlinkfile"/>
              </a:rPr>
              <a:t>简洁模板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2" action="ppaction://hlinkfile"/>
              </a:rPr>
              <a:t>商务模板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3" action="ppaction://hlinkfile"/>
              </a:rPr>
              <a:t>自然风景</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4" action="ppaction://hlinkfile"/>
              </a:rPr>
              <a:t>时尚模板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5" action="ppaction://hlinkfile"/>
              </a:rPr>
              <a:t>古典模板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6" action="ppaction://hlinkfile"/>
              </a:rPr>
              <a:t>浪漫爱情</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7" action="ppaction://hlinkfile"/>
              </a:rPr>
              <a:t>卡通动漫</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8" action="ppaction://hlinkfile"/>
              </a:rPr>
              <a:t>艺术设计</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19" action="ppaction://hlinkfile"/>
              </a:rPr>
              <a:t>主题班会</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0" action="ppaction://hlinkfile"/>
              </a:rPr>
              <a:t>背景图片</a:t>
            </a:r>
            <a:endParaRPr lang="zh-CN" altLang="en-US" sz="1200">
              <a:latin typeface="微软雅黑"/>
              <a:ea typeface="微软雅黑"/>
              <a:cs typeface="微软雅黑" panose="020b0503020204020204" charset="-122"/>
            </a:endParaRPr>
          </a:p>
          <a:p>
            <a:endParaRPr lang="zh-CN" altLang="en-US" sz="1200">
              <a:latin typeface="微软雅黑"/>
              <a:ea typeface="微软雅黑"/>
              <a:cs typeface="微软雅黑" panose="020b0503020204020204" charset="-122"/>
            </a:endParaRPr>
          </a:p>
          <a:p>
            <a:r>
              <a:rPr lang="zh-CN" altLang="en-US" sz="1200" b="1">
                <a:latin typeface="微软雅黑"/>
                <a:ea typeface="微软雅黑"/>
                <a:cs typeface="微软雅黑" panose="020b0503020204020204" charset="-122"/>
              </a:rPr>
              <a:t>行业</a:t>
            </a:r>
            <a:r>
              <a:rPr lang="en-US" altLang="zh-CN" sz="1200" b="1">
                <a:latin typeface="微软雅黑"/>
                <a:ea typeface="微软雅黑"/>
                <a:cs typeface="微软雅黑" panose="020b0503020204020204" charset="-122"/>
              </a:rPr>
              <a:t>PPT</a:t>
            </a:r>
            <a:r>
              <a:rPr lang="zh-CN" altLang="en-US" sz="1200" b="1">
                <a:latin typeface="微软雅黑"/>
                <a:ea typeface="微软雅黑"/>
                <a:cs typeface="微软雅黑" panose="020b0503020204020204" charset="-122"/>
              </a:rPr>
              <a:t>：</a:t>
            </a:r>
            <a:r>
              <a:rPr lang="zh-CN" altLang="en-US" sz="1200">
                <a:latin typeface="微软雅黑"/>
                <a:ea typeface="微软雅黑"/>
                <a:cs typeface="微软雅黑" panose="020b0503020204020204" charset="-122"/>
                <a:hlinkClick r:id="rId21" action="ppaction://hlinkfile"/>
              </a:rPr>
              <a:t>党政军事</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2" action="ppaction://hlinkfile"/>
              </a:rPr>
              <a:t>科技模板</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3" action="ppaction://hlinkfile"/>
              </a:rPr>
              <a:t>工业机械</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4" action="ppaction://hlinkfile"/>
              </a:rPr>
              <a:t>医学医疗</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5" action="ppaction://hlinkfile"/>
              </a:rPr>
              <a:t>旅游旅行</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6" action="ppaction://hlinkfile"/>
              </a:rPr>
              <a:t>金融理财</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7" action="ppaction://hlinkfile"/>
              </a:rPr>
              <a:t>餐饮美食</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8" action="ppaction://hlinkfile"/>
              </a:rPr>
              <a:t>教育培训</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9" action="ppaction://hlinkfile"/>
              </a:rPr>
              <a:t>教学说课</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0" action="ppaction://hlinkfile"/>
              </a:rPr>
              <a:t>营销销售</a:t>
            </a:r>
            <a:endParaRPr lang="zh-CN" altLang="en-US" sz="1200">
              <a:latin typeface="微软雅黑"/>
              <a:ea typeface="微软雅黑"/>
              <a:cs typeface="微软雅黑" panose="020b0503020204020204" charset="-122"/>
            </a:endParaRPr>
          </a:p>
          <a:p>
            <a:endParaRPr lang="zh-CN" altLang="en-US" sz="1200">
              <a:latin typeface="微软雅黑"/>
              <a:ea typeface="微软雅黑"/>
              <a:cs typeface="微软雅黑" panose="020b0503020204020204" charset="-122"/>
            </a:endParaRPr>
          </a:p>
          <a:p>
            <a:r>
              <a:rPr lang="zh-CN" altLang="en-US" sz="1200" b="1">
                <a:latin typeface="微软雅黑"/>
                <a:ea typeface="微软雅黑"/>
                <a:cs typeface="微软雅黑" panose="020b0503020204020204" charset="-122"/>
              </a:rPr>
              <a:t>工作</a:t>
            </a:r>
            <a:r>
              <a:rPr lang="en-US" altLang="zh-CN" sz="1200" b="1">
                <a:latin typeface="微软雅黑"/>
                <a:ea typeface="微软雅黑"/>
                <a:cs typeface="微软雅黑" panose="020b0503020204020204" charset="-122"/>
              </a:rPr>
              <a:t>PPT</a:t>
            </a:r>
            <a:r>
              <a:rPr lang="zh-CN" altLang="en-US" sz="1200" b="1">
                <a:latin typeface="微软雅黑"/>
                <a:ea typeface="微软雅黑"/>
                <a:cs typeface="微软雅黑" panose="020b0503020204020204" charset="-122"/>
              </a:rPr>
              <a:t>：</a:t>
            </a:r>
            <a:r>
              <a:rPr lang="zh-CN" altLang="en-US" sz="1200">
                <a:latin typeface="微软雅黑"/>
                <a:ea typeface="微软雅黑"/>
                <a:cs typeface="微软雅黑" panose="020b0503020204020204" charset="-122"/>
                <a:hlinkClick r:id="rId31" action="ppaction://hlinkfile"/>
              </a:rPr>
              <a:t>工作汇报</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2" action="ppaction://hlinkfile"/>
              </a:rPr>
              <a:t>毕业答辩</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3" action="ppaction://hlinkfile"/>
              </a:rPr>
              <a:t>工作培训</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4" action="ppaction://hlinkfile"/>
              </a:rPr>
              <a:t>述职报告</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5" action="ppaction://hlinkfile"/>
              </a:rPr>
              <a:t>分析报告</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6" action="ppaction://hlinkfile"/>
              </a:rPr>
              <a:t>个人简历</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7" action="ppaction://hlinkfile"/>
              </a:rPr>
              <a:t>公司简介</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26" action="ppaction://hlinkfile"/>
              </a:rPr>
              <a:t>商业金融</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8" action="ppaction://hlinkfile"/>
              </a:rPr>
              <a:t>工作总结</a:t>
            </a:r>
            <a:r>
              <a:rPr lang="zh-CN" altLang="en-US" sz="1200">
                <a:latin typeface="微软雅黑"/>
                <a:ea typeface="微软雅黑"/>
                <a:cs typeface="微软雅黑" panose="020b0503020204020204" charset="-122"/>
              </a:rPr>
              <a:t>丨</a:t>
            </a:r>
            <a:r>
              <a:rPr lang="zh-CN" altLang="en-US" sz="1200">
                <a:latin typeface="微软雅黑"/>
                <a:ea typeface="微软雅黑"/>
                <a:cs typeface="微软雅黑" panose="020b0503020204020204" charset="-122"/>
                <a:hlinkClick r:id="rId39" action="ppaction://hlinkfile"/>
              </a:rPr>
              <a:t>团队管理</a:t>
            </a:r>
            <a:endParaRPr lang="zh-CN" altLang="en-US" sz="1000">
              <a:latin typeface="微软雅黑"/>
              <a:ea typeface="微软雅黑"/>
              <a:cs typeface="微软雅黑" panose="020b0503020204020204" charset="-122"/>
            </a:endParaRPr>
          </a:p>
          <a:p>
            <a:endParaRPr lang="zh-CN" altLang="en-US" sz="900">
              <a:latin typeface="微软雅黑"/>
              <a:ea typeface="微软雅黑"/>
              <a:cs typeface="微软雅黑" panose="020b0503020204020204" charset="-122"/>
            </a:endParaRPr>
          </a:p>
          <a:p>
            <a:pPr algn="ctr"/>
            <a:r>
              <a:rPr lang="en-US" altLang="zh-CN" sz="1400" b="1">
                <a:solidFill>
                  <a:schemeClr val="tx1">
                    <a:lumMod val="75000"/>
                    <a:lumOff val="25000"/>
                  </a:schemeClr>
                </a:solidFill>
                <a:latin typeface="微软雅黑"/>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0" name="组合 19"/>
          <p:cNvGrpSpPr/>
          <p:nvPr/>
        </p:nvGrpSpPr>
        <p:grpSpPr>
          <a:xfrm>
            <a:off x="2444242" y="1765843"/>
            <a:ext cx="1971887" cy="1971887"/>
            <a:chOff x="304800" y="673100"/>
            <a:chExt cx="4000500" cy="4000500"/>
          </a:xfrm>
          <a:effectLst>
            <a:outerShdw blurRad="177800" dist="88900" dir="4200000" algn="tl" rotWithShape="0">
              <a:prstClr val="black">
                <a:alpha val="40000"/>
              </a:prstClr>
            </a:outerShdw>
          </a:effectLst>
        </p:grpSpPr>
        <p:sp>
          <p:nvSpPr>
            <p:cNvPr id="21" name="同心圆 2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
          <p:nvSpPr>
            <p:cNvPr id="22" name="椭圆 21"/>
            <p:cNvSpPr/>
            <p:nvPr/>
          </p:nvSpPr>
          <p:spPr>
            <a:xfrm>
              <a:off x="392112" y="760412"/>
              <a:ext cx="3825877" cy="382587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sp>
        <p:nvSpPr>
          <p:cNvPr id="23" name="TextBox 22"/>
          <p:cNvSpPr txBox="1"/>
          <p:nvPr/>
        </p:nvSpPr>
        <p:spPr>
          <a:xfrm>
            <a:off x="2805172" y="2180861"/>
            <a:ext cx="1197764" cy="1077218"/>
          </a:xfrm>
          <a:prstGeom prst="rect">
            <a:avLst/>
          </a:prstGeom>
          <a:noFill/>
        </p:spPr>
        <p:txBody>
          <a:bodyPr wrap="none" rtlCol="0">
            <a:spAutoFit/>
          </a:bodyPr>
          <a:lstStyle/>
          <a:p>
            <a:r>
              <a:rPr lang="en-US" altLang="zh-CN" sz="6400" b="1">
                <a:solidFill>
                  <a:schemeClr val="bg1"/>
                </a:solidFill>
                <a:effectLst>
                  <a:innerShdw blurRad="63500" dist="50800">
                    <a:prstClr val="black">
                      <a:alpha val="50000"/>
                    </a:prstClr>
                  </a:innerShdw>
                </a:effectLst>
                <a:cs typeface="+mn-ea"/>
                <a:sym typeface="+mn-lt"/>
              </a:rPr>
              <a:t>01</a:t>
            </a:r>
            <a:endParaRPr lang="zh-CN" altLang="en-US" sz="6400" b="1">
              <a:solidFill>
                <a:schemeClr val="bg1"/>
              </a:solidFill>
              <a:effectLst>
                <a:innerShdw blurRad="63500" dist="50800">
                  <a:prstClr val="black">
                    <a:alpha val="50000"/>
                  </a:prstClr>
                </a:innerShdw>
              </a:effectLst>
              <a:cs typeface="+mn-ea"/>
              <a:sym typeface="+mn-lt"/>
            </a:endParaRPr>
          </a:p>
        </p:txBody>
      </p:sp>
      <p:sp>
        <p:nvSpPr>
          <p:cNvPr id="24" name="TextBox 23"/>
          <p:cNvSpPr txBox="1"/>
          <p:nvPr/>
        </p:nvSpPr>
        <p:spPr>
          <a:xfrm>
            <a:off x="4990638" y="1892829"/>
            <a:ext cx="5650906" cy="748988"/>
          </a:xfrm>
          <a:prstGeom prst="rect">
            <a:avLst/>
          </a:prstGeom>
          <a:noFill/>
        </p:spPr>
        <p:txBody>
          <a:bodyPr wrap="none" rtlCol="0">
            <a:spAutoFit/>
          </a:bodyPr>
          <a:lstStyle/>
          <a:p>
            <a:r>
              <a:rPr lang="zh-CN" altLang="en-US" sz="4265" b="1">
                <a:solidFill>
                  <a:schemeClr val="accent3"/>
                </a:solidFill>
                <a:cs typeface="+mn-ea"/>
                <a:sym typeface="+mn-lt"/>
              </a:rPr>
              <a:t>请你输入您的标题内容</a:t>
            </a:r>
            <a:endParaRPr lang="zh-CN" altLang="en-US" sz="4265" b="1">
              <a:solidFill>
                <a:schemeClr val="accent3"/>
              </a:solidFill>
              <a:cs typeface="+mn-ea"/>
              <a:sym typeface="+mn-lt"/>
            </a:endParaRPr>
          </a:p>
        </p:txBody>
      </p:sp>
      <p:sp>
        <p:nvSpPr>
          <p:cNvPr id="25" name="TextBox 24"/>
          <p:cNvSpPr txBox="1"/>
          <p:nvPr/>
        </p:nvSpPr>
        <p:spPr>
          <a:xfrm>
            <a:off x="5014907" y="2727165"/>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点击添加内容</a:t>
            </a:r>
            <a:endParaRPr lang="zh-CN" altLang="en-US" sz="1865">
              <a:solidFill>
                <a:srgbClr val="404040"/>
              </a:solidFill>
              <a:cs typeface="+mn-ea"/>
              <a:sym typeface="+mn-lt"/>
            </a:endParaRPr>
          </a:p>
        </p:txBody>
      </p:sp>
      <p:sp>
        <p:nvSpPr>
          <p:cNvPr id="26" name="TextBox 25"/>
          <p:cNvSpPr txBox="1"/>
          <p:nvPr/>
        </p:nvSpPr>
        <p:spPr>
          <a:xfrm>
            <a:off x="7703205" y="2727165"/>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点击添加内容</a:t>
            </a:r>
            <a:endParaRPr lang="zh-CN" altLang="en-US" sz="1865">
              <a:solidFill>
                <a:srgbClr val="404040"/>
              </a:solidFill>
              <a:cs typeface="+mn-ea"/>
              <a:sym typeface="+mn-lt"/>
            </a:endParaRPr>
          </a:p>
        </p:txBody>
      </p:sp>
      <p:sp>
        <p:nvSpPr>
          <p:cNvPr id="27" name="TextBox 26"/>
          <p:cNvSpPr txBox="1"/>
          <p:nvPr/>
        </p:nvSpPr>
        <p:spPr>
          <a:xfrm>
            <a:off x="5014907" y="3214040"/>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点击添加内容</a:t>
            </a:r>
            <a:endParaRPr lang="zh-CN" altLang="en-US" sz="1865">
              <a:solidFill>
                <a:srgbClr val="404040"/>
              </a:solidFill>
              <a:cs typeface="+mn-ea"/>
              <a:sym typeface="+mn-lt"/>
            </a:endParaRPr>
          </a:p>
        </p:txBody>
      </p:sp>
      <p:sp>
        <p:nvSpPr>
          <p:cNvPr id="28" name="TextBox 27"/>
          <p:cNvSpPr txBox="1"/>
          <p:nvPr/>
        </p:nvSpPr>
        <p:spPr>
          <a:xfrm>
            <a:off x="7703205" y="3214040"/>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点击添加内容</a:t>
            </a:r>
            <a:endParaRPr lang="zh-CN" altLang="en-US" sz="1865">
              <a:solidFill>
                <a:srgbClr val="404040"/>
              </a:solidFill>
              <a:cs typeface="+mn-ea"/>
              <a:sym typeface="+mn-lt"/>
            </a:endParaRPr>
          </a:p>
        </p:txBody>
      </p:sp>
      <p:sp>
        <p:nvSpPr>
          <p:cNvPr id="29" name="TextBox 28"/>
          <p:cNvSpPr txBox="1"/>
          <p:nvPr/>
        </p:nvSpPr>
        <p:spPr>
          <a:xfrm>
            <a:off x="5011186" y="3860925"/>
            <a:ext cx="5405295" cy="1200329"/>
          </a:xfrm>
          <a:prstGeom prst="rect">
            <a:avLst/>
          </a:prstGeom>
          <a:noFill/>
        </p:spPr>
        <p:txBody>
          <a:bodyPr wrap="square" rtlCol="0">
            <a:spAutoFit/>
          </a:bodyPr>
          <a:lstStyle/>
          <a:p>
            <a:pPr>
              <a:lnSpc>
                <a:spcPct val="150000"/>
              </a:lnSpc>
            </a:pPr>
            <a:r>
              <a:rPr lang="zh-CN" altLang="en-US" sz="1600">
                <a:solidFill>
                  <a:srgbClr val="29211E"/>
                </a:solidFill>
                <a:cs typeface="+mn-ea"/>
                <a:sym typeface="+mn-lt"/>
              </a:rPr>
              <a:t>在此输入章节概述文本内容，文字尽量言简意赅的描述本章节的基本内容即可在此输入章节概述文本内容，文字尽量言简意赅的描述本章节的基本内容即可</a:t>
            </a:r>
            <a:r>
              <a:rPr lang="en-US" altLang="zh-CN" sz="1600">
                <a:solidFill>
                  <a:srgbClr val="29211E"/>
                </a:solidFill>
                <a:cs typeface="+mn-ea"/>
                <a:sym typeface="+mn-lt"/>
              </a:rPr>
              <a:t>~~~</a:t>
            </a:r>
            <a:endParaRPr lang="zh-CN" altLang="en-US" sz="1600">
              <a:solidFill>
                <a:srgbClr val="29211E"/>
              </a:solidFill>
              <a:cs typeface="+mn-ea"/>
              <a:sym typeface="+mn-lt"/>
            </a:endParaRPr>
          </a:p>
        </p:txBody>
      </p:sp>
      <p:cxnSp>
        <p:nvCxnSpPr>
          <p:cNvPr id="30" name="直接连接符 29"/>
          <p:cNvCxnSpPr/>
          <p:nvPr/>
        </p:nvCxnSpPr>
        <p:spPr>
          <a:xfrm>
            <a:off x="5135893" y="3717032"/>
            <a:ext cx="518457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03" y="435751"/>
            <a:ext cx="2973424" cy="881015"/>
          </a:xfrm>
          <a:prstGeom prst="rect">
            <a:avLst/>
          </a:prstGeom>
        </p:spPr>
      </p:pic>
    </p:spTree>
  </p:cSld>
  <p:clrMapOvr>
    <a:masterClrMapping/>
  </p:clrMapOvr>
  <mc:AlternateContent>
    <mc:Choice xmlns:p15="http://schemas.microsoft.com/office/powerpoint/2012/main" Requires="p15">
      <p:transitio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16" fill="hold" nodeType="withEffect">
                                  <p:stCondLst>
                                    <p:cond delay="50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childTnLst>
                          </p:cTn>
                        </p:par>
                        <p:par>
                          <p:cTn id="15" fill="hold" nodeType="afterGroup">
                            <p:stCondLst>
                              <p:cond delay="1000"/>
                            </p:stCondLst>
                            <p:childTnLst>
                              <p:par>
                                <p:cTn id="16" presetID="12" presetClass="entr" presetSubtype="4" fill="hold" grpId="0" nodeType="afterEffect">
                                  <p:stCondLst>
                                    <p:cond delay="0"/>
                                  </p:stCondLst>
                                  <p:iterate type="lt">
                                    <p:tmPct val="10000"/>
                                  </p:iterate>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p:tgtEl>
                                          <p:spTgt spid="24"/>
                                        </p:tgtEl>
                                        <p:attrNameLst>
                                          <p:attrName>ppt_y</p:attrName>
                                        </p:attrNameLst>
                                      </p:cBhvr>
                                      <p:tavLst>
                                        <p:tav tm="0">
                                          <p:val>
                                            <p:strVal val="#ppt_y+#ppt_h*1.125000"/>
                                          </p:val>
                                        </p:tav>
                                        <p:tav tm="100000">
                                          <p:val>
                                            <p:strVal val="#ppt_y"/>
                                          </p:val>
                                        </p:tav>
                                      </p:tavLst>
                                    </p:anim>
                                    <p:animEffect transition="in" filter="wipe(up)">
                                      <p:cBhvr>
                                        <p:cTn id="19" dur="500"/>
                                        <p:tgtEl>
                                          <p:spTgt spid="24"/>
                                        </p:tgtEl>
                                      </p:cBhvr>
                                    </p:animEffect>
                                  </p:childTnLst>
                                </p:cTn>
                              </p:par>
                            </p:childTnLst>
                          </p:cTn>
                        </p:par>
                        <p:par>
                          <p:cTn id="20" fill="hold" nodeType="afterGroup">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childTnLst>
                          </p:cTn>
                        </p:par>
                        <p:par>
                          <p:cTn id="27" fill="hold" nodeType="afterGroup">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500"/>
                                        <p:tgtEl>
                                          <p:spTgt spid="28"/>
                                        </p:tgtEl>
                                      </p:cBhvr>
                                    </p:animEffect>
                                  </p:childTnLst>
                                </p:cTn>
                              </p:par>
                            </p:childTnLst>
                          </p:cTn>
                        </p:par>
                        <p:par>
                          <p:cTn id="34" fill="hold" nodeType="afterGroup">
                            <p:stCondLst>
                              <p:cond delay="2500"/>
                            </p:stCondLst>
                            <p:childTnLst>
                              <p:par>
                                <p:cTn id="35" presetID="22" presetClass="entr" presetSubtype="8"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childTnLst>
                          </p:cTn>
                        </p:par>
                        <p:par>
                          <p:cTn id="38" fill="hold" nodeType="afterGroup">
                            <p:stCondLst>
                              <p:cond delay="3000"/>
                            </p:stCondLst>
                            <p:childTnLst>
                              <p:par>
                                <p:cTn id="39" presetID="22" presetClass="entr" presetSubtype="1"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up)">
                                      <p:cBhvr>
                                        <p:cTn id="41" dur="1000"/>
                                        <p:tgtEl>
                                          <p:spTgt spid="29"/>
                                        </p:tgtEl>
                                      </p:cBhvr>
                                    </p:animEffect>
                                  </p:childTnLst>
                                </p:cTn>
                              </p:par>
                            </p:childTnLst>
                          </p:cTn>
                        </p:par>
                      </p:childTnLst>
                    </p:cTn>
                  </p:par>
                  <p:par>
                    <p:cTn id="42" fill="hold" nodeType="clickPar">
                      <p:stCondLst>
                        <p:cond delay="indefinite"/>
                        <p:cond evt="onBegin" delay="0">
                          <p:tn val="41"/>
                        </p:cond>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0-#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P spid="29"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sp>
        <p:nvSpPr>
          <p:cNvPr id="21" name="文本框 20"/>
          <p:cNvSpPr txBox="1"/>
          <p:nvPr/>
        </p:nvSpPr>
        <p:spPr>
          <a:xfrm>
            <a:off x="1503783" y="1845672"/>
            <a:ext cx="2236510" cy="1323439"/>
          </a:xfrm>
          <a:prstGeom prst="rect">
            <a:avLst/>
          </a:prstGeom>
          <a:noFill/>
        </p:spPr>
        <p:txBody>
          <a:bodyPr wrap="none" rtlCol="0">
            <a:spAutoFit/>
          </a:bodyPr>
          <a:lstStyle/>
          <a:p>
            <a:r>
              <a:rPr lang="zh-CN" altLang="en-US" sz="4000" b="1">
                <a:solidFill>
                  <a:srgbClr val="BF0001"/>
                </a:solidFill>
                <a:cs typeface="+mn-ea"/>
                <a:sym typeface="+mn-lt"/>
              </a:rPr>
              <a:t>选题目的</a:t>
            </a:r>
            <a:endParaRPr lang="en-US" altLang="zh-CN" sz="4000" b="1">
              <a:solidFill>
                <a:srgbClr val="BF0001"/>
              </a:solidFill>
              <a:cs typeface="+mn-ea"/>
              <a:sym typeface="+mn-lt"/>
            </a:endParaRPr>
          </a:p>
          <a:p>
            <a:r>
              <a:rPr lang="zh-CN" altLang="en-US" sz="4000" b="1">
                <a:solidFill>
                  <a:srgbClr val="BF0001"/>
                </a:solidFill>
                <a:cs typeface="+mn-ea"/>
                <a:sym typeface="+mn-lt"/>
              </a:rPr>
              <a:t>及意义</a:t>
            </a:r>
            <a:endParaRPr lang="zh-CN" altLang="en-US" sz="4000" b="1">
              <a:solidFill>
                <a:srgbClr val="BF0001"/>
              </a:solidFill>
              <a:cs typeface="+mn-ea"/>
              <a:sym typeface="+mn-lt"/>
            </a:endParaRPr>
          </a:p>
        </p:txBody>
      </p:sp>
      <p:cxnSp>
        <p:nvCxnSpPr>
          <p:cNvPr id="22" name="直接连接符 21"/>
          <p:cNvCxnSpPr/>
          <p:nvPr/>
        </p:nvCxnSpPr>
        <p:spPr>
          <a:xfrm>
            <a:off x="1610178" y="3423111"/>
            <a:ext cx="2257115"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610178" y="3931111"/>
            <a:ext cx="2257115"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4885191" y="3423111"/>
            <a:ext cx="2257115"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4896304" y="3893011"/>
            <a:ext cx="2257115"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8288791" y="3385011"/>
            <a:ext cx="2257115"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8299904" y="3854911"/>
            <a:ext cx="2257115"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1503783" y="3529058"/>
            <a:ext cx="1620957" cy="338554"/>
          </a:xfrm>
          <a:prstGeom prst="rect">
            <a:avLst/>
          </a:prstGeom>
          <a:noFill/>
        </p:spPr>
        <p:txBody>
          <a:bodyPr wrap="none" rtlCol="0">
            <a:spAutoFit/>
          </a:bodyPr>
          <a:lstStyle/>
          <a:p>
            <a:r>
              <a:rPr lang="zh-CN" altLang="en-US" sz="1600" b="1">
                <a:cs typeface="+mn-ea"/>
                <a:sym typeface="+mn-lt"/>
              </a:rPr>
              <a:t>选题目的及意义</a:t>
            </a:r>
            <a:endParaRPr lang="zh-CN" altLang="en-US" sz="1600" b="1">
              <a:cs typeface="+mn-ea"/>
              <a:sym typeface="+mn-lt"/>
            </a:endParaRPr>
          </a:p>
        </p:txBody>
      </p:sp>
      <p:sp>
        <p:nvSpPr>
          <p:cNvPr id="29" name="文本框 28"/>
          <p:cNvSpPr txBox="1"/>
          <p:nvPr/>
        </p:nvSpPr>
        <p:spPr>
          <a:xfrm>
            <a:off x="4885191" y="3502560"/>
            <a:ext cx="1620957" cy="338554"/>
          </a:xfrm>
          <a:prstGeom prst="rect">
            <a:avLst/>
          </a:prstGeom>
          <a:noFill/>
        </p:spPr>
        <p:txBody>
          <a:bodyPr wrap="none" rtlCol="0">
            <a:spAutoFit/>
          </a:bodyPr>
          <a:lstStyle/>
          <a:p>
            <a:r>
              <a:rPr lang="zh-CN" altLang="en-US" sz="1600" b="1">
                <a:cs typeface="+mn-ea"/>
                <a:sym typeface="+mn-lt"/>
              </a:rPr>
              <a:t>选题目的及意义</a:t>
            </a:r>
            <a:endParaRPr lang="zh-CN" altLang="en-US" sz="1600" b="1">
              <a:cs typeface="+mn-ea"/>
              <a:sym typeface="+mn-lt"/>
            </a:endParaRPr>
          </a:p>
        </p:txBody>
      </p:sp>
      <p:sp>
        <p:nvSpPr>
          <p:cNvPr id="30" name="文本框 29"/>
          <p:cNvSpPr txBox="1"/>
          <p:nvPr/>
        </p:nvSpPr>
        <p:spPr>
          <a:xfrm>
            <a:off x="8288791" y="3450684"/>
            <a:ext cx="1620957" cy="338554"/>
          </a:xfrm>
          <a:prstGeom prst="rect">
            <a:avLst/>
          </a:prstGeom>
          <a:noFill/>
        </p:spPr>
        <p:txBody>
          <a:bodyPr wrap="none" rtlCol="0">
            <a:spAutoFit/>
          </a:bodyPr>
          <a:lstStyle/>
          <a:p>
            <a:r>
              <a:rPr lang="zh-CN" altLang="en-US" sz="1600" b="1">
                <a:cs typeface="+mn-ea"/>
                <a:sym typeface="+mn-lt"/>
              </a:rPr>
              <a:t>选题目的及意义</a:t>
            </a:r>
            <a:endParaRPr lang="zh-CN" altLang="en-US" sz="1600" b="1">
              <a:cs typeface="+mn-ea"/>
              <a:sym typeface="+mn-lt"/>
            </a:endParaRPr>
          </a:p>
        </p:txBody>
      </p:sp>
      <p:sp>
        <p:nvSpPr>
          <p:cNvPr id="31" name="Freeform 8"/>
          <p:cNvSpPr>
            <a:spLocks noEditPoints="1"/>
          </p:cNvSpPr>
          <p:nvPr/>
        </p:nvSpPr>
        <p:spPr bwMode="auto">
          <a:xfrm>
            <a:off x="3533758" y="3529058"/>
            <a:ext cx="206535" cy="280758"/>
          </a:xfrm>
          <a:custGeom>
            <a:gdLst>
              <a:gd name="T0" fmla="*/ 79 w 734"/>
              <a:gd name="T1" fmla="*/ 906 h 993"/>
              <a:gd name="T2" fmla="*/ 124 w 734"/>
              <a:gd name="T3" fmla="*/ 153 h 993"/>
              <a:gd name="T4" fmla="*/ 162 w 734"/>
              <a:gd name="T5" fmla="*/ 218 h 993"/>
              <a:gd name="T6" fmla="*/ 201 w 734"/>
              <a:gd name="T7" fmla="*/ 153 h 993"/>
              <a:gd name="T8" fmla="*/ 328 w 734"/>
              <a:gd name="T9" fmla="*/ 179 h 993"/>
              <a:gd name="T10" fmla="*/ 405 w 734"/>
              <a:gd name="T11" fmla="*/ 179 h 993"/>
              <a:gd name="T12" fmla="*/ 533 w 734"/>
              <a:gd name="T13" fmla="*/ 153 h 993"/>
              <a:gd name="T14" fmla="*/ 572 w 734"/>
              <a:gd name="T15" fmla="*/ 218 h 993"/>
              <a:gd name="T16" fmla="*/ 610 w 734"/>
              <a:gd name="T17" fmla="*/ 153 h 993"/>
              <a:gd name="T18" fmla="*/ 656 w 734"/>
              <a:gd name="T19" fmla="*/ 906 h 993"/>
              <a:gd name="T20" fmla="*/ 610 w 734"/>
              <a:gd name="T21" fmla="*/ 67 h 993"/>
              <a:gd name="T22" fmla="*/ 572 w 734"/>
              <a:gd name="T23" fmla="*/ 0 h 993"/>
              <a:gd name="T24" fmla="*/ 533 w 734"/>
              <a:gd name="T25" fmla="*/ 67 h 993"/>
              <a:gd name="T26" fmla="*/ 405 w 734"/>
              <a:gd name="T27" fmla="*/ 38 h 993"/>
              <a:gd name="T28" fmla="*/ 328 w 734"/>
              <a:gd name="T29" fmla="*/ 38 h 993"/>
              <a:gd name="T30" fmla="*/ 201 w 734"/>
              <a:gd name="T31" fmla="*/ 67 h 993"/>
              <a:gd name="T32" fmla="*/ 162 w 734"/>
              <a:gd name="T33" fmla="*/ 0 h 993"/>
              <a:gd name="T34" fmla="*/ 124 w 734"/>
              <a:gd name="T35" fmla="*/ 67 h 993"/>
              <a:gd name="T36" fmla="*/ 0 w 734"/>
              <a:gd name="T37" fmla="*/ 147 h 993"/>
              <a:gd name="T38" fmla="*/ 80 w 734"/>
              <a:gd name="T39" fmla="*/ 993 h 993"/>
              <a:gd name="T40" fmla="*/ 734 w 734"/>
              <a:gd name="T41" fmla="*/ 913 h 993"/>
              <a:gd name="T42" fmla="*/ 655 w 734"/>
              <a:gd name="T43" fmla="*/ 67 h 993"/>
              <a:gd name="T44" fmla="*/ 573 w 734"/>
              <a:gd name="T45" fmla="*/ 371 h 993"/>
              <a:gd name="T46" fmla="*/ 161 w 734"/>
              <a:gd name="T47" fmla="*/ 317 h 993"/>
              <a:gd name="T48" fmla="*/ 161 w 734"/>
              <a:gd name="T49" fmla="*/ 512 h 993"/>
              <a:gd name="T50" fmla="*/ 573 w 734"/>
              <a:gd name="T51" fmla="*/ 458 h 993"/>
              <a:gd name="T52" fmla="*/ 161 w 734"/>
              <a:gd name="T53" fmla="*/ 512 h 993"/>
              <a:gd name="T54" fmla="*/ 573 w 734"/>
              <a:gd name="T55" fmla="*/ 653 h 993"/>
              <a:gd name="T56" fmla="*/ 161 w 734"/>
              <a:gd name="T57" fmla="*/ 599 h 993"/>
              <a:gd name="T58" fmla="*/ 161 w 734"/>
              <a:gd name="T59" fmla="*/ 794 h 993"/>
              <a:gd name="T60" fmla="*/ 573 w 734"/>
              <a:gd name="T61" fmla="*/ 740 h 993"/>
              <a:gd name="T62" fmla="*/ 161 w 734"/>
              <a:gd name="T63" fmla="*/ 794 h 9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4" h="993">
                <a:moveTo>
                  <a:pt x="656" y="906"/>
                </a:moveTo>
                <a:lnTo>
                  <a:pt x="79" y="906"/>
                </a:lnTo>
                <a:lnTo>
                  <a:pt x="79" y="153"/>
                </a:lnTo>
                <a:lnTo>
                  <a:pt x="124" y="153"/>
                </a:lnTo>
                <a:lnTo>
                  <a:pt x="124" y="179"/>
                </a:lnTo>
                <a:cubicBezTo>
                  <a:pt x="124" y="201"/>
                  <a:pt x="141" y="218"/>
                  <a:pt x="162" y="218"/>
                </a:cubicBezTo>
                <a:cubicBezTo>
                  <a:pt x="183" y="218"/>
                  <a:pt x="201" y="201"/>
                  <a:pt x="201" y="179"/>
                </a:cubicBezTo>
                <a:lnTo>
                  <a:pt x="201" y="153"/>
                </a:lnTo>
                <a:lnTo>
                  <a:pt x="328" y="153"/>
                </a:lnTo>
                <a:lnTo>
                  <a:pt x="328" y="179"/>
                </a:lnTo>
                <a:cubicBezTo>
                  <a:pt x="328" y="201"/>
                  <a:pt x="345" y="218"/>
                  <a:pt x="366" y="218"/>
                </a:cubicBezTo>
                <a:cubicBezTo>
                  <a:pt x="388" y="218"/>
                  <a:pt x="405" y="201"/>
                  <a:pt x="405" y="179"/>
                </a:cubicBezTo>
                <a:lnTo>
                  <a:pt x="405" y="153"/>
                </a:lnTo>
                <a:lnTo>
                  <a:pt x="533" y="153"/>
                </a:lnTo>
                <a:lnTo>
                  <a:pt x="533" y="179"/>
                </a:lnTo>
                <a:cubicBezTo>
                  <a:pt x="533" y="201"/>
                  <a:pt x="550" y="218"/>
                  <a:pt x="572" y="218"/>
                </a:cubicBezTo>
                <a:cubicBezTo>
                  <a:pt x="593" y="218"/>
                  <a:pt x="610" y="201"/>
                  <a:pt x="610" y="179"/>
                </a:cubicBezTo>
                <a:lnTo>
                  <a:pt x="610" y="153"/>
                </a:lnTo>
                <a:lnTo>
                  <a:pt x="656" y="153"/>
                </a:lnTo>
                <a:lnTo>
                  <a:pt x="656" y="906"/>
                </a:lnTo>
                <a:close/>
                <a:moveTo>
                  <a:pt x="655" y="67"/>
                </a:moveTo>
                <a:lnTo>
                  <a:pt x="610" y="67"/>
                </a:lnTo>
                <a:lnTo>
                  <a:pt x="610" y="38"/>
                </a:lnTo>
                <a:cubicBezTo>
                  <a:pt x="610" y="17"/>
                  <a:pt x="593" y="0"/>
                  <a:pt x="572" y="0"/>
                </a:cubicBezTo>
                <a:cubicBezTo>
                  <a:pt x="550" y="0"/>
                  <a:pt x="533" y="17"/>
                  <a:pt x="533" y="38"/>
                </a:cubicBezTo>
                <a:lnTo>
                  <a:pt x="533" y="67"/>
                </a:lnTo>
                <a:lnTo>
                  <a:pt x="405" y="67"/>
                </a:lnTo>
                <a:lnTo>
                  <a:pt x="405" y="38"/>
                </a:lnTo>
                <a:cubicBezTo>
                  <a:pt x="405" y="17"/>
                  <a:pt x="388" y="0"/>
                  <a:pt x="366" y="0"/>
                </a:cubicBezTo>
                <a:cubicBezTo>
                  <a:pt x="345" y="0"/>
                  <a:pt x="328" y="17"/>
                  <a:pt x="328" y="38"/>
                </a:cubicBezTo>
                <a:lnTo>
                  <a:pt x="328" y="67"/>
                </a:lnTo>
                <a:lnTo>
                  <a:pt x="201" y="67"/>
                </a:lnTo>
                <a:lnTo>
                  <a:pt x="201" y="38"/>
                </a:lnTo>
                <a:cubicBezTo>
                  <a:pt x="201" y="17"/>
                  <a:pt x="183" y="0"/>
                  <a:pt x="162" y="0"/>
                </a:cubicBezTo>
                <a:cubicBezTo>
                  <a:pt x="141" y="0"/>
                  <a:pt x="124" y="17"/>
                  <a:pt x="124" y="38"/>
                </a:cubicBezTo>
                <a:lnTo>
                  <a:pt x="124" y="67"/>
                </a:lnTo>
                <a:lnTo>
                  <a:pt x="80" y="67"/>
                </a:lnTo>
                <a:cubicBezTo>
                  <a:pt x="36" y="67"/>
                  <a:pt x="0" y="103"/>
                  <a:pt x="0" y="147"/>
                </a:cubicBezTo>
                <a:lnTo>
                  <a:pt x="0" y="913"/>
                </a:lnTo>
                <a:cubicBezTo>
                  <a:pt x="0" y="957"/>
                  <a:pt x="36" y="993"/>
                  <a:pt x="80" y="993"/>
                </a:cubicBezTo>
                <a:lnTo>
                  <a:pt x="655" y="993"/>
                </a:lnTo>
                <a:cubicBezTo>
                  <a:pt x="699" y="993"/>
                  <a:pt x="734" y="957"/>
                  <a:pt x="734" y="913"/>
                </a:cubicBezTo>
                <a:lnTo>
                  <a:pt x="734" y="147"/>
                </a:lnTo>
                <a:cubicBezTo>
                  <a:pt x="734" y="103"/>
                  <a:pt x="699" y="67"/>
                  <a:pt x="655" y="67"/>
                </a:cubicBezTo>
                <a:close/>
                <a:moveTo>
                  <a:pt x="161" y="371"/>
                </a:moveTo>
                <a:lnTo>
                  <a:pt x="573" y="371"/>
                </a:lnTo>
                <a:lnTo>
                  <a:pt x="573" y="317"/>
                </a:lnTo>
                <a:lnTo>
                  <a:pt x="161" y="317"/>
                </a:lnTo>
                <a:lnTo>
                  <a:pt x="161" y="371"/>
                </a:lnTo>
                <a:close/>
                <a:moveTo>
                  <a:pt x="161" y="512"/>
                </a:moveTo>
                <a:lnTo>
                  <a:pt x="573" y="512"/>
                </a:lnTo>
                <a:lnTo>
                  <a:pt x="573" y="458"/>
                </a:lnTo>
                <a:lnTo>
                  <a:pt x="161" y="458"/>
                </a:lnTo>
                <a:lnTo>
                  <a:pt x="161" y="512"/>
                </a:lnTo>
                <a:close/>
                <a:moveTo>
                  <a:pt x="161" y="653"/>
                </a:moveTo>
                <a:lnTo>
                  <a:pt x="573" y="653"/>
                </a:lnTo>
                <a:lnTo>
                  <a:pt x="573" y="599"/>
                </a:lnTo>
                <a:lnTo>
                  <a:pt x="161" y="599"/>
                </a:lnTo>
                <a:lnTo>
                  <a:pt x="161" y="653"/>
                </a:lnTo>
                <a:close/>
                <a:moveTo>
                  <a:pt x="161" y="794"/>
                </a:moveTo>
                <a:lnTo>
                  <a:pt x="573" y="794"/>
                </a:lnTo>
                <a:lnTo>
                  <a:pt x="573" y="740"/>
                </a:lnTo>
                <a:lnTo>
                  <a:pt x="161" y="740"/>
                </a:lnTo>
                <a:lnTo>
                  <a:pt x="161" y="794"/>
                </a:lnTo>
                <a:close/>
              </a:path>
            </a:pathLst>
          </a:custGeom>
          <a:solidFill>
            <a:srgbClr val="BF0001"/>
          </a:solidFill>
          <a:ln>
            <a:noFill/>
          </a:ln>
        </p:spPr>
        <p:txBody>
          <a:bodyPr/>
          <a:lstStyle/>
          <a:p>
            <a:pPr eaLnBrk="1" fontAlgn="auto" hangingPunct="1">
              <a:spcBef>
                <a:spcPct val="0"/>
              </a:spcBef>
              <a:spcAft>
                <a:spcPct val="0"/>
              </a:spcAft>
            </a:pPr>
            <a:endParaRPr kumimoji="0" lang="zh-CN" altLang="en-US" sz="1580">
              <a:solidFill>
                <a:prstClr val="black"/>
              </a:solidFill>
              <a:cs typeface="+mn-ea"/>
              <a:sym typeface="+mn-lt"/>
            </a:endParaRPr>
          </a:p>
        </p:txBody>
      </p:sp>
      <p:sp>
        <p:nvSpPr>
          <p:cNvPr id="32" name="Freeform 10"/>
          <p:cNvSpPr>
            <a:spLocks noEditPoints="1"/>
          </p:cNvSpPr>
          <p:nvPr/>
        </p:nvSpPr>
        <p:spPr bwMode="auto">
          <a:xfrm>
            <a:off x="6860474" y="3529058"/>
            <a:ext cx="281832" cy="281832"/>
          </a:xfrm>
          <a:custGeom>
            <a:gdLst>
              <a:gd name="T0" fmla="*/ 348 w 697"/>
              <a:gd name="T1" fmla="*/ 649 h 698"/>
              <a:gd name="T2" fmla="*/ 49 w 697"/>
              <a:gd name="T3" fmla="*/ 349 h 698"/>
              <a:gd name="T4" fmla="*/ 348 w 697"/>
              <a:gd name="T5" fmla="*/ 50 h 698"/>
              <a:gd name="T6" fmla="*/ 647 w 697"/>
              <a:gd name="T7" fmla="*/ 349 h 698"/>
              <a:gd name="T8" fmla="*/ 348 w 697"/>
              <a:gd name="T9" fmla="*/ 649 h 698"/>
              <a:gd name="T10" fmla="*/ 348 w 697"/>
              <a:gd name="T11" fmla="*/ 0 h 698"/>
              <a:gd name="T12" fmla="*/ 0 w 697"/>
              <a:gd name="T13" fmla="*/ 349 h 698"/>
              <a:gd name="T14" fmla="*/ 348 w 697"/>
              <a:gd name="T15" fmla="*/ 698 h 698"/>
              <a:gd name="T16" fmla="*/ 697 w 697"/>
              <a:gd name="T17" fmla="*/ 349 h 698"/>
              <a:gd name="T18" fmla="*/ 348 w 697"/>
              <a:gd name="T19" fmla="*/ 0 h 698"/>
              <a:gd name="T20" fmla="*/ 373 w 697"/>
              <a:gd name="T21" fmla="*/ 305 h 698"/>
              <a:gd name="T22" fmla="*/ 373 w 697"/>
              <a:gd name="T23" fmla="*/ 96 h 698"/>
              <a:gd name="T24" fmla="*/ 349 w 697"/>
              <a:gd name="T25" fmla="*/ 71 h 698"/>
              <a:gd name="T26" fmla="*/ 324 w 697"/>
              <a:gd name="T27" fmla="*/ 96 h 698"/>
              <a:gd name="T28" fmla="*/ 324 w 697"/>
              <a:gd name="T29" fmla="*/ 305 h 698"/>
              <a:gd name="T30" fmla="*/ 304 w 697"/>
              <a:gd name="T31" fmla="*/ 324 h 698"/>
              <a:gd name="T32" fmla="*/ 164 w 697"/>
              <a:gd name="T33" fmla="*/ 324 h 698"/>
              <a:gd name="T34" fmla="*/ 139 w 697"/>
              <a:gd name="T35" fmla="*/ 348 h 698"/>
              <a:gd name="T36" fmla="*/ 164 w 697"/>
              <a:gd name="T37" fmla="*/ 373 h 698"/>
              <a:gd name="T38" fmla="*/ 303 w 697"/>
              <a:gd name="T39" fmla="*/ 373 h 698"/>
              <a:gd name="T40" fmla="*/ 348 w 697"/>
              <a:gd name="T41" fmla="*/ 400 h 698"/>
              <a:gd name="T42" fmla="*/ 399 w 697"/>
              <a:gd name="T43" fmla="*/ 349 h 698"/>
              <a:gd name="T44" fmla="*/ 373 w 697"/>
              <a:gd name="T45" fmla="*/ 305 h 698"/>
              <a:gd name="T46" fmla="*/ 588 w 697"/>
              <a:gd name="T47" fmla="*/ 317 h 698"/>
              <a:gd name="T48" fmla="*/ 556 w 697"/>
              <a:gd name="T49" fmla="*/ 349 h 698"/>
              <a:gd name="T50" fmla="*/ 588 w 697"/>
              <a:gd name="T51" fmla="*/ 382 h 698"/>
              <a:gd name="T52" fmla="*/ 621 w 697"/>
              <a:gd name="T53" fmla="*/ 349 h 698"/>
              <a:gd name="T54" fmla="*/ 588 w 697"/>
              <a:gd name="T55" fmla="*/ 317 h 698"/>
              <a:gd name="T56" fmla="*/ 349 w 697"/>
              <a:gd name="T57" fmla="*/ 559 h 698"/>
              <a:gd name="T58" fmla="*/ 316 w 697"/>
              <a:gd name="T59" fmla="*/ 591 h 698"/>
              <a:gd name="T60" fmla="*/ 349 w 697"/>
              <a:gd name="T61" fmla="*/ 624 h 698"/>
              <a:gd name="T62" fmla="*/ 381 w 697"/>
              <a:gd name="T63" fmla="*/ 591 h 698"/>
              <a:gd name="T64" fmla="*/ 349 w 697"/>
              <a:gd name="T65" fmla="*/ 559 h 69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7" h="698">
                <a:moveTo>
                  <a:pt x="348" y="649"/>
                </a:moveTo>
                <a:cubicBezTo>
                  <a:pt x="183" y="649"/>
                  <a:pt x="49" y="514"/>
                  <a:pt x="49" y="349"/>
                </a:cubicBezTo>
                <a:cubicBezTo>
                  <a:pt x="49" y="184"/>
                  <a:pt x="183" y="50"/>
                  <a:pt x="348" y="50"/>
                </a:cubicBezTo>
                <a:cubicBezTo>
                  <a:pt x="513" y="50"/>
                  <a:pt x="647" y="184"/>
                  <a:pt x="647" y="349"/>
                </a:cubicBezTo>
                <a:cubicBezTo>
                  <a:pt x="647" y="514"/>
                  <a:pt x="513" y="649"/>
                  <a:pt x="348" y="649"/>
                </a:cubicBezTo>
                <a:close/>
                <a:moveTo>
                  <a:pt x="348" y="0"/>
                </a:moveTo>
                <a:cubicBezTo>
                  <a:pt x="156" y="0"/>
                  <a:pt x="0" y="157"/>
                  <a:pt x="0" y="349"/>
                </a:cubicBezTo>
                <a:cubicBezTo>
                  <a:pt x="0" y="542"/>
                  <a:pt x="156" y="698"/>
                  <a:pt x="348" y="698"/>
                </a:cubicBezTo>
                <a:cubicBezTo>
                  <a:pt x="540" y="698"/>
                  <a:pt x="697" y="542"/>
                  <a:pt x="697" y="349"/>
                </a:cubicBezTo>
                <a:cubicBezTo>
                  <a:pt x="697" y="157"/>
                  <a:pt x="540" y="0"/>
                  <a:pt x="348" y="0"/>
                </a:cubicBezTo>
                <a:close/>
                <a:moveTo>
                  <a:pt x="373" y="305"/>
                </a:moveTo>
                <a:lnTo>
                  <a:pt x="373" y="96"/>
                </a:lnTo>
                <a:cubicBezTo>
                  <a:pt x="373" y="82"/>
                  <a:pt x="362" y="71"/>
                  <a:pt x="349" y="71"/>
                </a:cubicBezTo>
                <a:cubicBezTo>
                  <a:pt x="335" y="71"/>
                  <a:pt x="324" y="82"/>
                  <a:pt x="324" y="96"/>
                </a:cubicBezTo>
                <a:lnTo>
                  <a:pt x="324" y="305"/>
                </a:lnTo>
                <a:cubicBezTo>
                  <a:pt x="316" y="309"/>
                  <a:pt x="309" y="316"/>
                  <a:pt x="304" y="324"/>
                </a:cubicBezTo>
                <a:lnTo>
                  <a:pt x="164" y="324"/>
                </a:lnTo>
                <a:cubicBezTo>
                  <a:pt x="150" y="324"/>
                  <a:pt x="139" y="335"/>
                  <a:pt x="139" y="348"/>
                </a:cubicBezTo>
                <a:cubicBezTo>
                  <a:pt x="139" y="362"/>
                  <a:pt x="150" y="373"/>
                  <a:pt x="164" y="373"/>
                </a:cubicBezTo>
                <a:lnTo>
                  <a:pt x="303" y="373"/>
                </a:lnTo>
                <a:cubicBezTo>
                  <a:pt x="312" y="389"/>
                  <a:pt x="329" y="400"/>
                  <a:pt x="348" y="400"/>
                </a:cubicBezTo>
                <a:cubicBezTo>
                  <a:pt x="376" y="400"/>
                  <a:pt x="399" y="377"/>
                  <a:pt x="399" y="349"/>
                </a:cubicBezTo>
                <a:cubicBezTo>
                  <a:pt x="399" y="330"/>
                  <a:pt x="389" y="314"/>
                  <a:pt x="373" y="305"/>
                </a:cubicBezTo>
                <a:close/>
                <a:moveTo>
                  <a:pt x="588" y="317"/>
                </a:moveTo>
                <a:cubicBezTo>
                  <a:pt x="570" y="317"/>
                  <a:pt x="556" y="331"/>
                  <a:pt x="556" y="349"/>
                </a:cubicBezTo>
                <a:cubicBezTo>
                  <a:pt x="556" y="367"/>
                  <a:pt x="570" y="382"/>
                  <a:pt x="588" y="382"/>
                </a:cubicBezTo>
                <a:cubicBezTo>
                  <a:pt x="606" y="382"/>
                  <a:pt x="621" y="367"/>
                  <a:pt x="621" y="349"/>
                </a:cubicBezTo>
                <a:cubicBezTo>
                  <a:pt x="621" y="331"/>
                  <a:pt x="606" y="317"/>
                  <a:pt x="588" y="317"/>
                </a:cubicBezTo>
                <a:close/>
                <a:moveTo>
                  <a:pt x="349" y="559"/>
                </a:moveTo>
                <a:cubicBezTo>
                  <a:pt x="331" y="559"/>
                  <a:pt x="316" y="574"/>
                  <a:pt x="316" y="591"/>
                </a:cubicBezTo>
                <a:cubicBezTo>
                  <a:pt x="316" y="609"/>
                  <a:pt x="331" y="624"/>
                  <a:pt x="349" y="624"/>
                </a:cubicBezTo>
                <a:cubicBezTo>
                  <a:pt x="367" y="624"/>
                  <a:pt x="381" y="609"/>
                  <a:pt x="381" y="591"/>
                </a:cubicBezTo>
                <a:cubicBezTo>
                  <a:pt x="381" y="574"/>
                  <a:pt x="367" y="559"/>
                  <a:pt x="349" y="559"/>
                </a:cubicBezTo>
                <a:close/>
              </a:path>
            </a:pathLst>
          </a:custGeom>
          <a:solidFill>
            <a:srgbClr val="BF0001"/>
          </a:solidFill>
          <a:ln>
            <a:noFill/>
          </a:ln>
        </p:spPr>
        <p:txBody>
          <a:bodyPr/>
          <a:lstStyle/>
          <a:p>
            <a:pPr eaLnBrk="1" fontAlgn="auto" hangingPunct="1">
              <a:spcBef>
                <a:spcPct val="0"/>
              </a:spcBef>
              <a:spcAft>
                <a:spcPct val="0"/>
              </a:spcAft>
            </a:pPr>
            <a:endParaRPr kumimoji="0" lang="zh-CN" altLang="en-US" sz="1580">
              <a:solidFill>
                <a:prstClr val="black"/>
              </a:solidFill>
              <a:cs typeface="+mn-ea"/>
              <a:sym typeface="+mn-lt"/>
            </a:endParaRPr>
          </a:p>
        </p:txBody>
      </p:sp>
      <p:sp>
        <p:nvSpPr>
          <p:cNvPr id="33" name="Freeform 36"/>
          <p:cNvSpPr>
            <a:spLocks noEditPoints="1"/>
          </p:cNvSpPr>
          <p:nvPr/>
        </p:nvSpPr>
        <p:spPr bwMode="auto">
          <a:xfrm>
            <a:off x="10270652" y="3482334"/>
            <a:ext cx="275254" cy="275254"/>
          </a:xfrm>
          <a:custGeom>
            <a:gdLst>
              <a:gd name="T0" fmla="*/ 341 w 933"/>
              <a:gd name="T1" fmla="*/ 63 h 932"/>
              <a:gd name="T2" fmla="*/ 145 w 933"/>
              <a:gd name="T3" fmla="*/ 144 h 932"/>
              <a:gd name="T4" fmla="*/ 64 w 933"/>
              <a:gd name="T5" fmla="*/ 340 h 932"/>
              <a:gd name="T6" fmla="*/ 145 w 933"/>
              <a:gd name="T7" fmla="*/ 536 h 932"/>
              <a:gd name="T8" fmla="*/ 341 w 933"/>
              <a:gd name="T9" fmla="*/ 617 h 932"/>
              <a:gd name="T10" fmla="*/ 537 w 933"/>
              <a:gd name="T11" fmla="*/ 536 h 932"/>
              <a:gd name="T12" fmla="*/ 537 w 933"/>
              <a:gd name="T13" fmla="*/ 144 h 932"/>
              <a:gd name="T14" fmla="*/ 341 w 933"/>
              <a:gd name="T15" fmla="*/ 63 h 932"/>
              <a:gd name="T16" fmla="*/ 341 w 933"/>
              <a:gd name="T17" fmla="*/ 681 h 932"/>
              <a:gd name="T18" fmla="*/ 100 w 933"/>
              <a:gd name="T19" fmla="*/ 581 h 932"/>
              <a:gd name="T20" fmla="*/ 0 w 933"/>
              <a:gd name="T21" fmla="*/ 340 h 932"/>
              <a:gd name="T22" fmla="*/ 100 w 933"/>
              <a:gd name="T23" fmla="*/ 100 h 932"/>
              <a:gd name="T24" fmla="*/ 341 w 933"/>
              <a:gd name="T25" fmla="*/ 0 h 932"/>
              <a:gd name="T26" fmla="*/ 582 w 933"/>
              <a:gd name="T27" fmla="*/ 100 h 932"/>
              <a:gd name="T28" fmla="*/ 582 w 933"/>
              <a:gd name="T29" fmla="*/ 581 h 932"/>
              <a:gd name="T30" fmla="*/ 341 w 933"/>
              <a:gd name="T31" fmla="*/ 681 h 932"/>
              <a:gd name="T32" fmla="*/ 636 w 933"/>
              <a:gd name="T33" fmla="*/ 538 h 932"/>
              <a:gd name="T34" fmla="*/ 636 w 933"/>
              <a:gd name="T35" fmla="*/ 581 h 932"/>
              <a:gd name="T36" fmla="*/ 582 w 933"/>
              <a:gd name="T37" fmla="*/ 636 h 932"/>
              <a:gd name="T38" fmla="*/ 539 w 933"/>
              <a:gd name="T39" fmla="*/ 636 h 932"/>
              <a:gd name="T40" fmla="*/ 537 w 933"/>
              <a:gd name="T41" fmla="*/ 634 h 932"/>
              <a:gd name="T42" fmla="*/ 537 w 933"/>
              <a:gd name="T43" fmla="*/ 591 h 932"/>
              <a:gd name="T44" fmla="*/ 591 w 933"/>
              <a:gd name="T45" fmla="*/ 536 h 932"/>
              <a:gd name="T46" fmla="*/ 634 w 933"/>
              <a:gd name="T47" fmla="*/ 536 h 932"/>
              <a:gd name="T48" fmla="*/ 636 w 933"/>
              <a:gd name="T49" fmla="*/ 538 h 932"/>
              <a:gd name="T50" fmla="*/ 707 w 933"/>
              <a:gd name="T51" fmla="*/ 630 h 932"/>
              <a:gd name="T52" fmla="*/ 707 w 933"/>
              <a:gd name="T53" fmla="*/ 706 h 932"/>
              <a:gd name="T54" fmla="*/ 631 w 933"/>
              <a:gd name="T55" fmla="*/ 706 h 932"/>
              <a:gd name="T56" fmla="*/ 631 w 933"/>
              <a:gd name="T57" fmla="*/ 630 h 932"/>
              <a:gd name="T58" fmla="*/ 707 w 933"/>
              <a:gd name="T59" fmla="*/ 630 h 932"/>
              <a:gd name="T60" fmla="*/ 922 w 933"/>
              <a:gd name="T61" fmla="*/ 834 h 932"/>
              <a:gd name="T62" fmla="*/ 920 w 933"/>
              <a:gd name="T63" fmla="*/ 875 h 932"/>
              <a:gd name="T64" fmla="*/ 876 w 933"/>
              <a:gd name="T65" fmla="*/ 919 h 932"/>
              <a:gd name="T66" fmla="*/ 835 w 933"/>
              <a:gd name="T67" fmla="*/ 921 h 932"/>
              <a:gd name="T68" fmla="*/ 705 w 933"/>
              <a:gd name="T69" fmla="*/ 791 h 932"/>
              <a:gd name="T70" fmla="*/ 707 w 933"/>
              <a:gd name="T71" fmla="*/ 750 h 932"/>
              <a:gd name="T72" fmla="*/ 750 w 933"/>
              <a:gd name="T73" fmla="*/ 706 h 932"/>
              <a:gd name="T74" fmla="*/ 791 w 933"/>
              <a:gd name="T75" fmla="*/ 704 h 932"/>
              <a:gd name="T76" fmla="*/ 922 w 933"/>
              <a:gd name="T77" fmla="*/ 834 h 932"/>
              <a:gd name="T78" fmla="*/ 341 w 933"/>
              <a:gd name="T79" fmla="*/ 136 h 932"/>
              <a:gd name="T80" fmla="*/ 196 w 933"/>
              <a:gd name="T81" fmla="*/ 196 h 932"/>
              <a:gd name="T82" fmla="*/ 137 w 933"/>
              <a:gd name="T83" fmla="*/ 340 h 932"/>
              <a:gd name="T84" fmla="*/ 196 w 933"/>
              <a:gd name="T85" fmla="*/ 485 h 932"/>
              <a:gd name="T86" fmla="*/ 341 w 933"/>
              <a:gd name="T87" fmla="*/ 545 h 932"/>
              <a:gd name="T88" fmla="*/ 485 w 933"/>
              <a:gd name="T89" fmla="*/ 485 h 932"/>
              <a:gd name="T90" fmla="*/ 485 w 933"/>
              <a:gd name="T91" fmla="*/ 196 h 932"/>
              <a:gd name="T92" fmla="*/ 341 w 933"/>
              <a:gd name="T93" fmla="*/ 136 h 932"/>
              <a:gd name="T94" fmla="*/ 341 w 933"/>
              <a:gd name="T95" fmla="*/ 587 h 932"/>
              <a:gd name="T96" fmla="*/ 167 w 933"/>
              <a:gd name="T97" fmla="*/ 515 h 932"/>
              <a:gd name="T98" fmla="*/ 94 w 933"/>
              <a:gd name="T99" fmla="*/ 340 h 932"/>
              <a:gd name="T100" fmla="*/ 167 w 933"/>
              <a:gd name="T101" fmla="*/ 166 h 932"/>
              <a:gd name="T102" fmla="*/ 341 w 933"/>
              <a:gd name="T103" fmla="*/ 94 h 932"/>
              <a:gd name="T104" fmla="*/ 515 w 933"/>
              <a:gd name="T105" fmla="*/ 166 h 932"/>
              <a:gd name="T106" fmla="*/ 515 w 933"/>
              <a:gd name="T107" fmla="*/ 515 h 932"/>
              <a:gd name="T108" fmla="*/ 341 w 933"/>
              <a:gd name="T109" fmla="*/ 587 h 93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33" h="932">
                <a:moveTo>
                  <a:pt x="341" y="63"/>
                </a:moveTo>
                <a:cubicBezTo>
                  <a:pt x="267" y="63"/>
                  <a:pt x="197" y="92"/>
                  <a:pt x="145" y="144"/>
                </a:cubicBezTo>
                <a:cubicBezTo>
                  <a:pt x="93" y="197"/>
                  <a:pt x="64" y="266"/>
                  <a:pt x="64" y="340"/>
                </a:cubicBezTo>
                <a:cubicBezTo>
                  <a:pt x="64" y="414"/>
                  <a:pt x="93" y="484"/>
                  <a:pt x="145" y="536"/>
                </a:cubicBezTo>
                <a:cubicBezTo>
                  <a:pt x="197" y="589"/>
                  <a:pt x="267" y="617"/>
                  <a:pt x="341" y="617"/>
                </a:cubicBezTo>
                <a:cubicBezTo>
                  <a:pt x="415" y="617"/>
                  <a:pt x="484" y="589"/>
                  <a:pt x="537" y="536"/>
                </a:cubicBezTo>
                <a:cubicBezTo>
                  <a:pt x="645" y="428"/>
                  <a:pt x="645" y="252"/>
                  <a:pt x="537" y="144"/>
                </a:cubicBezTo>
                <a:cubicBezTo>
                  <a:pt x="484" y="92"/>
                  <a:pt x="415" y="63"/>
                  <a:pt x="341" y="63"/>
                </a:cubicBezTo>
                <a:close/>
                <a:moveTo>
                  <a:pt x="341" y="681"/>
                </a:moveTo>
                <a:cubicBezTo>
                  <a:pt x="250" y="681"/>
                  <a:pt x="164" y="645"/>
                  <a:pt x="100" y="581"/>
                </a:cubicBezTo>
                <a:cubicBezTo>
                  <a:pt x="36" y="517"/>
                  <a:pt x="0" y="431"/>
                  <a:pt x="0" y="340"/>
                </a:cubicBezTo>
                <a:cubicBezTo>
                  <a:pt x="0" y="249"/>
                  <a:pt x="36" y="164"/>
                  <a:pt x="100" y="100"/>
                </a:cubicBezTo>
                <a:cubicBezTo>
                  <a:pt x="164" y="35"/>
                  <a:pt x="250" y="0"/>
                  <a:pt x="341" y="0"/>
                </a:cubicBezTo>
                <a:cubicBezTo>
                  <a:pt x="432" y="0"/>
                  <a:pt x="517" y="35"/>
                  <a:pt x="582" y="100"/>
                </a:cubicBezTo>
                <a:cubicBezTo>
                  <a:pt x="714" y="232"/>
                  <a:pt x="714" y="448"/>
                  <a:pt x="582" y="581"/>
                </a:cubicBezTo>
                <a:cubicBezTo>
                  <a:pt x="517" y="645"/>
                  <a:pt x="432" y="681"/>
                  <a:pt x="341" y="681"/>
                </a:cubicBezTo>
                <a:close/>
                <a:moveTo>
                  <a:pt x="636" y="538"/>
                </a:moveTo>
                <a:cubicBezTo>
                  <a:pt x="648" y="550"/>
                  <a:pt x="648" y="569"/>
                  <a:pt x="636" y="581"/>
                </a:cubicBezTo>
                <a:lnTo>
                  <a:pt x="582" y="636"/>
                </a:lnTo>
                <a:cubicBezTo>
                  <a:pt x="570" y="648"/>
                  <a:pt x="551" y="648"/>
                  <a:pt x="539" y="636"/>
                </a:cubicBezTo>
                <a:lnTo>
                  <a:pt x="537" y="634"/>
                </a:lnTo>
                <a:cubicBezTo>
                  <a:pt x="525" y="622"/>
                  <a:pt x="525" y="602"/>
                  <a:pt x="537" y="591"/>
                </a:cubicBezTo>
                <a:lnTo>
                  <a:pt x="591" y="536"/>
                </a:lnTo>
                <a:cubicBezTo>
                  <a:pt x="603" y="524"/>
                  <a:pt x="622" y="524"/>
                  <a:pt x="634" y="536"/>
                </a:cubicBezTo>
                <a:lnTo>
                  <a:pt x="636" y="538"/>
                </a:lnTo>
                <a:close/>
                <a:moveTo>
                  <a:pt x="707" y="630"/>
                </a:moveTo>
                <a:cubicBezTo>
                  <a:pt x="728" y="651"/>
                  <a:pt x="728" y="685"/>
                  <a:pt x="707" y="706"/>
                </a:cubicBezTo>
                <a:cubicBezTo>
                  <a:pt x="686" y="727"/>
                  <a:pt x="652" y="727"/>
                  <a:pt x="631" y="706"/>
                </a:cubicBezTo>
                <a:cubicBezTo>
                  <a:pt x="610" y="685"/>
                  <a:pt x="610" y="651"/>
                  <a:pt x="631" y="630"/>
                </a:cubicBezTo>
                <a:cubicBezTo>
                  <a:pt x="652" y="609"/>
                  <a:pt x="686" y="609"/>
                  <a:pt x="707" y="630"/>
                </a:cubicBezTo>
                <a:close/>
                <a:moveTo>
                  <a:pt x="922" y="834"/>
                </a:moveTo>
                <a:cubicBezTo>
                  <a:pt x="933" y="845"/>
                  <a:pt x="932" y="864"/>
                  <a:pt x="920" y="875"/>
                </a:cubicBezTo>
                <a:lnTo>
                  <a:pt x="876" y="919"/>
                </a:lnTo>
                <a:cubicBezTo>
                  <a:pt x="864" y="931"/>
                  <a:pt x="846" y="932"/>
                  <a:pt x="835" y="921"/>
                </a:cubicBezTo>
                <a:lnTo>
                  <a:pt x="705" y="791"/>
                </a:lnTo>
                <a:cubicBezTo>
                  <a:pt x="694" y="780"/>
                  <a:pt x="695" y="762"/>
                  <a:pt x="707" y="750"/>
                </a:cubicBezTo>
                <a:lnTo>
                  <a:pt x="750" y="706"/>
                </a:lnTo>
                <a:cubicBezTo>
                  <a:pt x="762" y="694"/>
                  <a:pt x="781" y="693"/>
                  <a:pt x="791" y="704"/>
                </a:cubicBezTo>
                <a:lnTo>
                  <a:pt x="922" y="834"/>
                </a:lnTo>
                <a:close/>
                <a:moveTo>
                  <a:pt x="341" y="136"/>
                </a:moveTo>
                <a:cubicBezTo>
                  <a:pt x="286" y="136"/>
                  <a:pt x="235" y="157"/>
                  <a:pt x="196" y="196"/>
                </a:cubicBezTo>
                <a:cubicBezTo>
                  <a:pt x="158" y="234"/>
                  <a:pt x="137" y="286"/>
                  <a:pt x="137" y="340"/>
                </a:cubicBezTo>
                <a:cubicBezTo>
                  <a:pt x="137" y="395"/>
                  <a:pt x="158" y="446"/>
                  <a:pt x="196" y="485"/>
                </a:cubicBezTo>
                <a:cubicBezTo>
                  <a:pt x="235" y="523"/>
                  <a:pt x="286" y="545"/>
                  <a:pt x="341" y="545"/>
                </a:cubicBezTo>
                <a:cubicBezTo>
                  <a:pt x="395" y="545"/>
                  <a:pt x="447" y="523"/>
                  <a:pt x="485" y="485"/>
                </a:cubicBezTo>
                <a:cubicBezTo>
                  <a:pt x="565" y="405"/>
                  <a:pt x="565" y="275"/>
                  <a:pt x="485" y="196"/>
                </a:cubicBezTo>
                <a:cubicBezTo>
                  <a:pt x="447" y="157"/>
                  <a:pt x="395" y="136"/>
                  <a:pt x="341" y="136"/>
                </a:cubicBezTo>
                <a:close/>
                <a:moveTo>
                  <a:pt x="341" y="587"/>
                </a:moveTo>
                <a:cubicBezTo>
                  <a:pt x="275" y="587"/>
                  <a:pt x="213" y="561"/>
                  <a:pt x="167" y="515"/>
                </a:cubicBezTo>
                <a:cubicBezTo>
                  <a:pt x="120" y="468"/>
                  <a:pt x="94" y="406"/>
                  <a:pt x="94" y="340"/>
                </a:cubicBezTo>
                <a:cubicBezTo>
                  <a:pt x="94" y="274"/>
                  <a:pt x="120" y="212"/>
                  <a:pt x="167" y="166"/>
                </a:cubicBezTo>
                <a:cubicBezTo>
                  <a:pt x="213" y="119"/>
                  <a:pt x="275" y="94"/>
                  <a:pt x="341" y="94"/>
                </a:cubicBezTo>
                <a:cubicBezTo>
                  <a:pt x="407" y="94"/>
                  <a:pt x="469" y="119"/>
                  <a:pt x="515" y="166"/>
                </a:cubicBezTo>
                <a:cubicBezTo>
                  <a:pt x="611" y="262"/>
                  <a:pt x="611" y="418"/>
                  <a:pt x="515" y="515"/>
                </a:cubicBezTo>
                <a:cubicBezTo>
                  <a:pt x="469" y="561"/>
                  <a:pt x="407" y="587"/>
                  <a:pt x="341" y="587"/>
                </a:cubicBezTo>
                <a:close/>
              </a:path>
            </a:pathLst>
          </a:custGeom>
          <a:solidFill>
            <a:srgbClr val="BF0001"/>
          </a:solidFill>
          <a:ln>
            <a:noFill/>
          </a:ln>
        </p:spPr>
        <p:txBody>
          <a:bodyPr/>
          <a:lstStyle/>
          <a:p>
            <a:pPr eaLnBrk="1" fontAlgn="auto" hangingPunct="1">
              <a:spcBef>
                <a:spcPct val="0"/>
              </a:spcBef>
              <a:spcAft>
                <a:spcPct val="0"/>
              </a:spcAft>
            </a:pPr>
            <a:endParaRPr kumimoji="0" lang="zh-CN" altLang="en-US" sz="1580">
              <a:solidFill>
                <a:prstClr val="black"/>
              </a:solidFill>
              <a:cs typeface="+mn-ea"/>
              <a:sym typeface="+mn-lt"/>
            </a:endParaRPr>
          </a:p>
        </p:txBody>
      </p:sp>
      <p:sp>
        <p:nvSpPr>
          <p:cNvPr id="34" name="矩形 33"/>
          <p:cNvSpPr/>
          <p:nvPr/>
        </p:nvSpPr>
        <p:spPr>
          <a:xfrm>
            <a:off x="1610178" y="4052407"/>
            <a:ext cx="2257115" cy="2031325"/>
          </a:xfrm>
          <a:prstGeom prst="rect">
            <a:avLst/>
          </a:prstGeom>
        </p:spPr>
        <p:txBody>
          <a:bodyPr wrap="square">
            <a:spAutoFit/>
          </a:bodyPr>
          <a:lstStyle/>
          <a:p>
            <a:pPr>
              <a:lnSpc>
                <a:spcPct val="150000"/>
              </a:lnSpc>
            </a:pPr>
            <a:r>
              <a:rPr lang="zh-CN" altLang="en-US" sz="1400">
                <a:solidFill>
                  <a:schemeClr val="bg2">
                    <a:lumMod val="25000"/>
                  </a:schemeClr>
                </a:solidFill>
                <a:cs typeface="+mn-ea"/>
                <a:sym typeface="+mn-lt"/>
              </a:rPr>
              <a:t>单击此处添加您的文字内容。本模板的所有素材和逻辑图表，均可自由编辑替换和移动。作品中目录框架完整，您可以根据实际进行增添。</a:t>
            </a:r>
            <a:endParaRPr lang="zh-CN" altLang="en-US" sz="1400">
              <a:solidFill>
                <a:schemeClr val="bg2">
                  <a:lumMod val="25000"/>
                </a:schemeClr>
              </a:solidFill>
              <a:cs typeface="+mn-ea"/>
              <a:sym typeface="+mn-lt"/>
            </a:endParaRPr>
          </a:p>
        </p:txBody>
      </p:sp>
      <p:sp>
        <p:nvSpPr>
          <p:cNvPr id="35" name="矩形 34"/>
          <p:cNvSpPr/>
          <p:nvPr/>
        </p:nvSpPr>
        <p:spPr>
          <a:xfrm>
            <a:off x="4896304" y="4052407"/>
            <a:ext cx="2257115" cy="2031325"/>
          </a:xfrm>
          <a:prstGeom prst="rect">
            <a:avLst/>
          </a:prstGeom>
        </p:spPr>
        <p:txBody>
          <a:bodyPr wrap="square">
            <a:spAutoFit/>
          </a:bodyPr>
          <a:lstStyle/>
          <a:p>
            <a:pPr>
              <a:lnSpc>
                <a:spcPct val="150000"/>
              </a:lnSpc>
            </a:pPr>
            <a:r>
              <a:rPr lang="zh-CN" altLang="en-US" sz="1400">
                <a:solidFill>
                  <a:schemeClr val="bg2">
                    <a:lumMod val="25000"/>
                  </a:schemeClr>
                </a:solidFill>
                <a:cs typeface="+mn-ea"/>
                <a:sym typeface="+mn-lt"/>
              </a:rPr>
              <a:t>单击此处添加您的文字内容。本模板的所有素材和逻辑图表，均可自由编辑替换和移动。作品中目录框架完整，您可以根据实际进行增添。</a:t>
            </a:r>
            <a:endParaRPr lang="zh-CN" altLang="en-US" sz="1400">
              <a:solidFill>
                <a:schemeClr val="bg2">
                  <a:lumMod val="25000"/>
                </a:schemeClr>
              </a:solidFill>
              <a:cs typeface="+mn-ea"/>
              <a:sym typeface="+mn-lt"/>
            </a:endParaRPr>
          </a:p>
        </p:txBody>
      </p:sp>
      <p:sp>
        <p:nvSpPr>
          <p:cNvPr id="36" name="矩形 35"/>
          <p:cNvSpPr/>
          <p:nvPr/>
        </p:nvSpPr>
        <p:spPr>
          <a:xfrm>
            <a:off x="8312357" y="4052407"/>
            <a:ext cx="2257115" cy="2031325"/>
          </a:xfrm>
          <a:prstGeom prst="rect">
            <a:avLst/>
          </a:prstGeom>
        </p:spPr>
        <p:txBody>
          <a:bodyPr wrap="square">
            <a:spAutoFit/>
          </a:bodyPr>
          <a:lstStyle/>
          <a:p>
            <a:pPr>
              <a:lnSpc>
                <a:spcPct val="150000"/>
              </a:lnSpc>
            </a:pPr>
            <a:r>
              <a:rPr lang="zh-CN" altLang="en-US" sz="1400">
                <a:solidFill>
                  <a:schemeClr val="bg2">
                    <a:lumMod val="25000"/>
                  </a:schemeClr>
                </a:solidFill>
                <a:cs typeface="+mn-ea"/>
                <a:sym typeface="+mn-lt"/>
              </a:rPr>
              <a:t>单击此处添加您的文字内容。本模板的所有素材和逻辑图表，均可自由编辑替换和移动。作品中目录框架完整，您可以根据实际进行增添。</a:t>
            </a:r>
            <a:endParaRPr lang="zh-CN" altLang="en-US" sz="1400">
              <a:solidFill>
                <a:schemeClr val="bg2">
                  <a:lumMod val="25000"/>
                </a:schemeClr>
              </a:solidFill>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sp>
        <p:nvSpPr>
          <p:cNvPr id="21" name="菱形 20"/>
          <p:cNvSpPr/>
          <p:nvPr/>
        </p:nvSpPr>
        <p:spPr>
          <a:xfrm>
            <a:off x="3022212" y="1841515"/>
            <a:ext cx="796482" cy="796482"/>
          </a:xfrm>
          <a:prstGeom prst="diamond">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Freeform 218"/>
          <p:cNvSpPr>
            <a:spLocks noEditPoints="1"/>
          </p:cNvSpPr>
          <p:nvPr/>
        </p:nvSpPr>
        <p:spPr bwMode="auto">
          <a:xfrm>
            <a:off x="3296294" y="2105387"/>
            <a:ext cx="212243" cy="271984"/>
          </a:xfrm>
          <a:custGeom>
            <a:gdLst>
              <a:gd name="T0" fmla="*/ 224 w 224"/>
              <a:gd name="T1" fmla="*/ 119 h 287"/>
              <a:gd name="T2" fmla="*/ 112 w 224"/>
              <a:gd name="T3" fmla="*/ 0 h 287"/>
              <a:gd name="T4" fmla="*/ 0 w 224"/>
              <a:gd name="T5" fmla="*/ 119 h 287"/>
              <a:gd name="T6" fmla="*/ 98 w 224"/>
              <a:gd name="T7" fmla="*/ 258 h 287"/>
              <a:gd name="T8" fmla="*/ 85 w 224"/>
              <a:gd name="T9" fmla="*/ 282 h 287"/>
              <a:gd name="T10" fmla="*/ 85 w 224"/>
              <a:gd name="T11" fmla="*/ 285 h 287"/>
              <a:gd name="T12" fmla="*/ 88 w 224"/>
              <a:gd name="T13" fmla="*/ 287 h 287"/>
              <a:gd name="T14" fmla="*/ 136 w 224"/>
              <a:gd name="T15" fmla="*/ 287 h 287"/>
              <a:gd name="T16" fmla="*/ 140 w 224"/>
              <a:gd name="T17" fmla="*/ 285 h 287"/>
              <a:gd name="T18" fmla="*/ 140 w 224"/>
              <a:gd name="T19" fmla="*/ 282 h 287"/>
              <a:gd name="T20" fmla="*/ 127 w 224"/>
              <a:gd name="T21" fmla="*/ 258 h 287"/>
              <a:gd name="T22" fmla="*/ 224 w 224"/>
              <a:gd name="T23" fmla="*/ 119 h 287"/>
              <a:gd name="T24" fmla="*/ 37 w 224"/>
              <a:gd name="T25" fmla="*/ 130 h 287"/>
              <a:gd name="T26" fmla="*/ 36 w 224"/>
              <a:gd name="T27" fmla="*/ 128 h 287"/>
              <a:gd name="T28" fmla="*/ 49 w 224"/>
              <a:gd name="T29" fmla="*/ 60 h 287"/>
              <a:gd name="T30" fmla="*/ 79 w 224"/>
              <a:gd name="T31" fmla="*/ 59 h 287"/>
              <a:gd name="T32" fmla="*/ 82 w 224"/>
              <a:gd name="T33" fmla="*/ 63 h 287"/>
              <a:gd name="T34" fmla="*/ 74 w 224"/>
              <a:gd name="T35" fmla="*/ 80 h 287"/>
              <a:gd name="T36" fmla="*/ 69 w 224"/>
              <a:gd name="T37" fmla="*/ 88 h 287"/>
              <a:gd name="T38" fmla="*/ 61 w 224"/>
              <a:gd name="T39" fmla="*/ 118 h 287"/>
              <a:gd name="T40" fmla="*/ 54 w 224"/>
              <a:gd name="T41" fmla="*/ 133 h 287"/>
              <a:gd name="T42" fmla="*/ 49 w 224"/>
              <a:gd name="T43" fmla="*/ 134 h 287"/>
              <a:gd name="T44" fmla="*/ 37 w 224"/>
              <a:gd name="T45" fmla="*/ 130 h 2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4" h="287">
                <a:moveTo>
                  <a:pt x="224" y="119"/>
                </a:moveTo>
                <a:cubicBezTo>
                  <a:pt x="224" y="6"/>
                  <a:pt x="131" y="0"/>
                  <a:pt x="112" y="0"/>
                </a:cubicBezTo>
                <a:cubicBezTo>
                  <a:pt x="93" y="0"/>
                  <a:pt x="0" y="6"/>
                  <a:pt x="0" y="119"/>
                </a:cubicBezTo>
                <a:cubicBezTo>
                  <a:pt x="0" y="201"/>
                  <a:pt x="76" y="247"/>
                  <a:pt x="98" y="258"/>
                </a:cubicBezTo>
                <a:cubicBezTo>
                  <a:pt x="85" y="282"/>
                  <a:pt x="85" y="282"/>
                  <a:pt x="85" y="282"/>
                </a:cubicBezTo>
                <a:cubicBezTo>
                  <a:pt x="84" y="283"/>
                  <a:pt x="84" y="284"/>
                  <a:pt x="85" y="285"/>
                </a:cubicBezTo>
                <a:cubicBezTo>
                  <a:pt x="86" y="287"/>
                  <a:pt x="87" y="287"/>
                  <a:pt x="88" y="287"/>
                </a:cubicBezTo>
                <a:cubicBezTo>
                  <a:pt x="136" y="287"/>
                  <a:pt x="136" y="287"/>
                  <a:pt x="136" y="287"/>
                </a:cubicBezTo>
                <a:cubicBezTo>
                  <a:pt x="138" y="287"/>
                  <a:pt x="139" y="287"/>
                  <a:pt x="140" y="285"/>
                </a:cubicBezTo>
                <a:cubicBezTo>
                  <a:pt x="140" y="284"/>
                  <a:pt x="140" y="283"/>
                  <a:pt x="140" y="282"/>
                </a:cubicBezTo>
                <a:cubicBezTo>
                  <a:pt x="127" y="258"/>
                  <a:pt x="127" y="258"/>
                  <a:pt x="127" y="258"/>
                </a:cubicBezTo>
                <a:cubicBezTo>
                  <a:pt x="149" y="247"/>
                  <a:pt x="224" y="202"/>
                  <a:pt x="224" y="119"/>
                </a:cubicBezTo>
                <a:close/>
                <a:moveTo>
                  <a:pt x="37" y="130"/>
                </a:moveTo>
                <a:cubicBezTo>
                  <a:pt x="36" y="130"/>
                  <a:pt x="36" y="129"/>
                  <a:pt x="36" y="128"/>
                </a:cubicBezTo>
                <a:cubicBezTo>
                  <a:pt x="35" y="126"/>
                  <a:pt x="28" y="84"/>
                  <a:pt x="49" y="60"/>
                </a:cubicBezTo>
                <a:cubicBezTo>
                  <a:pt x="56" y="52"/>
                  <a:pt x="66" y="52"/>
                  <a:pt x="79" y="59"/>
                </a:cubicBezTo>
                <a:cubicBezTo>
                  <a:pt x="80" y="60"/>
                  <a:pt x="81" y="62"/>
                  <a:pt x="82" y="63"/>
                </a:cubicBezTo>
                <a:cubicBezTo>
                  <a:pt x="82" y="68"/>
                  <a:pt x="79" y="73"/>
                  <a:pt x="74" y="80"/>
                </a:cubicBezTo>
                <a:cubicBezTo>
                  <a:pt x="72" y="83"/>
                  <a:pt x="70" y="86"/>
                  <a:pt x="69" y="88"/>
                </a:cubicBezTo>
                <a:cubicBezTo>
                  <a:pt x="64" y="99"/>
                  <a:pt x="62" y="110"/>
                  <a:pt x="61" y="118"/>
                </a:cubicBezTo>
                <a:cubicBezTo>
                  <a:pt x="59" y="127"/>
                  <a:pt x="58" y="132"/>
                  <a:pt x="54" y="133"/>
                </a:cubicBezTo>
                <a:cubicBezTo>
                  <a:pt x="52" y="133"/>
                  <a:pt x="51" y="134"/>
                  <a:pt x="49" y="134"/>
                </a:cubicBezTo>
                <a:cubicBezTo>
                  <a:pt x="45" y="134"/>
                  <a:pt x="39" y="133"/>
                  <a:pt x="37" y="130"/>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3" name="菱形 22"/>
          <p:cNvSpPr/>
          <p:nvPr/>
        </p:nvSpPr>
        <p:spPr>
          <a:xfrm>
            <a:off x="3022212" y="3181784"/>
            <a:ext cx="796482" cy="796482"/>
          </a:xfrm>
          <a:prstGeom prst="diamond">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4" name="组合 23"/>
          <p:cNvGrpSpPr/>
          <p:nvPr/>
        </p:nvGrpSpPr>
        <p:grpSpPr>
          <a:xfrm>
            <a:off x="3269559" y="3442142"/>
            <a:ext cx="275051" cy="273547"/>
            <a:chOff x="9890126" y="4225925"/>
            <a:chExt cx="290513" cy="288925"/>
          </a:xfrm>
          <a:solidFill>
            <a:schemeClr val="bg1"/>
          </a:solidFill>
        </p:grpSpPr>
        <p:sp>
          <p:nvSpPr>
            <p:cNvPr id="25" name="Freeform 438"/>
            <p:cNvSpPr/>
            <p:nvPr/>
          </p:nvSpPr>
          <p:spPr bwMode="auto">
            <a:xfrm>
              <a:off x="9982201" y="4465638"/>
              <a:ext cx="1588" cy="1587"/>
            </a:xfrm>
            <a:custGeom>
              <a:gdLst>
                <a:gd name="T0" fmla="*/ 1 w 1"/>
                <a:gd name="T1" fmla="*/ 1 h 1"/>
                <a:gd name="T2" fmla="*/ 0 w 1"/>
                <a:gd name="T3" fmla="*/ 0 h 1"/>
                <a:gd name="T4" fmla="*/ 1 w 1"/>
                <a:gd name="T5" fmla="*/ 1 h 1"/>
              </a:gdLst>
              <a:cxnLst>
                <a:cxn ang="0">
                  <a:pos x="T0" y="T1"/>
                </a:cxn>
                <a:cxn ang="0">
                  <a:pos x="T2" y="T3"/>
                </a:cxn>
                <a:cxn ang="0">
                  <a:pos x="T4" y="T5"/>
                </a:cxn>
              </a:cxnLst>
              <a:rect l="0" t="0" r="r" b="b"/>
              <a:pathLst>
                <a:path w="1" h="1">
                  <a:moveTo>
                    <a:pt x="1" y="1"/>
                  </a:moveTo>
                  <a:cubicBezTo>
                    <a:pt x="1" y="0"/>
                    <a:pt x="1" y="0"/>
                    <a:pt x="0" y="0"/>
                  </a:cubicBezTo>
                  <a:cubicBezTo>
                    <a:pt x="1"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439"/>
            <p:cNvSpPr/>
            <p:nvPr/>
          </p:nvSpPr>
          <p:spPr bwMode="auto">
            <a:xfrm flipH="1">
              <a:off x="9990138" y="4467225"/>
              <a:ext cx="0" cy="0"/>
            </a:xfrm>
            <a:custGeom>
              <a:gdLst>
                <a:gd name="T0" fmla="*/ 1 w 1"/>
                <a:gd name="T1" fmla="*/ 0 w 1"/>
                <a:gd name="T2" fmla="*/ 1 w 1"/>
              </a:gdLst>
              <a:cxnLst>
                <a:cxn ang="0">
                  <a:pos x="T0" y="0"/>
                </a:cxn>
                <a:cxn ang="0">
                  <a:pos x="T1" y="0"/>
                </a:cxn>
                <a:cxn ang="0">
                  <a:pos x="T2" y="0"/>
                </a:cxn>
              </a:cxnLst>
              <a:rect l="0" t="0" r="r" b="b"/>
              <a:pathLst>
                <a:path w="1">
                  <a:moveTo>
                    <a:pt x="1" y="0"/>
                  </a:moveTo>
                  <a:cubicBezTo>
                    <a:pt x="1"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440"/>
            <p:cNvSpPr/>
            <p:nvPr/>
          </p:nvSpPr>
          <p:spPr bwMode="auto">
            <a:xfrm flipH="1">
              <a:off x="9986963" y="4467225"/>
              <a:ext cx="0" cy="0"/>
            </a:xfrm>
            <a:custGeom>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Freeform 441"/>
            <p:cNvSpPr/>
            <p:nvPr/>
          </p:nvSpPr>
          <p:spPr bwMode="auto">
            <a:xfrm>
              <a:off x="9993313" y="4467225"/>
              <a:ext cx="1588" cy="0"/>
            </a:xfrm>
            <a:custGeom>
              <a:gdLst>
                <a:gd name="T0" fmla="*/ 0 w 1"/>
                <a:gd name="T1" fmla="*/ 1 w 1"/>
                <a:gd name="T2" fmla="*/ 0 w 1"/>
                <a:gd name="T3" fmla="*/ 0 w 1"/>
              </a:gdLst>
              <a:cxnLst>
                <a:cxn ang="0">
                  <a:pos x="T0" y="0"/>
                </a:cxn>
                <a:cxn ang="0">
                  <a:pos x="T1" y="0"/>
                </a:cxn>
                <a:cxn ang="0">
                  <a:pos x="T2" y="0"/>
                </a:cxn>
                <a:cxn ang="0">
                  <a:pos x="T3" y="0"/>
                </a:cxn>
              </a:cxnLst>
              <a:rect l="0" t="0" r="r" b="b"/>
              <a:pathLst>
                <a:path w="1">
                  <a:moveTo>
                    <a:pt x="0" y="0"/>
                  </a:moveTo>
                  <a:cubicBezTo>
                    <a:pt x="0" y="0"/>
                    <a:pt x="0" y="0"/>
                    <a:pt x="1"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 name="Freeform 442"/>
            <p:cNvSpPr/>
            <p:nvPr/>
          </p:nvSpPr>
          <p:spPr bwMode="auto">
            <a:xfrm>
              <a:off x="9967913" y="4459288"/>
              <a:ext cx="1588" cy="1587"/>
            </a:xfrm>
            <a:custGeom>
              <a:gdLst>
                <a:gd name="T0" fmla="*/ 1 w 1"/>
                <a:gd name="T1" fmla="*/ 1 h 1"/>
                <a:gd name="T2" fmla="*/ 0 w 1"/>
                <a:gd name="T3" fmla="*/ 0 h 1"/>
                <a:gd name="T4" fmla="*/ 1 w 1"/>
                <a:gd name="T5" fmla="*/ 1 h 1"/>
              </a:gdLst>
              <a:cxnLst>
                <a:cxn ang="0">
                  <a:pos x="T0" y="T1"/>
                </a:cxn>
                <a:cxn ang="0">
                  <a:pos x="T2" y="T3"/>
                </a:cxn>
                <a:cxn ang="0">
                  <a:pos x="T4" y="T5"/>
                </a:cxn>
              </a:cxnLst>
              <a:rect l="0" t="0" r="r" b="b"/>
              <a:pathLst>
                <a:path w="1" h="1">
                  <a:moveTo>
                    <a:pt x="1" y="1"/>
                  </a:moveTo>
                  <a:cubicBezTo>
                    <a:pt x="1" y="0"/>
                    <a:pt x="0" y="0"/>
                    <a:pt x="0" y="0"/>
                  </a:cubicBezTo>
                  <a:cubicBezTo>
                    <a:pt x="0"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 name="Freeform 443"/>
            <p:cNvSpPr/>
            <p:nvPr/>
          </p:nvSpPr>
          <p:spPr bwMode="auto">
            <a:xfrm>
              <a:off x="9979026" y="4464050"/>
              <a:ext cx="1588" cy="0"/>
            </a:xfrm>
            <a:custGeom>
              <a:gdLst>
                <a:gd name="T0" fmla="*/ 1 w 1"/>
                <a:gd name="T1" fmla="*/ 0 w 1"/>
                <a:gd name="T2" fmla="*/ 1 w 1"/>
              </a:gd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 name="Freeform 444"/>
            <p:cNvSpPr/>
            <p:nvPr/>
          </p:nvSpPr>
          <p:spPr bwMode="auto">
            <a:xfrm flipH="1">
              <a:off x="9964738" y="4457700"/>
              <a:ext cx="0" cy="0"/>
            </a:xfrm>
            <a:custGeom>
              <a:gdLst>
                <a:gd name="T0" fmla="*/ 1 w 1"/>
                <a:gd name="T1" fmla="*/ 0 w 1"/>
                <a:gd name="T2" fmla="*/ 1 w 1"/>
              </a:gd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 name="Freeform 445"/>
            <p:cNvSpPr/>
            <p:nvPr/>
          </p:nvSpPr>
          <p:spPr bwMode="auto">
            <a:xfrm>
              <a:off x="9971088" y="4462463"/>
              <a:ext cx="1588" cy="0"/>
            </a:xfrm>
            <a:custGeom>
              <a:gdLst>
                <a:gd name="T0" fmla="*/ 1 w 1"/>
                <a:gd name="T1" fmla="*/ 0 w 1"/>
                <a:gd name="T2" fmla="*/ 1 w 1"/>
              </a:gd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3" name="Freeform 446"/>
            <p:cNvSpPr/>
            <p:nvPr/>
          </p:nvSpPr>
          <p:spPr bwMode="auto">
            <a:xfrm flipH="1">
              <a:off x="9975851" y="4464050"/>
              <a:ext cx="0" cy="0"/>
            </a:xfrm>
            <a:custGeom>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4" name="Freeform 447"/>
            <p:cNvSpPr/>
            <p:nvPr/>
          </p:nvSpPr>
          <p:spPr bwMode="auto">
            <a:xfrm flipH="1">
              <a:off x="9998076" y="4467225"/>
              <a:ext cx="0" cy="0"/>
            </a:xfrm>
            <a:custGeom>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448"/>
            <p:cNvSpPr/>
            <p:nvPr/>
          </p:nvSpPr>
          <p:spPr bwMode="auto">
            <a:xfrm>
              <a:off x="10015538" y="4459288"/>
              <a:ext cx="1588" cy="0"/>
            </a:xfrm>
            <a:custGeom>
              <a:gdLst>
                <a:gd name="T0" fmla="*/ 1 w 1"/>
                <a:gd name="T1" fmla="*/ 0 h 1"/>
                <a:gd name="T2" fmla="*/ 0 w 1"/>
                <a:gd name="T3" fmla="*/ 1 h 1"/>
                <a:gd name="T4" fmla="*/ 1 w 1"/>
                <a:gd name="T5" fmla="*/ 0 h 1"/>
              </a:gdLst>
              <a:cxnLst>
                <a:cxn ang="0">
                  <a:pos x="T0" y="T1"/>
                </a:cxn>
                <a:cxn ang="0">
                  <a:pos x="T2" y="T3"/>
                </a:cxn>
                <a:cxn ang="0">
                  <a:pos x="T4" y="T5"/>
                </a:cxn>
              </a:cxnLst>
              <a:rect l="0" t="0" r="r" b="b"/>
              <a:pathLst>
                <a:path w="1" h="1">
                  <a:moveTo>
                    <a:pt x="1" y="0"/>
                  </a:moveTo>
                  <a:cubicBezTo>
                    <a:pt x="0" y="0"/>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449"/>
            <p:cNvSpPr/>
            <p:nvPr/>
          </p:nvSpPr>
          <p:spPr bwMode="auto">
            <a:xfrm>
              <a:off x="9955213" y="4300538"/>
              <a:ext cx="6350" cy="9525"/>
            </a:xfrm>
            <a:custGeom>
              <a:gdLst>
                <a:gd name="T0" fmla="*/ 0 w 7"/>
                <a:gd name="T1" fmla="*/ 9 h 9"/>
                <a:gd name="T2" fmla="*/ 7 w 7"/>
                <a:gd name="T3" fmla="*/ 0 h 9"/>
                <a:gd name="T4" fmla="*/ 6 w 7"/>
                <a:gd name="T5" fmla="*/ 1 h 9"/>
                <a:gd name="T6" fmla="*/ 0 w 7"/>
                <a:gd name="T7" fmla="*/ 9 h 9"/>
              </a:gdLst>
              <a:cxnLst>
                <a:cxn ang="0">
                  <a:pos x="T0" y="T1"/>
                </a:cxn>
                <a:cxn ang="0">
                  <a:pos x="T2" y="T3"/>
                </a:cxn>
                <a:cxn ang="0">
                  <a:pos x="T4" y="T5"/>
                </a:cxn>
                <a:cxn ang="0">
                  <a:pos x="T6" y="T7"/>
                </a:cxn>
              </a:cxnLst>
              <a:rect l="0" t="0" r="r" b="b"/>
              <a:pathLst>
                <a:path w="7" h="9">
                  <a:moveTo>
                    <a:pt x="0" y="9"/>
                  </a:moveTo>
                  <a:cubicBezTo>
                    <a:pt x="2" y="6"/>
                    <a:pt x="4" y="3"/>
                    <a:pt x="7" y="0"/>
                  </a:cubicBezTo>
                  <a:cubicBezTo>
                    <a:pt x="6" y="1"/>
                    <a:pt x="6" y="1"/>
                    <a:pt x="6" y="1"/>
                  </a:cubicBezTo>
                  <a:cubicBezTo>
                    <a:pt x="4" y="3"/>
                    <a:pt x="2" y="6"/>
                    <a:pt x="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450"/>
            <p:cNvSpPr/>
            <p:nvPr/>
          </p:nvSpPr>
          <p:spPr bwMode="auto">
            <a:xfrm>
              <a:off x="10012363" y="4460875"/>
              <a:ext cx="1588" cy="1587"/>
            </a:xfrm>
            <a:custGeom>
              <a:gdLst>
                <a:gd name="T0" fmla="*/ 1 w 1"/>
                <a:gd name="T1" fmla="*/ 0 h 1"/>
                <a:gd name="T2" fmla="*/ 0 w 1"/>
                <a:gd name="T3" fmla="*/ 1 h 1"/>
                <a:gd name="T4" fmla="*/ 1 w 1"/>
                <a:gd name="T5" fmla="*/ 0 h 1"/>
              </a:gdLst>
              <a:cxnLst>
                <a:cxn ang="0">
                  <a:pos x="T0" y="T1"/>
                </a:cxn>
                <a:cxn ang="0">
                  <a:pos x="T2" y="T3"/>
                </a:cxn>
                <a:cxn ang="0">
                  <a:pos x="T4" y="T5"/>
                </a:cxn>
              </a:cxnLst>
              <a:rect l="0" t="0" r="r" b="b"/>
              <a:pathLst>
                <a:path w="1" h="1">
                  <a:moveTo>
                    <a:pt x="1" y="0"/>
                  </a:moveTo>
                  <a:cubicBezTo>
                    <a:pt x="0" y="1"/>
                    <a:pt x="0" y="1"/>
                    <a:pt x="0" y="1"/>
                  </a:cubicBezTo>
                  <a:cubicBezTo>
                    <a:pt x="0" y="1"/>
                    <a:pt x="0"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8" name="Freeform 451"/>
            <p:cNvSpPr/>
            <p:nvPr/>
          </p:nvSpPr>
          <p:spPr bwMode="auto">
            <a:xfrm>
              <a:off x="10006013" y="4464050"/>
              <a:ext cx="1588" cy="0"/>
            </a:xfrm>
            <a:custGeom>
              <a:gdLst>
                <a:gd name="T0" fmla="*/ 1 w 1"/>
                <a:gd name="T1" fmla="*/ 0 w 1"/>
                <a:gd name="T2" fmla="*/ 1 w 1"/>
              </a:gd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452"/>
            <p:cNvSpPr/>
            <p:nvPr/>
          </p:nvSpPr>
          <p:spPr bwMode="auto">
            <a:xfrm>
              <a:off x="10002838" y="4465638"/>
              <a:ext cx="1588" cy="1587"/>
            </a:xfrm>
            <a:custGeom>
              <a:gdLst>
                <a:gd name="T0" fmla="*/ 1 w 1"/>
                <a:gd name="T1" fmla="*/ 0 h 1"/>
                <a:gd name="T2" fmla="*/ 0 w 1"/>
                <a:gd name="T3" fmla="*/ 1 h 1"/>
                <a:gd name="T4" fmla="*/ 1 w 1"/>
                <a:gd name="T5" fmla="*/ 0 h 1"/>
              </a:gdLst>
              <a:cxnLst>
                <a:cxn ang="0">
                  <a:pos x="T0" y="T1"/>
                </a:cxn>
                <a:cxn ang="0">
                  <a:pos x="T2" y="T3"/>
                </a:cxn>
                <a:cxn ang="0">
                  <a:pos x="T4" y="T5"/>
                </a:cxn>
              </a:cxnLst>
              <a:rect l="0" t="0" r="r" b="b"/>
              <a:pathLst>
                <a:path w="1" h="1">
                  <a:moveTo>
                    <a:pt x="1" y="0"/>
                  </a:moveTo>
                  <a:cubicBezTo>
                    <a:pt x="1" y="0"/>
                    <a:pt x="0" y="1"/>
                    <a:pt x="0" y="1"/>
                  </a:cubicBezTo>
                  <a:cubicBezTo>
                    <a:pt x="0"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453"/>
            <p:cNvSpPr/>
            <p:nvPr/>
          </p:nvSpPr>
          <p:spPr bwMode="auto">
            <a:xfrm>
              <a:off x="10009188" y="4462463"/>
              <a:ext cx="1588" cy="1587"/>
            </a:xfrm>
            <a:custGeom>
              <a:gdLst>
                <a:gd name="T0" fmla="*/ 1 w 1"/>
                <a:gd name="T1" fmla="*/ 0 h 1"/>
                <a:gd name="T2" fmla="*/ 0 w 1"/>
                <a:gd name="T3" fmla="*/ 1 h 1"/>
                <a:gd name="T4" fmla="*/ 1 w 1"/>
                <a:gd name="T5" fmla="*/ 0 h 1"/>
              </a:gdLst>
              <a:cxnLst>
                <a:cxn ang="0">
                  <a:pos x="T0" y="T1"/>
                </a:cxn>
                <a:cxn ang="0">
                  <a:pos x="T2" y="T3"/>
                </a:cxn>
                <a:cxn ang="0">
                  <a:pos x="T4" y="T5"/>
                </a:cxn>
              </a:cxnLst>
              <a:rect l="0" t="0" r="r" b="b"/>
              <a:pathLst>
                <a:path w="1" h="1">
                  <a:moveTo>
                    <a:pt x="1" y="0"/>
                  </a:moveTo>
                  <a:cubicBezTo>
                    <a:pt x="0" y="1"/>
                    <a:pt x="0" y="1"/>
                    <a:pt x="0" y="1"/>
                  </a:cubicBezTo>
                  <a:cubicBezTo>
                    <a:pt x="0" y="1"/>
                    <a:pt x="0"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454"/>
            <p:cNvSpPr/>
            <p:nvPr/>
          </p:nvSpPr>
          <p:spPr bwMode="auto">
            <a:xfrm>
              <a:off x="9999663" y="4467225"/>
              <a:ext cx="1588" cy="0"/>
            </a:xfrm>
            <a:custGeom>
              <a:gdLst>
                <a:gd name="T0" fmla="*/ 1 w 1"/>
                <a:gd name="T1" fmla="*/ 0 w 1"/>
                <a:gd name="T2" fmla="*/ 1 w 1"/>
              </a:gd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455"/>
            <p:cNvSpPr/>
            <p:nvPr/>
          </p:nvSpPr>
          <p:spPr bwMode="auto">
            <a:xfrm flipH="1">
              <a:off x="9934576" y="4340225"/>
              <a:ext cx="0" cy="0"/>
            </a:xfrm>
            <a:custGeom>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456"/>
            <p:cNvSpPr/>
            <p:nvPr/>
          </p:nvSpPr>
          <p:spPr bwMode="auto">
            <a:xfrm flipH="1">
              <a:off x="9925051" y="4341813"/>
              <a:ext cx="0" cy="0"/>
            </a:xfrm>
            <a:custGeom>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4" name="Freeform 457"/>
            <p:cNvSpPr/>
            <p:nvPr/>
          </p:nvSpPr>
          <p:spPr bwMode="auto">
            <a:xfrm>
              <a:off x="9920288" y="4343400"/>
              <a:ext cx="1588" cy="0"/>
            </a:xfrm>
            <a:custGeom>
              <a:gdLst>
                <a:gd name="T0" fmla="*/ 0 w 1"/>
                <a:gd name="T1" fmla="*/ 1 w 1"/>
                <a:gd name="T2" fmla="*/ 0 w 1"/>
              </a:gdLst>
              <a:cxnLst>
                <a:cxn ang="0">
                  <a:pos x="T0" y="0"/>
                </a:cxn>
                <a:cxn ang="0">
                  <a:pos x="T1" y="0"/>
                </a:cxn>
                <a:cxn ang="0">
                  <a:pos x="T2" y="0"/>
                </a:cxn>
              </a:cxnLst>
              <a:rect l="0" t="0" r="r" b="b"/>
              <a:pathLst>
                <a:path w="1">
                  <a:moveTo>
                    <a:pt x="0" y="0"/>
                  </a:moveTo>
                  <a:cubicBezTo>
                    <a:pt x="0" y="0"/>
                    <a:pt x="0" y="0"/>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458"/>
            <p:cNvSpPr/>
            <p:nvPr/>
          </p:nvSpPr>
          <p:spPr bwMode="auto">
            <a:xfrm flipH="1">
              <a:off x="9918701" y="4344988"/>
              <a:ext cx="0" cy="1587"/>
            </a:xfrm>
            <a:custGeom>
              <a:gdLst>
                <a:gd name="T0" fmla="*/ 0 w 1"/>
                <a:gd name="T1" fmla="*/ 1 h 1"/>
                <a:gd name="T2" fmla="*/ 1 w 1"/>
                <a:gd name="T3" fmla="*/ 0 h 1"/>
                <a:gd name="T4" fmla="*/ 0 w 1"/>
                <a:gd name="T5" fmla="*/ 1 h 1"/>
              </a:gdLst>
              <a:cxnLst>
                <a:cxn ang="0">
                  <a:pos x="T0" y="T1"/>
                </a:cxn>
                <a:cxn ang="0">
                  <a:pos x="T2" y="T3"/>
                </a:cxn>
                <a:cxn ang="0">
                  <a:pos x="T4" y="T5"/>
                </a:cxn>
              </a:cxnLst>
              <a:rect l="0" t="0" r="r" b="b"/>
              <a:pathLst>
                <a:path w="1" h="1">
                  <a:moveTo>
                    <a:pt x="0" y="1"/>
                  </a:moveTo>
                  <a:cubicBezTo>
                    <a:pt x="0" y="1"/>
                    <a:pt x="0" y="1"/>
                    <a:pt x="1" y="0"/>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Freeform 459"/>
            <p:cNvSpPr/>
            <p:nvPr/>
          </p:nvSpPr>
          <p:spPr bwMode="auto">
            <a:xfrm>
              <a:off x="9929813" y="4340225"/>
              <a:ext cx="1588" cy="0"/>
            </a:xfrm>
            <a:custGeom>
              <a:gdLst>
                <a:gd name="T0" fmla="*/ 0 w 1"/>
                <a:gd name="T1" fmla="*/ 1 w 1"/>
                <a:gd name="T2" fmla="*/ 0 w 1"/>
              </a:gdLst>
              <a:cxnLst>
                <a:cxn ang="0">
                  <a:pos x="T0" y="0"/>
                </a:cxn>
                <a:cxn ang="0">
                  <a:pos x="T1" y="0"/>
                </a:cxn>
                <a:cxn ang="0">
                  <a:pos x="T2" y="0"/>
                </a:cxn>
              </a:cxnLst>
              <a:rect l="0" t="0" r="r" b="b"/>
              <a:pathLst>
                <a:path w="1">
                  <a:moveTo>
                    <a:pt x="0" y="0"/>
                  </a:moveTo>
                  <a:cubicBezTo>
                    <a:pt x="0" y="0"/>
                    <a:pt x="0" y="0"/>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460"/>
            <p:cNvSpPr/>
            <p:nvPr/>
          </p:nvSpPr>
          <p:spPr bwMode="auto">
            <a:xfrm>
              <a:off x="9959976" y="4454525"/>
              <a:ext cx="1588" cy="1587"/>
            </a:xfrm>
            <a:custGeom>
              <a:gdLst>
                <a:gd name="T0" fmla="*/ 1 w 1"/>
                <a:gd name="T1" fmla="*/ 1 h 1"/>
                <a:gd name="T2" fmla="*/ 0 w 1"/>
                <a:gd name="T3" fmla="*/ 0 h 1"/>
                <a:gd name="T4" fmla="*/ 1 w 1"/>
                <a:gd name="T5" fmla="*/ 1 h 1"/>
              </a:gdLst>
              <a:cxnLst>
                <a:cxn ang="0">
                  <a:pos x="T0" y="T1"/>
                </a:cxn>
                <a:cxn ang="0">
                  <a:pos x="T2" y="T3"/>
                </a:cxn>
                <a:cxn ang="0">
                  <a:pos x="T4" y="T5"/>
                </a:cxn>
              </a:cxnLst>
              <a:rect l="0" t="0" r="r" b="b"/>
              <a:pathLst>
                <a:path w="1" h="1">
                  <a:moveTo>
                    <a:pt x="1" y="1"/>
                  </a:moveTo>
                  <a:cubicBezTo>
                    <a:pt x="1" y="1"/>
                    <a:pt x="0" y="0"/>
                    <a:pt x="0" y="0"/>
                  </a:cubicBezTo>
                  <a:cubicBezTo>
                    <a:pt x="0" y="0"/>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461"/>
            <p:cNvSpPr/>
            <p:nvPr/>
          </p:nvSpPr>
          <p:spPr bwMode="auto">
            <a:xfrm flipH="1">
              <a:off x="9915526" y="4346575"/>
              <a:ext cx="0" cy="1587"/>
            </a:xfrm>
            <a:custGeom>
              <a:gdLst>
                <a:gd name="T0" fmla="*/ 0 w 1"/>
                <a:gd name="T1" fmla="*/ 1 h 1"/>
                <a:gd name="T2" fmla="*/ 1 w 1"/>
                <a:gd name="T3" fmla="*/ 0 h 1"/>
                <a:gd name="T4" fmla="*/ 0 w 1"/>
                <a:gd name="T5" fmla="*/ 1 h 1"/>
              </a:gdLst>
              <a:cxnLst>
                <a:cxn ang="0">
                  <a:pos x="T0" y="T1"/>
                </a:cxn>
                <a:cxn ang="0">
                  <a:pos x="T2" y="T3"/>
                </a:cxn>
                <a:cxn ang="0">
                  <a:pos x="T4" y="T5"/>
                </a:cxn>
              </a:cxnLst>
              <a:rect l="0" t="0" r="r" b="b"/>
              <a:pathLst>
                <a:path w="1" h="1">
                  <a:moveTo>
                    <a:pt x="0" y="1"/>
                  </a:moveTo>
                  <a:cubicBezTo>
                    <a:pt x="0" y="1"/>
                    <a:pt x="1" y="1"/>
                    <a:pt x="1" y="0"/>
                  </a:cubicBezTo>
                  <a:cubicBezTo>
                    <a:pt x="1"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9" name="Freeform 462"/>
            <p:cNvSpPr/>
            <p:nvPr/>
          </p:nvSpPr>
          <p:spPr bwMode="auto">
            <a:xfrm flipH="1">
              <a:off x="9928226" y="4341813"/>
              <a:ext cx="0" cy="0"/>
            </a:xfrm>
            <a:custGeom>
              <a:gdLst>
                <a:gd name="T0" fmla="*/ 0 w 1"/>
                <a:gd name="T1" fmla="*/ 1 w 1"/>
                <a:gd name="T2" fmla="*/ 0 w 1"/>
              </a:gdLst>
              <a:cxnLst>
                <a:cxn ang="0">
                  <a:pos x="T0" y="0"/>
                </a:cxn>
                <a:cxn ang="0">
                  <a:pos x="T1" y="0"/>
                </a:cxn>
                <a:cxn ang="0">
                  <a:pos x="T2" y="0"/>
                </a:cxn>
              </a:cxnLst>
              <a:rect l="0" t="0" r="r" b="b"/>
              <a:pathLst>
                <a:path w="1">
                  <a:moveTo>
                    <a:pt x="0" y="0"/>
                  </a:moveTo>
                  <a:cubicBezTo>
                    <a:pt x="0" y="0"/>
                    <a:pt x="0" y="0"/>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0" name="Freeform 463"/>
            <p:cNvSpPr/>
            <p:nvPr/>
          </p:nvSpPr>
          <p:spPr bwMode="auto">
            <a:xfrm flipH="1">
              <a:off x="9956801" y="4452938"/>
              <a:ext cx="0" cy="0"/>
            </a:xfrm>
            <a:custGeom>
              <a:gdLst>
                <a:gd name="T0" fmla="*/ 1 w 1"/>
                <a:gd name="T1" fmla="*/ 0 w 1"/>
                <a:gd name="T2" fmla="*/ 1 w 1"/>
              </a:gd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1" name="Freeform 464"/>
            <p:cNvSpPr/>
            <p:nvPr/>
          </p:nvSpPr>
          <p:spPr bwMode="auto">
            <a:xfrm>
              <a:off x="9948863" y="4448175"/>
              <a:ext cx="1588" cy="0"/>
            </a:xfrm>
            <a:custGeom>
              <a:gdLst>
                <a:gd name="T0" fmla="*/ 1 w 1"/>
                <a:gd name="T1" fmla="*/ 1 h 1"/>
                <a:gd name="T2" fmla="*/ 0 w 1"/>
                <a:gd name="T3" fmla="*/ 0 h 1"/>
                <a:gd name="T4" fmla="*/ 1 w 1"/>
                <a:gd name="T5" fmla="*/ 1 h 1"/>
              </a:gdLst>
              <a:cxnLst>
                <a:cxn ang="0">
                  <a:pos x="T0" y="T1"/>
                </a:cxn>
                <a:cxn ang="0">
                  <a:pos x="T2" y="T3"/>
                </a:cxn>
                <a:cxn ang="0">
                  <a:pos x="T4" y="T5"/>
                </a:cxn>
              </a:cxnLst>
              <a:rect l="0" t="0" r="r" b="b"/>
              <a:pathLst>
                <a:path w="1" h="1">
                  <a:moveTo>
                    <a:pt x="1" y="1"/>
                  </a:moveTo>
                  <a:cubicBezTo>
                    <a:pt x="1" y="0"/>
                    <a:pt x="1" y="0"/>
                    <a:pt x="0" y="0"/>
                  </a:cubicBezTo>
                  <a:cubicBezTo>
                    <a:pt x="1"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2" name="Freeform 465"/>
            <p:cNvSpPr/>
            <p:nvPr/>
          </p:nvSpPr>
          <p:spPr bwMode="auto">
            <a:xfrm>
              <a:off x="9937751" y="4438650"/>
              <a:ext cx="1588" cy="0"/>
            </a:xfrm>
            <a:custGeom>
              <a:gdLst>
                <a:gd name="T0" fmla="*/ 1 w 1"/>
                <a:gd name="T1" fmla="*/ 1 h 1"/>
                <a:gd name="T2" fmla="*/ 0 w 1"/>
                <a:gd name="T3" fmla="*/ 0 h 1"/>
                <a:gd name="T4" fmla="*/ 1 w 1"/>
                <a:gd name="T5" fmla="*/ 1 h 1"/>
              </a:gdLst>
              <a:cxnLst>
                <a:cxn ang="0">
                  <a:pos x="T0" y="T1"/>
                </a:cxn>
                <a:cxn ang="0">
                  <a:pos x="T2" y="T3"/>
                </a:cxn>
                <a:cxn ang="0">
                  <a:pos x="T4" y="T5"/>
                </a:cxn>
              </a:cxnLst>
              <a:rect l="0" t="0" r="r" b="b"/>
              <a:pathLst>
                <a:path w="1" h="1">
                  <a:moveTo>
                    <a:pt x="1" y="1"/>
                  </a:moveTo>
                  <a:cubicBezTo>
                    <a:pt x="1" y="0"/>
                    <a:pt x="0" y="0"/>
                    <a:pt x="0" y="0"/>
                  </a:cubicBezTo>
                  <a:cubicBezTo>
                    <a:pt x="0"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 name="Freeform 466"/>
            <p:cNvSpPr/>
            <p:nvPr/>
          </p:nvSpPr>
          <p:spPr bwMode="auto">
            <a:xfrm>
              <a:off x="9952038" y="4449763"/>
              <a:ext cx="1588" cy="0"/>
            </a:xfrm>
            <a:custGeom>
              <a:gdLst>
                <a:gd name="T0" fmla="*/ 1 w 1"/>
                <a:gd name="T1" fmla="*/ 0 w 1"/>
                <a:gd name="T2" fmla="*/ 1 w 1"/>
              </a:gdLst>
              <a:cxnLst>
                <a:cxn ang="0">
                  <a:pos x="T0" y="0"/>
                </a:cxn>
                <a:cxn ang="0">
                  <a:pos x="T1" y="0"/>
                </a:cxn>
                <a:cxn ang="0">
                  <a:pos x="T2" y="0"/>
                </a:cxn>
              </a:cxnLst>
              <a:rect l="0" t="0" r="r" b="b"/>
              <a:pathLst>
                <a:path w="1">
                  <a:moveTo>
                    <a:pt x="1" y="0"/>
                  </a:moveTo>
                  <a:cubicBezTo>
                    <a:pt x="1"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 name="Freeform 467"/>
            <p:cNvSpPr/>
            <p:nvPr/>
          </p:nvSpPr>
          <p:spPr bwMode="auto">
            <a:xfrm flipH="1">
              <a:off x="9945688" y="4445000"/>
              <a:ext cx="0" cy="0"/>
            </a:xfrm>
            <a:custGeom>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5" name="Freeform 468"/>
            <p:cNvSpPr/>
            <p:nvPr/>
          </p:nvSpPr>
          <p:spPr bwMode="auto">
            <a:xfrm flipH="1">
              <a:off x="9942513" y="4440238"/>
              <a:ext cx="0" cy="1587"/>
            </a:xfrm>
            <a:custGeom>
              <a:gdLst>
                <a:gd name="T0" fmla="*/ 1 h 1"/>
                <a:gd name="T1" fmla="*/ 0 h 1"/>
                <a:gd name="T2" fmla="*/ 1 h 1"/>
              </a:gdLst>
              <a:cxnLst>
                <a:cxn ang="0">
                  <a:pos x="0" y="T0"/>
                </a:cxn>
                <a:cxn ang="0">
                  <a:pos x="0" y="T1"/>
                </a:cxn>
                <a:cxn ang="0">
                  <a:pos x="0" y="T2"/>
                </a:cxn>
              </a:cxnLst>
              <a:rect l="0" t="0" r="r" b="b"/>
              <a:pathLst>
                <a:path h="1">
                  <a:moveTo>
                    <a:pt x="0" y="1"/>
                  </a:moveTo>
                  <a:cubicBezTo>
                    <a:pt x="0" y="0"/>
                    <a:pt x="0" y="0"/>
                    <a:pt x="0"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6" name="Freeform 469"/>
            <p:cNvSpPr/>
            <p:nvPr/>
          </p:nvSpPr>
          <p:spPr bwMode="auto">
            <a:xfrm>
              <a:off x="10002838" y="4225925"/>
              <a:ext cx="139700" cy="141287"/>
            </a:xfrm>
            <a:custGeom>
              <a:gdLst>
                <a:gd name="T0" fmla="*/ 56 w 147"/>
                <a:gd name="T1" fmla="*/ 91 h 147"/>
                <a:gd name="T2" fmla="*/ 92 w 147"/>
                <a:gd name="T3" fmla="*/ 143 h 147"/>
                <a:gd name="T4" fmla="*/ 93 w 147"/>
                <a:gd name="T5" fmla="*/ 147 h 147"/>
                <a:gd name="T6" fmla="*/ 123 w 147"/>
                <a:gd name="T7" fmla="*/ 135 h 147"/>
                <a:gd name="T8" fmla="*/ 99 w 147"/>
                <a:gd name="T9" fmla="*/ 48 h 147"/>
                <a:gd name="T10" fmla="*/ 11 w 147"/>
                <a:gd name="T11" fmla="*/ 24 h 147"/>
                <a:gd name="T12" fmla="*/ 0 w 147"/>
                <a:gd name="T13" fmla="*/ 54 h 147"/>
                <a:gd name="T14" fmla="*/ 56 w 147"/>
                <a:gd name="T15" fmla="*/ 91 h 147"/>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 h="147">
                  <a:moveTo>
                    <a:pt x="56" y="91"/>
                  </a:moveTo>
                  <a:cubicBezTo>
                    <a:pt x="74" y="109"/>
                    <a:pt x="86" y="126"/>
                    <a:pt x="92" y="143"/>
                  </a:cubicBezTo>
                  <a:cubicBezTo>
                    <a:pt x="92" y="144"/>
                    <a:pt x="93" y="145"/>
                    <a:pt x="93" y="147"/>
                  </a:cubicBezTo>
                  <a:cubicBezTo>
                    <a:pt x="104" y="147"/>
                    <a:pt x="114" y="144"/>
                    <a:pt x="123" y="135"/>
                  </a:cubicBezTo>
                  <a:cubicBezTo>
                    <a:pt x="147" y="111"/>
                    <a:pt x="128" y="77"/>
                    <a:pt x="99" y="48"/>
                  </a:cubicBezTo>
                  <a:cubicBezTo>
                    <a:pt x="70" y="19"/>
                    <a:pt x="36" y="0"/>
                    <a:pt x="11" y="24"/>
                  </a:cubicBezTo>
                  <a:cubicBezTo>
                    <a:pt x="3" y="33"/>
                    <a:pt x="0" y="43"/>
                    <a:pt x="0" y="54"/>
                  </a:cubicBezTo>
                  <a:cubicBezTo>
                    <a:pt x="18" y="59"/>
                    <a:pt x="37" y="71"/>
                    <a:pt x="56"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7" name="Freeform 470"/>
            <p:cNvSpPr/>
            <p:nvPr/>
          </p:nvSpPr>
          <p:spPr bwMode="auto">
            <a:xfrm>
              <a:off x="9890126" y="4338638"/>
              <a:ext cx="152400" cy="128587"/>
            </a:xfrm>
            <a:custGeom>
              <a:gdLst>
                <a:gd name="T0" fmla="*/ 66 w 160"/>
                <a:gd name="T1" fmla="*/ 3 h 134"/>
                <a:gd name="T2" fmla="*/ 62 w 160"/>
                <a:gd name="T3" fmla="*/ 2 h 134"/>
                <a:gd name="T4" fmla="*/ 58 w 160"/>
                <a:gd name="T5" fmla="*/ 1 h 134"/>
                <a:gd name="T6" fmla="*/ 54 w 160"/>
                <a:gd name="T7" fmla="*/ 1 h 134"/>
                <a:gd name="T8" fmla="*/ 51 w 160"/>
                <a:gd name="T9" fmla="*/ 0 h 134"/>
                <a:gd name="T10" fmla="*/ 47 w 160"/>
                <a:gd name="T11" fmla="*/ 1 h 134"/>
                <a:gd name="T12" fmla="*/ 44 w 160"/>
                <a:gd name="T13" fmla="*/ 1 h 134"/>
                <a:gd name="T14" fmla="*/ 41 w 160"/>
                <a:gd name="T15" fmla="*/ 2 h 134"/>
                <a:gd name="T16" fmla="*/ 37 w 160"/>
                <a:gd name="T17" fmla="*/ 3 h 134"/>
                <a:gd name="T18" fmla="*/ 34 w 160"/>
                <a:gd name="T19" fmla="*/ 5 h 134"/>
                <a:gd name="T20" fmla="*/ 31 w 160"/>
                <a:gd name="T21" fmla="*/ 6 h 134"/>
                <a:gd name="T22" fmla="*/ 28 w 160"/>
                <a:gd name="T23" fmla="*/ 8 h 134"/>
                <a:gd name="T24" fmla="*/ 24 w 160"/>
                <a:gd name="T25" fmla="*/ 12 h 134"/>
                <a:gd name="T26" fmla="*/ 51 w 160"/>
                <a:gd name="T27" fmla="*/ 103 h 134"/>
                <a:gd name="T28" fmla="*/ 55 w 160"/>
                <a:gd name="T29" fmla="*/ 106 h 134"/>
                <a:gd name="T30" fmla="*/ 59 w 160"/>
                <a:gd name="T31" fmla="*/ 110 h 134"/>
                <a:gd name="T32" fmla="*/ 62 w 160"/>
                <a:gd name="T33" fmla="*/ 113 h 134"/>
                <a:gd name="T34" fmla="*/ 66 w 160"/>
                <a:gd name="T35" fmla="*/ 116 h 134"/>
                <a:gd name="T36" fmla="*/ 70 w 160"/>
                <a:gd name="T37" fmla="*/ 119 h 134"/>
                <a:gd name="T38" fmla="*/ 74 w 160"/>
                <a:gd name="T39" fmla="*/ 121 h 134"/>
                <a:gd name="T40" fmla="*/ 78 w 160"/>
                <a:gd name="T41" fmla="*/ 124 h 134"/>
                <a:gd name="T42" fmla="*/ 82 w 160"/>
                <a:gd name="T43" fmla="*/ 126 h 134"/>
                <a:gd name="T44" fmla="*/ 86 w 160"/>
                <a:gd name="T45" fmla="*/ 128 h 134"/>
                <a:gd name="T46" fmla="*/ 90 w 160"/>
                <a:gd name="T47" fmla="*/ 130 h 134"/>
                <a:gd name="T48" fmla="*/ 94 w 160"/>
                <a:gd name="T49" fmla="*/ 131 h 134"/>
                <a:gd name="T50" fmla="*/ 97 w 160"/>
                <a:gd name="T51" fmla="*/ 132 h 134"/>
                <a:gd name="T52" fmla="*/ 102 w 160"/>
                <a:gd name="T53" fmla="*/ 133 h 134"/>
                <a:gd name="T54" fmla="*/ 105 w 160"/>
                <a:gd name="T55" fmla="*/ 134 h 134"/>
                <a:gd name="T56" fmla="*/ 109 w 160"/>
                <a:gd name="T57" fmla="*/ 134 h 134"/>
                <a:gd name="T58" fmla="*/ 113 w 160"/>
                <a:gd name="T59" fmla="*/ 134 h 134"/>
                <a:gd name="T60" fmla="*/ 116 w 160"/>
                <a:gd name="T61" fmla="*/ 133 h 134"/>
                <a:gd name="T62" fmla="*/ 119 w 160"/>
                <a:gd name="T63" fmla="*/ 133 h 134"/>
                <a:gd name="T64" fmla="*/ 122 w 160"/>
                <a:gd name="T65" fmla="*/ 131 h 134"/>
                <a:gd name="T66" fmla="*/ 126 w 160"/>
                <a:gd name="T67" fmla="*/ 130 h 134"/>
                <a:gd name="T68" fmla="*/ 129 w 160"/>
                <a:gd name="T69" fmla="*/ 128 h 134"/>
                <a:gd name="T70" fmla="*/ 132 w 160"/>
                <a:gd name="T71" fmla="*/ 126 h 134"/>
                <a:gd name="T72" fmla="*/ 135 w 160"/>
                <a:gd name="T73" fmla="*/ 123 h 13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0" h="134">
                  <a:moveTo>
                    <a:pt x="112" y="35"/>
                  </a:moveTo>
                  <a:cubicBezTo>
                    <a:pt x="97" y="20"/>
                    <a:pt x="81" y="8"/>
                    <a:pt x="66" y="3"/>
                  </a:cubicBezTo>
                  <a:cubicBezTo>
                    <a:pt x="66" y="3"/>
                    <a:pt x="65" y="3"/>
                    <a:pt x="65" y="3"/>
                  </a:cubicBezTo>
                  <a:cubicBezTo>
                    <a:pt x="64" y="3"/>
                    <a:pt x="63" y="2"/>
                    <a:pt x="62" y="2"/>
                  </a:cubicBezTo>
                  <a:cubicBezTo>
                    <a:pt x="62" y="2"/>
                    <a:pt x="62" y="2"/>
                    <a:pt x="61" y="2"/>
                  </a:cubicBezTo>
                  <a:cubicBezTo>
                    <a:pt x="60" y="2"/>
                    <a:pt x="59" y="1"/>
                    <a:pt x="58" y="1"/>
                  </a:cubicBezTo>
                  <a:cubicBezTo>
                    <a:pt x="58" y="1"/>
                    <a:pt x="58" y="1"/>
                    <a:pt x="58" y="1"/>
                  </a:cubicBezTo>
                  <a:cubicBezTo>
                    <a:pt x="57" y="1"/>
                    <a:pt x="56" y="1"/>
                    <a:pt x="54" y="1"/>
                  </a:cubicBezTo>
                  <a:cubicBezTo>
                    <a:pt x="54" y="1"/>
                    <a:pt x="54" y="1"/>
                    <a:pt x="54" y="1"/>
                  </a:cubicBezTo>
                  <a:cubicBezTo>
                    <a:pt x="53" y="0"/>
                    <a:pt x="52" y="0"/>
                    <a:pt x="51" y="0"/>
                  </a:cubicBezTo>
                  <a:cubicBezTo>
                    <a:pt x="51" y="0"/>
                    <a:pt x="50" y="0"/>
                    <a:pt x="50" y="0"/>
                  </a:cubicBezTo>
                  <a:cubicBezTo>
                    <a:pt x="49" y="0"/>
                    <a:pt x="48" y="0"/>
                    <a:pt x="47" y="1"/>
                  </a:cubicBezTo>
                  <a:cubicBezTo>
                    <a:pt x="47" y="1"/>
                    <a:pt x="47" y="1"/>
                    <a:pt x="47" y="1"/>
                  </a:cubicBezTo>
                  <a:cubicBezTo>
                    <a:pt x="46" y="1"/>
                    <a:pt x="45" y="1"/>
                    <a:pt x="44" y="1"/>
                  </a:cubicBezTo>
                  <a:cubicBezTo>
                    <a:pt x="43" y="1"/>
                    <a:pt x="43" y="1"/>
                    <a:pt x="43" y="1"/>
                  </a:cubicBezTo>
                  <a:cubicBezTo>
                    <a:pt x="42" y="1"/>
                    <a:pt x="41" y="2"/>
                    <a:pt x="41" y="2"/>
                  </a:cubicBezTo>
                  <a:cubicBezTo>
                    <a:pt x="40" y="2"/>
                    <a:pt x="40" y="2"/>
                    <a:pt x="40" y="2"/>
                  </a:cubicBezTo>
                  <a:cubicBezTo>
                    <a:pt x="39" y="2"/>
                    <a:pt x="38" y="3"/>
                    <a:pt x="37" y="3"/>
                  </a:cubicBezTo>
                  <a:cubicBezTo>
                    <a:pt x="37" y="3"/>
                    <a:pt x="37" y="3"/>
                    <a:pt x="37" y="3"/>
                  </a:cubicBezTo>
                  <a:cubicBezTo>
                    <a:pt x="36" y="4"/>
                    <a:pt x="35" y="4"/>
                    <a:pt x="34" y="5"/>
                  </a:cubicBezTo>
                  <a:cubicBezTo>
                    <a:pt x="33" y="5"/>
                    <a:pt x="33" y="5"/>
                    <a:pt x="33" y="5"/>
                  </a:cubicBezTo>
                  <a:cubicBezTo>
                    <a:pt x="32" y="5"/>
                    <a:pt x="32" y="6"/>
                    <a:pt x="31" y="6"/>
                  </a:cubicBezTo>
                  <a:cubicBezTo>
                    <a:pt x="30" y="7"/>
                    <a:pt x="30" y="7"/>
                    <a:pt x="30" y="7"/>
                  </a:cubicBezTo>
                  <a:cubicBezTo>
                    <a:pt x="29" y="7"/>
                    <a:pt x="28" y="8"/>
                    <a:pt x="28" y="8"/>
                  </a:cubicBezTo>
                  <a:cubicBezTo>
                    <a:pt x="28" y="9"/>
                    <a:pt x="27" y="9"/>
                    <a:pt x="27" y="9"/>
                  </a:cubicBezTo>
                  <a:cubicBezTo>
                    <a:pt x="26" y="10"/>
                    <a:pt x="25" y="11"/>
                    <a:pt x="24" y="12"/>
                  </a:cubicBezTo>
                  <a:cubicBezTo>
                    <a:pt x="0" y="36"/>
                    <a:pt x="19" y="70"/>
                    <a:pt x="48" y="99"/>
                  </a:cubicBezTo>
                  <a:cubicBezTo>
                    <a:pt x="49" y="100"/>
                    <a:pt x="50" y="102"/>
                    <a:pt x="51" y="103"/>
                  </a:cubicBezTo>
                  <a:cubicBezTo>
                    <a:pt x="51" y="103"/>
                    <a:pt x="52" y="103"/>
                    <a:pt x="52" y="104"/>
                  </a:cubicBezTo>
                  <a:cubicBezTo>
                    <a:pt x="53" y="104"/>
                    <a:pt x="54" y="105"/>
                    <a:pt x="55" y="106"/>
                  </a:cubicBezTo>
                  <a:cubicBezTo>
                    <a:pt x="55" y="106"/>
                    <a:pt x="55" y="106"/>
                    <a:pt x="55" y="107"/>
                  </a:cubicBezTo>
                  <a:cubicBezTo>
                    <a:pt x="57" y="108"/>
                    <a:pt x="58" y="109"/>
                    <a:pt x="59" y="110"/>
                  </a:cubicBezTo>
                  <a:cubicBezTo>
                    <a:pt x="59" y="110"/>
                    <a:pt x="59" y="110"/>
                    <a:pt x="59" y="110"/>
                  </a:cubicBezTo>
                  <a:cubicBezTo>
                    <a:pt x="60" y="111"/>
                    <a:pt x="61" y="112"/>
                    <a:pt x="62" y="113"/>
                  </a:cubicBezTo>
                  <a:cubicBezTo>
                    <a:pt x="63" y="113"/>
                    <a:pt x="63" y="113"/>
                    <a:pt x="63" y="114"/>
                  </a:cubicBezTo>
                  <a:cubicBezTo>
                    <a:pt x="64" y="114"/>
                    <a:pt x="65" y="115"/>
                    <a:pt x="66" y="116"/>
                  </a:cubicBezTo>
                  <a:cubicBezTo>
                    <a:pt x="66" y="116"/>
                    <a:pt x="67" y="116"/>
                    <a:pt x="67" y="116"/>
                  </a:cubicBezTo>
                  <a:cubicBezTo>
                    <a:pt x="68" y="117"/>
                    <a:pt x="69" y="118"/>
                    <a:pt x="70" y="119"/>
                  </a:cubicBezTo>
                  <a:cubicBezTo>
                    <a:pt x="71" y="119"/>
                    <a:pt x="71" y="119"/>
                    <a:pt x="71" y="119"/>
                  </a:cubicBezTo>
                  <a:cubicBezTo>
                    <a:pt x="72" y="120"/>
                    <a:pt x="73" y="121"/>
                    <a:pt x="74" y="121"/>
                  </a:cubicBezTo>
                  <a:cubicBezTo>
                    <a:pt x="74" y="121"/>
                    <a:pt x="75" y="122"/>
                    <a:pt x="75" y="122"/>
                  </a:cubicBezTo>
                  <a:cubicBezTo>
                    <a:pt x="76" y="123"/>
                    <a:pt x="77" y="123"/>
                    <a:pt x="78" y="124"/>
                  </a:cubicBezTo>
                  <a:cubicBezTo>
                    <a:pt x="78" y="124"/>
                    <a:pt x="78" y="124"/>
                    <a:pt x="79" y="124"/>
                  </a:cubicBezTo>
                  <a:cubicBezTo>
                    <a:pt x="80" y="125"/>
                    <a:pt x="81" y="125"/>
                    <a:pt x="82" y="126"/>
                  </a:cubicBezTo>
                  <a:cubicBezTo>
                    <a:pt x="82" y="126"/>
                    <a:pt x="83" y="126"/>
                    <a:pt x="83" y="127"/>
                  </a:cubicBezTo>
                  <a:cubicBezTo>
                    <a:pt x="84" y="127"/>
                    <a:pt x="85" y="127"/>
                    <a:pt x="86" y="128"/>
                  </a:cubicBezTo>
                  <a:cubicBezTo>
                    <a:pt x="86" y="128"/>
                    <a:pt x="86" y="128"/>
                    <a:pt x="87" y="128"/>
                  </a:cubicBezTo>
                  <a:cubicBezTo>
                    <a:pt x="88" y="129"/>
                    <a:pt x="89" y="129"/>
                    <a:pt x="90" y="130"/>
                  </a:cubicBezTo>
                  <a:cubicBezTo>
                    <a:pt x="90" y="130"/>
                    <a:pt x="90" y="130"/>
                    <a:pt x="90" y="130"/>
                  </a:cubicBezTo>
                  <a:cubicBezTo>
                    <a:pt x="91" y="130"/>
                    <a:pt x="93" y="131"/>
                    <a:pt x="94" y="131"/>
                  </a:cubicBezTo>
                  <a:cubicBezTo>
                    <a:pt x="94" y="131"/>
                    <a:pt x="94" y="131"/>
                    <a:pt x="95" y="131"/>
                  </a:cubicBezTo>
                  <a:cubicBezTo>
                    <a:pt x="95" y="132"/>
                    <a:pt x="96" y="132"/>
                    <a:pt x="97" y="132"/>
                  </a:cubicBezTo>
                  <a:cubicBezTo>
                    <a:pt x="98" y="132"/>
                    <a:pt x="98" y="132"/>
                    <a:pt x="98" y="133"/>
                  </a:cubicBezTo>
                  <a:cubicBezTo>
                    <a:pt x="99" y="133"/>
                    <a:pt x="100" y="133"/>
                    <a:pt x="102" y="133"/>
                  </a:cubicBezTo>
                  <a:cubicBezTo>
                    <a:pt x="102" y="133"/>
                    <a:pt x="102" y="133"/>
                    <a:pt x="102" y="133"/>
                  </a:cubicBezTo>
                  <a:cubicBezTo>
                    <a:pt x="103" y="133"/>
                    <a:pt x="104" y="134"/>
                    <a:pt x="105" y="134"/>
                  </a:cubicBezTo>
                  <a:cubicBezTo>
                    <a:pt x="105" y="134"/>
                    <a:pt x="106" y="134"/>
                    <a:pt x="106" y="134"/>
                  </a:cubicBezTo>
                  <a:cubicBezTo>
                    <a:pt x="107" y="134"/>
                    <a:pt x="108" y="134"/>
                    <a:pt x="109" y="134"/>
                  </a:cubicBezTo>
                  <a:cubicBezTo>
                    <a:pt x="109" y="134"/>
                    <a:pt x="109" y="134"/>
                    <a:pt x="110" y="134"/>
                  </a:cubicBezTo>
                  <a:cubicBezTo>
                    <a:pt x="111" y="134"/>
                    <a:pt x="112" y="134"/>
                    <a:pt x="113" y="134"/>
                  </a:cubicBezTo>
                  <a:cubicBezTo>
                    <a:pt x="113" y="134"/>
                    <a:pt x="113" y="134"/>
                    <a:pt x="113" y="134"/>
                  </a:cubicBezTo>
                  <a:cubicBezTo>
                    <a:pt x="114" y="134"/>
                    <a:pt x="115" y="134"/>
                    <a:pt x="116" y="133"/>
                  </a:cubicBezTo>
                  <a:cubicBezTo>
                    <a:pt x="116" y="133"/>
                    <a:pt x="116" y="133"/>
                    <a:pt x="117" y="133"/>
                  </a:cubicBezTo>
                  <a:cubicBezTo>
                    <a:pt x="117" y="133"/>
                    <a:pt x="118" y="133"/>
                    <a:pt x="119" y="133"/>
                  </a:cubicBezTo>
                  <a:cubicBezTo>
                    <a:pt x="119" y="133"/>
                    <a:pt x="120" y="132"/>
                    <a:pt x="120" y="132"/>
                  </a:cubicBezTo>
                  <a:cubicBezTo>
                    <a:pt x="121" y="132"/>
                    <a:pt x="122" y="132"/>
                    <a:pt x="122" y="131"/>
                  </a:cubicBezTo>
                  <a:cubicBezTo>
                    <a:pt x="123" y="131"/>
                    <a:pt x="123" y="131"/>
                    <a:pt x="123" y="131"/>
                  </a:cubicBezTo>
                  <a:cubicBezTo>
                    <a:pt x="124" y="131"/>
                    <a:pt x="125" y="130"/>
                    <a:pt x="126" y="130"/>
                  </a:cubicBezTo>
                  <a:cubicBezTo>
                    <a:pt x="126" y="130"/>
                    <a:pt x="126" y="130"/>
                    <a:pt x="127" y="129"/>
                  </a:cubicBezTo>
                  <a:cubicBezTo>
                    <a:pt x="127" y="129"/>
                    <a:pt x="128" y="129"/>
                    <a:pt x="129" y="128"/>
                  </a:cubicBezTo>
                  <a:cubicBezTo>
                    <a:pt x="129" y="128"/>
                    <a:pt x="129" y="128"/>
                    <a:pt x="130" y="127"/>
                  </a:cubicBezTo>
                  <a:cubicBezTo>
                    <a:pt x="130" y="127"/>
                    <a:pt x="131" y="126"/>
                    <a:pt x="132" y="126"/>
                  </a:cubicBezTo>
                  <a:cubicBezTo>
                    <a:pt x="132" y="126"/>
                    <a:pt x="132" y="125"/>
                    <a:pt x="133" y="125"/>
                  </a:cubicBezTo>
                  <a:cubicBezTo>
                    <a:pt x="134" y="124"/>
                    <a:pt x="134" y="124"/>
                    <a:pt x="135" y="123"/>
                  </a:cubicBezTo>
                  <a:cubicBezTo>
                    <a:pt x="160" y="98"/>
                    <a:pt x="141" y="64"/>
                    <a:pt x="112"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8" name="Freeform 471"/>
            <p:cNvSpPr/>
            <p:nvPr/>
          </p:nvSpPr>
          <p:spPr bwMode="auto">
            <a:xfrm>
              <a:off x="9950451" y="4291013"/>
              <a:ext cx="230188" cy="223837"/>
            </a:xfrm>
            <a:custGeom>
              <a:gdLst>
                <a:gd name="T0" fmla="*/ 228 w 240"/>
                <a:gd name="T1" fmla="*/ 183 h 233"/>
                <a:gd name="T2" fmla="*/ 149 w 240"/>
                <a:gd name="T3" fmla="*/ 104 h 233"/>
                <a:gd name="T4" fmla="*/ 132 w 240"/>
                <a:gd name="T5" fmla="*/ 88 h 233"/>
                <a:gd name="T6" fmla="*/ 99 w 240"/>
                <a:gd name="T7" fmla="*/ 34 h 233"/>
                <a:gd name="T8" fmla="*/ 37 w 240"/>
                <a:gd name="T9" fmla="*/ 0 h 233"/>
                <a:gd name="T10" fmla="*/ 12 w 240"/>
                <a:gd name="T11" fmla="*/ 10 h 233"/>
                <a:gd name="T12" fmla="*/ 5 w 240"/>
                <a:gd name="T13" fmla="*/ 19 h 233"/>
                <a:gd name="T14" fmla="*/ 0 w 240"/>
                <a:gd name="T15" fmla="*/ 35 h 233"/>
                <a:gd name="T16" fmla="*/ 60 w 240"/>
                <a:gd name="T17" fmla="*/ 73 h 233"/>
                <a:gd name="T18" fmla="*/ 98 w 240"/>
                <a:gd name="T19" fmla="*/ 135 h 233"/>
                <a:gd name="T20" fmla="*/ 111 w 240"/>
                <a:gd name="T21" fmla="*/ 148 h 233"/>
                <a:gd name="T22" fmla="*/ 187 w 240"/>
                <a:gd name="T23" fmla="*/ 224 h 233"/>
                <a:gd name="T24" fmla="*/ 208 w 240"/>
                <a:gd name="T25" fmla="*/ 233 h 233"/>
                <a:gd name="T26" fmla="*/ 228 w 240"/>
                <a:gd name="T27" fmla="*/ 224 h 233"/>
                <a:gd name="T28" fmla="*/ 228 w 240"/>
                <a:gd name="T29" fmla="*/ 183 h 2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0" h="233">
                  <a:moveTo>
                    <a:pt x="228" y="183"/>
                  </a:moveTo>
                  <a:cubicBezTo>
                    <a:pt x="149" y="104"/>
                    <a:pt x="149" y="104"/>
                    <a:pt x="149" y="104"/>
                  </a:cubicBezTo>
                  <a:cubicBezTo>
                    <a:pt x="132" y="88"/>
                    <a:pt x="132" y="88"/>
                    <a:pt x="132" y="88"/>
                  </a:cubicBezTo>
                  <a:cubicBezTo>
                    <a:pt x="129" y="70"/>
                    <a:pt x="116" y="51"/>
                    <a:pt x="99" y="34"/>
                  </a:cubicBezTo>
                  <a:cubicBezTo>
                    <a:pt x="79" y="15"/>
                    <a:pt x="57" y="0"/>
                    <a:pt x="37" y="0"/>
                  </a:cubicBezTo>
                  <a:cubicBezTo>
                    <a:pt x="28" y="0"/>
                    <a:pt x="19" y="3"/>
                    <a:pt x="12" y="10"/>
                  </a:cubicBezTo>
                  <a:cubicBezTo>
                    <a:pt x="9" y="13"/>
                    <a:pt x="7" y="16"/>
                    <a:pt x="5" y="19"/>
                  </a:cubicBezTo>
                  <a:cubicBezTo>
                    <a:pt x="2" y="24"/>
                    <a:pt x="0" y="30"/>
                    <a:pt x="0" y="35"/>
                  </a:cubicBezTo>
                  <a:cubicBezTo>
                    <a:pt x="18" y="40"/>
                    <a:pt x="39" y="52"/>
                    <a:pt x="60" y="73"/>
                  </a:cubicBezTo>
                  <a:cubicBezTo>
                    <a:pt x="84" y="98"/>
                    <a:pt x="95" y="118"/>
                    <a:pt x="98" y="135"/>
                  </a:cubicBezTo>
                  <a:cubicBezTo>
                    <a:pt x="111" y="148"/>
                    <a:pt x="111" y="148"/>
                    <a:pt x="111" y="148"/>
                  </a:cubicBezTo>
                  <a:cubicBezTo>
                    <a:pt x="187" y="224"/>
                    <a:pt x="187" y="224"/>
                    <a:pt x="187" y="224"/>
                  </a:cubicBezTo>
                  <a:cubicBezTo>
                    <a:pt x="193" y="230"/>
                    <a:pt x="200" y="233"/>
                    <a:pt x="208" y="233"/>
                  </a:cubicBezTo>
                  <a:cubicBezTo>
                    <a:pt x="215" y="233"/>
                    <a:pt x="223" y="230"/>
                    <a:pt x="228" y="224"/>
                  </a:cubicBezTo>
                  <a:cubicBezTo>
                    <a:pt x="240" y="213"/>
                    <a:pt x="240" y="195"/>
                    <a:pt x="228" y="1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59" name="菱形 58"/>
          <p:cNvSpPr/>
          <p:nvPr/>
        </p:nvSpPr>
        <p:spPr>
          <a:xfrm>
            <a:off x="3023609" y="4522054"/>
            <a:ext cx="796482" cy="796482"/>
          </a:xfrm>
          <a:prstGeom prst="diamond">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Freeform 323"/>
          <p:cNvSpPr/>
          <p:nvPr/>
        </p:nvSpPr>
        <p:spPr bwMode="auto">
          <a:xfrm>
            <a:off x="3280324" y="4785828"/>
            <a:ext cx="270488" cy="268933"/>
          </a:xfrm>
          <a:custGeom>
            <a:gdLst>
              <a:gd name="T0" fmla="*/ 250 w 288"/>
              <a:gd name="T1" fmla="*/ 220 h 287"/>
              <a:gd name="T2" fmla="*/ 169 w 288"/>
              <a:gd name="T3" fmla="*/ 191 h 287"/>
              <a:gd name="T4" fmla="*/ 197 w 288"/>
              <a:gd name="T5" fmla="*/ 136 h 287"/>
              <a:gd name="T6" fmla="*/ 197 w 288"/>
              <a:gd name="T7" fmla="*/ 135 h 287"/>
              <a:gd name="T8" fmla="*/ 204 w 288"/>
              <a:gd name="T9" fmla="*/ 134 h 287"/>
              <a:gd name="T10" fmla="*/ 211 w 288"/>
              <a:gd name="T11" fmla="*/ 107 h 287"/>
              <a:gd name="T12" fmla="*/ 206 w 288"/>
              <a:gd name="T13" fmla="*/ 96 h 287"/>
              <a:gd name="T14" fmla="*/ 205 w 288"/>
              <a:gd name="T15" fmla="*/ 96 h 287"/>
              <a:gd name="T16" fmla="*/ 205 w 288"/>
              <a:gd name="T17" fmla="*/ 93 h 287"/>
              <a:gd name="T18" fmla="*/ 205 w 288"/>
              <a:gd name="T19" fmla="*/ 54 h 287"/>
              <a:gd name="T20" fmla="*/ 193 w 288"/>
              <a:gd name="T21" fmla="*/ 25 h 287"/>
              <a:gd name="T22" fmla="*/ 160 w 288"/>
              <a:gd name="T23" fmla="*/ 8 h 287"/>
              <a:gd name="T24" fmla="*/ 120 w 288"/>
              <a:gd name="T25" fmla="*/ 4 h 287"/>
              <a:gd name="T26" fmla="*/ 103 w 288"/>
              <a:gd name="T27" fmla="*/ 22 h 287"/>
              <a:gd name="T28" fmla="*/ 83 w 288"/>
              <a:gd name="T29" fmla="*/ 54 h 287"/>
              <a:gd name="T30" fmla="*/ 82 w 288"/>
              <a:gd name="T31" fmla="*/ 93 h 287"/>
              <a:gd name="T32" fmla="*/ 82 w 288"/>
              <a:gd name="T33" fmla="*/ 96 h 287"/>
              <a:gd name="T34" fmla="*/ 82 w 288"/>
              <a:gd name="T35" fmla="*/ 96 h 287"/>
              <a:gd name="T36" fmla="*/ 76 w 288"/>
              <a:gd name="T37" fmla="*/ 107 h 287"/>
              <a:gd name="T38" fmla="*/ 83 w 288"/>
              <a:gd name="T39" fmla="*/ 134 h 287"/>
              <a:gd name="T40" fmla="*/ 90 w 288"/>
              <a:gd name="T41" fmla="*/ 135 h 287"/>
              <a:gd name="T42" fmla="*/ 90 w 288"/>
              <a:gd name="T43" fmla="*/ 136 h 287"/>
              <a:gd name="T44" fmla="*/ 118 w 288"/>
              <a:gd name="T45" fmla="*/ 191 h 287"/>
              <a:gd name="T46" fmla="*/ 38 w 288"/>
              <a:gd name="T47" fmla="*/ 220 h 287"/>
              <a:gd name="T48" fmla="*/ 0 w 288"/>
              <a:gd name="T49" fmla="*/ 256 h 287"/>
              <a:gd name="T50" fmla="*/ 0 w 288"/>
              <a:gd name="T51" fmla="*/ 287 h 287"/>
              <a:gd name="T52" fmla="*/ 288 w 288"/>
              <a:gd name="T53" fmla="*/ 287 h 287"/>
              <a:gd name="T54" fmla="*/ 288 w 288"/>
              <a:gd name="T55" fmla="*/ 256 h 287"/>
              <a:gd name="T56" fmla="*/ 250 w 288"/>
              <a:gd name="T57" fmla="*/ 220 h 2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287">
                <a:moveTo>
                  <a:pt x="250" y="220"/>
                </a:moveTo>
                <a:cubicBezTo>
                  <a:pt x="231" y="212"/>
                  <a:pt x="209" y="196"/>
                  <a:pt x="169" y="191"/>
                </a:cubicBezTo>
                <a:cubicBezTo>
                  <a:pt x="181" y="181"/>
                  <a:pt x="186" y="162"/>
                  <a:pt x="197" y="136"/>
                </a:cubicBezTo>
                <a:cubicBezTo>
                  <a:pt x="197" y="136"/>
                  <a:pt x="197" y="135"/>
                  <a:pt x="197" y="135"/>
                </a:cubicBezTo>
                <a:cubicBezTo>
                  <a:pt x="200" y="135"/>
                  <a:pt x="202" y="135"/>
                  <a:pt x="204" y="134"/>
                </a:cubicBezTo>
                <a:cubicBezTo>
                  <a:pt x="208" y="131"/>
                  <a:pt x="211" y="115"/>
                  <a:pt x="211" y="107"/>
                </a:cubicBezTo>
                <a:cubicBezTo>
                  <a:pt x="211" y="95"/>
                  <a:pt x="206" y="96"/>
                  <a:pt x="206" y="96"/>
                </a:cubicBezTo>
                <a:cubicBezTo>
                  <a:pt x="206" y="96"/>
                  <a:pt x="205" y="96"/>
                  <a:pt x="205" y="96"/>
                </a:cubicBezTo>
                <a:cubicBezTo>
                  <a:pt x="205" y="95"/>
                  <a:pt x="205" y="94"/>
                  <a:pt x="205" y="93"/>
                </a:cubicBezTo>
                <a:cubicBezTo>
                  <a:pt x="205" y="83"/>
                  <a:pt x="207" y="64"/>
                  <a:pt x="205" y="54"/>
                </a:cubicBezTo>
                <a:cubicBezTo>
                  <a:pt x="200" y="39"/>
                  <a:pt x="201" y="33"/>
                  <a:pt x="193" y="25"/>
                </a:cubicBezTo>
                <a:cubicBezTo>
                  <a:pt x="182" y="13"/>
                  <a:pt x="166" y="8"/>
                  <a:pt x="160" y="8"/>
                </a:cubicBezTo>
                <a:cubicBezTo>
                  <a:pt x="155" y="8"/>
                  <a:pt x="133" y="0"/>
                  <a:pt x="120" y="4"/>
                </a:cubicBezTo>
                <a:cubicBezTo>
                  <a:pt x="107" y="9"/>
                  <a:pt x="114" y="22"/>
                  <a:pt x="103" y="22"/>
                </a:cubicBezTo>
                <a:cubicBezTo>
                  <a:pt x="92" y="22"/>
                  <a:pt x="87" y="39"/>
                  <a:pt x="83" y="54"/>
                </a:cubicBezTo>
                <a:cubicBezTo>
                  <a:pt x="80" y="64"/>
                  <a:pt x="82" y="82"/>
                  <a:pt x="82" y="93"/>
                </a:cubicBezTo>
                <a:cubicBezTo>
                  <a:pt x="82" y="94"/>
                  <a:pt x="82" y="95"/>
                  <a:pt x="82" y="96"/>
                </a:cubicBezTo>
                <a:cubicBezTo>
                  <a:pt x="82" y="96"/>
                  <a:pt x="82" y="96"/>
                  <a:pt x="82" y="96"/>
                </a:cubicBezTo>
                <a:cubicBezTo>
                  <a:pt x="82" y="96"/>
                  <a:pt x="76" y="95"/>
                  <a:pt x="76" y="107"/>
                </a:cubicBezTo>
                <a:cubicBezTo>
                  <a:pt x="76" y="115"/>
                  <a:pt x="79" y="131"/>
                  <a:pt x="83" y="134"/>
                </a:cubicBezTo>
                <a:cubicBezTo>
                  <a:pt x="85" y="135"/>
                  <a:pt x="88" y="135"/>
                  <a:pt x="90" y="135"/>
                </a:cubicBezTo>
                <a:cubicBezTo>
                  <a:pt x="90" y="135"/>
                  <a:pt x="90" y="136"/>
                  <a:pt x="90" y="136"/>
                </a:cubicBezTo>
                <a:cubicBezTo>
                  <a:pt x="101" y="163"/>
                  <a:pt x="106" y="182"/>
                  <a:pt x="118" y="191"/>
                </a:cubicBezTo>
                <a:cubicBezTo>
                  <a:pt x="79" y="196"/>
                  <a:pt x="57" y="212"/>
                  <a:pt x="38" y="220"/>
                </a:cubicBezTo>
                <a:cubicBezTo>
                  <a:pt x="0" y="237"/>
                  <a:pt x="0" y="256"/>
                  <a:pt x="0" y="256"/>
                </a:cubicBezTo>
                <a:cubicBezTo>
                  <a:pt x="0" y="287"/>
                  <a:pt x="0" y="287"/>
                  <a:pt x="0" y="287"/>
                </a:cubicBezTo>
                <a:cubicBezTo>
                  <a:pt x="288" y="287"/>
                  <a:pt x="288" y="287"/>
                  <a:pt x="288" y="287"/>
                </a:cubicBezTo>
                <a:cubicBezTo>
                  <a:pt x="288" y="256"/>
                  <a:pt x="288" y="256"/>
                  <a:pt x="288" y="256"/>
                </a:cubicBezTo>
                <a:cubicBezTo>
                  <a:pt x="288" y="256"/>
                  <a:pt x="287" y="237"/>
                  <a:pt x="250" y="220"/>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1" name="文本框 60"/>
          <p:cNvSpPr txBox="1"/>
          <p:nvPr/>
        </p:nvSpPr>
        <p:spPr>
          <a:xfrm>
            <a:off x="4087973" y="1768151"/>
            <a:ext cx="954107" cy="400110"/>
          </a:xfrm>
          <a:prstGeom prst="rect">
            <a:avLst/>
          </a:prstGeom>
          <a:noFill/>
        </p:spPr>
        <p:txBody>
          <a:bodyPr wrap="none" rtlCol="0">
            <a:spAutoFit/>
          </a:bodyPr>
          <a:lstStyle/>
          <a:p>
            <a:r>
              <a:rPr lang="zh-CN" altLang="en-US" sz="2000" b="1">
                <a:solidFill>
                  <a:srgbClr val="BF0001"/>
                </a:solidFill>
                <a:cs typeface="+mn-ea"/>
                <a:sym typeface="+mn-lt"/>
              </a:rPr>
              <a:t>目的一</a:t>
            </a:r>
            <a:endParaRPr lang="zh-CN" altLang="en-US" sz="2000" b="1">
              <a:solidFill>
                <a:srgbClr val="BF0001"/>
              </a:solidFill>
              <a:cs typeface="+mn-ea"/>
              <a:sym typeface="+mn-lt"/>
            </a:endParaRPr>
          </a:p>
        </p:txBody>
      </p:sp>
      <p:sp>
        <p:nvSpPr>
          <p:cNvPr id="62" name="矩形 61"/>
          <p:cNvSpPr/>
          <p:nvPr/>
        </p:nvSpPr>
        <p:spPr>
          <a:xfrm>
            <a:off x="4069178" y="2160835"/>
            <a:ext cx="6096000" cy="646331"/>
          </a:xfrm>
          <a:prstGeom prst="rect">
            <a:avLst/>
          </a:prstGeom>
        </p:spPr>
        <p:txBody>
          <a:bodyPr>
            <a:spAutoFit/>
          </a:bodyPr>
          <a:lstStyle/>
          <a:p>
            <a:r>
              <a:rPr lang="zh-CN" altLang="en-US">
                <a:solidFill>
                  <a:schemeClr val="bg2">
                    <a:lumMod val="25000"/>
                  </a:schemeClr>
                </a:solidFill>
                <a:cs typeface="+mn-ea"/>
                <a:sym typeface="+mn-lt"/>
              </a:rPr>
              <a:t>单击此处添加您的文字内容。本模板的所有素材和逻辑图表，均可自由编辑替换和移动。</a:t>
            </a:r>
            <a:endParaRPr lang="zh-CN" altLang="en-US">
              <a:cs typeface="+mn-ea"/>
              <a:sym typeface="+mn-lt"/>
            </a:endParaRPr>
          </a:p>
        </p:txBody>
      </p:sp>
      <p:sp>
        <p:nvSpPr>
          <p:cNvPr id="63" name="文本框 62"/>
          <p:cNvSpPr txBox="1"/>
          <p:nvPr/>
        </p:nvSpPr>
        <p:spPr>
          <a:xfrm>
            <a:off x="4087973" y="3075252"/>
            <a:ext cx="954107" cy="400110"/>
          </a:xfrm>
          <a:prstGeom prst="rect">
            <a:avLst/>
          </a:prstGeom>
          <a:noFill/>
        </p:spPr>
        <p:txBody>
          <a:bodyPr wrap="none" rtlCol="0">
            <a:spAutoFit/>
          </a:bodyPr>
          <a:lstStyle/>
          <a:p>
            <a:r>
              <a:rPr lang="zh-CN" altLang="en-US" sz="2000" b="1">
                <a:solidFill>
                  <a:srgbClr val="BF0001"/>
                </a:solidFill>
                <a:cs typeface="+mn-ea"/>
                <a:sym typeface="+mn-lt"/>
              </a:rPr>
              <a:t>目的二</a:t>
            </a:r>
            <a:endParaRPr lang="zh-CN" altLang="en-US" sz="2000" b="1">
              <a:solidFill>
                <a:srgbClr val="BF0001"/>
              </a:solidFill>
              <a:cs typeface="+mn-ea"/>
              <a:sym typeface="+mn-lt"/>
            </a:endParaRPr>
          </a:p>
        </p:txBody>
      </p:sp>
      <p:sp>
        <p:nvSpPr>
          <p:cNvPr id="64" name="矩形 63"/>
          <p:cNvSpPr/>
          <p:nvPr/>
        </p:nvSpPr>
        <p:spPr>
          <a:xfrm>
            <a:off x="4069178" y="3475362"/>
            <a:ext cx="6096000" cy="646331"/>
          </a:xfrm>
          <a:prstGeom prst="rect">
            <a:avLst/>
          </a:prstGeom>
        </p:spPr>
        <p:txBody>
          <a:bodyPr>
            <a:spAutoFit/>
          </a:bodyPr>
          <a:lstStyle/>
          <a:p>
            <a:r>
              <a:rPr lang="zh-CN" altLang="en-US">
                <a:solidFill>
                  <a:schemeClr val="bg2">
                    <a:lumMod val="25000"/>
                  </a:schemeClr>
                </a:solidFill>
                <a:cs typeface="+mn-ea"/>
                <a:sym typeface="+mn-lt"/>
              </a:rPr>
              <a:t>单击此处添加您的文字内容。本模板的所有素材和逻辑图表，均可自由编辑替换和移动。</a:t>
            </a:r>
            <a:endParaRPr lang="zh-CN" altLang="en-US">
              <a:cs typeface="+mn-ea"/>
              <a:sym typeface="+mn-lt"/>
            </a:endParaRPr>
          </a:p>
        </p:txBody>
      </p:sp>
      <p:sp>
        <p:nvSpPr>
          <p:cNvPr id="65" name="文本框 64"/>
          <p:cNvSpPr txBox="1"/>
          <p:nvPr/>
        </p:nvSpPr>
        <p:spPr>
          <a:xfrm>
            <a:off x="4087973" y="4395288"/>
            <a:ext cx="954107" cy="400110"/>
          </a:xfrm>
          <a:prstGeom prst="rect">
            <a:avLst/>
          </a:prstGeom>
          <a:noFill/>
        </p:spPr>
        <p:txBody>
          <a:bodyPr wrap="none" rtlCol="0">
            <a:spAutoFit/>
          </a:bodyPr>
          <a:lstStyle/>
          <a:p>
            <a:r>
              <a:rPr lang="zh-CN" altLang="en-US" sz="2000" b="1">
                <a:solidFill>
                  <a:srgbClr val="BF0001"/>
                </a:solidFill>
                <a:cs typeface="+mn-ea"/>
                <a:sym typeface="+mn-lt"/>
              </a:rPr>
              <a:t>目的三</a:t>
            </a:r>
            <a:endParaRPr lang="zh-CN" altLang="en-US" sz="2000" b="1">
              <a:solidFill>
                <a:srgbClr val="BF0001"/>
              </a:solidFill>
              <a:cs typeface="+mn-ea"/>
              <a:sym typeface="+mn-lt"/>
            </a:endParaRPr>
          </a:p>
        </p:txBody>
      </p:sp>
      <p:sp>
        <p:nvSpPr>
          <p:cNvPr id="66" name="矩形 65"/>
          <p:cNvSpPr/>
          <p:nvPr/>
        </p:nvSpPr>
        <p:spPr>
          <a:xfrm>
            <a:off x="4069178" y="4795398"/>
            <a:ext cx="6096000" cy="646331"/>
          </a:xfrm>
          <a:prstGeom prst="rect">
            <a:avLst/>
          </a:prstGeom>
        </p:spPr>
        <p:txBody>
          <a:bodyPr>
            <a:spAutoFit/>
          </a:bodyPr>
          <a:lstStyle/>
          <a:p>
            <a:r>
              <a:rPr lang="zh-CN" altLang="en-US">
                <a:solidFill>
                  <a:schemeClr val="bg2">
                    <a:lumMod val="25000"/>
                  </a:schemeClr>
                </a:solidFill>
                <a:cs typeface="+mn-ea"/>
                <a:sym typeface="+mn-lt"/>
              </a:rPr>
              <a:t>单击此处添加您的文字内容。本模板的所有素材和逻辑图表，均可自由编辑替换和移动。</a:t>
            </a:r>
            <a:endParaRPr lang="zh-CN" altLang="en-US">
              <a:cs typeface="+mn-ea"/>
              <a:sym typeface="+mn-lt"/>
            </a:endParaRPr>
          </a:p>
        </p:txBody>
      </p:sp>
      <p:sp>
        <p:nvSpPr>
          <p:cNvPr id="67" name="矩形 66"/>
          <p:cNvSpPr/>
          <p:nvPr/>
        </p:nvSpPr>
        <p:spPr>
          <a:xfrm>
            <a:off x="2242344" y="1306659"/>
            <a:ext cx="8534400" cy="4490711"/>
          </a:xfrm>
          <a:prstGeom prst="rect">
            <a:avLst/>
          </a:prstGeom>
          <a:noFill/>
          <a:ln w="38100">
            <a:solidFill>
              <a:srgbClr val="2921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cxnSp>
        <p:nvCxnSpPr>
          <p:cNvPr id="21" name="直接连接符 20"/>
          <p:cNvCxnSpPr>
            <a:stCxn id="28" idx="5"/>
            <a:endCxn id="30" idx="2"/>
          </p:cNvCxnSpPr>
          <p:nvPr/>
        </p:nvCxnSpPr>
        <p:spPr>
          <a:xfrm>
            <a:off x="3778278" y="3705507"/>
            <a:ext cx="3326456" cy="1350239"/>
          </a:xfrm>
          <a:prstGeom prst="line">
            <a:avLst/>
          </a:prstGeom>
          <a:ln w="28575">
            <a:solidFill>
              <a:srgbClr val="29211E"/>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7442071" y="2334536"/>
            <a:ext cx="516295" cy="2448828"/>
          </a:xfrm>
          <a:prstGeom prst="line">
            <a:avLst/>
          </a:prstGeom>
          <a:ln w="28575">
            <a:solidFill>
              <a:srgbClr val="29211E"/>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28" idx="7"/>
            <a:endCxn id="29" idx="2"/>
          </p:cNvCxnSpPr>
          <p:nvPr/>
        </p:nvCxnSpPr>
        <p:spPr>
          <a:xfrm flipV="1">
            <a:off x="3778278" y="2132721"/>
            <a:ext cx="3998064" cy="1106695"/>
          </a:xfrm>
          <a:prstGeom prst="line">
            <a:avLst/>
          </a:prstGeom>
          <a:ln w="28575">
            <a:solidFill>
              <a:srgbClr val="29211E"/>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4508046" y="1849664"/>
            <a:ext cx="2933700" cy="2933700"/>
          </a:xfrm>
          <a:prstGeom prst="ellips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任意多边形 24"/>
          <p:cNvSpPr/>
          <p:nvPr/>
        </p:nvSpPr>
        <p:spPr>
          <a:xfrm>
            <a:off x="7866001" y="1716314"/>
            <a:ext cx="580672" cy="774372"/>
          </a:xfrm>
          <a:custGeom>
            <a:gdLst>
              <a:gd name="connsiteX0" fmla="*/ 168696 w 580672"/>
              <a:gd name="connsiteY0" fmla="*/ 0 h 774372"/>
              <a:gd name="connsiteX1" fmla="*/ 580672 w 580672"/>
              <a:gd name="connsiteY1" fmla="*/ 411976 h 774372"/>
              <a:gd name="connsiteX2" fmla="*/ 399036 w 580672"/>
              <a:gd name="connsiteY2" fmla="*/ 753593 h 774372"/>
              <a:gd name="connsiteX3" fmla="*/ 360754 w 580672"/>
              <a:gd name="connsiteY3" fmla="*/ 774372 h 774372"/>
              <a:gd name="connsiteX4" fmla="*/ 282039 w 580672"/>
              <a:gd name="connsiteY4" fmla="*/ 613459 h 774372"/>
              <a:gd name="connsiteX5" fmla="*/ 334685 w 580672"/>
              <a:gd name="connsiteY5" fmla="*/ 577964 h 774372"/>
              <a:gd name="connsiteX6" fmla="*/ 403439 w 580672"/>
              <a:gd name="connsiteY6" fmla="*/ 411975 h 774372"/>
              <a:gd name="connsiteX7" fmla="*/ 168695 w 580672"/>
              <a:gd name="connsiteY7" fmla="*/ 177231 h 774372"/>
              <a:gd name="connsiteX8" fmla="*/ 121386 w 580672"/>
              <a:gd name="connsiteY8" fmla="*/ 182000 h 774372"/>
              <a:gd name="connsiteX9" fmla="*/ 77625 w 580672"/>
              <a:gd name="connsiteY9" fmla="*/ 195584 h 774372"/>
              <a:gd name="connsiteX10" fmla="*/ 0 w 580672"/>
              <a:gd name="connsiteY10" fmla="*/ 36900 h 774372"/>
              <a:gd name="connsiteX11" fmla="*/ 8337 w 580672"/>
              <a:gd name="connsiteY11" fmla="*/ 32375 h 774372"/>
              <a:gd name="connsiteX12" fmla="*/ 168696 w 580672"/>
              <a:gd name="connsiteY12" fmla="*/ 0 h 77437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0672" h="774372">
                <a:moveTo>
                  <a:pt x="168696" y="0"/>
                </a:moveTo>
                <a:cubicBezTo>
                  <a:pt x="396224" y="0"/>
                  <a:pt x="580672" y="184448"/>
                  <a:pt x="580672" y="411976"/>
                </a:cubicBezTo>
                <a:cubicBezTo>
                  <a:pt x="580672" y="554181"/>
                  <a:pt x="508622" y="679558"/>
                  <a:pt x="399036" y="753593"/>
                </a:cubicBezTo>
                <a:lnTo>
                  <a:pt x="360754" y="774372"/>
                </a:lnTo>
                <a:lnTo>
                  <a:pt x="282039" y="613459"/>
                </a:lnTo>
                <a:lnTo>
                  <a:pt x="334685" y="577964"/>
                </a:lnTo>
                <a:cubicBezTo>
                  <a:pt x="377165" y="535484"/>
                  <a:pt x="403439" y="476798"/>
                  <a:pt x="403439" y="411975"/>
                </a:cubicBezTo>
                <a:cubicBezTo>
                  <a:pt x="403439" y="282329"/>
                  <a:pt x="298341" y="177231"/>
                  <a:pt x="168695" y="177231"/>
                </a:cubicBezTo>
                <a:cubicBezTo>
                  <a:pt x="152490" y="177231"/>
                  <a:pt x="136667" y="178873"/>
                  <a:pt x="121386" y="182000"/>
                </a:cubicBezTo>
                <a:lnTo>
                  <a:pt x="77625" y="195584"/>
                </a:lnTo>
                <a:lnTo>
                  <a:pt x="0" y="36900"/>
                </a:lnTo>
                <a:lnTo>
                  <a:pt x="8337" y="32375"/>
                </a:lnTo>
                <a:cubicBezTo>
                  <a:pt x="57625" y="11528"/>
                  <a:pt x="111814" y="0"/>
                  <a:pt x="168696" y="0"/>
                </a:cubicBezTo>
                <a:close/>
              </a:path>
            </a:pathLst>
          </a:cu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任意多边形 25"/>
          <p:cNvSpPr/>
          <p:nvPr/>
        </p:nvSpPr>
        <p:spPr>
          <a:xfrm>
            <a:off x="6921740" y="4819275"/>
            <a:ext cx="931982" cy="710892"/>
          </a:xfrm>
          <a:custGeom>
            <a:gdLst>
              <a:gd name="connsiteX0" fmla="*/ 862193 w 931982"/>
              <a:gd name="connsiteY0" fmla="*/ 0 h 710892"/>
              <a:gd name="connsiteX1" fmla="*/ 895210 w 931982"/>
              <a:gd name="connsiteY1" fmla="*/ 60830 h 710892"/>
              <a:gd name="connsiteX2" fmla="*/ 931982 w 931982"/>
              <a:gd name="connsiteY2" fmla="*/ 242967 h 710892"/>
              <a:gd name="connsiteX3" fmla="*/ 464057 w 931982"/>
              <a:gd name="connsiteY3" fmla="*/ 710892 h 710892"/>
              <a:gd name="connsiteX4" fmla="*/ 5639 w 931982"/>
              <a:gd name="connsiteY4" fmla="*/ 337270 h 710892"/>
              <a:gd name="connsiteX5" fmla="*/ 0 w 931982"/>
              <a:gd name="connsiteY5" fmla="*/ 281337 h 710892"/>
              <a:gd name="connsiteX6" fmla="*/ 195297 w 931982"/>
              <a:gd name="connsiteY6" fmla="*/ 217611 h 710892"/>
              <a:gd name="connsiteX7" fmla="*/ 191769 w 931982"/>
              <a:gd name="connsiteY7" fmla="*/ 252603 h 710892"/>
              <a:gd name="connsiteX8" fmla="*/ 480283 w 931982"/>
              <a:gd name="connsiteY8" fmla="*/ 541117 h 710892"/>
              <a:gd name="connsiteX9" fmla="*/ 768797 w 931982"/>
              <a:gd name="connsiteY9" fmla="*/ 252603 h 710892"/>
              <a:gd name="connsiteX10" fmla="*/ 719524 w 931982"/>
              <a:gd name="connsiteY10" fmla="*/ 91292 h 710892"/>
              <a:gd name="connsiteX11" fmla="*/ 690441 w 931982"/>
              <a:gd name="connsiteY11" fmla="*/ 56044 h 71089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31982" h="710892">
                <a:moveTo>
                  <a:pt x="862193" y="0"/>
                </a:moveTo>
                <a:lnTo>
                  <a:pt x="895210" y="60830"/>
                </a:lnTo>
                <a:cubicBezTo>
                  <a:pt x="918889" y="116811"/>
                  <a:pt x="931982" y="178360"/>
                  <a:pt x="931982" y="242967"/>
                </a:cubicBezTo>
                <a:cubicBezTo>
                  <a:pt x="931982" y="501395"/>
                  <a:pt x="722485" y="710892"/>
                  <a:pt x="464057" y="710892"/>
                </a:cubicBezTo>
                <a:cubicBezTo>
                  <a:pt x="237933" y="710892"/>
                  <a:pt x="49271" y="550496"/>
                  <a:pt x="5639" y="337270"/>
                </a:cubicBezTo>
                <a:lnTo>
                  <a:pt x="0" y="281337"/>
                </a:lnTo>
                <a:lnTo>
                  <a:pt x="195297" y="217611"/>
                </a:lnTo>
                <a:lnTo>
                  <a:pt x="191769" y="252603"/>
                </a:lnTo>
                <a:cubicBezTo>
                  <a:pt x="191769" y="411945"/>
                  <a:pt x="320941" y="541117"/>
                  <a:pt x="480283" y="541117"/>
                </a:cubicBezTo>
                <a:cubicBezTo>
                  <a:pt x="639625" y="541117"/>
                  <a:pt x="768797" y="411945"/>
                  <a:pt x="768797" y="252603"/>
                </a:cubicBezTo>
                <a:cubicBezTo>
                  <a:pt x="768797" y="192850"/>
                  <a:pt x="750632" y="137339"/>
                  <a:pt x="719524" y="91292"/>
                </a:cubicBezTo>
                <a:lnTo>
                  <a:pt x="690441" y="56044"/>
                </a:lnTo>
                <a:close/>
              </a:path>
            </a:pathLst>
          </a:cu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任意多边形 26"/>
          <p:cNvSpPr/>
          <p:nvPr/>
        </p:nvSpPr>
        <p:spPr>
          <a:xfrm>
            <a:off x="2962121" y="2935513"/>
            <a:ext cx="741101" cy="1133950"/>
          </a:xfrm>
          <a:custGeom>
            <a:gdLst>
              <a:gd name="connsiteX0" fmla="*/ 566975 w 741101"/>
              <a:gd name="connsiteY0" fmla="*/ 0 h 1133950"/>
              <a:gd name="connsiteX1" fmla="*/ 681241 w 741101"/>
              <a:gd name="connsiteY1" fmla="*/ 11519 h 1133950"/>
              <a:gd name="connsiteX2" fmla="*/ 741101 w 741101"/>
              <a:gd name="connsiteY2" fmla="*/ 30101 h 1133950"/>
              <a:gd name="connsiteX3" fmla="*/ 741101 w 741101"/>
              <a:gd name="connsiteY3" fmla="*/ 264300 h 1133950"/>
              <a:gd name="connsiteX4" fmla="*/ 701950 w 741101"/>
              <a:gd name="connsiteY4" fmla="*/ 243050 h 1133950"/>
              <a:gd name="connsiteX5" fmla="*/ 573664 w 741101"/>
              <a:gd name="connsiteY5" fmla="*/ 217150 h 1133950"/>
              <a:gd name="connsiteX6" fmla="*/ 244088 w 741101"/>
              <a:gd name="connsiteY6" fmla="*/ 546726 h 1133950"/>
              <a:gd name="connsiteX7" fmla="*/ 573664 w 741101"/>
              <a:gd name="connsiteY7" fmla="*/ 876302 h 1133950"/>
              <a:gd name="connsiteX8" fmla="*/ 701950 w 741101"/>
              <a:gd name="connsiteY8" fmla="*/ 850403 h 1133950"/>
              <a:gd name="connsiteX9" fmla="*/ 741101 w 741101"/>
              <a:gd name="connsiteY9" fmla="*/ 829152 h 1133950"/>
              <a:gd name="connsiteX10" fmla="*/ 741101 w 741101"/>
              <a:gd name="connsiteY10" fmla="*/ 1103850 h 1133950"/>
              <a:gd name="connsiteX11" fmla="*/ 681241 w 741101"/>
              <a:gd name="connsiteY11" fmla="*/ 1122431 h 1133950"/>
              <a:gd name="connsiteX12" fmla="*/ 566975 w 741101"/>
              <a:gd name="connsiteY12" fmla="*/ 1133950 h 1133950"/>
              <a:gd name="connsiteX13" fmla="*/ 0 w 741101"/>
              <a:gd name="connsiteY13" fmla="*/ 566975 h 1133950"/>
              <a:gd name="connsiteX14" fmla="*/ 566975 w 741101"/>
              <a:gd name="connsiteY14" fmla="*/ 0 h 11339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1101" h="1133950">
                <a:moveTo>
                  <a:pt x="566975" y="0"/>
                </a:moveTo>
                <a:cubicBezTo>
                  <a:pt x="606117" y="0"/>
                  <a:pt x="644332" y="3966"/>
                  <a:pt x="681241" y="11519"/>
                </a:cubicBezTo>
                <a:lnTo>
                  <a:pt x="741101" y="30101"/>
                </a:lnTo>
                <a:lnTo>
                  <a:pt x="741101" y="264300"/>
                </a:lnTo>
                <a:lnTo>
                  <a:pt x="701950" y="243050"/>
                </a:lnTo>
                <a:cubicBezTo>
                  <a:pt x="662520" y="226372"/>
                  <a:pt x="619169" y="217150"/>
                  <a:pt x="573664" y="217150"/>
                </a:cubicBezTo>
                <a:cubicBezTo>
                  <a:pt x="391644" y="217150"/>
                  <a:pt x="244088" y="364706"/>
                  <a:pt x="244088" y="546726"/>
                </a:cubicBezTo>
                <a:cubicBezTo>
                  <a:pt x="244088" y="728746"/>
                  <a:pt x="391644" y="876302"/>
                  <a:pt x="573664" y="876302"/>
                </a:cubicBezTo>
                <a:cubicBezTo>
                  <a:pt x="619169" y="876302"/>
                  <a:pt x="662520" y="867080"/>
                  <a:pt x="701950" y="850403"/>
                </a:cubicBezTo>
                <a:lnTo>
                  <a:pt x="741101" y="829152"/>
                </a:lnTo>
                <a:lnTo>
                  <a:pt x="741101" y="1103850"/>
                </a:lnTo>
                <a:lnTo>
                  <a:pt x="681241" y="1122431"/>
                </a:lnTo>
                <a:cubicBezTo>
                  <a:pt x="644332" y="1129984"/>
                  <a:pt x="606117" y="1133950"/>
                  <a:pt x="566975" y="1133950"/>
                </a:cubicBezTo>
                <a:cubicBezTo>
                  <a:pt x="253843" y="1133950"/>
                  <a:pt x="0" y="880107"/>
                  <a:pt x="0" y="566975"/>
                </a:cubicBezTo>
                <a:cubicBezTo>
                  <a:pt x="0" y="253843"/>
                  <a:pt x="253843" y="0"/>
                  <a:pt x="566975" y="0"/>
                </a:cubicBezTo>
                <a:close/>
              </a:path>
            </a:pathLst>
          </a:cu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椭圆 27"/>
          <p:cNvSpPr/>
          <p:nvPr/>
        </p:nvSpPr>
        <p:spPr>
          <a:xfrm>
            <a:off x="3215657" y="3142886"/>
            <a:ext cx="659151" cy="659151"/>
          </a:xfrm>
          <a:prstGeom prst="ellipse">
            <a:avLst/>
          </a:prstGeom>
          <a:solidFill>
            <a:srgbClr val="29211E"/>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28"/>
          <p:cNvSpPr/>
          <p:nvPr/>
        </p:nvSpPr>
        <p:spPr>
          <a:xfrm>
            <a:off x="7776342" y="1897977"/>
            <a:ext cx="469487" cy="469487"/>
          </a:xfrm>
          <a:prstGeom prst="ellipse">
            <a:avLst/>
          </a:prstGeom>
          <a:solidFill>
            <a:srgbClr val="29211E"/>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椭圆 29"/>
          <p:cNvSpPr/>
          <p:nvPr/>
        </p:nvSpPr>
        <p:spPr>
          <a:xfrm>
            <a:off x="7104734" y="4767232"/>
            <a:ext cx="577027" cy="577027"/>
          </a:xfrm>
          <a:prstGeom prst="ellipse">
            <a:avLst/>
          </a:prstGeom>
          <a:solidFill>
            <a:srgbClr val="29211E"/>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矩形 30"/>
          <p:cNvSpPr/>
          <p:nvPr/>
        </p:nvSpPr>
        <p:spPr>
          <a:xfrm>
            <a:off x="4860702" y="2948783"/>
            <a:ext cx="2335044" cy="1200329"/>
          </a:xfrm>
          <a:prstGeom prst="rect">
            <a:avLst/>
          </a:prstGeom>
        </p:spPr>
        <p:txBody>
          <a:bodyPr wrap="square">
            <a:spAutoFit/>
          </a:bodyPr>
          <a:lstStyle/>
          <a:p>
            <a:pPr algn="ctr">
              <a:lnSpc>
                <a:spcPct val="150000"/>
              </a:lnSpc>
            </a:pPr>
            <a:r>
              <a:rPr lang="zh-CN" altLang="en-US" sz="1600">
                <a:solidFill>
                  <a:schemeClr val="bg1"/>
                </a:solidFill>
                <a:cs typeface="+mn-ea"/>
                <a:sym typeface="+mn-lt"/>
              </a:rPr>
              <a:t>本模板的所有素材和逻辑图表，均可自由编辑替换和移动。</a:t>
            </a:r>
            <a:endParaRPr lang="zh-CN" altLang="en-US" sz="1600">
              <a:solidFill>
                <a:schemeClr val="bg1"/>
              </a:solidFill>
              <a:cs typeface="+mn-ea"/>
              <a:sym typeface="+mn-lt"/>
            </a:endParaRPr>
          </a:p>
        </p:txBody>
      </p:sp>
      <p:sp>
        <p:nvSpPr>
          <p:cNvPr id="32" name="文本框 31"/>
          <p:cNvSpPr txBox="1"/>
          <p:nvPr/>
        </p:nvSpPr>
        <p:spPr>
          <a:xfrm>
            <a:off x="5078819" y="2564350"/>
            <a:ext cx="1803667" cy="400110"/>
          </a:xfrm>
          <a:prstGeom prst="rect">
            <a:avLst/>
          </a:prstGeom>
          <a:noFill/>
        </p:spPr>
        <p:txBody>
          <a:bodyPr wrap="square" rtlCol="0">
            <a:spAutoFit/>
          </a:bodyPr>
          <a:lstStyle/>
          <a:p>
            <a:pPr algn="ctr"/>
            <a:r>
              <a:rPr lang="zh-CN" altLang="en-US" sz="2000" b="1">
                <a:solidFill>
                  <a:schemeClr val="bg1"/>
                </a:solidFill>
                <a:cs typeface="+mn-ea"/>
                <a:sym typeface="+mn-lt"/>
              </a:rPr>
              <a:t>单击添加标题</a:t>
            </a:r>
            <a:endParaRPr lang="zh-CN" altLang="en-US" sz="2000" b="1">
              <a:solidFill>
                <a:schemeClr val="bg1"/>
              </a:solidFill>
              <a:cs typeface="+mn-ea"/>
              <a:sym typeface="+mn-lt"/>
            </a:endParaRPr>
          </a:p>
        </p:txBody>
      </p:sp>
      <p:sp>
        <p:nvSpPr>
          <p:cNvPr id="33" name="矩形 32"/>
          <p:cNvSpPr/>
          <p:nvPr/>
        </p:nvSpPr>
        <p:spPr>
          <a:xfrm>
            <a:off x="804548" y="3429000"/>
            <a:ext cx="2094490" cy="1200329"/>
          </a:xfrm>
          <a:prstGeom prst="rect">
            <a:avLst/>
          </a:prstGeom>
        </p:spPr>
        <p:txBody>
          <a:bodyPr wrap="square">
            <a:spAutoFit/>
          </a:bodyPr>
          <a:lstStyle/>
          <a:p>
            <a:pPr algn="r">
              <a:lnSpc>
                <a:spcPct val="150000"/>
              </a:lnSpc>
            </a:pPr>
            <a:r>
              <a:rPr lang="zh-CN" altLang="en-US" sz="1600">
                <a:solidFill>
                  <a:srgbClr val="373535"/>
                </a:solidFill>
                <a:cs typeface="+mn-ea"/>
                <a:sym typeface="+mn-lt"/>
              </a:rPr>
              <a:t>本模板的所有素材和逻辑图表，均可自由编辑替换和移动。</a:t>
            </a:r>
            <a:endParaRPr lang="zh-CN" altLang="en-US" sz="1600">
              <a:solidFill>
                <a:srgbClr val="373535"/>
              </a:solidFill>
              <a:cs typeface="+mn-ea"/>
              <a:sym typeface="+mn-lt"/>
            </a:endParaRPr>
          </a:p>
        </p:txBody>
      </p:sp>
      <p:sp>
        <p:nvSpPr>
          <p:cNvPr id="34" name="矩形 33"/>
          <p:cNvSpPr/>
          <p:nvPr/>
        </p:nvSpPr>
        <p:spPr>
          <a:xfrm>
            <a:off x="8673194" y="1920691"/>
            <a:ext cx="3005441" cy="787523"/>
          </a:xfrm>
          <a:prstGeom prst="rect">
            <a:avLst/>
          </a:prstGeom>
        </p:spPr>
        <p:txBody>
          <a:bodyPr wrap="square">
            <a:spAutoFit/>
          </a:bodyPr>
          <a:lstStyle/>
          <a:p>
            <a:pPr>
              <a:lnSpc>
                <a:spcPct val="150000"/>
              </a:lnSpc>
            </a:pPr>
            <a:r>
              <a:rPr lang="zh-CN" altLang="en-US" sz="1600">
                <a:solidFill>
                  <a:srgbClr val="373535"/>
                </a:solidFill>
                <a:cs typeface="+mn-ea"/>
                <a:sym typeface="+mn-lt"/>
              </a:rPr>
              <a:t>本模板的所有素材和逻辑图表，均可自由编辑替换和移动。</a:t>
            </a:r>
            <a:endParaRPr lang="zh-CN" altLang="en-US" sz="1600">
              <a:solidFill>
                <a:srgbClr val="373535"/>
              </a:solidFill>
              <a:cs typeface="+mn-ea"/>
              <a:sym typeface="+mn-lt"/>
            </a:endParaRPr>
          </a:p>
        </p:txBody>
      </p:sp>
      <p:sp>
        <p:nvSpPr>
          <p:cNvPr id="35" name="文本框 34"/>
          <p:cNvSpPr txBox="1"/>
          <p:nvPr/>
        </p:nvSpPr>
        <p:spPr>
          <a:xfrm>
            <a:off x="8664658" y="1497867"/>
            <a:ext cx="1803667" cy="400110"/>
          </a:xfrm>
          <a:prstGeom prst="rect">
            <a:avLst/>
          </a:prstGeom>
          <a:noFill/>
        </p:spPr>
        <p:txBody>
          <a:bodyPr wrap="square" rtlCol="0">
            <a:spAutoFit/>
          </a:bodyPr>
          <a:lstStyle/>
          <a:p>
            <a:pPr algn="ctr"/>
            <a:r>
              <a:rPr lang="zh-CN" altLang="en-US" sz="2000" b="1">
                <a:cs typeface="+mn-ea"/>
                <a:sym typeface="+mn-lt"/>
              </a:rPr>
              <a:t>主要内容二</a:t>
            </a:r>
            <a:endParaRPr lang="zh-CN" altLang="en-US" sz="2000" b="1">
              <a:cs typeface="+mn-ea"/>
              <a:sym typeface="+mn-lt"/>
            </a:endParaRPr>
          </a:p>
        </p:txBody>
      </p:sp>
      <p:sp>
        <p:nvSpPr>
          <p:cNvPr id="36" name="矩形 35"/>
          <p:cNvSpPr/>
          <p:nvPr/>
        </p:nvSpPr>
        <p:spPr>
          <a:xfrm>
            <a:off x="8083520" y="4883869"/>
            <a:ext cx="3005441" cy="787523"/>
          </a:xfrm>
          <a:prstGeom prst="rect">
            <a:avLst/>
          </a:prstGeom>
        </p:spPr>
        <p:txBody>
          <a:bodyPr wrap="square">
            <a:spAutoFit/>
          </a:bodyPr>
          <a:lstStyle/>
          <a:p>
            <a:pPr>
              <a:lnSpc>
                <a:spcPct val="150000"/>
              </a:lnSpc>
            </a:pPr>
            <a:r>
              <a:rPr lang="zh-CN" altLang="en-US" sz="1600">
                <a:solidFill>
                  <a:srgbClr val="373535"/>
                </a:solidFill>
                <a:cs typeface="+mn-ea"/>
                <a:sym typeface="+mn-lt"/>
              </a:rPr>
              <a:t>本模板的所有素材和逻辑图表，均可自由编辑替换和移动。</a:t>
            </a:r>
            <a:endParaRPr lang="zh-CN" altLang="en-US" sz="1600">
              <a:solidFill>
                <a:srgbClr val="373535"/>
              </a:solidFill>
              <a:cs typeface="+mn-ea"/>
              <a:sym typeface="+mn-lt"/>
            </a:endParaRPr>
          </a:p>
        </p:txBody>
      </p:sp>
      <p:sp>
        <p:nvSpPr>
          <p:cNvPr id="37" name="文本框 36"/>
          <p:cNvSpPr txBox="1"/>
          <p:nvPr/>
        </p:nvSpPr>
        <p:spPr>
          <a:xfrm>
            <a:off x="8074984" y="4461045"/>
            <a:ext cx="1803667" cy="400110"/>
          </a:xfrm>
          <a:prstGeom prst="rect">
            <a:avLst/>
          </a:prstGeom>
          <a:noFill/>
        </p:spPr>
        <p:txBody>
          <a:bodyPr wrap="square" rtlCol="0">
            <a:spAutoFit/>
          </a:bodyPr>
          <a:lstStyle/>
          <a:p>
            <a:pPr algn="ctr"/>
            <a:r>
              <a:rPr lang="zh-CN" altLang="en-US" sz="2000" b="1">
                <a:cs typeface="+mn-ea"/>
                <a:sym typeface="+mn-lt"/>
              </a:rPr>
              <a:t>主要内容三</a:t>
            </a:r>
            <a:endParaRPr lang="zh-CN" altLang="en-US" sz="2000" b="1">
              <a:cs typeface="+mn-ea"/>
              <a:sym typeface="+mn-lt"/>
            </a:endParaRPr>
          </a:p>
        </p:txBody>
      </p:sp>
      <p:sp>
        <p:nvSpPr>
          <p:cNvPr id="38" name="文本框 37"/>
          <p:cNvSpPr txBox="1"/>
          <p:nvPr/>
        </p:nvSpPr>
        <p:spPr>
          <a:xfrm>
            <a:off x="997884" y="3028890"/>
            <a:ext cx="1803667" cy="400110"/>
          </a:xfrm>
          <a:prstGeom prst="rect">
            <a:avLst/>
          </a:prstGeom>
          <a:noFill/>
        </p:spPr>
        <p:txBody>
          <a:bodyPr wrap="square" rtlCol="0">
            <a:spAutoFit/>
          </a:bodyPr>
          <a:lstStyle/>
          <a:p>
            <a:pPr algn="ctr"/>
            <a:r>
              <a:rPr lang="zh-CN" altLang="en-US" sz="2000" b="1">
                <a:cs typeface="+mn-ea"/>
                <a:sym typeface="+mn-lt"/>
              </a:rPr>
              <a:t>主要内容一</a:t>
            </a:r>
            <a:endParaRPr lang="zh-CN" altLang="en-US" sz="2000" b="1">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2" name="组合 21"/>
          <p:cNvGrpSpPr/>
          <p:nvPr/>
        </p:nvGrpSpPr>
        <p:grpSpPr>
          <a:xfrm>
            <a:off x="2444242" y="1765843"/>
            <a:ext cx="1971887" cy="1971887"/>
            <a:chOff x="304800" y="673100"/>
            <a:chExt cx="4000500" cy="4000500"/>
          </a:xfrm>
          <a:effectLst>
            <a:outerShdw blurRad="177800" dist="88900" dir="4200000" algn="tl" rotWithShape="0">
              <a:prstClr val="black">
                <a:alpha val="4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
          <p:nvSpPr>
            <p:cNvPr id="24" name="椭圆 23"/>
            <p:cNvSpPr/>
            <p:nvPr/>
          </p:nvSpPr>
          <p:spPr>
            <a:xfrm>
              <a:off x="392112" y="760412"/>
              <a:ext cx="3825877" cy="382587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sp>
        <p:nvSpPr>
          <p:cNvPr id="25" name="TextBox 24"/>
          <p:cNvSpPr txBox="1"/>
          <p:nvPr/>
        </p:nvSpPr>
        <p:spPr>
          <a:xfrm>
            <a:off x="2805172" y="2180861"/>
            <a:ext cx="1197764" cy="1077218"/>
          </a:xfrm>
          <a:prstGeom prst="rect">
            <a:avLst/>
          </a:prstGeom>
          <a:noFill/>
        </p:spPr>
        <p:txBody>
          <a:bodyPr wrap="none" rtlCol="0">
            <a:spAutoFit/>
          </a:bodyPr>
          <a:lstStyle/>
          <a:p>
            <a:r>
              <a:rPr lang="en-US" altLang="zh-CN" sz="6400" b="1">
                <a:solidFill>
                  <a:schemeClr val="bg1"/>
                </a:solidFill>
                <a:effectLst>
                  <a:innerShdw blurRad="63500" dist="50800">
                    <a:prstClr val="black">
                      <a:alpha val="50000"/>
                    </a:prstClr>
                  </a:innerShdw>
                </a:effectLst>
                <a:cs typeface="+mn-ea"/>
                <a:sym typeface="+mn-lt"/>
              </a:rPr>
              <a:t>02</a:t>
            </a:r>
            <a:endParaRPr lang="zh-CN" altLang="en-US" sz="6400" b="1">
              <a:solidFill>
                <a:schemeClr val="bg1"/>
              </a:solidFill>
              <a:effectLst>
                <a:innerShdw blurRad="63500" dist="50800">
                  <a:prstClr val="black">
                    <a:alpha val="50000"/>
                  </a:prstClr>
                </a:innerShdw>
              </a:effectLst>
              <a:cs typeface="+mn-ea"/>
              <a:sym typeface="+mn-lt"/>
            </a:endParaRPr>
          </a:p>
        </p:txBody>
      </p:sp>
      <p:sp>
        <p:nvSpPr>
          <p:cNvPr id="26" name="TextBox 25"/>
          <p:cNvSpPr txBox="1"/>
          <p:nvPr/>
        </p:nvSpPr>
        <p:spPr>
          <a:xfrm>
            <a:off x="4990638" y="1892829"/>
            <a:ext cx="5650906" cy="748988"/>
          </a:xfrm>
          <a:prstGeom prst="rect">
            <a:avLst/>
          </a:prstGeom>
          <a:noFill/>
        </p:spPr>
        <p:txBody>
          <a:bodyPr wrap="none" rtlCol="0">
            <a:spAutoFit/>
          </a:bodyPr>
          <a:lstStyle/>
          <a:p>
            <a:r>
              <a:rPr lang="zh-CN" altLang="en-US" sz="4265" b="1">
                <a:solidFill>
                  <a:schemeClr val="accent5"/>
                </a:solidFill>
                <a:cs typeface="+mn-ea"/>
                <a:sym typeface="+mn-lt"/>
              </a:rPr>
              <a:t>请你输入您的标题内容</a:t>
            </a:r>
            <a:endParaRPr lang="zh-CN" altLang="en-US" sz="4265" b="1">
              <a:solidFill>
                <a:schemeClr val="accent5"/>
              </a:solidFill>
              <a:cs typeface="+mn-ea"/>
              <a:sym typeface="+mn-lt"/>
            </a:endParaRPr>
          </a:p>
        </p:txBody>
      </p:sp>
      <p:sp>
        <p:nvSpPr>
          <p:cNvPr id="27" name="TextBox 26"/>
          <p:cNvSpPr txBox="1"/>
          <p:nvPr/>
        </p:nvSpPr>
        <p:spPr>
          <a:xfrm>
            <a:off x="5039883" y="2723777"/>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与上年度对比</a:t>
            </a:r>
            <a:endParaRPr lang="zh-CN" altLang="en-US" sz="1865">
              <a:solidFill>
                <a:srgbClr val="404040"/>
              </a:solidFill>
              <a:cs typeface="+mn-ea"/>
              <a:sym typeface="+mn-lt"/>
            </a:endParaRPr>
          </a:p>
        </p:txBody>
      </p:sp>
      <p:sp>
        <p:nvSpPr>
          <p:cNvPr id="28" name="TextBox 27"/>
          <p:cNvSpPr txBox="1"/>
          <p:nvPr/>
        </p:nvSpPr>
        <p:spPr>
          <a:xfrm>
            <a:off x="7728181" y="2723777"/>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二项重点工作</a:t>
            </a:r>
            <a:endParaRPr lang="zh-CN" altLang="en-US" sz="1865">
              <a:solidFill>
                <a:srgbClr val="404040"/>
              </a:solidFill>
              <a:cs typeface="+mn-ea"/>
              <a:sym typeface="+mn-lt"/>
            </a:endParaRPr>
          </a:p>
        </p:txBody>
      </p:sp>
      <p:sp>
        <p:nvSpPr>
          <p:cNvPr id="29" name="TextBox 28"/>
          <p:cNvSpPr txBox="1"/>
          <p:nvPr/>
        </p:nvSpPr>
        <p:spPr>
          <a:xfrm>
            <a:off x="5039883" y="3210652"/>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四项重点工作</a:t>
            </a:r>
            <a:endParaRPr lang="zh-CN" altLang="en-US" sz="1865">
              <a:solidFill>
                <a:srgbClr val="404040"/>
              </a:solidFill>
              <a:cs typeface="+mn-ea"/>
              <a:sym typeface="+mn-lt"/>
            </a:endParaRPr>
          </a:p>
        </p:txBody>
      </p:sp>
      <p:sp>
        <p:nvSpPr>
          <p:cNvPr id="30" name="TextBox 29"/>
          <p:cNvSpPr txBox="1"/>
          <p:nvPr/>
        </p:nvSpPr>
        <p:spPr>
          <a:xfrm>
            <a:off x="7728181" y="3210652"/>
            <a:ext cx="2233304" cy="379656"/>
          </a:xfrm>
          <a:prstGeom prst="rect">
            <a:avLst/>
          </a:prstGeom>
          <a:noFill/>
        </p:spPr>
        <p:txBody>
          <a:bodyPr wrap="none" rtlCol="0">
            <a:spAutoFit/>
          </a:bodyPr>
          <a:lstStyle/>
          <a:p>
            <a:pPr marL="609600" indent="-609600">
              <a:buFont typeface="Wingdings" panose="05000000000000000000" pitchFamily="2" charset="2"/>
              <a:buChar char="Ø"/>
            </a:pPr>
            <a:r>
              <a:rPr lang="zh-CN" altLang="en-US" sz="1865">
                <a:solidFill>
                  <a:srgbClr val="404040"/>
                </a:solidFill>
                <a:cs typeface="+mn-ea"/>
                <a:sym typeface="+mn-lt"/>
              </a:rPr>
              <a:t>工作中的提升</a:t>
            </a:r>
            <a:endParaRPr lang="zh-CN" altLang="en-US" sz="1865">
              <a:solidFill>
                <a:srgbClr val="404040"/>
              </a:solidFill>
              <a:cs typeface="+mn-ea"/>
              <a:sym typeface="+mn-lt"/>
            </a:endParaRPr>
          </a:p>
        </p:txBody>
      </p:sp>
      <p:sp>
        <p:nvSpPr>
          <p:cNvPr id="31" name="TextBox 30"/>
          <p:cNvSpPr txBox="1"/>
          <p:nvPr/>
        </p:nvSpPr>
        <p:spPr>
          <a:xfrm>
            <a:off x="5011186" y="3860926"/>
            <a:ext cx="5405295" cy="1108380"/>
          </a:xfrm>
          <a:prstGeom prst="rect">
            <a:avLst/>
          </a:prstGeom>
          <a:noFill/>
        </p:spPr>
        <p:txBody>
          <a:bodyPr wrap="square" rtlCol="0">
            <a:spAutoFit/>
          </a:bodyPr>
          <a:lstStyle/>
          <a:p>
            <a:pPr>
              <a:lnSpc>
                <a:spcPct val="150000"/>
              </a:lnSpc>
            </a:pPr>
            <a:r>
              <a:rPr lang="zh-CN" altLang="en-US" sz="1465">
                <a:solidFill>
                  <a:srgbClr val="29211E"/>
                </a:solidFill>
                <a:cs typeface="+mn-ea"/>
                <a:sym typeface="+mn-lt"/>
              </a:rPr>
              <a:t>在此输入章节概述文本内容，文字尽量言简意赅的描述本章节的基本内容即可在此输入章节概述文本内容，文字尽量言简意赅的描述本章节的基本内容即可</a:t>
            </a:r>
            <a:r>
              <a:rPr lang="en-US" altLang="zh-CN" sz="1465">
                <a:solidFill>
                  <a:srgbClr val="29211E"/>
                </a:solidFill>
                <a:cs typeface="+mn-ea"/>
                <a:sym typeface="+mn-lt"/>
              </a:rPr>
              <a:t>~~~</a:t>
            </a:r>
            <a:endParaRPr lang="zh-CN" altLang="en-US" sz="1465">
              <a:solidFill>
                <a:srgbClr val="29211E"/>
              </a:solidFill>
              <a:cs typeface="+mn-ea"/>
              <a:sym typeface="+mn-lt"/>
            </a:endParaRPr>
          </a:p>
        </p:txBody>
      </p:sp>
      <p:cxnSp>
        <p:nvCxnSpPr>
          <p:cNvPr id="32" name="直接连接符 31"/>
          <p:cNvCxnSpPr/>
          <p:nvPr/>
        </p:nvCxnSpPr>
        <p:spPr>
          <a:xfrm>
            <a:off x="5135893" y="3717032"/>
            <a:ext cx="518457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03" y="435751"/>
            <a:ext cx="2973424" cy="881015"/>
          </a:xfrm>
          <a:prstGeom prst="rect">
            <a:avLst/>
          </a:prstGeom>
        </p:spPr>
      </p:pic>
    </p:spTree>
  </p:cSld>
  <p:clrMapOvr>
    <a:masterClrMapping/>
  </p:clrMapOvr>
  <mc:AlternateContent>
    <mc:Choice xmlns:p15="http://schemas.microsoft.com/office/powerpoint/2012/main" Requires="p15">
      <p:transitio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nodeType="withEffect">
                                  <p:stCondLst>
                                    <p:cond delay="50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childTnLst>
                          </p:cTn>
                        </p:par>
                        <p:par>
                          <p:cTn id="15" fill="hold" nodeType="afterGroup">
                            <p:stCondLst>
                              <p:cond delay="1000"/>
                            </p:stCondLst>
                            <p:childTnLst>
                              <p:par>
                                <p:cTn id="16" presetID="12" presetClass="entr" presetSubtype="4" fill="hold" grpId="0" nodeType="afterEffect">
                                  <p:stCondLst>
                                    <p:cond delay="0"/>
                                  </p:stCondLst>
                                  <p:iterate type="lt">
                                    <p:tmPct val="10000"/>
                                  </p:iterate>
                                  <p:childTnLst>
                                    <p:set>
                                      <p:cBhvr>
                                        <p:cTn id="17" dur="1" fill="hold">
                                          <p:stCondLst>
                                            <p:cond delay="0"/>
                                          </p:stCondLst>
                                        </p:cTn>
                                        <p:tgtEl>
                                          <p:spTgt spid="26"/>
                                        </p:tgtEl>
                                        <p:attrNameLst>
                                          <p:attrName>style.visibility</p:attrName>
                                        </p:attrNameLst>
                                      </p:cBhvr>
                                      <p:to>
                                        <p:strVal val="visible"/>
                                      </p:to>
                                    </p:set>
                                    <p:anim calcmode="lin" valueType="num">
                                      <p:cBhvr additive="base">
                                        <p:cTn id="18" dur="500"/>
                                        <p:tgtEl>
                                          <p:spTgt spid="26"/>
                                        </p:tgtEl>
                                        <p:attrNameLst>
                                          <p:attrName>ppt_y</p:attrName>
                                        </p:attrNameLst>
                                      </p:cBhvr>
                                      <p:tavLst>
                                        <p:tav tm="0">
                                          <p:val>
                                            <p:strVal val="#ppt_y+#ppt_h*1.125000"/>
                                          </p:val>
                                        </p:tav>
                                        <p:tav tm="100000">
                                          <p:val>
                                            <p:strVal val="#ppt_y"/>
                                          </p:val>
                                        </p:tav>
                                      </p:tavLst>
                                    </p:anim>
                                    <p:animEffect transition="in" filter="wipe(up)">
                                      <p:cBhvr>
                                        <p:cTn id="19" dur="500"/>
                                        <p:tgtEl>
                                          <p:spTgt spid="26"/>
                                        </p:tgtEl>
                                      </p:cBhvr>
                                    </p:animEffect>
                                  </p:childTnLst>
                                </p:cTn>
                              </p:par>
                            </p:childTnLst>
                          </p:cTn>
                        </p:par>
                        <p:par>
                          <p:cTn id="20" fill="hold" nodeType="afterGroup">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par>
                          <p:cTn id="27" fill="hold" nodeType="afterGroup">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500"/>
                                        <p:tgtEl>
                                          <p:spTgt spid="2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childTnLst>
                          </p:cTn>
                        </p:par>
                        <p:par>
                          <p:cTn id="34" fill="hold" nodeType="afterGroup">
                            <p:stCondLst>
                              <p:cond delay="2500"/>
                            </p:stCondLst>
                            <p:childTnLst>
                              <p:par>
                                <p:cTn id="35" presetID="22" presetClass="entr" presetSubtype="8"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left)">
                                      <p:cBhvr>
                                        <p:cTn id="37" dur="500"/>
                                        <p:tgtEl>
                                          <p:spTgt spid="32"/>
                                        </p:tgtEl>
                                      </p:cBhvr>
                                    </p:animEffect>
                                  </p:childTnLst>
                                </p:cTn>
                              </p:par>
                            </p:childTnLst>
                          </p:cTn>
                        </p:par>
                        <p:par>
                          <p:cTn id="38" fill="hold" nodeType="afterGroup">
                            <p:stCondLst>
                              <p:cond delay="3000"/>
                            </p:stCondLst>
                            <p:childTnLst>
                              <p:par>
                                <p:cTn id="39" presetID="22" presetClass="entr" presetSubtype="1"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wipe(up)">
                                      <p:cBhvr>
                                        <p:cTn id="41" dur="1000"/>
                                        <p:tgtEl>
                                          <p:spTgt spid="31"/>
                                        </p:tgtEl>
                                      </p:cBhvr>
                                    </p:animEffect>
                                  </p:childTnLst>
                                </p:cTn>
                              </p:par>
                            </p:childTnLst>
                          </p:cTn>
                        </p:par>
                      </p:childTnLst>
                    </p:cTn>
                  </p:par>
                  <p:par>
                    <p:cTn id="42" fill="hold" nodeType="clickPar">
                      <p:stCondLst>
                        <p:cond delay="indefinite"/>
                        <p:cond evt="onBegin" delay="0">
                          <p:tn val="41"/>
                        </p:cond>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0-#ppt_w/2"/>
                                          </p:val>
                                        </p:tav>
                                        <p:tav tm="100000">
                                          <p:val>
                                            <p:strVal val="#ppt_x"/>
                                          </p:val>
                                        </p:tav>
                                      </p:tavLst>
                                    </p:anim>
                                    <p:anim calcmode="lin" valueType="num">
                                      <p:cBhvr additive="base">
                                        <p:cTn id="4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sp>
        <p:nvSpPr>
          <p:cNvPr id="21" name="矩形 20"/>
          <p:cNvSpPr/>
          <p:nvPr/>
        </p:nvSpPr>
        <p:spPr>
          <a:xfrm>
            <a:off x="1382178" y="285040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矩形 21"/>
          <p:cNvSpPr/>
          <p:nvPr/>
        </p:nvSpPr>
        <p:spPr>
          <a:xfrm>
            <a:off x="1695484" y="285040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矩形 22"/>
          <p:cNvSpPr/>
          <p:nvPr/>
        </p:nvSpPr>
        <p:spPr>
          <a:xfrm>
            <a:off x="2008790" y="285040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矩形 23"/>
          <p:cNvSpPr/>
          <p:nvPr/>
        </p:nvSpPr>
        <p:spPr>
          <a:xfrm>
            <a:off x="2328946" y="285040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矩形 24"/>
          <p:cNvSpPr/>
          <p:nvPr/>
        </p:nvSpPr>
        <p:spPr>
          <a:xfrm>
            <a:off x="1382178" y="316599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矩形 25"/>
          <p:cNvSpPr/>
          <p:nvPr/>
        </p:nvSpPr>
        <p:spPr>
          <a:xfrm>
            <a:off x="1695484" y="316599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26"/>
          <p:cNvSpPr/>
          <p:nvPr/>
        </p:nvSpPr>
        <p:spPr>
          <a:xfrm>
            <a:off x="2008790" y="316599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矩形 27"/>
          <p:cNvSpPr/>
          <p:nvPr/>
        </p:nvSpPr>
        <p:spPr>
          <a:xfrm>
            <a:off x="2328946" y="316599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矩形 28"/>
          <p:cNvSpPr/>
          <p:nvPr/>
        </p:nvSpPr>
        <p:spPr>
          <a:xfrm>
            <a:off x="1380326" y="3477451"/>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29"/>
          <p:cNvSpPr/>
          <p:nvPr/>
        </p:nvSpPr>
        <p:spPr>
          <a:xfrm>
            <a:off x="1693632" y="3477451"/>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矩形 30"/>
          <p:cNvSpPr/>
          <p:nvPr/>
        </p:nvSpPr>
        <p:spPr>
          <a:xfrm>
            <a:off x="2006938" y="3477451"/>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2327094" y="3477451"/>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矩形 32"/>
          <p:cNvSpPr/>
          <p:nvPr/>
        </p:nvSpPr>
        <p:spPr>
          <a:xfrm>
            <a:off x="1382178" y="3792244"/>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矩形 33"/>
          <p:cNvSpPr/>
          <p:nvPr/>
        </p:nvSpPr>
        <p:spPr>
          <a:xfrm>
            <a:off x="1695484" y="3792244"/>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p:cNvSpPr/>
          <p:nvPr/>
        </p:nvSpPr>
        <p:spPr>
          <a:xfrm>
            <a:off x="2008790" y="3792244"/>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矩形 35"/>
          <p:cNvSpPr/>
          <p:nvPr/>
        </p:nvSpPr>
        <p:spPr>
          <a:xfrm>
            <a:off x="2328946" y="3792244"/>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矩形 36"/>
          <p:cNvSpPr/>
          <p:nvPr/>
        </p:nvSpPr>
        <p:spPr>
          <a:xfrm>
            <a:off x="1380326"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矩形 37"/>
          <p:cNvSpPr/>
          <p:nvPr/>
        </p:nvSpPr>
        <p:spPr>
          <a:xfrm>
            <a:off x="1693632"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38"/>
          <p:cNvSpPr/>
          <p:nvPr/>
        </p:nvSpPr>
        <p:spPr>
          <a:xfrm>
            <a:off x="2006938"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矩形 39"/>
          <p:cNvSpPr/>
          <p:nvPr/>
        </p:nvSpPr>
        <p:spPr>
          <a:xfrm>
            <a:off x="2327094"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矩形 40"/>
          <p:cNvSpPr/>
          <p:nvPr/>
        </p:nvSpPr>
        <p:spPr>
          <a:xfrm>
            <a:off x="1380326"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矩形 41"/>
          <p:cNvSpPr/>
          <p:nvPr/>
        </p:nvSpPr>
        <p:spPr>
          <a:xfrm>
            <a:off x="1693632"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矩形 42"/>
          <p:cNvSpPr/>
          <p:nvPr/>
        </p:nvSpPr>
        <p:spPr>
          <a:xfrm>
            <a:off x="2006938"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矩形 43"/>
          <p:cNvSpPr/>
          <p:nvPr/>
        </p:nvSpPr>
        <p:spPr>
          <a:xfrm>
            <a:off x="2327094"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矩形 44"/>
          <p:cNvSpPr/>
          <p:nvPr/>
        </p:nvSpPr>
        <p:spPr>
          <a:xfrm>
            <a:off x="1380326"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矩形 45"/>
          <p:cNvSpPr/>
          <p:nvPr/>
        </p:nvSpPr>
        <p:spPr>
          <a:xfrm>
            <a:off x="1693632"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矩形 46"/>
          <p:cNvSpPr/>
          <p:nvPr/>
        </p:nvSpPr>
        <p:spPr>
          <a:xfrm>
            <a:off x="2006938"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矩形 47"/>
          <p:cNvSpPr/>
          <p:nvPr/>
        </p:nvSpPr>
        <p:spPr>
          <a:xfrm>
            <a:off x="2327094"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矩形 48"/>
          <p:cNvSpPr/>
          <p:nvPr/>
        </p:nvSpPr>
        <p:spPr>
          <a:xfrm>
            <a:off x="1382178" y="2223366"/>
            <a:ext cx="252472" cy="25247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矩形 49"/>
          <p:cNvSpPr/>
          <p:nvPr/>
        </p:nvSpPr>
        <p:spPr>
          <a:xfrm>
            <a:off x="1695484" y="2223366"/>
            <a:ext cx="252472" cy="25247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矩形 50"/>
          <p:cNvSpPr/>
          <p:nvPr/>
        </p:nvSpPr>
        <p:spPr>
          <a:xfrm>
            <a:off x="2008790" y="2223366"/>
            <a:ext cx="252472" cy="25247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矩形 51"/>
          <p:cNvSpPr/>
          <p:nvPr/>
        </p:nvSpPr>
        <p:spPr>
          <a:xfrm>
            <a:off x="2328946" y="2223366"/>
            <a:ext cx="252472" cy="25247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矩形 52"/>
          <p:cNvSpPr/>
          <p:nvPr/>
        </p:nvSpPr>
        <p:spPr>
          <a:xfrm>
            <a:off x="1382178" y="253895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矩形 53"/>
          <p:cNvSpPr/>
          <p:nvPr/>
        </p:nvSpPr>
        <p:spPr>
          <a:xfrm>
            <a:off x="1695484" y="253895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矩形 54"/>
          <p:cNvSpPr/>
          <p:nvPr/>
        </p:nvSpPr>
        <p:spPr>
          <a:xfrm>
            <a:off x="2008790" y="253895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矩形 55"/>
          <p:cNvSpPr/>
          <p:nvPr/>
        </p:nvSpPr>
        <p:spPr>
          <a:xfrm>
            <a:off x="2328946" y="253895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矩形 56"/>
          <p:cNvSpPr/>
          <p:nvPr/>
        </p:nvSpPr>
        <p:spPr>
          <a:xfrm>
            <a:off x="3101890" y="285040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矩形 57"/>
          <p:cNvSpPr/>
          <p:nvPr/>
        </p:nvSpPr>
        <p:spPr>
          <a:xfrm>
            <a:off x="3415196" y="285040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矩形 58"/>
          <p:cNvSpPr/>
          <p:nvPr/>
        </p:nvSpPr>
        <p:spPr>
          <a:xfrm>
            <a:off x="3728502" y="285040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矩形 59"/>
          <p:cNvSpPr/>
          <p:nvPr/>
        </p:nvSpPr>
        <p:spPr>
          <a:xfrm>
            <a:off x="4048658" y="285040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1" name="矩形 60"/>
          <p:cNvSpPr/>
          <p:nvPr/>
        </p:nvSpPr>
        <p:spPr>
          <a:xfrm>
            <a:off x="3101890" y="316599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2" name="矩形 61"/>
          <p:cNvSpPr/>
          <p:nvPr/>
        </p:nvSpPr>
        <p:spPr>
          <a:xfrm>
            <a:off x="3415196" y="316599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3" name="矩形 62"/>
          <p:cNvSpPr/>
          <p:nvPr/>
        </p:nvSpPr>
        <p:spPr>
          <a:xfrm>
            <a:off x="3728502" y="316599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4" name="矩形 63"/>
          <p:cNvSpPr/>
          <p:nvPr/>
        </p:nvSpPr>
        <p:spPr>
          <a:xfrm>
            <a:off x="4048658" y="3165998"/>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5" name="矩形 64"/>
          <p:cNvSpPr/>
          <p:nvPr/>
        </p:nvSpPr>
        <p:spPr>
          <a:xfrm>
            <a:off x="3100038" y="3477451"/>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6" name="矩形 65"/>
          <p:cNvSpPr/>
          <p:nvPr/>
        </p:nvSpPr>
        <p:spPr>
          <a:xfrm>
            <a:off x="3413344" y="3477451"/>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7" name="矩形 66"/>
          <p:cNvSpPr/>
          <p:nvPr/>
        </p:nvSpPr>
        <p:spPr>
          <a:xfrm>
            <a:off x="3726650" y="3477451"/>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8" name="矩形 67"/>
          <p:cNvSpPr/>
          <p:nvPr/>
        </p:nvSpPr>
        <p:spPr>
          <a:xfrm>
            <a:off x="4046806" y="3477451"/>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9" name="矩形 68"/>
          <p:cNvSpPr/>
          <p:nvPr/>
        </p:nvSpPr>
        <p:spPr>
          <a:xfrm>
            <a:off x="3101890" y="3792244"/>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0" name="矩形 69"/>
          <p:cNvSpPr/>
          <p:nvPr/>
        </p:nvSpPr>
        <p:spPr>
          <a:xfrm>
            <a:off x="3415196" y="3792244"/>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1" name="矩形 70"/>
          <p:cNvSpPr/>
          <p:nvPr/>
        </p:nvSpPr>
        <p:spPr>
          <a:xfrm>
            <a:off x="3728502" y="3792244"/>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2" name="矩形 71"/>
          <p:cNvSpPr/>
          <p:nvPr/>
        </p:nvSpPr>
        <p:spPr>
          <a:xfrm>
            <a:off x="4048658" y="3792244"/>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矩形 72"/>
          <p:cNvSpPr/>
          <p:nvPr/>
        </p:nvSpPr>
        <p:spPr>
          <a:xfrm>
            <a:off x="3100038"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4" name="矩形 73"/>
          <p:cNvSpPr/>
          <p:nvPr/>
        </p:nvSpPr>
        <p:spPr>
          <a:xfrm>
            <a:off x="3413344"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5" name="矩形 74"/>
          <p:cNvSpPr/>
          <p:nvPr/>
        </p:nvSpPr>
        <p:spPr>
          <a:xfrm>
            <a:off x="3726650"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6" name="矩形 75"/>
          <p:cNvSpPr/>
          <p:nvPr/>
        </p:nvSpPr>
        <p:spPr>
          <a:xfrm>
            <a:off x="4046806"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7" name="矩形 76"/>
          <p:cNvSpPr/>
          <p:nvPr/>
        </p:nvSpPr>
        <p:spPr>
          <a:xfrm>
            <a:off x="3100038"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8" name="矩形 77"/>
          <p:cNvSpPr/>
          <p:nvPr/>
        </p:nvSpPr>
        <p:spPr>
          <a:xfrm>
            <a:off x="3413344"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9" name="矩形 78"/>
          <p:cNvSpPr/>
          <p:nvPr/>
        </p:nvSpPr>
        <p:spPr>
          <a:xfrm>
            <a:off x="3726650"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0" name="矩形 79"/>
          <p:cNvSpPr/>
          <p:nvPr/>
        </p:nvSpPr>
        <p:spPr>
          <a:xfrm>
            <a:off x="4046806"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1" name="矩形 80"/>
          <p:cNvSpPr/>
          <p:nvPr/>
        </p:nvSpPr>
        <p:spPr>
          <a:xfrm>
            <a:off x="3100038"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矩形 81"/>
          <p:cNvSpPr/>
          <p:nvPr/>
        </p:nvSpPr>
        <p:spPr>
          <a:xfrm>
            <a:off x="3413344"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3" name="矩形 82"/>
          <p:cNvSpPr/>
          <p:nvPr/>
        </p:nvSpPr>
        <p:spPr>
          <a:xfrm>
            <a:off x="3726650"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4" name="矩形 83"/>
          <p:cNvSpPr/>
          <p:nvPr/>
        </p:nvSpPr>
        <p:spPr>
          <a:xfrm>
            <a:off x="4046806"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5" name="矩形 84"/>
          <p:cNvSpPr/>
          <p:nvPr/>
        </p:nvSpPr>
        <p:spPr>
          <a:xfrm>
            <a:off x="3101890" y="222336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6" name="矩形 85"/>
          <p:cNvSpPr/>
          <p:nvPr/>
        </p:nvSpPr>
        <p:spPr>
          <a:xfrm>
            <a:off x="3415196" y="222336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7" name="矩形 86"/>
          <p:cNvSpPr/>
          <p:nvPr/>
        </p:nvSpPr>
        <p:spPr>
          <a:xfrm>
            <a:off x="3728502" y="222336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8" name="矩形 87"/>
          <p:cNvSpPr/>
          <p:nvPr/>
        </p:nvSpPr>
        <p:spPr>
          <a:xfrm>
            <a:off x="4048658" y="222336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9" name="矩形 88"/>
          <p:cNvSpPr/>
          <p:nvPr/>
        </p:nvSpPr>
        <p:spPr>
          <a:xfrm>
            <a:off x="3101890" y="253895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0" name="矩形 89"/>
          <p:cNvSpPr/>
          <p:nvPr/>
        </p:nvSpPr>
        <p:spPr>
          <a:xfrm>
            <a:off x="3415196" y="253895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1" name="矩形 90"/>
          <p:cNvSpPr/>
          <p:nvPr/>
        </p:nvSpPr>
        <p:spPr>
          <a:xfrm>
            <a:off x="3728502" y="253895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2" name="矩形 91"/>
          <p:cNvSpPr/>
          <p:nvPr/>
        </p:nvSpPr>
        <p:spPr>
          <a:xfrm>
            <a:off x="4048658" y="253895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3" name="矩形 92"/>
          <p:cNvSpPr/>
          <p:nvPr/>
        </p:nvSpPr>
        <p:spPr>
          <a:xfrm>
            <a:off x="4760359" y="285040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4" name="矩形 93"/>
          <p:cNvSpPr/>
          <p:nvPr/>
        </p:nvSpPr>
        <p:spPr>
          <a:xfrm>
            <a:off x="5073665" y="285040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5" name="矩形 94"/>
          <p:cNvSpPr/>
          <p:nvPr/>
        </p:nvSpPr>
        <p:spPr>
          <a:xfrm>
            <a:off x="5386971" y="285040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6" name="矩形 95"/>
          <p:cNvSpPr/>
          <p:nvPr/>
        </p:nvSpPr>
        <p:spPr>
          <a:xfrm>
            <a:off x="5707127" y="285040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7" name="矩形 96"/>
          <p:cNvSpPr/>
          <p:nvPr/>
        </p:nvSpPr>
        <p:spPr>
          <a:xfrm>
            <a:off x="4760359" y="316599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8" name="矩形 97"/>
          <p:cNvSpPr/>
          <p:nvPr/>
        </p:nvSpPr>
        <p:spPr>
          <a:xfrm>
            <a:off x="5073665" y="316599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9" name="矩形 98"/>
          <p:cNvSpPr/>
          <p:nvPr/>
        </p:nvSpPr>
        <p:spPr>
          <a:xfrm>
            <a:off x="5386971" y="316599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0" name="矩形 99"/>
          <p:cNvSpPr/>
          <p:nvPr/>
        </p:nvSpPr>
        <p:spPr>
          <a:xfrm>
            <a:off x="5707127" y="3165998"/>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1" name="矩形 100"/>
          <p:cNvSpPr/>
          <p:nvPr/>
        </p:nvSpPr>
        <p:spPr>
          <a:xfrm>
            <a:off x="4758507" y="3477451"/>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2" name="矩形 101"/>
          <p:cNvSpPr/>
          <p:nvPr/>
        </p:nvSpPr>
        <p:spPr>
          <a:xfrm>
            <a:off x="5071813" y="3477451"/>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3" name="矩形 102"/>
          <p:cNvSpPr/>
          <p:nvPr/>
        </p:nvSpPr>
        <p:spPr>
          <a:xfrm>
            <a:off x="5385119" y="3477451"/>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4" name="矩形 103"/>
          <p:cNvSpPr/>
          <p:nvPr/>
        </p:nvSpPr>
        <p:spPr>
          <a:xfrm>
            <a:off x="5705275" y="3477451"/>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5" name="矩形 104"/>
          <p:cNvSpPr/>
          <p:nvPr/>
        </p:nvSpPr>
        <p:spPr>
          <a:xfrm>
            <a:off x="4760359" y="3792244"/>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6" name="矩形 105"/>
          <p:cNvSpPr/>
          <p:nvPr/>
        </p:nvSpPr>
        <p:spPr>
          <a:xfrm>
            <a:off x="5073665" y="3792244"/>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7" name="矩形 106"/>
          <p:cNvSpPr/>
          <p:nvPr/>
        </p:nvSpPr>
        <p:spPr>
          <a:xfrm>
            <a:off x="5386971" y="3792244"/>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8" name="矩形 107"/>
          <p:cNvSpPr/>
          <p:nvPr/>
        </p:nvSpPr>
        <p:spPr>
          <a:xfrm>
            <a:off x="5707127" y="3792244"/>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9" name="矩形 108"/>
          <p:cNvSpPr/>
          <p:nvPr/>
        </p:nvSpPr>
        <p:spPr>
          <a:xfrm>
            <a:off x="4758507"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0" name="矩形 109"/>
          <p:cNvSpPr/>
          <p:nvPr/>
        </p:nvSpPr>
        <p:spPr>
          <a:xfrm>
            <a:off x="5071813"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1" name="矩形 110"/>
          <p:cNvSpPr/>
          <p:nvPr/>
        </p:nvSpPr>
        <p:spPr>
          <a:xfrm>
            <a:off x="5385119"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2" name="矩形 111"/>
          <p:cNvSpPr/>
          <p:nvPr/>
        </p:nvSpPr>
        <p:spPr>
          <a:xfrm>
            <a:off x="5705275" y="4104493"/>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3" name="矩形 112"/>
          <p:cNvSpPr/>
          <p:nvPr/>
        </p:nvSpPr>
        <p:spPr>
          <a:xfrm>
            <a:off x="4758507"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4" name="矩形 113"/>
          <p:cNvSpPr/>
          <p:nvPr/>
        </p:nvSpPr>
        <p:spPr>
          <a:xfrm>
            <a:off x="5071813"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5" name="矩形 114"/>
          <p:cNvSpPr/>
          <p:nvPr/>
        </p:nvSpPr>
        <p:spPr>
          <a:xfrm>
            <a:off x="5385119"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6" name="矩形 115"/>
          <p:cNvSpPr/>
          <p:nvPr/>
        </p:nvSpPr>
        <p:spPr>
          <a:xfrm>
            <a:off x="5705275" y="4418490"/>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7" name="矩形 116"/>
          <p:cNvSpPr/>
          <p:nvPr/>
        </p:nvSpPr>
        <p:spPr>
          <a:xfrm>
            <a:off x="4758507"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8" name="矩形 117"/>
          <p:cNvSpPr/>
          <p:nvPr/>
        </p:nvSpPr>
        <p:spPr>
          <a:xfrm>
            <a:off x="5071813"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9" name="矩形 118"/>
          <p:cNvSpPr/>
          <p:nvPr/>
        </p:nvSpPr>
        <p:spPr>
          <a:xfrm>
            <a:off x="5385119"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0" name="矩形 119"/>
          <p:cNvSpPr/>
          <p:nvPr/>
        </p:nvSpPr>
        <p:spPr>
          <a:xfrm>
            <a:off x="5705275" y="4731536"/>
            <a:ext cx="252472" cy="252472"/>
          </a:xfrm>
          <a:prstGeom prst="rect">
            <a:avLst/>
          </a:prstGeom>
          <a:solidFill>
            <a:srgbClr val="BF0001"/>
          </a:solidFill>
          <a:ln>
            <a:solidFill>
              <a:srgbClr val="BF00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1" name="矩形 120"/>
          <p:cNvSpPr/>
          <p:nvPr/>
        </p:nvSpPr>
        <p:spPr>
          <a:xfrm>
            <a:off x="4760359" y="222336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2" name="矩形 121"/>
          <p:cNvSpPr/>
          <p:nvPr/>
        </p:nvSpPr>
        <p:spPr>
          <a:xfrm>
            <a:off x="5073665" y="222336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3" name="矩形 122"/>
          <p:cNvSpPr/>
          <p:nvPr/>
        </p:nvSpPr>
        <p:spPr>
          <a:xfrm>
            <a:off x="5386971" y="222336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4" name="矩形 123"/>
          <p:cNvSpPr/>
          <p:nvPr/>
        </p:nvSpPr>
        <p:spPr>
          <a:xfrm>
            <a:off x="5707127" y="222336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5" name="矩形 124"/>
          <p:cNvSpPr/>
          <p:nvPr/>
        </p:nvSpPr>
        <p:spPr>
          <a:xfrm>
            <a:off x="4760359" y="253895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6" name="矩形 125"/>
          <p:cNvSpPr/>
          <p:nvPr/>
        </p:nvSpPr>
        <p:spPr>
          <a:xfrm>
            <a:off x="5073665" y="253895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7" name="矩形 126"/>
          <p:cNvSpPr/>
          <p:nvPr/>
        </p:nvSpPr>
        <p:spPr>
          <a:xfrm>
            <a:off x="5386971" y="253895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8" name="矩形 127"/>
          <p:cNvSpPr/>
          <p:nvPr/>
        </p:nvSpPr>
        <p:spPr>
          <a:xfrm>
            <a:off x="5707127" y="2538956"/>
            <a:ext cx="252472" cy="252472"/>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9" name="文本框 128"/>
          <p:cNvSpPr txBox="1"/>
          <p:nvPr/>
        </p:nvSpPr>
        <p:spPr>
          <a:xfrm>
            <a:off x="1571759" y="5044582"/>
            <a:ext cx="755335" cy="369332"/>
          </a:xfrm>
          <a:prstGeom prst="rect">
            <a:avLst/>
          </a:prstGeom>
          <a:noFill/>
        </p:spPr>
        <p:txBody>
          <a:bodyPr wrap="none" rtlCol="0">
            <a:spAutoFit/>
          </a:bodyPr>
          <a:lstStyle/>
          <a:p>
            <a:r>
              <a:rPr lang="en-US" altLang="zh-CN" b="1">
                <a:solidFill>
                  <a:srgbClr val="29211E"/>
                </a:solidFill>
                <a:cs typeface="+mn-ea"/>
                <a:sym typeface="+mn-lt"/>
              </a:rPr>
              <a:t>2013</a:t>
            </a:r>
            <a:endParaRPr lang="zh-CN" altLang="en-US" b="1">
              <a:solidFill>
                <a:srgbClr val="29211E"/>
              </a:solidFill>
              <a:cs typeface="+mn-ea"/>
              <a:sym typeface="+mn-lt"/>
            </a:endParaRPr>
          </a:p>
        </p:txBody>
      </p:sp>
      <p:sp>
        <p:nvSpPr>
          <p:cNvPr id="130" name="文本框 129"/>
          <p:cNvSpPr txBox="1"/>
          <p:nvPr/>
        </p:nvSpPr>
        <p:spPr>
          <a:xfrm>
            <a:off x="3313984" y="5044582"/>
            <a:ext cx="755335" cy="369332"/>
          </a:xfrm>
          <a:prstGeom prst="rect">
            <a:avLst/>
          </a:prstGeom>
          <a:noFill/>
        </p:spPr>
        <p:txBody>
          <a:bodyPr wrap="none" rtlCol="0">
            <a:spAutoFit/>
          </a:bodyPr>
          <a:lstStyle/>
          <a:p>
            <a:r>
              <a:rPr lang="en-US" altLang="zh-CN" b="1" smtClean="0">
                <a:solidFill>
                  <a:srgbClr val="29211E"/>
                </a:solidFill>
                <a:cs typeface="+mn-ea"/>
                <a:sym typeface="+mn-lt"/>
              </a:rPr>
              <a:t>2018</a:t>
            </a:r>
            <a:endParaRPr lang="zh-CN" altLang="en-US" b="1">
              <a:solidFill>
                <a:srgbClr val="29211E"/>
              </a:solidFill>
              <a:cs typeface="+mn-ea"/>
              <a:sym typeface="+mn-lt"/>
            </a:endParaRPr>
          </a:p>
        </p:txBody>
      </p:sp>
      <p:sp>
        <p:nvSpPr>
          <p:cNvPr id="131" name="文本框 130"/>
          <p:cNvSpPr txBox="1"/>
          <p:nvPr/>
        </p:nvSpPr>
        <p:spPr>
          <a:xfrm>
            <a:off x="4949940" y="5044582"/>
            <a:ext cx="755335" cy="369332"/>
          </a:xfrm>
          <a:prstGeom prst="rect">
            <a:avLst/>
          </a:prstGeom>
          <a:noFill/>
        </p:spPr>
        <p:txBody>
          <a:bodyPr wrap="none" rtlCol="0">
            <a:spAutoFit/>
          </a:bodyPr>
          <a:lstStyle/>
          <a:p>
            <a:r>
              <a:rPr lang="en-US" altLang="zh-CN" b="1" smtClean="0">
                <a:solidFill>
                  <a:srgbClr val="29211E"/>
                </a:solidFill>
                <a:cs typeface="+mn-ea"/>
                <a:sym typeface="+mn-lt"/>
              </a:rPr>
              <a:t>2030</a:t>
            </a:r>
            <a:endParaRPr lang="zh-CN" altLang="en-US" b="1">
              <a:solidFill>
                <a:srgbClr val="29211E"/>
              </a:solidFill>
              <a:cs typeface="+mn-ea"/>
              <a:sym typeface="+mn-lt"/>
            </a:endParaRPr>
          </a:p>
        </p:txBody>
      </p:sp>
      <p:sp>
        <p:nvSpPr>
          <p:cNvPr id="132" name="矩形 131"/>
          <p:cNvSpPr/>
          <p:nvPr/>
        </p:nvSpPr>
        <p:spPr>
          <a:xfrm>
            <a:off x="1192196" y="5356748"/>
            <a:ext cx="1387370" cy="461665"/>
          </a:xfrm>
          <a:prstGeom prst="rect">
            <a:avLst/>
          </a:prstGeom>
        </p:spPr>
        <p:txBody>
          <a:bodyPr wrap="square">
            <a:spAutoFit/>
          </a:bodyPr>
          <a:lstStyle/>
          <a:p>
            <a:pPr algn="ctr"/>
            <a:r>
              <a:rPr lang="zh-CN" altLang="en-US" sz="1200">
                <a:solidFill>
                  <a:schemeClr val="bg2">
                    <a:lumMod val="25000"/>
                  </a:schemeClr>
                </a:solidFill>
                <a:cs typeface="+mn-ea"/>
                <a:sym typeface="+mn-lt"/>
              </a:rPr>
              <a:t>单击此处添加您的文字内容。</a:t>
            </a:r>
            <a:endParaRPr lang="zh-CN" altLang="en-US" sz="1200">
              <a:cs typeface="+mn-ea"/>
              <a:sym typeface="+mn-lt"/>
            </a:endParaRPr>
          </a:p>
        </p:txBody>
      </p:sp>
      <p:sp>
        <p:nvSpPr>
          <p:cNvPr id="133" name="矩形 132"/>
          <p:cNvSpPr/>
          <p:nvPr/>
        </p:nvSpPr>
        <p:spPr>
          <a:xfrm>
            <a:off x="3029880" y="5356748"/>
            <a:ext cx="1340088" cy="461665"/>
          </a:xfrm>
          <a:prstGeom prst="rect">
            <a:avLst/>
          </a:prstGeom>
        </p:spPr>
        <p:txBody>
          <a:bodyPr wrap="square">
            <a:spAutoFit/>
          </a:bodyPr>
          <a:lstStyle/>
          <a:p>
            <a:pPr algn="ctr"/>
            <a:r>
              <a:rPr lang="zh-CN" altLang="en-US" sz="1200">
                <a:solidFill>
                  <a:schemeClr val="bg2">
                    <a:lumMod val="25000"/>
                  </a:schemeClr>
                </a:solidFill>
                <a:cs typeface="+mn-ea"/>
                <a:sym typeface="+mn-lt"/>
              </a:rPr>
              <a:t>单击此处添加您的文字内容。</a:t>
            </a:r>
            <a:endParaRPr lang="zh-CN" altLang="en-US" sz="1200">
              <a:cs typeface="+mn-ea"/>
              <a:sym typeface="+mn-lt"/>
            </a:endParaRPr>
          </a:p>
        </p:txBody>
      </p:sp>
      <p:sp>
        <p:nvSpPr>
          <p:cNvPr id="134" name="矩形 133"/>
          <p:cNvSpPr/>
          <p:nvPr/>
        </p:nvSpPr>
        <p:spPr>
          <a:xfrm>
            <a:off x="4758507" y="5356034"/>
            <a:ext cx="1287131" cy="461665"/>
          </a:xfrm>
          <a:prstGeom prst="rect">
            <a:avLst/>
          </a:prstGeom>
        </p:spPr>
        <p:txBody>
          <a:bodyPr wrap="square">
            <a:spAutoFit/>
          </a:bodyPr>
          <a:lstStyle/>
          <a:p>
            <a:pPr algn="ctr"/>
            <a:r>
              <a:rPr lang="zh-CN" altLang="en-US" sz="1200">
                <a:solidFill>
                  <a:schemeClr val="bg2">
                    <a:lumMod val="25000"/>
                  </a:schemeClr>
                </a:solidFill>
                <a:cs typeface="+mn-ea"/>
                <a:sym typeface="+mn-lt"/>
              </a:rPr>
              <a:t>单击此处添加您的文字内容。</a:t>
            </a:r>
            <a:endParaRPr lang="zh-CN" altLang="en-US" sz="1200">
              <a:cs typeface="+mn-ea"/>
              <a:sym typeface="+mn-lt"/>
            </a:endParaRPr>
          </a:p>
        </p:txBody>
      </p:sp>
      <p:sp>
        <p:nvSpPr>
          <p:cNvPr id="135" name="矩形 134"/>
          <p:cNvSpPr/>
          <p:nvPr/>
        </p:nvSpPr>
        <p:spPr>
          <a:xfrm>
            <a:off x="7556500" y="1822484"/>
            <a:ext cx="381000" cy="3810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cs typeface="+mn-ea"/>
                <a:sym typeface="+mn-lt"/>
              </a:rPr>
              <a:t>1</a:t>
            </a:r>
            <a:endParaRPr lang="zh-CN" altLang="en-US">
              <a:cs typeface="+mn-ea"/>
              <a:sym typeface="+mn-lt"/>
            </a:endParaRPr>
          </a:p>
        </p:txBody>
      </p:sp>
      <p:sp>
        <p:nvSpPr>
          <p:cNvPr id="136" name="矩形 135"/>
          <p:cNvSpPr/>
          <p:nvPr/>
        </p:nvSpPr>
        <p:spPr>
          <a:xfrm>
            <a:off x="7552012" y="2784494"/>
            <a:ext cx="381000" cy="3810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cs typeface="+mn-ea"/>
                <a:sym typeface="+mn-lt"/>
              </a:rPr>
              <a:t>2</a:t>
            </a:r>
            <a:endParaRPr lang="zh-CN" altLang="en-US">
              <a:cs typeface="+mn-ea"/>
              <a:sym typeface="+mn-lt"/>
            </a:endParaRPr>
          </a:p>
        </p:txBody>
      </p:sp>
      <p:sp>
        <p:nvSpPr>
          <p:cNvPr id="137" name="矩形 136"/>
          <p:cNvSpPr/>
          <p:nvPr/>
        </p:nvSpPr>
        <p:spPr>
          <a:xfrm>
            <a:off x="7547798" y="3779164"/>
            <a:ext cx="381000" cy="3810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cs typeface="+mn-ea"/>
                <a:sym typeface="+mn-lt"/>
              </a:rPr>
              <a:t>3</a:t>
            </a:r>
            <a:endParaRPr lang="zh-CN" altLang="en-US">
              <a:cs typeface="+mn-ea"/>
              <a:sym typeface="+mn-lt"/>
            </a:endParaRPr>
          </a:p>
        </p:txBody>
      </p:sp>
      <p:sp>
        <p:nvSpPr>
          <p:cNvPr id="138" name="矩形 137"/>
          <p:cNvSpPr/>
          <p:nvPr/>
        </p:nvSpPr>
        <p:spPr>
          <a:xfrm>
            <a:off x="7539096" y="4761043"/>
            <a:ext cx="381000" cy="3810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cs typeface="+mn-ea"/>
                <a:sym typeface="+mn-lt"/>
              </a:rPr>
              <a:t>4</a:t>
            </a:r>
            <a:endParaRPr lang="zh-CN" altLang="en-US">
              <a:cs typeface="+mn-ea"/>
              <a:sym typeface="+mn-lt"/>
            </a:endParaRPr>
          </a:p>
        </p:txBody>
      </p:sp>
      <p:sp>
        <p:nvSpPr>
          <p:cNvPr id="139" name="文本框 138"/>
          <p:cNvSpPr txBox="1"/>
          <p:nvPr/>
        </p:nvSpPr>
        <p:spPr>
          <a:xfrm>
            <a:off x="7937500" y="1826763"/>
            <a:ext cx="800219" cy="338554"/>
          </a:xfrm>
          <a:prstGeom prst="rect">
            <a:avLst/>
          </a:prstGeom>
          <a:noFill/>
        </p:spPr>
        <p:txBody>
          <a:bodyPr wrap="none" rtlCol="0">
            <a:spAutoFit/>
          </a:bodyPr>
          <a:lstStyle/>
          <a:p>
            <a:r>
              <a:rPr lang="zh-CN" altLang="en-US" sz="1600" b="1">
                <a:solidFill>
                  <a:srgbClr val="BF0001"/>
                </a:solidFill>
                <a:cs typeface="+mn-ea"/>
                <a:sym typeface="+mn-lt"/>
              </a:rPr>
              <a:t>数据一</a:t>
            </a:r>
            <a:endParaRPr lang="zh-CN" altLang="en-US" sz="1600" b="1">
              <a:solidFill>
                <a:srgbClr val="BF0001"/>
              </a:solidFill>
              <a:cs typeface="+mn-ea"/>
              <a:sym typeface="+mn-lt"/>
            </a:endParaRPr>
          </a:p>
        </p:txBody>
      </p:sp>
      <p:sp>
        <p:nvSpPr>
          <p:cNvPr id="140" name="文本框 139"/>
          <p:cNvSpPr txBox="1"/>
          <p:nvPr/>
        </p:nvSpPr>
        <p:spPr>
          <a:xfrm>
            <a:off x="7933012" y="2727042"/>
            <a:ext cx="800219" cy="338554"/>
          </a:xfrm>
          <a:prstGeom prst="rect">
            <a:avLst/>
          </a:prstGeom>
          <a:noFill/>
        </p:spPr>
        <p:txBody>
          <a:bodyPr wrap="none" rtlCol="0">
            <a:spAutoFit/>
          </a:bodyPr>
          <a:lstStyle/>
          <a:p>
            <a:r>
              <a:rPr lang="zh-CN" altLang="en-US" sz="1600" b="1">
                <a:solidFill>
                  <a:srgbClr val="BF0001"/>
                </a:solidFill>
                <a:cs typeface="+mn-ea"/>
                <a:sym typeface="+mn-lt"/>
              </a:rPr>
              <a:t>数据二</a:t>
            </a:r>
            <a:endParaRPr lang="zh-CN" altLang="en-US" sz="1600" b="1">
              <a:solidFill>
                <a:srgbClr val="BF0001"/>
              </a:solidFill>
              <a:cs typeface="+mn-ea"/>
              <a:sym typeface="+mn-lt"/>
            </a:endParaRPr>
          </a:p>
        </p:txBody>
      </p:sp>
      <p:sp>
        <p:nvSpPr>
          <p:cNvPr id="141" name="文本框 140"/>
          <p:cNvSpPr txBox="1"/>
          <p:nvPr/>
        </p:nvSpPr>
        <p:spPr>
          <a:xfrm>
            <a:off x="7924310" y="3746504"/>
            <a:ext cx="800219" cy="338554"/>
          </a:xfrm>
          <a:prstGeom prst="rect">
            <a:avLst/>
          </a:prstGeom>
          <a:noFill/>
        </p:spPr>
        <p:txBody>
          <a:bodyPr wrap="none" rtlCol="0">
            <a:spAutoFit/>
          </a:bodyPr>
          <a:lstStyle/>
          <a:p>
            <a:r>
              <a:rPr lang="zh-CN" altLang="en-US" sz="1600" b="1">
                <a:solidFill>
                  <a:srgbClr val="BF0001"/>
                </a:solidFill>
                <a:cs typeface="+mn-ea"/>
                <a:sym typeface="+mn-lt"/>
              </a:rPr>
              <a:t>数据三</a:t>
            </a:r>
            <a:endParaRPr lang="zh-CN" altLang="en-US" sz="1600" b="1">
              <a:solidFill>
                <a:srgbClr val="BF0001"/>
              </a:solidFill>
              <a:cs typeface="+mn-ea"/>
              <a:sym typeface="+mn-lt"/>
            </a:endParaRPr>
          </a:p>
        </p:txBody>
      </p:sp>
      <p:sp>
        <p:nvSpPr>
          <p:cNvPr id="142" name="文本框 141"/>
          <p:cNvSpPr txBox="1"/>
          <p:nvPr/>
        </p:nvSpPr>
        <p:spPr>
          <a:xfrm>
            <a:off x="7924310" y="4746445"/>
            <a:ext cx="800219" cy="338554"/>
          </a:xfrm>
          <a:prstGeom prst="rect">
            <a:avLst/>
          </a:prstGeom>
          <a:noFill/>
        </p:spPr>
        <p:txBody>
          <a:bodyPr wrap="none" rtlCol="0">
            <a:spAutoFit/>
          </a:bodyPr>
          <a:lstStyle/>
          <a:p>
            <a:r>
              <a:rPr lang="zh-CN" altLang="en-US" sz="1600" b="1">
                <a:solidFill>
                  <a:srgbClr val="BF0001"/>
                </a:solidFill>
                <a:cs typeface="+mn-ea"/>
                <a:sym typeface="+mn-lt"/>
              </a:rPr>
              <a:t>数据四</a:t>
            </a:r>
            <a:endParaRPr lang="zh-CN" altLang="en-US" sz="1600" b="1">
              <a:solidFill>
                <a:srgbClr val="BF0001"/>
              </a:solidFill>
              <a:cs typeface="+mn-ea"/>
              <a:sym typeface="+mn-lt"/>
            </a:endParaRPr>
          </a:p>
        </p:txBody>
      </p:sp>
      <p:sp>
        <p:nvSpPr>
          <p:cNvPr id="143" name="矩形 142"/>
          <p:cNvSpPr/>
          <p:nvPr/>
        </p:nvSpPr>
        <p:spPr>
          <a:xfrm>
            <a:off x="7937226" y="2191869"/>
            <a:ext cx="2671488" cy="523220"/>
          </a:xfrm>
          <a:prstGeom prst="rect">
            <a:avLst/>
          </a:prstGeom>
        </p:spPr>
        <p:txBody>
          <a:bodyPr wrap="square">
            <a:spAutoFit/>
          </a:bodyPr>
          <a:lstStyle/>
          <a:p>
            <a:r>
              <a:rPr lang="zh-CN" altLang="en-US" sz="1400">
                <a:solidFill>
                  <a:schemeClr val="bg2">
                    <a:lumMod val="25000"/>
                  </a:schemeClr>
                </a:solidFill>
                <a:cs typeface="+mn-ea"/>
                <a:sym typeface="+mn-lt"/>
              </a:rPr>
              <a:t>本模板的所有素材和逻辑图表，均可自由编辑替换和移动。</a:t>
            </a:r>
            <a:endParaRPr lang="zh-CN" altLang="en-US" sz="1400">
              <a:cs typeface="+mn-ea"/>
              <a:sym typeface="+mn-lt"/>
            </a:endParaRPr>
          </a:p>
        </p:txBody>
      </p:sp>
      <p:sp>
        <p:nvSpPr>
          <p:cNvPr id="144" name="矩形 143"/>
          <p:cNvSpPr/>
          <p:nvPr/>
        </p:nvSpPr>
        <p:spPr>
          <a:xfrm>
            <a:off x="7943547" y="3119220"/>
            <a:ext cx="2671488" cy="523220"/>
          </a:xfrm>
          <a:prstGeom prst="rect">
            <a:avLst/>
          </a:prstGeom>
        </p:spPr>
        <p:txBody>
          <a:bodyPr wrap="square">
            <a:spAutoFit/>
          </a:bodyPr>
          <a:lstStyle/>
          <a:p>
            <a:r>
              <a:rPr lang="zh-CN" altLang="en-US" sz="1400">
                <a:solidFill>
                  <a:schemeClr val="bg2">
                    <a:lumMod val="25000"/>
                  </a:schemeClr>
                </a:solidFill>
                <a:cs typeface="+mn-ea"/>
                <a:sym typeface="+mn-lt"/>
              </a:rPr>
              <a:t>本模板的所有素材和逻辑图表，均可自由编辑替换和移动。</a:t>
            </a:r>
            <a:endParaRPr lang="zh-CN" altLang="en-US" sz="1400">
              <a:cs typeface="+mn-ea"/>
              <a:sym typeface="+mn-lt"/>
            </a:endParaRPr>
          </a:p>
        </p:txBody>
      </p:sp>
      <p:sp>
        <p:nvSpPr>
          <p:cNvPr id="145" name="矩形 144"/>
          <p:cNvSpPr/>
          <p:nvPr/>
        </p:nvSpPr>
        <p:spPr>
          <a:xfrm>
            <a:off x="7930418" y="4122261"/>
            <a:ext cx="2671488" cy="523220"/>
          </a:xfrm>
          <a:prstGeom prst="rect">
            <a:avLst/>
          </a:prstGeom>
        </p:spPr>
        <p:txBody>
          <a:bodyPr wrap="square">
            <a:spAutoFit/>
          </a:bodyPr>
          <a:lstStyle/>
          <a:p>
            <a:r>
              <a:rPr lang="zh-CN" altLang="en-US" sz="1400">
                <a:solidFill>
                  <a:schemeClr val="bg2">
                    <a:lumMod val="25000"/>
                  </a:schemeClr>
                </a:solidFill>
                <a:cs typeface="+mn-ea"/>
                <a:sym typeface="+mn-lt"/>
              </a:rPr>
              <a:t>本模板的所有素材和逻辑图表，均可自由编辑替换和移动。</a:t>
            </a:r>
            <a:endParaRPr lang="zh-CN" altLang="en-US" sz="1400">
              <a:cs typeface="+mn-ea"/>
              <a:sym typeface="+mn-lt"/>
            </a:endParaRPr>
          </a:p>
        </p:txBody>
      </p:sp>
      <p:sp>
        <p:nvSpPr>
          <p:cNvPr id="146" name="矩形 145"/>
          <p:cNvSpPr/>
          <p:nvPr/>
        </p:nvSpPr>
        <p:spPr>
          <a:xfrm>
            <a:off x="7945577" y="5084999"/>
            <a:ext cx="2671488" cy="523220"/>
          </a:xfrm>
          <a:prstGeom prst="rect">
            <a:avLst/>
          </a:prstGeom>
        </p:spPr>
        <p:txBody>
          <a:bodyPr wrap="square">
            <a:spAutoFit/>
          </a:bodyPr>
          <a:lstStyle/>
          <a:p>
            <a:r>
              <a:rPr lang="zh-CN" altLang="en-US" sz="1400">
                <a:solidFill>
                  <a:schemeClr val="bg2">
                    <a:lumMod val="25000"/>
                  </a:schemeClr>
                </a:solidFill>
                <a:cs typeface="+mn-ea"/>
                <a:sym typeface="+mn-lt"/>
              </a:rPr>
              <a:t>本模板的所有素材和逻辑图表，均可自由编辑替换和移动。</a:t>
            </a:r>
            <a:endParaRPr lang="zh-CN" altLang="en-US" sz="1400">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12192000" cy="609600"/>
          </a:xfrm>
          <a:prstGeom prst="rect">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 name="直接连接符 6"/>
          <p:cNvCxnSpPr/>
          <p:nvPr/>
        </p:nvCxnSpPr>
        <p:spPr>
          <a:xfrm>
            <a:off x="0" y="711200"/>
            <a:ext cx="12192000" cy="0"/>
          </a:xfrm>
          <a:prstGeom prst="line">
            <a:avLst/>
          </a:prstGeom>
          <a:ln>
            <a:solidFill>
              <a:srgbClr val="BF000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227328" y="120938"/>
            <a:ext cx="1519265" cy="360339"/>
            <a:chOff x="9962658" y="3332534"/>
            <a:chExt cx="1519265" cy="360339"/>
          </a:xfrm>
        </p:grpSpPr>
        <p:grpSp>
          <p:nvGrpSpPr>
            <p:cNvPr id="8" name="组合 7"/>
            <p:cNvGrpSpPr/>
            <p:nvPr/>
          </p:nvGrpSpPr>
          <p:grpSpPr>
            <a:xfrm>
              <a:off x="10542121" y="3332534"/>
              <a:ext cx="360339" cy="360339"/>
              <a:chOff x="10808009" y="1446002"/>
              <a:chExt cx="622301" cy="622301"/>
            </a:xfrm>
          </p:grpSpPr>
          <p:sp>
            <p:nvSpPr>
              <p:cNvPr id="9" name="椭圆 8"/>
              <p:cNvSpPr/>
              <p:nvPr/>
            </p:nvSpPr>
            <p:spPr>
              <a:xfrm>
                <a:off x="10808009"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0" name="Freeform 98"/>
              <p:cNvSpPr>
                <a:spLocks noEditPoints="1"/>
              </p:cNvSpPr>
              <p:nvPr/>
            </p:nvSpPr>
            <p:spPr bwMode="auto">
              <a:xfrm>
                <a:off x="10956549" y="1619483"/>
                <a:ext cx="325219" cy="275338"/>
              </a:xfrm>
              <a:custGeom>
                <a:gdLst>
                  <a:gd name="T0" fmla="*/ 262 w 288"/>
                  <a:gd name="T1" fmla="*/ 36 h 244"/>
                  <a:gd name="T2" fmla="*/ 262 w 288"/>
                  <a:gd name="T3" fmla="*/ 0 h 244"/>
                  <a:gd name="T4" fmla="*/ 144 w 288"/>
                  <a:gd name="T5" fmla="*/ 35 h 244"/>
                  <a:gd name="T6" fmla="*/ 26 w 288"/>
                  <a:gd name="T7" fmla="*/ 0 h 244"/>
                  <a:gd name="T8" fmla="*/ 26 w 288"/>
                  <a:gd name="T9" fmla="*/ 36 h 244"/>
                  <a:gd name="T10" fmla="*/ 0 w 288"/>
                  <a:gd name="T11" fmla="*/ 35 h 244"/>
                  <a:gd name="T12" fmla="*/ 0 w 288"/>
                  <a:gd name="T13" fmla="*/ 219 h 244"/>
                  <a:gd name="T14" fmla="*/ 119 w 288"/>
                  <a:gd name="T15" fmla="*/ 231 h 244"/>
                  <a:gd name="T16" fmla="*/ 144 w 288"/>
                  <a:gd name="T17" fmla="*/ 244 h 244"/>
                  <a:gd name="T18" fmla="*/ 169 w 288"/>
                  <a:gd name="T19" fmla="*/ 231 h 244"/>
                  <a:gd name="T20" fmla="*/ 288 w 288"/>
                  <a:gd name="T21" fmla="*/ 219 h 244"/>
                  <a:gd name="T22" fmla="*/ 288 w 288"/>
                  <a:gd name="T23" fmla="*/ 35 h 244"/>
                  <a:gd name="T24" fmla="*/ 262 w 288"/>
                  <a:gd name="T25" fmla="*/ 36 h 244"/>
                  <a:gd name="T26" fmla="*/ 39 w 288"/>
                  <a:gd name="T27" fmla="*/ 13 h 244"/>
                  <a:gd name="T28" fmla="*/ 132 w 288"/>
                  <a:gd name="T29" fmla="*/ 41 h 244"/>
                  <a:gd name="T30" fmla="*/ 135 w 288"/>
                  <a:gd name="T31" fmla="*/ 48 h 244"/>
                  <a:gd name="T32" fmla="*/ 135 w 288"/>
                  <a:gd name="T33" fmla="*/ 207 h 244"/>
                  <a:gd name="T34" fmla="*/ 40 w 288"/>
                  <a:gd name="T35" fmla="*/ 188 h 244"/>
                  <a:gd name="T36" fmla="*/ 39 w 288"/>
                  <a:gd name="T37" fmla="*/ 188 h 244"/>
                  <a:gd name="T38" fmla="*/ 39 w 288"/>
                  <a:gd name="T39" fmla="*/ 13 h 244"/>
                  <a:gd name="T40" fmla="*/ 248 w 288"/>
                  <a:gd name="T41" fmla="*/ 13 h 244"/>
                  <a:gd name="T42" fmla="*/ 248 w 288"/>
                  <a:gd name="T43" fmla="*/ 188 h 244"/>
                  <a:gd name="T44" fmla="*/ 247 w 288"/>
                  <a:gd name="T45" fmla="*/ 188 h 244"/>
                  <a:gd name="T46" fmla="*/ 152 w 288"/>
                  <a:gd name="T47" fmla="*/ 207 h 244"/>
                  <a:gd name="T48" fmla="*/ 152 w 288"/>
                  <a:gd name="T49" fmla="*/ 49 h 244"/>
                  <a:gd name="T50" fmla="*/ 156 w 288"/>
                  <a:gd name="T51" fmla="*/ 41 h 244"/>
                  <a:gd name="T52" fmla="*/ 248 w 288"/>
                  <a:gd name="T53" fmla="*/ 13 h 24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244">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1" name="组合 10"/>
            <p:cNvGrpSpPr/>
            <p:nvPr/>
          </p:nvGrpSpPr>
          <p:grpSpPr>
            <a:xfrm>
              <a:off x="11121584" y="3332534"/>
              <a:ext cx="360339" cy="360339"/>
              <a:chOff x="11683690" y="1446002"/>
              <a:chExt cx="622301" cy="622301"/>
            </a:xfrm>
          </p:grpSpPr>
          <p:sp>
            <p:nvSpPr>
              <p:cNvPr id="12" name="椭圆 11"/>
              <p:cNvSpPr/>
              <p:nvPr/>
            </p:nvSpPr>
            <p:spPr>
              <a:xfrm>
                <a:off x="11683690"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3" name="Freeform 242"/>
              <p:cNvSpPr>
                <a:spLocks noEditPoints="1"/>
              </p:cNvSpPr>
              <p:nvPr/>
            </p:nvSpPr>
            <p:spPr bwMode="auto">
              <a:xfrm>
                <a:off x="11803041" y="1562085"/>
                <a:ext cx="327213" cy="325219"/>
              </a:xfrm>
              <a:custGeom>
                <a:gdLst>
                  <a:gd name="T0" fmla="*/ 164 w 164"/>
                  <a:gd name="T1" fmla="*/ 0 h 163"/>
                  <a:gd name="T2" fmla="*/ 164 w 164"/>
                  <a:gd name="T3" fmla="*/ 0 h 163"/>
                  <a:gd name="T4" fmla="*/ 0 w 164"/>
                  <a:gd name="T5" fmla="*/ 163 h 163"/>
                  <a:gd name="T6" fmla="*/ 0 w 164"/>
                  <a:gd name="T7" fmla="*/ 163 h 163"/>
                  <a:gd name="T8" fmla="*/ 164 w 164"/>
                  <a:gd name="T9" fmla="*/ 163 h 163"/>
                  <a:gd name="T10" fmla="*/ 164 w 164"/>
                  <a:gd name="T11" fmla="*/ 0 h 163"/>
                  <a:gd name="T12" fmla="*/ 129 w 164"/>
                  <a:gd name="T13" fmla="*/ 42 h 163"/>
                  <a:gd name="T14" fmla="*/ 137 w 164"/>
                  <a:gd name="T15" fmla="*/ 50 h 163"/>
                  <a:gd name="T16" fmla="*/ 132 w 164"/>
                  <a:gd name="T17" fmla="*/ 55 h 163"/>
                  <a:gd name="T18" fmla="*/ 125 w 164"/>
                  <a:gd name="T19" fmla="*/ 47 h 163"/>
                  <a:gd name="T20" fmla="*/ 129 w 164"/>
                  <a:gd name="T21" fmla="*/ 42 h 163"/>
                  <a:gd name="T22" fmla="*/ 115 w 164"/>
                  <a:gd name="T23" fmla="*/ 56 h 163"/>
                  <a:gd name="T24" fmla="*/ 130 w 164"/>
                  <a:gd name="T25" fmla="*/ 71 h 163"/>
                  <a:gd name="T26" fmla="*/ 125 w 164"/>
                  <a:gd name="T27" fmla="*/ 75 h 163"/>
                  <a:gd name="T28" fmla="*/ 111 w 164"/>
                  <a:gd name="T29" fmla="*/ 60 h 163"/>
                  <a:gd name="T30" fmla="*/ 115 w 164"/>
                  <a:gd name="T31" fmla="*/ 56 h 163"/>
                  <a:gd name="T32" fmla="*/ 102 w 164"/>
                  <a:gd name="T33" fmla="*/ 69 h 163"/>
                  <a:gd name="T34" fmla="*/ 110 w 164"/>
                  <a:gd name="T35" fmla="*/ 77 h 163"/>
                  <a:gd name="T36" fmla="*/ 105 w 164"/>
                  <a:gd name="T37" fmla="*/ 82 h 163"/>
                  <a:gd name="T38" fmla="*/ 97 w 164"/>
                  <a:gd name="T39" fmla="*/ 74 h 163"/>
                  <a:gd name="T40" fmla="*/ 102 w 164"/>
                  <a:gd name="T41" fmla="*/ 69 h 163"/>
                  <a:gd name="T42" fmla="*/ 88 w 164"/>
                  <a:gd name="T43" fmla="*/ 83 h 163"/>
                  <a:gd name="T44" fmla="*/ 102 w 164"/>
                  <a:gd name="T45" fmla="*/ 98 h 163"/>
                  <a:gd name="T46" fmla="*/ 98 w 164"/>
                  <a:gd name="T47" fmla="*/ 102 h 163"/>
                  <a:gd name="T48" fmla="*/ 84 w 164"/>
                  <a:gd name="T49" fmla="*/ 88 h 163"/>
                  <a:gd name="T50" fmla="*/ 88 w 164"/>
                  <a:gd name="T51" fmla="*/ 83 h 163"/>
                  <a:gd name="T52" fmla="*/ 75 w 164"/>
                  <a:gd name="T53" fmla="*/ 97 h 163"/>
                  <a:gd name="T54" fmla="*/ 83 w 164"/>
                  <a:gd name="T55" fmla="*/ 105 h 163"/>
                  <a:gd name="T56" fmla="*/ 78 w 164"/>
                  <a:gd name="T57" fmla="*/ 109 h 163"/>
                  <a:gd name="T58" fmla="*/ 70 w 164"/>
                  <a:gd name="T59" fmla="*/ 101 h 163"/>
                  <a:gd name="T60" fmla="*/ 75 w 164"/>
                  <a:gd name="T61" fmla="*/ 97 h 163"/>
                  <a:gd name="T62" fmla="*/ 61 w 164"/>
                  <a:gd name="T63" fmla="*/ 110 h 163"/>
                  <a:gd name="T64" fmla="*/ 75 w 164"/>
                  <a:gd name="T65" fmla="*/ 125 h 163"/>
                  <a:gd name="T66" fmla="*/ 71 w 164"/>
                  <a:gd name="T67" fmla="*/ 129 h 163"/>
                  <a:gd name="T68" fmla="*/ 56 w 164"/>
                  <a:gd name="T69" fmla="*/ 115 h 163"/>
                  <a:gd name="T70" fmla="*/ 61 w 164"/>
                  <a:gd name="T71" fmla="*/ 110 h 163"/>
                  <a:gd name="T72" fmla="*/ 51 w 164"/>
                  <a:gd name="T73" fmla="*/ 136 h 163"/>
                  <a:gd name="T74" fmla="*/ 43 w 164"/>
                  <a:gd name="T75" fmla="*/ 128 h 163"/>
                  <a:gd name="T76" fmla="*/ 47 w 164"/>
                  <a:gd name="T77" fmla="*/ 124 h 163"/>
                  <a:gd name="T78" fmla="*/ 55 w 164"/>
                  <a:gd name="T79" fmla="*/ 132 h 163"/>
                  <a:gd name="T80" fmla="*/ 51 w 164"/>
                  <a:gd name="T81" fmla="*/ 136 h 163"/>
                  <a:gd name="T82" fmla="*/ 136 w 164"/>
                  <a:gd name="T83" fmla="*/ 136 h 163"/>
                  <a:gd name="T84" fmla="*/ 82 w 164"/>
                  <a:gd name="T85" fmla="*/ 136 h 163"/>
                  <a:gd name="T86" fmla="*/ 136 w 164"/>
                  <a:gd name="T87" fmla="*/ 81 h 163"/>
                  <a:gd name="T88" fmla="*/ 136 w 164"/>
                  <a:gd name="T89" fmla="*/ 136 h 1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63">
                    <a:moveTo>
                      <a:pt x="164" y="0"/>
                    </a:moveTo>
                    <a:lnTo>
                      <a:pt x="164" y="0"/>
                    </a:lnTo>
                    <a:lnTo>
                      <a:pt x="0" y="163"/>
                    </a:lnTo>
                    <a:lnTo>
                      <a:pt x="0" y="163"/>
                    </a:lnTo>
                    <a:lnTo>
                      <a:pt x="164" y="163"/>
                    </a:lnTo>
                    <a:lnTo>
                      <a:pt x="164" y="0"/>
                    </a:lnTo>
                    <a:close/>
                    <a:moveTo>
                      <a:pt x="129" y="42"/>
                    </a:moveTo>
                    <a:lnTo>
                      <a:pt x="137" y="50"/>
                    </a:lnTo>
                    <a:lnTo>
                      <a:pt x="132" y="55"/>
                    </a:lnTo>
                    <a:lnTo>
                      <a:pt x="125" y="47"/>
                    </a:lnTo>
                    <a:lnTo>
                      <a:pt x="129" y="42"/>
                    </a:lnTo>
                    <a:close/>
                    <a:moveTo>
                      <a:pt x="115" y="56"/>
                    </a:moveTo>
                    <a:lnTo>
                      <a:pt x="130" y="71"/>
                    </a:lnTo>
                    <a:lnTo>
                      <a:pt x="125" y="75"/>
                    </a:lnTo>
                    <a:lnTo>
                      <a:pt x="111" y="60"/>
                    </a:lnTo>
                    <a:lnTo>
                      <a:pt x="115" y="56"/>
                    </a:lnTo>
                    <a:close/>
                    <a:moveTo>
                      <a:pt x="102" y="69"/>
                    </a:moveTo>
                    <a:lnTo>
                      <a:pt x="110" y="77"/>
                    </a:lnTo>
                    <a:lnTo>
                      <a:pt x="105" y="82"/>
                    </a:lnTo>
                    <a:lnTo>
                      <a:pt x="97" y="74"/>
                    </a:lnTo>
                    <a:lnTo>
                      <a:pt x="102" y="69"/>
                    </a:lnTo>
                    <a:close/>
                    <a:moveTo>
                      <a:pt x="88" y="83"/>
                    </a:moveTo>
                    <a:lnTo>
                      <a:pt x="102" y="98"/>
                    </a:lnTo>
                    <a:lnTo>
                      <a:pt x="98" y="102"/>
                    </a:lnTo>
                    <a:lnTo>
                      <a:pt x="84" y="88"/>
                    </a:lnTo>
                    <a:lnTo>
                      <a:pt x="88" y="83"/>
                    </a:lnTo>
                    <a:close/>
                    <a:moveTo>
                      <a:pt x="75" y="97"/>
                    </a:moveTo>
                    <a:lnTo>
                      <a:pt x="83" y="105"/>
                    </a:lnTo>
                    <a:lnTo>
                      <a:pt x="78" y="109"/>
                    </a:lnTo>
                    <a:lnTo>
                      <a:pt x="70" y="101"/>
                    </a:lnTo>
                    <a:lnTo>
                      <a:pt x="75" y="97"/>
                    </a:lnTo>
                    <a:close/>
                    <a:moveTo>
                      <a:pt x="61" y="110"/>
                    </a:moveTo>
                    <a:lnTo>
                      <a:pt x="75" y="125"/>
                    </a:lnTo>
                    <a:lnTo>
                      <a:pt x="71" y="129"/>
                    </a:lnTo>
                    <a:lnTo>
                      <a:pt x="56" y="115"/>
                    </a:lnTo>
                    <a:lnTo>
                      <a:pt x="61" y="110"/>
                    </a:lnTo>
                    <a:close/>
                    <a:moveTo>
                      <a:pt x="51" y="136"/>
                    </a:moveTo>
                    <a:lnTo>
                      <a:pt x="43" y="128"/>
                    </a:lnTo>
                    <a:lnTo>
                      <a:pt x="47" y="124"/>
                    </a:lnTo>
                    <a:lnTo>
                      <a:pt x="55" y="132"/>
                    </a:lnTo>
                    <a:lnTo>
                      <a:pt x="51" y="136"/>
                    </a:lnTo>
                    <a:close/>
                    <a:moveTo>
                      <a:pt x="136" y="136"/>
                    </a:moveTo>
                    <a:lnTo>
                      <a:pt x="82" y="136"/>
                    </a:lnTo>
                    <a:lnTo>
                      <a:pt x="136" y="81"/>
                    </a:lnTo>
                    <a:lnTo>
                      <a:pt x="136" y="136"/>
                    </a:lnTo>
                    <a:close/>
                  </a:path>
                </a:pathLst>
              </a:custGeom>
              <a:solidFill>
                <a:srgbClr val="BF0001"/>
              </a:solidFill>
              <a:ln>
                <a:noFill/>
              </a:ln>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nvGrpSpPr>
            <p:cNvPr id="14" name="组合 13"/>
            <p:cNvGrpSpPr/>
            <p:nvPr/>
          </p:nvGrpSpPr>
          <p:grpSpPr>
            <a:xfrm>
              <a:off x="9962658" y="3332534"/>
              <a:ext cx="360339" cy="360339"/>
              <a:chOff x="9932328" y="1446002"/>
              <a:chExt cx="622301" cy="622301"/>
            </a:xfrm>
          </p:grpSpPr>
          <p:sp>
            <p:nvSpPr>
              <p:cNvPr id="15" name="椭圆 14"/>
              <p:cNvSpPr/>
              <p:nvPr/>
            </p:nvSpPr>
            <p:spPr>
              <a:xfrm>
                <a:off x="9932328" y="1446002"/>
                <a:ext cx="622301" cy="622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grpSp>
            <p:nvGrpSpPr>
              <p:cNvPr id="16" name="组合 15"/>
              <p:cNvGrpSpPr/>
              <p:nvPr/>
            </p:nvGrpSpPr>
            <p:grpSpPr>
              <a:xfrm>
                <a:off x="10080257" y="1594920"/>
                <a:ext cx="326442" cy="324464"/>
                <a:chOff x="4283702" y="1539998"/>
                <a:chExt cx="329209" cy="327214"/>
              </a:xfrm>
              <a:solidFill>
                <a:schemeClr val="bg1"/>
              </a:solidFill>
            </p:grpSpPr>
            <p:sp>
              <p:nvSpPr>
                <p:cNvPr id="17" name="Freeform 81"/>
                <p:cNvSpPr>
                  <a:spLocks noEditPoints="1"/>
                </p:cNvSpPr>
                <p:nvPr/>
              </p:nvSpPr>
              <p:spPr bwMode="auto">
                <a:xfrm>
                  <a:off x="4283702" y="1751490"/>
                  <a:ext cx="115722" cy="115722"/>
                </a:xfrm>
                <a:custGeom>
                  <a:gdLst>
                    <a:gd name="T0" fmla="*/ 15 w 102"/>
                    <a:gd name="T1" fmla="*/ 40 h 102"/>
                    <a:gd name="T2" fmla="*/ 0 w 102"/>
                    <a:gd name="T3" fmla="*/ 87 h 102"/>
                    <a:gd name="T4" fmla="*/ 15 w 102"/>
                    <a:gd name="T5" fmla="*/ 102 h 102"/>
                    <a:gd name="T6" fmla="*/ 62 w 102"/>
                    <a:gd name="T7" fmla="*/ 87 h 102"/>
                    <a:gd name="T8" fmla="*/ 102 w 102"/>
                    <a:gd name="T9" fmla="*/ 32 h 102"/>
                    <a:gd name="T10" fmla="*/ 69 w 102"/>
                    <a:gd name="T11" fmla="*/ 0 h 102"/>
                    <a:gd name="T12" fmla="*/ 15 w 102"/>
                    <a:gd name="T13" fmla="*/ 40 h 102"/>
                    <a:gd name="T14" fmla="*/ 47 w 102"/>
                    <a:gd name="T15" fmla="*/ 68 h 102"/>
                    <a:gd name="T16" fmla="*/ 34 w 102"/>
                    <a:gd name="T17" fmla="*/ 68 h 102"/>
                    <a:gd name="T18" fmla="*/ 34 w 102"/>
                    <a:gd name="T19" fmla="*/ 55 h 102"/>
                    <a:gd name="T20" fmla="*/ 47 w 102"/>
                    <a:gd name="T21" fmla="*/ 55 h 102"/>
                    <a:gd name="T22" fmla="*/ 47 w 102"/>
                    <a:gd name="T23" fmla="*/ 68 h 10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 h="102">
                      <a:moveTo>
                        <a:pt x="15" y="40"/>
                      </a:moveTo>
                      <a:cubicBezTo>
                        <a:pt x="22" y="50"/>
                        <a:pt x="16" y="69"/>
                        <a:pt x="0" y="87"/>
                      </a:cubicBezTo>
                      <a:cubicBezTo>
                        <a:pt x="15" y="102"/>
                        <a:pt x="15" y="102"/>
                        <a:pt x="15" y="102"/>
                      </a:cubicBezTo>
                      <a:cubicBezTo>
                        <a:pt x="32" y="87"/>
                        <a:pt x="52" y="80"/>
                        <a:pt x="62" y="87"/>
                      </a:cubicBezTo>
                      <a:cubicBezTo>
                        <a:pt x="102" y="32"/>
                        <a:pt x="102" y="32"/>
                        <a:pt x="102" y="32"/>
                      </a:cubicBezTo>
                      <a:cubicBezTo>
                        <a:pt x="69" y="0"/>
                        <a:pt x="69" y="0"/>
                        <a:pt x="69" y="0"/>
                      </a:cubicBezTo>
                      <a:lnTo>
                        <a:pt x="15" y="40"/>
                      </a:lnTo>
                      <a:close/>
                      <a:moveTo>
                        <a:pt x="47" y="68"/>
                      </a:moveTo>
                      <a:cubicBezTo>
                        <a:pt x="43" y="72"/>
                        <a:pt x="37" y="72"/>
                        <a:pt x="34" y="68"/>
                      </a:cubicBezTo>
                      <a:cubicBezTo>
                        <a:pt x="30" y="65"/>
                        <a:pt x="30" y="59"/>
                        <a:pt x="34" y="55"/>
                      </a:cubicBezTo>
                      <a:cubicBezTo>
                        <a:pt x="37" y="52"/>
                        <a:pt x="43" y="52"/>
                        <a:pt x="47" y="55"/>
                      </a:cubicBezTo>
                      <a:cubicBezTo>
                        <a:pt x="50" y="59"/>
                        <a:pt x="50" y="65"/>
                        <a:pt x="47" y="68"/>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sp>
              <p:nvSpPr>
                <p:cNvPr id="18" name="Freeform 82"/>
                <p:cNvSpPr/>
                <p:nvPr/>
              </p:nvSpPr>
              <p:spPr bwMode="auto">
                <a:xfrm>
                  <a:off x="4363510" y="1539998"/>
                  <a:ext cx="249401" cy="247405"/>
                </a:xfrm>
                <a:custGeom>
                  <a:gdLst>
                    <a:gd name="T0" fmla="*/ 209 w 220"/>
                    <a:gd name="T1" fmla="*/ 10 h 220"/>
                    <a:gd name="T2" fmla="*/ 171 w 220"/>
                    <a:gd name="T3" fmla="*/ 10 h 220"/>
                    <a:gd name="T4" fmla="*/ 53 w 220"/>
                    <a:gd name="T5" fmla="*/ 129 h 220"/>
                    <a:gd name="T6" fmla="*/ 48 w 220"/>
                    <a:gd name="T7" fmla="*/ 124 h 220"/>
                    <a:gd name="T8" fmla="*/ 0 w 220"/>
                    <a:gd name="T9" fmla="*/ 172 h 220"/>
                    <a:gd name="T10" fmla="*/ 48 w 220"/>
                    <a:gd name="T11" fmla="*/ 220 h 220"/>
                    <a:gd name="T12" fmla="*/ 96 w 220"/>
                    <a:gd name="T13" fmla="*/ 172 h 220"/>
                    <a:gd name="T14" fmla="*/ 91 w 220"/>
                    <a:gd name="T15" fmla="*/ 167 h 220"/>
                    <a:gd name="T16" fmla="*/ 209 w 220"/>
                    <a:gd name="T17" fmla="*/ 49 h 220"/>
                    <a:gd name="T18" fmla="*/ 209 w 220"/>
                    <a:gd name="T19" fmla="*/ 10 h 2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20">
                      <a:moveTo>
                        <a:pt x="209" y="10"/>
                      </a:moveTo>
                      <a:cubicBezTo>
                        <a:pt x="199" y="0"/>
                        <a:pt x="182" y="0"/>
                        <a:pt x="171" y="10"/>
                      </a:cubicBezTo>
                      <a:cubicBezTo>
                        <a:pt x="53" y="129"/>
                        <a:pt x="53" y="129"/>
                        <a:pt x="53" y="129"/>
                      </a:cubicBezTo>
                      <a:cubicBezTo>
                        <a:pt x="48" y="124"/>
                        <a:pt x="48" y="124"/>
                        <a:pt x="48" y="124"/>
                      </a:cubicBezTo>
                      <a:cubicBezTo>
                        <a:pt x="0" y="172"/>
                        <a:pt x="0" y="172"/>
                        <a:pt x="0" y="172"/>
                      </a:cubicBezTo>
                      <a:cubicBezTo>
                        <a:pt x="48" y="220"/>
                        <a:pt x="48" y="220"/>
                        <a:pt x="48" y="220"/>
                      </a:cubicBezTo>
                      <a:cubicBezTo>
                        <a:pt x="96" y="172"/>
                        <a:pt x="96" y="172"/>
                        <a:pt x="96" y="172"/>
                      </a:cubicBezTo>
                      <a:cubicBezTo>
                        <a:pt x="91" y="167"/>
                        <a:pt x="91" y="167"/>
                        <a:pt x="91" y="167"/>
                      </a:cubicBezTo>
                      <a:cubicBezTo>
                        <a:pt x="209" y="49"/>
                        <a:pt x="209" y="49"/>
                        <a:pt x="209" y="49"/>
                      </a:cubicBezTo>
                      <a:cubicBezTo>
                        <a:pt x="220" y="38"/>
                        <a:pt x="220" y="21"/>
                        <a:pt x="209" y="10"/>
                      </a:cubicBezTo>
                      <a:close/>
                    </a:path>
                  </a:pathLst>
                </a:custGeom>
                <a:solidFill>
                  <a:srgbClr val="BF0001"/>
                </a:solid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255" b="0" i="0" u="none" strike="noStrike" kern="0" cap="none" spc="0" normalizeH="0" baseline="0" noProof="0">
                    <a:ln>
                      <a:noFill/>
                    </a:ln>
                    <a:solidFill>
                      <a:sysClr val="windowText" lastClr="000000"/>
                    </a:solidFill>
                    <a:effectLst/>
                    <a:uLnTx/>
                    <a:uFillTx/>
                    <a:cs typeface="+mn-ea"/>
                    <a:sym typeface="+mn-lt"/>
                  </a:endParaRPr>
                </a:p>
              </p:txBody>
            </p:sp>
          </p:grpSp>
        </p:grpSp>
      </p:grpSp>
      <p:sp>
        <p:nvSpPr>
          <p:cNvPr id="20" name="文本框 19"/>
          <p:cNvSpPr txBox="1"/>
          <p:nvPr/>
        </p:nvSpPr>
        <p:spPr>
          <a:xfrm>
            <a:off x="10838123" y="116441"/>
            <a:ext cx="1262346" cy="369332"/>
          </a:xfrm>
          <a:prstGeom prst="rect">
            <a:avLst/>
          </a:prstGeom>
          <a:noFill/>
        </p:spPr>
        <p:txBody>
          <a:bodyPr wrap="square" rtlCol="0">
            <a:spAutoFit/>
          </a:bodyPr>
          <a:lstStyle/>
          <a:p>
            <a:pPr algn="dist"/>
            <a:r>
              <a:rPr lang="zh-CN" altLang="en-US" b="1">
                <a:solidFill>
                  <a:schemeClr val="bg1"/>
                </a:solidFill>
                <a:cs typeface="+mn-ea"/>
                <a:sym typeface="+mn-lt"/>
              </a:rPr>
              <a:t>添加标题</a:t>
            </a:r>
            <a:endParaRPr lang="zh-CN" altLang="en-US" b="1">
              <a:solidFill>
                <a:schemeClr val="bg1"/>
              </a:solidFill>
              <a:cs typeface="+mn-ea"/>
              <a:sym typeface="+mn-lt"/>
            </a:endParaRPr>
          </a:p>
        </p:txBody>
      </p:sp>
      <p:sp>
        <p:nvSpPr>
          <p:cNvPr id="21" name="五边形 20"/>
          <p:cNvSpPr/>
          <p:nvPr/>
        </p:nvSpPr>
        <p:spPr>
          <a:xfrm rot="5400000">
            <a:off x="948221" y="3647879"/>
            <a:ext cx="1669141" cy="933843"/>
          </a:xfrm>
          <a:prstGeom prst="homePlat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五边形 21"/>
          <p:cNvSpPr/>
          <p:nvPr/>
        </p:nvSpPr>
        <p:spPr>
          <a:xfrm rot="5400000">
            <a:off x="2631878" y="3314051"/>
            <a:ext cx="1669141" cy="933843"/>
          </a:xfrm>
          <a:prstGeom prst="homePlat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五边形 22"/>
          <p:cNvSpPr/>
          <p:nvPr/>
        </p:nvSpPr>
        <p:spPr>
          <a:xfrm rot="5400000">
            <a:off x="4356740" y="2909988"/>
            <a:ext cx="1669141" cy="958198"/>
          </a:xfrm>
          <a:prstGeom prst="homePlat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五边形 23"/>
          <p:cNvSpPr/>
          <p:nvPr/>
        </p:nvSpPr>
        <p:spPr>
          <a:xfrm rot="5400000">
            <a:off x="6052576" y="2479480"/>
            <a:ext cx="1669141" cy="933843"/>
          </a:xfrm>
          <a:prstGeom prst="homePlat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五边形 24"/>
          <p:cNvSpPr/>
          <p:nvPr/>
        </p:nvSpPr>
        <p:spPr>
          <a:xfrm rot="5400000">
            <a:off x="7760588" y="2127508"/>
            <a:ext cx="1669141" cy="933843"/>
          </a:xfrm>
          <a:prstGeom prst="homePlat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五边形 25"/>
          <p:cNvSpPr/>
          <p:nvPr/>
        </p:nvSpPr>
        <p:spPr>
          <a:xfrm rot="5400000">
            <a:off x="9444245" y="1706593"/>
            <a:ext cx="1669141" cy="933843"/>
          </a:xfrm>
          <a:prstGeom prst="homePlate">
            <a:avLst/>
          </a:prstGeom>
          <a:solidFill>
            <a:srgbClr val="BF0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26"/>
          <p:cNvSpPr/>
          <p:nvPr/>
        </p:nvSpPr>
        <p:spPr>
          <a:xfrm>
            <a:off x="1315869" y="3280230"/>
            <a:ext cx="933843" cy="333827"/>
          </a:xfrm>
          <a:prstGeom prst="rect">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矩形 27"/>
          <p:cNvSpPr/>
          <p:nvPr/>
        </p:nvSpPr>
        <p:spPr>
          <a:xfrm>
            <a:off x="2994854" y="2946403"/>
            <a:ext cx="933843" cy="333827"/>
          </a:xfrm>
          <a:prstGeom prst="rect">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矩形 28"/>
          <p:cNvSpPr/>
          <p:nvPr/>
        </p:nvSpPr>
        <p:spPr>
          <a:xfrm>
            <a:off x="6420225" y="2111831"/>
            <a:ext cx="933843" cy="333827"/>
          </a:xfrm>
          <a:prstGeom prst="rect">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29"/>
          <p:cNvSpPr/>
          <p:nvPr/>
        </p:nvSpPr>
        <p:spPr>
          <a:xfrm>
            <a:off x="8128237" y="1759859"/>
            <a:ext cx="933843" cy="333827"/>
          </a:xfrm>
          <a:prstGeom prst="rect">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矩形 30"/>
          <p:cNvSpPr/>
          <p:nvPr/>
        </p:nvSpPr>
        <p:spPr>
          <a:xfrm>
            <a:off x="9811894" y="1338944"/>
            <a:ext cx="933843" cy="333827"/>
          </a:xfrm>
          <a:prstGeom prst="rect">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4712212" y="2554516"/>
            <a:ext cx="958200" cy="333827"/>
          </a:xfrm>
          <a:prstGeom prst="rect">
            <a:avLst/>
          </a:prstGeom>
          <a:solidFill>
            <a:srgbClr val="292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Freeform 93"/>
          <p:cNvSpPr>
            <a:spLocks noEditPoints="1"/>
          </p:cNvSpPr>
          <p:nvPr/>
        </p:nvSpPr>
        <p:spPr bwMode="auto">
          <a:xfrm>
            <a:off x="1602721" y="3912115"/>
            <a:ext cx="360137" cy="484119"/>
          </a:xfrm>
          <a:custGeom>
            <a:gdLst>
              <a:gd name="T0" fmla="*/ 188 w 216"/>
              <a:gd name="T1" fmla="*/ 126 h 288"/>
              <a:gd name="T2" fmla="*/ 188 w 216"/>
              <a:gd name="T3" fmla="*/ 79 h 288"/>
              <a:gd name="T4" fmla="*/ 109 w 216"/>
              <a:gd name="T5" fmla="*/ 0 h 288"/>
              <a:gd name="T6" fmla="*/ 108 w 216"/>
              <a:gd name="T7" fmla="*/ 0 h 288"/>
              <a:gd name="T8" fmla="*/ 106 w 216"/>
              <a:gd name="T9" fmla="*/ 0 h 288"/>
              <a:gd name="T10" fmla="*/ 28 w 216"/>
              <a:gd name="T11" fmla="*/ 79 h 288"/>
              <a:gd name="T12" fmla="*/ 28 w 216"/>
              <a:gd name="T13" fmla="*/ 126 h 288"/>
              <a:gd name="T14" fmla="*/ 0 w 216"/>
              <a:gd name="T15" fmla="*/ 126 h 288"/>
              <a:gd name="T16" fmla="*/ 0 w 216"/>
              <a:gd name="T17" fmla="*/ 288 h 288"/>
              <a:gd name="T18" fmla="*/ 216 w 216"/>
              <a:gd name="T19" fmla="*/ 288 h 288"/>
              <a:gd name="T20" fmla="*/ 216 w 216"/>
              <a:gd name="T21" fmla="*/ 126 h 288"/>
              <a:gd name="T22" fmla="*/ 188 w 216"/>
              <a:gd name="T23" fmla="*/ 126 h 288"/>
              <a:gd name="T24" fmla="*/ 133 w 216"/>
              <a:gd name="T25" fmla="*/ 259 h 288"/>
              <a:gd name="T26" fmla="*/ 84 w 216"/>
              <a:gd name="T27" fmla="*/ 259 h 288"/>
              <a:gd name="T28" fmla="*/ 96 w 216"/>
              <a:gd name="T29" fmla="*/ 206 h 288"/>
              <a:gd name="T30" fmla="*/ 84 w 216"/>
              <a:gd name="T31" fmla="*/ 185 h 288"/>
              <a:gd name="T32" fmla="*/ 108 w 216"/>
              <a:gd name="T33" fmla="*/ 161 h 288"/>
              <a:gd name="T34" fmla="*/ 133 w 216"/>
              <a:gd name="T35" fmla="*/ 185 h 288"/>
              <a:gd name="T36" fmla="*/ 120 w 216"/>
              <a:gd name="T37" fmla="*/ 206 h 288"/>
              <a:gd name="T38" fmla="*/ 133 w 216"/>
              <a:gd name="T39" fmla="*/ 259 h 288"/>
              <a:gd name="T40" fmla="*/ 148 w 216"/>
              <a:gd name="T41" fmla="*/ 126 h 288"/>
              <a:gd name="T42" fmla="*/ 67 w 216"/>
              <a:gd name="T43" fmla="*/ 126 h 288"/>
              <a:gd name="T44" fmla="*/ 67 w 216"/>
              <a:gd name="T45" fmla="*/ 79 h 288"/>
              <a:gd name="T46" fmla="*/ 106 w 216"/>
              <a:gd name="T47" fmla="*/ 40 h 288"/>
              <a:gd name="T48" fmla="*/ 108 w 216"/>
              <a:gd name="T49" fmla="*/ 40 h 288"/>
              <a:gd name="T50" fmla="*/ 109 w 216"/>
              <a:gd name="T51" fmla="*/ 40 h 288"/>
              <a:gd name="T52" fmla="*/ 148 w 216"/>
              <a:gd name="T53" fmla="*/ 79 h 288"/>
              <a:gd name="T54" fmla="*/ 148 w 216"/>
              <a:gd name="T55" fmla="*/ 126 h 2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6" h="288">
                <a:moveTo>
                  <a:pt x="188" y="126"/>
                </a:moveTo>
                <a:cubicBezTo>
                  <a:pt x="188" y="79"/>
                  <a:pt x="188" y="79"/>
                  <a:pt x="188" y="79"/>
                </a:cubicBezTo>
                <a:cubicBezTo>
                  <a:pt x="188" y="36"/>
                  <a:pt x="152" y="0"/>
                  <a:pt x="109" y="0"/>
                </a:cubicBezTo>
                <a:cubicBezTo>
                  <a:pt x="109" y="0"/>
                  <a:pt x="108" y="0"/>
                  <a:pt x="108" y="0"/>
                </a:cubicBezTo>
                <a:cubicBezTo>
                  <a:pt x="107" y="0"/>
                  <a:pt x="107" y="0"/>
                  <a:pt x="106" y="0"/>
                </a:cubicBezTo>
                <a:cubicBezTo>
                  <a:pt x="63" y="0"/>
                  <a:pt x="28" y="36"/>
                  <a:pt x="28" y="79"/>
                </a:cubicBezTo>
                <a:cubicBezTo>
                  <a:pt x="28" y="126"/>
                  <a:pt x="28" y="126"/>
                  <a:pt x="28" y="126"/>
                </a:cubicBezTo>
                <a:cubicBezTo>
                  <a:pt x="0" y="126"/>
                  <a:pt x="0" y="126"/>
                  <a:pt x="0" y="126"/>
                </a:cubicBezTo>
                <a:cubicBezTo>
                  <a:pt x="0" y="288"/>
                  <a:pt x="0" y="288"/>
                  <a:pt x="0" y="288"/>
                </a:cubicBezTo>
                <a:cubicBezTo>
                  <a:pt x="216" y="288"/>
                  <a:pt x="216" y="288"/>
                  <a:pt x="216" y="288"/>
                </a:cubicBezTo>
                <a:cubicBezTo>
                  <a:pt x="216" y="126"/>
                  <a:pt x="216" y="126"/>
                  <a:pt x="216" y="126"/>
                </a:cubicBezTo>
                <a:lnTo>
                  <a:pt x="188" y="126"/>
                </a:lnTo>
                <a:close/>
                <a:moveTo>
                  <a:pt x="133" y="259"/>
                </a:moveTo>
                <a:cubicBezTo>
                  <a:pt x="84" y="259"/>
                  <a:pt x="84" y="259"/>
                  <a:pt x="84" y="259"/>
                </a:cubicBezTo>
                <a:cubicBezTo>
                  <a:pt x="96" y="206"/>
                  <a:pt x="96" y="206"/>
                  <a:pt x="96" y="206"/>
                </a:cubicBezTo>
                <a:cubicBezTo>
                  <a:pt x="88" y="202"/>
                  <a:pt x="84" y="194"/>
                  <a:pt x="84" y="185"/>
                </a:cubicBezTo>
                <a:cubicBezTo>
                  <a:pt x="84" y="172"/>
                  <a:pt x="95" y="161"/>
                  <a:pt x="108" y="161"/>
                </a:cubicBezTo>
                <a:cubicBezTo>
                  <a:pt x="122" y="161"/>
                  <a:pt x="133" y="172"/>
                  <a:pt x="133" y="185"/>
                </a:cubicBezTo>
                <a:cubicBezTo>
                  <a:pt x="133" y="194"/>
                  <a:pt x="128" y="202"/>
                  <a:pt x="120" y="206"/>
                </a:cubicBezTo>
                <a:lnTo>
                  <a:pt x="133" y="259"/>
                </a:lnTo>
                <a:close/>
                <a:moveTo>
                  <a:pt x="148" y="126"/>
                </a:moveTo>
                <a:cubicBezTo>
                  <a:pt x="67" y="126"/>
                  <a:pt x="67" y="126"/>
                  <a:pt x="67" y="126"/>
                </a:cubicBezTo>
                <a:cubicBezTo>
                  <a:pt x="67" y="79"/>
                  <a:pt x="67" y="79"/>
                  <a:pt x="67" y="79"/>
                </a:cubicBezTo>
                <a:cubicBezTo>
                  <a:pt x="67" y="57"/>
                  <a:pt x="85" y="40"/>
                  <a:pt x="106" y="40"/>
                </a:cubicBezTo>
                <a:cubicBezTo>
                  <a:pt x="107" y="40"/>
                  <a:pt x="108" y="40"/>
                  <a:pt x="108" y="40"/>
                </a:cubicBezTo>
                <a:cubicBezTo>
                  <a:pt x="108" y="40"/>
                  <a:pt x="109" y="40"/>
                  <a:pt x="109" y="40"/>
                </a:cubicBezTo>
                <a:cubicBezTo>
                  <a:pt x="131" y="40"/>
                  <a:pt x="148" y="57"/>
                  <a:pt x="148" y="79"/>
                </a:cubicBezTo>
                <a:lnTo>
                  <a:pt x="148" y="126"/>
                </a:ln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4" name="Freeform 216"/>
          <p:cNvSpPr>
            <a:spLocks noEditPoints="1"/>
          </p:cNvSpPr>
          <p:nvPr/>
        </p:nvSpPr>
        <p:spPr bwMode="auto">
          <a:xfrm>
            <a:off x="3218232" y="3734314"/>
            <a:ext cx="487085" cy="355602"/>
          </a:xfrm>
          <a:custGeom>
            <a:gdLst>
              <a:gd name="T0" fmla="*/ 278 w 288"/>
              <a:gd name="T1" fmla="*/ 24 h 210"/>
              <a:gd name="T2" fmla="*/ 128 w 288"/>
              <a:gd name="T3" fmla="*/ 24 h 210"/>
              <a:gd name="T4" fmla="*/ 128 w 288"/>
              <a:gd name="T5" fmla="*/ 24 h 210"/>
              <a:gd name="T6" fmla="*/ 118 w 288"/>
              <a:gd name="T7" fmla="*/ 8 h 210"/>
              <a:gd name="T8" fmla="*/ 104 w 288"/>
              <a:gd name="T9" fmla="*/ 0 h 210"/>
              <a:gd name="T10" fmla="*/ 61 w 288"/>
              <a:gd name="T11" fmla="*/ 0 h 210"/>
              <a:gd name="T12" fmla="*/ 47 w 288"/>
              <a:gd name="T13" fmla="*/ 8 h 210"/>
              <a:gd name="T14" fmla="*/ 37 w 288"/>
              <a:gd name="T15" fmla="*/ 24 h 210"/>
              <a:gd name="T16" fmla="*/ 37 w 288"/>
              <a:gd name="T17" fmla="*/ 24 h 210"/>
              <a:gd name="T18" fmla="*/ 10 w 288"/>
              <a:gd name="T19" fmla="*/ 24 h 210"/>
              <a:gd name="T20" fmla="*/ 0 w 288"/>
              <a:gd name="T21" fmla="*/ 34 h 210"/>
              <a:gd name="T22" fmla="*/ 0 w 288"/>
              <a:gd name="T23" fmla="*/ 200 h 210"/>
              <a:gd name="T24" fmla="*/ 10 w 288"/>
              <a:gd name="T25" fmla="*/ 210 h 210"/>
              <a:gd name="T26" fmla="*/ 278 w 288"/>
              <a:gd name="T27" fmla="*/ 210 h 210"/>
              <a:gd name="T28" fmla="*/ 288 w 288"/>
              <a:gd name="T29" fmla="*/ 200 h 210"/>
              <a:gd name="T30" fmla="*/ 288 w 288"/>
              <a:gd name="T31" fmla="*/ 34 h 210"/>
              <a:gd name="T32" fmla="*/ 278 w 288"/>
              <a:gd name="T33" fmla="*/ 24 h 210"/>
              <a:gd name="T34" fmla="*/ 42 w 288"/>
              <a:gd name="T35" fmla="*/ 194 h 210"/>
              <a:gd name="T36" fmla="*/ 8 w 288"/>
              <a:gd name="T37" fmla="*/ 194 h 210"/>
              <a:gd name="T38" fmla="*/ 8 w 288"/>
              <a:gd name="T39" fmla="*/ 41 h 210"/>
              <a:gd name="T40" fmla="*/ 42 w 288"/>
              <a:gd name="T41" fmla="*/ 41 h 210"/>
              <a:gd name="T42" fmla="*/ 42 w 288"/>
              <a:gd name="T43" fmla="*/ 194 h 210"/>
              <a:gd name="T44" fmla="*/ 144 w 288"/>
              <a:gd name="T45" fmla="*/ 179 h 210"/>
              <a:gd name="T46" fmla="*/ 82 w 288"/>
              <a:gd name="T47" fmla="*/ 117 h 210"/>
              <a:gd name="T48" fmla="*/ 144 w 288"/>
              <a:gd name="T49" fmla="*/ 56 h 210"/>
              <a:gd name="T50" fmla="*/ 205 w 288"/>
              <a:gd name="T51" fmla="*/ 117 h 210"/>
              <a:gd name="T52" fmla="*/ 144 w 288"/>
              <a:gd name="T53" fmla="*/ 179 h 210"/>
              <a:gd name="T54" fmla="*/ 261 w 288"/>
              <a:gd name="T55" fmla="*/ 91 h 210"/>
              <a:gd name="T56" fmla="*/ 225 w 288"/>
              <a:gd name="T57" fmla="*/ 91 h 210"/>
              <a:gd name="T58" fmla="*/ 225 w 288"/>
              <a:gd name="T59" fmla="*/ 55 h 210"/>
              <a:gd name="T60" fmla="*/ 261 w 288"/>
              <a:gd name="T61" fmla="*/ 55 h 210"/>
              <a:gd name="T62" fmla="*/ 261 w 288"/>
              <a:gd name="T63" fmla="*/ 91 h 2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8" h="210">
                <a:moveTo>
                  <a:pt x="278" y="24"/>
                </a:moveTo>
                <a:cubicBezTo>
                  <a:pt x="128" y="24"/>
                  <a:pt x="128" y="24"/>
                  <a:pt x="128" y="24"/>
                </a:cubicBezTo>
                <a:cubicBezTo>
                  <a:pt x="128" y="24"/>
                  <a:pt x="128" y="24"/>
                  <a:pt x="128" y="24"/>
                </a:cubicBezTo>
                <a:cubicBezTo>
                  <a:pt x="118" y="8"/>
                  <a:pt x="118" y="8"/>
                  <a:pt x="118" y="8"/>
                </a:cubicBezTo>
                <a:cubicBezTo>
                  <a:pt x="116" y="4"/>
                  <a:pt x="109" y="0"/>
                  <a:pt x="104" y="0"/>
                </a:cubicBezTo>
                <a:cubicBezTo>
                  <a:pt x="61" y="0"/>
                  <a:pt x="61" y="0"/>
                  <a:pt x="61" y="0"/>
                </a:cubicBezTo>
                <a:cubicBezTo>
                  <a:pt x="56" y="0"/>
                  <a:pt x="49" y="4"/>
                  <a:pt x="47" y="8"/>
                </a:cubicBezTo>
                <a:cubicBezTo>
                  <a:pt x="37" y="24"/>
                  <a:pt x="37" y="24"/>
                  <a:pt x="37" y="24"/>
                </a:cubicBezTo>
                <a:cubicBezTo>
                  <a:pt x="37" y="24"/>
                  <a:pt x="37" y="24"/>
                  <a:pt x="37" y="24"/>
                </a:cubicBezTo>
                <a:cubicBezTo>
                  <a:pt x="10" y="24"/>
                  <a:pt x="10" y="24"/>
                  <a:pt x="10" y="24"/>
                </a:cubicBezTo>
                <a:cubicBezTo>
                  <a:pt x="5" y="24"/>
                  <a:pt x="0" y="28"/>
                  <a:pt x="0" y="34"/>
                </a:cubicBezTo>
                <a:cubicBezTo>
                  <a:pt x="0" y="200"/>
                  <a:pt x="0" y="200"/>
                  <a:pt x="0" y="200"/>
                </a:cubicBezTo>
                <a:cubicBezTo>
                  <a:pt x="0" y="206"/>
                  <a:pt x="5" y="210"/>
                  <a:pt x="10" y="210"/>
                </a:cubicBezTo>
                <a:cubicBezTo>
                  <a:pt x="278" y="210"/>
                  <a:pt x="278" y="210"/>
                  <a:pt x="278" y="210"/>
                </a:cubicBezTo>
                <a:cubicBezTo>
                  <a:pt x="284" y="210"/>
                  <a:pt x="288" y="206"/>
                  <a:pt x="288" y="200"/>
                </a:cubicBezTo>
                <a:cubicBezTo>
                  <a:pt x="288" y="34"/>
                  <a:pt x="288" y="34"/>
                  <a:pt x="288" y="34"/>
                </a:cubicBezTo>
                <a:cubicBezTo>
                  <a:pt x="288" y="28"/>
                  <a:pt x="284" y="24"/>
                  <a:pt x="278" y="24"/>
                </a:cubicBezTo>
                <a:close/>
                <a:moveTo>
                  <a:pt x="42" y="194"/>
                </a:moveTo>
                <a:cubicBezTo>
                  <a:pt x="8" y="194"/>
                  <a:pt x="8" y="194"/>
                  <a:pt x="8" y="194"/>
                </a:cubicBezTo>
                <a:cubicBezTo>
                  <a:pt x="8" y="41"/>
                  <a:pt x="8" y="41"/>
                  <a:pt x="8" y="41"/>
                </a:cubicBezTo>
                <a:cubicBezTo>
                  <a:pt x="42" y="41"/>
                  <a:pt x="42" y="41"/>
                  <a:pt x="42" y="41"/>
                </a:cubicBezTo>
                <a:lnTo>
                  <a:pt x="42" y="194"/>
                </a:lnTo>
                <a:close/>
                <a:moveTo>
                  <a:pt x="144" y="179"/>
                </a:moveTo>
                <a:cubicBezTo>
                  <a:pt x="110" y="179"/>
                  <a:pt x="82" y="151"/>
                  <a:pt x="82" y="117"/>
                </a:cubicBezTo>
                <a:cubicBezTo>
                  <a:pt x="82" y="83"/>
                  <a:pt x="110" y="56"/>
                  <a:pt x="144" y="56"/>
                </a:cubicBezTo>
                <a:cubicBezTo>
                  <a:pt x="178" y="56"/>
                  <a:pt x="205" y="83"/>
                  <a:pt x="205" y="117"/>
                </a:cubicBezTo>
                <a:cubicBezTo>
                  <a:pt x="205" y="151"/>
                  <a:pt x="178" y="179"/>
                  <a:pt x="144" y="179"/>
                </a:cubicBezTo>
                <a:close/>
                <a:moveTo>
                  <a:pt x="261" y="91"/>
                </a:moveTo>
                <a:cubicBezTo>
                  <a:pt x="225" y="91"/>
                  <a:pt x="225" y="91"/>
                  <a:pt x="225" y="91"/>
                </a:cubicBezTo>
                <a:cubicBezTo>
                  <a:pt x="225" y="55"/>
                  <a:pt x="225" y="55"/>
                  <a:pt x="225" y="55"/>
                </a:cubicBezTo>
                <a:cubicBezTo>
                  <a:pt x="261" y="55"/>
                  <a:pt x="261" y="55"/>
                  <a:pt x="261" y="55"/>
                </a:cubicBezTo>
                <a:lnTo>
                  <a:pt x="261" y="91"/>
                </a:ln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5" name="Freeform 207"/>
          <p:cNvSpPr>
            <a:spLocks noEditPoints="1"/>
          </p:cNvSpPr>
          <p:nvPr/>
        </p:nvSpPr>
        <p:spPr bwMode="auto">
          <a:xfrm>
            <a:off x="4994449" y="3329887"/>
            <a:ext cx="418079" cy="451085"/>
          </a:xfrm>
          <a:custGeom>
            <a:gdLst>
              <a:gd name="T0" fmla="*/ 267 w 267"/>
              <a:gd name="T1" fmla="*/ 70 h 288"/>
              <a:gd name="T2" fmla="*/ 144 w 267"/>
              <a:gd name="T3" fmla="*/ 0 h 288"/>
              <a:gd name="T4" fmla="*/ 0 w 267"/>
              <a:gd name="T5" fmla="*/ 144 h 288"/>
              <a:gd name="T6" fmla="*/ 144 w 267"/>
              <a:gd name="T7" fmla="*/ 288 h 288"/>
              <a:gd name="T8" fmla="*/ 266 w 267"/>
              <a:gd name="T9" fmla="*/ 219 h 288"/>
              <a:gd name="T10" fmla="*/ 142 w 267"/>
              <a:gd name="T11" fmla="*/ 145 h 288"/>
              <a:gd name="T12" fmla="*/ 267 w 267"/>
              <a:gd name="T13" fmla="*/ 70 h 288"/>
              <a:gd name="T14" fmla="*/ 169 w 267"/>
              <a:gd name="T15" fmla="*/ 39 h 288"/>
              <a:gd name="T16" fmla="*/ 192 w 267"/>
              <a:gd name="T17" fmla="*/ 62 h 288"/>
              <a:gd name="T18" fmla="*/ 169 w 267"/>
              <a:gd name="T19" fmla="*/ 85 h 288"/>
              <a:gd name="T20" fmla="*/ 146 w 267"/>
              <a:gd name="T21" fmla="*/ 62 h 288"/>
              <a:gd name="T22" fmla="*/ 169 w 267"/>
              <a:gd name="T23" fmla="*/ 39 h 2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7" h="288">
                <a:moveTo>
                  <a:pt x="267" y="70"/>
                </a:moveTo>
                <a:cubicBezTo>
                  <a:pt x="242" y="28"/>
                  <a:pt x="196" y="0"/>
                  <a:pt x="144" y="0"/>
                </a:cubicBezTo>
                <a:cubicBezTo>
                  <a:pt x="64" y="0"/>
                  <a:pt x="0" y="64"/>
                  <a:pt x="0" y="144"/>
                </a:cubicBezTo>
                <a:cubicBezTo>
                  <a:pt x="0" y="224"/>
                  <a:pt x="64" y="288"/>
                  <a:pt x="144" y="288"/>
                </a:cubicBezTo>
                <a:cubicBezTo>
                  <a:pt x="195" y="288"/>
                  <a:pt x="241" y="261"/>
                  <a:pt x="266" y="219"/>
                </a:cubicBezTo>
                <a:cubicBezTo>
                  <a:pt x="142" y="145"/>
                  <a:pt x="142" y="145"/>
                  <a:pt x="142" y="145"/>
                </a:cubicBezTo>
                <a:lnTo>
                  <a:pt x="267" y="70"/>
                </a:lnTo>
                <a:close/>
                <a:moveTo>
                  <a:pt x="169" y="39"/>
                </a:moveTo>
                <a:cubicBezTo>
                  <a:pt x="182" y="39"/>
                  <a:pt x="192" y="49"/>
                  <a:pt x="192" y="62"/>
                </a:cubicBezTo>
                <a:cubicBezTo>
                  <a:pt x="192" y="74"/>
                  <a:pt x="182" y="85"/>
                  <a:pt x="169" y="85"/>
                </a:cubicBezTo>
                <a:cubicBezTo>
                  <a:pt x="156" y="85"/>
                  <a:pt x="146" y="74"/>
                  <a:pt x="146" y="62"/>
                </a:cubicBezTo>
                <a:cubicBezTo>
                  <a:pt x="146" y="49"/>
                  <a:pt x="156" y="39"/>
                  <a:pt x="169" y="39"/>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6" name="Freeform 211"/>
          <p:cNvSpPr>
            <a:spLocks noEditPoints="1"/>
          </p:cNvSpPr>
          <p:nvPr/>
        </p:nvSpPr>
        <p:spPr bwMode="auto">
          <a:xfrm>
            <a:off x="6722233" y="2846668"/>
            <a:ext cx="329826" cy="433562"/>
          </a:xfrm>
          <a:custGeom>
            <a:gdLst>
              <a:gd name="T0" fmla="*/ 191 w 218"/>
              <a:gd name="T1" fmla="*/ 36 h 288"/>
              <a:gd name="T2" fmla="*/ 157 w 218"/>
              <a:gd name="T3" fmla="*/ 0 h 288"/>
              <a:gd name="T4" fmla="*/ 61 w 218"/>
              <a:gd name="T5" fmla="*/ 0 h 288"/>
              <a:gd name="T6" fmla="*/ 28 w 218"/>
              <a:gd name="T7" fmla="*/ 36 h 288"/>
              <a:gd name="T8" fmla="*/ 0 w 218"/>
              <a:gd name="T9" fmla="*/ 36 h 288"/>
              <a:gd name="T10" fmla="*/ 0 w 218"/>
              <a:gd name="T11" fmla="*/ 288 h 288"/>
              <a:gd name="T12" fmla="*/ 218 w 218"/>
              <a:gd name="T13" fmla="*/ 288 h 288"/>
              <a:gd name="T14" fmla="*/ 218 w 218"/>
              <a:gd name="T15" fmla="*/ 36 h 288"/>
              <a:gd name="T16" fmla="*/ 191 w 218"/>
              <a:gd name="T17" fmla="*/ 36 h 288"/>
              <a:gd name="T18" fmla="*/ 74 w 218"/>
              <a:gd name="T19" fmla="*/ 16 h 288"/>
              <a:gd name="T20" fmla="*/ 142 w 218"/>
              <a:gd name="T21" fmla="*/ 16 h 288"/>
              <a:gd name="T22" fmla="*/ 151 w 218"/>
              <a:gd name="T23" fmla="*/ 24 h 288"/>
              <a:gd name="T24" fmla="*/ 142 w 218"/>
              <a:gd name="T25" fmla="*/ 33 h 288"/>
              <a:gd name="T26" fmla="*/ 74 w 218"/>
              <a:gd name="T27" fmla="*/ 33 h 288"/>
              <a:gd name="T28" fmla="*/ 66 w 218"/>
              <a:gd name="T29" fmla="*/ 24 h 288"/>
              <a:gd name="T30" fmla="*/ 74 w 218"/>
              <a:gd name="T31" fmla="*/ 16 h 288"/>
              <a:gd name="T32" fmla="*/ 171 w 218"/>
              <a:gd name="T33" fmla="*/ 236 h 288"/>
              <a:gd name="T34" fmla="*/ 45 w 218"/>
              <a:gd name="T35" fmla="*/ 236 h 288"/>
              <a:gd name="T36" fmla="*/ 45 w 218"/>
              <a:gd name="T37" fmla="*/ 217 h 288"/>
              <a:gd name="T38" fmla="*/ 171 w 218"/>
              <a:gd name="T39" fmla="*/ 217 h 288"/>
              <a:gd name="T40" fmla="*/ 171 w 218"/>
              <a:gd name="T41" fmla="*/ 236 h 288"/>
              <a:gd name="T42" fmla="*/ 171 w 218"/>
              <a:gd name="T43" fmla="*/ 193 h 288"/>
              <a:gd name="T44" fmla="*/ 45 w 218"/>
              <a:gd name="T45" fmla="*/ 193 h 288"/>
              <a:gd name="T46" fmla="*/ 45 w 218"/>
              <a:gd name="T47" fmla="*/ 174 h 288"/>
              <a:gd name="T48" fmla="*/ 171 w 218"/>
              <a:gd name="T49" fmla="*/ 174 h 288"/>
              <a:gd name="T50" fmla="*/ 171 w 218"/>
              <a:gd name="T51" fmla="*/ 193 h 288"/>
              <a:gd name="T52" fmla="*/ 171 w 218"/>
              <a:gd name="T53" fmla="*/ 150 h 288"/>
              <a:gd name="T54" fmla="*/ 45 w 218"/>
              <a:gd name="T55" fmla="*/ 150 h 288"/>
              <a:gd name="T56" fmla="*/ 45 w 218"/>
              <a:gd name="T57" fmla="*/ 131 h 288"/>
              <a:gd name="T58" fmla="*/ 171 w 218"/>
              <a:gd name="T59" fmla="*/ 131 h 288"/>
              <a:gd name="T60" fmla="*/ 171 w 218"/>
              <a:gd name="T61" fmla="*/ 150 h 288"/>
              <a:gd name="T62" fmla="*/ 171 w 218"/>
              <a:gd name="T63" fmla="*/ 107 h 288"/>
              <a:gd name="T64" fmla="*/ 45 w 218"/>
              <a:gd name="T65" fmla="*/ 107 h 288"/>
              <a:gd name="T66" fmla="*/ 45 w 218"/>
              <a:gd name="T67" fmla="*/ 88 h 288"/>
              <a:gd name="T68" fmla="*/ 171 w 218"/>
              <a:gd name="T69" fmla="*/ 88 h 288"/>
              <a:gd name="T70" fmla="*/ 171 w 218"/>
              <a:gd name="T71" fmla="*/ 107 h 2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8" h="288">
                <a:moveTo>
                  <a:pt x="191" y="36"/>
                </a:moveTo>
                <a:cubicBezTo>
                  <a:pt x="183" y="21"/>
                  <a:pt x="169" y="0"/>
                  <a:pt x="157" y="0"/>
                </a:cubicBezTo>
                <a:cubicBezTo>
                  <a:pt x="61" y="0"/>
                  <a:pt x="61" y="0"/>
                  <a:pt x="61" y="0"/>
                </a:cubicBezTo>
                <a:cubicBezTo>
                  <a:pt x="49" y="0"/>
                  <a:pt x="36" y="19"/>
                  <a:pt x="28" y="36"/>
                </a:cubicBezTo>
                <a:cubicBezTo>
                  <a:pt x="0" y="36"/>
                  <a:pt x="0" y="36"/>
                  <a:pt x="0" y="36"/>
                </a:cubicBezTo>
                <a:cubicBezTo>
                  <a:pt x="0" y="288"/>
                  <a:pt x="0" y="288"/>
                  <a:pt x="0" y="288"/>
                </a:cubicBezTo>
                <a:cubicBezTo>
                  <a:pt x="218" y="288"/>
                  <a:pt x="218" y="288"/>
                  <a:pt x="218" y="288"/>
                </a:cubicBezTo>
                <a:cubicBezTo>
                  <a:pt x="218" y="36"/>
                  <a:pt x="218" y="36"/>
                  <a:pt x="218" y="36"/>
                </a:cubicBezTo>
                <a:lnTo>
                  <a:pt x="191" y="36"/>
                </a:lnTo>
                <a:close/>
                <a:moveTo>
                  <a:pt x="74" y="16"/>
                </a:moveTo>
                <a:cubicBezTo>
                  <a:pt x="142" y="16"/>
                  <a:pt x="142" y="16"/>
                  <a:pt x="142" y="16"/>
                </a:cubicBezTo>
                <a:cubicBezTo>
                  <a:pt x="147" y="16"/>
                  <a:pt x="151" y="20"/>
                  <a:pt x="151" y="24"/>
                </a:cubicBezTo>
                <a:cubicBezTo>
                  <a:pt x="151" y="29"/>
                  <a:pt x="147" y="33"/>
                  <a:pt x="142" y="33"/>
                </a:cubicBezTo>
                <a:cubicBezTo>
                  <a:pt x="74" y="33"/>
                  <a:pt x="74" y="33"/>
                  <a:pt x="74" y="33"/>
                </a:cubicBezTo>
                <a:cubicBezTo>
                  <a:pt x="70" y="33"/>
                  <a:pt x="66" y="29"/>
                  <a:pt x="66" y="24"/>
                </a:cubicBezTo>
                <a:cubicBezTo>
                  <a:pt x="66" y="20"/>
                  <a:pt x="70" y="16"/>
                  <a:pt x="74" y="16"/>
                </a:cubicBezTo>
                <a:close/>
                <a:moveTo>
                  <a:pt x="171" y="236"/>
                </a:moveTo>
                <a:cubicBezTo>
                  <a:pt x="45" y="236"/>
                  <a:pt x="45" y="236"/>
                  <a:pt x="45" y="236"/>
                </a:cubicBezTo>
                <a:cubicBezTo>
                  <a:pt x="45" y="217"/>
                  <a:pt x="45" y="217"/>
                  <a:pt x="45" y="217"/>
                </a:cubicBezTo>
                <a:cubicBezTo>
                  <a:pt x="171" y="217"/>
                  <a:pt x="171" y="217"/>
                  <a:pt x="171" y="217"/>
                </a:cubicBezTo>
                <a:lnTo>
                  <a:pt x="171" y="236"/>
                </a:lnTo>
                <a:close/>
                <a:moveTo>
                  <a:pt x="171" y="193"/>
                </a:moveTo>
                <a:cubicBezTo>
                  <a:pt x="45" y="193"/>
                  <a:pt x="45" y="193"/>
                  <a:pt x="45" y="193"/>
                </a:cubicBezTo>
                <a:cubicBezTo>
                  <a:pt x="45" y="174"/>
                  <a:pt x="45" y="174"/>
                  <a:pt x="45" y="174"/>
                </a:cubicBezTo>
                <a:cubicBezTo>
                  <a:pt x="171" y="174"/>
                  <a:pt x="171" y="174"/>
                  <a:pt x="171" y="174"/>
                </a:cubicBezTo>
                <a:lnTo>
                  <a:pt x="171" y="193"/>
                </a:lnTo>
                <a:close/>
                <a:moveTo>
                  <a:pt x="171" y="150"/>
                </a:moveTo>
                <a:cubicBezTo>
                  <a:pt x="45" y="150"/>
                  <a:pt x="45" y="150"/>
                  <a:pt x="45" y="150"/>
                </a:cubicBezTo>
                <a:cubicBezTo>
                  <a:pt x="45" y="131"/>
                  <a:pt x="45" y="131"/>
                  <a:pt x="45" y="131"/>
                </a:cubicBezTo>
                <a:cubicBezTo>
                  <a:pt x="171" y="131"/>
                  <a:pt x="171" y="131"/>
                  <a:pt x="171" y="131"/>
                </a:cubicBezTo>
                <a:lnTo>
                  <a:pt x="171" y="150"/>
                </a:lnTo>
                <a:close/>
                <a:moveTo>
                  <a:pt x="171" y="107"/>
                </a:moveTo>
                <a:cubicBezTo>
                  <a:pt x="45" y="107"/>
                  <a:pt x="45" y="107"/>
                  <a:pt x="45" y="107"/>
                </a:cubicBezTo>
                <a:cubicBezTo>
                  <a:pt x="45" y="88"/>
                  <a:pt x="45" y="88"/>
                  <a:pt x="45" y="88"/>
                </a:cubicBezTo>
                <a:cubicBezTo>
                  <a:pt x="171" y="88"/>
                  <a:pt x="171" y="88"/>
                  <a:pt x="171" y="88"/>
                </a:cubicBezTo>
                <a:lnTo>
                  <a:pt x="171" y="107"/>
                </a:ln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grpSp>
        <p:nvGrpSpPr>
          <p:cNvPr id="37" name="组合 36"/>
          <p:cNvGrpSpPr/>
          <p:nvPr/>
        </p:nvGrpSpPr>
        <p:grpSpPr>
          <a:xfrm>
            <a:off x="8386516" y="2552700"/>
            <a:ext cx="439652" cy="439654"/>
            <a:chOff x="7556501" y="5111751"/>
            <a:chExt cx="258762" cy="258763"/>
          </a:xfrm>
          <a:solidFill>
            <a:schemeClr val="bg1"/>
          </a:solidFill>
        </p:grpSpPr>
        <p:sp>
          <p:nvSpPr>
            <p:cNvPr id="38" name="Freeform 69"/>
            <p:cNvSpPr/>
            <p:nvPr/>
          </p:nvSpPr>
          <p:spPr bwMode="auto">
            <a:xfrm flipH="1">
              <a:off x="7686676" y="5224464"/>
              <a:ext cx="0" cy="1588"/>
            </a:xfrm>
            <a:custGeom>
              <a:gdLst>
                <a:gd name="T0" fmla="*/ 1 h 2"/>
                <a:gd name="T1" fmla="*/ 2 h 2"/>
                <a:gd name="T2" fmla="*/ 1 h 2"/>
                <a:gd name="T3" fmla="*/ 0 h 2"/>
                <a:gd name="T4" fmla="*/ 1 h 2"/>
              </a:gdLst>
              <a:cxnLst>
                <a:cxn ang="0">
                  <a:pos x="0" y="T0"/>
                </a:cxn>
                <a:cxn ang="0">
                  <a:pos x="0" y="T1"/>
                </a:cxn>
                <a:cxn ang="0">
                  <a:pos x="0" y="T2"/>
                </a:cxn>
                <a:cxn ang="0">
                  <a:pos x="0" y="T3"/>
                </a:cxn>
                <a:cxn ang="0">
                  <a:pos x="0" y="T4"/>
                </a:cxn>
              </a:cxnLst>
              <a:rect l="0" t="0" r="r" b="b"/>
              <a:pathLst>
                <a:path h="2">
                  <a:moveTo>
                    <a:pt x="0" y="1"/>
                  </a:moveTo>
                  <a:cubicBezTo>
                    <a:pt x="0" y="1"/>
                    <a:pt x="0" y="1"/>
                    <a:pt x="0" y="2"/>
                  </a:cubicBezTo>
                  <a:cubicBezTo>
                    <a:pt x="0" y="2"/>
                    <a:pt x="0" y="1"/>
                    <a:pt x="0" y="1"/>
                  </a:cubicBezTo>
                  <a:cubicBezTo>
                    <a:pt x="0" y="1"/>
                    <a:pt x="0" y="0"/>
                    <a:pt x="0"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70"/>
            <p:cNvSpPr/>
            <p:nvPr/>
          </p:nvSpPr>
          <p:spPr bwMode="auto">
            <a:xfrm>
              <a:off x="7623176" y="5111751"/>
              <a:ext cx="125413" cy="114300"/>
            </a:xfrm>
            <a:custGeom>
              <a:gdLst>
                <a:gd name="T0" fmla="*/ 71 w 141"/>
                <a:gd name="T1" fmla="*/ 126 h 126"/>
                <a:gd name="T2" fmla="*/ 71 w 141"/>
                <a:gd name="T3" fmla="*/ 125 h 126"/>
                <a:gd name="T4" fmla="*/ 71 w 141"/>
                <a:gd name="T5" fmla="*/ 126 h 126"/>
                <a:gd name="T6" fmla="*/ 141 w 141"/>
                <a:gd name="T7" fmla="*/ 36 h 126"/>
                <a:gd name="T8" fmla="*/ 71 w 141"/>
                <a:gd name="T9" fmla="*/ 0 h 126"/>
                <a:gd name="T10" fmla="*/ 71 w 141"/>
                <a:gd name="T11" fmla="*/ 0 h 126"/>
                <a:gd name="T12" fmla="*/ 71 w 141"/>
                <a:gd name="T13" fmla="*/ 0 h 126"/>
                <a:gd name="T14" fmla="*/ 70 w 141"/>
                <a:gd name="T15" fmla="*/ 0 h 126"/>
                <a:gd name="T16" fmla="*/ 70 w 141"/>
                <a:gd name="T17" fmla="*/ 0 h 126"/>
                <a:gd name="T18" fmla="*/ 0 w 141"/>
                <a:gd name="T19" fmla="*/ 35 h 126"/>
                <a:gd name="T20" fmla="*/ 71 w 141"/>
                <a:gd name="T21" fmla="*/ 126 h 12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125">
                  <a:moveTo>
                    <a:pt x="71" y="126"/>
                  </a:moveTo>
                  <a:cubicBezTo>
                    <a:pt x="71" y="126"/>
                    <a:pt x="71" y="125"/>
                    <a:pt x="71" y="125"/>
                  </a:cubicBezTo>
                  <a:cubicBezTo>
                    <a:pt x="71" y="125"/>
                    <a:pt x="71" y="126"/>
                    <a:pt x="71" y="126"/>
                  </a:cubicBezTo>
                  <a:cubicBezTo>
                    <a:pt x="83" y="88"/>
                    <a:pt x="108" y="57"/>
                    <a:pt x="141" y="36"/>
                  </a:cubicBezTo>
                  <a:cubicBezTo>
                    <a:pt x="122" y="17"/>
                    <a:pt x="98" y="4"/>
                    <a:pt x="71" y="0"/>
                  </a:cubicBezTo>
                  <a:cubicBezTo>
                    <a:pt x="71" y="0"/>
                    <a:pt x="71" y="0"/>
                    <a:pt x="71" y="0"/>
                  </a:cubicBezTo>
                  <a:cubicBezTo>
                    <a:pt x="71" y="0"/>
                    <a:pt x="71" y="0"/>
                    <a:pt x="71" y="0"/>
                  </a:cubicBezTo>
                  <a:cubicBezTo>
                    <a:pt x="71" y="0"/>
                    <a:pt x="71" y="0"/>
                    <a:pt x="70" y="0"/>
                  </a:cubicBezTo>
                  <a:cubicBezTo>
                    <a:pt x="70" y="0"/>
                    <a:pt x="70" y="0"/>
                    <a:pt x="70" y="0"/>
                  </a:cubicBezTo>
                  <a:cubicBezTo>
                    <a:pt x="44" y="4"/>
                    <a:pt x="19" y="17"/>
                    <a:pt x="0" y="35"/>
                  </a:cubicBezTo>
                  <a:cubicBezTo>
                    <a:pt x="33" y="56"/>
                    <a:pt x="58" y="88"/>
                    <a:pt x="71" y="1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71"/>
            <p:cNvSpPr/>
            <p:nvPr/>
          </p:nvSpPr>
          <p:spPr bwMode="auto">
            <a:xfrm>
              <a:off x="7556501" y="5143501"/>
              <a:ext cx="114300" cy="227013"/>
            </a:xfrm>
            <a:custGeom>
              <a:gdLst>
                <a:gd name="T0" fmla="*/ 126 w 126"/>
                <a:gd name="T1" fmla="*/ 252 h 252"/>
                <a:gd name="T2" fmla="*/ 126 w 126"/>
                <a:gd name="T3" fmla="*/ 127 h 252"/>
                <a:gd name="T4" fmla="*/ 126 w 126"/>
                <a:gd name="T5" fmla="*/ 127 h 252"/>
                <a:gd name="T6" fmla="*/ 0 w 126"/>
                <a:gd name="T7" fmla="*/ 0 h 252"/>
                <a:gd name="T8" fmla="*/ 0 w 126"/>
                <a:gd name="T9" fmla="*/ 127 h 252"/>
                <a:gd name="T10" fmla="*/ 0 w 126"/>
                <a:gd name="T11" fmla="*/ 127 h 252"/>
                <a:gd name="T12" fmla="*/ 126 w 126"/>
                <a:gd name="T13" fmla="*/ 252 h 252"/>
              </a:gdLst>
              <a:cxnLst>
                <a:cxn ang="0">
                  <a:pos x="T0" y="T1"/>
                </a:cxn>
                <a:cxn ang="0">
                  <a:pos x="T2" y="T3"/>
                </a:cxn>
                <a:cxn ang="0">
                  <a:pos x="T4" y="T5"/>
                </a:cxn>
                <a:cxn ang="0">
                  <a:pos x="T6" y="T7"/>
                </a:cxn>
                <a:cxn ang="0">
                  <a:pos x="T8" y="T9"/>
                </a:cxn>
                <a:cxn ang="0">
                  <a:pos x="T10" y="T11"/>
                </a:cxn>
                <a:cxn ang="0">
                  <a:pos x="T12" y="T13"/>
                </a:cxn>
              </a:cxnLst>
              <a:rect l="0" t="0" r="r" b="b"/>
              <a:pathLst>
                <a:path w="125" h="251">
                  <a:moveTo>
                    <a:pt x="126" y="252"/>
                  </a:moveTo>
                  <a:cubicBezTo>
                    <a:pt x="126" y="127"/>
                    <a:pt x="126" y="127"/>
                    <a:pt x="126" y="127"/>
                  </a:cubicBezTo>
                  <a:cubicBezTo>
                    <a:pt x="126" y="127"/>
                    <a:pt x="126" y="127"/>
                    <a:pt x="126" y="127"/>
                  </a:cubicBezTo>
                  <a:cubicBezTo>
                    <a:pt x="118" y="61"/>
                    <a:pt x="66" y="8"/>
                    <a:pt x="0" y="0"/>
                  </a:cubicBezTo>
                  <a:cubicBezTo>
                    <a:pt x="0" y="127"/>
                    <a:pt x="0" y="127"/>
                    <a:pt x="0" y="127"/>
                  </a:cubicBezTo>
                  <a:cubicBezTo>
                    <a:pt x="0" y="127"/>
                    <a:pt x="0" y="127"/>
                    <a:pt x="0" y="127"/>
                  </a:cubicBezTo>
                  <a:cubicBezTo>
                    <a:pt x="9" y="192"/>
                    <a:pt x="61" y="243"/>
                    <a:pt x="126" y="25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72"/>
            <p:cNvSpPr/>
            <p:nvPr/>
          </p:nvSpPr>
          <p:spPr bwMode="auto">
            <a:xfrm>
              <a:off x="7700963" y="5143501"/>
              <a:ext cx="114300" cy="227013"/>
            </a:xfrm>
            <a:custGeom>
              <a:gdLst>
                <a:gd name="T0" fmla="*/ 127 w 127"/>
                <a:gd name="T1" fmla="*/ 0 h 252"/>
                <a:gd name="T2" fmla="*/ 0 w 127"/>
                <a:gd name="T3" fmla="*/ 127 h 252"/>
                <a:gd name="T4" fmla="*/ 0 w 127"/>
                <a:gd name="T5" fmla="*/ 127 h 252"/>
                <a:gd name="T6" fmla="*/ 0 w 127"/>
                <a:gd name="T7" fmla="*/ 252 h 252"/>
                <a:gd name="T8" fmla="*/ 127 w 127"/>
                <a:gd name="T9" fmla="*/ 127 h 252"/>
                <a:gd name="T10" fmla="*/ 127 w 127"/>
                <a:gd name="T11" fmla="*/ 127 h 252"/>
                <a:gd name="T12" fmla="*/ 127 w 127"/>
                <a:gd name="T13" fmla="*/ 0 h 252"/>
              </a:gdLst>
              <a:cxnLst>
                <a:cxn ang="0">
                  <a:pos x="T0" y="T1"/>
                </a:cxn>
                <a:cxn ang="0">
                  <a:pos x="T2" y="T3"/>
                </a:cxn>
                <a:cxn ang="0">
                  <a:pos x="T4" y="T5"/>
                </a:cxn>
                <a:cxn ang="0">
                  <a:pos x="T6" y="T7"/>
                </a:cxn>
                <a:cxn ang="0">
                  <a:pos x="T8" y="T9"/>
                </a:cxn>
                <a:cxn ang="0">
                  <a:pos x="T10" y="T11"/>
                </a:cxn>
                <a:cxn ang="0">
                  <a:pos x="T12" y="T13"/>
                </a:cxn>
              </a:cxnLst>
              <a:rect l="0" t="0" r="r" b="b"/>
              <a:pathLst>
                <a:path w="127" h="251">
                  <a:moveTo>
                    <a:pt x="127" y="0"/>
                  </a:moveTo>
                  <a:cubicBezTo>
                    <a:pt x="61" y="8"/>
                    <a:pt x="8" y="61"/>
                    <a:pt x="0" y="127"/>
                  </a:cubicBezTo>
                  <a:cubicBezTo>
                    <a:pt x="0" y="127"/>
                    <a:pt x="0" y="127"/>
                    <a:pt x="0" y="127"/>
                  </a:cubicBezTo>
                  <a:cubicBezTo>
                    <a:pt x="0" y="252"/>
                    <a:pt x="0" y="252"/>
                    <a:pt x="0" y="252"/>
                  </a:cubicBezTo>
                  <a:cubicBezTo>
                    <a:pt x="66" y="243"/>
                    <a:pt x="118" y="192"/>
                    <a:pt x="127" y="127"/>
                  </a:cubicBezTo>
                  <a:cubicBezTo>
                    <a:pt x="127" y="127"/>
                    <a:pt x="127" y="127"/>
                    <a:pt x="127" y="127"/>
                  </a:cubicBezTo>
                  <a:lnTo>
                    <a:pt x="12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42" name="Freeform 208"/>
          <p:cNvSpPr>
            <a:spLocks noEditPoints="1"/>
          </p:cNvSpPr>
          <p:nvPr/>
        </p:nvSpPr>
        <p:spPr bwMode="auto">
          <a:xfrm>
            <a:off x="10087521" y="2090057"/>
            <a:ext cx="382588" cy="439169"/>
          </a:xfrm>
          <a:custGeom>
            <a:gdLst>
              <a:gd name="T0" fmla="*/ 217 w 252"/>
              <a:gd name="T1" fmla="*/ 204 h 288"/>
              <a:gd name="T2" fmla="*/ 217 w 252"/>
              <a:gd name="T3" fmla="*/ 196 h 288"/>
              <a:gd name="T4" fmla="*/ 217 w 252"/>
              <a:gd name="T5" fmla="*/ 126 h 288"/>
              <a:gd name="T6" fmla="*/ 156 w 252"/>
              <a:gd name="T7" fmla="*/ 40 h 288"/>
              <a:gd name="T8" fmla="*/ 158 w 252"/>
              <a:gd name="T9" fmla="*/ 32 h 288"/>
              <a:gd name="T10" fmla="*/ 126 w 252"/>
              <a:gd name="T11" fmla="*/ 0 h 288"/>
              <a:gd name="T12" fmla="*/ 94 w 252"/>
              <a:gd name="T13" fmla="*/ 32 h 288"/>
              <a:gd name="T14" fmla="*/ 96 w 252"/>
              <a:gd name="T15" fmla="*/ 40 h 288"/>
              <a:gd name="T16" fmla="*/ 35 w 252"/>
              <a:gd name="T17" fmla="*/ 126 h 288"/>
              <a:gd name="T18" fmla="*/ 35 w 252"/>
              <a:gd name="T19" fmla="*/ 196 h 288"/>
              <a:gd name="T20" fmla="*/ 35 w 252"/>
              <a:gd name="T21" fmla="*/ 204 h 288"/>
              <a:gd name="T22" fmla="*/ 0 w 252"/>
              <a:gd name="T23" fmla="*/ 238 h 288"/>
              <a:gd name="T24" fmla="*/ 14 w 252"/>
              <a:gd name="T25" fmla="*/ 252 h 288"/>
              <a:gd name="T26" fmla="*/ 95 w 252"/>
              <a:gd name="T27" fmla="*/ 252 h 288"/>
              <a:gd name="T28" fmla="*/ 94 w 252"/>
              <a:gd name="T29" fmla="*/ 256 h 288"/>
              <a:gd name="T30" fmla="*/ 126 w 252"/>
              <a:gd name="T31" fmla="*/ 288 h 288"/>
              <a:gd name="T32" fmla="*/ 158 w 252"/>
              <a:gd name="T33" fmla="*/ 256 h 288"/>
              <a:gd name="T34" fmla="*/ 157 w 252"/>
              <a:gd name="T35" fmla="*/ 252 h 288"/>
              <a:gd name="T36" fmla="*/ 238 w 252"/>
              <a:gd name="T37" fmla="*/ 252 h 288"/>
              <a:gd name="T38" fmla="*/ 252 w 252"/>
              <a:gd name="T39" fmla="*/ 238 h 288"/>
              <a:gd name="T40" fmla="*/ 217 w 252"/>
              <a:gd name="T41" fmla="*/ 204 h 288"/>
              <a:gd name="T42" fmla="*/ 108 w 252"/>
              <a:gd name="T43" fmla="*/ 32 h 288"/>
              <a:gd name="T44" fmla="*/ 126 w 252"/>
              <a:gd name="T45" fmla="*/ 14 h 288"/>
              <a:gd name="T46" fmla="*/ 144 w 252"/>
              <a:gd name="T47" fmla="*/ 32 h 288"/>
              <a:gd name="T48" fmla="*/ 143 w 252"/>
              <a:gd name="T49" fmla="*/ 37 h 288"/>
              <a:gd name="T50" fmla="*/ 126 w 252"/>
              <a:gd name="T51" fmla="*/ 35 h 288"/>
              <a:gd name="T52" fmla="*/ 109 w 252"/>
              <a:gd name="T53" fmla="*/ 37 h 288"/>
              <a:gd name="T54" fmla="*/ 108 w 252"/>
              <a:gd name="T55" fmla="*/ 32 h 2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1" h="288">
                <a:moveTo>
                  <a:pt x="217" y="204"/>
                </a:moveTo>
                <a:cubicBezTo>
                  <a:pt x="217" y="202"/>
                  <a:pt x="217" y="199"/>
                  <a:pt x="217" y="196"/>
                </a:cubicBezTo>
                <a:cubicBezTo>
                  <a:pt x="217" y="126"/>
                  <a:pt x="217" y="126"/>
                  <a:pt x="217" y="126"/>
                </a:cubicBezTo>
                <a:cubicBezTo>
                  <a:pt x="217" y="86"/>
                  <a:pt x="192" y="53"/>
                  <a:pt x="156" y="40"/>
                </a:cubicBezTo>
                <a:cubicBezTo>
                  <a:pt x="157" y="37"/>
                  <a:pt x="158" y="35"/>
                  <a:pt x="158" y="32"/>
                </a:cubicBezTo>
                <a:cubicBezTo>
                  <a:pt x="158" y="14"/>
                  <a:pt x="143" y="0"/>
                  <a:pt x="126" y="0"/>
                </a:cubicBezTo>
                <a:cubicBezTo>
                  <a:pt x="109" y="0"/>
                  <a:pt x="94" y="14"/>
                  <a:pt x="94" y="32"/>
                </a:cubicBezTo>
                <a:cubicBezTo>
                  <a:pt x="94" y="35"/>
                  <a:pt x="95" y="37"/>
                  <a:pt x="96" y="40"/>
                </a:cubicBezTo>
                <a:cubicBezTo>
                  <a:pt x="60" y="53"/>
                  <a:pt x="35" y="86"/>
                  <a:pt x="35" y="126"/>
                </a:cubicBezTo>
                <a:cubicBezTo>
                  <a:pt x="35" y="196"/>
                  <a:pt x="35" y="196"/>
                  <a:pt x="35" y="196"/>
                </a:cubicBezTo>
                <a:cubicBezTo>
                  <a:pt x="35" y="199"/>
                  <a:pt x="35" y="202"/>
                  <a:pt x="35" y="204"/>
                </a:cubicBezTo>
                <a:cubicBezTo>
                  <a:pt x="0" y="238"/>
                  <a:pt x="0" y="238"/>
                  <a:pt x="0" y="238"/>
                </a:cubicBezTo>
                <a:cubicBezTo>
                  <a:pt x="0" y="246"/>
                  <a:pt x="6" y="252"/>
                  <a:pt x="14" y="252"/>
                </a:cubicBezTo>
                <a:cubicBezTo>
                  <a:pt x="95" y="252"/>
                  <a:pt x="95" y="252"/>
                  <a:pt x="95" y="252"/>
                </a:cubicBezTo>
                <a:cubicBezTo>
                  <a:pt x="95" y="254"/>
                  <a:pt x="94" y="255"/>
                  <a:pt x="94" y="256"/>
                </a:cubicBezTo>
                <a:cubicBezTo>
                  <a:pt x="94" y="274"/>
                  <a:pt x="109" y="288"/>
                  <a:pt x="126" y="288"/>
                </a:cubicBezTo>
                <a:cubicBezTo>
                  <a:pt x="143" y="288"/>
                  <a:pt x="158" y="274"/>
                  <a:pt x="158" y="256"/>
                </a:cubicBezTo>
                <a:cubicBezTo>
                  <a:pt x="158" y="255"/>
                  <a:pt x="157" y="254"/>
                  <a:pt x="157" y="252"/>
                </a:cubicBezTo>
                <a:cubicBezTo>
                  <a:pt x="238" y="252"/>
                  <a:pt x="238" y="252"/>
                  <a:pt x="238" y="252"/>
                </a:cubicBezTo>
                <a:cubicBezTo>
                  <a:pt x="246" y="252"/>
                  <a:pt x="252" y="246"/>
                  <a:pt x="252" y="238"/>
                </a:cubicBezTo>
                <a:lnTo>
                  <a:pt x="217" y="204"/>
                </a:lnTo>
                <a:close/>
                <a:moveTo>
                  <a:pt x="108" y="32"/>
                </a:moveTo>
                <a:cubicBezTo>
                  <a:pt x="108" y="22"/>
                  <a:pt x="116" y="14"/>
                  <a:pt x="126" y="14"/>
                </a:cubicBezTo>
                <a:cubicBezTo>
                  <a:pt x="136" y="14"/>
                  <a:pt x="144" y="22"/>
                  <a:pt x="144" y="32"/>
                </a:cubicBezTo>
                <a:cubicBezTo>
                  <a:pt x="144" y="33"/>
                  <a:pt x="143" y="35"/>
                  <a:pt x="143" y="37"/>
                </a:cubicBezTo>
                <a:cubicBezTo>
                  <a:pt x="137" y="36"/>
                  <a:pt x="132" y="35"/>
                  <a:pt x="126" y="35"/>
                </a:cubicBezTo>
                <a:cubicBezTo>
                  <a:pt x="120" y="35"/>
                  <a:pt x="115" y="36"/>
                  <a:pt x="109" y="37"/>
                </a:cubicBezTo>
                <a:cubicBezTo>
                  <a:pt x="109" y="35"/>
                  <a:pt x="108" y="33"/>
                  <a:pt x="108" y="32"/>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cxnSp>
        <p:nvCxnSpPr>
          <p:cNvPr id="43" name="直接连接符 42"/>
          <p:cNvCxnSpPr/>
          <p:nvPr/>
        </p:nvCxnSpPr>
        <p:spPr>
          <a:xfrm flipH="1">
            <a:off x="1776439" y="4929670"/>
            <a:ext cx="2" cy="1750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3461772" y="4593376"/>
            <a:ext cx="2" cy="1750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5195322" y="4199676"/>
            <a:ext cx="2" cy="1750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6889984" y="3775413"/>
            <a:ext cx="2" cy="1750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8591039" y="3417773"/>
            <a:ext cx="2" cy="1750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10274556" y="2992354"/>
            <a:ext cx="2" cy="1750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9" name="椭圆 48"/>
          <p:cNvSpPr/>
          <p:nvPr/>
        </p:nvSpPr>
        <p:spPr>
          <a:xfrm>
            <a:off x="1734751" y="5054198"/>
            <a:ext cx="96076" cy="96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椭圆 49"/>
          <p:cNvSpPr/>
          <p:nvPr/>
        </p:nvSpPr>
        <p:spPr>
          <a:xfrm>
            <a:off x="3413734" y="4720417"/>
            <a:ext cx="96076" cy="96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椭圆 50"/>
          <p:cNvSpPr/>
          <p:nvPr/>
        </p:nvSpPr>
        <p:spPr>
          <a:xfrm>
            <a:off x="5143272" y="4319129"/>
            <a:ext cx="96076" cy="96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椭圆 51"/>
          <p:cNvSpPr/>
          <p:nvPr/>
        </p:nvSpPr>
        <p:spPr>
          <a:xfrm>
            <a:off x="6839108" y="3902454"/>
            <a:ext cx="96076" cy="96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椭圆 52"/>
          <p:cNvSpPr/>
          <p:nvPr/>
        </p:nvSpPr>
        <p:spPr>
          <a:xfrm>
            <a:off x="8543001" y="3541365"/>
            <a:ext cx="96076" cy="96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椭圆 53"/>
          <p:cNvSpPr/>
          <p:nvPr/>
        </p:nvSpPr>
        <p:spPr>
          <a:xfrm>
            <a:off x="10226518" y="3143573"/>
            <a:ext cx="96076" cy="96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矩形 54"/>
          <p:cNvSpPr/>
          <p:nvPr/>
        </p:nvSpPr>
        <p:spPr>
          <a:xfrm>
            <a:off x="1419522" y="3301421"/>
            <a:ext cx="723276" cy="307777"/>
          </a:xfrm>
          <a:prstGeom prst="rect">
            <a:avLst/>
          </a:prstGeom>
        </p:spPr>
        <p:txBody>
          <a:bodyPr wrap="none">
            <a:spAutoFit/>
          </a:bodyPr>
          <a:lstStyle/>
          <a:p>
            <a:pPr algn="ctr"/>
            <a:r>
              <a:rPr lang="zh-CN" altLang="en-US" sz="1400" b="1">
                <a:solidFill>
                  <a:schemeClr val="bg1"/>
                </a:solidFill>
                <a:cs typeface="+mn-ea"/>
                <a:sym typeface="+mn-lt"/>
              </a:rPr>
              <a:t>方法一</a:t>
            </a:r>
            <a:endParaRPr lang="zh-CN" altLang="en-US" sz="1400" b="1">
              <a:solidFill>
                <a:schemeClr val="bg1"/>
              </a:solidFill>
              <a:cs typeface="+mn-ea"/>
              <a:sym typeface="+mn-lt"/>
            </a:endParaRPr>
          </a:p>
        </p:txBody>
      </p:sp>
      <p:sp>
        <p:nvSpPr>
          <p:cNvPr id="56" name="矩形 55"/>
          <p:cNvSpPr/>
          <p:nvPr/>
        </p:nvSpPr>
        <p:spPr>
          <a:xfrm>
            <a:off x="3100134" y="2959427"/>
            <a:ext cx="723276" cy="307777"/>
          </a:xfrm>
          <a:prstGeom prst="rect">
            <a:avLst/>
          </a:prstGeom>
        </p:spPr>
        <p:txBody>
          <a:bodyPr wrap="none">
            <a:spAutoFit/>
          </a:bodyPr>
          <a:lstStyle/>
          <a:p>
            <a:pPr algn="ctr"/>
            <a:r>
              <a:rPr lang="zh-CN" altLang="en-US" sz="1400" b="1">
                <a:solidFill>
                  <a:schemeClr val="bg1"/>
                </a:solidFill>
                <a:cs typeface="+mn-ea"/>
                <a:sym typeface="+mn-lt"/>
              </a:rPr>
              <a:t>方法二</a:t>
            </a:r>
            <a:endParaRPr lang="zh-CN" altLang="en-US" sz="1400" b="1">
              <a:solidFill>
                <a:schemeClr val="bg1"/>
              </a:solidFill>
              <a:cs typeface="+mn-ea"/>
              <a:sym typeface="+mn-lt"/>
            </a:endParaRPr>
          </a:p>
        </p:txBody>
      </p:sp>
      <p:sp>
        <p:nvSpPr>
          <p:cNvPr id="57" name="矩形 56"/>
          <p:cNvSpPr/>
          <p:nvPr/>
        </p:nvSpPr>
        <p:spPr>
          <a:xfrm>
            <a:off x="4841850" y="2573458"/>
            <a:ext cx="723276" cy="307777"/>
          </a:xfrm>
          <a:prstGeom prst="rect">
            <a:avLst/>
          </a:prstGeom>
        </p:spPr>
        <p:txBody>
          <a:bodyPr wrap="none">
            <a:spAutoFit/>
          </a:bodyPr>
          <a:lstStyle/>
          <a:p>
            <a:pPr algn="ctr"/>
            <a:r>
              <a:rPr lang="zh-CN" altLang="en-US" sz="1400" b="1">
                <a:solidFill>
                  <a:schemeClr val="bg1"/>
                </a:solidFill>
                <a:cs typeface="+mn-ea"/>
                <a:sym typeface="+mn-lt"/>
              </a:rPr>
              <a:t>方法三</a:t>
            </a:r>
            <a:endParaRPr lang="zh-CN" altLang="en-US" sz="1400" b="1">
              <a:solidFill>
                <a:schemeClr val="bg1"/>
              </a:solidFill>
              <a:cs typeface="+mn-ea"/>
              <a:sym typeface="+mn-lt"/>
            </a:endParaRPr>
          </a:p>
        </p:txBody>
      </p:sp>
      <p:sp>
        <p:nvSpPr>
          <p:cNvPr id="58" name="矩形 57"/>
          <p:cNvSpPr/>
          <p:nvPr/>
        </p:nvSpPr>
        <p:spPr>
          <a:xfrm>
            <a:off x="6509993" y="2132067"/>
            <a:ext cx="723275" cy="307777"/>
          </a:xfrm>
          <a:prstGeom prst="rect">
            <a:avLst/>
          </a:prstGeom>
        </p:spPr>
        <p:txBody>
          <a:bodyPr wrap="none">
            <a:spAutoFit/>
          </a:bodyPr>
          <a:lstStyle/>
          <a:p>
            <a:pPr algn="ctr"/>
            <a:r>
              <a:rPr lang="zh-CN" altLang="en-US" sz="1400" b="1">
                <a:solidFill>
                  <a:schemeClr val="bg1"/>
                </a:solidFill>
                <a:cs typeface="+mn-ea"/>
                <a:sym typeface="+mn-lt"/>
              </a:rPr>
              <a:t>方法四</a:t>
            </a:r>
            <a:endParaRPr lang="zh-CN" altLang="en-US" sz="1400" b="1">
              <a:solidFill>
                <a:schemeClr val="bg1"/>
              </a:solidFill>
              <a:cs typeface="+mn-ea"/>
              <a:sym typeface="+mn-lt"/>
            </a:endParaRPr>
          </a:p>
        </p:txBody>
      </p:sp>
      <p:sp>
        <p:nvSpPr>
          <p:cNvPr id="59" name="矩形 58"/>
          <p:cNvSpPr/>
          <p:nvPr/>
        </p:nvSpPr>
        <p:spPr>
          <a:xfrm>
            <a:off x="8229401" y="1770660"/>
            <a:ext cx="723276" cy="307777"/>
          </a:xfrm>
          <a:prstGeom prst="rect">
            <a:avLst/>
          </a:prstGeom>
        </p:spPr>
        <p:txBody>
          <a:bodyPr wrap="none">
            <a:spAutoFit/>
          </a:bodyPr>
          <a:lstStyle/>
          <a:p>
            <a:pPr algn="ctr"/>
            <a:r>
              <a:rPr lang="zh-CN" altLang="en-US" sz="1400" b="1">
                <a:solidFill>
                  <a:schemeClr val="bg1"/>
                </a:solidFill>
                <a:cs typeface="+mn-ea"/>
                <a:sym typeface="+mn-lt"/>
              </a:rPr>
              <a:t>方法五</a:t>
            </a:r>
            <a:endParaRPr lang="zh-CN" altLang="en-US" sz="1400" b="1">
              <a:solidFill>
                <a:schemeClr val="bg1"/>
              </a:solidFill>
              <a:cs typeface="+mn-ea"/>
              <a:sym typeface="+mn-lt"/>
            </a:endParaRPr>
          </a:p>
        </p:txBody>
      </p:sp>
      <p:sp>
        <p:nvSpPr>
          <p:cNvPr id="60" name="矩形 59"/>
          <p:cNvSpPr/>
          <p:nvPr/>
        </p:nvSpPr>
        <p:spPr>
          <a:xfrm>
            <a:off x="9912919" y="1351968"/>
            <a:ext cx="723275" cy="307777"/>
          </a:xfrm>
          <a:prstGeom prst="rect">
            <a:avLst/>
          </a:prstGeom>
        </p:spPr>
        <p:txBody>
          <a:bodyPr wrap="none">
            <a:spAutoFit/>
          </a:bodyPr>
          <a:lstStyle/>
          <a:p>
            <a:pPr algn="ctr"/>
            <a:r>
              <a:rPr lang="zh-CN" altLang="en-US" sz="1400" b="1">
                <a:solidFill>
                  <a:schemeClr val="bg1"/>
                </a:solidFill>
                <a:cs typeface="+mn-ea"/>
                <a:sym typeface="+mn-lt"/>
              </a:rPr>
              <a:t>方法六</a:t>
            </a:r>
            <a:endParaRPr lang="zh-CN" altLang="en-US" sz="1400" b="1">
              <a:solidFill>
                <a:schemeClr val="bg1"/>
              </a:solidFill>
              <a:cs typeface="+mn-ea"/>
              <a:sym typeface="+mn-lt"/>
            </a:endParaRPr>
          </a:p>
        </p:txBody>
      </p:sp>
      <p:sp>
        <p:nvSpPr>
          <p:cNvPr id="61" name="矩形 60"/>
          <p:cNvSpPr/>
          <p:nvPr/>
        </p:nvSpPr>
        <p:spPr>
          <a:xfrm>
            <a:off x="1039841" y="5209576"/>
            <a:ext cx="1581971" cy="700576"/>
          </a:xfrm>
          <a:prstGeom prst="rect">
            <a:avLst/>
          </a:prstGeom>
        </p:spPr>
        <p:txBody>
          <a:bodyPr wrap="square">
            <a:spAutoFit/>
          </a:bodyPr>
          <a:lstStyle/>
          <a:p>
            <a:pPr>
              <a:lnSpc>
                <a:spcPct val="150000"/>
              </a:lnSpc>
            </a:pPr>
            <a:r>
              <a:rPr lang="zh-CN" altLang="en-US" sz="1400">
                <a:solidFill>
                  <a:srgbClr val="373535"/>
                </a:solidFill>
                <a:cs typeface="+mn-ea"/>
                <a:sym typeface="+mn-lt"/>
              </a:rPr>
              <a:t>本模板的所有素材和逻辑图表。</a:t>
            </a:r>
            <a:endParaRPr lang="zh-CN" altLang="en-US" sz="1400">
              <a:solidFill>
                <a:srgbClr val="373535"/>
              </a:solidFill>
              <a:cs typeface="+mn-ea"/>
              <a:sym typeface="+mn-lt"/>
            </a:endParaRPr>
          </a:p>
        </p:txBody>
      </p:sp>
      <p:sp>
        <p:nvSpPr>
          <p:cNvPr id="62" name="矩形 61"/>
          <p:cNvSpPr/>
          <p:nvPr/>
        </p:nvSpPr>
        <p:spPr>
          <a:xfrm>
            <a:off x="2718824" y="4827169"/>
            <a:ext cx="1581971" cy="700576"/>
          </a:xfrm>
          <a:prstGeom prst="rect">
            <a:avLst/>
          </a:prstGeom>
        </p:spPr>
        <p:txBody>
          <a:bodyPr wrap="square">
            <a:spAutoFit/>
          </a:bodyPr>
          <a:lstStyle/>
          <a:p>
            <a:pPr>
              <a:lnSpc>
                <a:spcPct val="150000"/>
              </a:lnSpc>
            </a:pPr>
            <a:r>
              <a:rPr lang="zh-CN" altLang="en-US" sz="1400">
                <a:solidFill>
                  <a:srgbClr val="373535"/>
                </a:solidFill>
                <a:cs typeface="+mn-ea"/>
                <a:sym typeface="+mn-lt"/>
              </a:rPr>
              <a:t>本模板的所有素材和逻辑图表。</a:t>
            </a:r>
            <a:endParaRPr lang="zh-CN" altLang="en-US" sz="1400">
              <a:solidFill>
                <a:srgbClr val="373535"/>
              </a:solidFill>
              <a:cs typeface="+mn-ea"/>
              <a:sym typeface="+mn-lt"/>
            </a:endParaRPr>
          </a:p>
        </p:txBody>
      </p:sp>
      <p:sp>
        <p:nvSpPr>
          <p:cNvPr id="63" name="矩形 62"/>
          <p:cNvSpPr/>
          <p:nvPr/>
        </p:nvSpPr>
        <p:spPr>
          <a:xfrm>
            <a:off x="4450637" y="4420154"/>
            <a:ext cx="1581971" cy="700576"/>
          </a:xfrm>
          <a:prstGeom prst="rect">
            <a:avLst/>
          </a:prstGeom>
        </p:spPr>
        <p:txBody>
          <a:bodyPr wrap="square">
            <a:spAutoFit/>
          </a:bodyPr>
          <a:lstStyle/>
          <a:p>
            <a:pPr>
              <a:lnSpc>
                <a:spcPct val="150000"/>
              </a:lnSpc>
            </a:pPr>
            <a:r>
              <a:rPr lang="zh-CN" altLang="en-US" sz="1400">
                <a:solidFill>
                  <a:srgbClr val="373535"/>
                </a:solidFill>
                <a:cs typeface="+mn-ea"/>
                <a:sym typeface="+mn-lt"/>
              </a:rPr>
              <a:t>本模板的所有素材和逻辑图表。</a:t>
            </a:r>
            <a:endParaRPr lang="zh-CN" altLang="en-US" sz="1400">
              <a:solidFill>
                <a:srgbClr val="373535"/>
              </a:solidFill>
              <a:cs typeface="+mn-ea"/>
              <a:sym typeface="+mn-lt"/>
            </a:endParaRPr>
          </a:p>
        </p:txBody>
      </p:sp>
      <p:sp>
        <p:nvSpPr>
          <p:cNvPr id="64" name="矩形 63"/>
          <p:cNvSpPr/>
          <p:nvPr/>
        </p:nvSpPr>
        <p:spPr>
          <a:xfrm>
            <a:off x="6080644" y="4085871"/>
            <a:ext cx="1581971" cy="700576"/>
          </a:xfrm>
          <a:prstGeom prst="rect">
            <a:avLst/>
          </a:prstGeom>
        </p:spPr>
        <p:txBody>
          <a:bodyPr wrap="square">
            <a:spAutoFit/>
          </a:bodyPr>
          <a:lstStyle/>
          <a:p>
            <a:pPr>
              <a:lnSpc>
                <a:spcPct val="150000"/>
              </a:lnSpc>
            </a:pPr>
            <a:r>
              <a:rPr lang="zh-CN" altLang="en-US" sz="1400">
                <a:solidFill>
                  <a:srgbClr val="373535"/>
                </a:solidFill>
                <a:cs typeface="+mn-ea"/>
                <a:sym typeface="+mn-lt"/>
              </a:rPr>
              <a:t>本模板的所有素材和逻辑图表。</a:t>
            </a:r>
            <a:endParaRPr lang="zh-CN" altLang="en-US" sz="1400">
              <a:solidFill>
                <a:srgbClr val="373535"/>
              </a:solidFill>
              <a:cs typeface="+mn-ea"/>
              <a:sym typeface="+mn-lt"/>
            </a:endParaRPr>
          </a:p>
        </p:txBody>
      </p:sp>
      <p:sp>
        <p:nvSpPr>
          <p:cNvPr id="65" name="矩形 64"/>
          <p:cNvSpPr/>
          <p:nvPr/>
        </p:nvSpPr>
        <p:spPr>
          <a:xfrm>
            <a:off x="7815357" y="3763760"/>
            <a:ext cx="1581971" cy="700576"/>
          </a:xfrm>
          <a:prstGeom prst="rect">
            <a:avLst/>
          </a:prstGeom>
        </p:spPr>
        <p:txBody>
          <a:bodyPr wrap="square">
            <a:spAutoFit/>
          </a:bodyPr>
          <a:lstStyle/>
          <a:p>
            <a:pPr>
              <a:lnSpc>
                <a:spcPct val="150000"/>
              </a:lnSpc>
            </a:pPr>
            <a:r>
              <a:rPr lang="zh-CN" altLang="en-US" sz="1400">
                <a:solidFill>
                  <a:srgbClr val="373535"/>
                </a:solidFill>
                <a:cs typeface="+mn-ea"/>
                <a:sym typeface="+mn-lt"/>
              </a:rPr>
              <a:t>本模板的所有素材和逻辑图表。</a:t>
            </a:r>
            <a:endParaRPr lang="zh-CN" altLang="en-US" sz="1400">
              <a:solidFill>
                <a:srgbClr val="373535"/>
              </a:solidFill>
              <a:cs typeface="+mn-ea"/>
              <a:sym typeface="+mn-lt"/>
            </a:endParaRPr>
          </a:p>
        </p:txBody>
      </p:sp>
      <p:sp>
        <p:nvSpPr>
          <p:cNvPr id="66" name="矩形 65"/>
          <p:cNvSpPr/>
          <p:nvPr/>
        </p:nvSpPr>
        <p:spPr>
          <a:xfrm>
            <a:off x="9499015" y="3344361"/>
            <a:ext cx="1581971" cy="700576"/>
          </a:xfrm>
          <a:prstGeom prst="rect">
            <a:avLst/>
          </a:prstGeom>
        </p:spPr>
        <p:txBody>
          <a:bodyPr wrap="square">
            <a:spAutoFit/>
          </a:bodyPr>
          <a:lstStyle/>
          <a:p>
            <a:pPr>
              <a:lnSpc>
                <a:spcPct val="150000"/>
              </a:lnSpc>
            </a:pPr>
            <a:r>
              <a:rPr lang="zh-CN" altLang="en-US" sz="1400">
                <a:solidFill>
                  <a:srgbClr val="373535"/>
                </a:solidFill>
                <a:cs typeface="+mn-ea"/>
                <a:sym typeface="+mn-lt"/>
              </a:rPr>
              <a:t>本模板的所有素材和逻辑图表。</a:t>
            </a:r>
            <a:endParaRPr lang="zh-CN" altLang="en-US" sz="1400">
              <a:solidFill>
                <a:srgbClr val="373535"/>
              </a:solidFill>
              <a:cs typeface="+mn-ea"/>
              <a:sym typeface="+mn-lt"/>
            </a:endParaRPr>
          </a:p>
        </p:txBody>
      </p:sp>
    </p:spTree>
  </p:cSld>
  <p:clrMapOvr>
    <a:masterClrMapping/>
  </p:clrMapOvr>
  <mc:AlternateContent>
    <mc:Choice xmlns:p14="http://schemas.microsoft.com/office/powerpoint/2010/main" Requires="p14">
      <p:transition spd="slow" advTm="3000" p14:dur="1500">
        <p:random/>
      </p:transition>
    </mc:Choice>
    <mc:Fallback>
      <p:transition spd="slow" advTm="3000">
        <p:random/>
      </p:transition>
    </mc:Fallback>
  </mc:AlternateConten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第一PPT，www.1ppt.com">
  <a:themeElements>
    <a:clrScheme name="自定义 8">
      <a:dk1>
        <a:srgbClr val="C00000"/>
      </a:dk1>
      <a:lt1>
        <a:sysClr val="window" lastClr="FFFFFF"/>
      </a:lt1>
      <a:dk2>
        <a:srgbClr val="1F497D"/>
      </a:dk2>
      <a:lt2>
        <a:srgbClr val="EEECE1"/>
      </a:lt2>
      <a:accent1>
        <a:srgbClr val="C00000"/>
      </a:accent1>
      <a:accent2>
        <a:srgbClr val="C0504D"/>
      </a:accent2>
      <a:accent3>
        <a:srgbClr val="C00000"/>
      </a:accent3>
      <a:accent4>
        <a:srgbClr val="C00000"/>
      </a:accent4>
      <a:accent5>
        <a:srgbClr val="C00000"/>
      </a:accent5>
      <a:accent6>
        <a:srgbClr val="C00000"/>
      </a:accent6>
      <a:hlink>
        <a:srgbClr val="C00000"/>
      </a:hlink>
      <a:folHlink>
        <a:srgbClr val="C00000"/>
      </a:folHlink>
    </a:clrScheme>
    <a:fontScheme name="jbltf3g0">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自定义</PresentationFormat>
  <Paragraphs>261</Paragraphs>
  <Slides>28</Slides>
  <Notes>9</Notes>
  <TotalTime>0</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28</vt:i4>
      </vt:variant>
    </vt:vector>
  </HeadingPairs>
  <TitlesOfParts>
    <vt:vector baseType="lpstr" size="37">
      <vt:lpstr>Arial</vt:lpstr>
      <vt:lpstr>微软雅黑</vt:lpstr>
      <vt:lpstr>Calibri</vt:lpstr>
      <vt:lpstr>等线 Light</vt:lpstr>
      <vt:lpstr>等线</vt:lpstr>
      <vt:lpstr>Wingdings</vt:lpstr>
      <vt:lpstr>Meiryo</vt:lpstr>
      <vt:lpstr>宋体</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Years later</cp:lastModifiedBy>
  <cp:revision>25</cp:revision>
  <dcterms:created xsi:type="dcterms:W3CDTF">2016-05-16T04:29:00Z</dcterms:created>
  <dcterms:modified xsi:type="dcterms:W3CDTF">2023-05-08T05:53:26Z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ICV">
    <vt:lpwstr>4967257B345C4D38BB3E3AD7EBB0B48E</vt:lpwstr>
  </property>
  <property fmtid="{D5CDD505-2E9C-101B-9397-08002B2CF9AE}" pid="3" name="KSOProductBuildVer">
    <vt:lpwstr>2052-11.1.0.10723</vt:lpwstr>
  </property>
</Properties>
</file>